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1" r:id="rId2"/>
  </p:sldMasterIdLst>
  <p:notesMasterIdLst>
    <p:notesMasterId r:id="rId27"/>
  </p:notesMasterIdLst>
  <p:handoutMasterIdLst>
    <p:handoutMasterId r:id="rId28"/>
  </p:handoutMasterIdLst>
  <p:sldIdLst>
    <p:sldId id="281" r:id="rId3"/>
    <p:sldId id="263" r:id="rId4"/>
    <p:sldId id="266" r:id="rId5"/>
    <p:sldId id="260" r:id="rId6"/>
    <p:sldId id="272" r:id="rId7"/>
    <p:sldId id="270" r:id="rId8"/>
    <p:sldId id="269" r:id="rId9"/>
    <p:sldId id="265" r:id="rId10"/>
    <p:sldId id="259" r:id="rId11"/>
    <p:sldId id="278" r:id="rId12"/>
    <p:sldId id="262" r:id="rId13"/>
    <p:sldId id="257" r:id="rId14"/>
    <p:sldId id="261" r:id="rId15"/>
    <p:sldId id="267" r:id="rId16"/>
    <p:sldId id="268" r:id="rId17"/>
    <p:sldId id="256" r:id="rId18"/>
    <p:sldId id="274" r:id="rId19"/>
    <p:sldId id="275" r:id="rId20"/>
    <p:sldId id="258" r:id="rId21"/>
    <p:sldId id="279" r:id="rId22"/>
    <p:sldId id="273" r:id="rId23"/>
    <p:sldId id="271" r:id="rId24"/>
    <p:sldId id="280" r:id="rId25"/>
    <p:sldId id="282" r:id="rId26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58344"/>
    <a:srgbClr val="901A4E"/>
    <a:srgbClr val="B086B8"/>
    <a:srgbClr val="114577"/>
    <a:srgbClr val="EBAE44"/>
    <a:srgbClr val="DBA572"/>
    <a:srgbClr val="7EA1BF"/>
    <a:srgbClr val="9CC3AE"/>
    <a:srgbClr val="C7572F"/>
    <a:srgbClr val="365C6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588" autoAdjust="0"/>
    <p:restoredTop sz="94626" autoAdjust="0"/>
  </p:normalViewPr>
  <p:slideViewPr>
    <p:cSldViewPr>
      <p:cViewPr varScale="1">
        <p:scale>
          <a:sx n="121" d="100"/>
          <a:sy n="121" d="100"/>
        </p:scale>
        <p:origin x="102" y="108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>
      <p:cViewPr varScale="1">
        <p:scale>
          <a:sx n="54" d="100"/>
          <a:sy n="54" d="100"/>
        </p:scale>
        <p:origin x="2880" y="6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DB341E4-6763-40F6-9572-90D43884C8FB}" type="datetimeFigureOut">
              <a:rPr lang="zh-CN" altLang="en-US" smtClean="0"/>
              <a:t>2016/2/26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CF68987-0267-46A3-9E11-CF99B1C8A70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825541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EDAF49D-7C5D-478A-B2C7-A7D2D3119CD4}" type="datetimeFigureOut">
              <a:rPr lang="zh-CN" altLang="en-US" smtClean="0"/>
              <a:t>2016/2/26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DBC4E48-0620-49EB-A248-021BA6F1BEA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291419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24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420679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3.png"/><Relationship Id="rId18" Type="http://schemas.openxmlformats.org/officeDocument/2006/relationships/image" Target="../media/image18.png"/><Relationship Id="rId26" Type="http://schemas.openxmlformats.org/officeDocument/2006/relationships/image" Target="../media/image26.png"/><Relationship Id="rId39" Type="http://schemas.openxmlformats.org/officeDocument/2006/relationships/image" Target="../media/image39.png"/><Relationship Id="rId21" Type="http://schemas.openxmlformats.org/officeDocument/2006/relationships/image" Target="../media/image21.png"/><Relationship Id="rId34" Type="http://schemas.openxmlformats.org/officeDocument/2006/relationships/image" Target="../media/image34.png"/><Relationship Id="rId42" Type="http://schemas.openxmlformats.org/officeDocument/2006/relationships/image" Target="../media/image42.png"/><Relationship Id="rId47" Type="http://schemas.openxmlformats.org/officeDocument/2006/relationships/image" Target="../media/image47.png"/><Relationship Id="rId50" Type="http://schemas.openxmlformats.org/officeDocument/2006/relationships/image" Target="../media/image50.png"/><Relationship Id="rId55" Type="http://schemas.openxmlformats.org/officeDocument/2006/relationships/image" Target="../media/image55.png"/><Relationship Id="rId63" Type="http://schemas.openxmlformats.org/officeDocument/2006/relationships/image" Target="../media/image63.png"/><Relationship Id="rId68" Type="http://schemas.openxmlformats.org/officeDocument/2006/relationships/image" Target="../media/image68.png"/><Relationship Id="rId76" Type="http://schemas.microsoft.com/office/2007/relationships/hdphoto" Target="../media/hdphoto1.wdp"/><Relationship Id="rId7" Type="http://schemas.openxmlformats.org/officeDocument/2006/relationships/image" Target="../media/image7.png"/><Relationship Id="rId71" Type="http://schemas.openxmlformats.org/officeDocument/2006/relationships/image" Target="../media/image71.png"/><Relationship Id="rId2" Type="http://schemas.openxmlformats.org/officeDocument/2006/relationships/image" Target="../media/image2.png"/><Relationship Id="rId16" Type="http://schemas.openxmlformats.org/officeDocument/2006/relationships/image" Target="../media/image16.png"/><Relationship Id="rId29" Type="http://schemas.openxmlformats.org/officeDocument/2006/relationships/image" Target="../media/image29.png"/><Relationship Id="rId11" Type="http://schemas.openxmlformats.org/officeDocument/2006/relationships/image" Target="../media/image11.png"/><Relationship Id="rId24" Type="http://schemas.openxmlformats.org/officeDocument/2006/relationships/image" Target="../media/image24.png"/><Relationship Id="rId32" Type="http://schemas.openxmlformats.org/officeDocument/2006/relationships/image" Target="../media/image32.png"/><Relationship Id="rId37" Type="http://schemas.openxmlformats.org/officeDocument/2006/relationships/image" Target="../media/image37.png"/><Relationship Id="rId40" Type="http://schemas.openxmlformats.org/officeDocument/2006/relationships/image" Target="../media/image40.png"/><Relationship Id="rId45" Type="http://schemas.openxmlformats.org/officeDocument/2006/relationships/image" Target="../media/image45.png"/><Relationship Id="rId53" Type="http://schemas.openxmlformats.org/officeDocument/2006/relationships/image" Target="../media/image53.png"/><Relationship Id="rId58" Type="http://schemas.openxmlformats.org/officeDocument/2006/relationships/image" Target="../media/image58.png"/><Relationship Id="rId66" Type="http://schemas.openxmlformats.org/officeDocument/2006/relationships/image" Target="../media/image66.png"/><Relationship Id="rId74" Type="http://schemas.openxmlformats.org/officeDocument/2006/relationships/image" Target="../media/image74.png"/><Relationship Id="rId5" Type="http://schemas.openxmlformats.org/officeDocument/2006/relationships/image" Target="../media/image5.png"/><Relationship Id="rId15" Type="http://schemas.openxmlformats.org/officeDocument/2006/relationships/image" Target="../media/image15.png"/><Relationship Id="rId23" Type="http://schemas.openxmlformats.org/officeDocument/2006/relationships/image" Target="../media/image23.png"/><Relationship Id="rId28" Type="http://schemas.openxmlformats.org/officeDocument/2006/relationships/image" Target="../media/image28.png"/><Relationship Id="rId36" Type="http://schemas.openxmlformats.org/officeDocument/2006/relationships/image" Target="../media/image36.png"/><Relationship Id="rId49" Type="http://schemas.openxmlformats.org/officeDocument/2006/relationships/image" Target="../media/image49.png"/><Relationship Id="rId57" Type="http://schemas.openxmlformats.org/officeDocument/2006/relationships/image" Target="../media/image57.png"/><Relationship Id="rId61" Type="http://schemas.openxmlformats.org/officeDocument/2006/relationships/image" Target="../media/image61.png"/><Relationship Id="rId10" Type="http://schemas.openxmlformats.org/officeDocument/2006/relationships/image" Target="../media/image10.png"/><Relationship Id="rId19" Type="http://schemas.openxmlformats.org/officeDocument/2006/relationships/image" Target="../media/image19.png"/><Relationship Id="rId31" Type="http://schemas.openxmlformats.org/officeDocument/2006/relationships/image" Target="../media/image31.png"/><Relationship Id="rId44" Type="http://schemas.openxmlformats.org/officeDocument/2006/relationships/image" Target="../media/image44.png"/><Relationship Id="rId52" Type="http://schemas.openxmlformats.org/officeDocument/2006/relationships/image" Target="../media/image52.png"/><Relationship Id="rId60" Type="http://schemas.openxmlformats.org/officeDocument/2006/relationships/image" Target="../media/image60.png"/><Relationship Id="rId65" Type="http://schemas.openxmlformats.org/officeDocument/2006/relationships/image" Target="../media/image65.png"/><Relationship Id="rId73" Type="http://schemas.openxmlformats.org/officeDocument/2006/relationships/image" Target="../media/image73.png"/><Relationship Id="rId4" Type="http://schemas.openxmlformats.org/officeDocument/2006/relationships/image" Target="../media/image4.png"/><Relationship Id="rId9" Type="http://schemas.openxmlformats.org/officeDocument/2006/relationships/image" Target="../media/image9.png"/><Relationship Id="rId14" Type="http://schemas.openxmlformats.org/officeDocument/2006/relationships/image" Target="../media/image14.png"/><Relationship Id="rId22" Type="http://schemas.openxmlformats.org/officeDocument/2006/relationships/image" Target="../media/image22.png"/><Relationship Id="rId27" Type="http://schemas.openxmlformats.org/officeDocument/2006/relationships/image" Target="../media/image27.png"/><Relationship Id="rId30" Type="http://schemas.openxmlformats.org/officeDocument/2006/relationships/image" Target="../media/image30.png"/><Relationship Id="rId35" Type="http://schemas.openxmlformats.org/officeDocument/2006/relationships/image" Target="../media/image35.png"/><Relationship Id="rId43" Type="http://schemas.openxmlformats.org/officeDocument/2006/relationships/image" Target="../media/image43.png"/><Relationship Id="rId48" Type="http://schemas.openxmlformats.org/officeDocument/2006/relationships/image" Target="../media/image48.png"/><Relationship Id="rId56" Type="http://schemas.openxmlformats.org/officeDocument/2006/relationships/image" Target="../media/image56.png"/><Relationship Id="rId64" Type="http://schemas.openxmlformats.org/officeDocument/2006/relationships/image" Target="../media/image64.png"/><Relationship Id="rId69" Type="http://schemas.openxmlformats.org/officeDocument/2006/relationships/image" Target="../media/image69.png"/><Relationship Id="rId8" Type="http://schemas.openxmlformats.org/officeDocument/2006/relationships/image" Target="../media/image8.png"/><Relationship Id="rId51" Type="http://schemas.openxmlformats.org/officeDocument/2006/relationships/image" Target="../media/image51.png"/><Relationship Id="rId72" Type="http://schemas.openxmlformats.org/officeDocument/2006/relationships/image" Target="../media/image72.png"/><Relationship Id="rId3" Type="http://schemas.openxmlformats.org/officeDocument/2006/relationships/image" Target="../media/image3.png"/><Relationship Id="rId12" Type="http://schemas.openxmlformats.org/officeDocument/2006/relationships/image" Target="../media/image12.png"/><Relationship Id="rId17" Type="http://schemas.openxmlformats.org/officeDocument/2006/relationships/image" Target="../media/image17.png"/><Relationship Id="rId25" Type="http://schemas.openxmlformats.org/officeDocument/2006/relationships/image" Target="../media/image25.png"/><Relationship Id="rId33" Type="http://schemas.openxmlformats.org/officeDocument/2006/relationships/image" Target="../media/image33.png"/><Relationship Id="rId38" Type="http://schemas.openxmlformats.org/officeDocument/2006/relationships/image" Target="../media/image38.png"/><Relationship Id="rId46" Type="http://schemas.openxmlformats.org/officeDocument/2006/relationships/image" Target="../media/image46.png"/><Relationship Id="rId59" Type="http://schemas.openxmlformats.org/officeDocument/2006/relationships/image" Target="../media/image59.png"/><Relationship Id="rId67" Type="http://schemas.openxmlformats.org/officeDocument/2006/relationships/image" Target="../media/image67.png"/><Relationship Id="rId20" Type="http://schemas.openxmlformats.org/officeDocument/2006/relationships/image" Target="../media/image20.png"/><Relationship Id="rId41" Type="http://schemas.openxmlformats.org/officeDocument/2006/relationships/image" Target="../media/image41.png"/><Relationship Id="rId54" Type="http://schemas.openxmlformats.org/officeDocument/2006/relationships/image" Target="../media/image54.png"/><Relationship Id="rId62" Type="http://schemas.openxmlformats.org/officeDocument/2006/relationships/image" Target="../media/image62.png"/><Relationship Id="rId70" Type="http://schemas.openxmlformats.org/officeDocument/2006/relationships/image" Target="../media/image70.png"/><Relationship Id="rId75" Type="http://schemas.openxmlformats.org/officeDocument/2006/relationships/image" Target="../media/image75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1.png"/><Relationship Id="rId13" Type="http://schemas.microsoft.com/office/2007/relationships/hdphoto" Target="../media/hdphoto3.wdp"/><Relationship Id="rId18" Type="http://schemas.openxmlformats.org/officeDocument/2006/relationships/image" Target="../media/image88.png"/><Relationship Id="rId3" Type="http://schemas.microsoft.com/office/2007/relationships/hdphoto" Target="../media/hdphoto2.wdp"/><Relationship Id="rId21" Type="http://schemas.microsoft.com/office/2007/relationships/hdphoto" Target="../media/hdphoto7.wdp"/><Relationship Id="rId7" Type="http://schemas.openxmlformats.org/officeDocument/2006/relationships/image" Target="../media/image80.png"/><Relationship Id="rId12" Type="http://schemas.openxmlformats.org/officeDocument/2006/relationships/image" Target="../media/image85.png"/><Relationship Id="rId17" Type="http://schemas.microsoft.com/office/2007/relationships/hdphoto" Target="../media/hdphoto5.wdp"/><Relationship Id="rId2" Type="http://schemas.openxmlformats.org/officeDocument/2006/relationships/image" Target="../media/image76.png"/><Relationship Id="rId16" Type="http://schemas.openxmlformats.org/officeDocument/2006/relationships/image" Target="../media/image87.png"/><Relationship Id="rId20" Type="http://schemas.openxmlformats.org/officeDocument/2006/relationships/image" Target="../media/image89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9.png"/><Relationship Id="rId11" Type="http://schemas.openxmlformats.org/officeDocument/2006/relationships/image" Target="../media/image84.png"/><Relationship Id="rId5" Type="http://schemas.openxmlformats.org/officeDocument/2006/relationships/image" Target="../media/image78.png"/><Relationship Id="rId15" Type="http://schemas.microsoft.com/office/2007/relationships/hdphoto" Target="../media/hdphoto4.wdp"/><Relationship Id="rId10" Type="http://schemas.openxmlformats.org/officeDocument/2006/relationships/image" Target="../media/image83.png"/><Relationship Id="rId19" Type="http://schemas.microsoft.com/office/2007/relationships/hdphoto" Target="../media/hdphoto6.wdp"/><Relationship Id="rId4" Type="http://schemas.openxmlformats.org/officeDocument/2006/relationships/image" Target="../media/image77.png"/><Relationship Id="rId9" Type="http://schemas.openxmlformats.org/officeDocument/2006/relationships/image" Target="../media/image82.png"/><Relationship Id="rId14" Type="http://schemas.openxmlformats.org/officeDocument/2006/relationships/image" Target="../media/image86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gradFill>
          <a:gsLst>
            <a:gs pos="19000">
              <a:schemeClr val="bg1">
                <a:tint val="80000"/>
                <a:satMod val="250000"/>
              </a:schemeClr>
            </a:gs>
            <a:gs pos="61000">
              <a:schemeClr val="bg1">
                <a:tint val="90000"/>
                <a:shade val="90000"/>
                <a:satMod val="200000"/>
              </a:schemeClr>
            </a:gs>
            <a:gs pos="92000">
              <a:schemeClr val="bg1">
                <a:tint val="90000"/>
                <a:shade val="70000"/>
                <a:satMod val="250000"/>
              </a:schemeClr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2928006" y="555625"/>
            <a:ext cx="3804234" cy="3950181"/>
            <a:chOff x="2928006" y="555625"/>
            <a:chExt cx="3804234" cy="3950181"/>
          </a:xfrm>
        </p:grpSpPr>
        <p:grpSp>
          <p:nvGrpSpPr>
            <p:cNvPr id="8" name="Group 205"/>
            <p:cNvGrpSpPr>
              <a:grpSpLocks/>
            </p:cNvGrpSpPr>
            <p:nvPr/>
          </p:nvGrpSpPr>
          <p:grpSpPr bwMode="auto">
            <a:xfrm>
              <a:off x="3694907" y="555625"/>
              <a:ext cx="1754187" cy="2203450"/>
              <a:chOff x="2183" y="350"/>
              <a:chExt cx="1105" cy="1388"/>
            </a:xfrm>
          </p:grpSpPr>
          <p:sp>
            <p:nvSpPr>
              <p:cNvPr id="411" name="Freeform 5"/>
              <p:cNvSpPr>
                <a:spLocks noEditPoints="1"/>
              </p:cNvSpPr>
              <p:nvPr/>
            </p:nvSpPr>
            <p:spPr bwMode="auto">
              <a:xfrm>
                <a:off x="2183" y="350"/>
                <a:ext cx="1105" cy="1388"/>
              </a:xfrm>
              <a:custGeom>
                <a:avLst/>
                <a:gdLst>
                  <a:gd name="T0" fmla="*/ 293 w 1105"/>
                  <a:gd name="T1" fmla="*/ 1352 h 1388"/>
                  <a:gd name="T2" fmla="*/ 253 w 1105"/>
                  <a:gd name="T3" fmla="*/ 1295 h 1388"/>
                  <a:gd name="T4" fmla="*/ 241 w 1105"/>
                  <a:gd name="T5" fmla="*/ 1198 h 1388"/>
                  <a:gd name="T6" fmla="*/ 213 w 1105"/>
                  <a:gd name="T7" fmla="*/ 1083 h 1388"/>
                  <a:gd name="T8" fmla="*/ 40 w 1105"/>
                  <a:gd name="T9" fmla="*/ 731 h 1388"/>
                  <a:gd name="T10" fmla="*/ 4 w 1105"/>
                  <a:gd name="T11" fmla="*/ 585 h 1388"/>
                  <a:gd name="T12" fmla="*/ 4 w 1105"/>
                  <a:gd name="T13" fmla="*/ 478 h 1388"/>
                  <a:gd name="T14" fmla="*/ 34 w 1105"/>
                  <a:gd name="T15" fmla="*/ 350 h 1388"/>
                  <a:gd name="T16" fmla="*/ 97 w 1105"/>
                  <a:gd name="T17" fmla="*/ 235 h 1388"/>
                  <a:gd name="T18" fmla="*/ 182 w 1105"/>
                  <a:gd name="T19" fmla="*/ 140 h 1388"/>
                  <a:gd name="T20" fmla="*/ 291 w 1105"/>
                  <a:gd name="T21" fmla="*/ 65 h 1388"/>
                  <a:gd name="T22" fmla="*/ 417 w 1105"/>
                  <a:gd name="T23" fmla="*/ 18 h 1388"/>
                  <a:gd name="T24" fmla="*/ 553 w 1105"/>
                  <a:gd name="T25" fmla="*/ 0 h 1388"/>
                  <a:gd name="T26" fmla="*/ 664 w 1105"/>
                  <a:gd name="T27" fmla="*/ 12 h 1388"/>
                  <a:gd name="T28" fmla="*/ 791 w 1105"/>
                  <a:gd name="T29" fmla="*/ 53 h 1388"/>
                  <a:gd name="T30" fmla="*/ 903 w 1105"/>
                  <a:gd name="T31" fmla="*/ 121 h 1388"/>
                  <a:gd name="T32" fmla="*/ 994 w 1105"/>
                  <a:gd name="T33" fmla="*/ 215 h 1388"/>
                  <a:gd name="T34" fmla="*/ 1060 w 1105"/>
                  <a:gd name="T35" fmla="*/ 326 h 1388"/>
                  <a:gd name="T36" fmla="*/ 1099 w 1105"/>
                  <a:gd name="T37" fmla="*/ 451 h 1388"/>
                  <a:gd name="T38" fmla="*/ 1105 w 1105"/>
                  <a:gd name="T39" fmla="*/ 559 h 1388"/>
                  <a:gd name="T40" fmla="*/ 1083 w 1105"/>
                  <a:gd name="T41" fmla="*/ 684 h 1388"/>
                  <a:gd name="T42" fmla="*/ 1036 w 1105"/>
                  <a:gd name="T43" fmla="*/ 791 h 1388"/>
                  <a:gd name="T44" fmla="*/ 866 w 1105"/>
                  <a:gd name="T45" fmla="*/ 1184 h 1388"/>
                  <a:gd name="T46" fmla="*/ 858 w 1105"/>
                  <a:gd name="T47" fmla="*/ 1283 h 1388"/>
                  <a:gd name="T48" fmla="*/ 824 w 1105"/>
                  <a:gd name="T49" fmla="*/ 1342 h 1388"/>
                  <a:gd name="T50" fmla="*/ 553 w 1105"/>
                  <a:gd name="T51" fmla="*/ 1386 h 1388"/>
                  <a:gd name="T52" fmla="*/ 498 w 1105"/>
                  <a:gd name="T53" fmla="*/ 4 h 1388"/>
                  <a:gd name="T54" fmla="*/ 364 w 1105"/>
                  <a:gd name="T55" fmla="*/ 32 h 1388"/>
                  <a:gd name="T56" fmla="*/ 245 w 1105"/>
                  <a:gd name="T57" fmla="*/ 91 h 1388"/>
                  <a:gd name="T58" fmla="*/ 146 w 1105"/>
                  <a:gd name="T59" fmla="*/ 174 h 1388"/>
                  <a:gd name="T60" fmla="*/ 67 w 1105"/>
                  <a:gd name="T61" fmla="*/ 279 h 1388"/>
                  <a:gd name="T62" fmla="*/ 18 w 1105"/>
                  <a:gd name="T63" fmla="*/ 401 h 1388"/>
                  <a:gd name="T64" fmla="*/ 0 w 1105"/>
                  <a:gd name="T65" fmla="*/ 532 h 1388"/>
                  <a:gd name="T66" fmla="*/ 10 w 1105"/>
                  <a:gd name="T67" fmla="*/ 636 h 1388"/>
                  <a:gd name="T68" fmla="*/ 53 w 1105"/>
                  <a:gd name="T69" fmla="*/ 761 h 1388"/>
                  <a:gd name="T70" fmla="*/ 227 w 1105"/>
                  <a:gd name="T71" fmla="*/ 1129 h 1388"/>
                  <a:gd name="T72" fmla="*/ 241 w 1105"/>
                  <a:gd name="T73" fmla="*/ 1224 h 1388"/>
                  <a:gd name="T74" fmla="*/ 257 w 1105"/>
                  <a:gd name="T75" fmla="*/ 1307 h 1388"/>
                  <a:gd name="T76" fmla="*/ 322 w 1105"/>
                  <a:gd name="T77" fmla="*/ 1376 h 1388"/>
                  <a:gd name="T78" fmla="*/ 783 w 1105"/>
                  <a:gd name="T79" fmla="*/ 1376 h 1388"/>
                  <a:gd name="T80" fmla="*/ 850 w 1105"/>
                  <a:gd name="T81" fmla="*/ 1307 h 1388"/>
                  <a:gd name="T82" fmla="*/ 864 w 1105"/>
                  <a:gd name="T83" fmla="*/ 1224 h 1388"/>
                  <a:gd name="T84" fmla="*/ 880 w 1105"/>
                  <a:gd name="T85" fmla="*/ 1129 h 1388"/>
                  <a:gd name="T86" fmla="*/ 1052 w 1105"/>
                  <a:gd name="T87" fmla="*/ 761 h 1388"/>
                  <a:gd name="T88" fmla="*/ 1095 w 1105"/>
                  <a:gd name="T89" fmla="*/ 636 h 1388"/>
                  <a:gd name="T90" fmla="*/ 1105 w 1105"/>
                  <a:gd name="T91" fmla="*/ 532 h 1388"/>
                  <a:gd name="T92" fmla="*/ 1089 w 1105"/>
                  <a:gd name="T93" fmla="*/ 401 h 1388"/>
                  <a:gd name="T94" fmla="*/ 1038 w 1105"/>
                  <a:gd name="T95" fmla="*/ 279 h 1388"/>
                  <a:gd name="T96" fmla="*/ 961 w 1105"/>
                  <a:gd name="T97" fmla="*/ 174 h 1388"/>
                  <a:gd name="T98" fmla="*/ 860 w 1105"/>
                  <a:gd name="T99" fmla="*/ 91 h 1388"/>
                  <a:gd name="T100" fmla="*/ 743 w 1105"/>
                  <a:gd name="T101" fmla="*/ 32 h 1388"/>
                  <a:gd name="T102" fmla="*/ 609 w 1105"/>
                  <a:gd name="T103" fmla="*/ 4 h 13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1105" h="1388">
                    <a:moveTo>
                      <a:pt x="342" y="1386"/>
                    </a:moveTo>
                    <a:lnTo>
                      <a:pt x="342" y="1386"/>
                    </a:lnTo>
                    <a:lnTo>
                      <a:pt x="324" y="1376"/>
                    </a:lnTo>
                    <a:lnTo>
                      <a:pt x="308" y="1364"/>
                    </a:lnTo>
                    <a:lnTo>
                      <a:pt x="293" y="1352"/>
                    </a:lnTo>
                    <a:lnTo>
                      <a:pt x="281" y="1342"/>
                    </a:lnTo>
                    <a:lnTo>
                      <a:pt x="265" y="1322"/>
                    </a:lnTo>
                    <a:lnTo>
                      <a:pt x="257" y="1305"/>
                    </a:lnTo>
                    <a:lnTo>
                      <a:pt x="257" y="1305"/>
                    </a:lnTo>
                    <a:lnTo>
                      <a:pt x="253" y="1295"/>
                    </a:lnTo>
                    <a:lnTo>
                      <a:pt x="249" y="1283"/>
                    </a:lnTo>
                    <a:lnTo>
                      <a:pt x="245" y="1253"/>
                    </a:lnTo>
                    <a:lnTo>
                      <a:pt x="241" y="1224"/>
                    </a:lnTo>
                    <a:lnTo>
                      <a:pt x="241" y="1198"/>
                    </a:lnTo>
                    <a:lnTo>
                      <a:pt x="241" y="1198"/>
                    </a:lnTo>
                    <a:lnTo>
                      <a:pt x="241" y="1184"/>
                    </a:lnTo>
                    <a:lnTo>
                      <a:pt x="237" y="1166"/>
                    </a:lnTo>
                    <a:lnTo>
                      <a:pt x="227" y="1129"/>
                    </a:lnTo>
                    <a:lnTo>
                      <a:pt x="213" y="1083"/>
                    </a:lnTo>
                    <a:lnTo>
                      <a:pt x="213" y="1083"/>
                    </a:lnTo>
                    <a:lnTo>
                      <a:pt x="71" y="791"/>
                    </a:lnTo>
                    <a:lnTo>
                      <a:pt x="71" y="791"/>
                    </a:lnTo>
                    <a:lnTo>
                      <a:pt x="55" y="761"/>
                    </a:lnTo>
                    <a:lnTo>
                      <a:pt x="40" y="731"/>
                    </a:lnTo>
                    <a:lnTo>
                      <a:pt x="40" y="731"/>
                    </a:lnTo>
                    <a:lnTo>
                      <a:pt x="24" y="684"/>
                    </a:lnTo>
                    <a:lnTo>
                      <a:pt x="16" y="660"/>
                    </a:lnTo>
                    <a:lnTo>
                      <a:pt x="12" y="636"/>
                    </a:lnTo>
                    <a:lnTo>
                      <a:pt x="6" y="609"/>
                    </a:lnTo>
                    <a:lnTo>
                      <a:pt x="4" y="585"/>
                    </a:lnTo>
                    <a:lnTo>
                      <a:pt x="2" y="559"/>
                    </a:lnTo>
                    <a:lnTo>
                      <a:pt x="2" y="532"/>
                    </a:lnTo>
                    <a:lnTo>
                      <a:pt x="2" y="532"/>
                    </a:lnTo>
                    <a:lnTo>
                      <a:pt x="2" y="506"/>
                    </a:lnTo>
                    <a:lnTo>
                      <a:pt x="4" y="478"/>
                    </a:lnTo>
                    <a:lnTo>
                      <a:pt x="8" y="451"/>
                    </a:lnTo>
                    <a:lnTo>
                      <a:pt x="12" y="425"/>
                    </a:lnTo>
                    <a:lnTo>
                      <a:pt x="18" y="401"/>
                    </a:lnTo>
                    <a:lnTo>
                      <a:pt x="26" y="374"/>
                    </a:lnTo>
                    <a:lnTo>
                      <a:pt x="34" y="350"/>
                    </a:lnTo>
                    <a:lnTo>
                      <a:pt x="45" y="326"/>
                    </a:lnTo>
                    <a:lnTo>
                      <a:pt x="57" y="302"/>
                    </a:lnTo>
                    <a:lnTo>
                      <a:pt x="69" y="279"/>
                    </a:lnTo>
                    <a:lnTo>
                      <a:pt x="81" y="257"/>
                    </a:lnTo>
                    <a:lnTo>
                      <a:pt x="97" y="235"/>
                    </a:lnTo>
                    <a:lnTo>
                      <a:pt x="111" y="215"/>
                    </a:lnTo>
                    <a:lnTo>
                      <a:pt x="128" y="194"/>
                    </a:lnTo>
                    <a:lnTo>
                      <a:pt x="146" y="176"/>
                    </a:lnTo>
                    <a:lnTo>
                      <a:pt x="164" y="156"/>
                    </a:lnTo>
                    <a:lnTo>
                      <a:pt x="182" y="140"/>
                    </a:lnTo>
                    <a:lnTo>
                      <a:pt x="202" y="121"/>
                    </a:lnTo>
                    <a:lnTo>
                      <a:pt x="225" y="107"/>
                    </a:lnTo>
                    <a:lnTo>
                      <a:pt x="245" y="91"/>
                    </a:lnTo>
                    <a:lnTo>
                      <a:pt x="269" y="79"/>
                    </a:lnTo>
                    <a:lnTo>
                      <a:pt x="291" y="65"/>
                    </a:lnTo>
                    <a:lnTo>
                      <a:pt x="316" y="53"/>
                    </a:lnTo>
                    <a:lnTo>
                      <a:pt x="340" y="43"/>
                    </a:lnTo>
                    <a:lnTo>
                      <a:pt x="364" y="32"/>
                    </a:lnTo>
                    <a:lnTo>
                      <a:pt x="391" y="24"/>
                    </a:lnTo>
                    <a:lnTo>
                      <a:pt x="417" y="18"/>
                    </a:lnTo>
                    <a:lnTo>
                      <a:pt x="443" y="12"/>
                    </a:lnTo>
                    <a:lnTo>
                      <a:pt x="470" y="6"/>
                    </a:lnTo>
                    <a:lnTo>
                      <a:pt x="498" y="4"/>
                    </a:lnTo>
                    <a:lnTo>
                      <a:pt x="524" y="2"/>
                    </a:lnTo>
                    <a:lnTo>
                      <a:pt x="553" y="0"/>
                    </a:lnTo>
                    <a:lnTo>
                      <a:pt x="553" y="0"/>
                    </a:lnTo>
                    <a:lnTo>
                      <a:pt x="581" y="2"/>
                    </a:lnTo>
                    <a:lnTo>
                      <a:pt x="609" y="4"/>
                    </a:lnTo>
                    <a:lnTo>
                      <a:pt x="638" y="6"/>
                    </a:lnTo>
                    <a:lnTo>
                      <a:pt x="664" y="12"/>
                    </a:lnTo>
                    <a:lnTo>
                      <a:pt x="690" y="18"/>
                    </a:lnTo>
                    <a:lnTo>
                      <a:pt x="716" y="24"/>
                    </a:lnTo>
                    <a:lnTo>
                      <a:pt x="743" y="32"/>
                    </a:lnTo>
                    <a:lnTo>
                      <a:pt x="767" y="43"/>
                    </a:lnTo>
                    <a:lnTo>
                      <a:pt x="791" y="53"/>
                    </a:lnTo>
                    <a:lnTo>
                      <a:pt x="816" y="65"/>
                    </a:lnTo>
                    <a:lnTo>
                      <a:pt x="838" y="79"/>
                    </a:lnTo>
                    <a:lnTo>
                      <a:pt x="860" y="91"/>
                    </a:lnTo>
                    <a:lnTo>
                      <a:pt x="882" y="107"/>
                    </a:lnTo>
                    <a:lnTo>
                      <a:pt x="903" y="121"/>
                    </a:lnTo>
                    <a:lnTo>
                      <a:pt x="923" y="140"/>
                    </a:lnTo>
                    <a:lnTo>
                      <a:pt x="943" y="156"/>
                    </a:lnTo>
                    <a:lnTo>
                      <a:pt x="961" y="176"/>
                    </a:lnTo>
                    <a:lnTo>
                      <a:pt x="978" y="194"/>
                    </a:lnTo>
                    <a:lnTo>
                      <a:pt x="994" y="215"/>
                    </a:lnTo>
                    <a:lnTo>
                      <a:pt x="1010" y="235"/>
                    </a:lnTo>
                    <a:lnTo>
                      <a:pt x="1024" y="257"/>
                    </a:lnTo>
                    <a:lnTo>
                      <a:pt x="1038" y="279"/>
                    </a:lnTo>
                    <a:lnTo>
                      <a:pt x="1050" y="302"/>
                    </a:lnTo>
                    <a:lnTo>
                      <a:pt x="1060" y="326"/>
                    </a:lnTo>
                    <a:lnTo>
                      <a:pt x="1071" y="350"/>
                    </a:lnTo>
                    <a:lnTo>
                      <a:pt x="1081" y="374"/>
                    </a:lnTo>
                    <a:lnTo>
                      <a:pt x="1087" y="401"/>
                    </a:lnTo>
                    <a:lnTo>
                      <a:pt x="1093" y="425"/>
                    </a:lnTo>
                    <a:lnTo>
                      <a:pt x="1099" y="451"/>
                    </a:lnTo>
                    <a:lnTo>
                      <a:pt x="1103" y="478"/>
                    </a:lnTo>
                    <a:lnTo>
                      <a:pt x="1105" y="506"/>
                    </a:lnTo>
                    <a:lnTo>
                      <a:pt x="1105" y="532"/>
                    </a:lnTo>
                    <a:lnTo>
                      <a:pt x="1105" y="532"/>
                    </a:lnTo>
                    <a:lnTo>
                      <a:pt x="1105" y="559"/>
                    </a:lnTo>
                    <a:lnTo>
                      <a:pt x="1103" y="585"/>
                    </a:lnTo>
                    <a:lnTo>
                      <a:pt x="1099" y="609"/>
                    </a:lnTo>
                    <a:lnTo>
                      <a:pt x="1095" y="636"/>
                    </a:lnTo>
                    <a:lnTo>
                      <a:pt x="1089" y="660"/>
                    </a:lnTo>
                    <a:lnTo>
                      <a:pt x="1083" y="684"/>
                    </a:lnTo>
                    <a:lnTo>
                      <a:pt x="1067" y="731"/>
                    </a:lnTo>
                    <a:lnTo>
                      <a:pt x="1067" y="731"/>
                    </a:lnTo>
                    <a:lnTo>
                      <a:pt x="1052" y="761"/>
                    </a:lnTo>
                    <a:lnTo>
                      <a:pt x="1036" y="791"/>
                    </a:lnTo>
                    <a:lnTo>
                      <a:pt x="1036" y="791"/>
                    </a:lnTo>
                    <a:lnTo>
                      <a:pt x="895" y="1083"/>
                    </a:lnTo>
                    <a:lnTo>
                      <a:pt x="895" y="1083"/>
                    </a:lnTo>
                    <a:lnTo>
                      <a:pt x="880" y="1129"/>
                    </a:lnTo>
                    <a:lnTo>
                      <a:pt x="870" y="1166"/>
                    </a:lnTo>
                    <a:lnTo>
                      <a:pt x="866" y="1184"/>
                    </a:lnTo>
                    <a:lnTo>
                      <a:pt x="866" y="1198"/>
                    </a:lnTo>
                    <a:lnTo>
                      <a:pt x="866" y="1198"/>
                    </a:lnTo>
                    <a:lnTo>
                      <a:pt x="864" y="1224"/>
                    </a:lnTo>
                    <a:lnTo>
                      <a:pt x="862" y="1253"/>
                    </a:lnTo>
                    <a:lnTo>
                      <a:pt x="858" y="1283"/>
                    </a:lnTo>
                    <a:lnTo>
                      <a:pt x="854" y="1295"/>
                    </a:lnTo>
                    <a:lnTo>
                      <a:pt x="850" y="1305"/>
                    </a:lnTo>
                    <a:lnTo>
                      <a:pt x="850" y="1305"/>
                    </a:lnTo>
                    <a:lnTo>
                      <a:pt x="840" y="1322"/>
                    </a:lnTo>
                    <a:lnTo>
                      <a:pt x="824" y="1342"/>
                    </a:lnTo>
                    <a:lnTo>
                      <a:pt x="814" y="1352"/>
                    </a:lnTo>
                    <a:lnTo>
                      <a:pt x="799" y="1364"/>
                    </a:lnTo>
                    <a:lnTo>
                      <a:pt x="783" y="1376"/>
                    </a:lnTo>
                    <a:lnTo>
                      <a:pt x="765" y="1386"/>
                    </a:lnTo>
                    <a:lnTo>
                      <a:pt x="553" y="1386"/>
                    </a:lnTo>
                    <a:lnTo>
                      <a:pt x="342" y="1386"/>
                    </a:lnTo>
                    <a:close/>
                    <a:moveTo>
                      <a:pt x="553" y="0"/>
                    </a:moveTo>
                    <a:lnTo>
                      <a:pt x="553" y="0"/>
                    </a:lnTo>
                    <a:lnTo>
                      <a:pt x="524" y="2"/>
                    </a:lnTo>
                    <a:lnTo>
                      <a:pt x="498" y="4"/>
                    </a:lnTo>
                    <a:lnTo>
                      <a:pt x="470" y="6"/>
                    </a:lnTo>
                    <a:lnTo>
                      <a:pt x="443" y="12"/>
                    </a:lnTo>
                    <a:lnTo>
                      <a:pt x="417" y="16"/>
                    </a:lnTo>
                    <a:lnTo>
                      <a:pt x="391" y="24"/>
                    </a:lnTo>
                    <a:lnTo>
                      <a:pt x="364" y="32"/>
                    </a:lnTo>
                    <a:lnTo>
                      <a:pt x="340" y="43"/>
                    </a:lnTo>
                    <a:lnTo>
                      <a:pt x="316" y="53"/>
                    </a:lnTo>
                    <a:lnTo>
                      <a:pt x="291" y="65"/>
                    </a:lnTo>
                    <a:lnTo>
                      <a:pt x="267" y="77"/>
                    </a:lnTo>
                    <a:lnTo>
                      <a:pt x="245" y="91"/>
                    </a:lnTo>
                    <a:lnTo>
                      <a:pt x="225" y="105"/>
                    </a:lnTo>
                    <a:lnTo>
                      <a:pt x="202" y="121"/>
                    </a:lnTo>
                    <a:lnTo>
                      <a:pt x="182" y="140"/>
                    </a:lnTo>
                    <a:lnTo>
                      <a:pt x="164" y="156"/>
                    </a:lnTo>
                    <a:lnTo>
                      <a:pt x="146" y="174"/>
                    </a:lnTo>
                    <a:lnTo>
                      <a:pt x="128" y="194"/>
                    </a:lnTo>
                    <a:lnTo>
                      <a:pt x="111" y="215"/>
                    </a:lnTo>
                    <a:lnTo>
                      <a:pt x="95" y="235"/>
                    </a:lnTo>
                    <a:lnTo>
                      <a:pt x="81" y="257"/>
                    </a:lnTo>
                    <a:lnTo>
                      <a:pt x="67" y="279"/>
                    </a:lnTo>
                    <a:lnTo>
                      <a:pt x="55" y="302"/>
                    </a:lnTo>
                    <a:lnTo>
                      <a:pt x="45" y="326"/>
                    </a:lnTo>
                    <a:lnTo>
                      <a:pt x="34" y="350"/>
                    </a:lnTo>
                    <a:lnTo>
                      <a:pt x="26" y="374"/>
                    </a:lnTo>
                    <a:lnTo>
                      <a:pt x="18" y="401"/>
                    </a:lnTo>
                    <a:lnTo>
                      <a:pt x="12" y="425"/>
                    </a:lnTo>
                    <a:lnTo>
                      <a:pt x="6" y="451"/>
                    </a:lnTo>
                    <a:lnTo>
                      <a:pt x="4" y="478"/>
                    </a:lnTo>
                    <a:lnTo>
                      <a:pt x="2" y="506"/>
                    </a:lnTo>
                    <a:lnTo>
                      <a:pt x="0" y="532"/>
                    </a:lnTo>
                    <a:lnTo>
                      <a:pt x="0" y="532"/>
                    </a:lnTo>
                    <a:lnTo>
                      <a:pt x="2" y="559"/>
                    </a:lnTo>
                    <a:lnTo>
                      <a:pt x="4" y="585"/>
                    </a:lnTo>
                    <a:lnTo>
                      <a:pt x="6" y="609"/>
                    </a:lnTo>
                    <a:lnTo>
                      <a:pt x="10" y="636"/>
                    </a:lnTo>
                    <a:lnTo>
                      <a:pt x="16" y="660"/>
                    </a:lnTo>
                    <a:lnTo>
                      <a:pt x="22" y="684"/>
                    </a:lnTo>
                    <a:lnTo>
                      <a:pt x="38" y="731"/>
                    </a:lnTo>
                    <a:lnTo>
                      <a:pt x="38" y="731"/>
                    </a:lnTo>
                    <a:lnTo>
                      <a:pt x="53" y="761"/>
                    </a:lnTo>
                    <a:lnTo>
                      <a:pt x="69" y="791"/>
                    </a:lnTo>
                    <a:lnTo>
                      <a:pt x="69" y="791"/>
                    </a:lnTo>
                    <a:lnTo>
                      <a:pt x="213" y="1085"/>
                    </a:lnTo>
                    <a:lnTo>
                      <a:pt x="213" y="1085"/>
                    </a:lnTo>
                    <a:lnTo>
                      <a:pt x="227" y="1129"/>
                    </a:lnTo>
                    <a:lnTo>
                      <a:pt x="237" y="1168"/>
                    </a:lnTo>
                    <a:lnTo>
                      <a:pt x="239" y="1184"/>
                    </a:lnTo>
                    <a:lnTo>
                      <a:pt x="241" y="1198"/>
                    </a:lnTo>
                    <a:lnTo>
                      <a:pt x="241" y="1198"/>
                    </a:lnTo>
                    <a:lnTo>
                      <a:pt x="241" y="1224"/>
                    </a:lnTo>
                    <a:lnTo>
                      <a:pt x="243" y="1255"/>
                    </a:lnTo>
                    <a:lnTo>
                      <a:pt x="249" y="1283"/>
                    </a:lnTo>
                    <a:lnTo>
                      <a:pt x="253" y="1295"/>
                    </a:lnTo>
                    <a:lnTo>
                      <a:pt x="257" y="1307"/>
                    </a:lnTo>
                    <a:lnTo>
                      <a:pt x="257" y="1307"/>
                    </a:lnTo>
                    <a:lnTo>
                      <a:pt x="265" y="1322"/>
                    </a:lnTo>
                    <a:lnTo>
                      <a:pt x="281" y="1342"/>
                    </a:lnTo>
                    <a:lnTo>
                      <a:pt x="293" y="1354"/>
                    </a:lnTo>
                    <a:lnTo>
                      <a:pt x="308" y="1366"/>
                    </a:lnTo>
                    <a:lnTo>
                      <a:pt x="322" y="1376"/>
                    </a:lnTo>
                    <a:lnTo>
                      <a:pt x="342" y="1388"/>
                    </a:lnTo>
                    <a:lnTo>
                      <a:pt x="553" y="1388"/>
                    </a:lnTo>
                    <a:lnTo>
                      <a:pt x="765" y="1388"/>
                    </a:lnTo>
                    <a:lnTo>
                      <a:pt x="765" y="1388"/>
                    </a:lnTo>
                    <a:lnTo>
                      <a:pt x="783" y="1376"/>
                    </a:lnTo>
                    <a:lnTo>
                      <a:pt x="799" y="1366"/>
                    </a:lnTo>
                    <a:lnTo>
                      <a:pt x="814" y="1354"/>
                    </a:lnTo>
                    <a:lnTo>
                      <a:pt x="824" y="1342"/>
                    </a:lnTo>
                    <a:lnTo>
                      <a:pt x="840" y="1322"/>
                    </a:lnTo>
                    <a:lnTo>
                      <a:pt x="850" y="1307"/>
                    </a:lnTo>
                    <a:lnTo>
                      <a:pt x="850" y="1307"/>
                    </a:lnTo>
                    <a:lnTo>
                      <a:pt x="854" y="1295"/>
                    </a:lnTo>
                    <a:lnTo>
                      <a:pt x="858" y="1283"/>
                    </a:lnTo>
                    <a:lnTo>
                      <a:pt x="862" y="1255"/>
                    </a:lnTo>
                    <a:lnTo>
                      <a:pt x="864" y="1224"/>
                    </a:lnTo>
                    <a:lnTo>
                      <a:pt x="866" y="1198"/>
                    </a:lnTo>
                    <a:lnTo>
                      <a:pt x="866" y="1198"/>
                    </a:lnTo>
                    <a:lnTo>
                      <a:pt x="866" y="1184"/>
                    </a:lnTo>
                    <a:lnTo>
                      <a:pt x="870" y="1168"/>
                    </a:lnTo>
                    <a:lnTo>
                      <a:pt x="880" y="1129"/>
                    </a:lnTo>
                    <a:lnTo>
                      <a:pt x="895" y="1085"/>
                    </a:lnTo>
                    <a:lnTo>
                      <a:pt x="895" y="1085"/>
                    </a:lnTo>
                    <a:lnTo>
                      <a:pt x="1036" y="791"/>
                    </a:lnTo>
                    <a:lnTo>
                      <a:pt x="1036" y="791"/>
                    </a:lnTo>
                    <a:lnTo>
                      <a:pt x="1052" y="761"/>
                    </a:lnTo>
                    <a:lnTo>
                      <a:pt x="1067" y="731"/>
                    </a:lnTo>
                    <a:lnTo>
                      <a:pt x="1067" y="731"/>
                    </a:lnTo>
                    <a:lnTo>
                      <a:pt x="1083" y="684"/>
                    </a:lnTo>
                    <a:lnTo>
                      <a:pt x="1091" y="660"/>
                    </a:lnTo>
                    <a:lnTo>
                      <a:pt x="1095" y="636"/>
                    </a:lnTo>
                    <a:lnTo>
                      <a:pt x="1101" y="609"/>
                    </a:lnTo>
                    <a:lnTo>
                      <a:pt x="1103" y="585"/>
                    </a:lnTo>
                    <a:lnTo>
                      <a:pt x="1105" y="559"/>
                    </a:lnTo>
                    <a:lnTo>
                      <a:pt x="1105" y="532"/>
                    </a:lnTo>
                    <a:lnTo>
                      <a:pt x="1105" y="532"/>
                    </a:lnTo>
                    <a:lnTo>
                      <a:pt x="1105" y="506"/>
                    </a:lnTo>
                    <a:lnTo>
                      <a:pt x="1103" y="478"/>
                    </a:lnTo>
                    <a:lnTo>
                      <a:pt x="1099" y="451"/>
                    </a:lnTo>
                    <a:lnTo>
                      <a:pt x="1095" y="425"/>
                    </a:lnTo>
                    <a:lnTo>
                      <a:pt x="1089" y="401"/>
                    </a:lnTo>
                    <a:lnTo>
                      <a:pt x="1081" y="374"/>
                    </a:lnTo>
                    <a:lnTo>
                      <a:pt x="1073" y="350"/>
                    </a:lnTo>
                    <a:lnTo>
                      <a:pt x="1063" y="326"/>
                    </a:lnTo>
                    <a:lnTo>
                      <a:pt x="1050" y="302"/>
                    </a:lnTo>
                    <a:lnTo>
                      <a:pt x="1038" y="279"/>
                    </a:lnTo>
                    <a:lnTo>
                      <a:pt x="1026" y="257"/>
                    </a:lnTo>
                    <a:lnTo>
                      <a:pt x="1010" y="235"/>
                    </a:lnTo>
                    <a:lnTo>
                      <a:pt x="996" y="215"/>
                    </a:lnTo>
                    <a:lnTo>
                      <a:pt x="980" y="194"/>
                    </a:lnTo>
                    <a:lnTo>
                      <a:pt x="961" y="174"/>
                    </a:lnTo>
                    <a:lnTo>
                      <a:pt x="943" y="156"/>
                    </a:lnTo>
                    <a:lnTo>
                      <a:pt x="923" y="140"/>
                    </a:lnTo>
                    <a:lnTo>
                      <a:pt x="903" y="121"/>
                    </a:lnTo>
                    <a:lnTo>
                      <a:pt x="882" y="105"/>
                    </a:lnTo>
                    <a:lnTo>
                      <a:pt x="860" y="91"/>
                    </a:lnTo>
                    <a:lnTo>
                      <a:pt x="838" y="77"/>
                    </a:lnTo>
                    <a:lnTo>
                      <a:pt x="816" y="65"/>
                    </a:lnTo>
                    <a:lnTo>
                      <a:pt x="791" y="53"/>
                    </a:lnTo>
                    <a:lnTo>
                      <a:pt x="767" y="43"/>
                    </a:lnTo>
                    <a:lnTo>
                      <a:pt x="743" y="32"/>
                    </a:lnTo>
                    <a:lnTo>
                      <a:pt x="716" y="24"/>
                    </a:lnTo>
                    <a:lnTo>
                      <a:pt x="690" y="16"/>
                    </a:lnTo>
                    <a:lnTo>
                      <a:pt x="664" y="12"/>
                    </a:lnTo>
                    <a:lnTo>
                      <a:pt x="638" y="6"/>
                    </a:lnTo>
                    <a:lnTo>
                      <a:pt x="609" y="4"/>
                    </a:lnTo>
                    <a:lnTo>
                      <a:pt x="581" y="2"/>
                    </a:lnTo>
                    <a:lnTo>
                      <a:pt x="553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2" name="Freeform 6"/>
              <p:cNvSpPr>
                <a:spLocks/>
              </p:cNvSpPr>
              <p:nvPr/>
            </p:nvSpPr>
            <p:spPr bwMode="auto">
              <a:xfrm>
                <a:off x="2185" y="350"/>
                <a:ext cx="1103" cy="1386"/>
              </a:xfrm>
              <a:custGeom>
                <a:avLst/>
                <a:gdLst>
                  <a:gd name="T0" fmla="*/ 322 w 1103"/>
                  <a:gd name="T1" fmla="*/ 1376 h 1386"/>
                  <a:gd name="T2" fmla="*/ 279 w 1103"/>
                  <a:gd name="T3" fmla="*/ 1342 h 1386"/>
                  <a:gd name="T4" fmla="*/ 255 w 1103"/>
                  <a:gd name="T5" fmla="*/ 1305 h 1386"/>
                  <a:gd name="T6" fmla="*/ 243 w 1103"/>
                  <a:gd name="T7" fmla="*/ 1253 h 1386"/>
                  <a:gd name="T8" fmla="*/ 239 w 1103"/>
                  <a:gd name="T9" fmla="*/ 1198 h 1386"/>
                  <a:gd name="T10" fmla="*/ 225 w 1103"/>
                  <a:gd name="T11" fmla="*/ 1129 h 1386"/>
                  <a:gd name="T12" fmla="*/ 69 w 1103"/>
                  <a:gd name="T13" fmla="*/ 791 h 1386"/>
                  <a:gd name="T14" fmla="*/ 38 w 1103"/>
                  <a:gd name="T15" fmla="*/ 731 h 1386"/>
                  <a:gd name="T16" fmla="*/ 14 w 1103"/>
                  <a:gd name="T17" fmla="*/ 660 h 1386"/>
                  <a:gd name="T18" fmla="*/ 2 w 1103"/>
                  <a:gd name="T19" fmla="*/ 585 h 1386"/>
                  <a:gd name="T20" fmla="*/ 0 w 1103"/>
                  <a:gd name="T21" fmla="*/ 532 h 1386"/>
                  <a:gd name="T22" fmla="*/ 6 w 1103"/>
                  <a:gd name="T23" fmla="*/ 451 h 1386"/>
                  <a:gd name="T24" fmla="*/ 24 w 1103"/>
                  <a:gd name="T25" fmla="*/ 374 h 1386"/>
                  <a:gd name="T26" fmla="*/ 55 w 1103"/>
                  <a:gd name="T27" fmla="*/ 302 h 1386"/>
                  <a:gd name="T28" fmla="*/ 95 w 1103"/>
                  <a:gd name="T29" fmla="*/ 235 h 1386"/>
                  <a:gd name="T30" fmla="*/ 144 w 1103"/>
                  <a:gd name="T31" fmla="*/ 176 h 1386"/>
                  <a:gd name="T32" fmla="*/ 200 w 1103"/>
                  <a:gd name="T33" fmla="*/ 121 h 1386"/>
                  <a:gd name="T34" fmla="*/ 267 w 1103"/>
                  <a:gd name="T35" fmla="*/ 79 h 1386"/>
                  <a:gd name="T36" fmla="*/ 338 w 1103"/>
                  <a:gd name="T37" fmla="*/ 43 h 1386"/>
                  <a:gd name="T38" fmla="*/ 415 w 1103"/>
                  <a:gd name="T39" fmla="*/ 18 h 1386"/>
                  <a:gd name="T40" fmla="*/ 496 w 1103"/>
                  <a:gd name="T41" fmla="*/ 4 h 1386"/>
                  <a:gd name="T42" fmla="*/ 551 w 1103"/>
                  <a:gd name="T43" fmla="*/ 0 h 1386"/>
                  <a:gd name="T44" fmla="*/ 636 w 1103"/>
                  <a:gd name="T45" fmla="*/ 6 h 1386"/>
                  <a:gd name="T46" fmla="*/ 714 w 1103"/>
                  <a:gd name="T47" fmla="*/ 24 h 1386"/>
                  <a:gd name="T48" fmla="*/ 789 w 1103"/>
                  <a:gd name="T49" fmla="*/ 53 h 1386"/>
                  <a:gd name="T50" fmla="*/ 858 w 1103"/>
                  <a:gd name="T51" fmla="*/ 91 h 1386"/>
                  <a:gd name="T52" fmla="*/ 921 w 1103"/>
                  <a:gd name="T53" fmla="*/ 140 h 1386"/>
                  <a:gd name="T54" fmla="*/ 976 w 1103"/>
                  <a:gd name="T55" fmla="*/ 194 h 1386"/>
                  <a:gd name="T56" fmla="*/ 1022 w 1103"/>
                  <a:gd name="T57" fmla="*/ 257 h 1386"/>
                  <a:gd name="T58" fmla="*/ 1058 w 1103"/>
                  <a:gd name="T59" fmla="*/ 326 h 1386"/>
                  <a:gd name="T60" fmla="*/ 1085 w 1103"/>
                  <a:gd name="T61" fmla="*/ 401 h 1386"/>
                  <a:gd name="T62" fmla="*/ 1101 w 1103"/>
                  <a:gd name="T63" fmla="*/ 478 h 1386"/>
                  <a:gd name="T64" fmla="*/ 1103 w 1103"/>
                  <a:gd name="T65" fmla="*/ 532 h 1386"/>
                  <a:gd name="T66" fmla="*/ 1097 w 1103"/>
                  <a:gd name="T67" fmla="*/ 609 h 1386"/>
                  <a:gd name="T68" fmla="*/ 1081 w 1103"/>
                  <a:gd name="T69" fmla="*/ 684 h 1386"/>
                  <a:gd name="T70" fmla="*/ 1050 w 1103"/>
                  <a:gd name="T71" fmla="*/ 761 h 1386"/>
                  <a:gd name="T72" fmla="*/ 893 w 1103"/>
                  <a:gd name="T73" fmla="*/ 1083 h 1386"/>
                  <a:gd name="T74" fmla="*/ 868 w 1103"/>
                  <a:gd name="T75" fmla="*/ 1166 h 1386"/>
                  <a:gd name="T76" fmla="*/ 864 w 1103"/>
                  <a:gd name="T77" fmla="*/ 1198 h 1386"/>
                  <a:gd name="T78" fmla="*/ 856 w 1103"/>
                  <a:gd name="T79" fmla="*/ 1283 h 1386"/>
                  <a:gd name="T80" fmla="*/ 848 w 1103"/>
                  <a:gd name="T81" fmla="*/ 1305 h 1386"/>
                  <a:gd name="T82" fmla="*/ 812 w 1103"/>
                  <a:gd name="T83" fmla="*/ 1352 h 1386"/>
                  <a:gd name="T84" fmla="*/ 763 w 1103"/>
                  <a:gd name="T85" fmla="*/ 1386 h 13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103" h="1386">
                    <a:moveTo>
                      <a:pt x="340" y="1386"/>
                    </a:moveTo>
                    <a:lnTo>
                      <a:pt x="340" y="1386"/>
                    </a:lnTo>
                    <a:lnTo>
                      <a:pt x="322" y="1376"/>
                    </a:lnTo>
                    <a:lnTo>
                      <a:pt x="306" y="1364"/>
                    </a:lnTo>
                    <a:lnTo>
                      <a:pt x="291" y="1352"/>
                    </a:lnTo>
                    <a:lnTo>
                      <a:pt x="279" y="1342"/>
                    </a:lnTo>
                    <a:lnTo>
                      <a:pt x="263" y="1322"/>
                    </a:lnTo>
                    <a:lnTo>
                      <a:pt x="255" y="1305"/>
                    </a:lnTo>
                    <a:lnTo>
                      <a:pt x="255" y="1305"/>
                    </a:lnTo>
                    <a:lnTo>
                      <a:pt x="251" y="1295"/>
                    </a:lnTo>
                    <a:lnTo>
                      <a:pt x="247" y="1283"/>
                    </a:lnTo>
                    <a:lnTo>
                      <a:pt x="243" y="1253"/>
                    </a:lnTo>
                    <a:lnTo>
                      <a:pt x="239" y="1224"/>
                    </a:lnTo>
                    <a:lnTo>
                      <a:pt x="239" y="1198"/>
                    </a:lnTo>
                    <a:lnTo>
                      <a:pt x="239" y="1198"/>
                    </a:lnTo>
                    <a:lnTo>
                      <a:pt x="239" y="1184"/>
                    </a:lnTo>
                    <a:lnTo>
                      <a:pt x="235" y="1166"/>
                    </a:lnTo>
                    <a:lnTo>
                      <a:pt x="225" y="1129"/>
                    </a:lnTo>
                    <a:lnTo>
                      <a:pt x="211" y="1083"/>
                    </a:lnTo>
                    <a:lnTo>
                      <a:pt x="211" y="1083"/>
                    </a:lnTo>
                    <a:lnTo>
                      <a:pt x="69" y="791"/>
                    </a:lnTo>
                    <a:lnTo>
                      <a:pt x="69" y="791"/>
                    </a:lnTo>
                    <a:lnTo>
                      <a:pt x="53" y="761"/>
                    </a:lnTo>
                    <a:lnTo>
                      <a:pt x="38" y="731"/>
                    </a:lnTo>
                    <a:lnTo>
                      <a:pt x="38" y="731"/>
                    </a:lnTo>
                    <a:lnTo>
                      <a:pt x="22" y="684"/>
                    </a:lnTo>
                    <a:lnTo>
                      <a:pt x="14" y="660"/>
                    </a:lnTo>
                    <a:lnTo>
                      <a:pt x="10" y="636"/>
                    </a:lnTo>
                    <a:lnTo>
                      <a:pt x="4" y="609"/>
                    </a:lnTo>
                    <a:lnTo>
                      <a:pt x="2" y="585"/>
                    </a:lnTo>
                    <a:lnTo>
                      <a:pt x="0" y="559"/>
                    </a:lnTo>
                    <a:lnTo>
                      <a:pt x="0" y="532"/>
                    </a:lnTo>
                    <a:lnTo>
                      <a:pt x="0" y="532"/>
                    </a:lnTo>
                    <a:lnTo>
                      <a:pt x="0" y="506"/>
                    </a:lnTo>
                    <a:lnTo>
                      <a:pt x="2" y="478"/>
                    </a:lnTo>
                    <a:lnTo>
                      <a:pt x="6" y="451"/>
                    </a:lnTo>
                    <a:lnTo>
                      <a:pt x="10" y="425"/>
                    </a:lnTo>
                    <a:lnTo>
                      <a:pt x="16" y="401"/>
                    </a:lnTo>
                    <a:lnTo>
                      <a:pt x="24" y="374"/>
                    </a:lnTo>
                    <a:lnTo>
                      <a:pt x="32" y="350"/>
                    </a:lnTo>
                    <a:lnTo>
                      <a:pt x="43" y="326"/>
                    </a:lnTo>
                    <a:lnTo>
                      <a:pt x="55" y="302"/>
                    </a:lnTo>
                    <a:lnTo>
                      <a:pt x="67" y="279"/>
                    </a:lnTo>
                    <a:lnTo>
                      <a:pt x="79" y="257"/>
                    </a:lnTo>
                    <a:lnTo>
                      <a:pt x="95" y="235"/>
                    </a:lnTo>
                    <a:lnTo>
                      <a:pt x="109" y="215"/>
                    </a:lnTo>
                    <a:lnTo>
                      <a:pt x="126" y="194"/>
                    </a:lnTo>
                    <a:lnTo>
                      <a:pt x="144" y="176"/>
                    </a:lnTo>
                    <a:lnTo>
                      <a:pt x="162" y="156"/>
                    </a:lnTo>
                    <a:lnTo>
                      <a:pt x="180" y="140"/>
                    </a:lnTo>
                    <a:lnTo>
                      <a:pt x="200" y="121"/>
                    </a:lnTo>
                    <a:lnTo>
                      <a:pt x="223" y="107"/>
                    </a:lnTo>
                    <a:lnTo>
                      <a:pt x="243" y="91"/>
                    </a:lnTo>
                    <a:lnTo>
                      <a:pt x="267" y="79"/>
                    </a:lnTo>
                    <a:lnTo>
                      <a:pt x="289" y="65"/>
                    </a:lnTo>
                    <a:lnTo>
                      <a:pt x="314" y="53"/>
                    </a:lnTo>
                    <a:lnTo>
                      <a:pt x="338" y="43"/>
                    </a:lnTo>
                    <a:lnTo>
                      <a:pt x="362" y="32"/>
                    </a:lnTo>
                    <a:lnTo>
                      <a:pt x="389" y="24"/>
                    </a:lnTo>
                    <a:lnTo>
                      <a:pt x="415" y="18"/>
                    </a:lnTo>
                    <a:lnTo>
                      <a:pt x="441" y="12"/>
                    </a:lnTo>
                    <a:lnTo>
                      <a:pt x="468" y="6"/>
                    </a:lnTo>
                    <a:lnTo>
                      <a:pt x="496" y="4"/>
                    </a:lnTo>
                    <a:lnTo>
                      <a:pt x="522" y="2"/>
                    </a:lnTo>
                    <a:lnTo>
                      <a:pt x="551" y="0"/>
                    </a:lnTo>
                    <a:lnTo>
                      <a:pt x="551" y="0"/>
                    </a:lnTo>
                    <a:lnTo>
                      <a:pt x="579" y="2"/>
                    </a:lnTo>
                    <a:lnTo>
                      <a:pt x="607" y="4"/>
                    </a:lnTo>
                    <a:lnTo>
                      <a:pt x="636" y="6"/>
                    </a:lnTo>
                    <a:lnTo>
                      <a:pt x="662" y="12"/>
                    </a:lnTo>
                    <a:lnTo>
                      <a:pt x="688" y="18"/>
                    </a:lnTo>
                    <a:lnTo>
                      <a:pt x="714" y="24"/>
                    </a:lnTo>
                    <a:lnTo>
                      <a:pt x="741" y="32"/>
                    </a:lnTo>
                    <a:lnTo>
                      <a:pt x="765" y="43"/>
                    </a:lnTo>
                    <a:lnTo>
                      <a:pt x="789" y="53"/>
                    </a:lnTo>
                    <a:lnTo>
                      <a:pt x="814" y="65"/>
                    </a:lnTo>
                    <a:lnTo>
                      <a:pt x="836" y="79"/>
                    </a:lnTo>
                    <a:lnTo>
                      <a:pt x="858" y="91"/>
                    </a:lnTo>
                    <a:lnTo>
                      <a:pt x="880" y="107"/>
                    </a:lnTo>
                    <a:lnTo>
                      <a:pt x="901" y="121"/>
                    </a:lnTo>
                    <a:lnTo>
                      <a:pt x="921" y="140"/>
                    </a:lnTo>
                    <a:lnTo>
                      <a:pt x="941" y="156"/>
                    </a:lnTo>
                    <a:lnTo>
                      <a:pt x="959" y="176"/>
                    </a:lnTo>
                    <a:lnTo>
                      <a:pt x="976" y="194"/>
                    </a:lnTo>
                    <a:lnTo>
                      <a:pt x="992" y="215"/>
                    </a:lnTo>
                    <a:lnTo>
                      <a:pt x="1008" y="235"/>
                    </a:lnTo>
                    <a:lnTo>
                      <a:pt x="1022" y="257"/>
                    </a:lnTo>
                    <a:lnTo>
                      <a:pt x="1036" y="279"/>
                    </a:lnTo>
                    <a:lnTo>
                      <a:pt x="1048" y="302"/>
                    </a:lnTo>
                    <a:lnTo>
                      <a:pt x="1058" y="326"/>
                    </a:lnTo>
                    <a:lnTo>
                      <a:pt x="1069" y="350"/>
                    </a:lnTo>
                    <a:lnTo>
                      <a:pt x="1079" y="374"/>
                    </a:lnTo>
                    <a:lnTo>
                      <a:pt x="1085" y="401"/>
                    </a:lnTo>
                    <a:lnTo>
                      <a:pt x="1091" y="425"/>
                    </a:lnTo>
                    <a:lnTo>
                      <a:pt x="1097" y="451"/>
                    </a:lnTo>
                    <a:lnTo>
                      <a:pt x="1101" y="478"/>
                    </a:lnTo>
                    <a:lnTo>
                      <a:pt x="1103" y="506"/>
                    </a:lnTo>
                    <a:lnTo>
                      <a:pt x="1103" y="532"/>
                    </a:lnTo>
                    <a:lnTo>
                      <a:pt x="1103" y="532"/>
                    </a:lnTo>
                    <a:lnTo>
                      <a:pt x="1103" y="559"/>
                    </a:lnTo>
                    <a:lnTo>
                      <a:pt x="1101" y="585"/>
                    </a:lnTo>
                    <a:lnTo>
                      <a:pt x="1097" y="609"/>
                    </a:lnTo>
                    <a:lnTo>
                      <a:pt x="1093" y="636"/>
                    </a:lnTo>
                    <a:lnTo>
                      <a:pt x="1087" y="660"/>
                    </a:lnTo>
                    <a:lnTo>
                      <a:pt x="1081" y="684"/>
                    </a:lnTo>
                    <a:lnTo>
                      <a:pt x="1065" y="731"/>
                    </a:lnTo>
                    <a:lnTo>
                      <a:pt x="1065" y="731"/>
                    </a:lnTo>
                    <a:lnTo>
                      <a:pt x="1050" y="761"/>
                    </a:lnTo>
                    <a:lnTo>
                      <a:pt x="1034" y="791"/>
                    </a:lnTo>
                    <a:lnTo>
                      <a:pt x="1034" y="791"/>
                    </a:lnTo>
                    <a:lnTo>
                      <a:pt x="893" y="1083"/>
                    </a:lnTo>
                    <a:lnTo>
                      <a:pt x="893" y="1083"/>
                    </a:lnTo>
                    <a:lnTo>
                      <a:pt x="878" y="1129"/>
                    </a:lnTo>
                    <a:lnTo>
                      <a:pt x="868" y="1166"/>
                    </a:lnTo>
                    <a:lnTo>
                      <a:pt x="864" y="1184"/>
                    </a:lnTo>
                    <a:lnTo>
                      <a:pt x="864" y="1198"/>
                    </a:lnTo>
                    <a:lnTo>
                      <a:pt x="864" y="1198"/>
                    </a:lnTo>
                    <a:lnTo>
                      <a:pt x="862" y="1224"/>
                    </a:lnTo>
                    <a:lnTo>
                      <a:pt x="860" y="1253"/>
                    </a:lnTo>
                    <a:lnTo>
                      <a:pt x="856" y="1283"/>
                    </a:lnTo>
                    <a:lnTo>
                      <a:pt x="852" y="1295"/>
                    </a:lnTo>
                    <a:lnTo>
                      <a:pt x="848" y="1305"/>
                    </a:lnTo>
                    <a:lnTo>
                      <a:pt x="848" y="1305"/>
                    </a:lnTo>
                    <a:lnTo>
                      <a:pt x="838" y="1322"/>
                    </a:lnTo>
                    <a:lnTo>
                      <a:pt x="822" y="1342"/>
                    </a:lnTo>
                    <a:lnTo>
                      <a:pt x="812" y="1352"/>
                    </a:lnTo>
                    <a:lnTo>
                      <a:pt x="797" y="1364"/>
                    </a:lnTo>
                    <a:lnTo>
                      <a:pt x="781" y="1376"/>
                    </a:lnTo>
                    <a:lnTo>
                      <a:pt x="763" y="1386"/>
                    </a:lnTo>
                    <a:lnTo>
                      <a:pt x="551" y="1386"/>
                    </a:lnTo>
                    <a:lnTo>
                      <a:pt x="340" y="1386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3" name="Freeform 7"/>
              <p:cNvSpPr>
                <a:spLocks/>
              </p:cNvSpPr>
              <p:nvPr/>
            </p:nvSpPr>
            <p:spPr bwMode="auto">
              <a:xfrm>
                <a:off x="2183" y="350"/>
                <a:ext cx="1105" cy="1388"/>
              </a:xfrm>
              <a:custGeom>
                <a:avLst/>
                <a:gdLst>
                  <a:gd name="T0" fmla="*/ 524 w 1105"/>
                  <a:gd name="T1" fmla="*/ 2 h 1388"/>
                  <a:gd name="T2" fmla="*/ 443 w 1105"/>
                  <a:gd name="T3" fmla="*/ 12 h 1388"/>
                  <a:gd name="T4" fmla="*/ 364 w 1105"/>
                  <a:gd name="T5" fmla="*/ 32 h 1388"/>
                  <a:gd name="T6" fmla="*/ 291 w 1105"/>
                  <a:gd name="T7" fmla="*/ 65 h 1388"/>
                  <a:gd name="T8" fmla="*/ 225 w 1105"/>
                  <a:gd name="T9" fmla="*/ 105 h 1388"/>
                  <a:gd name="T10" fmla="*/ 164 w 1105"/>
                  <a:gd name="T11" fmla="*/ 156 h 1388"/>
                  <a:gd name="T12" fmla="*/ 111 w 1105"/>
                  <a:gd name="T13" fmla="*/ 215 h 1388"/>
                  <a:gd name="T14" fmla="*/ 67 w 1105"/>
                  <a:gd name="T15" fmla="*/ 279 h 1388"/>
                  <a:gd name="T16" fmla="*/ 34 w 1105"/>
                  <a:gd name="T17" fmla="*/ 350 h 1388"/>
                  <a:gd name="T18" fmla="*/ 12 w 1105"/>
                  <a:gd name="T19" fmla="*/ 425 h 1388"/>
                  <a:gd name="T20" fmla="*/ 2 w 1105"/>
                  <a:gd name="T21" fmla="*/ 506 h 1388"/>
                  <a:gd name="T22" fmla="*/ 2 w 1105"/>
                  <a:gd name="T23" fmla="*/ 559 h 1388"/>
                  <a:gd name="T24" fmla="*/ 10 w 1105"/>
                  <a:gd name="T25" fmla="*/ 636 h 1388"/>
                  <a:gd name="T26" fmla="*/ 38 w 1105"/>
                  <a:gd name="T27" fmla="*/ 731 h 1388"/>
                  <a:gd name="T28" fmla="*/ 69 w 1105"/>
                  <a:gd name="T29" fmla="*/ 791 h 1388"/>
                  <a:gd name="T30" fmla="*/ 213 w 1105"/>
                  <a:gd name="T31" fmla="*/ 1085 h 1388"/>
                  <a:gd name="T32" fmla="*/ 239 w 1105"/>
                  <a:gd name="T33" fmla="*/ 1184 h 1388"/>
                  <a:gd name="T34" fmla="*/ 241 w 1105"/>
                  <a:gd name="T35" fmla="*/ 1224 h 1388"/>
                  <a:gd name="T36" fmla="*/ 253 w 1105"/>
                  <a:gd name="T37" fmla="*/ 1295 h 1388"/>
                  <a:gd name="T38" fmla="*/ 265 w 1105"/>
                  <a:gd name="T39" fmla="*/ 1322 h 1388"/>
                  <a:gd name="T40" fmla="*/ 308 w 1105"/>
                  <a:gd name="T41" fmla="*/ 1366 h 1388"/>
                  <a:gd name="T42" fmla="*/ 553 w 1105"/>
                  <a:gd name="T43" fmla="*/ 1388 h 1388"/>
                  <a:gd name="T44" fmla="*/ 783 w 1105"/>
                  <a:gd name="T45" fmla="*/ 1376 h 1388"/>
                  <a:gd name="T46" fmla="*/ 824 w 1105"/>
                  <a:gd name="T47" fmla="*/ 1342 h 1388"/>
                  <a:gd name="T48" fmla="*/ 850 w 1105"/>
                  <a:gd name="T49" fmla="*/ 1307 h 1388"/>
                  <a:gd name="T50" fmla="*/ 862 w 1105"/>
                  <a:gd name="T51" fmla="*/ 1255 h 1388"/>
                  <a:gd name="T52" fmla="*/ 866 w 1105"/>
                  <a:gd name="T53" fmla="*/ 1198 h 1388"/>
                  <a:gd name="T54" fmla="*/ 880 w 1105"/>
                  <a:gd name="T55" fmla="*/ 1129 h 1388"/>
                  <a:gd name="T56" fmla="*/ 1036 w 1105"/>
                  <a:gd name="T57" fmla="*/ 791 h 1388"/>
                  <a:gd name="T58" fmla="*/ 1067 w 1105"/>
                  <a:gd name="T59" fmla="*/ 731 h 1388"/>
                  <a:gd name="T60" fmla="*/ 1091 w 1105"/>
                  <a:gd name="T61" fmla="*/ 660 h 1388"/>
                  <a:gd name="T62" fmla="*/ 1103 w 1105"/>
                  <a:gd name="T63" fmla="*/ 585 h 1388"/>
                  <a:gd name="T64" fmla="*/ 1105 w 1105"/>
                  <a:gd name="T65" fmla="*/ 532 h 1388"/>
                  <a:gd name="T66" fmla="*/ 1099 w 1105"/>
                  <a:gd name="T67" fmla="*/ 451 h 1388"/>
                  <a:gd name="T68" fmla="*/ 1081 w 1105"/>
                  <a:gd name="T69" fmla="*/ 374 h 1388"/>
                  <a:gd name="T70" fmla="*/ 1050 w 1105"/>
                  <a:gd name="T71" fmla="*/ 302 h 1388"/>
                  <a:gd name="T72" fmla="*/ 1010 w 1105"/>
                  <a:gd name="T73" fmla="*/ 235 h 1388"/>
                  <a:gd name="T74" fmla="*/ 961 w 1105"/>
                  <a:gd name="T75" fmla="*/ 174 h 1388"/>
                  <a:gd name="T76" fmla="*/ 903 w 1105"/>
                  <a:gd name="T77" fmla="*/ 121 h 1388"/>
                  <a:gd name="T78" fmla="*/ 838 w 1105"/>
                  <a:gd name="T79" fmla="*/ 77 h 1388"/>
                  <a:gd name="T80" fmla="*/ 767 w 1105"/>
                  <a:gd name="T81" fmla="*/ 43 h 1388"/>
                  <a:gd name="T82" fmla="*/ 690 w 1105"/>
                  <a:gd name="T83" fmla="*/ 16 h 1388"/>
                  <a:gd name="T84" fmla="*/ 609 w 1105"/>
                  <a:gd name="T85" fmla="*/ 4 h 13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105" h="1388">
                    <a:moveTo>
                      <a:pt x="553" y="0"/>
                    </a:moveTo>
                    <a:lnTo>
                      <a:pt x="553" y="0"/>
                    </a:lnTo>
                    <a:lnTo>
                      <a:pt x="524" y="2"/>
                    </a:lnTo>
                    <a:lnTo>
                      <a:pt x="498" y="4"/>
                    </a:lnTo>
                    <a:lnTo>
                      <a:pt x="470" y="6"/>
                    </a:lnTo>
                    <a:lnTo>
                      <a:pt x="443" y="12"/>
                    </a:lnTo>
                    <a:lnTo>
                      <a:pt x="417" y="16"/>
                    </a:lnTo>
                    <a:lnTo>
                      <a:pt x="391" y="24"/>
                    </a:lnTo>
                    <a:lnTo>
                      <a:pt x="364" y="32"/>
                    </a:lnTo>
                    <a:lnTo>
                      <a:pt x="340" y="43"/>
                    </a:lnTo>
                    <a:lnTo>
                      <a:pt x="316" y="53"/>
                    </a:lnTo>
                    <a:lnTo>
                      <a:pt x="291" y="65"/>
                    </a:lnTo>
                    <a:lnTo>
                      <a:pt x="267" y="77"/>
                    </a:lnTo>
                    <a:lnTo>
                      <a:pt x="245" y="91"/>
                    </a:lnTo>
                    <a:lnTo>
                      <a:pt x="225" y="105"/>
                    </a:lnTo>
                    <a:lnTo>
                      <a:pt x="202" y="121"/>
                    </a:lnTo>
                    <a:lnTo>
                      <a:pt x="182" y="140"/>
                    </a:lnTo>
                    <a:lnTo>
                      <a:pt x="164" y="156"/>
                    </a:lnTo>
                    <a:lnTo>
                      <a:pt x="146" y="174"/>
                    </a:lnTo>
                    <a:lnTo>
                      <a:pt x="128" y="194"/>
                    </a:lnTo>
                    <a:lnTo>
                      <a:pt x="111" y="215"/>
                    </a:lnTo>
                    <a:lnTo>
                      <a:pt x="95" y="235"/>
                    </a:lnTo>
                    <a:lnTo>
                      <a:pt x="81" y="257"/>
                    </a:lnTo>
                    <a:lnTo>
                      <a:pt x="67" y="279"/>
                    </a:lnTo>
                    <a:lnTo>
                      <a:pt x="55" y="302"/>
                    </a:lnTo>
                    <a:lnTo>
                      <a:pt x="45" y="326"/>
                    </a:lnTo>
                    <a:lnTo>
                      <a:pt x="34" y="350"/>
                    </a:lnTo>
                    <a:lnTo>
                      <a:pt x="26" y="374"/>
                    </a:lnTo>
                    <a:lnTo>
                      <a:pt x="18" y="401"/>
                    </a:lnTo>
                    <a:lnTo>
                      <a:pt x="12" y="425"/>
                    </a:lnTo>
                    <a:lnTo>
                      <a:pt x="6" y="451"/>
                    </a:lnTo>
                    <a:lnTo>
                      <a:pt x="4" y="478"/>
                    </a:lnTo>
                    <a:lnTo>
                      <a:pt x="2" y="506"/>
                    </a:lnTo>
                    <a:lnTo>
                      <a:pt x="0" y="532"/>
                    </a:lnTo>
                    <a:lnTo>
                      <a:pt x="0" y="532"/>
                    </a:lnTo>
                    <a:lnTo>
                      <a:pt x="2" y="559"/>
                    </a:lnTo>
                    <a:lnTo>
                      <a:pt x="4" y="585"/>
                    </a:lnTo>
                    <a:lnTo>
                      <a:pt x="6" y="609"/>
                    </a:lnTo>
                    <a:lnTo>
                      <a:pt x="10" y="636"/>
                    </a:lnTo>
                    <a:lnTo>
                      <a:pt x="16" y="660"/>
                    </a:lnTo>
                    <a:lnTo>
                      <a:pt x="22" y="684"/>
                    </a:lnTo>
                    <a:lnTo>
                      <a:pt x="38" y="731"/>
                    </a:lnTo>
                    <a:lnTo>
                      <a:pt x="38" y="731"/>
                    </a:lnTo>
                    <a:lnTo>
                      <a:pt x="53" y="761"/>
                    </a:lnTo>
                    <a:lnTo>
                      <a:pt x="69" y="791"/>
                    </a:lnTo>
                    <a:lnTo>
                      <a:pt x="69" y="791"/>
                    </a:lnTo>
                    <a:lnTo>
                      <a:pt x="213" y="1085"/>
                    </a:lnTo>
                    <a:lnTo>
                      <a:pt x="213" y="1085"/>
                    </a:lnTo>
                    <a:lnTo>
                      <a:pt x="227" y="1129"/>
                    </a:lnTo>
                    <a:lnTo>
                      <a:pt x="237" y="1168"/>
                    </a:lnTo>
                    <a:lnTo>
                      <a:pt x="239" y="1184"/>
                    </a:lnTo>
                    <a:lnTo>
                      <a:pt x="241" y="1198"/>
                    </a:lnTo>
                    <a:lnTo>
                      <a:pt x="241" y="1198"/>
                    </a:lnTo>
                    <a:lnTo>
                      <a:pt x="241" y="1224"/>
                    </a:lnTo>
                    <a:lnTo>
                      <a:pt x="243" y="1255"/>
                    </a:lnTo>
                    <a:lnTo>
                      <a:pt x="249" y="1283"/>
                    </a:lnTo>
                    <a:lnTo>
                      <a:pt x="253" y="1295"/>
                    </a:lnTo>
                    <a:lnTo>
                      <a:pt x="257" y="1307"/>
                    </a:lnTo>
                    <a:lnTo>
                      <a:pt x="257" y="1307"/>
                    </a:lnTo>
                    <a:lnTo>
                      <a:pt x="265" y="1322"/>
                    </a:lnTo>
                    <a:lnTo>
                      <a:pt x="281" y="1342"/>
                    </a:lnTo>
                    <a:lnTo>
                      <a:pt x="293" y="1354"/>
                    </a:lnTo>
                    <a:lnTo>
                      <a:pt x="308" y="1366"/>
                    </a:lnTo>
                    <a:lnTo>
                      <a:pt x="322" y="1376"/>
                    </a:lnTo>
                    <a:lnTo>
                      <a:pt x="342" y="1388"/>
                    </a:lnTo>
                    <a:lnTo>
                      <a:pt x="553" y="1388"/>
                    </a:lnTo>
                    <a:lnTo>
                      <a:pt x="765" y="1388"/>
                    </a:lnTo>
                    <a:lnTo>
                      <a:pt x="765" y="1388"/>
                    </a:lnTo>
                    <a:lnTo>
                      <a:pt x="783" y="1376"/>
                    </a:lnTo>
                    <a:lnTo>
                      <a:pt x="799" y="1366"/>
                    </a:lnTo>
                    <a:lnTo>
                      <a:pt x="814" y="1354"/>
                    </a:lnTo>
                    <a:lnTo>
                      <a:pt x="824" y="1342"/>
                    </a:lnTo>
                    <a:lnTo>
                      <a:pt x="840" y="1322"/>
                    </a:lnTo>
                    <a:lnTo>
                      <a:pt x="850" y="1307"/>
                    </a:lnTo>
                    <a:lnTo>
                      <a:pt x="850" y="1307"/>
                    </a:lnTo>
                    <a:lnTo>
                      <a:pt x="854" y="1295"/>
                    </a:lnTo>
                    <a:lnTo>
                      <a:pt x="858" y="1283"/>
                    </a:lnTo>
                    <a:lnTo>
                      <a:pt x="862" y="1255"/>
                    </a:lnTo>
                    <a:lnTo>
                      <a:pt x="864" y="1224"/>
                    </a:lnTo>
                    <a:lnTo>
                      <a:pt x="866" y="1198"/>
                    </a:lnTo>
                    <a:lnTo>
                      <a:pt x="866" y="1198"/>
                    </a:lnTo>
                    <a:lnTo>
                      <a:pt x="866" y="1184"/>
                    </a:lnTo>
                    <a:lnTo>
                      <a:pt x="870" y="1168"/>
                    </a:lnTo>
                    <a:lnTo>
                      <a:pt x="880" y="1129"/>
                    </a:lnTo>
                    <a:lnTo>
                      <a:pt x="895" y="1085"/>
                    </a:lnTo>
                    <a:lnTo>
                      <a:pt x="895" y="1085"/>
                    </a:lnTo>
                    <a:lnTo>
                      <a:pt x="1036" y="791"/>
                    </a:lnTo>
                    <a:lnTo>
                      <a:pt x="1036" y="791"/>
                    </a:lnTo>
                    <a:lnTo>
                      <a:pt x="1052" y="761"/>
                    </a:lnTo>
                    <a:lnTo>
                      <a:pt x="1067" y="731"/>
                    </a:lnTo>
                    <a:lnTo>
                      <a:pt x="1067" y="731"/>
                    </a:lnTo>
                    <a:lnTo>
                      <a:pt x="1083" y="684"/>
                    </a:lnTo>
                    <a:lnTo>
                      <a:pt x="1091" y="660"/>
                    </a:lnTo>
                    <a:lnTo>
                      <a:pt x="1095" y="636"/>
                    </a:lnTo>
                    <a:lnTo>
                      <a:pt x="1101" y="609"/>
                    </a:lnTo>
                    <a:lnTo>
                      <a:pt x="1103" y="585"/>
                    </a:lnTo>
                    <a:lnTo>
                      <a:pt x="1105" y="559"/>
                    </a:lnTo>
                    <a:lnTo>
                      <a:pt x="1105" y="532"/>
                    </a:lnTo>
                    <a:lnTo>
                      <a:pt x="1105" y="532"/>
                    </a:lnTo>
                    <a:lnTo>
                      <a:pt x="1105" y="506"/>
                    </a:lnTo>
                    <a:lnTo>
                      <a:pt x="1103" y="478"/>
                    </a:lnTo>
                    <a:lnTo>
                      <a:pt x="1099" y="451"/>
                    </a:lnTo>
                    <a:lnTo>
                      <a:pt x="1095" y="425"/>
                    </a:lnTo>
                    <a:lnTo>
                      <a:pt x="1089" y="401"/>
                    </a:lnTo>
                    <a:lnTo>
                      <a:pt x="1081" y="374"/>
                    </a:lnTo>
                    <a:lnTo>
                      <a:pt x="1073" y="350"/>
                    </a:lnTo>
                    <a:lnTo>
                      <a:pt x="1063" y="326"/>
                    </a:lnTo>
                    <a:lnTo>
                      <a:pt x="1050" y="302"/>
                    </a:lnTo>
                    <a:lnTo>
                      <a:pt x="1038" y="279"/>
                    </a:lnTo>
                    <a:lnTo>
                      <a:pt x="1026" y="257"/>
                    </a:lnTo>
                    <a:lnTo>
                      <a:pt x="1010" y="235"/>
                    </a:lnTo>
                    <a:lnTo>
                      <a:pt x="996" y="215"/>
                    </a:lnTo>
                    <a:lnTo>
                      <a:pt x="980" y="194"/>
                    </a:lnTo>
                    <a:lnTo>
                      <a:pt x="961" y="174"/>
                    </a:lnTo>
                    <a:lnTo>
                      <a:pt x="943" y="156"/>
                    </a:lnTo>
                    <a:lnTo>
                      <a:pt x="923" y="140"/>
                    </a:lnTo>
                    <a:lnTo>
                      <a:pt x="903" y="121"/>
                    </a:lnTo>
                    <a:lnTo>
                      <a:pt x="882" y="105"/>
                    </a:lnTo>
                    <a:lnTo>
                      <a:pt x="860" y="91"/>
                    </a:lnTo>
                    <a:lnTo>
                      <a:pt x="838" y="77"/>
                    </a:lnTo>
                    <a:lnTo>
                      <a:pt x="816" y="65"/>
                    </a:lnTo>
                    <a:lnTo>
                      <a:pt x="791" y="53"/>
                    </a:lnTo>
                    <a:lnTo>
                      <a:pt x="767" y="43"/>
                    </a:lnTo>
                    <a:lnTo>
                      <a:pt x="743" y="32"/>
                    </a:lnTo>
                    <a:lnTo>
                      <a:pt x="716" y="24"/>
                    </a:lnTo>
                    <a:lnTo>
                      <a:pt x="690" y="16"/>
                    </a:lnTo>
                    <a:lnTo>
                      <a:pt x="664" y="12"/>
                    </a:lnTo>
                    <a:lnTo>
                      <a:pt x="638" y="6"/>
                    </a:lnTo>
                    <a:lnTo>
                      <a:pt x="609" y="4"/>
                    </a:lnTo>
                    <a:lnTo>
                      <a:pt x="581" y="2"/>
                    </a:lnTo>
                    <a:lnTo>
                      <a:pt x="55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4" name="Freeform 8"/>
              <p:cNvSpPr>
                <a:spLocks noEditPoints="1"/>
              </p:cNvSpPr>
              <p:nvPr/>
            </p:nvSpPr>
            <p:spPr bwMode="auto">
              <a:xfrm>
                <a:off x="2185" y="350"/>
                <a:ext cx="1103" cy="1386"/>
              </a:xfrm>
              <a:custGeom>
                <a:avLst/>
                <a:gdLst>
                  <a:gd name="T0" fmla="*/ 291 w 1103"/>
                  <a:gd name="T1" fmla="*/ 1352 h 1386"/>
                  <a:gd name="T2" fmla="*/ 251 w 1103"/>
                  <a:gd name="T3" fmla="*/ 1293 h 1386"/>
                  <a:gd name="T4" fmla="*/ 239 w 1103"/>
                  <a:gd name="T5" fmla="*/ 1196 h 1386"/>
                  <a:gd name="T6" fmla="*/ 211 w 1103"/>
                  <a:gd name="T7" fmla="*/ 1083 h 1386"/>
                  <a:gd name="T8" fmla="*/ 38 w 1103"/>
                  <a:gd name="T9" fmla="*/ 731 h 1386"/>
                  <a:gd name="T10" fmla="*/ 2 w 1103"/>
                  <a:gd name="T11" fmla="*/ 585 h 1386"/>
                  <a:gd name="T12" fmla="*/ 2 w 1103"/>
                  <a:gd name="T13" fmla="*/ 478 h 1386"/>
                  <a:gd name="T14" fmla="*/ 34 w 1103"/>
                  <a:gd name="T15" fmla="*/ 350 h 1386"/>
                  <a:gd name="T16" fmla="*/ 95 w 1103"/>
                  <a:gd name="T17" fmla="*/ 237 h 1386"/>
                  <a:gd name="T18" fmla="*/ 182 w 1103"/>
                  <a:gd name="T19" fmla="*/ 140 h 1386"/>
                  <a:gd name="T20" fmla="*/ 289 w 1103"/>
                  <a:gd name="T21" fmla="*/ 65 h 1386"/>
                  <a:gd name="T22" fmla="*/ 415 w 1103"/>
                  <a:gd name="T23" fmla="*/ 18 h 1386"/>
                  <a:gd name="T24" fmla="*/ 551 w 1103"/>
                  <a:gd name="T25" fmla="*/ 2 h 1386"/>
                  <a:gd name="T26" fmla="*/ 662 w 1103"/>
                  <a:gd name="T27" fmla="*/ 12 h 1386"/>
                  <a:gd name="T28" fmla="*/ 789 w 1103"/>
                  <a:gd name="T29" fmla="*/ 55 h 1386"/>
                  <a:gd name="T30" fmla="*/ 901 w 1103"/>
                  <a:gd name="T31" fmla="*/ 123 h 1386"/>
                  <a:gd name="T32" fmla="*/ 992 w 1103"/>
                  <a:gd name="T33" fmla="*/ 215 h 1386"/>
                  <a:gd name="T34" fmla="*/ 1058 w 1103"/>
                  <a:gd name="T35" fmla="*/ 326 h 1386"/>
                  <a:gd name="T36" fmla="*/ 1097 w 1103"/>
                  <a:gd name="T37" fmla="*/ 451 h 1386"/>
                  <a:gd name="T38" fmla="*/ 1101 w 1103"/>
                  <a:gd name="T39" fmla="*/ 559 h 1386"/>
                  <a:gd name="T40" fmla="*/ 1081 w 1103"/>
                  <a:gd name="T41" fmla="*/ 684 h 1386"/>
                  <a:gd name="T42" fmla="*/ 1034 w 1103"/>
                  <a:gd name="T43" fmla="*/ 791 h 1386"/>
                  <a:gd name="T44" fmla="*/ 864 w 1103"/>
                  <a:gd name="T45" fmla="*/ 1182 h 1386"/>
                  <a:gd name="T46" fmla="*/ 856 w 1103"/>
                  <a:gd name="T47" fmla="*/ 1281 h 1386"/>
                  <a:gd name="T48" fmla="*/ 822 w 1103"/>
                  <a:gd name="T49" fmla="*/ 1340 h 1386"/>
                  <a:gd name="T50" fmla="*/ 551 w 1103"/>
                  <a:gd name="T51" fmla="*/ 1386 h 1386"/>
                  <a:gd name="T52" fmla="*/ 496 w 1103"/>
                  <a:gd name="T53" fmla="*/ 4 h 1386"/>
                  <a:gd name="T54" fmla="*/ 362 w 1103"/>
                  <a:gd name="T55" fmla="*/ 32 h 1386"/>
                  <a:gd name="T56" fmla="*/ 243 w 1103"/>
                  <a:gd name="T57" fmla="*/ 91 h 1386"/>
                  <a:gd name="T58" fmla="*/ 144 w 1103"/>
                  <a:gd name="T59" fmla="*/ 176 h 1386"/>
                  <a:gd name="T60" fmla="*/ 67 w 1103"/>
                  <a:gd name="T61" fmla="*/ 279 h 1386"/>
                  <a:gd name="T62" fmla="*/ 16 w 1103"/>
                  <a:gd name="T63" fmla="*/ 401 h 1386"/>
                  <a:gd name="T64" fmla="*/ 0 w 1103"/>
                  <a:gd name="T65" fmla="*/ 532 h 1386"/>
                  <a:gd name="T66" fmla="*/ 10 w 1103"/>
                  <a:gd name="T67" fmla="*/ 636 h 1386"/>
                  <a:gd name="T68" fmla="*/ 53 w 1103"/>
                  <a:gd name="T69" fmla="*/ 761 h 1386"/>
                  <a:gd name="T70" fmla="*/ 225 w 1103"/>
                  <a:gd name="T71" fmla="*/ 1129 h 1386"/>
                  <a:gd name="T72" fmla="*/ 239 w 1103"/>
                  <a:gd name="T73" fmla="*/ 1224 h 1386"/>
                  <a:gd name="T74" fmla="*/ 255 w 1103"/>
                  <a:gd name="T75" fmla="*/ 1305 h 1386"/>
                  <a:gd name="T76" fmla="*/ 322 w 1103"/>
                  <a:gd name="T77" fmla="*/ 1376 h 1386"/>
                  <a:gd name="T78" fmla="*/ 781 w 1103"/>
                  <a:gd name="T79" fmla="*/ 1376 h 1386"/>
                  <a:gd name="T80" fmla="*/ 848 w 1103"/>
                  <a:gd name="T81" fmla="*/ 1305 h 1386"/>
                  <a:gd name="T82" fmla="*/ 862 w 1103"/>
                  <a:gd name="T83" fmla="*/ 1224 h 1386"/>
                  <a:gd name="T84" fmla="*/ 878 w 1103"/>
                  <a:gd name="T85" fmla="*/ 1129 h 1386"/>
                  <a:gd name="T86" fmla="*/ 1050 w 1103"/>
                  <a:gd name="T87" fmla="*/ 761 h 1386"/>
                  <a:gd name="T88" fmla="*/ 1093 w 1103"/>
                  <a:gd name="T89" fmla="*/ 636 h 1386"/>
                  <a:gd name="T90" fmla="*/ 1103 w 1103"/>
                  <a:gd name="T91" fmla="*/ 532 h 1386"/>
                  <a:gd name="T92" fmla="*/ 1085 w 1103"/>
                  <a:gd name="T93" fmla="*/ 401 h 1386"/>
                  <a:gd name="T94" fmla="*/ 1036 w 1103"/>
                  <a:gd name="T95" fmla="*/ 279 h 1386"/>
                  <a:gd name="T96" fmla="*/ 959 w 1103"/>
                  <a:gd name="T97" fmla="*/ 176 h 1386"/>
                  <a:gd name="T98" fmla="*/ 858 w 1103"/>
                  <a:gd name="T99" fmla="*/ 91 h 1386"/>
                  <a:gd name="T100" fmla="*/ 741 w 1103"/>
                  <a:gd name="T101" fmla="*/ 32 h 1386"/>
                  <a:gd name="T102" fmla="*/ 607 w 1103"/>
                  <a:gd name="T103" fmla="*/ 4 h 13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1103" h="1386">
                    <a:moveTo>
                      <a:pt x="340" y="1386"/>
                    </a:moveTo>
                    <a:lnTo>
                      <a:pt x="340" y="1386"/>
                    </a:lnTo>
                    <a:lnTo>
                      <a:pt x="322" y="1374"/>
                    </a:lnTo>
                    <a:lnTo>
                      <a:pt x="306" y="1364"/>
                    </a:lnTo>
                    <a:lnTo>
                      <a:pt x="291" y="1352"/>
                    </a:lnTo>
                    <a:lnTo>
                      <a:pt x="281" y="1340"/>
                    </a:lnTo>
                    <a:lnTo>
                      <a:pt x="265" y="1320"/>
                    </a:lnTo>
                    <a:lnTo>
                      <a:pt x="255" y="1305"/>
                    </a:lnTo>
                    <a:lnTo>
                      <a:pt x="255" y="1305"/>
                    </a:lnTo>
                    <a:lnTo>
                      <a:pt x="251" y="1293"/>
                    </a:lnTo>
                    <a:lnTo>
                      <a:pt x="247" y="1281"/>
                    </a:lnTo>
                    <a:lnTo>
                      <a:pt x="243" y="1253"/>
                    </a:lnTo>
                    <a:lnTo>
                      <a:pt x="241" y="1222"/>
                    </a:lnTo>
                    <a:lnTo>
                      <a:pt x="239" y="1196"/>
                    </a:lnTo>
                    <a:lnTo>
                      <a:pt x="239" y="1196"/>
                    </a:lnTo>
                    <a:lnTo>
                      <a:pt x="239" y="1182"/>
                    </a:lnTo>
                    <a:lnTo>
                      <a:pt x="235" y="1166"/>
                    </a:lnTo>
                    <a:lnTo>
                      <a:pt x="225" y="1127"/>
                    </a:lnTo>
                    <a:lnTo>
                      <a:pt x="211" y="1083"/>
                    </a:lnTo>
                    <a:lnTo>
                      <a:pt x="211" y="1083"/>
                    </a:lnTo>
                    <a:lnTo>
                      <a:pt x="69" y="791"/>
                    </a:lnTo>
                    <a:lnTo>
                      <a:pt x="69" y="791"/>
                    </a:lnTo>
                    <a:lnTo>
                      <a:pt x="53" y="761"/>
                    </a:lnTo>
                    <a:lnTo>
                      <a:pt x="38" y="731"/>
                    </a:lnTo>
                    <a:lnTo>
                      <a:pt x="38" y="731"/>
                    </a:lnTo>
                    <a:lnTo>
                      <a:pt x="22" y="684"/>
                    </a:lnTo>
                    <a:lnTo>
                      <a:pt x="16" y="660"/>
                    </a:lnTo>
                    <a:lnTo>
                      <a:pt x="10" y="636"/>
                    </a:lnTo>
                    <a:lnTo>
                      <a:pt x="6" y="609"/>
                    </a:lnTo>
                    <a:lnTo>
                      <a:pt x="2" y="585"/>
                    </a:lnTo>
                    <a:lnTo>
                      <a:pt x="0" y="559"/>
                    </a:lnTo>
                    <a:lnTo>
                      <a:pt x="0" y="532"/>
                    </a:lnTo>
                    <a:lnTo>
                      <a:pt x="0" y="532"/>
                    </a:lnTo>
                    <a:lnTo>
                      <a:pt x="0" y="506"/>
                    </a:lnTo>
                    <a:lnTo>
                      <a:pt x="2" y="478"/>
                    </a:lnTo>
                    <a:lnTo>
                      <a:pt x="6" y="451"/>
                    </a:lnTo>
                    <a:lnTo>
                      <a:pt x="12" y="425"/>
                    </a:lnTo>
                    <a:lnTo>
                      <a:pt x="18" y="401"/>
                    </a:lnTo>
                    <a:lnTo>
                      <a:pt x="24" y="374"/>
                    </a:lnTo>
                    <a:lnTo>
                      <a:pt x="34" y="350"/>
                    </a:lnTo>
                    <a:lnTo>
                      <a:pt x="45" y="326"/>
                    </a:lnTo>
                    <a:lnTo>
                      <a:pt x="55" y="304"/>
                    </a:lnTo>
                    <a:lnTo>
                      <a:pt x="67" y="279"/>
                    </a:lnTo>
                    <a:lnTo>
                      <a:pt x="81" y="257"/>
                    </a:lnTo>
                    <a:lnTo>
                      <a:pt x="95" y="237"/>
                    </a:lnTo>
                    <a:lnTo>
                      <a:pt x="109" y="215"/>
                    </a:lnTo>
                    <a:lnTo>
                      <a:pt x="128" y="194"/>
                    </a:lnTo>
                    <a:lnTo>
                      <a:pt x="144" y="176"/>
                    </a:lnTo>
                    <a:lnTo>
                      <a:pt x="162" y="158"/>
                    </a:lnTo>
                    <a:lnTo>
                      <a:pt x="182" y="140"/>
                    </a:lnTo>
                    <a:lnTo>
                      <a:pt x="202" y="123"/>
                    </a:lnTo>
                    <a:lnTo>
                      <a:pt x="223" y="107"/>
                    </a:lnTo>
                    <a:lnTo>
                      <a:pt x="245" y="93"/>
                    </a:lnTo>
                    <a:lnTo>
                      <a:pt x="267" y="79"/>
                    </a:lnTo>
                    <a:lnTo>
                      <a:pt x="289" y="65"/>
                    </a:lnTo>
                    <a:lnTo>
                      <a:pt x="314" y="55"/>
                    </a:lnTo>
                    <a:lnTo>
                      <a:pt x="338" y="43"/>
                    </a:lnTo>
                    <a:lnTo>
                      <a:pt x="362" y="34"/>
                    </a:lnTo>
                    <a:lnTo>
                      <a:pt x="389" y="26"/>
                    </a:lnTo>
                    <a:lnTo>
                      <a:pt x="415" y="18"/>
                    </a:lnTo>
                    <a:lnTo>
                      <a:pt x="441" y="12"/>
                    </a:lnTo>
                    <a:lnTo>
                      <a:pt x="468" y="8"/>
                    </a:lnTo>
                    <a:lnTo>
                      <a:pt x="496" y="4"/>
                    </a:lnTo>
                    <a:lnTo>
                      <a:pt x="522" y="2"/>
                    </a:lnTo>
                    <a:lnTo>
                      <a:pt x="551" y="2"/>
                    </a:lnTo>
                    <a:lnTo>
                      <a:pt x="551" y="2"/>
                    </a:lnTo>
                    <a:lnTo>
                      <a:pt x="579" y="2"/>
                    </a:lnTo>
                    <a:lnTo>
                      <a:pt x="607" y="4"/>
                    </a:lnTo>
                    <a:lnTo>
                      <a:pt x="636" y="8"/>
                    </a:lnTo>
                    <a:lnTo>
                      <a:pt x="662" y="12"/>
                    </a:lnTo>
                    <a:lnTo>
                      <a:pt x="688" y="18"/>
                    </a:lnTo>
                    <a:lnTo>
                      <a:pt x="714" y="26"/>
                    </a:lnTo>
                    <a:lnTo>
                      <a:pt x="741" y="34"/>
                    </a:lnTo>
                    <a:lnTo>
                      <a:pt x="765" y="43"/>
                    </a:lnTo>
                    <a:lnTo>
                      <a:pt x="789" y="55"/>
                    </a:lnTo>
                    <a:lnTo>
                      <a:pt x="814" y="65"/>
                    </a:lnTo>
                    <a:lnTo>
                      <a:pt x="836" y="79"/>
                    </a:lnTo>
                    <a:lnTo>
                      <a:pt x="858" y="93"/>
                    </a:lnTo>
                    <a:lnTo>
                      <a:pt x="880" y="107"/>
                    </a:lnTo>
                    <a:lnTo>
                      <a:pt x="901" y="123"/>
                    </a:lnTo>
                    <a:lnTo>
                      <a:pt x="921" y="140"/>
                    </a:lnTo>
                    <a:lnTo>
                      <a:pt x="941" y="158"/>
                    </a:lnTo>
                    <a:lnTo>
                      <a:pt x="959" y="176"/>
                    </a:lnTo>
                    <a:lnTo>
                      <a:pt x="976" y="194"/>
                    </a:lnTo>
                    <a:lnTo>
                      <a:pt x="992" y="215"/>
                    </a:lnTo>
                    <a:lnTo>
                      <a:pt x="1008" y="237"/>
                    </a:lnTo>
                    <a:lnTo>
                      <a:pt x="1022" y="257"/>
                    </a:lnTo>
                    <a:lnTo>
                      <a:pt x="1036" y="279"/>
                    </a:lnTo>
                    <a:lnTo>
                      <a:pt x="1048" y="304"/>
                    </a:lnTo>
                    <a:lnTo>
                      <a:pt x="1058" y="326"/>
                    </a:lnTo>
                    <a:lnTo>
                      <a:pt x="1069" y="350"/>
                    </a:lnTo>
                    <a:lnTo>
                      <a:pt x="1077" y="374"/>
                    </a:lnTo>
                    <a:lnTo>
                      <a:pt x="1085" y="401"/>
                    </a:lnTo>
                    <a:lnTo>
                      <a:pt x="1091" y="425"/>
                    </a:lnTo>
                    <a:lnTo>
                      <a:pt x="1097" y="451"/>
                    </a:lnTo>
                    <a:lnTo>
                      <a:pt x="1099" y="478"/>
                    </a:lnTo>
                    <a:lnTo>
                      <a:pt x="1101" y="506"/>
                    </a:lnTo>
                    <a:lnTo>
                      <a:pt x="1103" y="532"/>
                    </a:lnTo>
                    <a:lnTo>
                      <a:pt x="1103" y="532"/>
                    </a:lnTo>
                    <a:lnTo>
                      <a:pt x="1101" y="559"/>
                    </a:lnTo>
                    <a:lnTo>
                      <a:pt x="1101" y="585"/>
                    </a:lnTo>
                    <a:lnTo>
                      <a:pt x="1097" y="609"/>
                    </a:lnTo>
                    <a:lnTo>
                      <a:pt x="1093" y="636"/>
                    </a:lnTo>
                    <a:lnTo>
                      <a:pt x="1087" y="660"/>
                    </a:lnTo>
                    <a:lnTo>
                      <a:pt x="1081" y="684"/>
                    </a:lnTo>
                    <a:lnTo>
                      <a:pt x="1065" y="731"/>
                    </a:lnTo>
                    <a:lnTo>
                      <a:pt x="1065" y="731"/>
                    </a:lnTo>
                    <a:lnTo>
                      <a:pt x="1050" y="761"/>
                    </a:lnTo>
                    <a:lnTo>
                      <a:pt x="1034" y="791"/>
                    </a:lnTo>
                    <a:lnTo>
                      <a:pt x="1034" y="791"/>
                    </a:lnTo>
                    <a:lnTo>
                      <a:pt x="893" y="1083"/>
                    </a:lnTo>
                    <a:lnTo>
                      <a:pt x="893" y="1083"/>
                    </a:lnTo>
                    <a:lnTo>
                      <a:pt x="878" y="1127"/>
                    </a:lnTo>
                    <a:lnTo>
                      <a:pt x="868" y="1166"/>
                    </a:lnTo>
                    <a:lnTo>
                      <a:pt x="864" y="1182"/>
                    </a:lnTo>
                    <a:lnTo>
                      <a:pt x="862" y="1196"/>
                    </a:lnTo>
                    <a:lnTo>
                      <a:pt x="862" y="1196"/>
                    </a:lnTo>
                    <a:lnTo>
                      <a:pt x="862" y="1222"/>
                    </a:lnTo>
                    <a:lnTo>
                      <a:pt x="860" y="1253"/>
                    </a:lnTo>
                    <a:lnTo>
                      <a:pt x="856" y="1281"/>
                    </a:lnTo>
                    <a:lnTo>
                      <a:pt x="852" y="1293"/>
                    </a:lnTo>
                    <a:lnTo>
                      <a:pt x="848" y="1305"/>
                    </a:lnTo>
                    <a:lnTo>
                      <a:pt x="848" y="1305"/>
                    </a:lnTo>
                    <a:lnTo>
                      <a:pt x="838" y="1320"/>
                    </a:lnTo>
                    <a:lnTo>
                      <a:pt x="822" y="1340"/>
                    </a:lnTo>
                    <a:lnTo>
                      <a:pt x="812" y="1352"/>
                    </a:lnTo>
                    <a:lnTo>
                      <a:pt x="797" y="1364"/>
                    </a:lnTo>
                    <a:lnTo>
                      <a:pt x="781" y="1374"/>
                    </a:lnTo>
                    <a:lnTo>
                      <a:pt x="763" y="1386"/>
                    </a:lnTo>
                    <a:lnTo>
                      <a:pt x="551" y="1386"/>
                    </a:lnTo>
                    <a:lnTo>
                      <a:pt x="340" y="1386"/>
                    </a:lnTo>
                    <a:close/>
                    <a:moveTo>
                      <a:pt x="551" y="0"/>
                    </a:moveTo>
                    <a:lnTo>
                      <a:pt x="551" y="0"/>
                    </a:lnTo>
                    <a:lnTo>
                      <a:pt x="522" y="2"/>
                    </a:lnTo>
                    <a:lnTo>
                      <a:pt x="496" y="4"/>
                    </a:lnTo>
                    <a:lnTo>
                      <a:pt x="468" y="6"/>
                    </a:lnTo>
                    <a:lnTo>
                      <a:pt x="441" y="12"/>
                    </a:lnTo>
                    <a:lnTo>
                      <a:pt x="415" y="18"/>
                    </a:lnTo>
                    <a:lnTo>
                      <a:pt x="389" y="24"/>
                    </a:lnTo>
                    <a:lnTo>
                      <a:pt x="362" y="32"/>
                    </a:lnTo>
                    <a:lnTo>
                      <a:pt x="338" y="43"/>
                    </a:lnTo>
                    <a:lnTo>
                      <a:pt x="314" y="53"/>
                    </a:lnTo>
                    <a:lnTo>
                      <a:pt x="289" y="65"/>
                    </a:lnTo>
                    <a:lnTo>
                      <a:pt x="267" y="79"/>
                    </a:lnTo>
                    <a:lnTo>
                      <a:pt x="243" y="91"/>
                    </a:lnTo>
                    <a:lnTo>
                      <a:pt x="223" y="107"/>
                    </a:lnTo>
                    <a:lnTo>
                      <a:pt x="200" y="121"/>
                    </a:lnTo>
                    <a:lnTo>
                      <a:pt x="180" y="140"/>
                    </a:lnTo>
                    <a:lnTo>
                      <a:pt x="162" y="156"/>
                    </a:lnTo>
                    <a:lnTo>
                      <a:pt x="144" y="176"/>
                    </a:lnTo>
                    <a:lnTo>
                      <a:pt x="126" y="194"/>
                    </a:lnTo>
                    <a:lnTo>
                      <a:pt x="109" y="215"/>
                    </a:lnTo>
                    <a:lnTo>
                      <a:pt x="95" y="235"/>
                    </a:lnTo>
                    <a:lnTo>
                      <a:pt x="79" y="257"/>
                    </a:lnTo>
                    <a:lnTo>
                      <a:pt x="67" y="279"/>
                    </a:lnTo>
                    <a:lnTo>
                      <a:pt x="55" y="302"/>
                    </a:lnTo>
                    <a:lnTo>
                      <a:pt x="43" y="326"/>
                    </a:lnTo>
                    <a:lnTo>
                      <a:pt x="32" y="350"/>
                    </a:lnTo>
                    <a:lnTo>
                      <a:pt x="24" y="374"/>
                    </a:lnTo>
                    <a:lnTo>
                      <a:pt x="16" y="401"/>
                    </a:lnTo>
                    <a:lnTo>
                      <a:pt x="10" y="425"/>
                    </a:lnTo>
                    <a:lnTo>
                      <a:pt x="6" y="451"/>
                    </a:lnTo>
                    <a:lnTo>
                      <a:pt x="2" y="478"/>
                    </a:lnTo>
                    <a:lnTo>
                      <a:pt x="0" y="506"/>
                    </a:lnTo>
                    <a:lnTo>
                      <a:pt x="0" y="532"/>
                    </a:lnTo>
                    <a:lnTo>
                      <a:pt x="0" y="532"/>
                    </a:lnTo>
                    <a:lnTo>
                      <a:pt x="0" y="559"/>
                    </a:lnTo>
                    <a:lnTo>
                      <a:pt x="2" y="585"/>
                    </a:lnTo>
                    <a:lnTo>
                      <a:pt x="4" y="609"/>
                    </a:lnTo>
                    <a:lnTo>
                      <a:pt x="10" y="636"/>
                    </a:lnTo>
                    <a:lnTo>
                      <a:pt x="14" y="660"/>
                    </a:lnTo>
                    <a:lnTo>
                      <a:pt x="22" y="684"/>
                    </a:lnTo>
                    <a:lnTo>
                      <a:pt x="38" y="731"/>
                    </a:lnTo>
                    <a:lnTo>
                      <a:pt x="38" y="731"/>
                    </a:lnTo>
                    <a:lnTo>
                      <a:pt x="53" y="761"/>
                    </a:lnTo>
                    <a:lnTo>
                      <a:pt x="69" y="791"/>
                    </a:lnTo>
                    <a:lnTo>
                      <a:pt x="69" y="791"/>
                    </a:lnTo>
                    <a:lnTo>
                      <a:pt x="211" y="1083"/>
                    </a:lnTo>
                    <a:lnTo>
                      <a:pt x="211" y="1083"/>
                    </a:lnTo>
                    <a:lnTo>
                      <a:pt x="225" y="1129"/>
                    </a:lnTo>
                    <a:lnTo>
                      <a:pt x="235" y="1166"/>
                    </a:lnTo>
                    <a:lnTo>
                      <a:pt x="239" y="1184"/>
                    </a:lnTo>
                    <a:lnTo>
                      <a:pt x="239" y="1198"/>
                    </a:lnTo>
                    <a:lnTo>
                      <a:pt x="239" y="1198"/>
                    </a:lnTo>
                    <a:lnTo>
                      <a:pt x="239" y="1224"/>
                    </a:lnTo>
                    <a:lnTo>
                      <a:pt x="243" y="1253"/>
                    </a:lnTo>
                    <a:lnTo>
                      <a:pt x="247" y="1283"/>
                    </a:lnTo>
                    <a:lnTo>
                      <a:pt x="251" y="1295"/>
                    </a:lnTo>
                    <a:lnTo>
                      <a:pt x="255" y="1305"/>
                    </a:lnTo>
                    <a:lnTo>
                      <a:pt x="255" y="1305"/>
                    </a:lnTo>
                    <a:lnTo>
                      <a:pt x="263" y="1322"/>
                    </a:lnTo>
                    <a:lnTo>
                      <a:pt x="279" y="1342"/>
                    </a:lnTo>
                    <a:lnTo>
                      <a:pt x="291" y="1352"/>
                    </a:lnTo>
                    <a:lnTo>
                      <a:pt x="306" y="1364"/>
                    </a:lnTo>
                    <a:lnTo>
                      <a:pt x="322" y="1376"/>
                    </a:lnTo>
                    <a:lnTo>
                      <a:pt x="340" y="1386"/>
                    </a:lnTo>
                    <a:lnTo>
                      <a:pt x="551" y="1386"/>
                    </a:lnTo>
                    <a:lnTo>
                      <a:pt x="763" y="1386"/>
                    </a:lnTo>
                    <a:lnTo>
                      <a:pt x="763" y="1386"/>
                    </a:lnTo>
                    <a:lnTo>
                      <a:pt x="781" y="1376"/>
                    </a:lnTo>
                    <a:lnTo>
                      <a:pt x="797" y="1364"/>
                    </a:lnTo>
                    <a:lnTo>
                      <a:pt x="812" y="1352"/>
                    </a:lnTo>
                    <a:lnTo>
                      <a:pt x="822" y="1342"/>
                    </a:lnTo>
                    <a:lnTo>
                      <a:pt x="838" y="1322"/>
                    </a:lnTo>
                    <a:lnTo>
                      <a:pt x="848" y="1305"/>
                    </a:lnTo>
                    <a:lnTo>
                      <a:pt x="848" y="1305"/>
                    </a:lnTo>
                    <a:lnTo>
                      <a:pt x="852" y="1295"/>
                    </a:lnTo>
                    <a:lnTo>
                      <a:pt x="856" y="1283"/>
                    </a:lnTo>
                    <a:lnTo>
                      <a:pt x="860" y="1253"/>
                    </a:lnTo>
                    <a:lnTo>
                      <a:pt x="862" y="1224"/>
                    </a:lnTo>
                    <a:lnTo>
                      <a:pt x="864" y="1198"/>
                    </a:lnTo>
                    <a:lnTo>
                      <a:pt x="864" y="1198"/>
                    </a:lnTo>
                    <a:lnTo>
                      <a:pt x="864" y="1184"/>
                    </a:lnTo>
                    <a:lnTo>
                      <a:pt x="868" y="1166"/>
                    </a:lnTo>
                    <a:lnTo>
                      <a:pt x="878" y="1129"/>
                    </a:lnTo>
                    <a:lnTo>
                      <a:pt x="893" y="1083"/>
                    </a:lnTo>
                    <a:lnTo>
                      <a:pt x="893" y="1083"/>
                    </a:lnTo>
                    <a:lnTo>
                      <a:pt x="1034" y="791"/>
                    </a:lnTo>
                    <a:lnTo>
                      <a:pt x="1034" y="791"/>
                    </a:lnTo>
                    <a:lnTo>
                      <a:pt x="1050" y="761"/>
                    </a:lnTo>
                    <a:lnTo>
                      <a:pt x="1065" y="731"/>
                    </a:lnTo>
                    <a:lnTo>
                      <a:pt x="1065" y="731"/>
                    </a:lnTo>
                    <a:lnTo>
                      <a:pt x="1081" y="684"/>
                    </a:lnTo>
                    <a:lnTo>
                      <a:pt x="1087" y="660"/>
                    </a:lnTo>
                    <a:lnTo>
                      <a:pt x="1093" y="636"/>
                    </a:lnTo>
                    <a:lnTo>
                      <a:pt x="1097" y="609"/>
                    </a:lnTo>
                    <a:lnTo>
                      <a:pt x="1101" y="585"/>
                    </a:lnTo>
                    <a:lnTo>
                      <a:pt x="1103" y="559"/>
                    </a:lnTo>
                    <a:lnTo>
                      <a:pt x="1103" y="532"/>
                    </a:lnTo>
                    <a:lnTo>
                      <a:pt x="1103" y="532"/>
                    </a:lnTo>
                    <a:lnTo>
                      <a:pt x="1103" y="506"/>
                    </a:lnTo>
                    <a:lnTo>
                      <a:pt x="1101" y="478"/>
                    </a:lnTo>
                    <a:lnTo>
                      <a:pt x="1097" y="451"/>
                    </a:lnTo>
                    <a:lnTo>
                      <a:pt x="1091" y="425"/>
                    </a:lnTo>
                    <a:lnTo>
                      <a:pt x="1085" y="401"/>
                    </a:lnTo>
                    <a:lnTo>
                      <a:pt x="1079" y="374"/>
                    </a:lnTo>
                    <a:lnTo>
                      <a:pt x="1069" y="350"/>
                    </a:lnTo>
                    <a:lnTo>
                      <a:pt x="1058" y="326"/>
                    </a:lnTo>
                    <a:lnTo>
                      <a:pt x="1048" y="302"/>
                    </a:lnTo>
                    <a:lnTo>
                      <a:pt x="1036" y="279"/>
                    </a:lnTo>
                    <a:lnTo>
                      <a:pt x="1022" y="257"/>
                    </a:lnTo>
                    <a:lnTo>
                      <a:pt x="1008" y="235"/>
                    </a:lnTo>
                    <a:lnTo>
                      <a:pt x="992" y="215"/>
                    </a:lnTo>
                    <a:lnTo>
                      <a:pt x="976" y="194"/>
                    </a:lnTo>
                    <a:lnTo>
                      <a:pt x="959" y="176"/>
                    </a:lnTo>
                    <a:lnTo>
                      <a:pt x="941" y="156"/>
                    </a:lnTo>
                    <a:lnTo>
                      <a:pt x="921" y="140"/>
                    </a:lnTo>
                    <a:lnTo>
                      <a:pt x="901" y="121"/>
                    </a:lnTo>
                    <a:lnTo>
                      <a:pt x="880" y="107"/>
                    </a:lnTo>
                    <a:lnTo>
                      <a:pt x="858" y="91"/>
                    </a:lnTo>
                    <a:lnTo>
                      <a:pt x="836" y="79"/>
                    </a:lnTo>
                    <a:lnTo>
                      <a:pt x="814" y="65"/>
                    </a:lnTo>
                    <a:lnTo>
                      <a:pt x="789" y="53"/>
                    </a:lnTo>
                    <a:lnTo>
                      <a:pt x="765" y="43"/>
                    </a:lnTo>
                    <a:lnTo>
                      <a:pt x="741" y="32"/>
                    </a:lnTo>
                    <a:lnTo>
                      <a:pt x="714" y="24"/>
                    </a:lnTo>
                    <a:lnTo>
                      <a:pt x="688" y="18"/>
                    </a:lnTo>
                    <a:lnTo>
                      <a:pt x="662" y="12"/>
                    </a:lnTo>
                    <a:lnTo>
                      <a:pt x="636" y="6"/>
                    </a:lnTo>
                    <a:lnTo>
                      <a:pt x="607" y="4"/>
                    </a:lnTo>
                    <a:lnTo>
                      <a:pt x="579" y="2"/>
                    </a:lnTo>
                    <a:lnTo>
                      <a:pt x="551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5" name="Freeform 9"/>
              <p:cNvSpPr>
                <a:spLocks/>
              </p:cNvSpPr>
              <p:nvPr/>
            </p:nvSpPr>
            <p:spPr bwMode="auto">
              <a:xfrm>
                <a:off x="2185" y="352"/>
                <a:ext cx="1103" cy="1384"/>
              </a:xfrm>
              <a:custGeom>
                <a:avLst/>
                <a:gdLst>
                  <a:gd name="T0" fmla="*/ 322 w 1103"/>
                  <a:gd name="T1" fmla="*/ 1372 h 1384"/>
                  <a:gd name="T2" fmla="*/ 281 w 1103"/>
                  <a:gd name="T3" fmla="*/ 1338 h 1384"/>
                  <a:gd name="T4" fmla="*/ 255 w 1103"/>
                  <a:gd name="T5" fmla="*/ 1303 h 1384"/>
                  <a:gd name="T6" fmla="*/ 243 w 1103"/>
                  <a:gd name="T7" fmla="*/ 1251 h 1384"/>
                  <a:gd name="T8" fmla="*/ 239 w 1103"/>
                  <a:gd name="T9" fmla="*/ 1194 h 1384"/>
                  <a:gd name="T10" fmla="*/ 225 w 1103"/>
                  <a:gd name="T11" fmla="*/ 1125 h 1384"/>
                  <a:gd name="T12" fmla="*/ 69 w 1103"/>
                  <a:gd name="T13" fmla="*/ 789 h 1384"/>
                  <a:gd name="T14" fmla="*/ 38 w 1103"/>
                  <a:gd name="T15" fmla="*/ 729 h 1384"/>
                  <a:gd name="T16" fmla="*/ 16 w 1103"/>
                  <a:gd name="T17" fmla="*/ 658 h 1384"/>
                  <a:gd name="T18" fmla="*/ 2 w 1103"/>
                  <a:gd name="T19" fmla="*/ 583 h 1384"/>
                  <a:gd name="T20" fmla="*/ 0 w 1103"/>
                  <a:gd name="T21" fmla="*/ 530 h 1384"/>
                  <a:gd name="T22" fmla="*/ 6 w 1103"/>
                  <a:gd name="T23" fmla="*/ 449 h 1384"/>
                  <a:gd name="T24" fmla="*/ 24 w 1103"/>
                  <a:gd name="T25" fmla="*/ 372 h 1384"/>
                  <a:gd name="T26" fmla="*/ 55 w 1103"/>
                  <a:gd name="T27" fmla="*/ 302 h 1384"/>
                  <a:gd name="T28" fmla="*/ 95 w 1103"/>
                  <a:gd name="T29" fmla="*/ 235 h 1384"/>
                  <a:gd name="T30" fmla="*/ 144 w 1103"/>
                  <a:gd name="T31" fmla="*/ 174 h 1384"/>
                  <a:gd name="T32" fmla="*/ 202 w 1103"/>
                  <a:gd name="T33" fmla="*/ 121 h 1384"/>
                  <a:gd name="T34" fmla="*/ 267 w 1103"/>
                  <a:gd name="T35" fmla="*/ 77 h 1384"/>
                  <a:gd name="T36" fmla="*/ 338 w 1103"/>
                  <a:gd name="T37" fmla="*/ 41 h 1384"/>
                  <a:gd name="T38" fmla="*/ 415 w 1103"/>
                  <a:gd name="T39" fmla="*/ 16 h 1384"/>
                  <a:gd name="T40" fmla="*/ 496 w 1103"/>
                  <a:gd name="T41" fmla="*/ 2 h 1384"/>
                  <a:gd name="T42" fmla="*/ 551 w 1103"/>
                  <a:gd name="T43" fmla="*/ 0 h 1384"/>
                  <a:gd name="T44" fmla="*/ 636 w 1103"/>
                  <a:gd name="T45" fmla="*/ 6 h 1384"/>
                  <a:gd name="T46" fmla="*/ 714 w 1103"/>
                  <a:gd name="T47" fmla="*/ 24 h 1384"/>
                  <a:gd name="T48" fmla="*/ 789 w 1103"/>
                  <a:gd name="T49" fmla="*/ 53 h 1384"/>
                  <a:gd name="T50" fmla="*/ 858 w 1103"/>
                  <a:gd name="T51" fmla="*/ 91 h 1384"/>
                  <a:gd name="T52" fmla="*/ 921 w 1103"/>
                  <a:gd name="T53" fmla="*/ 138 h 1384"/>
                  <a:gd name="T54" fmla="*/ 976 w 1103"/>
                  <a:gd name="T55" fmla="*/ 192 h 1384"/>
                  <a:gd name="T56" fmla="*/ 1022 w 1103"/>
                  <a:gd name="T57" fmla="*/ 255 h 1384"/>
                  <a:gd name="T58" fmla="*/ 1058 w 1103"/>
                  <a:gd name="T59" fmla="*/ 324 h 1384"/>
                  <a:gd name="T60" fmla="*/ 1085 w 1103"/>
                  <a:gd name="T61" fmla="*/ 399 h 1384"/>
                  <a:gd name="T62" fmla="*/ 1099 w 1103"/>
                  <a:gd name="T63" fmla="*/ 476 h 1384"/>
                  <a:gd name="T64" fmla="*/ 1103 w 1103"/>
                  <a:gd name="T65" fmla="*/ 530 h 1384"/>
                  <a:gd name="T66" fmla="*/ 1097 w 1103"/>
                  <a:gd name="T67" fmla="*/ 607 h 1384"/>
                  <a:gd name="T68" fmla="*/ 1081 w 1103"/>
                  <a:gd name="T69" fmla="*/ 682 h 1384"/>
                  <a:gd name="T70" fmla="*/ 1050 w 1103"/>
                  <a:gd name="T71" fmla="*/ 759 h 1384"/>
                  <a:gd name="T72" fmla="*/ 893 w 1103"/>
                  <a:gd name="T73" fmla="*/ 1081 h 1384"/>
                  <a:gd name="T74" fmla="*/ 868 w 1103"/>
                  <a:gd name="T75" fmla="*/ 1164 h 1384"/>
                  <a:gd name="T76" fmla="*/ 862 w 1103"/>
                  <a:gd name="T77" fmla="*/ 1194 h 1384"/>
                  <a:gd name="T78" fmla="*/ 856 w 1103"/>
                  <a:gd name="T79" fmla="*/ 1279 h 1384"/>
                  <a:gd name="T80" fmla="*/ 848 w 1103"/>
                  <a:gd name="T81" fmla="*/ 1303 h 1384"/>
                  <a:gd name="T82" fmla="*/ 812 w 1103"/>
                  <a:gd name="T83" fmla="*/ 1350 h 1384"/>
                  <a:gd name="T84" fmla="*/ 763 w 1103"/>
                  <a:gd name="T85" fmla="*/ 1384 h 13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103" h="1384">
                    <a:moveTo>
                      <a:pt x="340" y="1384"/>
                    </a:moveTo>
                    <a:lnTo>
                      <a:pt x="340" y="1384"/>
                    </a:lnTo>
                    <a:lnTo>
                      <a:pt x="322" y="1372"/>
                    </a:lnTo>
                    <a:lnTo>
                      <a:pt x="306" y="1362"/>
                    </a:lnTo>
                    <a:lnTo>
                      <a:pt x="291" y="1350"/>
                    </a:lnTo>
                    <a:lnTo>
                      <a:pt x="281" y="1338"/>
                    </a:lnTo>
                    <a:lnTo>
                      <a:pt x="265" y="1318"/>
                    </a:lnTo>
                    <a:lnTo>
                      <a:pt x="255" y="1303"/>
                    </a:lnTo>
                    <a:lnTo>
                      <a:pt x="255" y="1303"/>
                    </a:lnTo>
                    <a:lnTo>
                      <a:pt x="251" y="1291"/>
                    </a:lnTo>
                    <a:lnTo>
                      <a:pt x="247" y="1279"/>
                    </a:lnTo>
                    <a:lnTo>
                      <a:pt x="243" y="1251"/>
                    </a:lnTo>
                    <a:lnTo>
                      <a:pt x="241" y="1220"/>
                    </a:lnTo>
                    <a:lnTo>
                      <a:pt x="239" y="1194"/>
                    </a:lnTo>
                    <a:lnTo>
                      <a:pt x="239" y="1194"/>
                    </a:lnTo>
                    <a:lnTo>
                      <a:pt x="239" y="1180"/>
                    </a:lnTo>
                    <a:lnTo>
                      <a:pt x="235" y="1164"/>
                    </a:lnTo>
                    <a:lnTo>
                      <a:pt x="225" y="1125"/>
                    </a:lnTo>
                    <a:lnTo>
                      <a:pt x="211" y="1081"/>
                    </a:lnTo>
                    <a:lnTo>
                      <a:pt x="211" y="1081"/>
                    </a:lnTo>
                    <a:lnTo>
                      <a:pt x="69" y="789"/>
                    </a:lnTo>
                    <a:lnTo>
                      <a:pt x="69" y="789"/>
                    </a:lnTo>
                    <a:lnTo>
                      <a:pt x="53" y="759"/>
                    </a:lnTo>
                    <a:lnTo>
                      <a:pt x="38" y="729"/>
                    </a:lnTo>
                    <a:lnTo>
                      <a:pt x="38" y="729"/>
                    </a:lnTo>
                    <a:lnTo>
                      <a:pt x="22" y="682"/>
                    </a:lnTo>
                    <a:lnTo>
                      <a:pt x="16" y="658"/>
                    </a:lnTo>
                    <a:lnTo>
                      <a:pt x="10" y="634"/>
                    </a:lnTo>
                    <a:lnTo>
                      <a:pt x="6" y="607"/>
                    </a:lnTo>
                    <a:lnTo>
                      <a:pt x="2" y="583"/>
                    </a:lnTo>
                    <a:lnTo>
                      <a:pt x="0" y="557"/>
                    </a:lnTo>
                    <a:lnTo>
                      <a:pt x="0" y="530"/>
                    </a:lnTo>
                    <a:lnTo>
                      <a:pt x="0" y="530"/>
                    </a:lnTo>
                    <a:lnTo>
                      <a:pt x="0" y="504"/>
                    </a:lnTo>
                    <a:lnTo>
                      <a:pt x="2" y="476"/>
                    </a:lnTo>
                    <a:lnTo>
                      <a:pt x="6" y="449"/>
                    </a:lnTo>
                    <a:lnTo>
                      <a:pt x="12" y="423"/>
                    </a:lnTo>
                    <a:lnTo>
                      <a:pt x="18" y="399"/>
                    </a:lnTo>
                    <a:lnTo>
                      <a:pt x="24" y="372"/>
                    </a:lnTo>
                    <a:lnTo>
                      <a:pt x="34" y="348"/>
                    </a:lnTo>
                    <a:lnTo>
                      <a:pt x="45" y="324"/>
                    </a:lnTo>
                    <a:lnTo>
                      <a:pt x="55" y="302"/>
                    </a:lnTo>
                    <a:lnTo>
                      <a:pt x="67" y="277"/>
                    </a:lnTo>
                    <a:lnTo>
                      <a:pt x="81" y="255"/>
                    </a:lnTo>
                    <a:lnTo>
                      <a:pt x="95" y="235"/>
                    </a:lnTo>
                    <a:lnTo>
                      <a:pt x="109" y="213"/>
                    </a:lnTo>
                    <a:lnTo>
                      <a:pt x="128" y="192"/>
                    </a:lnTo>
                    <a:lnTo>
                      <a:pt x="144" y="174"/>
                    </a:lnTo>
                    <a:lnTo>
                      <a:pt x="162" y="156"/>
                    </a:lnTo>
                    <a:lnTo>
                      <a:pt x="182" y="138"/>
                    </a:lnTo>
                    <a:lnTo>
                      <a:pt x="202" y="121"/>
                    </a:lnTo>
                    <a:lnTo>
                      <a:pt x="223" y="105"/>
                    </a:lnTo>
                    <a:lnTo>
                      <a:pt x="245" y="91"/>
                    </a:lnTo>
                    <a:lnTo>
                      <a:pt x="267" y="77"/>
                    </a:lnTo>
                    <a:lnTo>
                      <a:pt x="289" y="63"/>
                    </a:lnTo>
                    <a:lnTo>
                      <a:pt x="314" y="53"/>
                    </a:lnTo>
                    <a:lnTo>
                      <a:pt x="338" y="41"/>
                    </a:lnTo>
                    <a:lnTo>
                      <a:pt x="362" y="32"/>
                    </a:lnTo>
                    <a:lnTo>
                      <a:pt x="389" y="24"/>
                    </a:lnTo>
                    <a:lnTo>
                      <a:pt x="415" y="16"/>
                    </a:lnTo>
                    <a:lnTo>
                      <a:pt x="441" y="10"/>
                    </a:lnTo>
                    <a:lnTo>
                      <a:pt x="468" y="6"/>
                    </a:lnTo>
                    <a:lnTo>
                      <a:pt x="496" y="2"/>
                    </a:lnTo>
                    <a:lnTo>
                      <a:pt x="522" y="0"/>
                    </a:lnTo>
                    <a:lnTo>
                      <a:pt x="551" y="0"/>
                    </a:lnTo>
                    <a:lnTo>
                      <a:pt x="551" y="0"/>
                    </a:lnTo>
                    <a:lnTo>
                      <a:pt x="579" y="0"/>
                    </a:lnTo>
                    <a:lnTo>
                      <a:pt x="607" y="2"/>
                    </a:lnTo>
                    <a:lnTo>
                      <a:pt x="636" y="6"/>
                    </a:lnTo>
                    <a:lnTo>
                      <a:pt x="662" y="10"/>
                    </a:lnTo>
                    <a:lnTo>
                      <a:pt x="688" y="16"/>
                    </a:lnTo>
                    <a:lnTo>
                      <a:pt x="714" y="24"/>
                    </a:lnTo>
                    <a:lnTo>
                      <a:pt x="741" y="32"/>
                    </a:lnTo>
                    <a:lnTo>
                      <a:pt x="765" y="41"/>
                    </a:lnTo>
                    <a:lnTo>
                      <a:pt x="789" y="53"/>
                    </a:lnTo>
                    <a:lnTo>
                      <a:pt x="814" y="63"/>
                    </a:lnTo>
                    <a:lnTo>
                      <a:pt x="836" y="77"/>
                    </a:lnTo>
                    <a:lnTo>
                      <a:pt x="858" y="91"/>
                    </a:lnTo>
                    <a:lnTo>
                      <a:pt x="880" y="105"/>
                    </a:lnTo>
                    <a:lnTo>
                      <a:pt x="901" y="121"/>
                    </a:lnTo>
                    <a:lnTo>
                      <a:pt x="921" y="138"/>
                    </a:lnTo>
                    <a:lnTo>
                      <a:pt x="941" y="156"/>
                    </a:lnTo>
                    <a:lnTo>
                      <a:pt x="959" y="174"/>
                    </a:lnTo>
                    <a:lnTo>
                      <a:pt x="976" y="192"/>
                    </a:lnTo>
                    <a:lnTo>
                      <a:pt x="992" y="213"/>
                    </a:lnTo>
                    <a:lnTo>
                      <a:pt x="1008" y="235"/>
                    </a:lnTo>
                    <a:lnTo>
                      <a:pt x="1022" y="255"/>
                    </a:lnTo>
                    <a:lnTo>
                      <a:pt x="1036" y="277"/>
                    </a:lnTo>
                    <a:lnTo>
                      <a:pt x="1048" y="302"/>
                    </a:lnTo>
                    <a:lnTo>
                      <a:pt x="1058" y="324"/>
                    </a:lnTo>
                    <a:lnTo>
                      <a:pt x="1069" y="348"/>
                    </a:lnTo>
                    <a:lnTo>
                      <a:pt x="1077" y="372"/>
                    </a:lnTo>
                    <a:lnTo>
                      <a:pt x="1085" y="399"/>
                    </a:lnTo>
                    <a:lnTo>
                      <a:pt x="1091" y="423"/>
                    </a:lnTo>
                    <a:lnTo>
                      <a:pt x="1097" y="449"/>
                    </a:lnTo>
                    <a:lnTo>
                      <a:pt x="1099" y="476"/>
                    </a:lnTo>
                    <a:lnTo>
                      <a:pt x="1101" y="504"/>
                    </a:lnTo>
                    <a:lnTo>
                      <a:pt x="1103" y="530"/>
                    </a:lnTo>
                    <a:lnTo>
                      <a:pt x="1103" y="530"/>
                    </a:lnTo>
                    <a:lnTo>
                      <a:pt x="1101" y="557"/>
                    </a:lnTo>
                    <a:lnTo>
                      <a:pt x="1101" y="583"/>
                    </a:lnTo>
                    <a:lnTo>
                      <a:pt x="1097" y="607"/>
                    </a:lnTo>
                    <a:lnTo>
                      <a:pt x="1093" y="634"/>
                    </a:lnTo>
                    <a:lnTo>
                      <a:pt x="1087" y="658"/>
                    </a:lnTo>
                    <a:lnTo>
                      <a:pt x="1081" y="682"/>
                    </a:lnTo>
                    <a:lnTo>
                      <a:pt x="1065" y="729"/>
                    </a:lnTo>
                    <a:lnTo>
                      <a:pt x="1065" y="729"/>
                    </a:lnTo>
                    <a:lnTo>
                      <a:pt x="1050" y="759"/>
                    </a:lnTo>
                    <a:lnTo>
                      <a:pt x="1034" y="789"/>
                    </a:lnTo>
                    <a:lnTo>
                      <a:pt x="1034" y="789"/>
                    </a:lnTo>
                    <a:lnTo>
                      <a:pt x="893" y="1081"/>
                    </a:lnTo>
                    <a:lnTo>
                      <a:pt x="893" y="1081"/>
                    </a:lnTo>
                    <a:lnTo>
                      <a:pt x="878" y="1125"/>
                    </a:lnTo>
                    <a:lnTo>
                      <a:pt x="868" y="1164"/>
                    </a:lnTo>
                    <a:lnTo>
                      <a:pt x="864" y="1180"/>
                    </a:lnTo>
                    <a:lnTo>
                      <a:pt x="862" y="1194"/>
                    </a:lnTo>
                    <a:lnTo>
                      <a:pt x="862" y="1194"/>
                    </a:lnTo>
                    <a:lnTo>
                      <a:pt x="862" y="1220"/>
                    </a:lnTo>
                    <a:lnTo>
                      <a:pt x="860" y="1251"/>
                    </a:lnTo>
                    <a:lnTo>
                      <a:pt x="856" y="1279"/>
                    </a:lnTo>
                    <a:lnTo>
                      <a:pt x="852" y="1291"/>
                    </a:lnTo>
                    <a:lnTo>
                      <a:pt x="848" y="1303"/>
                    </a:lnTo>
                    <a:lnTo>
                      <a:pt x="848" y="1303"/>
                    </a:lnTo>
                    <a:lnTo>
                      <a:pt x="838" y="1318"/>
                    </a:lnTo>
                    <a:lnTo>
                      <a:pt x="822" y="1338"/>
                    </a:lnTo>
                    <a:lnTo>
                      <a:pt x="812" y="1350"/>
                    </a:lnTo>
                    <a:lnTo>
                      <a:pt x="797" y="1362"/>
                    </a:lnTo>
                    <a:lnTo>
                      <a:pt x="781" y="1372"/>
                    </a:lnTo>
                    <a:lnTo>
                      <a:pt x="763" y="1384"/>
                    </a:lnTo>
                    <a:lnTo>
                      <a:pt x="551" y="1384"/>
                    </a:lnTo>
                    <a:lnTo>
                      <a:pt x="340" y="1384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6" name="Freeform 10"/>
              <p:cNvSpPr>
                <a:spLocks/>
              </p:cNvSpPr>
              <p:nvPr/>
            </p:nvSpPr>
            <p:spPr bwMode="auto">
              <a:xfrm>
                <a:off x="2185" y="350"/>
                <a:ext cx="1103" cy="1386"/>
              </a:xfrm>
              <a:custGeom>
                <a:avLst/>
                <a:gdLst>
                  <a:gd name="T0" fmla="*/ 522 w 1103"/>
                  <a:gd name="T1" fmla="*/ 2 h 1386"/>
                  <a:gd name="T2" fmla="*/ 441 w 1103"/>
                  <a:gd name="T3" fmla="*/ 12 h 1386"/>
                  <a:gd name="T4" fmla="*/ 362 w 1103"/>
                  <a:gd name="T5" fmla="*/ 32 h 1386"/>
                  <a:gd name="T6" fmla="*/ 289 w 1103"/>
                  <a:gd name="T7" fmla="*/ 65 h 1386"/>
                  <a:gd name="T8" fmla="*/ 223 w 1103"/>
                  <a:gd name="T9" fmla="*/ 107 h 1386"/>
                  <a:gd name="T10" fmla="*/ 162 w 1103"/>
                  <a:gd name="T11" fmla="*/ 156 h 1386"/>
                  <a:gd name="T12" fmla="*/ 109 w 1103"/>
                  <a:gd name="T13" fmla="*/ 215 h 1386"/>
                  <a:gd name="T14" fmla="*/ 67 w 1103"/>
                  <a:gd name="T15" fmla="*/ 279 h 1386"/>
                  <a:gd name="T16" fmla="*/ 32 w 1103"/>
                  <a:gd name="T17" fmla="*/ 350 h 1386"/>
                  <a:gd name="T18" fmla="*/ 10 w 1103"/>
                  <a:gd name="T19" fmla="*/ 425 h 1386"/>
                  <a:gd name="T20" fmla="*/ 0 w 1103"/>
                  <a:gd name="T21" fmla="*/ 506 h 1386"/>
                  <a:gd name="T22" fmla="*/ 0 w 1103"/>
                  <a:gd name="T23" fmla="*/ 559 h 1386"/>
                  <a:gd name="T24" fmla="*/ 10 w 1103"/>
                  <a:gd name="T25" fmla="*/ 636 h 1386"/>
                  <a:gd name="T26" fmla="*/ 38 w 1103"/>
                  <a:gd name="T27" fmla="*/ 731 h 1386"/>
                  <a:gd name="T28" fmla="*/ 69 w 1103"/>
                  <a:gd name="T29" fmla="*/ 791 h 1386"/>
                  <a:gd name="T30" fmla="*/ 211 w 1103"/>
                  <a:gd name="T31" fmla="*/ 1083 h 1386"/>
                  <a:gd name="T32" fmla="*/ 239 w 1103"/>
                  <a:gd name="T33" fmla="*/ 1184 h 1386"/>
                  <a:gd name="T34" fmla="*/ 239 w 1103"/>
                  <a:gd name="T35" fmla="*/ 1224 h 1386"/>
                  <a:gd name="T36" fmla="*/ 251 w 1103"/>
                  <a:gd name="T37" fmla="*/ 1295 h 1386"/>
                  <a:gd name="T38" fmla="*/ 263 w 1103"/>
                  <a:gd name="T39" fmla="*/ 1322 h 1386"/>
                  <a:gd name="T40" fmla="*/ 306 w 1103"/>
                  <a:gd name="T41" fmla="*/ 1364 h 1386"/>
                  <a:gd name="T42" fmla="*/ 551 w 1103"/>
                  <a:gd name="T43" fmla="*/ 1386 h 1386"/>
                  <a:gd name="T44" fmla="*/ 781 w 1103"/>
                  <a:gd name="T45" fmla="*/ 1376 h 1386"/>
                  <a:gd name="T46" fmla="*/ 822 w 1103"/>
                  <a:gd name="T47" fmla="*/ 1342 h 1386"/>
                  <a:gd name="T48" fmla="*/ 848 w 1103"/>
                  <a:gd name="T49" fmla="*/ 1305 h 1386"/>
                  <a:gd name="T50" fmla="*/ 860 w 1103"/>
                  <a:gd name="T51" fmla="*/ 1253 h 1386"/>
                  <a:gd name="T52" fmla="*/ 864 w 1103"/>
                  <a:gd name="T53" fmla="*/ 1198 h 1386"/>
                  <a:gd name="T54" fmla="*/ 878 w 1103"/>
                  <a:gd name="T55" fmla="*/ 1129 h 1386"/>
                  <a:gd name="T56" fmla="*/ 1034 w 1103"/>
                  <a:gd name="T57" fmla="*/ 791 h 1386"/>
                  <a:gd name="T58" fmla="*/ 1065 w 1103"/>
                  <a:gd name="T59" fmla="*/ 731 h 1386"/>
                  <a:gd name="T60" fmla="*/ 1087 w 1103"/>
                  <a:gd name="T61" fmla="*/ 660 h 1386"/>
                  <a:gd name="T62" fmla="*/ 1101 w 1103"/>
                  <a:gd name="T63" fmla="*/ 585 h 1386"/>
                  <a:gd name="T64" fmla="*/ 1103 w 1103"/>
                  <a:gd name="T65" fmla="*/ 532 h 1386"/>
                  <a:gd name="T66" fmla="*/ 1097 w 1103"/>
                  <a:gd name="T67" fmla="*/ 451 h 1386"/>
                  <a:gd name="T68" fmla="*/ 1079 w 1103"/>
                  <a:gd name="T69" fmla="*/ 374 h 1386"/>
                  <a:gd name="T70" fmla="*/ 1048 w 1103"/>
                  <a:gd name="T71" fmla="*/ 302 h 1386"/>
                  <a:gd name="T72" fmla="*/ 1008 w 1103"/>
                  <a:gd name="T73" fmla="*/ 235 h 1386"/>
                  <a:gd name="T74" fmla="*/ 959 w 1103"/>
                  <a:gd name="T75" fmla="*/ 176 h 1386"/>
                  <a:gd name="T76" fmla="*/ 901 w 1103"/>
                  <a:gd name="T77" fmla="*/ 121 h 1386"/>
                  <a:gd name="T78" fmla="*/ 836 w 1103"/>
                  <a:gd name="T79" fmla="*/ 79 h 1386"/>
                  <a:gd name="T80" fmla="*/ 765 w 1103"/>
                  <a:gd name="T81" fmla="*/ 43 h 1386"/>
                  <a:gd name="T82" fmla="*/ 688 w 1103"/>
                  <a:gd name="T83" fmla="*/ 18 h 1386"/>
                  <a:gd name="T84" fmla="*/ 607 w 1103"/>
                  <a:gd name="T85" fmla="*/ 4 h 13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103" h="1386">
                    <a:moveTo>
                      <a:pt x="551" y="0"/>
                    </a:moveTo>
                    <a:lnTo>
                      <a:pt x="551" y="0"/>
                    </a:lnTo>
                    <a:lnTo>
                      <a:pt x="522" y="2"/>
                    </a:lnTo>
                    <a:lnTo>
                      <a:pt x="496" y="4"/>
                    </a:lnTo>
                    <a:lnTo>
                      <a:pt x="468" y="6"/>
                    </a:lnTo>
                    <a:lnTo>
                      <a:pt x="441" y="12"/>
                    </a:lnTo>
                    <a:lnTo>
                      <a:pt x="415" y="18"/>
                    </a:lnTo>
                    <a:lnTo>
                      <a:pt x="389" y="24"/>
                    </a:lnTo>
                    <a:lnTo>
                      <a:pt x="362" y="32"/>
                    </a:lnTo>
                    <a:lnTo>
                      <a:pt x="338" y="43"/>
                    </a:lnTo>
                    <a:lnTo>
                      <a:pt x="314" y="53"/>
                    </a:lnTo>
                    <a:lnTo>
                      <a:pt x="289" y="65"/>
                    </a:lnTo>
                    <a:lnTo>
                      <a:pt x="267" y="79"/>
                    </a:lnTo>
                    <a:lnTo>
                      <a:pt x="243" y="91"/>
                    </a:lnTo>
                    <a:lnTo>
                      <a:pt x="223" y="107"/>
                    </a:lnTo>
                    <a:lnTo>
                      <a:pt x="200" y="121"/>
                    </a:lnTo>
                    <a:lnTo>
                      <a:pt x="180" y="140"/>
                    </a:lnTo>
                    <a:lnTo>
                      <a:pt x="162" y="156"/>
                    </a:lnTo>
                    <a:lnTo>
                      <a:pt x="144" y="176"/>
                    </a:lnTo>
                    <a:lnTo>
                      <a:pt x="126" y="194"/>
                    </a:lnTo>
                    <a:lnTo>
                      <a:pt x="109" y="215"/>
                    </a:lnTo>
                    <a:lnTo>
                      <a:pt x="95" y="235"/>
                    </a:lnTo>
                    <a:lnTo>
                      <a:pt x="79" y="257"/>
                    </a:lnTo>
                    <a:lnTo>
                      <a:pt x="67" y="279"/>
                    </a:lnTo>
                    <a:lnTo>
                      <a:pt x="55" y="302"/>
                    </a:lnTo>
                    <a:lnTo>
                      <a:pt x="43" y="326"/>
                    </a:lnTo>
                    <a:lnTo>
                      <a:pt x="32" y="350"/>
                    </a:lnTo>
                    <a:lnTo>
                      <a:pt x="24" y="374"/>
                    </a:lnTo>
                    <a:lnTo>
                      <a:pt x="16" y="401"/>
                    </a:lnTo>
                    <a:lnTo>
                      <a:pt x="10" y="425"/>
                    </a:lnTo>
                    <a:lnTo>
                      <a:pt x="6" y="451"/>
                    </a:lnTo>
                    <a:lnTo>
                      <a:pt x="2" y="478"/>
                    </a:lnTo>
                    <a:lnTo>
                      <a:pt x="0" y="506"/>
                    </a:lnTo>
                    <a:lnTo>
                      <a:pt x="0" y="532"/>
                    </a:lnTo>
                    <a:lnTo>
                      <a:pt x="0" y="532"/>
                    </a:lnTo>
                    <a:lnTo>
                      <a:pt x="0" y="559"/>
                    </a:lnTo>
                    <a:lnTo>
                      <a:pt x="2" y="585"/>
                    </a:lnTo>
                    <a:lnTo>
                      <a:pt x="4" y="609"/>
                    </a:lnTo>
                    <a:lnTo>
                      <a:pt x="10" y="636"/>
                    </a:lnTo>
                    <a:lnTo>
                      <a:pt x="14" y="660"/>
                    </a:lnTo>
                    <a:lnTo>
                      <a:pt x="22" y="684"/>
                    </a:lnTo>
                    <a:lnTo>
                      <a:pt x="38" y="731"/>
                    </a:lnTo>
                    <a:lnTo>
                      <a:pt x="38" y="731"/>
                    </a:lnTo>
                    <a:lnTo>
                      <a:pt x="53" y="761"/>
                    </a:lnTo>
                    <a:lnTo>
                      <a:pt x="69" y="791"/>
                    </a:lnTo>
                    <a:lnTo>
                      <a:pt x="69" y="791"/>
                    </a:lnTo>
                    <a:lnTo>
                      <a:pt x="211" y="1083"/>
                    </a:lnTo>
                    <a:lnTo>
                      <a:pt x="211" y="1083"/>
                    </a:lnTo>
                    <a:lnTo>
                      <a:pt x="225" y="1129"/>
                    </a:lnTo>
                    <a:lnTo>
                      <a:pt x="235" y="1166"/>
                    </a:lnTo>
                    <a:lnTo>
                      <a:pt x="239" y="1184"/>
                    </a:lnTo>
                    <a:lnTo>
                      <a:pt x="239" y="1198"/>
                    </a:lnTo>
                    <a:lnTo>
                      <a:pt x="239" y="1198"/>
                    </a:lnTo>
                    <a:lnTo>
                      <a:pt x="239" y="1224"/>
                    </a:lnTo>
                    <a:lnTo>
                      <a:pt x="243" y="1253"/>
                    </a:lnTo>
                    <a:lnTo>
                      <a:pt x="247" y="1283"/>
                    </a:lnTo>
                    <a:lnTo>
                      <a:pt x="251" y="1295"/>
                    </a:lnTo>
                    <a:lnTo>
                      <a:pt x="255" y="1305"/>
                    </a:lnTo>
                    <a:lnTo>
                      <a:pt x="255" y="1305"/>
                    </a:lnTo>
                    <a:lnTo>
                      <a:pt x="263" y="1322"/>
                    </a:lnTo>
                    <a:lnTo>
                      <a:pt x="279" y="1342"/>
                    </a:lnTo>
                    <a:lnTo>
                      <a:pt x="291" y="1352"/>
                    </a:lnTo>
                    <a:lnTo>
                      <a:pt x="306" y="1364"/>
                    </a:lnTo>
                    <a:lnTo>
                      <a:pt x="322" y="1376"/>
                    </a:lnTo>
                    <a:lnTo>
                      <a:pt x="340" y="1386"/>
                    </a:lnTo>
                    <a:lnTo>
                      <a:pt x="551" y="1386"/>
                    </a:lnTo>
                    <a:lnTo>
                      <a:pt x="763" y="1386"/>
                    </a:lnTo>
                    <a:lnTo>
                      <a:pt x="763" y="1386"/>
                    </a:lnTo>
                    <a:lnTo>
                      <a:pt x="781" y="1376"/>
                    </a:lnTo>
                    <a:lnTo>
                      <a:pt x="797" y="1364"/>
                    </a:lnTo>
                    <a:lnTo>
                      <a:pt x="812" y="1352"/>
                    </a:lnTo>
                    <a:lnTo>
                      <a:pt x="822" y="1342"/>
                    </a:lnTo>
                    <a:lnTo>
                      <a:pt x="838" y="1322"/>
                    </a:lnTo>
                    <a:lnTo>
                      <a:pt x="848" y="1305"/>
                    </a:lnTo>
                    <a:lnTo>
                      <a:pt x="848" y="1305"/>
                    </a:lnTo>
                    <a:lnTo>
                      <a:pt x="852" y="1295"/>
                    </a:lnTo>
                    <a:lnTo>
                      <a:pt x="856" y="1283"/>
                    </a:lnTo>
                    <a:lnTo>
                      <a:pt x="860" y="1253"/>
                    </a:lnTo>
                    <a:lnTo>
                      <a:pt x="862" y="1224"/>
                    </a:lnTo>
                    <a:lnTo>
                      <a:pt x="864" y="1198"/>
                    </a:lnTo>
                    <a:lnTo>
                      <a:pt x="864" y="1198"/>
                    </a:lnTo>
                    <a:lnTo>
                      <a:pt x="864" y="1184"/>
                    </a:lnTo>
                    <a:lnTo>
                      <a:pt x="868" y="1166"/>
                    </a:lnTo>
                    <a:lnTo>
                      <a:pt x="878" y="1129"/>
                    </a:lnTo>
                    <a:lnTo>
                      <a:pt x="893" y="1083"/>
                    </a:lnTo>
                    <a:lnTo>
                      <a:pt x="893" y="1083"/>
                    </a:lnTo>
                    <a:lnTo>
                      <a:pt x="1034" y="791"/>
                    </a:lnTo>
                    <a:lnTo>
                      <a:pt x="1034" y="791"/>
                    </a:lnTo>
                    <a:lnTo>
                      <a:pt x="1050" y="761"/>
                    </a:lnTo>
                    <a:lnTo>
                      <a:pt x="1065" y="731"/>
                    </a:lnTo>
                    <a:lnTo>
                      <a:pt x="1065" y="731"/>
                    </a:lnTo>
                    <a:lnTo>
                      <a:pt x="1081" y="684"/>
                    </a:lnTo>
                    <a:lnTo>
                      <a:pt x="1087" y="660"/>
                    </a:lnTo>
                    <a:lnTo>
                      <a:pt x="1093" y="636"/>
                    </a:lnTo>
                    <a:lnTo>
                      <a:pt x="1097" y="609"/>
                    </a:lnTo>
                    <a:lnTo>
                      <a:pt x="1101" y="585"/>
                    </a:lnTo>
                    <a:lnTo>
                      <a:pt x="1103" y="559"/>
                    </a:lnTo>
                    <a:lnTo>
                      <a:pt x="1103" y="532"/>
                    </a:lnTo>
                    <a:lnTo>
                      <a:pt x="1103" y="532"/>
                    </a:lnTo>
                    <a:lnTo>
                      <a:pt x="1103" y="506"/>
                    </a:lnTo>
                    <a:lnTo>
                      <a:pt x="1101" y="478"/>
                    </a:lnTo>
                    <a:lnTo>
                      <a:pt x="1097" y="451"/>
                    </a:lnTo>
                    <a:lnTo>
                      <a:pt x="1091" y="425"/>
                    </a:lnTo>
                    <a:lnTo>
                      <a:pt x="1085" y="401"/>
                    </a:lnTo>
                    <a:lnTo>
                      <a:pt x="1079" y="374"/>
                    </a:lnTo>
                    <a:lnTo>
                      <a:pt x="1069" y="350"/>
                    </a:lnTo>
                    <a:lnTo>
                      <a:pt x="1058" y="326"/>
                    </a:lnTo>
                    <a:lnTo>
                      <a:pt x="1048" y="302"/>
                    </a:lnTo>
                    <a:lnTo>
                      <a:pt x="1036" y="279"/>
                    </a:lnTo>
                    <a:lnTo>
                      <a:pt x="1022" y="257"/>
                    </a:lnTo>
                    <a:lnTo>
                      <a:pt x="1008" y="235"/>
                    </a:lnTo>
                    <a:lnTo>
                      <a:pt x="992" y="215"/>
                    </a:lnTo>
                    <a:lnTo>
                      <a:pt x="976" y="194"/>
                    </a:lnTo>
                    <a:lnTo>
                      <a:pt x="959" y="176"/>
                    </a:lnTo>
                    <a:lnTo>
                      <a:pt x="941" y="156"/>
                    </a:lnTo>
                    <a:lnTo>
                      <a:pt x="921" y="140"/>
                    </a:lnTo>
                    <a:lnTo>
                      <a:pt x="901" y="121"/>
                    </a:lnTo>
                    <a:lnTo>
                      <a:pt x="880" y="107"/>
                    </a:lnTo>
                    <a:lnTo>
                      <a:pt x="858" y="91"/>
                    </a:lnTo>
                    <a:lnTo>
                      <a:pt x="836" y="79"/>
                    </a:lnTo>
                    <a:lnTo>
                      <a:pt x="814" y="65"/>
                    </a:lnTo>
                    <a:lnTo>
                      <a:pt x="789" y="53"/>
                    </a:lnTo>
                    <a:lnTo>
                      <a:pt x="765" y="43"/>
                    </a:lnTo>
                    <a:lnTo>
                      <a:pt x="741" y="32"/>
                    </a:lnTo>
                    <a:lnTo>
                      <a:pt x="714" y="24"/>
                    </a:lnTo>
                    <a:lnTo>
                      <a:pt x="688" y="18"/>
                    </a:lnTo>
                    <a:lnTo>
                      <a:pt x="662" y="12"/>
                    </a:lnTo>
                    <a:lnTo>
                      <a:pt x="636" y="6"/>
                    </a:lnTo>
                    <a:lnTo>
                      <a:pt x="607" y="4"/>
                    </a:lnTo>
                    <a:lnTo>
                      <a:pt x="579" y="2"/>
                    </a:lnTo>
                    <a:lnTo>
                      <a:pt x="551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7" name="Freeform 11"/>
              <p:cNvSpPr>
                <a:spLocks noEditPoints="1"/>
              </p:cNvSpPr>
              <p:nvPr/>
            </p:nvSpPr>
            <p:spPr bwMode="auto">
              <a:xfrm>
                <a:off x="2185" y="352"/>
                <a:ext cx="1103" cy="1384"/>
              </a:xfrm>
              <a:custGeom>
                <a:avLst/>
                <a:gdLst>
                  <a:gd name="T0" fmla="*/ 291 w 1103"/>
                  <a:gd name="T1" fmla="*/ 1348 h 1384"/>
                  <a:gd name="T2" fmla="*/ 251 w 1103"/>
                  <a:gd name="T3" fmla="*/ 1291 h 1384"/>
                  <a:gd name="T4" fmla="*/ 241 w 1103"/>
                  <a:gd name="T5" fmla="*/ 1194 h 1384"/>
                  <a:gd name="T6" fmla="*/ 211 w 1103"/>
                  <a:gd name="T7" fmla="*/ 1081 h 1384"/>
                  <a:gd name="T8" fmla="*/ 38 w 1103"/>
                  <a:gd name="T9" fmla="*/ 729 h 1384"/>
                  <a:gd name="T10" fmla="*/ 4 w 1103"/>
                  <a:gd name="T11" fmla="*/ 583 h 1384"/>
                  <a:gd name="T12" fmla="*/ 4 w 1103"/>
                  <a:gd name="T13" fmla="*/ 478 h 1384"/>
                  <a:gd name="T14" fmla="*/ 34 w 1103"/>
                  <a:gd name="T15" fmla="*/ 348 h 1384"/>
                  <a:gd name="T16" fmla="*/ 95 w 1103"/>
                  <a:gd name="T17" fmla="*/ 235 h 1384"/>
                  <a:gd name="T18" fmla="*/ 182 w 1103"/>
                  <a:gd name="T19" fmla="*/ 138 h 1384"/>
                  <a:gd name="T20" fmla="*/ 289 w 1103"/>
                  <a:gd name="T21" fmla="*/ 65 h 1384"/>
                  <a:gd name="T22" fmla="*/ 415 w 1103"/>
                  <a:gd name="T23" fmla="*/ 16 h 1384"/>
                  <a:gd name="T24" fmla="*/ 551 w 1103"/>
                  <a:gd name="T25" fmla="*/ 0 h 1384"/>
                  <a:gd name="T26" fmla="*/ 662 w 1103"/>
                  <a:gd name="T27" fmla="*/ 10 h 1384"/>
                  <a:gd name="T28" fmla="*/ 789 w 1103"/>
                  <a:gd name="T29" fmla="*/ 53 h 1384"/>
                  <a:gd name="T30" fmla="*/ 901 w 1103"/>
                  <a:gd name="T31" fmla="*/ 121 h 1384"/>
                  <a:gd name="T32" fmla="*/ 992 w 1103"/>
                  <a:gd name="T33" fmla="*/ 213 h 1384"/>
                  <a:gd name="T34" fmla="*/ 1058 w 1103"/>
                  <a:gd name="T35" fmla="*/ 324 h 1384"/>
                  <a:gd name="T36" fmla="*/ 1095 w 1103"/>
                  <a:gd name="T37" fmla="*/ 449 h 1384"/>
                  <a:gd name="T38" fmla="*/ 1101 w 1103"/>
                  <a:gd name="T39" fmla="*/ 557 h 1384"/>
                  <a:gd name="T40" fmla="*/ 1081 w 1103"/>
                  <a:gd name="T41" fmla="*/ 682 h 1384"/>
                  <a:gd name="T42" fmla="*/ 1034 w 1103"/>
                  <a:gd name="T43" fmla="*/ 789 h 1384"/>
                  <a:gd name="T44" fmla="*/ 864 w 1103"/>
                  <a:gd name="T45" fmla="*/ 1180 h 1384"/>
                  <a:gd name="T46" fmla="*/ 854 w 1103"/>
                  <a:gd name="T47" fmla="*/ 1279 h 1384"/>
                  <a:gd name="T48" fmla="*/ 822 w 1103"/>
                  <a:gd name="T49" fmla="*/ 1338 h 1384"/>
                  <a:gd name="T50" fmla="*/ 551 w 1103"/>
                  <a:gd name="T51" fmla="*/ 1382 h 1384"/>
                  <a:gd name="T52" fmla="*/ 496 w 1103"/>
                  <a:gd name="T53" fmla="*/ 2 h 1384"/>
                  <a:gd name="T54" fmla="*/ 362 w 1103"/>
                  <a:gd name="T55" fmla="*/ 32 h 1384"/>
                  <a:gd name="T56" fmla="*/ 245 w 1103"/>
                  <a:gd name="T57" fmla="*/ 91 h 1384"/>
                  <a:gd name="T58" fmla="*/ 144 w 1103"/>
                  <a:gd name="T59" fmla="*/ 174 h 1384"/>
                  <a:gd name="T60" fmla="*/ 67 w 1103"/>
                  <a:gd name="T61" fmla="*/ 277 h 1384"/>
                  <a:gd name="T62" fmla="*/ 18 w 1103"/>
                  <a:gd name="T63" fmla="*/ 399 h 1384"/>
                  <a:gd name="T64" fmla="*/ 0 w 1103"/>
                  <a:gd name="T65" fmla="*/ 530 h 1384"/>
                  <a:gd name="T66" fmla="*/ 10 w 1103"/>
                  <a:gd name="T67" fmla="*/ 634 h 1384"/>
                  <a:gd name="T68" fmla="*/ 53 w 1103"/>
                  <a:gd name="T69" fmla="*/ 759 h 1384"/>
                  <a:gd name="T70" fmla="*/ 225 w 1103"/>
                  <a:gd name="T71" fmla="*/ 1125 h 1384"/>
                  <a:gd name="T72" fmla="*/ 241 w 1103"/>
                  <a:gd name="T73" fmla="*/ 1220 h 1384"/>
                  <a:gd name="T74" fmla="*/ 255 w 1103"/>
                  <a:gd name="T75" fmla="*/ 1303 h 1384"/>
                  <a:gd name="T76" fmla="*/ 322 w 1103"/>
                  <a:gd name="T77" fmla="*/ 1372 h 1384"/>
                  <a:gd name="T78" fmla="*/ 781 w 1103"/>
                  <a:gd name="T79" fmla="*/ 1372 h 1384"/>
                  <a:gd name="T80" fmla="*/ 848 w 1103"/>
                  <a:gd name="T81" fmla="*/ 1303 h 1384"/>
                  <a:gd name="T82" fmla="*/ 862 w 1103"/>
                  <a:gd name="T83" fmla="*/ 1220 h 1384"/>
                  <a:gd name="T84" fmla="*/ 878 w 1103"/>
                  <a:gd name="T85" fmla="*/ 1125 h 1384"/>
                  <a:gd name="T86" fmla="*/ 1050 w 1103"/>
                  <a:gd name="T87" fmla="*/ 759 h 1384"/>
                  <a:gd name="T88" fmla="*/ 1093 w 1103"/>
                  <a:gd name="T89" fmla="*/ 634 h 1384"/>
                  <a:gd name="T90" fmla="*/ 1103 w 1103"/>
                  <a:gd name="T91" fmla="*/ 530 h 1384"/>
                  <a:gd name="T92" fmla="*/ 1085 w 1103"/>
                  <a:gd name="T93" fmla="*/ 399 h 1384"/>
                  <a:gd name="T94" fmla="*/ 1036 w 1103"/>
                  <a:gd name="T95" fmla="*/ 277 h 1384"/>
                  <a:gd name="T96" fmla="*/ 959 w 1103"/>
                  <a:gd name="T97" fmla="*/ 174 h 1384"/>
                  <a:gd name="T98" fmla="*/ 858 w 1103"/>
                  <a:gd name="T99" fmla="*/ 91 h 1384"/>
                  <a:gd name="T100" fmla="*/ 741 w 1103"/>
                  <a:gd name="T101" fmla="*/ 32 h 1384"/>
                  <a:gd name="T102" fmla="*/ 607 w 1103"/>
                  <a:gd name="T103" fmla="*/ 2 h 13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1103" h="1384">
                    <a:moveTo>
                      <a:pt x="340" y="1382"/>
                    </a:moveTo>
                    <a:lnTo>
                      <a:pt x="340" y="1382"/>
                    </a:lnTo>
                    <a:lnTo>
                      <a:pt x="322" y="1372"/>
                    </a:lnTo>
                    <a:lnTo>
                      <a:pt x="306" y="1360"/>
                    </a:lnTo>
                    <a:lnTo>
                      <a:pt x="291" y="1348"/>
                    </a:lnTo>
                    <a:lnTo>
                      <a:pt x="281" y="1338"/>
                    </a:lnTo>
                    <a:lnTo>
                      <a:pt x="265" y="1318"/>
                    </a:lnTo>
                    <a:lnTo>
                      <a:pt x="255" y="1301"/>
                    </a:lnTo>
                    <a:lnTo>
                      <a:pt x="255" y="1301"/>
                    </a:lnTo>
                    <a:lnTo>
                      <a:pt x="251" y="1291"/>
                    </a:lnTo>
                    <a:lnTo>
                      <a:pt x="247" y="1279"/>
                    </a:lnTo>
                    <a:lnTo>
                      <a:pt x="243" y="1251"/>
                    </a:lnTo>
                    <a:lnTo>
                      <a:pt x="241" y="1220"/>
                    </a:lnTo>
                    <a:lnTo>
                      <a:pt x="241" y="1194"/>
                    </a:lnTo>
                    <a:lnTo>
                      <a:pt x="241" y="1194"/>
                    </a:lnTo>
                    <a:lnTo>
                      <a:pt x="239" y="1180"/>
                    </a:lnTo>
                    <a:lnTo>
                      <a:pt x="235" y="1164"/>
                    </a:lnTo>
                    <a:lnTo>
                      <a:pt x="225" y="1125"/>
                    </a:lnTo>
                    <a:lnTo>
                      <a:pt x="211" y="1081"/>
                    </a:lnTo>
                    <a:lnTo>
                      <a:pt x="211" y="1081"/>
                    </a:lnTo>
                    <a:lnTo>
                      <a:pt x="69" y="789"/>
                    </a:lnTo>
                    <a:lnTo>
                      <a:pt x="69" y="789"/>
                    </a:lnTo>
                    <a:lnTo>
                      <a:pt x="53" y="759"/>
                    </a:lnTo>
                    <a:lnTo>
                      <a:pt x="38" y="729"/>
                    </a:lnTo>
                    <a:lnTo>
                      <a:pt x="38" y="729"/>
                    </a:lnTo>
                    <a:lnTo>
                      <a:pt x="22" y="682"/>
                    </a:lnTo>
                    <a:lnTo>
                      <a:pt x="16" y="658"/>
                    </a:lnTo>
                    <a:lnTo>
                      <a:pt x="10" y="634"/>
                    </a:lnTo>
                    <a:lnTo>
                      <a:pt x="6" y="607"/>
                    </a:lnTo>
                    <a:lnTo>
                      <a:pt x="4" y="583"/>
                    </a:lnTo>
                    <a:lnTo>
                      <a:pt x="2" y="557"/>
                    </a:lnTo>
                    <a:lnTo>
                      <a:pt x="0" y="530"/>
                    </a:lnTo>
                    <a:lnTo>
                      <a:pt x="0" y="530"/>
                    </a:lnTo>
                    <a:lnTo>
                      <a:pt x="2" y="504"/>
                    </a:lnTo>
                    <a:lnTo>
                      <a:pt x="4" y="478"/>
                    </a:lnTo>
                    <a:lnTo>
                      <a:pt x="6" y="449"/>
                    </a:lnTo>
                    <a:lnTo>
                      <a:pt x="12" y="423"/>
                    </a:lnTo>
                    <a:lnTo>
                      <a:pt x="18" y="399"/>
                    </a:lnTo>
                    <a:lnTo>
                      <a:pt x="26" y="372"/>
                    </a:lnTo>
                    <a:lnTo>
                      <a:pt x="34" y="348"/>
                    </a:lnTo>
                    <a:lnTo>
                      <a:pt x="45" y="324"/>
                    </a:lnTo>
                    <a:lnTo>
                      <a:pt x="55" y="302"/>
                    </a:lnTo>
                    <a:lnTo>
                      <a:pt x="67" y="277"/>
                    </a:lnTo>
                    <a:lnTo>
                      <a:pt x="81" y="255"/>
                    </a:lnTo>
                    <a:lnTo>
                      <a:pt x="95" y="235"/>
                    </a:lnTo>
                    <a:lnTo>
                      <a:pt x="111" y="213"/>
                    </a:lnTo>
                    <a:lnTo>
                      <a:pt x="128" y="194"/>
                    </a:lnTo>
                    <a:lnTo>
                      <a:pt x="144" y="174"/>
                    </a:lnTo>
                    <a:lnTo>
                      <a:pt x="162" y="156"/>
                    </a:lnTo>
                    <a:lnTo>
                      <a:pt x="182" y="138"/>
                    </a:lnTo>
                    <a:lnTo>
                      <a:pt x="202" y="121"/>
                    </a:lnTo>
                    <a:lnTo>
                      <a:pt x="223" y="105"/>
                    </a:lnTo>
                    <a:lnTo>
                      <a:pt x="245" y="91"/>
                    </a:lnTo>
                    <a:lnTo>
                      <a:pt x="267" y="77"/>
                    </a:lnTo>
                    <a:lnTo>
                      <a:pt x="289" y="65"/>
                    </a:lnTo>
                    <a:lnTo>
                      <a:pt x="314" y="53"/>
                    </a:lnTo>
                    <a:lnTo>
                      <a:pt x="338" y="43"/>
                    </a:lnTo>
                    <a:lnTo>
                      <a:pt x="362" y="32"/>
                    </a:lnTo>
                    <a:lnTo>
                      <a:pt x="389" y="24"/>
                    </a:lnTo>
                    <a:lnTo>
                      <a:pt x="415" y="16"/>
                    </a:lnTo>
                    <a:lnTo>
                      <a:pt x="441" y="10"/>
                    </a:lnTo>
                    <a:lnTo>
                      <a:pt x="468" y="6"/>
                    </a:lnTo>
                    <a:lnTo>
                      <a:pt x="496" y="2"/>
                    </a:lnTo>
                    <a:lnTo>
                      <a:pt x="524" y="0"/>
                    </a:lnTo>
                    <a:lnTo>
                      <a:pt x="551" y="0"/>
                    </a:lnTo>
                    <a:lnTo>
                      <a:pt x="551" y="0"/>
                    </a:lnTo>
                    <a:lnTo>
                      <a:pt x="579" y="0"/>
                    </a:lnTo>
                    <a:lnTo>
                      <a:pt x="607" y="2"/>
                    </a:lnTo>
                    <a:lnTo>
                      <a:pt x="636" y="6"/>
                    </a:lnTo>
                    <a:lnTo>
                      <a:pt x="662" y="10"/>
                    </a:lnTo>
                    <a:lnTo>
                      <a:pt x="688" y="16"/>
                    </a:lnTo>
                    <a:lnTo>
                      <a:pt x="714" y="24"/>
                    </a:lnTo>
                    <a:lnTo>
                      <a:pt x="739" y="32"/>
                    </a:lnTo>
                    <a:lnTo>
                      <a:pt x="765" y="43"/>
                    </a:lnTo>
                    <a:lnTo>
                      <a:pt x="789" y="53"/>
                    </a:lnTo>
                    <a:lnTo>
                      <a:pt x="814" y="65"/>
                    </a:lnTo>
                    <a:lnTo>
                      <a:pt x="836" y="77"/>
                    </a:lnTo>
                    <a:lnTo>
                      <a:pt x="858" y="91"/>
                    </a:lnTo>
                    <a:lnTo>
                      <a:pt x="880" y="105"/>
                    </a:lnTo>
                    <a:lnTo>
                      <a:pt x="901" y="121"/>
                    </a:lnTo>
                    <a:lnTo>
                      <a:pt x="921" y="138"/>
                    </a:lnTo>
                    <a:lnTo>
                      <a:pt x="939" y="156"/>
                    </a:lnTo>
                    <a:lnTo>
                      <a:pt x="957" y="174"/>
                    </a:lnTo>
                    <a:lnTo>
                      <a:pt x="976" y="194"/>
                    </a:lnTo>
                    <a:lnTo>
                      <a:pt x="992" y="213"/>
                    </a:lnTo>
                    <a:lnTo>
                      <a:pt x="1008" y="235"/>
                    </a:lnTo>
                    <a:lnTo>
                      <a:pt x="1022" y="255"/>
                    </a:lnTo>
                    <a:lnTo>
                      <a:pt x="1034" y="277"/>
                    </a:lnTo>
                    <a:lnTo>
                      <a:pt x="1046" y="302"/>
                    </a:lnTo>
                    <a:lnTo>
                      <a:pt x="1058" y="324"/>
                    </a:lnTo>
                    <a:lnTo>
                      <a:pt x="1069" y="348"/>
                    </a:lnTo>
                    <a:lnTo>
                      <a:pt x="1077" y="372"/>
                    </a:lnTo>
                    <a:lnTo>
                      <a:pt x="1085" y="399"/>
                    </a:lnTo>
                    <a:lnTo>
                      <a:pt x="1091" y="423"/>
                    </a:lnTo>
                    <a:lnTo>
                      <a:pt x="1095" y="449"/>
                    </a:lnTo>
                    <a:lnTo>
                      <a:pt x="1099" y="478"/>
                    </a:lnTo>
                    <a:lnTo>
                      <a:pt x="1101" y="504"/>
                    </a:lnTo>
                    <a:lnTo>
                      <a:pt x="1103" y="530"/>
                    </a:lnTo>
                    <a:lnTo>
                      <a:pt x="1103" y="530"/>
                    </a:lnTo>
                    <a:lnTo>
                      <a:pt x="1101" y="557"/>
                    </a:lnTo>
                    <a:lnTo>
                      <a:pt x="1099" y="583"/>
                    </a:lnTo>
                    <a:lnTo>
                      <a:pt x="1097" y="607"/>
                    </a:lnTo>
                    <a:lnTo>
                      <a:pt x="1093" y="634"/>
                    </a:lnTo>
                    <a:lnTo>
                      <a:pt x="1087" y="658"/>
                    </a:lnTo>
                    <a:lnTo>
                      <a:pt x="1081" y="682"/>
                    </a:lnTo>
                    <a:lnTo>
                      <a:pt x="1063" y="729"/>
                    </a:lnTo>
                    <a:lnTo>
                      <a:pt x="1063" y="729"/>
                    </a:lnTo>
                    <a:lnTo>
                      <a:pt x="1048" y="759"/>
                    </a:lnTo>
                    <a:lnTo>
                      <a:pt x="1034" y="789"/>
                    </a:lnTo>
                    <a:lnTo>
                      <a:pt x="1034" y="789"/>
                    </a:lnTo>
                    <a:lnTo>
                      <a:pt x="893" y="1081"/>
                    </a:lnTo>
                    <a:lnTo>
                      <a:pt x="893" y="1081"/>
                    </a:lnTo>
                    <a:lnTo>
                      <a:pt x="876" y="1125"/>
                    </a:lnTo>
                    <a:lnTo>
                      <a:pt x="868" y="1164"/>
                    </a:lnTo>
                    <a:lnTo>
                      <a:pt x="864" y="1180"/>
                    </a:lnTo>
                    <a:lnTo>
                      <a:pt x="862" y="1194"/>
                    </a:lnTo>
                    <a:lnTo>
                      <a:pt x="862" y="1194"/>
                    </a:lnTo>
                    <a:lnTo>
                      <a:pt x="862" y="1220"/>
                    </a:lnTo>
                    <a:lnTo>
                      <a:pt x="860" y="1251"/>
                    </a:lnTo>
                    <a:lnTo>
                      <a:pt x="854" y="1279"/>
                    </a:lnTo>
                    <a:lnTo>
                      <a:pt x="852" y="1291"/>
                    </a:lnTo>
                    <a:lnTo>
                      <a:pt x="846" y="1301"/>
                    </a:lnTo>
                    <a:lnTo>
                      <a:pt x="846" y="1301"/>
                    </a:lnTo>
                    <a:lnTo>
                      <a:pt x="838" y="1318"/>
                    </a:lnTo>
                    <a:lnTo>
                      <a:pt x="822" y="1338"/>
                    </a:lnTo>
                    <a:lnTo>
                      <a:pt x="810" y="1348"/>
                    </a:lnTo>
                    <a:lnTo>
                      <a:pt x="797" y="1360"/>
                    </a:lnTo>
                    <a:lnTo>
                      <a:pt x="781" y="1372"/>
                    </a:lnTo>
                    <a:lnTo>
                      <a:pt x="763" y="1382"/>
                    </a:lnTo>
                    <a:lnTo>
                      <a:pt x="551" y="1382"/>
                    </a:lnTo>
                    <a:lnTo>
                      <a:pt x="340" y="1382"/>
                    </a:lnTo>
                    <a:close/>
                    <a:moveTo>
                      <a:pt x="551" y="0"/>
                    </a:moveTo>
                    <a:lnTo>
                      <a:pt x="551" y="0"/>
                    </a:lnTo>
                    <a:lnTo>
                      <a:pt x="522" y="0"/>
                    </a:lnTo>
                    <a:lnTo>
                      <a:pt x="496" y="2"/>
                    </a:lnTo>
                    <a:lnTo>
                      <a:pt x="468" y="6"/>
                    </a:lnTo>
                    <a:lnTo>
                      <a:pt x="441" y="10"/>
                    </a:lnTo>
                    <a:lnTo>
                      <a:pt x="415" y="16"/>
                    </a:lnTo>
                    <a:lnTo>
                      <a:pt x="389" y="24"/>
                    </a:lnTo>
                    <a:lnTo>
                      <a:pt x="362" y="32"/>
                    </a:lnTo>
                    <a:lnTo>
                      <a:pt x="338" y="41"/>
                    </a:lnTo>
                    <a:lnTo>
                      <a:pt x="314" y="53"/>
                    </a:lnTo>
                    <a:lnTo>
                      <a:pt x="289" y="63"/>
                    </a:lnTo>
                    <a:lnTo>
                      <a:pt x="267" y="77"/>
                    </a:lnTo>
                    <a:lnTo>
                      <a:pt x="245" y="91"/>
                    </a:lnTo>
                    <a:lnTo>
                      <a:pt x="223" y="105"/>
                    </a:lnTo>
                    <a:lnTo>
                      <a:pt x="202" y="121"/>
                    </a:lnTo>
                    <a:lnTo>
                      <a:pt x="182" y="138"/>
                    </a:lnTo>
                    <a:lnTo>
                      <a:pt x="162" y="156"/>
                    </a:lnTo>
                    <a:lnTo>
                      <a:pt x="144" y="174"/>
                    </a:lnTo>
                    <a:lnTo>
                      <a:pt x="128" y="192"/>
                    </a:lnTo>
                    <a:lnTo>
                      <a:pt x="109" y="213"/>
                    </a:lnTo>
                    <a:lnTo>
                      <a:pt x="95" y="235"/>
                    </a:lnTo>
                    <a:lnTo>
                      <a:pt x="81" y="255"/>
                    </a:lnTo>
                    <a:lnTo>
                      <a:pt x="67" y="277"/>
                    </a:lnTo>
                    <a:lnTo>
                      <a:pt x="55" y="302"/>
                    </a:lnTo>
                    <a:lnTo>
                      <a:pt x="45" y="324"/>
                    </a:lnTo>
                    <a:lnTo>
                      <a:pt x="34" y="348"/>
                    </a:lnTo>
                    <a:lnTo>
                      <a:pt x="24" y="372"/>
                    </a:lnTo>
                    <a:lnTo>
                      <a:pt x="18" y="399"/>
                    </a:lnTo>
                    <a:lnTo>
                      <a:pt x="12" y="423"/>
                    </a:lnTo>
                    <a:lnTo>
                      <a:pt x="6" y="449"/>
                    </a:lnTo>
                    <a:lnTo>
                      <a:pt x="2" y="476"/>
                    </a:lnTo>
                    <a:lnTo>
                      <a:pt x="0" y="504"/>
                    </a:lnTo>
                    <a:lnTo>
                      <a:pt x="0" y="530"/>
                    </a:lnTo>
                    <a:lnTo>
                      <a:pt x="0" y="530"/>
                    </a:lnTo>
                    <a:lnTo>
                      <a:pt x="0" y="557"/>
                    </a:lnTo>
                    <a:lnTo>
                      <a:pt x="2" y="583"/>
                    </a:lnTo>
                    <a:lnTo>
                      <a:pt x="6" y="607"/>
                    </a:lnTo>
                    <a:lnTo>
                      <a:pt x="10" y="634"/>
                    </a:lnTo>
                    <a:lnTo>
                      <a:pt x="16" y="658"/>
                    </a:lnTo>
                    <a:lnTo>
                      <a:pt x="22" y="682"/>
                    </a:lnTo>
                    <a:lnTo>
                      <a:pt x="38" y="729"/>
                    </a:lnTo>
                    <a:lnTo>
                      <a:pt x="38" y="729"/>
                    </a:lnTo>
                    <a:lnTo>
                      <a:pt x="53" y="759"/>
                    </a:lnTo>
                    <a:lnTo>
                      <a:pt x="69" y="789"/>
                    </a:lnTo>
                    <a:lnTo>
                      <a:pt x="69" y="789"/>
                    </a:lnTo>
                    <a:lnTo>
                      <a:pt x="211" y="1081"/>
                    </a:lnTo>
                    <a:lnTo>
                      <a:pt x="211" y="1081"/>
                    </a:lnTo>
                    <a:lnTo>
                      <a:pt x="225" y="1125"/>
                    </a:lnTo>
                    <a:lnTo>
                      <a:pt x="235" y="1164"/>
                    </a:lnTo>
                    <a:lnTo>
                      <a:pt x="239" y="1180"/>
                    </a:lnTo>
                    <a:lnTo>
                      <a:pt x="239" y="1194"/>
                    </a:lnTo>
                    <a:lnTo>
                      <a:pt x="239" y="1194"/>
                    </a:lnTo>
                    <a:lnTo>
                      <a:pt x="241" y="1220"/>
                    </a:lnTo>
                    <a:lnTo>
                      <a:pt x="243" y="1251"/>
                    </a:lnTo>
                    <a:lnTo>
                      <a:pt x="247" y="1279"/>
                    </a:lnTo>
                    <a:lnTo>
                      <a:pt x="251" y="1291"/>
                    </a:lnTo>
                    <a:lnTo>
                      <a:pt x="255" y="1303"/>
                    </a:lnTo>
                    <a:lnTo>
                      <a:pt x="255" y="1303"/>
                    </a:lnTo>
                    <a:lnTo>
                      <a:pt x="265" y="1318"/>
                    </a:lnTo>
                    <a:lnTo>
                      <a:pt x="281" y="1338"/>
                    </a:lnTo>
                    <a:lnTo>
                      <a:pt x="291" y="1350"/>
                    </a:lnTo>
                    <a:lnTo>
                      <a:pt x="306" y="1362"/>
                    </a:lnTo>
                    <a:lnTo>
                      <a:pt x="322" y="1372"/>
                    </a:lnTo>
                    <a:lnTo>
                      <a:pt x="340" y="1384"/>
                    </a:lnTo>
                    <a:lnTo>
                      <a:pt x="551" y="1384"/>
                    </a:lnTo>
                    <a:lnTo>
                      <a:pt x="763" y="1384"/>
                    </a:lnTo>
                    <a:lnTo>
                      <a:pt x="763" y="1384"/>
                    </a:lnTo>
                    <a:lnTo>
                      <a:pt x="781" y="1372"/>
                    </a:lnTo>
                    <a:lnTo>
                      <a:pt x="797" y="1362"/>
                    </a:lnTo>
                    <a:lnTo>
                      <a:pt x="812" y="1350"/>
                    </a:lnTo>
                    <a:lnTo>
                      <a:pt x="822" y="1338"/>
                    </a:lnTo>
                    <a:lnTo>
                      <a:pt x="838" y="1318"/>
                    </a:lnTo>
                    <a:lnTo>
                      <a:pt x="848" y="1303"/>
                    </a:lnTo>
                    <a:lnTo>
                      <a:pt x="848" y="1303"/>
                    </a:lnTo>
                    <a:lnTo>
                      <a:pt x="852" y="1291"/>
                    </a:lnTo>
                    <a:lnTo>
                      <a:pt x="856" y="1279"/>
                    </a:lnTo>
                    <a:lnTo>
                      <a:pt x="860" y="1251"/>
                    </a:lnTo>
                    <a:lnTo>
                      <a:pt x="862" y="1220"/>
                    </a:lnTo>
                    <a:lnTo>
                      <a:pt x="862" y="1194"/>
                    </a:lnTo>
                    <a:lnTo>
                      <a:pt x="862" y="1194"/>
                    </a:lnTo>
                    <a:lnTo>
                      <a:pt x="864" y="1180"/>
                    </a:lnTo>
                    <a:lnTo>
                      <a:pt x="868" y="1164"/>
                    </a:lnTo>
                    <a:lnTo>
                      <a:pt x="878" y="1125"/>
                    </a:lnTo>
                    <a:lnTo>
                      <a:pt x="893" y="1081"/>
                    </a:lnTo>
                    <a:lnTo>
                      <a:pt x="893" y="1081"/>
                    </a:lnTo>
                    <a:lnTo>
                      <a:pt x="1034" y="789"/>
                    </a:lnTo>
                    <a:lnTo>
                      <a:pt x="1034" y="789"/>
                    </a:lnTo>
                    <a:lnTo>
                      <a:pt x="1050" y="759"/>
                    </a:lnTo>
                    <a:lnTo>
                      <a:pt x="1065" y="729"/>
                    </a:lnTo>
                    <a:lnTo>
                      <a:pt x="1065" y="729"/>
                    </a:lnTo>
                    <a:lnTo>
                      <a:pt x="1081" y="682"/>
                    </a:lnTo>
                    <a:lnTo>
                      <a:pt x="1087" y="658"/>
                    </a:lnTo>
                    <a:lnTo>
                      <a:pt x="1093" y="634"/>
                    </a:lnTo>
                    <a:lnTo>
                      <a:pt x="1097" y="607"/>
                    </a:lnTo>
                    <a:lnTo>
                      <a:pt x="1101" y="583"/>
                    </a:lnTo>
                    <a:lnTo>
                      <a:pt x="1101" y="557"/>
                    </a:lnTo>
                    <a:lnTo>
                      <a:pt x="1103" y="530"/>
                    </a:lnTo>
                    <a:lnTo>
                      <a:pt x="1103" y="530"/>
                    </a:lnTo>
                    <a:lnTo>
                      <a:pt x="1101" y="504"/>
                    </a:lnTo>
                    <a:lnTo>
                      <a:pt x="1099" y="476"/>
                    </a:lnTo>
                    <a:lnTo>
                      <a:pt x="1097" y="449"/>
                    </a:lnTo>
                    <a:lnTo>
                      <a:pt x="1091" y="423"/>
                    </a:lnTo>
                    <a:lnTo>
                      <a:pt x="1085" y="399"/>
                    </a:lnTo>
                    <a:lnTo>
                      <a:pt x="1077" y="372"/>
                    </a:lnTo>
                    <a:lnTo>
                      <a:pt x="1069" y="348"/>
                    </a:lnTo>
                    <a:lnTo>
                      <a:pt x="1058" y="324"/>
                    </a:lnTo>
                    <a:lnTo>
                      <a:pt x="1048" y="302"/>
                    </a:lnTo>
                    <a:lnTo>
                      <a:pt x="1036" y="277"/>
                    </a:lnTo>
                    <a:lnTo>
                      <a:pt x="1022" y="255"/>
                    </a:lnTo>
                    <a:lnTo>
                      <a:pt x="1008" y="235"/>
                    </a:lnTo>
                    <a:lnTo>
                      <a:pt x="992" y="213"/>
                    </a:lnTo>
                    <a:lnTo>
                      <a:pt x="976" y="192"/>
                    </a:lnTo>
                    <a:lnTo>
                      <a:pt x="959" y="174"/>
                    </a:lnTo>
                    <a:lnTo>
                      <a:pt x="941" y="156"/>
                    </a:lnTo>
                    <a:lnTo>
                      <a:pt x="921" y="138"/>
                    </a:lnTo>
                    <a:lnTo>
                      <a:pt x="901" y="121"/>
                    </a:lnTo>
                    <a:lnTo>
                      <a:pt x="880" y="105"/>
                    </a:lnTo>
                    <a:lnTo>
                      <a:pt x="858" y="91"/>
                    </a:lnTo>
                    <a:lnTo>
                      <a:pt x="836" y="77"/>
                    </a:lnTo>
                    <a:lnTo>
                      <a:pt x="814" y="63"/>
                    </a:lnTo>
                    <a:lnTo>
                      <a:pt x="789" y="53"/>
                    </a:lnTo>
                    <a:lnTo>
                      <a:pt x="765" y="41"/>
                    </a:lnTo>
                    <a:lnTo>
                      <a:pt x="741" y="32"/>
                    </a:lnTo>
                    <a:lnTo>
                      <a:pt x="714" y="24"/>
                    </a:lnTo>
                    <a:lnTo>
                      <a:pt x="688" y="16"/>
                    </a:lnTo>
                    <a:lnTo>
                      <a:pt x="662" y="10"/>
                    </a:lnTo>
                    <a:lnTo>
                      <a:pt x="636" y="6"/>
                    </a:lnTo>
                    <a:lnTo>
                      <a:pt x="607" y="2"/>
                    </a:lnTo>
                    <a:lnTo>
                      <a:pt x="579" y="0"/>
                    </a:lnTo>
                    <a:lnTo>
                      <a:pt x="551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8" name="Freeform 12"/>
              <p:cNvSpPr>
                <a:spLocks/>
              </p:cNvSpPr>
              <p:nvPr/>
            </p:nvSpPr>
            <p:spPr bwMode="auto">
              <a:xfrm>
                <a:off x="2185" y="352"/>
                <a:ext cx="1103" cy="1382"/>
              </a:xfrm>
              <a:custGeom>
                <a:avLst/>
                <a:gdLst>
                  <a:gd name="T0" fmla="*/ 322 w 1103"/>
                  <a:gd name="T1" fmla="*/ 1372 h 1382"/>
                  <a:gd name="T2" fmla="*/ 281 w 1103"/>
                  <a:gd name="T3" fmla="*/ 1338 h 1382"/>
                  <a:gd name="T4" fmla="*/ 255 w 1103"/>
                  <a:gd name="T5" fmla="*/ 1301 h 1382"/>
                  <a:gd name="T6" fmla="*/ 243 w 1103"/>
                  <a:gd name="T7" fmla="*/ 1251 h 1382"/>
                  <a:gd name="T8" fmla="*/ 241 w 1103"/>
                  <a:gd name="T9" fmla="*/ 1194 h 1382"/>
                  <a:gd name="T10" fmla="*/ 225 w 1103"/>
                  <a:gd name="T11" fmla="*/ 1125 h 1382"/>
                  <a:gd name="T12" fmla="*/ 69 w 1103"/>
                  <a:gd name="T13" fmla="*/ 789 h 1382"/>
                  <a:gd name="T14" fmla="*/ 38 w 1103"/>
                  <a:gd name="T15" fmla="*/ 729 h 1382"/>
                  <a:gd name="T16" fmla="*/ 16 w 1103"/>
                  <a:gd name="T17" fmla="*/ 658 h 1382"/>
                  <a:gd name="T18" fmla="*/ 4 w 1103"/>
                  <a:gd name="T19" fmla="*/ 583 h 1382"/>
                  <a:gd name="T20" fmla="*/ 0 w 1103"/>
                  <a:gd name="T21" fmla="*/ 530 h 1382"/>
                  <a:gd name="T22" fmla="*/ 6 w 1103"/>
                  <a:gd name="T23" fmla="*/ 449 h 1382"/>
                  <a:gd name="T24" fmla="*/ 26 w 1103"/>
                  <a:gd name="T25" fmla="*/ 372 h 1382"/>
                  <a:gd name="T26" fmla="*/ 55 w 1103"/>
                  <a:gd name="T27" fmla="*/ 302 h 1382"/>
                  <a:gd name="T28" fmla="*/ 95 w 1103"/>
                  <a:gd name="T29" fmla="*/ 235 h 1382"/>
                  <a:gd name="T30" fmla="*/ 144 w 1103"/>
                  <a:gd name="T31" fmla="*/ 174 h 1382"/>
                  <a:gd name="T32" fmla="*/ 202 w 1103"/>
                  <a:gd name="T33" fmla="*/ 121 h 1382"/>
                  <a:gd name="T34" fmla="*/ 267 w 1103"/>
                  <a:gd name="T35" fmla="*/ 77 h 1382"/>
                  <a:gd name="T36" fmla="*/ 338 w 1103"/>
                  <a:gd name="T37" fmla="*/ 43 h 1382"/>
                  <a:gd name="T38" fmla="*/ 415 w 1103"/>
                  <a:gd name="T39" fmla="*/ 16 h 1382"/>
                  <a:gd name="T40" fmla="*/ 496 w 1103"/>
                  <a:gd name="T41" fmla="*/ 2 h 1382"/>
                  <a:gd name="T42" fmla="*/ 551 w 1103"/>
                  <a:gd name="T43" fmla="*/ 0 h 1382"/>
                  <a:gd name="T44" fmla="*/ 636 w 1103"/>
                  <a:gd name="T45" fmla="*/ 6 h 1382"/>
                  <a:gd name="T46" fmla="*/ 714 w 1103"/>
                  <a:gd name="T47" fmla="*/ 24 h 1382"/>
                  <a:gd name="T48" fmla="*/ 789 w 1103"/>
                  <a:gd name="T49" fmla="*/ 53 h 1382"/>
                  <a:gd name="T50" fmla="*/ 858 w 1103"/>
                  <a:gd name="T51" fmla="*/ 91 h 1382"/>
                  <a:gd name="T52" fmla="*/ 921 w 1103"/>
                  <a:gd name="T53" fmla="*/ 138 h 1382"/>
                  <a:gd name="T54" fmla="*/ 976 w 1103"/>
                  <a:gd name="T55" fmla="*/ 194 h 1382"/>
                  <a:gd name="T56" fmla="*/ 1022 w 1103"/>
                  <a:gd name="T57" fmla="*/ 255 h 1382"/>
                  <a:gd name="T58" fmla="*/ 1058 w 1103"/>
                  <a:gd name="T59" fmla="*/ 324 h 1382"/>
                  <a:gd name="T60" fmla="*/ 1085 w 1103"/>
                  <a:gd name="T61" fmla="*/ 399 h 1382"/>
                  <a:gd name="T62" fmla="*/ 1099 w 1103"/>
                  <a:gd name="T63" fmla="*/ 478 h 1382"/>
                  <a:gd name="T64" fmla="*/ 1103 w 1103"/>
                  <a:gd name="T65" fmla="*/ 530 h 1382"/>
                  <a:gd name="T66" fmla="*/ 1097 w 1103"/>
                  <a:gd name="T67" fmla="*/ 607 h 1382"/>
                  <a:gd name="T68" fmla="*/ 1081 w 1103"/>
                  <a:gd name="T69" fmla="*/ 682 h 1382"/>
                  <a:gd name="T70" fmla="*/ 1048 w 1103"/>
                  <a:gd name="T71" fmla="*/ 759 h 1382"/>
                  <a:gd name="T72" fmla="*/ 893 w 1103"/>
                  <a:gd name="T73" fmla="*/ 1081 h 1382"/>
                  <a:gd name="T74" fmla="*/ 868 w 1103"/>
                  <a:gd name="T75" fmla="*/ 1164 h 1382"/>
                  <a:gd name="T76" fmla="*/ 862 w 1103"/>
                  <a:gd name="T77" fmla="*/ 1194 h 1382"/>
                  <a:gd name="T78" fmla="*/ 854 w 1103"/>
                  <a:gd name="T79" fmla="*/ 1279 h 1382"/>
                  <a:gd name="T80" fmla="*/ 846 w 1103"/>
                  <a:gd name="T81" fmla="*/ 1301 h 1382"/>
                  <a:gd name="T82" fmla="*/ 810 w 1103"/>
                  <a:gd name="T83" fmla="*/ 1348 h 1382"/>
                  <a:gd name="T84" fmla="*/ 763 w 1103"/>
                  <a:gd name="T85" fmla="*/ 1382 h 13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103" h="1382">
                    <a:moveTo>
                      <a:pt x="340" y="1382"/>
                    </a:moveTo>
                    <a:lnTo>
                      <a:pt x="340" y="1382"/>
                    </a:lnTo>
                    <a:lnTo>
                      <a:pt x="322" y="1372"/>
                    </a:lnTo>
                    <a:lnTo>
                      <a:pt x="306" y="1360"/>
                    </a:lnTo>
                    <a:lnTo>
                      <a:pt x="291" y="1348"/>
                    </a:lnTo>
                    <a:lnTo>
                      <a:pt x="281" y="1338"/>
                    </a:lnTo>
                    <a:lnTo>
                      <a:pt x="265" y="1318"/>
                    </a:lnTo>
                    <a:lnTo>
                      <a:pt x="255" y="1301"/>
                    </a:lnTo>
                    <a:lnTo>
                      <a:pt x="255" y="1301"/>
                    </a:lnTo>
                    <a:lnTo>
                      <a:pt x="251" y="1291"/>
                    </a:lnTo>
                    <a:lnTo>
                      <a:pt x="247" y="1279"/>
                    </a:lnTo>
                    <a:lnTo>
                      <a:pt x="243" y="1251"/>
                    </a:lnTo>
                    <a:lnTo>
                      <a:pt x="241" y="1220"/>
                    </a:lnTo>
                    <a:lnTo>
                      <a:pt x="241" y="1194"/>
                    </a:lnTo>
                    <a:lnTo>
                      <a:pt x="241" y="1194"/>
                    </a:lnTo>
                    <a:lnTo>
                      <a:pt x="239" y="1180"/>
                    </a:lnTo>
                    <a:lnTo>
                      <a:pt x="235" y="1164"/>
                    </a:lnTo>
                    <a:lnTo>
                      <a:pt x="225" y="1125"/>
                    </a:lnTo>
                    <a:lnTo>
                      <a:pt x="211" y="1081"/>
                    </a:lnTo>
                    <a:lnTo>
                      <a:pt x="211" y="1081"/>
                    </a:lnTo>
                    <a:lnTo>
                      <a:pt x="69" y="789"/>
                    </a:lnTo>
                    <a:lnTo>
                      <a:pt x="69" y="789"/>
                    </a:lnTo>
                    <a:lnTo>
                      <a:pt x="53" y="759"/>
                    </a:lnTo>
                    <a:lnTo>
                      <a:pt x="38" y="729"/>
                    </a:lnTo>
                    <a:lnTo>
                      <a:pt x="38" y="729"/>
                    </a:lnTo>
                    <a:lnTo>
                      <a:pt x="22" y="682"/>
                    </a:lnTo>
                    <a:lnTo>
                      <a:pt x="16" y="658"/>
                    </a:lnTo>
                    <a:lnTo>
                      <a:pt x="10" y="634"/>
                    </a:lnTo>
                    <a:lnTo>
                      <a:pt x="6" y="607"/>
                    </a:lnTo>
                    <a:lnTo>
                      <a:pt x="4" y="583"/>
                    </a:lnTo>
                    <a:lnTo>
                      <a:pt x="2" y="557"/>
                    </a:lnTo>
                    <a:lnTo>
                      <a:pt x="0" y="530"/>
                    </a:lnTo>
                    <a:lnTo>
                      <a:pt x="0" y="530"/>
                    </a:lnTo>
                    <a:lnTo>
                      <a:pt x="2" y="504"/>
                    </a:lnTo>
                    <a:lnTo>
                      <a:pt x="4" y="478"/>
                    </a:lnTo>
                    <a:lnTo>
                      <a:pt x="6" y="449"/>
                    </a:lnTo>
                    <a:lnTo>
                      <a:pt x="12" y="423"/>
                    </a:lnTo>
                    <a:lnTo>
                      <a:pt x="18" y="399"/>
                    </a:lnTo>
                    <a:lnTo>
                      <a:pt x="26" y="372"/>
                    </a:lnTo>
                    <a:lnTo>
                      <a:pt x="34" y="348"/>
                    </a:lnTo>
                    <a:lnTo>
                      <a:pt x="45" y="324"/>
                    </a:lnTo>
                    <a:lnTo>
                      <a:pt x="55" y="302"/>
                    </a:lnTo>
                    <a:lnTo>
                      <a:pt x="67" y="277"/>
                    </a:lnTo>
                    <a:lnTo>
                      <a:pt x="81" y="255"/>
                    </a:lnTo>
                    <a:lnTo>
                      <a:pt x="95" y="235"/>
                    </a:lnTo>
                    <a:lnTo>
                      <a:pt x="111" y="213"/>
                    </a:lnTo>
                    <a:lnTo>
                      <a:pt x="128" y="194"/>
                    </a:lnTo>
                    <a:lnTo>
                      <a:pt x="144" y="174"/>
                    </a:lnTo>
                    <a:lnTo>
                      <a:pt x="162" y="156"/>
                    </a:lnTo>
                    <a:lnTo>
                      <a:pt x="182" y="138"/>
                    </a:lnTo>
                    <a:lnTo>
                      <a:pt x="202" y="121"/>
                    </a:lnTo>
                    <a:lnTo>
                      <a:pt x="223" y="105"/>
                    </a:lnTo>
                    <a:lnTo>
                      <a:pt x="245" y="91"/>
                    </a:lnTo>
                    <a:lnTo>
                      <a:pt x="267" y="77"/>
                    </a:lnTo>
                    <a:lnTo>
                      <a:pt x="289" y="65"/>
                    </a:lnTo>
                    <a:lnTo>
                      <a:pt x="314" y="53"/>
                    </a:lnTo>
                    <a:lnTo>
                      <a:pt x="338" y="43"/>
                    </a:lnTo>
                    <a:lnTo>
                      <a:pt x="362" y="32"/>
                    </a:lnTo>
                    <a:lnTo>
                      <a:pt x="389" y="24"/>
                    </a:lnTo>
                    <a:lnTo>
                      <a:pt x="415" y="16"/>
                    </a:lnTo>
                    <a:lnTo>
                      <a:pt x="441" y="10"/>
                    </a:lnTo>
                    <a:lnTo>
                      <a:pt x="468" y="6"/>
                    </a:lnTo>
                    <a:lnTo>
                      <a:pt x="496" y="2"/>
                    </a:lnTo>
                    <a:lnTo>
                      <a:pt x="524" y="0"/>
                    </a:lnTo>
                    <a:lnTo>
                      <a:pt x="551" y="0"/>
                    </a:lnTo>
                    <a:lnTo>
                      <a:pt x="551" y="0"/>
                    </a:lnTo>
                    <a:lnTo>
                      <a:pt x="579" y="0"/>
                    </a:lnTo>
                    <a:lnTo>
                      <a:pt x="607" y="2"/>
                    </a:lnTo>
                    <a:lnTo>
                      <a:pt x="636" y="6"/>
                    </a:lnTo>
                    <a:lnTo>
                      <a:pt x="662" y="10"/>
                    </a:lnTo>
                    <a:lnTo>
                      <a:pt x="688" y="16"/>
                    </a:lnTo>
                    <a:lnTo>
                      <a:pt x="714" y="24"/>
                    </a:lnTo>
                    <a:lnTo>
                      <a:pt x="739" y="32"/>
                    </a:lnTo>
                    <a:lnTo>
                      <a:pt x="765" y="43"/>
                    </a:lnTo>
                    <a:lnTo>
                      <a:pt x="789" y="53"/>
                    </a:lnTo>
                    <a:lnTo>
                      <a:pt x="814" y="65"/>
                    </a:lnTo>
                    <a:lnTo>
                      <a:pt x="836" y="77"/>
                    </a:lnTo>
                    <a:lnTo>
                      <a:pt x="858" y="91"/>
                    </a:lnTo>
                    <a:lnTo>
                      <a:pt x="880" y="105"/>
                    </a:lnTo>
                    <a:lnTo>
                      <a:pt x="901" y="121"/>
                    </a:lnTo>
                    <a:lnTo>
                      <a:pt x="921" y="138"/>
                    </a:lnTo>
                    <a:lnTo>
                      <a:pt x="939" y="156"/>
                    </a:lnTo>
                    <a:lnTo>
                      <a:pt x="957" y="174"/>
                    </a:lnTo>
                    <a:lnTo>
                      <a:pt x="976" y="194"/>
                    </a:lnTo>
                    <a:lnTo>
                      <a:pt x="992" y="213"/>
                    </a:lnTo>
                    <a:lnTo>
                      <a:pt x="1008" y="235"/>
                    </a:lnTo>
                    <a:lnTo>
                      <a:pt x="1022" y="255"/>
                    </a:lnTo>
                    <a:lnTo>
                      <a:pt x="1034" y="277"/>
                    </a:lnTo>
                    <a:lnTo>
                      <a:pt x="1046" y="302"/>
                    </a:lnTo>
                    <a:lnTo>
                      <a:pt x="1058" y="324"/>
                    </a:lnTo>
                    <a:lnTo>
                      <a:pt x="1069" y="348"/>
                    </a:lnTo>
                    <a:lnTo>
                      <a:pt x="1077" y="372"/>
                    </a:lnTo>
                    <a:lnTo>
                      <a:pt x="1085" y="399"/>
                    </a:lnTo>
                    <a:lnTo>
                      <a:pt x="1091" y="423"/>
                    </a:lnTo>
                    <a:lnTo>
                      <a:pt x="1095" y="449"/>
                    </a:lnTo>
                    <a:lnTo>
                      <a:pt x="1099" y="478"/>
                    </a:lnTo>
                    <a:lnTo>
                      <a:pt x="1101" y="504"/>
                    </a:lnTo>
                    <a:lnTo>
                      <a:pt x="1103" y="530"/>
                    </a:lnTo>
                    <a:lnTo>
                      <a:pt x="1103" y="530"/>
                    </a:lnTo>
                    <a:lnTo>
                      <a:pt x="1101" y="557"/>
                    </a:lnTo>
                    <a:lnTo>
                      <a:pt x="1099" y="583"/>
                    </a:lnTo>
                    <a:lnTo>
                      <a:pt x="1097" y="607"/>
                    </a:lnTo>
                    <a:lnTo>
                      <a:pt x="1093" y="634"/>
                    </a:lnTo>
                    <a:lnTo>
                      <a:pt x="1087" y="658"/>
                    </a:lnTo>
                    <a:lnTo>
                      <a:pt x="1081" y="682"/>
                    </a:lnTo>
                    <a:lnTo>
                      <a:pt x="1063" y="729"/>
                    </a:lnTo>
                    <a:lnTo>
                      <a:pt x="1063" y="729"/>
                    </a:lnTo>
                    <a:lnTo>
                      <a:pt x="1048" y="759"/>
                    </a:lnTo>
                    <a:lnTo>
                      <a:pt x="1034" y="789"/>
                    </a:lnTo>
                    <a:lnTo>
                      <a:pt x="1034" y="789"/>
                    </a:lnTo>
                    <a:lnTo>
                      <a:pt x="893" y="1081"/>
                    </a:lnTo>
                    <a:lnTo>
                      <a:pt x="893" y="1081"/>
                    </a:lnTo>
                    <a:lnTo>
                      <a:pt x="876" y="1125"/>
                    </a:lnTo>
                    <a:lnTo>
                      <a:pt x="868" y="1164"/>
                    </a:lnTo>
                    <a:lnTo>
                      <a:pt x="864" y="1180"/>
                    </a:lnTo>
                    <a:lnTo>
                      <a:pt x="862" y="1194"/>
                    </a:lnTo>
                    <a:lnTo>
                      <a:pt x="862" y="1194"/>
                    </a:lnTo>
                    <a:lnTo>
                      <a:pt x="862" y="1220"/>
                    </a:lnTo>
                    <a:lnTo>
                      <a:pt x="860" y="1251"/>
                    </a:lnTo>
                    <a:lnTo>
                      <a:pt x="854" y="1279"/>
                    </a:lnTo>
                    <a:lnTo>
                      <a:pt x="852" y="1291"/>
                    </a:lnTo>
                    <a:lnTo>
                      <a:pt x="846" y="1301"/>
                    </a:lnTo>
                    <a:lnTo>
                      <a:pt x="846" y="1301"/>
                    </a:lnTo>
                    <a:lnTo>
                      <a:pt x="838" y="1318"/>
                    </a:lnTo>
                    <a:lnTo>
                      <a:pt x="822" y="1338"/>
                    </a:lnTo>
                    <a:lnTo>
                      <a:pt x="810" y="1348"/>
                    </a:lnTo>
                    <a:lnTo>
                      <a:pt x="797" y="1360"/>
                    </a:lnTo>
                    <a:lnTo>
                      <a:pt x="781" y="1372"/>
                    </a:lnTo>
                    <a:lnTo>
                      <a:pt x="763" y="1382"/>
                    </a:lnTo>
                    <a:lnTo>
                      <a:pt x="551" y="1382"/>
                    </a:lnTo>
                    <a:lnTo>
                      <a:pt x="340" y="1382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9" name="Freeform 13"/>
              <p:cNvSpPr>
                <a:spLocks/>
              </p:cNvSpPr>
              <p:nvPr/>
            </p:nvSpPr>
            <p:spPr bwMode="auto">
              <a:xfrm>
                <a:off x="2185" y="352"/>
                <a:ext cx="1103" cy="1384"/>
              </a:xfrm>
              <a:custGeom>
                <a:avLst/>
                <a:gdLst>
                  <a:gd name="T0" fmla="*/ 522 w 1103"/>
                  <a:gd name="T1" fmla="*/ 0 h 1384"/>
                  <a:gd name="T2" fmla="*/ 441 w 1103"/>
                  <a:gd name="T3" fmla="*/ 10 h 1384"/>
                  <a:gd name="T4" fmla="*/ 362 w 1103"/>
                  <a:gd name="T5" fmla="*/ 32 h 1384"/>
                  <a:gd name="T6" fmla="*/ 289 w 1103"/>
                  <a:gd name="T7" fmla="*/ 63 h 1384"/>
                  <a:gd name="T8" fmla="*/ 223 w 1103"/>
                  <a:gd name="T9" fmla="*/ 105 h 1384"/>
                  <a:gd name="T10" fmla="*/ 162 w 1103"/>
                  <a:gd name="T11" fmla="*/ 156 h 1384"/>
                  <a:gd name="T12" fmla="*/ 109 w 1103"/>
                  <a:gd name="T13" fmla="*/ 213 h 1384"/>
                  <a:gd name="T14" fmla="*/ 67 w 1103"/>
                  <a:gd name="T15" fmla="*/ 277 h 1384"/>
                  <a:gd name="T16" fmla="*/ 34 w 1103"/>
                  <a:gd name="T17" fmla="*/ 348 h 1384"/>
                  <a:gd name="T18" fmla="*/ 12 w 1103"/>
                  <a:gd name="T19" fmla="*/ 423 h 1384"/>
                  <a:gd name="T20" fmla="*/ 0 w 1103"/>
                  <a:gd name="T21" fmla="*/ 504 h 1384"/>
                  <a:gd name="T22" fmla="*/ 0 w 1103"/>
                  <a:gd name="T23" fmla="*/ 557 h 1384"/>
                  <a:gd name="T24" fmla="*/ 10 w 1103"/>
                  <a:gd name="T25" fmla="*/ 634 h 1384"/>
                  <a:gd name="T26" fmla="*/ 38 w 1103"/>
                  <a:gd name="T27" fmla="*/ 729 h 1384"/>
                  <a:gd name="T28" fmla="*/ 69 w 1103"/>
                  <a:gd name="T29" fmla="*/ 789 h 1384"/>
                  <a:gd name="T30" fmla="*/ 211 w 1103"/>
                  <a:gd name="T31" fmla="*/ 1081 h 1384"/>
                  <a:gd name="T32" fmla="*/ 239 w 1103"/>
                  <a:gd name="T33" fmla="*/ 1180 h 1384"/>
                  <a:gd name="T34" fmla="*/ 241 w 1103"/>
                  <a:gd name="T35" fmla="*/ 1220 h 1384"/>
                  <a:gd name="T36" fmla="*/ 251 w 1103"/>
                  <a:gd name="T37" fmla="*/ 1291 h 1384"/>
                  <a:gd name="T38" fmla="*/ 265 w 1103"/>
                  <a:gd name="T39" fmla="*/ 1318 h 1384"/>
                  <a:gd name="T40" fmla="*/ 306 w 1103"/>
                  <a:gd name="T41" fmla="*/ 1362 h 1384"/>
                  <a:gd name="T42" fmla="*/ 551 w 1103"/>
                  <a:gd name="T43" fmla="*/ 1384 h 1384"/>
                  <a:gd name="T44" fmla="*/ 781 w 1103"/>
                  <a:gd name="T45" fmla="*/ 1372 h 1384"/>
                  <a:gd name="T46" fmla="*/ 822 w 1103"/>
                  <a:gd name="T47" fmla="*/ 1338 h 1384"/>
                  <a:gd name="T48" fmla="*/ 848 w 1103"/>
                  <a:gd name="T49" fmla="*/ 1303 h 1384"/>
                  <a:gd name="T50" fmla="*/ 860 w 1103"/>
                  <a:gd name="T51" fmla="*/ 1251 h 1384"/>
                  <a:gd name="T52" fmla="*/ 862 w 1103"/>
                  <a:gd name="T53" fmla="*/ 1194 h 1384"/>
                  <a:gd name="T54" fmla="*/ 878 w 1103"/>
                  <a:gd name="T55" fmla="*/ 1125 h 1384"/>
                  <a:gd name="T56" fmla="*/ 1034 w 1103"/>
                  <a:gd name="T57" fmla="*/ 789 h 1384"/>
                  <a:gd name="T58" fmla="*/ 1065 w 1103"/>
                  <a:gd name="T59" fmla="*/ 729 h 1384"/>
                  <a:gd name="T60" fmla="*/ 1087 w 1103"/>
                  <a:gd name="T61" fmla="*/ 658 h 1384"/>
                  <a:gd name="T62" fmla="*/ 1101 w 1103"/>
                  <a:gd name="T63" fmla="*/ 583 h 1384"/>
                  <a:gd name="T64" fmla="*/ 1103 w 1103"/>
                  <a:gd name="T65" fmla="*/ 530 h 1384"/>
                  <a:gd name="T66" fmla="*/ 1097 w 1103"/>
                  <a:gd name="T67" fmla="*/ 449 h 1384"/>
                  <a:gd name="T68" fmla="*/ 1077 w 1103"/>
                  <a:gd name="T69" fmla="*/ 372 h 1384"/>
                  <a:gd name="T70" fmla="*/ 1048 w 1103"/>
                  <a:gd name="T71" fmla="*/ 302 h 1384"/>
                  <a:gd name="T72" fmla="*/ 1008 w 1103"/>
                  <a:gd name="T73" fmla="*/ 235 h 1384"/>
                  <a:gd name="T74" fmla="*/ 959 w 1103"/>
                  <a:gd name="T75" fmla="*/ 174 h 1384"/>
                  <a:gd name="T76" fmla="*/ 901 w 1103"/>
                  <a:gd name="T77" fmla="*/ 121 h 1384"/>
                  <a:gd name="T78" fmla="*/ 836 w 1103"/>
                  <a:gd name="T79" fmla="*/ 77 h 1384"/>
                  <a:gd name="T80" fmla="*/ 765 w 1103"/>
                  <a:gd name="T81" fmla="*/ 41 h 1384"/>
                  <a:gd name="T82" fmla="*/ 688 w 1103"/>
                  <a:gd name="T83" fmla="*/ 16 h 1384"/>
                  <a:gd name="T84" fmla="*/ 607 w 1103"/>
                  <a:gd name="T85" fmla="*/ 2 h 13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103" h="1384">
                    <a:moveTo>
                      <a:pt x="551" y="0"/>
                    </a:moveTo>
                    <a:lnTo>
                      <a:pt x="551" y="0"/>
                    </a:lnTo>
                    <a:lnTo>
                      <a:pt x="522" y="0"/>
                    </a:lnTo>
                    <a:lnTo>
                      <a:pt x="496" y="2"/>
                    </a:lnTo>
                    <a:lnTo>
                      <a:pt x="468" y="6"/>
                    </a:lnTo>
                    <a:lnTo>
                      <a:pt x="441" y="10"/>
                    </a:lnTo>
                    <a:lnTo>
                      <a:pt x="415" y="16"/>
                    </a:lnTo>
                    <a:lnTo>
                      <a:pt x="389" y="24"/>
                    </a:lnTo>
                    <a:lnTo>
                      <a:pt x="362" y="32"/>
                    </a:lnTo>
                    <a:lnTo>
                      <a:pt x="338" y="41"/>
                    </a:lnTo>
                    <a:lnTo>
                      <a:pt x="314" y="53"/>
                    </a:lnTo>
                    <a:lnTo>
                      <a:pt x="289" y="63"/>
                    </a:lnTo>
                    <a:lnTo>
                      <a:pt x="267" y="77"/>
                    </a:lnTo>
                    <a:lnTo>
                      <a:pt x="245" y="91"/>
                    </a:lnTo>
                    <a:lnTo>
                      <a:pt x="223" y="105"/>
                    </a:lnTo>
                    <a:lnTo>
                      <a:pt x="202" y="121"/>
                    </a:lnTo>
                    <a:lnTo>
                      <a:pt x="182" y="138"/>
                    </a:lnTo>
                    <a:lnTo>
                      <a:pt x="162" y="156"/>
                    </a:lnTo>
                    <a:lnTo>
                      <a:pt x="144" y="174"/>
                    </a:lnTo>
                    <a:lnTo>
                      <a:pt x="128" y="192"/>
                    </a:lnTo>
                    <a:lnTo>
                      <a:pt x="109" y="213"/>
                    </a:lnTo>
                    <a:lnTo>
                      <a:pt x="95" y="235"/>
                    </a:lnTo>
                    <a:lnTo>
                      <a:pt x="81" y="255"/>
                    </a:lnTo>
                    <a:lnTo>
                      <a:pt x="67" y="277"/>
                    </a:lnTo>
                    <a:lnTo>
                      <a:pt x="55" y="302"/>
                    </a:lnTo>
                    <a:lnTo>
                      <a:pt x="45" y="324"/>
                    </a:lnTo>
                    <a:lnTo>
                      <a:pt x="34" y="348"/>
                    </a:lnTo>
                    <a:lnTo>
                      <a:pt x="24" y="372"/>
                    </a:lnTo>
                    <a:lnTo>
                      <a:pt x="18" y="399"/>
                    </a:lnTo>
                    <a:lnTo>
                      <a:pt x="12" y="423"/>
                    </a:lnTo>
                    <a:lnTo>
                      <a:pt x="6" y="449"/>
                    </a:lnTo>
                    <a:lnTo>
                      <a:pt x="2" y="476"/>
                    </a:lnTo>
                    <a:lnTo>
                      <a:pt x="0" y="504"/>
                    </a:lnTo>
                    <a:lnTo>
                      <a:pt x="0" y="530"/>
                    </a:lnTo>
                    <a:lnTo>
                      <a:pt x="0" y="530"/>
                    </a:lnTo>
                    <a:lnTo>
                      <a:pt x="0" y="557"/>
                    </a:lnTo>
                    <a:lnTo>
                      <a:pt x="2" y="583"/>
                    </a:lnTo>
                    <a:lnTo>
                      <a:pt x="6" y="607"/>
                    </a:lnTo>
                    <a:lnTo>
                      <a:pt x="10" y="634"/>
                    </a:lnTo>
                    <a:lnTo>
                      <a:pt x="16" y="658"/>
                    </a:lnTo>
                    <a:lnTo>
                      <a:pt x="22" y="682"/>
                    </a:lnTo>
                    <a:lnTo>
                      <a:pt x="38" y="729"/>
                    </a:lnTo>
                    <a:lnTo>
                      <a:pt x="38" y="729"/>
                    </a:lnTo>
                    <a:lnTo>
                      <a:pt x="53" y="759"/>
                    </a:lnTo>
                    <a:lnTo>
                      <a:pt x="69" y="789"/>
                    </a:lnTo>
                    <a:lnTo>
                      <a:pt x="69" y="789"/>
                    </a:lnTo>
                    <a:lnTo>
                      <a:pt x="211" y="1081"/>
                    </a:lnTo>
                    <a:lnTo>
                      <a:pt x="211" y="1081"/>
                    </a:lnTo>
                    <a:lnTo>
                      <a:pt x="225" y="1125"/>
                    </a:lnTo>
                    <a:lnTo>
                      <a:pt x="235" y="1164"/>
                    </a:lnTo>
                    <a:lnTo>
                      <a:pt x="239" y="1180"/>
                    </a:lnTo>
                    <a:lnTo>
                      <a:pt x="239" y="1194"/>
                    </a:lnTo>
                    <a:lnTo>
                      <a:pt x="239" y="1194"/>
                    </a:lnTo>
                    <a:lnTo>
                      <a:pt x="241" y="1220"/>
                    </a:lnTo>
                    <a:lnTo>
                      <a:pt x="243" y="1251"/>
                    </a:lnTo>
                    <a:lnTo>
                      <a:pt x="247" y="1279"/>
                    </a:lnTo>
                    <a:lnTo>
                      <a:pt x="251" y="1291"/>
                    </a:lnTo>
                    <a:lnTo>
                      <a:pt x="255" y="1303"/>
                    </a:lnTo>
                    <a:lnTo>
                      <a:pt x="255" y="1303"/>
                    </a:lnTo>
                    <a:lnTo>
                      <a:pt x="265" y="1318"/>
                    </a:lnTo>
                    <a:lnTo>
                      <a:pt x="281" y="1338"/>
                    </a:lnTo>
                    <a:lnTo>
                      <a:pt x="291" y="1350"/>
                    </a:lnTo>
                    <a:lnTo>
                      <a:pt x="306" y="1362"/>
                    </a:lnTo>
                    <a:lnTo>
                      <a:pt x="322" y="1372"/>
                    </a:lnTo>
                    <a:lnTo>
                      <a:pt x="340" y="1384"/>
                    </a:lnTo>
                    <a:lnTo>
                      <a:pt x="551" y="1384"/>
                    </a:lnTo>
                    <a:lnTo>
                      <a:pt x="763" y="1384"/>
                    </a:lnTo>
                    <a:lnTo>
                      <a:pt x="763" y="1384"/>
                    </a:lnTo>
                    <a:lnTo>
                      <a:pt x="781" y="1372"/>
                    </a:lnTo>
                    <a:lnTo>
                      <a:pt x="797" y="1362"/>
                    </a:lnTo>
                    <a:lnTo>
                      <a:pt x="812" y="1350"/>
                    </a:lnTo>
                    <a:lnTo>
                      <a:pt x="822" y="1338"/>
                    </a:lnTo>
                    <a:lnTo>
                      <a:pt x="838" y="1318"/>
                    </a:lnTo>
                    <a:lnTo>
                      <a:pt x="848" y="1303"/>
                    </a:lnTo>
                    <a:lnTo>
                      <a:pt x="848" y="1303"/>
                    </a:lnTo>
                    <a:lnTo>
                      <a:pt x="852" y="1291"/>
                    </a:lnTo>
                    <a:lnTo>
                      <a:pt x="856" y="1279"/>
                    </a:lnTo>
                    <a:lnTo>
                      <a:pt x="860" y="1251"/>
                    </a:lnTo>
                    <a:lnTo>
                      <a:pt x="862" y="1220"/>
                    </a:lnTo>
                    <a:lnTo>
                      <a:pt x="862" y="1194"/>
                    </a:lnTo>
                    <a:lnTo>
                      <a:pt x="862" y="1194"/>
                    </a:lnTo>
                    <a:lnTo>
                      <a:pt x="864" y="1180"/>
                    </a:lnTo>
                    <a:lnTo>
                      <a:pt x="868" y="1164"/>
                    </a:lnTo>
                    <a:lnTo>
                      <a:pt x="878" y="1125"/>
                    </a:lnTo>
                    <a:lnTo>
                      <a:pt x="893" y="1081"/>
                    </a:lnTo>
                    <a:lnTo>
                      <a:pt x="893" y="1081"/>
                    </a:lnTo>
                    <a:lnTo>
                      <a:pt x="1034" y="789"/>
                    </a:lnTo>
                    <a:lnTo>
                      <a:pt x="1034" y="789"/>
                    </a:lnTo>
                    <a:lnTo>
                      <a:pt x="1050" y="759"/>
                    </a:lnTo>
                    <a:lnTo>
                      <a:pt x="1065" y="729"/>
                    </a:lnTo>
                    <a:lnTo>
                      <a:pt x="1065" y="729"/>
                    </a:lnTo>
                    <a:lnTo>
                      <a:pt x="1081" y="682"/>
                    </a:lnTo>
                    <a:lnTo>
                      <a:pt x="1087" y="658"/>
                    </a:lnTo>
                    <a:lnTo>
                      <a:pt x="1093" y="634"/>
                    </a:lnTo>
                    <a:lnTo>
                      <a:pt x="1097" y="607"/>
                    </a:lnTo>
                    <a:lnTo>
                      <a:pt x="1101" y="583"/>
                    </a:lnTo>
                    <a:lnTo>
                      <a:pt x="1101" y="557"/>
                    </a:lnTo>
                    <a:lnTo>
                      <a:pt x="1103" y="530"/>
                    </a:lnTo>
                    <a:lnTo>
                      <a:pt x="1103" y="530"/>
                    </a:lnTo>
                    <a:lnTo>
                      <a:pt x="1101" y="504"/>
                    </a:lnTo>
                    <a:lnTo>
                      <a:pt x="1099" y="476"/>
                    </a:lnTo>
                    <a:lnTo>
                      <a:pt x="1097" y="449"/>
                    </a:lnTo>
                    <a:lnTo>
                      <a:pt x="1091" y="423"/>
                    </a:lnTo>
                    <a:lnTo>
                      <a:pt x="1085" y="399"/>
                    </a:lnTo>
                    <a:lnTo>
                      <a:pt x="1077" y="372"/>
                    </a:lnTo>
                    <a:lnTo>
                      <a:pt x="1069" y="348"/>
                    </a:lnTo>
                    <a:lnTo>
                      <a:pt x="1058" y="324"/>
                    </a:lnTo>
                    <a:lnTo>
                      <a:pt x="1048" y="302"/>
                    </a:lnTo>
                    <a:lnTo>
                      <a:pt x="1036" y="277"/>
                    </a:lnTo>
                    <a:lnTo>
                      <a:pt x="1022" y="255"/>
                    </a:lnTo>
                    <a:lnTo>
                      <a:pt x="1008" y="235"/>
                    </a:lnTo>
                    <a:lnTo>
                      <a:pt x="992" y="213"/>
                    </a:lnTo>
                    <a:lnTo>
                      <a:pt x="976" y="192"/>
                    </a:lnTo>
                    <a:lnTo>
                      <a:pt x="959" y="174"/>
                    </a:lnTo>
                    <a:lnTo>
                      <a:pt x="941" y="156"/>
                    </a:lnTo>
                    <a:lnTo>
                      <a:pt x="921" y="138"/>
                    </a:lnTo>
                    <a:lnTo>
                      <a:pt x="901" y="121"/>
                    </a:lnTo>
                    <a:lnTo>
                      <a:pt x="880" y="105"/>
                    </a:lnTo>
                    <a:lnTo>
                      <a:pt x="858" y="91"/>
                    </a:lnTo>
                    <a:lnTo>
                      <a:pt x="836" y="77"/>
                    </a:lnTo>
                    <a:lnTo>
                      <a:pt x="814" y="63"/>
                    </a:lnTo>
                    <a:lnTo>
                      <a:pt x="789" y="53"/>
                    </a:lnTo>
                    <a:lnTo>
                      <a:pt x="765" y="41"/>
                    </a:lnTo>
                    <a:lnTo>
                      <a:pt x="741" y="32"/>
                    </a:lnTo>
                    <a:lnTo>
                      <a:pt x="714" y="24"/>
                    </a:lnTo>
                    <a:lnTo>
                      <a:pt x="688" y="16"/>
                    </a:lnTo>
                    <a:lnTo>
                      <a:pt x="662" y="10"/>
                    </a:lnTo>
                    <a:lnTo>
                      <a:pt x="636" y="6"/>
                    </a:lnTo>
                    <a:lnTo>
                      <a:pt x="607" y="2"/>
                    </a:lnTo>
                    <a:lnTo>
                      <a:pt x="579" y="0"/>
                    </a:lnTo>
                    <a:lnTo>
                      <a:pt x="551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0" name="Freeform 14"/>
              <p:cNvSpPr>
                <a:spLocks noEditPoints="1"/>
              </p:cNvSpPr>
              <p:nvPr/>
            </p:nvSpPr>
            <p:spPr bwMode="auto">
              <a:xfrm>
                <a:off x="2185" y="352"/>
                <a:ext cx="1103" cy="1382"/>
              </a:xfrm>
              <a:custGeom>
                <a:avLst/>
                <a:gdLst>
                  <a:gd name="T0" fmla="*/ 293 w 1103"/>
                  <a:gd name="T1" fmla="*/ 1348 h 1382"/>
                  <a:gd name="T2" fmla="*/ 251 w 1103"/>
                  <a:gd name="T3" fmla="*/ 1291 h 1382"/>
                  <a:gd name="T4" fmla="*/ 241 w 1103"/>
                  <a:gd name="T5" fmla="*/ 1194 h 1382"/>
                  <a:gd name="T6" fmla="*/ 211 w 1103"/>
                  <a:gd name="T7" fmla="*/ 1081 h 1382"/>
                  <a:gd name="T8" fmla="*/ 41 w 1103"/>
                  <a:gd name="T9" fmla="*/ 727 h 1382"/>
                  <a:gd name="T10" fmla="*/ 4 w 1103"/>
                  <a:gd name="T11" fmla="*/ 583 h 1382"/>
                  <a:gd name="T12" fmla="*/ 4 w 1103"/>
                  <a:gd name="T13" fmla="*/ 478 h 1382"/>
                  <a:gd name="T14" fmla="*/ 34 w 1103"/>
                  <a:gd name="T15" fmla="*/ 348 h 1382"/>
                  <a:gd name="T16" fmla="*/ 95 w 1103"/>
                  <a:gd name="T17" fmla="*/ 235 h 1382"/>
                  <a:gd name="T18" fmla="*/ 182 w 1103"/>
                  <a:gd name="T19" fmla="*/ 138 h 1382"/>
                  <a:gd name="T20" fmla="*/ 289 w 1103"/>
                  <a:gd name="T21" fmla="*/ 65 h 1382"/>
                  <a:gd name="T22" fmla="*/ 415 w 1103"/>
                  <a:gd name="T23" fmla="*/ 18 h 1382"/>
                  <a:gd name="T24" fmla="*/ 551 w 1103"/>
                  <a:gd name="T25" fmla="*/ 0 h 1382"/>
                  <a:gd name="T26" fmla="*/ 662 w 1103"/>
                  <a:gd name="T27" fmla="*/ 12 h 1382"/>
                  <a:gd name="T28" fmla="*/ 789 w 1103"/>
                  <a:gd name="T29" fmla="*/ 53 h 1382"/>
                  <a:gd name="T30" fmla="*/ 901 w 1103"/>
                  <a:gd name="T31" fmla="*/ 121 h 1382"/>
                  <a:gd name="T32" fmla="*/ 992 w 1103"/>
                  <a:gd name="T33" fmla="*/ 215 h 1382"/>
                  <a:gd name="T34" fmla="*/ 1058 w 1103"/>
                  <a:gd name="T35" fmla="*/ 324 h 1382"/>
                  <a:gd name="T36" fmla="*/ 1095 w 1103"/>
                  <a:gd name="T37" fmla="*/ 449 h 1382"/>
                  <a:gd name="T38" fmla="*/ 1101 w 1103"/>
                  <a:gd name="T39" fmla="*/ 557 h 1382"/>
                  <a:gd name="T40" fmla="*/ 1079 w 1103"/>
                  <a:gd name="T41" fmla="*/ 680 h 1382"/>
                  <a:gd name="T42" fmla="*/ 1032 w 1103"/>
                  <a:gd name="T43" fmla="*/ 789 h 1382"/>
                  <a:gd name="T44" fmla="*/ 864 w 1103"/>
                  <a:gd name="T45" fmla="*/ 1180 h 1382"/>
                  <a:gd name="T46" fmla="*/ 854 w 1103"/>
                  <a:gd name="T47" fmla="*/ 1277 h 1382"/>
                  <a:gd name="T48" fmla="*/ 822 w 1103"/>
                  <a:gd name="T49" fmla="*/ 1336 h 1382"/>
                  <a:gd name="T50" fmla="*/ 551 w 1103"/>
                  <a:gd name="T51" fmla="*/ 1382 h 1382"/>
                  <a:gd name="T52" fmla="*/ 496 w 1103"/>
                  <a:gd name="T53" fmla="*/ 2 h 1382"/>
                  <a:gd name="T54" fmla="*/ 362 w 1103"/>
                  <a:gd name="T55" fmla="*/ 32 h 1382"/>
                  <a:gd name="T56" fmla="*/ 245 w 1103"/>
                  <a:gd name="T57" fmla="*/ 91 h 1382"/>
                  <a:gd name="T58" fmla="*/ 144 w 1103"/>
                  <a:gd name="T59" fmla="*/ 174 h 1382"/>
                  <a:gd name="T60" fmla="*/ 67 w 1103"/>
                  <a:gd name="T61" fmla="*/ 277 h 1382"/>
                  <a:gd name="T62" fmla="*/ 18 w 1103"/>
                  <a:gd name="T63" fmla="*/ 399 h 1382"/>
                  <a:gd name="T64" fmla="*/ 0 w 1103"/>
                  <a:gd name="T65" fmla="*/ 530 h 1382"/>
                  <a:gd name="T66" fmla="*/ 10 w 1103"/>
                  <a:gd name="T67" fmla="*/ 634 h 1382"/>
                  <a:gd name="T68" fmla="*/ 53 w 1103"/>
                  <a:gd name="T69" fmla="*/ 759 h 1382"/>
                  <a:gd name="T70" fmla="*/ 225 w 1103"/>
                  <a:gd name="T71" fmla="*/ 1125 h 1382"/>
                  <a:gd name="T72" fmla="*/ 241 w 1103"/>
                  <a:gd name="T73" fmla="*/ 1220 h 1382"/>
                  <a:gd name="T74" fmla="*/ 255 w 1103"/>
                  <a:gd name="T75" fmla="*/ 1301 h 1382"/>
                  <a:gd name="T76" fmla="*/ 322 w 1103"/>
                  <a:gd name="T77" fmla="*/ 1372 h 1382"/>
                  <a:gd name="T78" fmla="*/ 781 w 1103"/>
                  <a:gd name="T79" fmla="*/ 1372 h 1382"/>
                  <a:gd name="T80" fmla="*/ 846 w 1103"/>
                  <a:gd name="T81" fmla="*/ 1301 h 1382"/>
                  <a:gd name="T82" fmla="*/ 862 w 1103"/>
                  <a:gd name="T83" fmla="*/ 1220 h 1382"/>
                  <a:gd name="T84" fmla="*/ 876 w 1103"/>
                  <a:gd name="T85" fmla="*/ 1125 h 1382"/>
                  <a:gd name="T86" fmla="*/ 1048 w 1103"/>
                  <a:gd name="T87" fmla="*/ 759 h 1382"/>
                  <a:gd name="T88" fmla="*/ 1093 w 1103"/>
                  <a:gd name="T89" fmla="*/ 634 h 1382"/>
                  <a:gd name="T90" fmla="*/ 1103 w 1103"/>
                  <a:gd name="T91" fmla="*/ 530 h 1382"/>
                  <a:gd name="T92" fmla="*/ 1085 w 1103"/>
                  <a:gd name="T93" fmla="*/ 399 h 1382"/>
                  <a:gd name="T94" fmla="*/ 1034 w 1103"/>
                  <a:gd name="T95" fmla="*/ 277 h 1382"/>
                  <a:gd name="T96" fmla="*/ 957 w 1103"/>
                  <a:gd name="T97" fmla="*/ 174 h 1382"/>
                  <a:gd name="T98" fmla="*/ 858 w 1103"/>
                  <a:gd name="T99" fmla="*/ 91 h 1382"/>
                  <a:gd name="T100" fmla="*/ 739 w 1103"/>
                  <a:gd name="T101" fmla="*/ 32 h 1382"/>
                  <a:gd name="T102" fmla="*/ 607 w 1103"/>
                  <a:gd name="T103" fmla="*/ 2 h 13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1103" h="1382">
                    <a:moveTo>
                      <a:pt x="340" y="1382"/>
                    </a:moveTo>
                    <a:lnTo>
                      <a:pt x="340" y="1382"/>
                    </a:lnTo>
                    <a:lnTo>
                      <a:pt x="322" y="1370"/>
                    </a:lnTo>
                    <a:lnTo>
                      <a:pt x="306" y="1360"/>
                    </a:lnTo>
                    <a:lnTo>
                      <a:pt x="293" y="1348"/>
                    </a:lnTo>
                    <a:lnTo>
                      <a:pt x="281" y="1336"/>
                    </a:lnTo>
                    <a:lnTo>
                      <a:pt x="265" y="1316"/>
                    </a:lnTo>
                    <a:lnTo>
                      <a:pt x="257" y="1301"/>
                    </a:lnTo>
                    <a:lnTo>
                      <a:pt x="257" y="1301"/>
                    </a:lnTo>
                    <a:lnTo>
                      <a:pt x="251" y="1291"/>
                    </a:lnTo>
                    <a:lnTo>
                      <a:pt x="249" y="1277"/>
                    </a:lnTo>
                    <a:lnTo>
                      <a:pt x="243" y="1249"/>
                    </a:lnTo>
                    <a:lnTo>
                      <a:pt x="241" y="1220"/>
                    </a:lnTo>
                    <a:lnTo>
                      <a:pt x="241" y="1194"/>
                    </a:lnTo>
                    <a:lnTo>
                      <a:pt x="241" y="1194"/>
                    </a:lnTo>
                    <a:lnTo>
                      <a:pt x="239" y="1180"/>
                    </a:lnTo>
                    <a:lnTo>
                      <a:pt x="235" y="1162"/>
                    </a:lnTo>
                    <a:lnTo>
                      <a:pt x="227" y="1125"/>
                    </a:lnTo>
                    <a:lnTo>
                      <a:pt x="211" y="1081"/>
                    </a:lnTo>
                    <a:lnTo>
                      <a:pt x="211" y="1081"/>
                    </a:lnTo>
                    <a:lnTo>
                      <a:pt x="69" y="789"/>
                    </a:lnTo>
                    <a:lnTo>
                      <a:pt x="69" y="789"/>
                    </a:lnTo>
                    <a:lnTo>
                      <a:pt x="55" y="759"/>
                    </a:lnTo>
                    <a:lnTo>
                      <a:pt x="41" y="727"/>
                    </a:lnTo>
                    <a:lnTo>
                      <a:pt x="41" y="727"/>
                    </a:lnTo>
                    <a:lnTo>
                      <a:pt x="24" y="680"/>
                    </a:lnTo>
                    <a:lnTo>
                      <a:pt x="16" y="658"/>
                    </a:lnTo>
                    <a:lnTo>
                      <a:pt x="12" y="634"/>
                    </a:lnTo>
                    <a:lnTo>
                      <a:pt x="6" y="607"/>
                    </a:lnTo>
                    <a:lnTo>
                      <a:pt x="4" y="583"/>
                    </a:lnTo>
                    <a:lnTo>
                      <a:pt x="2" y="557"/>
                    </a:lnTo>
                    <a:lnTo>
                      <a:pt x="2" y="530"/>
                    </a:lnTo>
                    <a:lnTo>
                      <a:pt x="2" y="530"/>
                    </a:lnTo>
                    <a:lnTo>
                      <a:pt x="2" y="504"/>
                    </a:lnTo>
                    <a:lnTo>
                      <a:pt x="4" y="478"/>
                    </a:lnTo>
                    <a:lnTo>
                      <a:pt x="8" y="449"/>
                    </a:lnTo>
                    <a:lnTo>
                      <a:pt x="12" y="425"/>
                    </a:lnTo>
                    <a:lnTo>
                      <a:pt x="18" y="399"/>
                    </a:lnTo>
                    <a:lnTo>
                      <a:pt x="26" y="372"/>
                    </a:lnTo>
                    <a:lnTo>
                      <a:pt x="34" y="348"/>
                    </a:lnTo>
                    <a:lnTo>
                      <a:pt x="45" y="324"/>
                    </a:lnTo>
                    <a:lnTo>
                      <a:pt x="57" y="302"/>
                    </a:lnTo>
                    <a:lnTo>
                      <a:pt x="69" y="277"/>
                    </a:lnTo>
                    <a:lnTo>
                      <a:pt x="81" y="257"/>
                    </a:lnTo>
                    <a:lnTo>
                      <a:pt x="95" y="235"/>
                    </a:lnTo>
                    <a:lnTo>
                      <a:pt x="111" y="215"/>
                    </a:lnTo>
                    <a:lnTo>
                      <a:pt x="128" y="194"/>
                    </a:lnTo>
                    <a:lnTo>
                      <a:pt x="146" y="174"/>
                    </a:lnTo>
                    <a:lnTo>
                      <a:pt x="164" y="156"/>
                    </a:lnTo>
                    <a:lnTo>
                      <a:pt x="182" y="138"/>
                    </a:lnTo>
                    <a:lnTo>
                      <a:pt x="202" y="121"/>
                    </a:lnTo>
                    <a:lnTo>
                      <a:pt x="223" y="105"/>
                    </a:lnTo>
                    <a:lnTo>
                      <a:pt x="245" y="91"/>
                    </a:lnTo>
                    <a:lnTo>
                      <a:pt x="267" y="77"/>
                    </a:lnTo>
                    <a:lnTo>
                      <a:pt x="289" y="65"/>
                    </a:lnTo>
                    <a:lnTo>
                      <a:pt x="314" y="53"/>
                    </a:lnTo>
                    <a:lnTo>
                      <a:pt x="338" y="43"/>
                    </a:lnTo>
                    <a:lnTo>
                      <a:pt x="362" y="32"/>
                    </a:lnTo>
                    <a:lnTo>
                      <a:pt x="389" y="24"/>
                    </a:lnTo>
                    <a:lnTo>
                      <a:pt x="415" y="18"/>
                    </a:lnTo>
                    <a:lnTo>
                      <a:pt x="441" y="12"/>
                    </a:lnTo>
                    <a:lnTo>
                      <a:pt x="468" y="6"/>
                    </a:lnTo>
                    <a:lnTo>
                      <a:pt x="496" y="4"/>
                    </a:lnTo>
                    <a:lnTo>
                      <a:pt x="524" y="2"/>
                    </a:lnTo>
                    <a:lnTo>
                      <a:pt x="551" y="0"/>
                    </a:lnTo>
                    <a:lnTo>
                      <a:pt x="551" y="0"/>
                    </a:lnTo>
                    <a:lnTo>
                      <a:pt x="579" y="2"/>
                    </a:lnTo>
                    <a:lnTo>
                      <a:pt x="607" y="4"/>
                    </a:lnTo>
                    <a:lnTo>
                      <a:pt x="636" y="6"/>
                    </a:lnTo>
                    <a:lnTo>
                      <a:pt x="662" y="12"/>
                    </a:lnTo>
                    <a:lnTo>
                      <a:pt x="688" y="18"/>
                    </a:lnTo>
                    <a:lnTo>
                      <a:pt x="714" y="24"/>
                    </a:lnTo>
                    <a:lnTo>
                      <a:pt x="739" y="32"/>
                    </a:lnTo>
                    <a:lnTo>
                      <a:pt x="765" y="43"/>
                    </a:lnTo>
                    <a:lnTo>
                      <a:pt x="789" y="53"/>
                    </a:lnTo>
                    <a:lnTo>
                      <a:pt x="812" y="65"/>
                    </a:lnTo>
                    <a:lnTo>
                      <a:pt x="836" y="77"/>
                    </a:lnTo>
                    <a:lnTo>
                      <a:pt x="858" y="91"/>
                    </a:lnTo>
                    <a:lnTo>
                      <a:pt x="878" y="105"/>
                    </a:lnTo>
                    <a:lnTo>
                      <a:pt x="901" y="121"/>
                    </a:lnTo>
                    <a:lnTo>
                      <a:pt x="921" y="138"/>
                    </a:lnTo>
                    <a:lnTo>
                      <a:pt x="939" y="156"/>
                    </a:lnTo>
                    <a:lnTo>
                      <a:pt x="957" y="174"/>
                    </a:lnTo>
                    <a:lnTo>
                      <a:pt x="976" y="194"/>
                    </a:lnTo>
                    <a:lnTo>
                      <a:pt x="992" y="215"/>
                    </a:lnTo>
                    <a:lnTo>
                      <a:pt x="1006" y="235"/>
                    </a:lnTo>
                    <a:lnTo>
                      <a:pt x="1022" y="257"/>
                    </a:lnTo>
                    <a:lnTo>
                      <a:pt x="1034" y="277"/>
                    </a:lnTo>
                    <a:lnTo>
                      <a:pt x="1046" y="302"/>
                    </a:lnTo>
                    <a:lnTo>
                      <a:pt x="1058" y="324"/>
                    </a:lnTo>
                    <a:lnTo>
                      <a:pt x="1069" y="348"/>
                    </a:lnTo>
                    <a:lnTo>
                      <a:pt x="1077" y="372"/>
                    </a:lnTo>
                    <a:lnTo>
                      <a:pt x="1085" y="399"/>
                    </a:lnTo>
                    <a:lnTo>
                      <a:pt x="1091" y="425"/>
                    </a:lnTo>
                    <a:lnTo>
                      <a:pt x="1095" y="449"/>
                    </a:lnTo>
                    <a:lnTo>
                      <a:pt x="1099" y="478"/>
                    </a:lnTo>
                    <a:lnTo>
                      <a:pt x="1101" y="504"/>
                    </a:lnTo>
                    <a:lnTo>
                      <a:pt x="1101" y="530"/>
                    </a:lnTo>
                    <a:lnTo>
                      <a:pt x="1101" y="530"/>
                    </a:lnTo>
                    <a:lnTo>
                      <a:pt x="1101" y="557"/>
                    </a:lnTo>
                    <a:lnTo>
                      <a:pt x="1099" y="583"/>
                    </a:lnTo>
                    <a:lnTo>
                      <a:pt x="1095" y="607"/>
                    </a:lnTo>
                    <a:lnTo>
                      <a:pt x="1091" y="634"/>
                    </a:lnTo>
                    <a:lnTo>
                      <a:pt x="1087" y="658"/>
                    </a:lnTo>
                    <a:lnTo>
                      <a:pt x="1079" y="680"/>
                    </a:lnTo>
                    <a:lnTo>
                      <a:pt x="1063" y="727"/>
                    </a:lnTo>
                    <a:lnTo>
                      <a:pt x="1063" y="727"/>
                    </a:lnTo>
                    <a:lnTo>
                      <a:pt x="1048" y="759"/>
                    </a:lnTo>
                    <a:lnTo>
                      <a:pt x="1032" y="789"/>
                    </a:lnTo>
                    <a:lnTo>
                      <a:pt x="1032" y="789"/>
                    </a:lnTo>
                    <a:lnTo>
                      <a:pt x="891" y="1081"/>
                    </a:lnTo>
                    <a:lnTo>
                      <a:pt x="891" y="1081"/>
                    </a:lnTo>
                    <a:lnTo>
                      <a:pt x="876" y="1125"/>
                    </a:lnTo>
                    <a:lnTo>
                      <a:pt x="866" y="1162"/>
                    </a:lnTo>
                    <a:lnTo>
                      <a:pt x="864" y="1180"/>
                    </a:lnTo>
                    <a:lnTo>
                      <a:pt x="862" y="1194"/>
                    </a:lnTo>
                    <a:lnTo>
                      <a:pt x="862" y="1194"/>
                    </a:lnTo>
                    <a:lnTo>
                      <a:pt x="862" y="1220"/>
                    </a:lnTo>
                    <a:lnTo>
                      <a:pt x="860" y="1249"/>
                    </a:lnTo>
                    <a:lnTo>
                      <a:pt x="854" y="1277"/>
                    </a:lnTo>
                    <a:lnTo>
                      <a:pt x="852" y="1291"/>
                    </a:lnTo>
                    <a:lnTo>
                      <a:pt x="846" y="1301"/>
                    </a:lnTo>
                    <a:lnTo>
                      <a:pt x="846" y="1301"/>
                    </a:lnTo>
                    <a:lnTo>
                      <a:pt x="838" y="1316"/>
                    </a:lnTo>
                    <a:lnTo>
                      <a:pt x="822" y="1336"/>
                    </a:lnTo>
                    <a:lnTo>
                      <a:pt x="810" y="1348"/>
                    </a:lnTo>
                    <a:lnTo>
                      <a:pt x="797" y="1360"/>
                    </a:lnTo>
                    <a:lnTo>
                      <a:pt x="781" y="1370"/>
                    </a:lnTo>
                    <a:lnTo>
                      <a:pt x="763" y="1382"/>
                    </a:lnTo>
                    <a:lnTo>
                      <a:pt x="551" y="1382"/>
                    </a:lnTo>
                    <a:lnTo>
                      <a:pt x="340" y="1382"/>
                    </a:lnTo>
                    <a:close/>
                    <a:moveTo>
                      <a:pt x="551" y="0"/>
                    </a:moveTo>
                    <a:lnTo>
                      <a:pt x="551" y="0"/>
                    </a:lnTo>
                    <a:lnTo>
                      <a:pt x="524" y="0"/>
                    </a:lnTo>
                    <a:lnTo>
                      <a:pt x="496" y="2"/>
                    </a:lnTo>
                    <a:lnTo>
                      <a:pt x="468" y="6"/>
                    </a:lnTo>
                    <a:lnTo>
                      <a:pt x="441" y="10"/>
                    </a:lnTo>
                    <a:lnTo>
                      <a:pt x="415" y="16"/>
                    </a:lnTo>
                    <a:lnTo>
                      <a:pt x="389" y="24"/>
                    </a:lnTo>
                    <a:lnTo>
                      <a:pt x="362" y="32"/>
                    </a:lnTo>
                    <a:lnTo>
                      <a:pt x="338" y="43"/>
                    </a:lnTo>
                    <a:lnTo>
                      <a:pt x="314" y="53"/>
                    </a:lnTo>
                    <a:lnTo>
                      <a:pt x="289" y="65"/>
                    </a:lnTo>
                    <a:lnTo>
                      <a:pt x="267" y="77"/>
                    </a:lnTo>
                    <a:lnTo>
                      <a:pt x="245" y="91"/>
                    </a:lnTo>
                    <a:lnTo>
                      <a:pt x="223" y="105"/>
                    </a:lnTo>
                    <a:lnTo>
                      <a:pt x="202" y="121"/>
                    </a:lnTo>
                    <a:lnTo>
                      <a:pt x="182" y="138"/>
                    </a:lnTo>
                    <a:lnTo>
                      <a:pt x="162" y="156"/>
                    </a:lnTo>
                    <a:lnTo>
                      <a:pt x="144" y="174"/>
                    </a:lnTo>
                    <a:lnTo>
                      <a:pt x="128" y="194"/>
                    </a:lnTo>
                    <a:lnTo>
                      <a:pt x="111" y="213"/>
                    </a:lnTo>
                    <a:lnTo>
                      <a:pt x="95" y="235"/>
                    </a:lnTo>
                    <a:lnTo>
                      <a:pt x="81" y="255"/>
                    </a:lnTo>
                    <a:lnTo>
                      <a:pt x="67" y="277"/>
                    </a:lnTo>
                    <a:lnTo>
                      <a:pt x="55" y="302"/>
                    </a:lnTo>
                    <a:lnTo>
                      <a:pt x="45" y="324"/>
                    </a:lnTo>
                    <a:lnTo>
                      <a:pt x="34" y="348"/>
                    </a:lnTo>
                    <a:lnTo>
                      <a:pt x="26" y="372"/>
                    </a:lnTo>
                    <a:lnTo>
                      <a:pt x="18" y="399"/>
                    </a:lnTo>
                    <a:lnTo>
                      <a:pt x="12" y="423"/>
                    </a:lnTo>
                    <a:lnTo>
                      <a:pt x="6" y="449"/>
                    </a:lnTo>
                    <a:lnTo>
                      <a:pt x="4" y="478"/>
                    </a:lnTo>
                    <a:lnTo>
                      <a:pt x="2" y="504"/>
                    </a:lnTo>
                    <a:lnTo>
                      <a:pt x="0" y="530"/>
                    </a:lnTo>
                    <a:lnTo>
                      <a:pt x="0" y="530"/>
                    </a:lnTo>
                    <a:lnTo>
                      <a:pt x="2" y="557"/>
                    </a:lnTo>
                    <a:lnTo>
                      <a:pt x="4" y="583"/>
                    </a:lnTo>
                    <a:lnTo>
                      <a:pt x="6" y="607"/>
                    </a:lnTo>
                    <a:lnTo>
                      <a:pt x="10" y="634"/>
                    </a:lnTo>
                    <a:lnTo>
                      <a:pt x="16" y="658"/>
                    </a:lnTo>
                    <a:lnTo>
                      <a:pt x="22" y="682"/>
                    </a:lnTo>
                    <a:lnTo>
                      <a:pt x="38" y="729"/>
                    </a:lnTo>
                    <a:lnTo>
                      <a:pt x="38" y="729"/>
                    </a:lnTo>
                    <a:lnTo>
                      <a:pt x="53" y="759"/>
                    </a:lnTo>
                    <a:lnTo>
                      <a:pt x="69" y="789"/>
                    </a:lnTo>
                    <a:lnTo>
                      <a:pt x="69" y="789"/>
                    </a:lnTo>
                    <a:lnTo>
                      <a:pt x="211" y="1081"/>
                    </a:lnTo>
                    <a:lnTo>
                      <a:pt x="211" y="1081"/>
                    </a:lnTo>
                    <a:lnTo>
                      <a:pt x="225" y="1125"/>
                    </a:lnTo>
                    <a:lnTo>
                      <a:pt x="235" y="1164"/>
                    </a:lnTo>
                    <a:lnTo>
                      <a:pt x="239" y="1180"/>
                    </a:lnTo>
                    <a:lnTo>
                      <a:pt x="241" y="1194"/>
                    </a:lnTo>
                    <a:lnTo>
                      <a:pt x="241" y="1194"/>
                    </a:lnTo>
                    <a:lnTo>
                      <a:pt x="241" y="1220"/>
                    </a:lnTo>
                    <a:lnTo>
                      <a:pt x="243" y="1251"/>
                    </a:lnTo>
                    <a:lnTo>
                      <a:pt x="247" y="1279"/>
                    </a:lnTo>
                    <a:lnTo>
                      <a:pt x="251" y="1291"/>
                    </a:lnTo>
                    <a:lnTo>
                      <a:pt x="255" y="1301"/>
                    </a:lnTo>
                    <a:lnTo>
                      <a:pt x="255" y="1301"/>
                    </a:lnTo>
                    <a:lnTo>
                      <a:pt x="265" y="1318"/>
                    </a:lnTo>
                    <a:lnTo>
                      <a:pt x="281" y="1338"/>
                    </a:lnTo>
                    <a:lnTo>
                      <a:pt x="291" y="1348"/>
                    </a:lnTo>
                    <a:lnTo>
                      <a:pt x="306" y="1360"/>
                    </a:lnTo>
                    <a:lnTo>
                      <a:pt x="322" y="1372"/>
                    </a:lnTo>
                    <a:lnTo>
                      <a:pt x="340" y="1382"/>
                    </a:lnTo>
                    <a:lnTo>
                      <a:pt x="551" y="1382"/>
                    </a:lnTo>
                    <a:lnTo>
                      <a:pt x="763" y="1382"/>
                    </a:lnTo>
                    <a:lnTo>
                      <a:pt x="763" y="1382"/>
                    </a:lnTo>
                    <a:lnTo>
                      <a:pt x="781" y="1372"/>
                    </a:lnTo>
                    <a:lnTo>
                      <a:pt x="797" y="1360"/>
                    </a:lnTo>
                    <a:lnTo>
                      <a:pt x="810" y="1348"/>
                    </a:lnTo>
                    <a:lnTo>
                      <a:pt x="822" y="1338"/>
                    </a:lnTo>
                    <a:lnTo>
                      <a:pt x="838" y="1318"/>
                    </a:lnTo>
                    <a:lnTo>
                      <a:pt x="846" y="1301"/>
                    </a:lnTo>
                    <a:lnTo>
                      <a:pt x="846" y="1301"/>
                    </a:lnTo>
                    <a:lnTo>
                      <a:pt x="852" y="1291"/>
                    </a:lnTo>
                    <a:lnTo>
                      <a:pt x="854" y="1279"/>
                    </a:lnTo>
                    <a:lnTo>
                      <a:pt x="860" y="1251"/>
                    </a:lnTo>
                    <a:lnTo>
                      <a:pt x="862" y="1220"/>
                    </a:lnTo>
                    <a:lnTo>
                      <a:pt x="862" y="1194"/>
                    </a:lnTo>
                    <a:lnTo>
                      <a:pt x="862" y="1194"/>
                    </a:lnTo>
                    <a:lnTo>
                      <a:pt x="864" y="1180"/>
                    </a:lnTo>
                    <a:lnTo>
                      <a:pt x="868" y="1164"/>
                    </a:lnTo>
                    <a:lnTo>
                      <a:pt x="876" y="1125"/>
                    </a:lnTo>
                    <a:lnTo>
                      <a:pt x="893" y="1081"/>
                    </a:lnTo>
                    <a:lnTo>
                      <a:pt x="893" y="1081"/>
                    </a:lnTo>
                    <a:lnTo>
                      <a:pt x="1034" y="789"/>
                    </a:lnTo>
                    <a:lnTo>
                      <a:pt x="1034" y="789"/>
                    </a:lnTo>
                    <a:lnTo>
                      <a:pt x="1048" y="759"/>
                    </a:lnTo>
                    <a:lnTo>
                      <a:pt x="1063" y="729"/>
                    </a:lnTo>
                    <a:lnTo>
                      <a:pt x="1063" y="729"/>
                    </a:lnTo>
                    <a:lnTo>
                      <a:pt x="1081" y="682"/>
                    </a:lnTo>
                    <a:lnTo>
                      <a:pt x="1087" y="658"/>
                    </a:lnTo>
                    <a:lnTo>
                      <a:pt x="1093" y="634"/>
                    </a:lnTo>
                    <a:lnTo>
                      <a:pt x="1097" y="607"/>
                    </a:lnTo>
                    <a:lnTo>
                      <a:pt x="1099" y="583"/>
                    </a:lnTo>
                    <a:lnTo>
                      <a:pt x="1101" y="557"/>
                    </a:lnTo>
                    <a:lnTo>
                      <a:pt x="1103" y="530"/>
                    </a:lnTo>
                    <a:lnTo>
                      <a:pt x="1103" y="530"/>
                    </a:lnTo>
                    <a:lnTo>
                      <a:pt x="1101" y="504"/>
                    </a:lnTo>
                    <a:lnTo>
                      <a:pt x="1099" y="478"/>
                    </a:lnTo>
                    <a:lnTo>
                      <a:pt x="1095" y="449"/>
                    </a:lnTo>
                    <a:lnTo>
                      <a:pt x="1091" y="423"/>
                    </a:lnTo>
                    <a:lnTo>
                      <a:pt x="1085" y="399"/>
                    </a:lnTo>
                    <a:lnTo>
                      <a:pt x="1077" y="372"/>
                    </a:lnTo>
                    <a:lnTo>
                      <a:pt x="1069" y="348"/>
                    </a:lnTo>
                    <a:lnTo>
                      <a:pt x="1058" y="324"/>
                    </a:lnTo>
                    <a:lnTo>
                      <a:pt x="1046" y="302"/>
                    </a:lnTo>
                    <a:lnTo>
                      <a:pt x="1034" y="277"/>
                    </a:lnTo>
                    <a:lnTo>
                      <a:pt x="1022" y="255"/>
                    </a:lnTo>
                    <a:lnTo>
                      <a:pt x="1008" y="235"/>
                    </a:lnTo>
                    <a:lnTo>
                      <a:pt x="992" y="213"/>
                    </a:lnTo>
                    <a:lnTo>
                      <a:pt x="976" y="194"/>
                    </a:lnTo>
                    <a:lnTo>
                      <a:pt x="957" y="174"/>
                    </a:lnTo>
                    <a:lnTo>
                      <a:pt x="939" y="156"/>
                    </a:lnTo>
                    <a:lnTo>
                      <a:pt x="921" y="138"/>
                    </a:lnTo>
                    <a:lnTo>
                      <a:pt x="901" y="121"/>
                    </a:lnTo>
                    <a:lnTo>
                      <a:pt x="880" y="105"/>
                    </a:lnTo>
                    <a:lnTo>
                      <a:pt x="858" y="91"/>
                    </a:lnTo>
                    <a:lnTo>
                      <a:pt x="836" y="77"/>
                    </a:lnTo>
                    <a:lnTo>
                      <a:pt x="814" y="65"/>
                    </a:lnTo>
                    <a:lnTo>
                      <a:pt x="789" y="53"/>
                    </a:lnTo>
                    <a:lnTo>
                      <a:pt x="765" y="43"/>
                    </a:lnTo>
                    <a:lnTo>
                      <a:pt x="739" y="32"/>
                    </a:lnTo>
                    <a:lnTo>
                      <a:pt x="714" y="24"/>
                    </a:lnTo>
                    <a:lnTo>
                      <a:pt x="688" y="16"/>
                    </a:lnTo>
                    <a:lnTo>
                      <a:pt x="662" y="10"/>
                    </a:lnTo>
                    <a:lnTo>
                      <a:pt x="636" y="6"/>
                    </a:lnTo>
                    <a:lnTo>
                      <a:pt x="607" y="2"/>
                    </a:lnTo>
                    <a:lnTo>
                      <a:pt x="579" y="0"/>
                    </a:lnTo>
                    <a:lnTo>
                      <a:pt x="551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1" name="Freeform 15"/>
              <p:cNvSpPr>
                <a:spLocks/>
              </p:cNvSpPr>
              <p:nvPr/>
            </p:nvSpPr>
            <p:spPr bwMode="auto">
              <a:xfrm>
                <a:off x="2187" y="352"/>
                <a:ext cx="1099" cy="1382"/>
              </a:xfrm>
              <a:custGeom>
                <a:avLst/>
                <a:gdLst>
                  <a:gd name="T0" fmla="*/ 320 w 1099"/>
                  <a:gd name="T1" fmla="*/ 1370 h 1382"/>
                  <a:gd name="T2" fmla="*/ 279 w 1099"/>
                  <a:gd name="T3" fmla="*/ 1336 h 1382"/>
                  <a:gd name="T4" fmla="*/ 255 w 1099"/>
                  <a:gd name="T5" fmla="*/ 1301 h 1382"/>
                  <a:gd name="T6" fmla="*/ 241 w 1099"/>
                  <a:gd name="T7" fmla="*/ 1249 h 1382"/>
                  <a:gd name="T8" fmla="*/ 239 w 1099"/>
                  <a:gd name="T9" fmla="*/ 1194 h 1382"/>
                  <a:gd name="T10" fmla="*/ 225 w 1099"/>
                  <a:gd name="T11" fmla="*/ 1125 h 1382"/>
                  <a:gd name="T12" fmla="*/ 67 w 1099"/>
                  <a:gd name="T13" fmla="*/ 789 h 1382"/>
                  <a:gd name="T14" fmla="*/ 39 w 1099"/>
                  <a:gd name="T15" fmla="*/ 727 h 1382"/>
                  <a:gd name="T16" fmla="*/ 14 w 1099"/>
                  <a:gd name="T17" fmla="*/ 658 h 1382"/>
                  <a:gd name="T18" fmla="*/ 2 w 1099"/>
                  <a:gd name="T19" fmla="*/ 583 h 1382"/>
                  <a:gd name="T20" fmla="*/ 0 w 1099"/>
                  <a:gd name="T21" fmla="*/ 530 h 1382"/>
                  <a:gd name="T22" fmla="*/ 6 w 1099"/>
                  <a:gd name="T23" fmla="*/ 449 h 1382"/>
                  <a:gd name="T24" fmla="*/ 24 w 1099"/>
                  <a:gd name="T25" fmla="*/ 372 h 1382"/>
                  <a:gd name="T26" fmla="*/ 55 w 1099"/>
                  <a:gd name="T27" fmla="*/ 302 h 1382"/>
                  <a:gd name="T28" fmla="*/ 93 w 1099"/>
                  <a:gd name="T29" fmla="*/ 235 h 1382"/>
                  <a:gd name="T30" fmla="*/ 144 w 1099"/>
                  <a:gd name="T31" fmla="*/ 174 h 1382"/>
                  <a:gd name="T32" fmla="*/ 200 w 1099"/>
                  <a:gd name="T33" fmla="*/ 121 h 1382"/>
                  <a:gd name="T34" fmla="*/ 265 w 1099"/>
                  <a:gd name="T35" fmla="*/ 77 h 1382"/>
                  <a:gd name="T36" fmla="*/ 336 w 1099"/>
                  <a:gd name="T37" fmla="*/ 43 h 1382"/>
                  <a:gd name="T38" fmla="*/ 413 w 1099"/>
                  <a:gd name="T39" fmla="*/ 18 h 1382"/>
                  <a:gd name="T40" fmla="*/ 494 w 1099"/>
                  <a:gd name="T41" fmla="*/ 4 h 1382"/>
                  <a:gd name="T42" fmla="*/ 549 w 1099"/>
                  <a:gd name="T43" fmla="*/ 0 h 1382"/>
                  <a:gd name="T44" fmla="*/ 634 w 1099"/>
                  <a:gd name="T45" fmla="*/ 6 h 1382"/>
                  <a:gd name="T46" fmla="*/ 712 w 1099"/>
                  <a:gd name="T47" fmla="*/ 24 h 1382"/>
                  <a:gd name="T48" fmla="*/ 787 w 1099"/>
                  <a:gd name="T49" fmla="*/ 53 h 1382"/>
                  <a:gd name="T50" fmla="*/ 856 w 1099"/>
                  <a:gd name="T51" fmla="*/ 91 h 1382"/>
                  <a:gd name="T52" fmla="*/ 919 w 1099"/>
                  <a:gd name="T53" fmla="*/ 138 h 1382"/>
                  <a:gd name="T54" fmla="*/ 974 w 1099"/>
                  <a:gd name="T55" fmla="*/ 194 h 1382"/>
                  <a:gd name="T56" fmla="*/ 1020 w 1099"/>
                  <a:gd name="T57" fmla="*/ 257 h 1382"/>
                  <a:gd name="T58" fmla="*/ 1056 w 1099"/>
                  <a:gd name="T59" fmla="*/ 324 h 1382"/>
                  <a:gd name="T60" fmla="*/ 1083 w 1099"/>
                  <a:gd name="T61" fmla="*/ 399 h 1382"/>
                  <a:gd name="T62" fmla="*/ 1097 w 1099"/>
                  <a:gd name="T63" fmla="*/ 478 h 1382"/>
                  <a:gd name="T64" fmla="*/ 1099 w 1099"/>
                  <a:gd name="T65" fmla="*/ 530 h 1382"/>
                  <a:gd name="T66" fmla="*/ 1093 w 1099"/>
                  <a:gd name="T67" fmla="*/ 607 h 1382"/>
                  <a:gd name="T68" fmla="*/ 1077 w 1099"/>
                  <a:gd name="T69" fmla="*/ 680 h 1382"/>
                  <a:gd name="T70" fmla="*/ 1046 w 1099"/>
                  <a:gd name="T71" fmla="*/ 759 h 1382"/>
                  <a:gd name="T72" fmla="*/ 889 w 1099"/>
                  <a:gd name="T73" fmla="*/ 1081 h 1382"/>
                  <a:gd name="T74" fmla="*/ 864 w 1099"/>
                  <a:gd name="T75" fmla="*/ 1162 h 1382"/>
                  <a:gd name="T76" fmla="*/ 860 w 1099"/>
                  <a:gd name="T77" fmla="*/ 1194 h 1382"/>
                  <a:gd name="T78" fmla="*/ 852 w 1099"/>
                  <a:gd name="T79" fmla="*/ 1277 h 1382"/>
                  <a:gd name="T80" fmla="*/ 844 w 1099"/>
                  <a:gd name="T81" fmla="*/ 1301 h 1382"/>
                  <a:gd name="T82" fmla="*/ 808 w 1099"/>
                  <a:gd name="T83" fmla="*/ 1348 h 1382"/>
                  <a:gd name="T84" fmla="*/ 761 w 1099"/>
                  <a:gd name="T85" fmla="*/ 1382 h 13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099" h="1382">
                    <a:moveTo>
                      <a:pt x="338" y="1382"/>
                    </a:moveTo>
                    <a:lnTo>
                      <a:pt x="338" y="1382"/>
                    </a:lnTo>
                    <a:lnTo>
                      <a:pt x="320" y="1370"/>
                    </a:lnTo>
                    <a:lnTo>
                      <a:pt x="304" y="1360"/>
                    </a:lnTo>
                    <a:lnTo>
                      <a:pt x="291" y="1348"/>
                    </a:lnTo>
                    <a:lnTo>
                      <a:pt x="279" y="1336"/>
                    </a:lnTo>
                    <a:lnTo>
                      <a:pt x="263" y="1316"/>
                    </a:lnTo>
                    <a:lnTo>
                      <a:pt x="255" y="1301"/>
                    </a:lnTo>
                    <a:lnTo>
                      <a:pt x="255" y="1301"/>
                    </a:lnTo>
                    <a:lnTo>
                      <a:pt x="249" y="1291"/>
                    </a:lnTo>
                    <a:lnTo>
                      <a:pt x="247" y="1277"/>
                    </a:lnTo>
                    <a:lnTo>
                      <a:pt x="241" y="1249"/>
                    </a:lnTo>
                    <a:lnTo>
                      <a:pt x="239" y="1220"/>
                    </a:lnTo>
                    <a:lnTo>
                      <a:pt x="239" y="1194"/>
                    </a:lnTo>
                    <a:lnTo>
                      <a:pt x="239" y="1194"/>
                    </a:lnTo>
                    <a:lnTo>
                      <a:pt x="237" y="1180"/>
                    </a:lnTo>
                    <a:lnTo>
                      <a:pt x="233" y="1162"/>
                    </a:lnTo>
                    <a:lnTo>
                      <a:pt x="225" y="1125"/>
                    </a:lnTo>
                    <a:lnTo>
                      <a:pt x="209" y="1081"/>
                    </a:lnTo>
                    <a:lnTo>
                      <a:pt x="209" y="1081"/>
                    </a:lnTo>
                    <a:lnTo>
                      <a:pt x="67" y="789"/>
                    </a:lnTo>
                    <a:lnTo>
                      <a:pt x="67" y="789"/>
                    </a:lnTo>
                    <a:lnTo>
                      <a:pt x="53" y="759"/>
                    </a:lnTo>
                    <a:lnTo>
                      <a:pt x="39" y="727"/>
                    </a:lnTo>
                    <a:lnTo>
                      <a:pt x="39" y="727"/>
                    </a:lnTo>
                    <a:lnTo>
                      <a:pt x="22" y="680"/>
                    </a:lnTo>
                    <a:lnTo>
                      <a:pt x="14" y="658"/>
                    </a:lnTo>
                    <a:lnTo>
                      <a:pt x="10" y="634"/>
                    </a:lnTo>
                    <a:lnTo>
                      <a:pt x="4" y="607"/>
                    </a:lnTo>
                    <a:lnTo>
                      <a:pt x="2" y="583"/>
                    </a:lnTo>
                    <a:lnTo>
                      <a:pt x="0" y="557"/>
                    </a:lnTo>
                    <a:lnTo>
                      <a:pt x="0" y="530"/>
                    </a:lnTo>
                    <a:lnTo>
                      <a:pt x="0" y="530"/>
                    </a:lnTo>
                    <a:lnTo>
                      <a:pt x="0" y="504"/>
                    </a:lnTo>
                    <a:lnTo>
                      <a:pt x="2" y="478"/>
                    </a:lnTo>
                    <a:lnTo>
                      <a:pt x="6" y="449"/>
                    </a:lnTo>
                    <a:lnTo>
                      <a:pt x="10" y="425"/>
                    </a:lnTo>
                    <a:lnTo>
                      <a:pt x="16" y="399"/>
                    </a:lnTo>
                    <a:lnTo>
                      <a:pt x="24" y="372"/>
                    </a:lnTo>
                    <a:lnTo>
                      <a:pt x="32" y="348"/>
                    </a:lnTo>
                    <a:lnTo>
                      <a:pt x="43" y="324"/>
                    </a:lnTo>
                    <a:lnTo>
                      <a:pt x="55" y="302"/>
                    </a:lnTo>
                    <a:lnTo>
                      <a:pt x="67" y="277"/>
                    </a:lnTo>
                    <a:lnTo>
                      <a:pt x="79" y="257"/>
                    </a:lnTo>
                    <a:lnTo>
                      <a:pt x="93" y="235"/>
                    </a:lnTo>
                    <a:lnTo>
                      <a:pt x="109" y="215"/>
                    </a:lnTo>
                    <a:lnTo>
                      <a:pt x="126" y="194"/>
                    </a:lnTo>
                    <a:lnTo>
                      <a:pt x="144" y="174"/>
                    </a:lnTo>
                    <a:lnTo>
                      <a:pt x="162" y="156"/>
                    </a:lnTo>
                    <a:lnTo>
                      <a:pt x="180" y="138"/>
                    </a:lnTo>
                    <a:lnTo>
                      <a:pt x="200" y="121"/>
                    </a:lnTo>
                    <a:lnTo>
                      <a:pt x="221" y="105"/>
                    </a:lnTo>
                    <a:lnTo>
                      <a:pt x="243" y="91"/>
                    </a:lnTo>
                    <a:lnTo>
                      <a:pt x="265" y="77"/>
                    </a:lnTo>
                    <a:lnTo>
                      <a:pt x="287" y="65"/>
                    </a:lnTo>
                    <a:lnTo>
                      <a:pt x="312" y="53"/>
                    </a:lnTo>
                    <a:lnTo>
                      <a:pt x="336" y="43"/>
                    </a:lnTo>
                    <a:lnTo>
                      <a:pt x="360" y="32"/>
                    </a:lnTo>
                    <a:lnTo>
                      <a:pt x="387" y="24"/>
                    </a:lnTo>
                    <a:lnTo>
                      <a:pt x="413" y="18"/>
                    </a:lnTo>
                    <a:lnTo>
                      <a:pt x="439" y="12"/>
                    </a:lnTo>
                    <a:lnTo>
                      <a:pt x="466" y="6"/>
                    </a:lnTo>
                    <a:lnTo>
                      <a:pt x="494" y="4"/>
                    </a:lnTo>
                    <a:lnTo>
                      <a:pt x="522" y="2"/>
                    </a:lnTo>
                    <a:lnTo>
                      <a:pt x="549" y="0"/>
                    </a:lnTo>
                    <a:lnTo>
                      <a:pt x="549" y="0"/>
                    </a:lnTo>
                    <a:lnTo>
                      <a:pt x="577" y="2"/>
                    </a:lnTo>
                    <a:lnTo>
                      <a:pt x="605" y="4"/>
                    </a:lnTo>
                    <a:lnTo>
                      <a:pt x="634" y="6"/>
                    </a:lnTo>
                    <a:lnTo>
                      <a:pt x="660" y="12"/>
                    </a:lnTo>
                    <a:lnTo>
                      <a:pt x="686" y="18"/>
                    </a:lnTo>
                    <a:lnTo>
                      <a:pt x="712" y="24"/>
                    </a:lnTo>
                    <a:lnTo>
                      <a:pt x="737" y="32"/>
                    </a:lnTo>
                    <a:lnTo>
                      <a:pt x="763" y="43"/>
                    </a:lnTo>
                    <a:lnTo>
                      <a:pt x="787" y="53"/>
                    </a:lnTo>
                    <a:lnTo>
                      <a:pt x="810" y="65"/>
                    </a:lnTo>
                    <a:lnTo>
                      <a:pt x="834" y="77"/>
                    </a:lnTo>
                    <a:lnTo>
                      <a:pt x="856" y="91"/>
                    </a:lnTo>
                    <a:lnTo>
                      <a:pt x="876" y="105"/>
                    </a:lnTo>
                    <a:lnTo>
                      <a:pt x="899" y="121"/>
                    </a:lnTo>
                    <a:lnTo>
                      <a:pt x="919" y="138"/>
                    </a:lnTo>
                    <a:lnTo>
                      <a:pt x="937" y="156"/>
                    </a:lnTo>
                    <a:lnTo>
                      <a:pt x="955" y="174"/>
                    </a:lnTo>
                    <a:lnTo>
                      <a:pt x="974" y="194"/>
                    </a:lnTo>
                    <a:lnTo>
                      <a:pt x="990" y="215"/>
                    </a:lnTo>
                    <a:lnTo>
                      <a:pt x="1004" y="235"/>
                    </a:lnTo>
                    <a:lnTo>
                      <a:pt x="1020" y="257"/>
                    </a:lnTo>
                    <a:lnTo>
                      <a:pt x="1032" y="277"/>
                    </a:lnTo>
                    <a:lnTo>
                      <a:pt x="1044" y="302"/>
                    </a:lnTo>
                    <a:lnTo>
                      <a:pt x="1056" y="324"/>
                    </a:lnTo>
                    <a:lnTo>
                      <a:pt x="1067" y="348"/>
                    </a:lnTo>
                    <a:lnTo>
                      <a:pt x="1075" y="372"/>
                    </a:lnTo>
                    <a:lnTo>
                      <a:pt x="1083" y="399"/>
                    </a:lnTo>
                    <a:lnTo>
                      <a:pt x="1089" y="425"/>
                    </a:lnTo>
                    <a:lnTo>
                      <a:pt x="1093" y="449"/>
                    </a:lnTo>
                    <a:lnTo>
                      <a:pt x="1097" y="478"/>
                    </a:lnTo>
                    <a:lnTo>
                      <a:pt x="1099" y="504"/>
                    </a:lnTo>
                    <a:lnTo>
                      <a:pt x="1099" y="530"/>
                    </a:lnTo>
                    <a:lnTo>
                      <a:pt x="1099" y="530"/>
                    </a:lnTo>
                    <a:lnTo>
                      <a:pt x="1099" y="557"/>
                    </a:lnTo>
                    <a:lnTo>
                      <a:pt x="1097" y="583"/>
                    </a:lnTo>
                    <a:lnTo>
                      <a:pt x="1093" y="607"/>
                    </a:lnTo>
                    <a:lnTo>
                      <a:pt x="1089" y="634"/>
                    </a:lnTo>
                    <a:lnTo>
                      <a:pt x="1085" y="658"/>
                    </a:lnTo>
                    <a:lnTo>
                      <a:pt x="1077" y="680"/>
                    </a:lnTo>
                    <a:lnTo>
                      <a:pt x="1061" y="727"/>
                    </a:lnTo>
                    <a:lnTo>
                      <a:pt x="1061" y="727"/>
                    </a:lnTo>
                    <a:lnTo>
                      <a:pt x="1046" y="759"/>
                    </a:lnTo>
                    <a:lnTo>
                      <a:pt x="1030" y="789"/>
                    </a:lnTo>
                    <a:lnTo>
                      <a:pt x="1030" y="789"/>
                    </a:lnTo>
                    <a:lnTo>
                      <a:pt x="889" y="1081"/>
                    </a:lnTo>
                    <a:lnTo>
                      <a:pt x="889" y="1081"/>
                    </a:lnTo>
                    <a:lnTo>
                      <a:pt x="874" y="1125"/>
                    </a:lnTo>
                    <a:lnTo>
                      <a:pt x="864" y="1162"/>
                    </a:lnTo>
                    <a:lnTo>
                      <a:pt x="862" y="1180"/>
                    </a:lnTo>
                    <a:lnTo>
                      <a:pt x="860" y="1194"/>
                    </a:lnTo>
                    <a:lnTo>
                      <a:pt x="860" y="1194"/>
                    </a:lnTo>
                    <a:lnTo>
                      <a:pt x="860" y="1220"/>
                    </a:lnTo>
                    <a:lnTo>
                      <a:pt x="858" y="1249"/>
                    </a:lnTo>
                    <a:lnTo>
                      <a:pt x="852" y="1277"/>
                    </a:lnTo>
                    <a:lnTo>
                      <a:pt x="850" y="1291"/>
                    </a:lnTo>
                    <a:lnTo>
                      <a:pt x="844" y="1301"/>
                    </a:lnTo>
                    <a:lnTo>
                      <a:pt x="844" y="1301"/>
                    </a:lnTo>
                    <a:lnTo>
                      <a:pt x="836" y="1316"/>
                    </a:lnTo>
                    <a:lnTo>
                      <a:pt x="820" y="1336"/>
                    </a:lnTo>
                    <a:lnTo>
                      <a:pt x="808" y="1348"/>
                    </a:lnTo>
                    <a:lnTo>
                      <a:pt x="795" y="1360"/>
                    </a:lnTo>
                    <a:lnTo>
                      <a:pt x="779" y="1370"/>
                    </a:lnTo>
                    <a:lnTo>
                      <a:pt x="761" y="1382"/>
                    </a:lnTo>
                    <a:lnTo>
                      <a:pt x="549" y="1382"/>
                    </a:lnTo>
                    <a:lnTo>
                      <a:pt x="338" y="1382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2" name="Freeform 16"/>
              <p:cNvSpPr>
                <a:spLocks/>
              </p:cNvSpPr>
              <p:nvPr/>
            </p:nvSpPr>
            <p:spPr bwMode="auto">
              <a:xfrm>
                <a:off x="2185" y="352"/>
                <a:ext cx="1103" cy="1382"/>
              </a:xfrm>
              <a:custGeom>
                <a:avLst/>
                <a:gdLst>
                  <a:gd name="T0" fmla="*/ 524 w 1103"/>
                  <a:gd name="T1" fmla="*/ 0 h 1382"/>
                  <a:gd name="T2" fmla="*/ 441 w 1103"/>
                  <a:gd name="T3" fmla="*/ 10 h 1382"/>
                  <a:gd name="T4" fmla="*/ 362 w 1103"/>
                  <a:gd name="T5" fmla="*/ 32 h 1382"/>
                  <a:gd name="T6" fmla="*/ 289 w 1103"/>
                  <a:gd name="T7" fmla="*/ 65 h 1382"/>
                  <a:gd name="T8" fmla="*/ 223 w 1103"/>
                  <a:gd name="T9" fmla="*/ 105 h 1382"/>
                  <a:gd name="T10" fmla="*/ 162 w 1103"/>
                  <a:gd name="T11" fmla="*/ 156 h 1382"/>
                  <a:gd name="T12" fmla="*/ 111 w 1103"/>
                  <a:gd name="T13" fmla="*/ 213 h 1382"/>
                  <a:gd name="T14" fmla="*/ 67 w 1103"/>
                  <a:gd name="T15" fmla="*/ 277 h 1382"/>
                  <a:gd name="T16" fmla="*/ 34 w 1103"/>
                  <a:gd name="T17" fmla="*/ 348 h 1382"/>
                  <a:gd name="T18" fmla="*/ 12 w 1103"/>
                  <a:gd name="T19" fmla="*/ 423 h 1382"/>
                  <a:gd name="T20" fmla="*/ 2 w 1103"/>
                  <a:gd name="T21" fmla="*/ 504 h 1382"/>
                  <a:gd name="T22" fmla="*/ 2 w 1103"/>
                  <a:gd name="T23" fmla="*/ 557 h 1382"/>
                  <a:gd name="T24" fmla="*/ 10 w 1103"/>
                  <a:gd name="T25" fmla="*/ 634 h 1382"/>
                  <a:gd name="T26" fmla="*/ 38 w 1103"/>
                  <a:gd name="T27" fmla="*/ 729 h 1382"/>
                  <a:gd name="T28" fmla="*/ 69 w 1103"/>
                  <a:gd name="T29" fmla="*/ 789 h 1382"/>
                  <a:gd name="T30" fmla="*/ 211 w 1103"/>
                  <a:gd name="T31" fmla="*/ 1081 h 1382"/>
                  <a:gd name="T32" fmla="*/ 239 w 1103"/>
                  <a:gd name="T33" fmla="*/ 1180 h 1382"/>
                  <a:gd name="T34" fmla="*/ 241 w 1103"/>
                  <a:gd name="T35" fmla="*/ 1220 h 1382"/>
                  <a:gd name="T36" fmla="*/ 251 w 1103"/>
                  <a:gd name="T37" fmla="*/ 1291 h 1382"/>
                  <a:gd name="T38" fmla="*/ 265 w 1103"/>
                  <a:gd name="T39" fmla="*/ 1318 h 1382"/>
                  <a:gd name="T40" fmla="*/ 306 w 1103"/>
                  <a:gd name="T41" fmla="*/ 1360 h 1382"/>
                  <a:gd name="T42" fmla="*/ 551 w 1103"/>
                  <a:gd name="T43" fmla="*/ 1382 h 1382"/>
                  <a:gd name="T44" fmla="*/ 781 w 1103"/>
                  <a:gd name="T45" fmla="*/ 1372 h 1382"/>
                  <a:gd name="T46" fmla="*/ 822 w 1103"/>
                  <a:gd name="T47" fmla="*/ 1338 h 1382"/>
                  <a:gd name="T48" fmla="*/ 846 w 1103"/>
                  <a:gd name="T49" fmla="*/ 1301 h 1382"/>
                  <a:gd name="T50" fmla="*/ 860 w 1103"/>
                  <a:gd name="T51" fmla="*/ 1251 h 1382"/>
                  <a:gd name="T52" fmla="*/ 862 w 1103"/>
                  <a:gd name="T53" fmla="*/ 1194 h 1382"/>
                  <a:gd name="T54" fmla="*/ 876 w 1103"/>
                  <a:gd name="T55" fmla="*/ 1125 h 1382"/>
                  <a:gd name="T56" fmla="*/ 1034 w 1103"/>
                  <a:gd name="T57" fmla="*/ 789 h 1382"/>
                  <a:gd name="T58" fmla="*/ 1063 w 1103"/>
                  <a:gd name="T59" fmla="*/ 729 h 1382"/>
                  <a:gd name="T60" fmla="*/ 1087 w 1103"/>
                  <a:gd name="T61" fmla="*/ 658 h 1382"/>
                  <a:gd name="T62" fmla="*/ 1099 w 1103"/>
                  <a:gd name="T63" fmla="*/ 583 h 1382"/>
                  <a:gd name="T64" fmla="*/ 1103 w 1103"/>
                  <a:gd name="T65" fmla="*/ 530 h 1382"/>
                  <a:gd name="T66" fmla="*/ 1095 w 1103"/>
                  <a:gd name="T67" fmla="*/ 449 h 1382"/>
                  <a:gd name="T68" fmla="*/ 1077 w 1103"/>
                  <a:gd name="T69" fmla="*/ 372 h 1382"/>
                  <a:gd name="T70" fmla="*/ 1046 w 1103"/>
                  <a:gd name="T71" fmla="*/ 302 h 1382"/>
                  <a:gd name="T72" fmla="*/ 1008 w 1103"/>
                  <a:gd name="T73" fmla="*/ 235 h 1382"/>
                  <a:gd name="T74" fmla="*/ 957 w 1103"/>
                  <a:gd name="T75" fmla="*/ 174 h 1382"/>
                  <a:gd name="T76" fmla="*/ 901 w 1103"/>
                  <a:gd name="T77" fmla="*/ 121 h 1382"/>
                  <a:gd name="T78" fmla="*/ 836 w 1103"/>
                  <a:gd name="T79" fmla="*/ 77 h 1382"/>
                  <a:gd name="T80" fmla="*/ 765 w 1103"/>
                  <a:gd name="T81" fmla="*/ 43 h 1382"/>
                  <a:gd name="T82" fmla="*/ 688 w 1103"/>
                  <a:gd name="T83" fmla="*/ 16 h 1382"/>
                  <a:gd name="T84" fmla="*/ 607 w 1103"/>
                  <a:gd name="T85" fmla="*/ 2 h 13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103" h="1382">
                    <a:moveTo>
                      <a:pt x="551" y="0"/>
                    </a:moveTo>
                    <a:lnTo>
                      <a:pt x="551" y="0"/>
                    </a:lnTo>
                    <a:lnTo>
                      <a:pt x="524" y="0"/>
                    </a:lnTo>
                    <a:lnTo>
                      <a:pt x="496" y="2"/>
                    </a:lnTo>
                    <a:lnTo>
                      <a:pt x="468" y="6"/>
                    </a:lnTo>
                    <a:lnTo>
                      <a:pt x="441" y="10"/>
                    </a:lnTo>
                    <a:lnTo>
                      <a:pt x="415" y="16"/>
                    </a:lnTo>
                    <a:lnTo>
                      <a:pt x="389" y="24"/>
                    </a:lnTo>
                    <a:lnTo>
                      <a:pt x="362" y="32"/>
                    </a:lnTo>
                    <a:lnTo>
                      <a:pt x="338" y="43"/>
                    </a:lnTo>
                    <a:lnTo>
                      <a:pt x="314" y="53"/>
                    </a:lnTo>
                    <a:lnTo>
                      <a:pt x="289" y="65"/>
                    </a:lnTo>
                    <a:lnTo>
                      <a:pt x="267" y="77"/>
                    </a:lnTo>
                    <a:lnTo>
                      <a:pt x="245" y="91"/>
                    </a:lnTo>
                    <a:lnTo>
                      <a:pt x="223" y="105"/>
                    </a:lnTo>
                    <a:lnTo>
                      <a:pt x="202" y="121"/>
                    </a:lnTo>
                    <a:lnTo>
                      <a:pt x="182" y="138"/>
                    </a:lnTo>
                    <a:lnTo>
                      <a:pt x="162" y="156"/>
                    </a:lnTo>
                    <a:lnTo>
                      <a:pt x="144" y="174"/>
                    </a:lnTo>
                    <a:lnTo>
                      <a:pt x="128" y="194"/>
                    </a:lnTo>
                    <a:lnTo>
                      <a:pt x="111" y="213"/>
                    </a:lnTo>
                    <a:lnTo>
                      <a:pt x="95" y="235"/>
                    </a:lnTo>
                    <a:lnTo>
                      <a:pt x="81" y="255"/>
                    </a:lnTo>
                    <a:lnTo>
                      <a:pt x="67" y="277"/>
                    </a:lnTo>
                    <a:lnTo>
                      <a:pt x="55" y="302"/>
                    </a:lnTo>
                    <a:lnTo>
                      <a:pt x="45" y="324"/>
                    </a:lnTo>
                    <a:lnTo>
                      <a:pt x="34" y="348"/>
                    </a:lnTo>
                    <a:lnTo>
                      <a:pt x="26" y="372"/>
                    </a:lnTo>
                    <a:lnTo>
                      <a:pt x="18" y="399"/>
                    </a:lnTo>
                    <a:lnTo>
                      <a:pt x="12" y="423"/>
                    </a:lnTo>
                    <a:lnTo>
                      <a:pt x="6" y="449"/>
                    </a:lnTo>
                    <a:lnTo>
                      <a:pt x="4" y="478"/>
                    </a:lnTo>
                    <a:lnTo>
                      <a:pt x="2" y="504"/>
                    </a:lnTo>
                    <a:lnTo>
                      <a:pt x="0" y="530"/>
                    </a:lnTo>
                    <a:lnTo>
                      <a:pt x="0" y="530"/>
                    </a:lnTo>
                    <a:lnTo>
                      <a:pt x="2" y="557"/>
                    </a:lnTo>
                    <a:lnTo>
                      <a:pt x="4" y="583"/>
                    </a:lnTo>
                    <a:lnTo>
                      <a:pt x="6" y="607"/>
                    </a:lnTo>
                    <a:lnTo>
                      <a:pt x="10" y="634"/>
                    </a:lnTo>
                    <a:lnTo>
                      <a:pt x="16" y="658"/>
                    </a:lnTo>
                    <a:lnTo>
                      <a:pt x="22" y="682"/>
                    </a:lnTo>
                    <a:lnTo>
                      <a:pt x="38" y="729"/>
                    </a:lnTo>
                    <a:lnTo>
                      <a:pt x="38" y="729"/>
                    </a:lnTo>
                    <a:lnTo>
                      <a:pt x="53" y="759"/>
                    </a:lnTo>
                    <a:lnTo>
                      <a:pt x="69" y="789"/>
                    </a:lnTo>
                    <a:lnTo>
                      <a:pt x="69" y="789"/>
                    </a:lnTo>
                    <a:lnTo>
                      <a:pt x="211" y="1081"/>
                    </a:lnTo>
                    <a:lnTo>
                      <a:pt x="211" y="1081"/>
                    </a:lnTo>
                    <a:lnTo>
                      <a:pt x="225" y="1125"/>
                    </a:lnTo>
                    <a:lnTo>
                      <a:pt x="235" y="1164"/>
                    </a:lnTo>
                    <a:lnTo>
                      <a:pt x="239" y="1180"/>
                    </a:lnTo>
                    <a:lnTo>
                      <a:pt x="241" y="1194"/>
                    </a:lnTo>
                    <a:lnTo>
                      <a:pt x="241" y="1194"/>
                    </a:lnTo>
                    <a:lnTo>
                      <a:pt x="241" y="1220"/>
                    </a:lnTo>
                    <a:lnTo>
                      <a:pt x="243" y="1251"/>
                    </a:lnTo>
                    <a:lnTo>
                      <a:pt x="247" y="1279"/>
                    </a:lnTo>
                    <a:lnTo>
                      <a:pt x="251" y="1291"/>
                    </a:lnTo>
                    <a:lnTo>
                      <a:pt x="255" y="1301"/>
                    </a:lnTo>
                    <a:lnTo>
                      <a:pt x="255" y="1301"/>
                    </a:lnTo>
                    <a:lnTo>
                      <a:pt x="265" y="1318"/>
                    </a:lnTo>
                    <a:lnTo>
                      <a:pt x="281" y="1338"/>
                    </a:lnTo>
                    <a:lnTo>
                      <a:pt x="291" y="1348"/>
                    </a:lnTo>
                    <a:lnTo>
                      <a:pt x="306" y="1360"/>
                    </a:lnTo>
                    <a:lnTo>
                      <a:pt x="322" y="1372"/>
                    </a:lnTo>
                    <a:lnTo>
                      <a:pt x="340" y="1382"/>
                    </a:lnTo>
                    <a:lnTo>
                      <a:pt x="551" y="1382"/>
                    </a:lnTo>
                    <a:lnTo>
                      <a:pt x="763" y="1382"/>
                    </a:lnTo>
                    <a:lnTo>
                      <a:pt x="763" y="1382"/>
                    </a:lnTo>
                    <a:lnTo>
                      <a:pt x="781" y="1372"/>
                    </a:lnTo>
                    <a:lnTo>
                      <a:pt x="797" y="1360"/>
                    </a:lnTo>
                    <a:lnTo>
                      <a:pt x="810" y="1348"/>
                    </a:lnTo>
                    <a:lnTo>
                      <a:pt x="822" y="1338"/>
                    </a:lnTo>
                    <a:lnTo>
                      <a:pt x="838" y="1318"/>
                    </a:lnTo>
                    <a:lnTo>
                      <a:pt x="846" y="1301"/>
                    </a:lnTo>
                    <a:lnTo>
                      <a:pt x="846" y="1301"/>
                    </a:lnTo>
                    <a:lnTo>
                      <a:pt x="852" y="1291"/>
                    </a:lnTo>
                    <a:lnTo>
                      <a:pt x="854" y="1279"/>
                    </a:lnTo>
                    <a:lnTo>
                      <a:pt x="860" y="1251"/>
                    </a:lnTo>
                    <a:lnTo>
                      <a:pt x="862" y="1220"/>
                    </a:lnTo>
                    <a:lnTo>
                      <a:pt x="862" y="1194"/>
                    </a:lnTo>
                    <a:lnTo>
                      <a:pt x="862" y="1194"/>
                    </a:lnTo>
                    <a:lnTo>
                      <a:pt x="864" y="1180"/>
                    </a:lnTo>
                    <a:lnTo>
                      <a:pt x="868" y="1164"/>
                    </a:lnTo>
                    <a:lnTo>
                      <a:pt x="876" y="1125"/>
                    </a:lnTo>
                    <a:lnTo>
                      <a:pt x="893" y="1081"/>
                    </a:lnTo>
                    <a:lnTo>
                      <a:pt x="893" y="1081"/>
                    </a:lnTo>
                    <a:lnTo>
                      <a:pt x="1034" y="789"/>
                    </a:lnTo>
                    <a:lnTo>
                      <a:pt x="1034" y="789"/>
                    </a:lnTo>
                    <a:lnTo>
                      <a:pt x="1048" y="759"/>
                    </a:lnTo>
                    <a:lnTo>
                      <a:pt x="1063" y="729"/>
                    </a:lnTo>
                    <a:lnTo>
                      <a:pt x="1063" y="729"/>
                    </a:lnTo>
                    <a:lnTo>
                      <a:pt x="1081" y="682"/>
                    </a:lnTo>
                    <a:lnTo>
                      <a:pt x="1087" y="658"/>
                    </a:lnTo>
                    <a:lnTo>
                      <a:pt x="1093" y="634"/>
                    </a:lnTo>
                    <a:lnTo>
                      <a:pt x="1097" y="607"/>
                    </a:lnTo>
                    <a:lnTo>
                      <a:pt x="1099" y="583"/>
                    </a:lnTo>
                    <a:lnTo>
                      <a:pt x="1101" y="557"/>
                    </a:lnTo>
                    <a:lnTo>
                      <a:pt x="1103" y="530"/>
                    </a:lnTo>
                    <a:lnTo>
                      <a:pt x="1103" y="530"/>
                    </a:lnTo>
                    <a:lnTo>
                      <a:pt x="1101" y="504"/>
                    </a:lnTo>
                    <a:lnTo>
                      <a:pt x="1099" y="478"/>
                    </a:lnTo>
                    <a:lnTo>
                      <a:pt x="1095" y="449"/>
                    </a:lnTo>
                    <a:lnTo>
                      <a:pt x="1091" y="423"/>
                    </a:lnTo>
                    <a:lnTo>
                      <a:pt x="1085" y="399"/>
                    </a:lnTo>
                    <a:lnTo>
                      <a:pt x="1077" y="372"/>
                    </a:lnTo>
                    <a:lnTo>
                      <a:pt x="1069" y="348"/>
                    </a:lnTo>
                    <a:lnTo>
                      <a:pt x="1058" y="324"/>
                    </a:lnTo>
                    <a:lnTo>
                      <a:pt x="1046" y="302"/>
                    </a:lnTo>
                    <a:lnTo>
                      <a:pt x="1034" y="277"/>
                    </a:lnTo>
                    <a:lnTo>
                      <a:pt x="1022" y="255"/>
                    </a:lnTo>
                    <a:lnTo>
                      <a:pt x="1008" y="235"/>
                    </a:lnTo>
                    <a:lnTo>
                      <a:pt x="992" y="213"/>
                    </a:lnTo>
                    <a:lnTo>
                      <a:pt x="976" y="194"/>
                    </a:lnTo>
                    <a:lnTo>
                      <a:pt x="957" y="174"/>
                    </a:lnTo>
                    <a:lnTo>
                      <a:pt x="939" y="156"/>
                    </a:lnTo>
                    <a:lnTo>
                      <a:pt x="921" y="138"/>
                    </a:lnTo>
                    <a:lnTo>
                      <a:pt x="901" y="121"/>
                    </a:lnTo>
                    <a:lnTo>
                      <a:pt x="880" y="105"/>
                    </a:lnTo>
                    <a:lnTo>
                      <a:pt x="858" y="91"/>
                    </a:lnTo>
                    <a:lnTo>
                      <a:pt x="836" y="77"/>
                    </a:lnTo>
                    <a:lnTo>
                      <a:pt x="814" y="65"/>
                    </a:lnTo>
                    <a:lnTo>
                      <a:pt x="789" y="53"/>
                    </a:lnTo>
                    <a:lnTo>
                      <a:pt x="765" y="43"/>
                    </a:lnTo>
                    <a:lnTo>
                      <a:pt x="739" y="32"/>
                    </a:lnTo>
                    <a:lnTo>
                      <a:pt x="714" y="24"/>
                    </a:lnTo>
                    <a:lnTo>
                      <a:pt x="688" y="16"/>
                    </a:lnTo>
                    <a:lnTo>
                      <a:pt x="662" y="10"/>
                    </a:lnTo>
                    <a:lnTo>
                      <a:pt x="636" y="6"/>
                    </a:lnTo>
                    <a:lnTo>
                      <a:pt x="607" y="2"/>
                    </a:lnTo>
                    <a:lnTo>
                      <a:pt x="579" y="0"/>
                    </a:lnTo>
                    <a:lnTo>
                      <a:pt x="551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3" name="Freeform 17"/>
              <p:cNvSpPr>
                <a:spLocks noEditPoints="1"/>
              </p:cNvSpPr>
              <p:nvPr/>
            </p:nvSpPr>
            <p:spPr bwMode="auto">
              <a:xfrm>
                <a:off x="2187" y="352"/>
                <a:ext cx="1099" cy="1382"/>
              </a:xfrm>
              <a:custGeom>
                <a:avLst/>
                <a:gdLst>
                  <a:gd name="T0" fmla="*/ 291 w 1099"/>
                  <a:gd name="T1" fmla="*/ 1348 h 1382"/>
                  <a:gd name="T2" fmla="*/ 251 w 1099"/>
                  <a:gd name="T3" fmla="*/ 1289 h 1382"/>
                  <a:gd name="T4" fmla="*/ 239 w 1099"/>
                  <a:gd name="T5" fmla="*/ 1192 h 1382"/>
                  <a:gd name="T6" fmla="*/ 211 w 1099"/>
                  <a:gd name="T7" fmla="*/ 1079 h 1382"/>
                  <a:gd name="T8" fmla="*/ 39 w 1099"/>
                  <a:gd name="T9" fmla="*/ 727 h 1382"/>
                  <a:gd name="T10" fmla="*/ 2 w 1099"/>
                  <a:gd name="T11" fmla="*/ 583 h 1382"/>
                  <a:gd name="T12" fmla="*/ 2 w 1099"/>
                  <a:gd name="T13" fmla="*/ 478 h 1382"/>
                  <a:gd name="T14" fmla="*/ 34 w 1099"/>
                  <a:gd name="T15" fmla="*/ 348 h 1382"/>
                  <a:gd name="T16" fmla="*/ 95 w 1099"/>
                  <a:gd name="T17" fmla="*/ 235 h 1382"/>
                  <a:gd name="T18" fmla="*/ 180 w 1099"/>
                  <a:gd name="T19" fmla="*/ 140 h 1382"/>
                  <a:gd name="T20" fmla="*/ 289 w 1099"/>
                  <a:gd name="T21" fmla="*/ 65 h 1382"/>
                  <a:gd name="T22" fmla="*/ 413 w 1099"/>
                  <a:gd name="T23" fmla="*/ 18 h 1382"/>
                  <a:gd name="T24" fmla="*/ 549 w 1099"/>
                  <a:gd name="T25" fmla="*/ 2 h 1382"/>
                  <a:gd name="T26" fmla="*/ 660 w 1099"/>
                  <a:gd name="T27" fmla="*/ 12 h 1382"/>
                  <a:gd name="T28" fmla="*/ 787 w 1099"/>
                  <a:gd name="T29" fmla="*/ 55 h 1382"/>
                  <a:gd name="T30" fmla="*/ 899 w 1099"/>
                  <a:gd name="T31" fmla="*/ 121 h 1382"/>
                  <a:gd name="T32" fmla="*/ 990 w 1099"/>
                  <a:gd name="T33" fmla="*/ 215 h 1382"/>
                  <a:gd name="T34" fmla="*/ 1054 w 1099"/>
                  <a:gd name="T35" fmla="*/ 326 h 1382"/>
                  <a:gd name="T36" fmla="*/ 1093 w 1099"/>
                  <a:gd name="T37" fmla="*/ 451 h 1382"/>
                  <a:gd name="T38" fmla="*/ 1099 w 1099"/>
                  <a:gd name="T39" fmla="*/ 557 h 1382"/>
                  <a:gd name="T40" fmla="*/ 1077 w 1099"/>
                  <a:gd name="T41" fmla="*/ 680 h 1382"/>
                  <a:gd name="T42" fmla="*/ 1030 w 1099"/>
                  <a:gd name="T43" fmla="*/ 789 h 1382"/>
                  <a:gd name="T44" fmla="*/ 862 w 1099"/>
                  <a:gd name="T45" fmla="*/ 1178 h 1382"/>
                  <a:gd name="T46" fmla="*/ 852 w 1099"/>
                  <a:gd name="T47" fmla="*/ 1277 h 1382"/>
                  <a:gd name="T48" fmla="*/ 820 w 1099"/>
                  <a:gd name="T49" fmla="*/ 1336 h 1382"/>
                  <a:gd name="T50" fmla="*/ 549 w 1099"/>
                  <a:gd name="T51" fmla="*/ 1380 h 1382"/>
                  <a:gd name="T52" fmla="*/ 494 w 1099"/>
                  <a:gd name="T53" fmla="*/ 4 h 1382"/>
                  <a:gd name="T54" fmla="*/ 360 w 1099"/>
                  <a:gd name="T55" fmla="*/ 32 h 1382"/>
                  <a:gd name="T56" fmla="*/ 243 w 1099"/>
                  <a:gd name="T57" fmla="*/ 91 h 1382"/>
                  <a:gd name="T58" fmla="*/ 144 w 1099"/>
                  <a:gd name="T59" fmla="*/ 174 h 1382"/>
                  <a:gd name="T60" fmla="*/ 67 w 1099"/>
                  <a:gd name="T61" fmla="*/ 277 h 1382"/>
                  <a:gd name="T62" fmla="*/ 16 w 1099"/>
                  <a:gd name="T63" fmla="*/ 399 h 1382"/>
                  <a:gd name="T64" fmla="*/ 0 w 1099"/>
                  <a:gd name="T65" fmla="*/ 530 h 1382"/>
                  <a:gd name="T66" fmla="*/ 10 w 1099"/>
                  <a:gd name="T67" fmla="*/ 634 h 1382"/>
                  <a:gd name="T68" fmla="*/ 53 w 1099"/>
                  <a:gd name="T69" fmla="*/ 759 h 1382"/>
                  <a:gd name="T70" fmla="*/ 225 w 1099"/>
                  <a:gd name="T71" fmla="*/ 1125 h 1382"/>
                  <a:gd name="T72" fmla="*/ 239 w 1099"/>
                  <a:gd name="T73" fmla="*/ 1220 h 1382"/>
                  <a:gd name="T74" fmla="*/ 255 w 1099"/>
                  <a:gd name="T75" fmla="*/ 1301 h 1382"/>
                  <a:gd name="T76" fmla="*/ 320 w 1099"/>
                  <a:gd name="T77" fmla="*/ 1370 h 1382"/>
                  <a:gd name="T78" fmla="*/ 779 w 1099"/>
                  <a:gd name="T79" fmla="*/ 1370 h 1382"/>
                  <a:gd name="T80" fmla="*/ 844 w 1099"/>
                  <a:gd name="T81" fmla="*/ 1301 h 1382"/>
                  <a:gd name="T82" fmla="*/ 860 w 1099"/>
                  <a:gd name="T83" fmla="*/ 1220 h 1382"/>
                  <a:gd name="T84" fmla="*/ 874 w 1099"/>
                  <a:gd name="T85" fmla="*/ 1125 h 1382"/>
                  <a:gd name="T86" fmla="*/ 1046 w 1099"/>
                  <a:gd name="T87" fmla="*/ 759 h 1382"/>
                  <a:gd name="T88" fmla="*/ 1089 w 1099"/>
                  <a:gd name="T89" fmla="*/ 634 h 1382"/>
                  <a:gd name="T90" fmla="*/ 1099 w 1099"/>
                  <a:gd name="T91" fmla="*/ 530 h 1382"/>
                  <a:gd name="T92" fmla="*/ 1083 w 1099"/>
                  <a:gd name="T93" fmla="*/ 399 h 1382"/>
                  <a:gd name="T94" fmla="*/ 1032 w 1099"/>
                  <a:gd name="T95" fmla="*/ 277 h 1382"/>
                  <a:gd name="T96" fmla="*/ 955 w 1099"/>
                  <a:gd name="T97" fmla="*/ 174 h 1382"/>
                  <a:gd name="T98" fmla="*/ 856 w 1099"/>
                  <a:gd name="T99" fmla="*/ 91 h 1382"/>
                  <a:gd name="T100" fmla="*/ 737 w 1099"/>
                  <a:gd name="T101" fmla="*/ 32 h 1382"/>
                  <a:gd name="T102" fmla="*/ 605 w 1099"/>
                  <a:gd name="T103" fmla="*/ 4 h 13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1099" h="1382">
                    <a:moveTo>
                      <a:pt x="338" y="1380"/>
                    </a:moveTo>
                    <a:lnTo>
                      <a:pt x="338" y="1380"/>
                    </a:lnTo>
                    <a:lnTo>
                      <a:pt x="320" y="1370"/>
                    </a:lnTo>
                    <a:lnTo>
                      <a:pt x="304" y="1358"/>
                    </a:lnTo>
                    <a:lnTo>
                      <a:pt x="291" y="1348"/>
                    </a:lnTo>
                    <a:lnTo>
                      <a:pt x="279" y="1336"/>
                    </a:lnTo>
                    <a:lnTo>
                      <a:pt x="263" y="1316"/>
                    </a:lnTo>
                    <a:lnTo>
                      <a:pt x="255" y="1301"/>
                    </a:lnTo>
                    <a:lnTo>
                      <a:pt x="255" y="1301"/>
                    </a:lnTo>
                    <a:lnTo>
                      <a:pt x="251" y="1289"/>
                    </a:lnTo>
                    <a:lnTo>
                      <a:pt x="247" y="1277"/>
                    </a:lnTo>
                    <a:lnTo>
                      <a:pt x="241" y="1249"/>
                    </a:lnTo>
                    <a:lnTo>
                      <a:pt x="239" y="1218"/>
                    </a:lnTo>
                    <a:lnTo>
                      <a:pt x="239" y="1192"/>
                    </a:lnTo>
                    <a:lnTo>
                      <a:pt x="239" y="1192"/>
                    </a:lnTo>
                    <a:lnTo>
                      <a:pt x="237" y="1178"/>
                    </a:lnTo>
                    <a:lnTo>
                      <a:pt x="235" y="1162"/>
                    </a:lnTo>
                    <a:lnTo>
                      <a:pt x="225" y="1123"/>
                    </a:lnTo>
                    <a:lnTo>
                      <a:pt x="211" y="1079"/>
                    </a:lnTo>
                    <a:lnTo>
                      <a:pt x="211" y="1079"/>
                    </a:lnTo>
                    <a:lnTo>
                      <a:pt x="69" y="789"/>
                    </a:lnTo>
                    <a:lnTo>
                      <a:pt x="69" y="789"/>
                    </a:lnTo>
                    <a:lnTo>
                      <a:pt x="53" y="759"/>
                    </a:lnTo>
                    <a:lnTo>
                      <a:pt x="39" y="727"/>
                    </a:lnTo>
                    <a:lnTo>
                      <a:pt x="39" y="727"/>
                    </a:lnTo>
                    <a:lnTo>
                      <a:pt x="22" y="680"/>
                    </a:lnTo>
                    <a:lnTo>
                      <a:pt x="16" y="658"/>
                    </a:lnTo>
                    <a:lnTo>
                      <a:pt x="10" y="631"/>
                    </a:lnTo>
                    <a:lnTo>
                      <a:pt x="6" y="607"/>
                    </a:lnTo>
                    <a:lnTo>
                      <a:pt x="2" y="583"/>
                    </a:lnTo>
                    <a:lnTo>
                      <a:pt x="0" y="557"/>
                    </a:lnTo>
                    <a:lnTo>
                      <a:pt x="0" y="530"/>
                    </a:lnTo>
                    <a:lnTo>
                      <a:pt x="0" y="530"/>
                    </a:lnTo>
                    <a:lnTo>
                      <a:pt x="0" y="504"/>
                    </a:lnTo>
                    <a:lnTo>
                      <a:pt x="2" y="478"/>
                    </a:lnTo>
                    <a:lnTo>
                      <a:pt x="6" y="451"/>
                    </a:lnTo>
                    <a:lnTo>
                      <a:pt x="10" y="425"/>
                    </a:lnTo>
                    <a:lnTo>
                      <a:pt x="18" y="399"/>
                    </a:lnTo>
                    <a:lnTo>
                      <a:pt x="24" y="374"/>
                    </a:lnTo>
                    <a:lnTo>
                      <a:pt x="34" y="348"/>
                    </a:lnTo>
                    <a:lnTo>
                      <a:pt x="43" y="326"/>
                    </a:lnTo>
                    <a:lnTo>
                      <a:pt x="55" y="302"/>
                    </a:lnTo>
                    <a:lnTo>
                      <a:pt x="67" y="279"/>
                    </a:lnTo>
                    <a:lnTo>
                      <a:pt x="81" y="257"/>
                    </a:lnTo>
                    <a:lnTo>
                      <a:pt x="95" y="235"/>
                    </a:lnTo>
                    <a:lnTo>
                      <a:pt x="109" y="215"/>
                    </a:lnTo>
                    <a:lnTo>
                      <a:pt x="126" y="194"/>
                    </a:lnTo>
                    <a:lnTo>
                      <a:pt x="144" y="174"/>
                    </a:lnTo>
                    <a:lnTo>
                      <a:pt x="162" y="156"/>
                    </a:lnTo>
                    <a:lnTo>
                      <a:pt x="180" y="140"/>
                    </a:lnTo>
                    <a:lnTo>
                      <a:pt x="200" y="121"/>
                    </a:lnTo>
                    <a:lnTo>
                      <a:pt x="223" y="107"/>
                    </a:lnTo>
                    <a:lnTo>
                      <a:pt x="243" y="91"/>
                    </a:lnTo>
                    <a:lnTo>
                      <a:pt x="265" y="79"/>
                    </a:lnTo>
                    <a:lnTo>
                      <a:pt x="289" y="65"/>
                    </a:lnTo>
                    <a:lnTo>
                      <a:pt x="312" y="55"/>
                    </a:lnTo>
                    <a:lnTo>
                      <a:pt x="336" y="43"/>
                    </a:lnTo>
                    <a:lnTo>
                      <a:pt x="362" y="34"/>
                    </a:lnTo>
                    <a:lnTo>
                      <a:pt x="387" y="24"/>
                    </a:lnTo>
                    <a:lnTo>
                      <a:pt x="413" y="18"/>
                    </a:lnTo>
                    <a:lnTo>
                      <a:pt x="439" y="12"/>
                    </a:lnTo>
                    <a:lnTo>
                      <a:pt x="466" y="8"/>
                    </a:lnTo>
                    <a:lnTo>
                      <a:pt x="494" y="4"/>
                    </a:lnTo>
                    <a:lnTo>
                      <a:pt x="522" y="2"/>
                    </a:lnTo>
                    <a:lnTo>
                      <a:pt x="549" y="2"/>
                    </a:lnTo>
                    <a:lnTo>
                      <a:pt x="549" y="2"/>
                    </a:lnTo>
                    <a:lnTo>
                      <a:pt x="577" y="2"/>
                    </a:lnTo>
                    <a:lnTo>
                      <a:pt x="605" y="4"/>
                    </a:lnTo>
                    <a:lnTo>
                      <a:pt x="631" y="8"/>
                    </a:lnTo>
                    <a:lnTo>
                      <a:pt x="660" y="12"/>
                    </a:lnTo>
                    <a:lnTo>
                      <a:pt x="686" y="18"/>
                    </a:lnTo>
                    <a:lnTo>
                      <a:pt x="712" y="24"/>
                    </a:lnTo>
                    <a:lnTo>
                      <a:pt x="737" y="34"/>
                    </a:lnTo>
                    <a:lnTo>
                      <a:pt x="763" y="43"/>
                    </a:lnTo>
                    <a:lnTo>
                      <a:pt x="787" y="55"/>
                    </a:lnTo>
                    <a:lnTo>
                      <a:pt x="810" y="65"/>
                    </a:lnTo>
                    <a:lnTo>
                      <a:pt x="834" y="79"/>
                    </a:lnTo>
                    <a:lnTo>
                      <a:pt x="856" y="91"/>
                    </a:lnTo>
                    <a:lnTo>
                      <a:pt x="876" y="107"/>
                    </a:lnTo>
                    <a:lnTo>
                      <a:pt x="899" y="121"/>
                    </a:lnTo>
                    <a:lnTo>
                      <a:pt x="917" y="140"/>
                    </a:lnTo>
                    <a:lnTo>
                      <a:pt x="937" y="156"/>
                    </a:lnTo>
                    <a:lnTo>
                      <a:pt x="955" y="174"/>
                    </a:lnTo>
                    <a:lnTo>
                      <a:pt x="974" y="194"/>
                    </a:lnTo>
                    <a:lnTo>
                      <a:pt x="990" y="215"/>
                    </a:lnTo>
                    <a:lnTo>
                      <a:pt x="1004" y="235"/>
                    </a:lnTo>
                    <a:lnTo>
                      <a:pt x="1018" y="257"/>
                    </a:lnTo>
                    <a:lnTo>
                      <a:pt x="1032" y="279"/>
                    </a:lnTo>
                    <a:lnTo>
                      <a:pt x="1044" y="302"/>
                    </a:lnTo>
                    <a:lnTo>
                      <a:pt x="1054" y="326"/>
                    </a:lnTo>
                    <a:lnTo>
                      <a:pt x="1065" y="348"/>
                    </a:lnTo>
                    <a:lnTo>
                      <a:pt x="1075" y="374"/>
                    </a:lnTo>
                    <a:lnTo>
                      <a:pt x="1081" y="399"/>
                    </a:lnTo>
                    <a:lnTo>
                      <a:pt x="1087" y="425"/>
                    </a:lnTo>
                    <a:lnTo>
                      <a:pt x="1093" y="451"/>
                    </a:lnTo>
                    <a:lnTo>
                      <a:pt x="1097" y="478"/>
                    </a:lnTo>
                    <a:lnTo>
                      <a:pt x="1099" y="504"/>
                    </a:lnTo>
                    <a:lnTo>
                      <a:pt x="1099" y="530"/>
                    </a:lnTo>
                    <a:lnTo>
                      <a:pt x="1099" y="530"/>
                    </a:lnTo>
                    <a:lnTo>
                      <a:pt x="1099" y="557"/>
                    </a:lnTo>
                    <a:lnTo>
                      <a:pt x="1097" y="583"/>
                    </a:lnTo>
                    <a:lnTo>
                      <a:pt x="1093" y="607"/>
                    </a:lnTo>
                    <a:lnTo>
                      <a:pt x="1089" y="631"/>
                    </a:lnTo>
                    <a:lnTo>
                      <a:pt x="1083" y="658"/>
                    </a:lnTo>
                    <a:lnTo>
                      <a:pt x="1077" y="680"/>
                    </a:lnTo>
                    <a:lnTo>
                      <a:pt x="1061" y="727"/>
                    </a:lnTo>
                    <a:lnTo>
                      <a:pt x="1061" y="727"/>
                    </a:lnTo>
                    <a:lnTo>
                      <a:pt x="1046" y="759"/>
                    </a:lnTo>
                    <a:lnTo>
                      <a:pt x="1030" y="789"/>
                    </a:lnTo>
                    <a:lnTo>
                      <a:pt x="1030" y="789"/>
                    </a:lnTo>
                    <a:lnTo>
                      <a:pt x="889" y="1079"/>
                    </a:lnTo>
                    <a:lnTo>
                      <a:pt x="889" y="1079"/>
                    </a:lnTo>
                    <a:lnTo>
                      <a:pt x="874" y="1123"/>
                    </a:lnTo>
                    <a:lnTo>
                      <a:pt x="864" y="1162"/>
                    </a:lnTo>
                    <a:lnTo>
                      <a:pt x="862" y="1178"/>
                    </a:lnTo>
                    <a:lnTo>
                      <a:pt x="860" y="1192"/>
                    </a:lnTo>
                    <a:lnTo>
                      <a:pt x="860" y="1192"/>
                    </a:lnTo>
                    <a:lnTo>
                      <a:pt x="860" y="1218"/>
                    </a:lnTo>
                    <a:lnTo>
                      <a:pt x="858" y="1249"/>
                    </a:lnTo>
                    <a:lnTo>
                      <a:pt x="852" y="1277"/>
                    </a:lnTo>
                    <a:lnTo>
                      <a:pt x="848" y="1289"/>
                    </a:lnTo>
                    <a:lnTo>
                      <a:pt x="844" y="1301"/>
                    </a:lnTo>
                    <a:lnTo>
                      <a:pt x="844" y="1301"/>
                    </a:lnTo>
                    <a:lnTo>
                      <a:pt x="836" y="1316"/>
                    </a:lnTo>
                    <a:lnTo>
                      <a:pt x="820" y="1336"/>
                    </a:lnTo>
                    <a:lnTo>
                      <a:pt x="808" y="1348"/>
                    </a:lnTo>
                    <a:lnTo>
                      <a:pt x="795" y="1358"/>
                    </a:lnTo>
                    <a:lnTo>
                      <a:pt x="779" y="1370"/>
                    </a:lnTo>
                    <a:lnTo>
                      <a:pt x="759" y="1380"/>
                    </a:lnTo>
                    <a:lnTo>
                      <a:pt x="549" y="1380"/>
                    </a:lnTo>
                    <a:lnTo>
                      <a:pt x="338" y="1380"/>
                    </a:lnTo>
                    <a:close/>
                    <a:moveTo>
                      <a:pt x="549" y="0"/>
                    </a:moveTo>
                    <a:lnTo>
                      <a:pt x="549" y="0"/>
                    </a:lnTo>
                    <a:lnTo>
                      <a:pt x="522" y="2"/>
                    </a:lnTo>
                    <a:lnTo>
                      <a:pt x="494" y="4"/>
                    </a:lnTo>
                    <a:lnTo>
                      <a:pt x="466" y="6"/>
                    </a:lnTo>
                    <a:lnTo>
                      <a:pt x="439" y="12"/>
                    </a:lnTo>
                    <a:lnTo>
                      <a:pt x="413" y="18"/>
                    </a:lnTo>
                    <a:lnTo>
                      <a:pt x="387" y="24"/>
                    </a:lnTo>
                    <a:lnTo>
                      <a:pt x="360" y="32"/>
                    </a:lnTo>
                    <a:lnTo>
                      <a:pt x="336" y="43"/>
                    </a:lnTo>
                    <a:lnTo>
                      <a:pt x="312" y="53"/>
                    </a:lnTo>
                    <a:lnTo>
                      <a:pt x="287" y="65"/>
                    </a:lnTo>
                    <a:lnTo>
                      <a:pt x="265" y="77"/>
                    </a:lnTo>
                    <a:lnTo>
                      <a:pt x="243" y="91"/>
                    </a:lnTo>
                    <a:lnTo>
                      <a:pt x="221" y="105"/>
                    </a:lnTo>
                    <a:lnTo>
                      <a:pt x="200" y="121"/>
                    </a:lnTo>
                    <a:lnTo>
                      <a:pt x="180" y="138"/>
                    </a:lnTo>
                    <a:lnTo>
                      <a:pt x="162" y="156"/>
                    </a:lnTo>
                    <a:lnTo>
                      <a:pt x="144" y="174"/>
                    </a:lnTo>
                    <a:lnTo>
                      <a:pt x="126" y="194"/>
                    </a:lnTo>
                    <a:lnTo>
                      <a:pt x="109" y="215"/>
                    </a:lnTo>
                    <a:lnTo>
                      <a:pt x="93" y="235"/>
                    </a:lnTo>
                    <a:lnTo>
                      <a:pt x="79" y="257"/>
                    </a:lnTo>
                    <a:lnTo>
                      <a:pt x="67" y="277"/>
                    </a:lnTo>
                    <a:lnTo>
                      <a:pt x="55" y="302"/>
                    </a:lnTo>
                    <a:lnTo>
                      <a:pt x="43" y="324"/>
                    </a:lnTo>
                    <a:lnTo>
                      <a:pt x="32" y="348"/>
                    </a:lnTo>
                    <a:lnTo>
                      <a:pt x="24" y="372"/>
                    </a:lnTo>
                    <a:lnTo>
                      <a:pt x="16" y="399"/>
                    </a:lnTo>
                    <a:lnTo>
                      <a:pt x="10" y="425"/>
                    </a:lnTo>
                    <a:lnTo>
                      <a:pt x="6" y="449"/>
                    </a:lnTo>
                    <a:lnTo>
                      <a:pt x="2" y="478"/>
                    </a:lnTo>
                    <a:lnTo>
                      <a:pt x="0" y="504"/>
                    </a:lnTo>
                    <a:lnTo>
                      <a:pt x="0" y="530"/>
                    </a:lnTo>
                    <a:lnTo>
                      <a:pt x="0" y="530"/>
                    </a:lnTo>
                    <a:lnTo>
                      <a:pt x="0" y="557"/>
                    </a:lnTo>
                    <a:lnTo>
                      <a:pt x="2" y="583"/>
                    </a:lnTo>
                    <a:lnTo>
                      <a:pt x="4" y="607"/>
                    </a:lnTo>
                    <a:lnTo>
                      <a:pt x="10" y="634"/>
                    </a:lnTo>
                    <a:lnTo>
                      <a:pt x="14" y="658"/>
                    </a:lnTo>
                    <a:lnTo>
                      <a:pt x="22" y="680"/>
                    </a:lnTo>
                    <a:lnTo>
                      <a:pt x="39" y="727"/>
                    </a:lnTo>
                    <a:lnTo>
                      <a:pt x="39" y="727"/>
                    </a:lnTo>
                    <a:lnTo>
                      <a:pt x="53" y="759"/>
                    </a:lnTo>
                    <a:lnTo>
                      <a:pt x="67" y="789"/>
                    </a:lnTo>
                    <a:lnTo>
                      <a:pt x="67" y="789"/>
                    </a:lnTo>
                    <a:lnTo>
                      <a:pt x="209" y="1081"/>
                    </a:lnTo>
                    <a:lnTo>
                      <a:pt x="209" y="1081"/>
                    </a:lnTo>
                    <a:lnTo>
                      <a:pt x="225" y="1125"/>
                    </a:lnTo>
                    <a:lnTo>
                      <a:pt x="233" y="1162"/>
                    </a:lnTo>
                    <a:lnTo>
                      <a:pt x="237" y="1180"/>
                    </a:lnTo>
                    <a:lnTo>
                      <a:pt x="239" y="1194"/>
                    </a:lnTo>
                    <a:lnTo>
                      <a:pt x="239" y="1194"/>
                    </a:lnTo>
                    <a:lnTo>
                      <a:pt x="239" y="1220"/>
                    </a:lnTo>
                    <a:lnTo>
                      <a:pt x="241" y="1249"/>
                    </a:lnTo>
                    <a:lnTo>
                      <a:pt x="247" y="1277"/>
                    </a:lnTo>
                    <a:lnTo>
                      <a:pt x="249" y="1291"/>
                    </a:lnTo>
                    <a:lnTo>
                      <a:pt x="255" y="1301"/>
                    </a:lnTo>
                    <a:lnTo>
                      <a:pt x="255" y="1301"/>
                    </a:lnTo>
                    <a:lnTo>
                      <a:pt x="263" y="1316"/>
                    </a:lnTo>
                    <a:lnTo>
                      <a:pt x="279" y="1336"/>
                    </a:lnTo>
                    <a:lnTo>
                      <a:pt x="291" y="1348"/>
                    </a:lnTo>
                    <a:lnTo>
                      <a:pt x="304" y="1360"/>
                    </a:lnTo>
                    <a:lnTo>
                      <a:pt x="320" y="1370"/>
                    </a:lnTo>
                    <a:lnTo>
                      <a:pt x="338" y="1382"/>
                    </a:lnTo>
                    <a:lnTo>
                      <a:pt x="549" y="1382"/>
                    </a:lnTo>
                    <a:lnTo>
                      <a:pt x="761" y="1382"/>
                    </a:lnTo>
                    <a:lnTo>
                      <a:pt x="761" y="1382"/>
                    </a:lnTo>
                    <a:lnTo>
                      <a:pt x="779" y="1370"/>
                    </a:lnTo>
                    <a:lnTo>
                      <a:pt x="795" y="1360"/>
                    </a:lnTo>
                    <a:lnTo>
                      <a:pt x="808" y="1348"/>
                    </a:lnTo>
                    <a:lnTo>
                      <a:pt x="820" y="1336"/>
                    </a:lnTo>
                    <a:lnTo>
                      <a:pt x="836" y="1316"/>
                    </a:lnTo>
                    <a:lnTo>
                      <a:pt x="844" y="1301"/>
                    </a:lnTo>
                    <a:lnTo>
                      <a:pt x="844" y="1301"/>
                    </a:lnTo>
                    <a:lnTo>
                      <a:pt x="850" y="1291"/>
                    </a:lnTo>
                    <a:lnTo>
                      <a:pt x="852" y="1277"/>
                    </a:lnTo>
                    <a:lnTo>
                      <a:pt x="858" y="1249"/>
                    </a:lnTo>
                    <a:lnTo>
                      <a:pt x="860" y="1220"/>
                    </a:lnTo>
                    <a:lnTo>
                      <a:pt x="860" y="1194"/>
                    </a:lnTo>
                    <a:lnTo>
                      <a:pt x="860" y="1194"/>
                    </a:lnTo>
                    <a:lnTo>
                      <a:pt x="862" y="1180"/>
                    </a:lnTo>
                    <a:lnTo>
                      <a:pt x="864" y="1162"/>
                    </a:lnTo>
                    <a:lnTo>
                      <a:pt x="874" y="1125"/>
                    </a:lnTo>
                    <a:lnTo>
                      <a:pt x="889" y="1081"/>
                    </a:lnTo>
                    <a:lnTo>
                      <a:pt x="889" y="1081"/>
                    </a:lnTo>
                    <a:lnTo>
                      <a:pt x="1030" y="789"/>
                    </a:lnTo>
                    <a:lnTo>
                      <a:pt x="1030" y="789"/>
                    </a:lnTo>
                    <a:lnTo>
                      <a:pt x="1046" y="759"/>
                    </a:lnTo>
                    <a:lnTo>
                      <a:pt x="1061" y="727"/>
                    </a:lnTo>
                    <a:lnTo>
                      <a:pt x="1061" y="727"/>
                    </a:lnTo>
                    <a:lnTo>
                      <a:pt x="1077" y="680"/>
                    </a:lnTo>
                    <a:lnTo>
                      <a:pt x="1085" y="658"/>
                    </a:lnTo>
                    <a:lnTo>
                      <a:pt x="1089" y="634"/>
                    </a:lnTo>
                    <a:lnTo>
                      <a:pt x="1093" y="607"/>
                    </a:lnTo>
                    <a:lnTo>
                      <a:pt x="1097" y="583"/>
                    </a:lnTo>
                    <a:lnTo>
                      <a:pt x="1099" y="557"/>
                    </a:lnTo>
                    <a:lnTo>
                      <a:pt x="1099" y="530"/>
                    </a:lnTo>
                    <a:lnTo>
                      <a:pt x="1099" y="530"/>
                    </a:lnTo>
                    <a:lnTo>
                      <a:pt x="1099" y="504"/>
                    </a:lnTo>
                    <a:lnTo>
                      <a:pt x="1097" y="478"/>
                    </a:lnTo>
                    <a:lnTo>
                      <a:pt x="1093" y="449"/>
                    </a:lnTo>
                    <a:lnTo>
                      <a:pt x="1089" y="425"/>
                    </a:lnTo>
                    <a:lnTo>
                      <a:pt x="1083" y="399"/>
                    </a:lnTo>
                    <a:lnTo>
                      <a:pt x="1075" y="372"/>
                    </a:lnTo>
                    <a:lnTo>
                      <a:pt x="1067" y="348"/>
                    </a:lnTo>
                    <a:lnTo>
                      <a:pt x="1056" y="324"/>
                    </a:lnTo>
                    <a:lnTo>
                      <a:pt x="1044" y="302"/>
                    </a:lnTo>
                    <a:lnTo>
                      <a:pt x="1032" y="277"/>
                    </a:lnTo>
                    <a:lnTo>
                      <a:pt x="1020" y="257"/>
                    </a:lnTo>
                    <a:lnTo>
                      <a:pt x="1004" y="235"/>
                    </a:lnTo>
                    <a:lnTo>
                      <a:pt x="990" y="215"/>
                    </a:lnTo>
                    <a:lnTo>
                      <a:pt x="974" y="194"/>
                    </a:lnTo>
                    <a:lnTo>
                      <a:pt x="955" y="174"/>
                    </a:lnTo>
                    <a:lnTo>
                      <a:pt x="937" y="156"/>
                    </a:lnTo>
                    <a:lnTo>
                      <a:pt x="919" y="138"/>
                    </a:lnTo>
                    <a:lnTo>
                      <a:pt x="899" y="121"/>
                    </a:lnTo>
                    <a:lnTo>
                      <a:pt x="876" y="105"/>
                    </a:lnTo>
                    <a:lnTo>
                      <a:pt x="856" y="91"/>
                    </a:lnTo>
                    <a:lnTo>
                      <a:pt x="834" y="77"/>
                    </a:lnTo>
                    <a:lnTo>
                      <a:pt x="810" y="65"/>
                    </a:lnTo>
                    <a:lnTo>
                      <a:pt x="787" y="53"/>
                    </a:lnTo>
                    <a:lnTo>
                      <a:pt x="763" y="43"/>
                    </a:lnTo>
                    <a:lnTo>
                      <a:pt x="737" y="32"/>
                    </a:lnTo>
                    <a:lnTo>
                      <a:pt x="712" y="24"/>
                    </a:lnTo>
                    <a:lnTo>
                      <a:pt x="686" y="18"/>
                    </a:lnTo>
                    <a:lnTo>
                      <a:pt x="660" y="12"/>
                    </a:lnTo>
                    <a:lnTo>
                      <a:pt x="634" y="6"/>
                    </a:lnTo>
                    <a:lnTo>
                      <a:pt x="605" y="4"/>
                    </a:lnTo>
                    <a:lnTo>
                      <a:pt x="577" y="2"/>
                    </a:lnTo>
                    <a:lnTo>
                      <a:pt x="54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4" name="Freeform 18"/>
              <p:cNvSpPr>
                <a:spLocks/>
              </p:cNvSpPr>
              <p:nvPr/>
            </p:nvSpPr>
            <p:spPr bwMode="auto">
              <a:xfrm>
                <a:off x="2187" y="354"/>
                <a:ext cx="1099" cy="1378"/>
              </a:xfrm>
              <a:custGeom>
                <a:avLst/>
                <a:gdLst>
                  <a:gd name="T0" fmla="*/ 320 w 1099"/>
                  <a:gd name="T1" fmla="*/ 1368 h 1378"/>
                  <a:gd name="T2" fmla="*/ 279 w 1099"/>
                  <a:gd name="T3" fmla="*/ 1334 h 1378"/>
                  <a:gd name="T4" fmla="*/ 255 w 1099"/>
                  <a:gd name="T5" fmla="*/ 1299 h 1378"/>
                  <a:gd name="T6" fmla="*/ 241 w 1099"/>
                  <a:gd name="T7" fmla="*/ 1247 h 1378"/>
                  <a:gd name="T8" fmla="*/ 239 w 1099"/>
                  <a:gd name="T9" fmla="*/ 1190 h 1378"/>
                  <a:gd name="T10" fmla="*/ 225 w 1099"/>
                  <a:gd name="T11" fmla="*/ 1121 h 1378"/>
                  <a:gd name="T12" fmla="*/ 69 w 1099"/>
                  <a:gd name="T13" fmla="*/ 787 h 1378"/>
                  <a:gd name="T14" fmla="*/ 39 w 1099"/>
                  <a:gd name="T15" fmla="*/ 725 h 1378"/>
                  <a:gd name="T16" fmla="*/ 16 w 1099"/>
                  <a:gd name="T17" fmla="*/ 656 h 1378"/>
                  <a:gd name="T18" fmla="*/ 2 w 1099"/>
                  <a:gd name="T19" fmla="*/ 581 h 1378"/>
                  <a:gd name="T20" fmla="*/ 0 w 1099"/>
                  <a:gd name="T21" fmla="*/ 528 h 1378"/>
                  <a:gd name="T22" fmla="*/ 6 w 1099"/>
                  <a:gd name="T23" fmla="*/ 449 h 1378"/>
                  <a:gd name="T24" fmla="*/ 24 w 1099"/>
                  <a:gd name="T25" fmla="*/ 372 h 1378"/>
                  <a:gd name="T26" fmla="*/ 55 w 1099"/>
                  <a:gd name="T27" fmla="*/ 300 h 1378"/>
                  <a:gd name="T28" fmla="*/ 95 w 1099"/>
                  <a:gd name="T29" fmla="*/ 233 h 1378"/>
                  <a:gd name="T30" fmla="*/ 144 w 1099"/>
                  <a:gd name="T31" fmla="*/ 172 h 1378"/>
                  <a:gd name="T32" fmla="*/ 200 w 1099"/>
                  <a:gd name="T33" fmla="*/ 119 h 1378"/>
                  <a:gd name="T34" fmla="*/ 265 w 1099"/>
                  <a:gd name="T35" fmla="*/ 77 h 1378"/>
                  <a:gd name="T36" fmla="*/ 336 w 1099"/>
                  <a:gd name="T37" fmla="*/ 41 h 1378"/>
                  <a:gd name="T38" fmla="*/ 413 w 1099"/>
                  <a:gd name="T39" fmla="*/ 16 h 1378"/>
                  <a:gd name="T40" fmla="*/ 494 w 1099"/>
                  <a:gd name="T41" fmla="*/ 2 h 1378"/>
                  <a:gd name="T42" fmla="*/ 549 w 1099"/>
                  <a:gd name="T43" fmla="*/ 0 h 1378"/>
                  <a:gd name="T44" fmla="*/ 631 w 1099"/>
                  <a:gd name="T45" fmla="*/ 6 h 1378"/>
                  <a:gd name="T46" fmla="*/ 712 w 1099"/>
                  <a:gd name="T47" fmla="*/ 22 h 1378"/>
                  <a:gd name="T48" fmla="*/ 787 w 1099"/>
                  <a:gd name="T49" fmla="*/ 53 h 1378"/>
                  <a:gd name="T50" fmla="*/ 856 w 1099"/>
                  <a:gd name="T51" fmla="*/ 89 h 1378"/>
                  <a:gd name="T52" fmla="*/ 917 w 1099"/>
                  <a:gd name="T53" fmla="*/ 138 h 1378"/>
                  <a:gd name="T54" fmla="*/ 974 w 1099"/>
                  <a:gd name="T55" fmla="*/ 192 h 1378"/>
                  <a:gd name="T56" fmla="*/ 1018 w 1099"/>
                  <a:gd name="T57" fmla="*/ 255 h 1378"/>
                  <a:gd name="T58" fmla="*/ 1054 w 1099"/>
                  <a:gd name="T59" fmla="*/ 324 h 1378"/>
                  <a:gd name="T60" fmla="*/ 1081 w 1099"/>
                  <a:gd name="T61" fmla="*/ 397 h 1378"/>
                  <a:gd name="T62" fmla="*/ 1097 w 1099"/>
                  <a:gd name="T63" fmla="*/ 476 h 1378"/>
                  <a:gd name="T64" fmla="*/ 1099 w 1099"/>
                  <a:gd name="T65" fmla="*/ 528 h 1378"/>
                  <a:gd name="T66" fmla="*/ 1093 w 1099"/>
                  <a:gd name="T67" fmla="*/ 605 h 1378"/>
                  <a:gd name="T68" fmla="*/ 1077 w 1099"/>
                  <a:gd name="T69" fmla="*/ 678 h 1378"/>
                  <a:gd name="T70" fmla="*/ 1046 w 1099"/>
                  <a:gd name="T71" fmla="*/ 757 h 1378"/>
                  <a:gd name="T72" fmla="*/ 889 w 1099"/>
                  <a:gd name="T73" fmla="*/ 1077 h 1378"/>
                  <a:gd name="T74" fmla="*/ 864 w 1099"/>
                  <a:gd name="T75" fmla="*/ 1160 h 1378"/>
                  <a:gd name="T76" fmla="*/ 860 w 1099"/>
                  <a:gd name="T77" fmla="*/ 1190 h 1378"/>
                  <a:gd name="T78" fmla="*/ 852 w 1099"/>
                  <a:gd name="T79" fmla="*/ 1275 h 1378"/>
                  <a:gd name="T80" fmla="*/ 844 w 1099"/>
                  <a:gd name="T81" fmla="*/ 1299 h 1378"/>
                  <a:gd name="T82" fmla="*/ 808 w 1099"/>
                  <a:gd name="T83" fmla="*/ 1346 h 1378"/>
                  <a:gd name="T84" fmla="*/ 759 w 1099"/>
                  <a:gd name="T85" fmla="*/ 1378 h 13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099" h="1378">
                    <a:moveTo>
                      <a:pt x="338" y="1378"/>
                    </a:moveTo>
                    <a:lnTo>
                      <a:pt x="338" y="1378"/>
                    </a:lnTo>
                    <a:lnTo>
                      <a:pt x="320" y="1368"/>
                    </a:lnTo>
                    <a:lnTo>
                      <a:pt x="304" y="1356"/>
                    </a:lnTo>
                    <a:lnTo>
                      <a:pt x="291" y="1346"/>
                    </a:lnTo>
                    <a:lnTo>
                      <a:pt x="279" y="1334"/>
                    </a:lnTo>
                    <a:lnTo>
                      <a:pt x="263" y="1314"/>
                    </a:lnTo>
                    <a:lnTo>
                      <a:pt x="255" y="1299"/>
                    </a:lnTo>
                    <a:lnTo>
                      <a:pt x="255" y="1299"/>
                    </a:lnTo>
                    <a:lnTo>
                      <a:pt x="251" y="1287"/>
                    </a:lnTo>
                    <a:lnTo>
                      <a:pt x="247" y="1275"/>
                    </a:lnTo>
                    <a:lnTo>
                      <a:pt x="241" y="1247"/>
                    </a:lnTo>
                    <a:lnTo>
                      <a:pt x="239" y="1216"/>
                    </a:lnTo>
                    <a:lnTo>
                      <a:pt x="239" y="1190"/>
                    </a:lnTo>
                    <a:lnTo>
                      <a:pt x="239" y="1190"/>
                    </a:lnTo>
                    <a:lnTo>
                      <a:pt x="237" y="1176"/>
                    </a:lnTo>
                    <a:lnTo>
                      <a:pt x="235" y="1160"/>
                    </a:lnTo>
                    <a:lnTo>
                      <a:pt x="225" y="1121"/>
                    </a:lnTo>
                    <a:lnTo>
                      <a:pt x="211" y="1077"/>
                    </a:lnTo>
                    <a:lnTo>
                      <a:pt x="211" y="1077"/>
                    </a:lnTo>
                    <a:lnTo>
                      <a:pt x="69" y="787"/>
                    </a:lnTo>
                    <a:lnTo>
                      <a:pt x="69" y="787"/>
                    </a:lnTo>
                    <a:lnTo>
                      <a:pt x="53" y="757"/>
                    </a:lnTo>
                    <a:lnTo>
                      <a:pt x="39" y="725"/>
                    </a:lnTo>
                    <a:lnTo>
                      <a:pt x="39" y="725"/>
                    </a:lnTo>
                    <a:lnTo>
                      <a:pt x="22" y="678"/>
                    </a:lnTo>
                    <a:lnTo>
                      <a:pt x="16" y="656"/>
                    </a:lnTo>
                    <a:lnTo>
                      <a:pt x="10" y="629"/>
                    </a:lnTo>
                    <a:lnTo>
                      <a:pt x="6" y="605"/>
                    </a:lnTo>
                    <a:lnTo>
                      <a:pt x="2" y="581"/>
                    </a:lnTo>
                    <a:lnTo>
                      <a:pt x="0" y="555"/>
                    </a:lnTo>
                    <a:lnTo>
                      <a:pt x="0" y="528"/>
                    </a:lnTo>
                    <a:lnTo>
                      <a:pt x="0" y="528"/>
                    </a:lnTo>
                    <a:lnTo>
                      <a:pt x="0" y="502"/>
                    </a:lnTo>
                    <a:lnTo>
                      <a:pt x="2" y="476"/>
                    </a:lnTo>
                    <a:lnTo>
                      <a:pt x="6" y="449"/>
                    </a:lnTo>
                    <a:lnTo>
                      <a:pt x="10" y="423"/>
                    </a:lnTo>
                    <a:lnTo>
                      <a:pt x="18" y="397"/>
                    </a:lnTo>
                    <a:lnTo>
                      <a:pt x="24" y="372"/>
                    </a:lnTo>
                    <a:lnTo>
                      <a:pt x="34" y="346"/>
                    </a:lnTo>
                    <a:lnTo>
                      <a:pt x="43" y="324"/>
                    </a:lnTo>
                    <a:lnTo>
                      <a:pt x="55" y="300"/>
                    </a:lnTo>
                    <a:lnTo>
                      <a:pt x="67" y="277"/>
                    </a:lnTo>
                    <a:lnTo>
                      <a:pt x="81" y="255"/>
                    </a:lnTo>
                    <a:lnTo>
                      <a:pt x="95" y="233"/>
                    </a:lnTo>
                    <a:lnTo>
                      <a:pt x="109" y="213"/>
                    </a:lnTo>
                    <a:lnTo>
                      <a:pt x="126" y="192"/>
                    </a:lnTo>
                    <a:lnTo>
                      <a:pt x="144" y="172"/>
                    </a:lnTo>
                    <a:lnTo>
                      <a:pt x="162" y="154"/>
                    </a:lnTo>
                    <a:lnTo>
                      <a:pt x="180" y="138"/>
                    </a:lnTo>
                    <a:lnTo>
                      <a:pt x="200" y="119"/>
                    </a:lnTo>
                    <a:lnTo>
                      <a:pt x="223" y="105"/>
                    </a:lnTo>
                    <a:lnTo>
                      <a:pt x="243" y="89"/>
                    </a:lnTo>
                    <a:lnTo>
                      <a:pt x="265" y="77"/>
                    </a:lnTo>
                    <a:lnTo>
                      <a:pt x="289" y="63"/>
                    </a:lnTo>
                    <a:lnTo>
                      <a:pt x="312" y="53"/>
                    </a:lnTo>
                    <a:lnTo>
                      <a:pt x="336" y="41"/>
                    </a:lnTo>
                    <a:lnTo>
                      <a:pt x="362" y="32"/>
                    </a:lnTo>
                    <a:lnTo>
                      <a:pt x="387" y="22"/>
                    </a:lnTo>
                    <a:lnTo>
                      <a:pt x="413" y="16"/>
                    </a:lnTo>
                    <a:lnTo>
                      <a:pt x="439" y="10"/>
                    </a:lnTo>
                    <a:lnTo>
                      <a:pt x="466" y="6"/>
                    </a:lnTo>
                    <a:lnTo>
                      <a:pt x="494" y="2"/>
                    </a:lnTo>
                    <a:lnTo>
                      <a:pt x="522" y="0"/>
                    </a:lnTo>
                    <a:lnTo>
                      <a:pt x="549" y="0"/>
                    </a:lnTo>
                    <a:lnTo>
                      <a:pt x="549" y="0"/>
                    </a:lnTo>
                    <a:lnTo>
                      <a:pt x="577" y="0"/>
                    </a:lnTo>
                    <a:lnTo>
                      <a:pt x="605" y="2"/>
                    </a:lnTo>
                    <a:lnTo>
                      <a:pt x="631" y="6"/>
                    </a:lnTo>
                    <a:lnTo>
                      <a:pt x="660" y="10"/>
                    </a:lnTo>
                    <a:lnTo>
                      <a:pt x="686" y="16"/>
                    </a:lnTo>
                    <a:lnTo>
                      <a:pt x="712" y="22"/>
                    </a:lnTo>
                    <a:lnTo>
                      <a:pt x="737" y="32"/>
                    </a:lnTo>
                    <a:lnTo>
                      <a:pt x="763" y="41"/>
                    </a:lnTo>
                    <a:lnTo>
                      <a:pt x="787" y="53"/>
                    </a:lnTo>
                    <a:lnTo>
                      <a:pt x="810" y="63"/>
                    </a:lnTo>
                    <a:lnTo>
                      <a:pt x="834" y="77"/>
                    </a:lnTo>
                    <a:lnTo>
                      <a:pt x="856" y="89"/>
                    </a:lnTo>
                    <a:lnTo>
                      <a:pt x="876" y="105"/>
                    </a:lnTo>
                    <a:lnTo>
                      <a:pt x="899" y="119"/>
                    </a:lnTo>
                    <a:lnTo>
                      <a:pt x="917" y="138"/>
                    </a:lnTo>
                    <a:lnTo>
                      <a:pt x="937" y="154"/>
                    </a:lnTo>
                    <a:lnTo>
                      <a:pt x="955" y="172"/>
                    </a:lnTo>
                    <a:lnTo>
                      <a:pt x="974" y="192"/>
                    </a:lnTo>
                    <a:lnTo>
                      <a:pt x="990" y="213"/>
                    </a:lnTo>
                    <a:lnTo>
                      <a:pt x="1004" y="233"/>
                    </a:lnTo>
                    <a:lnTo>
                      <a:pt x="1018" y="255"/>
                    </a:lnTo>
                    <a:lnTo>
                      <a:pt x="1032" y="277"/>
                    </a:lnTo>
                    <a:lnTo>
                      <a:pt x="1044" y="300"/>
                    </a:lnTo>
                    <a:lnTo>
                      <a:pt x="1054" y="324"/>
                    </a:lnTo>
                    <a:lnTo>
                      <a:pt x="1065" y="346"/>
                    </a:lnTo>
                    <a:lnTo>
                      <a:pt x="1075" y="372"/>
                    </a:lnTo>
                    <a:lnTo>
                      <a:pt x="1081" y="397"/>
                    </a:lnTo>
                    <a:lnTo>
                      <a:pt x="1087" y="423"/>
                    </a:lnTo>
                    <a:lnTo>
                      <a:pt x="1093" y="449"/>
                    </a:lnTo>
                    <a:lnTo>
                      <a:pt x="1097" y="476"/>
                    </a:lnTo>
                    <a:lnTo>
                      <a:pt x="1099" y="502"/>
                    </a:lnTo>
                    <a:lnTo>
                      <a:pt x="1099" y="528"/>
                    </a:lnTo>
                    <a:lnTo>
                      <a:pt x="1099" y="528"/>
                    </a:lnTo>
                    <a:lnTo>
                      <a:pt x="1099" y="555"/>
                    </a:lnTo>
                    <a:lnTo>
                      <a:pt x="1097" y="581"/>
                    </a:lnTo>
                    <a:lnTo>
                      <a:pt x="1093" y="605"/>
                    </a:lnTo>
                    <a:lnTo>
                      <a:pt x="1089" y="629"/>
                    </a:lnTo>
                    <a:lnTo>
                      <a:pt x="1083" y="656"/>
                    </a:lnTo>
                    <a:lnTo>
                      <a:pt x="1077" y="678"/>
                    </a:lnTo>
                    <a:lnTo>
                      <a:pt x="1061" y="725"/>
                    </a:lnTo>
                    <a:lnTo>
                      <a:pt x="1061" y="725"/>
                    </a:lnTo>
                    <a:lnTo>
                      <a:pt x="1046" y="757"/>
                    </a:lnTo>
                    <a:lnTo>
                      <a:pt x="1030" y="787"/>
                    </a:lnTo>
                    <a:lnTo>
                      <a:pt x="1030" y="787"/>
                    </a:lnTo>
                    <a:lnTo>
                      <a:pt x="889" y="1077"/>
                    </a:lnTo>
                    <a:lnTo>
                      <a:pt x="889" y="1077"/>
                    </a:lnTo>
                    <a:lnTo>
                      <a:pt x="874" y="1121"/>
                    </a:lnTo>
                    <a:lnTo>
                      <a:pt x="864" y="1160"/>
                    </a:lnTo>
                    <a:lnTo>
                      <a:pt x="862" y="1176"/>
                    </a:lnTo>
                    <a:lnTo>
                      <a:pt x="860" y="1190"/>
                    </a:lnTo>
                    <a:lnTo>
                      <a:pt x="860" y="1190"/>
                    </a:lnTo>
                    <a:lnTo>
                      <a:pt x="860" y="1216"/>
                    </a:lnTo>
                    <a:lnTo>
                      <a:pt x="858" y="1247"/>
                    </a:lnTo>
                    <a:lnTo>
                      <a:pt x="852" y="1275"/>
                    </a:lnTo>
                    <a:lnTo>
                      <a:pt x="848" y="1287"/>
                    </a:lnTo>
                    <a:lnTo>
                      <a:pt x="844" y="1299"/>
                    </a:lnTo>
                    <a:lnTo>
                      <a:pt x="844" y="1299"/>
                    </a:lnTo>
                    <a:lnTo>
                      <a:pt x="836" y="1314"/>
                    </a:lnTo>
                    <a:lnTo>
                      <a:pt x="820" y="1334"/>
                    </a:lnTo>
                    <a:lnTo>
                      <a:pt x="808" y="1346"/>
                    </a:lnTo>
                    <a:lnTo>
                      <a:pt x="795" y="1356"/>
                    </a:lnTo>
                    <a:lnTo>
                      <a:pt x="779" y="1368"/>
                    </a:lnTo>
                    <a:lnTo>
                      <a:pt x="759" y="1378"/>
                    </a:lnTo>
                    <a:lnTo>
                      <a:pt x="549" y="1378"/>
                    </a:lnTo>
                    <a:lnTo>
                      <a:pt x="338" y="1378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5" name="Freeform 19"/>
              <p:cNvSpPr>
                <a:spLocks/>
              </p:cNvSpPr>
              <p:nvPr/>
            </p:nvSpPr>
            <p:spPr bwMode="auto">
              <a:xfrm>
                <a:off x="2187" y="352"/>
                <a:ext cx="1099" cy="1382"/>
              </a:xfrm>
              <a:custGeom>
                <a:avLst/>
                <a:gdLst>
                  <a:gd name="T0" fmla="*/ 522 w 1099"/>
                  <a:gd name="T1" fmla="*/ 2 h 1382"/>
                  <a:gd name="T2" fmla="*/ 439 w 1099"/>
                  <a:gd name="T3" fmla="*/ 12 h 1382"/>
                  <a:gd name="T4" fmla="*/ 360 w 1099"/>
                  <a:gd name="T5" fmla="*/ 32 h 1382"/>
                  <a:gd name="T6" fmla="*/ 287 w 1099"/>
                  <a:gd name="T7" fmla="*/ 65 h 1382"/>
                  <a:gd name="T8" fmla="*/ 221 w 1099"/>
                  <a:gd name="T9" fmla="*/ 105 h 1382"/>
                  <a:gd name="T10" fmla="*/ 162 w 1099"/>
                  <a:gd name="T11" fmla="*/ 156 h 1382"/>
                  <a:gd name="T12" fmla="*/ 109 w 1099"/>
                  <a:gd name="T13" fmla="*/ 215 h 1382"/>
                  <a:gd name="T14" fmla="*/ 67 w 1099"/>
                  <a:gd name="T15" fmla="*/ 277 h 1382"/>
                  <a:gd name="T16" fmla="*/ 32 w 1099"/>
                  <a:gd name="T17" fmla="*/ 348 h 1382"/>
                  <a:gd name="T18" fmla="*/ 10 w 1099"/>
                  <a:gd name="T19" fmla="*/ 425 h 1382"/>
                  <a:gd name="T20" fmla="*/ 0 w 1099"/>
                  <a:gd name="T21" fmla="*/ 504 h 1382"/>
                  <a:gd name="T22" fmla="*/ 0 w 1099"/>
                  <a:gd name="T23" fmla="*/ 557 h 1382"/>
                  <a:gd name="T24" fmla="*/ 10 w 1099"/>
                  <a:gd name="T25" fmla="*/ 634 h 1382"/>
                  <a:gd name="T26" fmla="*/ 39 w 1099"/>
                  <a:gd name="T27" fmla="*/ 727 h 1382"/>
                  <a:gd name="T28" fmla="*/ 67 w 1099"/>
                  <a:gd name="T29" fmla="*/ 789 h 1382"/>
                  <a:gd name="T30" fmla="*/ 209 w 1099"/>
                  <a:gd name="T31" fmla="*/ 1081 h 1382"/>
                  <a:gd name="T32" fmla="*/ 237 w 1099"/>
                  <a:gd name="T33" fmla="*/ 1180 h 1382"/>
                  <a:gd name="T34" fmla="*/ 239 w 1099"/>
                  <a:gd name="T35" fmla="*/ 1220 h 1382"/>
                  <a:gd name="T36" fmla="*/ 249 w 1099"/>
                  <a:gd name="T37" fmla="*/ 1291 h 1382"/>
                  <a:gd name="T38" fmla="*/ 263 w 1099"/>
                  <a:gd name="T39" fmla="*/ 1316 h 1382"/>
                  <a:gd name="T40" fmla="*/ 304 w 1099"/>
                  <a:gd name="T41" fmla="*/ 1360 h 1382"/>
                  <a:gd name="T42" fmla="*/ 549 w 1099"/>
                  <a:gd name="T43" fmla="*/ 1382 h 1382"/>
                  <a:gd name="T44" fmla="*/ 779 w 1099"/>
                  <a:gd name="T45" fmla="*/ 1370 h 1382"/>
                  <a:gd name="T46" fmla="*/ 820 w 1099"/>
                  <a:gd name="T47" fmla="*/ 1336 h 1382"/>
                  <a:gd name="T48" fmla="*/ 844 w 1099"/>
                  <a:gd name="T49" fmla="*/ 1301 h 1382"/>
                  <a:gd name="T50" fmla="*/ 858 w 1099"/>
                  <a:gd name="T51" fmla="*/ 1249 h 1382"/>
                  <a:gd name="T52" fmla="*/ 860 w 1099"/>
                  <a:gd name="T53" fmla="*/ 1194 h 1382"/>
                  <a:gd name="T54" fmla="*/ 874 w 1099"/>
                  <a:gd name="T55" fmla="*/ 1125 h 1382"/>
                  <a:gd name="T56" fmla="*/ 1030 w 1099"/>
                  <a:gd name="T57" fmla="*/ 789 h 1382"/>
                  <a:gd name="T58" fmla="*/ 1061 w 1099"/>
                  <a:gd name="T59" fmla="*/ 727 h 1382"/>
                  <a:gd name="T60" fmla="*/ 1085 w 1099"/>
                  <a:gd name="T61" fmla="*/ 658 h 1382"/>
                  <a:gd name="T62" fmla="*/ 1097 w 1099"/>
                  <a:gd name="T63" fmla="*/ 583 h 1382"/>
                  <a:gd name="T64" fmla="*/ 1099 w 1099"/>
                  <a:gd name="T65" fmla="*/ 530 h 1382"/>
                  <a:gd name="T66" fmla="*/ 1093 w 1099"/>
                  <a:gd name="T67" fmla="*/ 449 h 1382"/>
                  <a:gd name="T68" fmla="*/ 1075 w 1099"/>
                  <a:gd name="T69" fmla="*/ 372 h 1382"/>
                  <a:gd name="T70" fmla="*/ 1044 w 1099"/>
                  <a:gd name="T71" fmla="*/ 302 h 1382"/>
                  <a:gd name="T72" fmla="*/ 1004 w 1099"/>
                  <a:gd name="T73" fmla="*/ 235 h 1382"/>
                  <a:gd name="T74" fmla="*/ 955 w 1099"/>
                  <a:gd name="T75" fmla="*/ 174 h 1382"/>
                  <a:gd name="T76" fmla="*/ 899 w 1099"/>
                  <a:gd name="T77" fmla="*/ 121 h 1382"/>
                  <a:gd name="T78" fmla="*/ 834 w 1099"/>
                  <a:gd name="T79" fmla="*/ 77 h 1382"/>
                  <a:gd name="T80" fmla="*/ 763 w 1099"/>
                  <a:gd name="T81" fmla="*/ 43 h 1382"/>
                  <a:gd name="T82" fmla="*/ 686 w 1099"/>
                  <a:gd name="T83" fmla="*/ 18 h 1382"/>
                  <a:gd name="T84" fmla="*/ 605 w 1099"/>
                  <a:gd name="T85" fmla="*/ 4 h 13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099" h="1382">
                    <a:moveTo>
                      <a:pt x="549" y="0"/>
                    </a:moveTo>
                    <a:lnTo>
                      <a:pt x="549" y="0"/>
                    </a:lnTo>
                    <a:lnTo>
                      <a:pt x="522" y="2"/>
                    </a:lnTo>
                    <a:lnTo>
                      <a:pt x="494" y="4"/>
                    </a:lnTo>
                    <a:lnTo>
                      <a:pt x="466" y="6"/>
                    </a:lnTo>
                    <a:lnTo>
                      <a:pt x="439" y="12"/>
                    </a:lnTo>
                    <a:lnTo>
                      <a:pt x="413" y="18"/>
                    </a:lnTo>
                    <a:lnTo>
                      <a:pt x="387" y="24"/>
                    </a:lnTo>
                    <a:lnTo>
                      <a:pt x="360" y="32"/>
                    </a:lnTo>
                    <a:lnTo>
                      <a:pt x="336" y="43"/>
                    </a:lnTo>
                    <a:lnTo>
                      <a:pt x="312" y="53"/>
                    </a:lnTo>
                    <a:lnTo>
                      <a:pt x="287" y="65"/>
                    </a:lnTo>
                    <a:lnTo>
                      <a:pt x="265" y="77"/>
                    </a:lnTo>
                    <a:lnTo>
                      <a:pt x="243" y="91"/>
                    </a:lnTo>
                    <a:lnTo>
                      <a:pt x="221" y="105"/>
                    </a:lnTo>
                    <a:lnTo>
                      <a:pt x="200" y="121"/>
                    </a:lnTo>
                    <a:lnTo>
                      <a:pt x="180" y="138"/>
                    </a:lnTo>
                    <a:lnTo>
                      <a:pt x="162" y="156"/>
                    </a:lnTo>
                    <a:lnTo>
                      <a:pt x="144" y="174"/>
                    </a:lnTo>
                    <a:lnTo>
                      <a:pt x="126" y="194"/>
                    </a:lnTo>
                    <a:lnTo>
                      <a:pt x="109" y="215"/>
                    </a:lnTo>
                    <a:lnTo>
                      <a:pt x="93" y="235"/>
                    </a:lnTo>
                    <a:lnTo>
                      <a:pt x="79" y="257"/>
                    </a:lnTo>
                    <a:lnTo>
                      <a:pt x="67" y="277"/>
                    </a:lnTo>
                    <a:lnTo>
                      <a:pt x="55" y="302"/>
                    </a:lnTo>
                    <a:lnTo>
                      <a:pt x="43" y="324"/>
                    </a:lnTo>
                    <a:lnTo>
                      <a:pt x="32" y="348"/>
                    </a:lnTo>
                    <a:lnTo>
                      <a:pt x="24" y="372"/>
                    </a:lnTo>
                    <a:lnTo>
                      <a:pt x="16" y="399"/>
                    </a:lnTo>
                    <a:lnTo>
                      <a:pt x="10" y="425"/>
                    </a:lnTo>
                    <a:lnTo>
                      <a:pt x="6" y="449"/>
                    </a:lnTo>
                    <a:lnTo>
                      <a:pt x="2" y="478"/>
                    </a:lnTo>
                    <a:lnTo>
                      <a:pt x="0" y="504"/>
                    </a:lnTo>
                    <a:lnTo>
                      <a:pt x="0" y="530"/>
                    </a:lnTo>
                    <a:lnTo>
                      <a:pt x="0" y="530"/>
                    </a:lnTo>
                    <a:lnTo>
                      <a:pt x="0" y="557"/>
                    </a:lnTo>
                    <a:lnTo>
                      <a:pt x="2" y="583"/>
                    </a:lnTo>
                    <a:lnTo>
                      <a:pt x="4" y="607"/>
                    </a:lnTo>
                    <a:lnTo>
                      <a:pt x="10" y="634"/>
                    </a:lnTo>
                    <a:lnTo>
                      <a:pt x="14" y="658"/>
                    </a:lnTo>
                    <a:lnTo>
                      <a:pt x="22" y="680"/>
                    </a:lnTo>
                    <a:lnTo>
                      <a:pt x="39" y="727"/>
                    </a:lnTo>
                    <a:lnTo>
                      <a:pt x="39" y="727"/>
                    </a:lnTo>
                    <a:lnTo>
                      <a:pt x="53" y="759"/>
                    </a:lnTo>
                    <a:lnTo>
                      <a:pt x="67" y="789"/>
                    </a:lnTo>
                    <a:lnTo>
                      <a:pt x="67" y="789"/>
                    </a:lnTo>
                    <a:lnTo>
                      <a:pt x="209" y="1081"/>
                    </a:lnTo>
                    <a:lnTo>
                      <a:pt x="209" y="1081"/>
                    </a:lnTo>
                    <a:lnTo>
                      <a:pt x="225" y="1125"/>
                    </a:lnTo>
                    <a:lnTo>
                      <a:pt x="233" y="1162"/>
                    </a:lnTo>
                    <a:lnTo>
                      <a:pt x="237" y="1180"/>
                    </a:lnTo>
                    <a:lnTo>
                      <a:pt x="239" y="1194"/>
                    </a:lnTo>
                    <a:lnTo>
                      <a:pt x="239" y="1194"/>
                    </a:lnTo>
                    <a:lnTo>
                      <a:pt x="239" y="1220"/>
                    </a:lnTo>
                    <a:lnTo>
                      <a:pt x="241" y="1249"/>
                    </a:lnTo>
                    <a:lnTo>
                      <a:pt x="247" y="1277"/>
                    </a:lnTo>
                    <a:lnTo>
                      <a:pt x="249" y="1291"/>
                    </a:lnTo>
                    <a:lnTo>
                      <a:pt x="255" y="1301"/>
                    </a:lnTo>
                    <a:lnTo>
                      <a:pt x="255" y="1301"/>
                    </a:lnTo>
                    <a:lnTo>
                      <a:pt x="263" y="1316"/>
                    </a:lnTo>
                    <a:lnTo>
                      <a:pt x="279" y="1336"/>
                    </a:lnTo>
                    <a:lnTo>
                      <a:pt x="291" y="1348"/>
                    </a:lnTo>
                    <a:lnTo>
                      <a:pt x="304" y="1360"/>
                    </a:lnTo>
                    <a:lnTo>
                      <a:pt x="320" y="1370"/>
                    </a:lnTo>
                    <a:lnTo>
                      <a:pt x="338" y="1382"/>
                    </a:lnTo>
                    <a:lnTo>
                      <a:pt x="549" y="1382"/>
                    </a:lnTo>
                    <a:lnTo>
                      <a:pt x="761" y="1382"/>
                    </a:lnTo>
                    <a:lnTo>
                      <a:pt x="761" y="1382"/>
                    </a:lnTo>
                    <a:lnTo>
                      <a:pt x="779" y="1370"/>
                    </a:lnTo>
                    <a:lnTo>
                      <a:pt x="795" y="1360"/>
                    </a:lnTo>
                    <a:lnTo>
                      <a:pt x="808" y="1348"/>
                    </a:lnTo>
                    <a:lnTo>
                      <a:pt x="820" y="1336"/>
                    </a:lnTo>
                    <a:lnTo>
                      <a:pt x="836" y="1316"/>
                    </a:lnTo>
                    <a:lnTo>
                      <a:pt x="844" y="1301"/>
                    </a:lnTo>
                    <a:lnTo>
                      <a:pt x="844" y="1301"/>
                    </a:lnTo>
                    <a:lnTo>
                      <a:pt x="850" y="1291"/>
                    </a:lnTo>
                    <a:lnTo>
                      <a:pt x="852" y="1277"/>
                    </a:lnTo>
                    <a:lnTo>
                      <a:pt x="858" y="1249"/>
                    </a:lnTo>
                    <a:lnTo>
                      <a:pt x="860" y="1220"/>
                    </a:lnTo>
                    <a:lnTo>
                      <a:pt x="860" y="1194"/>
                    </a:lnTo>
                    <a:lnTo>
                      <a:pt x="860" y="1194"/>
                    </a:lnTo>
                    <a:lnTo>
                      <a:pt x="862" y="1180"/>
                    </a:lnTo>
                    <a:lnTo>
                      <a:pt x="864" y="1162"/>
                    </a:lnTo>
                    <a:lnTo>
                      <a:pt x="874" y="1125"/>
                    </a:lnTo>
                    <a:lnTo>
                      <a:pt x="889" y="1081"/>
                    </a:lnTo>
                    <a:lnTo>
                      <a:pt x="889" y="1081"/>
                    </a:lnTo>
                    <a:lnTo>
                      <a:pt x="1030" y="789"/>
                    </a:lnTo>
                    <a:lnTo>
                      <a:pt x="1030" y="789"/>
                    </a:lnTo>
                    <a:lnTo>
                      <a:pt x="1046" y="759"/>
                    </a:lnTo>
                    <a:lnTo>
                      <a:pt x="1061" y="727"/>
                    </a:lnTo>
                    <a:lnTo>
                      <a:pt x="1061" y="727"/>
                    </a:lnTo>
                    <a:lnTo>
                      <a:pt x="1077" y="680"/>
                    </a:lnTo>
                    <a:lnTo>
                      <a:pt x="1085" y="658"/>
                    </a:lnTo>
                    <a:lnTo>
                      <a:pt x="1089" y="634"/>
                    </a:lnTo>
                    <a:lnTo>
                      <a:pt x="1093" y="607"/>
                    </a:lnTo>
                    <a:lnTo>
                      <a:pt x="1097" y="583"/>
                    </a:lnTo>
                    <a:lnTo>
                      <a:pt x="1099" y="557"/>
                    </a:lnTo>
                    <a:lnTo>
                      <a:pt x="1099" y="530"/>
                    </a:lnTo>
                    <a:lnTo>
                      <a:pt x="1099" y="530"/>
                    </a:lnTo>
                    <a:lnTo>
                      <a:pt x="1099" y="504"/>
                    </a:lnTo>
                    <a:lnTo>
                      <a:pt x="1097" y="478"/>
                    </a:lnTo>
                    <a:lnTo>
                      <a:pt x="1093" y="449"/>
                    </a:lnTo>
                    <a:lnTo>
                      <a:pt x="1089" y="425"/>
                    </a:lnTo>
                    <a:lnTo>
                      <a:pt x="1083" y="399"/>
                    </a:lnTo>
                    <a:lnTo>
                      <a:pt x="1075" y="372"/>
                    </a:lnTo>
                    <a:lnTo>
                      <a:pt x="1067" y="348"/>
                    </a:lnTo>
                    <a:lnTo>
                      <a:pt x="1056" y="324"/>
                    </a:lnTo>
                    <a:lnTo>
                      <a:pt x="1044" y="302"/>
                    </a:lnTo>
                    <a:lnTo>
                      <a:pt x="1032" y="277"/>
                    </a:lnTo>
                    <a:lnTo>
                      <a:pt x="1020" y="257"/>
                    </a:lnTo>
                    <a:lnTo>
                      <a:pt x="1004" y="235"/>
                    </a:lnTo>
                    <a:lnTo>
                      <a:pt x="990" y="215"/>
                    </a:lnTo>
                    <a:lnTo>
                      <a:pt x="974" y="194"/>
                    </a:lnTo>
                    <a:lnTo>
                      <a:pt x="955" y="174"/>
                    </a:lnTo>
                    <a:lnTo>
                      <a:pt x="937" y="156"/>
                    </a:lnTo>
                    <a:lnTo>
                      <a:pt x="919" y="138"/>
                    </a:lnTo>
                    <a:lnTo>
                      <a:pt x="899" y="121"/>
                    </a:lnTo>
                    <a:lnTo>
                      <a:pt x="876" y="105"/>
                    </a:lnTo>
                    <a:lnTo>
                      <a:pt x="856" y="91"/>
                    </a:lnTo>
                    <a:lnTo>
                      <a:pt x="834" y="77"/>
                    </a:lnTo>
                    <a:lnTo>
                      <a:pt x="810" y="65"/>
                    </a:lnTo>
                    <a:lnTo>
                      <a:pt x="787" y="53"/>
                    </a:lnTo>
                    <a:lnTo>
                      <a:pt x="763" y="43"/>
                    </a:lnTo>
                    <a:lnTo>
                      <a:pt x="737" y="32"/>
                    </a:lnTo>
                    <a:lnTo>
                      <a:pt x="712" y="24"/>
                    </a:lnTo>
                    <a:lnTo>
                      <a:pt x="686" y="18"/>
                    </a:lnTo>
                    <a:lnTo>
                      <a:pt x="660" y="12"/>
                    </a:lnTo>
                    <a:lnTo>
                      <a:pt x="634" y="6"/>
                    </a:lnTo>
                    <a:lnTo>
                      <a:pt x="605" y="4"/>
                    </a:lnTo>
                    <a:lnTo>
                      <a:pt x="577" y="2"/>
                    </a:lnTo>
                    <a:lnTo>
                      <a:pt x="549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6" name="Freeform 20"/>
              <p:cNvSpPr>
                <a:spLocks noEditPoints="1"/>
              </p:cNvSpPr>
              <p:nvPr/>
            </p:nvSpPr>
            <p:spPr bwMode="auto">
              <a:xfrm>
                <a:off x="2187" y="354"/>
                <a:ext cx="1099" cy="1378"/>
              </a:xfrm>
              <a:custGeom>
                <a:avLst/>
                <a:gdLst>
                  <a:gd name="T0" fmla="*/ 291 w 1099"/>
                  <a:gd name="T1" fmla="*/ 1344 h 1378"/>
                  <a:gd name="T2" fmla="*/ 251 w 1099"/>
                  <a:gd name="T3" fmla="*/ 1287 h 1378"/>
                  <a:gd name="T4" fmla="*/ 239 w 1099"/>
                  <a:gd name="T5" fmla="*/ 1190 h 1378"/>
                  <a:gd name="T6" fmla="*/ 211 w 1099"/>
                  <a:gd name="T7" fmla="*/ 1077 h 1378"/>
                  <a:gd name="T8" fmla="*/ 39 w 1099"/>
                  <a:gd name="T9" fmla="*/ 725 h 1378"/>
                  <a:gd name="T10" fmla="*/ 4 w 1099"/>
                  <a:gd name="T11" fmla="*/ 581 h 1378"/>
                  <a:gd name="T12" fmla="*/ 4 w 1099"/>
                  <a:gd name="T13" fmla="*/ 476 h 1378"/>
                  <a:gd name="T14" fmla="*/ 34 w 1099"/>
                  <a:gd name="T15" fmla="*/ 348 h 1378"/>
                  <a:gd name="T16" fmla="*/ 95 w 1099"/>
                  <a:gd name="T17" fmla="*/ 233 h 1378"/>
                  <a:gd name="T18" fmla="*/ 182 w 1099"/>
                  <a:gd name="T19" fmla="*/ 138 h 1378"/>
                  <a:gd name="T20" fmla="*/ 289 w 1099"/>
                  <a:gd name="T21" fmla="*/ 65 h 1378"/>
                  <a:gd name="T22" fmla="*/ 413 w 1099"/>
                  <a:gd name="T23" fmla="*/ 16 h 1378"/>
                  <a:gd name="T24" fmla="*/ 549 w 1099"/>
                  <a:gd name="T25" fmla="*/ 0 h 1378"/>
                  <a:gd name="T26" fmla="*/ 660 w 1099"/>
                  <a:gd name="T27" fmla="*/ 10 h 1378"/>
                  <a:gd name="T28" fmla="*/ 785 w 1099"/>
                  <a:gd name="T29" fmla="*/ 53 h 1378"/>
                  <a:gd name="T30" fmla="*/ 897 w 1099"/>
                  <a:gd name="T31" fmla="*/ 121 h 1378"/>
                  <a:gd name="T32" fmla="*/ 988 w 1099"/>
                  <a:gd name="T33" fmla="*/ 213 h 1378"/>
                  <a:gd name="T34" fmla="*/ 1054 w 1099"/>
                  <a:gd name="T35" fmla="*/ 324 h 1378"/>
                  <a:gd name="T36" fmla="*/ 1093 w 1099"/>
                  <a:gd name="T37" fmla="*/ 449 h 1378"/>
                  <a:gd name="T38" fmla="*/ 1097 w 1099"/>
                  <a:gd name="T39" fmla="*/ 555 h 1378"/>
                  <a:gd name="T40" fmla="*/ 1077 w 1099"/>
                  <a:gd name="T41" fmla="*/ 678 h 1378"/>
                  <a:gd name="T42" fmla="*/ 1030 w 1099"/>
                  <a:gd name="T43" fmla="*/ 785 h 1378"/>
                  <a:gd name="T44" fmla="*/ 860 w 1099"/>
                  <a:gd name="T45" fmla="*/ 1176 h 1378"/>
                  <a:gd name="T46" fmla="*/ 852 w 1099"/>
                  <a:gd name="T47" fmla="*/ 1275 h 1378"/>
                  <a:gd name="T48" fmla="*/ 820 w 1099"/>
                  <a:gd name="T49" fmla="*/ 1334 h 1378"/>
                  <a:gd name="T50" fmla="*/ 549 w 1099"/>
                  <a:gd name="T51" fmla="*/ 1378 h 1378"/>
                  <a:gd name="T52" fmla="*/ 494 w 1099"/>
                  <a:gd name="T53" fmla="*/ 2 h 1378"/>
                  <a:gd name="T54" fmla="*/ 362 w 1099"/>
                  <a:gd name="T55" fmla="*/ 32 h 1378"/>
                  <a:gd name="T56" fmla="*/ 243 w 1099"/>
                  <a:gd name="T57" fmla="*/ 89 h 1378"/>
                  <a:gd name="T58" fmla="*/ 144 w 1099"/>
                  <a:gd name="T59" fmla="*/ 172 h 1378"/>
                  <a:gd name="T60" fmla="*/ 67 w 1099"/>
                  <a:gd name="T61" fmla="*/ 277 h 1378"/>
                  <a:gd name="T62" fmla="*/ 18 w 1099"/>
                  <a:gd name="T63" fmla="*/ 397 h 1378"/>
                  <a:gd name="T64" fmla="*/ 0 w 1099"/>
                  <a:gd name="T65" fmla="*/ 528 h 1378"/>
                  <a:gd name="T66" fmla="*/ 10 w 1099"/>
                  <a:gd name="T67" fmla="*/ 629 h 1378"/>
                  <a:gd name="T68" fmla="*/ 53 w 1099"/>
                  <a:gd name="T69" fmla="*/ 757 h 1378"/>
                  <a:gd name="T70" fmla="*/ 225 w 1099"/>
                  <a:gd name="T71" fmla="*/ 1121 h 1378"/>
                  <a:gd name="T72" fmla="*/ 239 w 1099"/>
                  <a:gd name="T73" fmla="*/ 1216 h 1378"/>
                  <a:gd name="T74" fmla="*/ 255 w 1099"/>
                  <a:gd name="T75" fmla="*/ 1299 h 1378"/>
                  <a:gd name="T76" fmla="*/ 320 w 1099"/>
                  <a:gd name="T77" fmla="*/ 1368 h 1378"/>
                  <a:gd name="T78" fmla="*/ 779 w 1099"/>
                  <a:gd name="T79" fmla="*/ 1368 h 1378"/>
                  <a:gd name="T80" fmla="*/ 844 w 1099"/>
                  <a:gd name="T81" fmla="*/ 1299 h 1378"/>
                  <a:gd name="T82" fmla="*/ 860 w 1099"/>
                  <a:gd name="T83" fmla="*/ 1216 h 1378"/>
                  <a:gd name="T84" fmla="*/ 874 w 1099"/>
                  <a:gd name="T85" fmla="*/ 1121 h 1378"/>
                  <a:gd name="T86" fmla="*/ 1046 w 1099"/>
                  <a:gd name="T87" fmla="*/ 757 h 1378"/>
                  <a:gd name="T88" fmla="*/ 1089 w 1099"/>
                  <a:gd name="T89" fmla="*/ 629 h 1378"/>
                  <a:gd name="T90" fmla="*/ 1099 w 1099"/>
                  <a:gd name="T91" fmla="*/ 528 h 1378"/>
                  <a:gd name="T92" fmla="*/ 1081 w 1099"/>
                  <a:gd name="T93" fmla="*/ 397 h 1378"/>
                  <a:gd name="T94" fmla="*/ 1032 w 1099"/>
                  <a:gd name="T95" fmla="*/ 277 h 1378"/>
                  <a:gd name="T96" fmla="*/ 955 w 1099"/>
                  <a:gd name="T97" fmla="*/ 172 h 1378"/>
                  <a:gd name="T98" fmla="*/ 856 w 1099"/>
                  <a:gd name="T99" fmla="*/ 89 h 1378"/>
                  <a:gd name="T100" fmla="*/ 737 w 1099"/>
                  <a:gd name="T101" fmla="*/ 32 h 1378"/>
                  <a:gd name="T102" fmla="*/ 605 w 1099"/>
                  <a:gd name="T103" fmla="*/ 2 h 13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1099" h="1378">
                    <a:moveTo>
                      <a:pt x="340" y="1378"/>
                    </a:moveTo>
                    <a:lnTo>
                      <a:pt x="340" y="1378"/>
                    </a:lnTo>
                    <a:lnTo>
                      <a:pt x="320" y="1368"/>
                    </a:lnTo>
                    <a:lnTo>
                      <a:pt x="306" y="1356"/>
                    </a:lnTo>
                    <a:lnTo>
                      <a:pt x="291" y="1344"/>
                    </a:lnTo>
                    <a:lnTo>
                      <a:pt x="279" y="1334"/>
                    </a:lnTo>
                    <a:lnTo>
                      <a:pt x="263" y="1314"/>
                    </a:lnTo>
                    <a:lnTo>
                      <a:pt x="255" y="1297"/>
                    </a:lnTo>
                    <a:lnTo>
                      <a:pt x="255" y="1297"/>
                    </a:lnTo>
                    <a:lnTo>
                      <a:pt x="251" y="1287"/>
                    </a:lnTo>
                    <a:lnTo>
                      <a:pt x="247" y="1275"/>
                    </a:lnTo>
                    <a:lnTo>
                      <a:pt x="243" y="1247"/>
                    </a:lnTo>
                    <a:lnTo>
                      <a:pt x="239" y="1216"/>
                    </a:lnTo>
                    <a:lnTo>
                      <a:pt x="239" y="1190"/>
                    </a:lnTo>
                    <a:lnTo>
                      <a:pt x="239" y="1190"/>
                    </a:lnTo>
                    <a:lnTo>
                      <a:pt x="239" y="1176"/>
                    </a:lnTo>
                    <a:lnTo>
                      <a:pt x="235" y="1160"/>
                    </a:lnTo>
                    <a:lnTo>
                      <a:pt x="225" y="1121"/>
                    </a:lnTo>
                    <a:lnTo>
                      <a:pt x="211" y="1077"/>
                    </a:lnTo>
                    <a:lnTo>
                      <a:pt x="211" y="1077"/>
                    </a:lnTo>
                    <a:lnTo>
                      <a:pt x="69" y="785"/>
                    </a:lnTo>
                    <a:lnTo>
                      <a:pt x="69" y="785"/>
                    </a:lnTo>
                    <a:lnTo>
                      <a:pt x="53" y="757"/>
                    </a:lnTo>
                    <a:lnTo>
                      <a:pt x="39" y="725"/>
                    </a:lnTo>
                    <a:lnTo>
                      <a:pt x="39" y="725"/>
                    </a:lnTo>
                    <a:lnTo>
                      <a:pt x="22" y="678"/>
                    </a:lnTo>
                    <a:lnTo>
                      <a:pt x="16" y="656"/>
                    </a:lnTo>
                    <a:lnTo>
                      <a:pt x="10" y="629"/>
                    </a:lnTo>
                    <a:lnTo>
                      <a:pt x="6" y="605"/>
                    </a:lnTo>
                    <a:lnTo>
                      <a:pt x="4" y="581"/>
                    </a:lnTo>
                    <a:lnTo>
                      <a:pt x="2" y="555"/>
                    </a:lnTo>
                    <a:lnTo>
                      <a:pt x="0" y="528"/>
                    </a:lnTo>
                    <a:lnTo>
                      <a:pt x="0" y="528"/>
                    </a:lnTo>
                    <a:lnTo>
                      <a:pt x="2" y="502"/>
                    </a:lnTo>
                    <a:lnTo>
                      <a:pt x="4" y="476"/>
                    </a:lnTo>
                    <a:lnTo>
                      <a:pt x="6" y="449"/>
                    </a:lnTo>
                    <a:lnTo>
                      <a:pt x="12" y="423"/>
                    </a:lnTo>
                    <a:lnTo>
                      <a:pt x="18" y="397"/>
                    </a:lnTo>
                    <a:lnTo>
                      <a:pt x="26" y="372"/>
                    </a:lnTo>
                    <a:lnTo>
                      <a:pt x="34" y="348"/>
                    </a:lnTo>
                    <a:lnTo>
                      <a:pt x="45" y="324"/>
                    </a:lnTo>
                    <a:lnTo>
                      <a:pt x="55" y="300"/>
                    </a:lnTo>
                    <a:lnTo>
                      <a:pt x="67" y="277"/>
                    </a:lnTo>
                    <a:lnTo>
                      <a:pt x="81" y="255"/>
                    </a:lnTo>
                    <a:lnTo>
                      <a:pt x="95" y="233"/>
                    </a:lnTo>
                    <a:lnTo>
                      <a:pt x="111" y="213"/>
                    </a:lnTo>
                    <a:lnTo>
                      <a:pt x="128" y="192"/>
                    </a:lnTo>
                    <a:lnTo>
                      <a:pt x="144" y="174"/>
                    </a:lnTo>
                    <a:lnTo>
                      <a:pt x="162" y="156"/>
                    </a:lnTo>
                    <a:lnTo>
                      <a:pt x="182" y="138"/>
                    </a:lnTo>
                    <a:lnTo>
                      <a:pt x="202" y="121"/>
                    </a:lnTo>
                    <a:lnTo>
                      <a:pt x="223" y="105"/>
                    </a:lnTo>
                    <a:lnTo>
                      <a:pt x="243" y="91"/>
                    </a:lnTo>
                    <a:lnTo>
                      <a:pt x="265" y="77"/>
                    </a:lnTo>
                    <a:lnTo>
                      <a:pt x="289" y="65"/>
                    </a:lnTo>
                    <a:lnTo>
                      <a:pt x="312" y="53"/>
                    </a:lnTo>
                    <a:lnTo>
                      <a:pt x="336" y="43"/>
                    </a:lnTo>
                    <a:lnTo>
                      <a:pt x="362" y="32"/>
                    </a:lnTo>
                    <a:lnTo>
                      <a:pt x="387" y="24"/>
                    </a:lnTo>
                    <a:lnTo>
                      <a:pt x="413" y="16"/>
                    </a:lnTo>
                    <a:lnTo>
                      <a:pt x="439" y="10"/>
                    </a:lnTo>
                    <a:lnTo>
                      <a:pt x="466" y="6"/>
                    </a:lnTo>
                    <a:lnTo>
                      <a:pt x="494" y="2"/>
                    </a:lnTo>
                    <a:lnTo>
                      <a:pt x="522" y="0"/>
                    </a:lnTo>
                    <a:lnTo>
                      <a:pt x="549" y="0"/>
                    </a:lnTo>
                    <a:lnTo>
                      <a:pt x="549" y="0"/>
                    </a:lnTo>
                    <a:lnTo>
                      <a:pt x="577" y="0"/>
                    </a:lnTo>
                    <a:lnTo>
                      <a:pt x="605" y="2"/>
                    </a:lnTo>
                    <a:lnTo>
                      <a:pt x="631" y="6"/>
                    </a:lnTo>
                    <a:lnTo>
                      <a:pt x="660" y="10"/>
                    </a:lnTo>
                    <a:lnTo>
                      <a:pt x="686" y="16"/>
                    </a:lnTo>
                    <a:lnTo>
                      <a:pt x="712" y="24"/>
                    </a:lnTo>
                    <a:lnTo>
                      <a:pt x="737" y="32"/>
                    </a:lnTo>
                    <a:lnTo>
                      <a:pt x="761" y="43"/>
                    </a:lnTo>
                    <a:lnTo>
                      <a:pt x="785" y="53"/>
                    </a:lnTo>
                    <a:lnTo>
                      <a:pt x="810" y="65"/>
                    </a:lnTo>
                    <a:lnTo>
                      <a:pt x="834" y="77"/>
                    </a:lnTo>
                    <a:lnTo>
                      <a:pt x="856" y="91"/>
                    </a:lnTo>
                    <a:lnTo>
                      <a:pt x="876" y="105"/>
                    </a:lnTo>
                    <a:lnTo>
                      <a:pt x="897" y="121"/>
                    </a:lnTo>
                    <a:lnTo>
                      <a:pt x="917" y="138"/>
                    </a:lnTo>
                    <a:lnTo>
                      <a:pt x="937" y="156"/>
                    </a:lnTo>
                    <a:lnTo>
                      <a:pt x="955" y="174"/>
                    </a:lnTo>
                    <a:lnTo>
                      <a:pt x="971" y="192"/>
                    </a:lnTo>
                    <a:lnTo>
                      <a:pt x="988" y="213"/>
                    </a:lnTo>
                    <a:lnTo>
                      <a:pt x="1004" y="233"/>
                    </a:lnTo>
                    <a:lnTo>
                      <a:pt x="1018" y="255"/>
                    </a:lnTo>
                    <a:lnTo>
                      <a:pt x="1032" y="277"/>
                    </a:lnTo>
                    <a:lnTo>
                      <a:pt x="1044" y="300"/>
                    </a:lnTo>
                    <a:lnTo>
                      <a:pt x="1054" y="324"/>
                    </a:lnTo>
                    <a:lnTo>
                      <a:pt x="1065" y="348"/>
                    </a:lnTo>
                    <a:lnTo>
                      <a:pt x="1073" y="372"/>
                    </a:lnTo>
                    <a:lnTo>
                      <a:pt x="1081" y="397"/>
                    </a:lnTo>
                    <a:lnTo>
                      <a:pt x="1087" y="423"/>
                    </a:lnTo>
                    <a:lnTo>
                      <a:pt x="1093" y="449"/>
                    </a:lnTo>
                    <a:lnTo>
                      <a:pt x="1095" y="476"/>
                    </a:lnTo>
                    <a:lnTo>
                      <a:pt x="1097" y="502"/>
                    </a:lnTo>
                    <a:lnTo>
                      <a:pt x="1099" y="528"/>
                    </a:lnTo>
                    <a:lnTo>
                      <a:pt x="1099" y="528"/>
                    </a:lnTo>
                    <a:lnTo>
                      <a:pt x="1097" y="555"/>
                    </a:lnTo>
                    <a:lnTo>
                      <a:pt x="1095" y="581"/>
                    </a:lnTo>
                    <a:lnTo>
                      <a:pt x="1093" y="605"/>
                    </a:lnTo>
                    <a:lnTo>
                      <a:pt x="1089" y="629"/>
                    </a:lnTo>
                    <a:lnTo>
                      <a:pt x="1083" y="656"/>
                    </a:lnTo>
                    <a:lnTo>
                      <a:pt x="1077" y="678"/>
                    </a:lnTo>
                    <a:lnTo>
                      <a:pt x="1061" y="725"/>
                    </a:lnTo>
                    <a:lnTo>
                      <a:pt x="1061" y="725"/>
                    </a:lnTo>
                    <a:lnTo>
                      <a:pt x="1046" y="757"/>
                    </a:lnTo>
                    <a:lnTo>
                      <a:pt x="1030" y="785"/>
                    </a:lnTo>
                    <a:lnTo>
                      <a:pt x="1030" y="785"/>
                    </a:lnTo>
                    <a:lnTo>
                      <a:pt x="889" y="1077"/>
                    </a:lnTo>
                    <a:lnTo>
                      <a:pt x="889" y="1077"/>
                    </a:lnTo>
                    <a:lnTo>
                      <a:pt x="874" y="1121"/>
                    </a:lnTo>
                    <a:lnTo>
                      <a:pt x="864" y="1160"/>
                    </a:lnTo>
                    <a:lnTo>
                      <a:pt x="860" y="1176"/>
                    </a:lnTo>
                    <a:lnTo>
                      <a:pt x="860" y="1190"/>
                    </a:lnTo>
                    <a:lnTo>
                      <a:pt x="860" y="1190"/>
                    </a:lnTo>
                    <a:lnTo>
                      <a:pt x="860" y="1216"/>
                    </a:lnTo>
                    <a:lnTo>
                      <a:pt x="856" y="1247"/>
                    </a:lnTo>
                    <a:lnTo>
                      <a:pt x="852" y="1275"/>
                    </a:lnTo>
                    <a:lnTo>
                      <a:pt x="848" y="1287"/>
                    </a:lnTo>
                    <a:lnTo>
                      <a:pt x="844" y="1297"/>
                    </a:lnTo>
                    <a:lnTo>
                      <a:pt x="844" y="1297"/>
                    </a:lnTo>
                    <a:lnTo>
                      <a:pt x="836" y="1314"/>
                    </a:lnTo>
                    <a:lnTo>
                      <a:pt x="820" y="1334"/>
                    </a:lnTo>
                    <a:lnTo>
                      <a:pt x="808" y="1344"/>
                    </a:lnTo>
                    <a:lnTo>
                      <a:pt x="793" y="1356"/>
                    </a:lnTo>
                    <a:lnTo>
                      <a:pt x="779" y="1368"/>
                    </a:lnTo>
                    <a:lnTo>
                      <a:pt x="759" y="1378"/>
                    </a:lnTo>
                    <a:lnTo>
                      <a:pt x="549" y="1378"/>
                    </a:lnTo>
                    <a:lnTo>
                      <a:pt x="340" y="1378"/>
                    </a:lnTo>
                    <a:close/>
                    <a:moveTo>
                      <a:pt x="549" y="0"/>
                    </a:moveTo>
                    <a:lnTo>
                      <a:pt x="549" y="0"/>
                    </a:lnTo>
                    <a:lnTo>
                      <a:pt x="522" y="0"/>
                    </a:lnTo>
                    <a:lnTo>
                      <a:pt x="494" y="2"/>
                    </a:lnTo>
                    <a:lnTo>
                      <a:pt x="466" y="6"/>
                    </a:lnTo>
                    <a:lnTo>
                      <a:pt x="439" y="10"/>
                    </a:lnTo>
                    <a:lnTo>
                      <a:pt x="413" y="16"/>
                    </a:lnTo>
                    <a:lnTo>
                      <a:pt x="387" y="22"/>
                    </a:lnTo>
                    <a:lnTo>
                      <a:pt x="362" y="32"/>
                    </a:lnTo>
                    <a:lnTo>
                      <a:pt x="336" y="41"/>
                    </a:lnTo>
                    <a:lnTo>
                      <a:pt x="312" y="53"/>
                    </a:lnTo>
                    <a:lnTo>
                      <a:pt x="289" y="63"/>
                    </a:lnTo>
                    <a:lnTo>
                      <a:pt x="265" y="77"/>
                    </a:lnTo>
                    <a:lnTo>
                      <a:pt x="243" y="89"/>
                    </a:lnTo>
                    <a:lnTo>
                      <a:pt x="223" y="105"/>
                    </a:lnTo>
                    <a:lnTo>
                      <a:pt x="200" y="119"/>
                    </a:lnTo>
                    <a:lnTo>
                      <a:pt x="180" y="138"/>
                    </a:lnTo>
                    <a:lnTo>
                      <a:pt x="162" y="154"/>
                    </a:lnTo>
                    <a:lnTo>
                      <a:pt x="144" y="172"/>
                    </a:lnTo>
                    <a:lnTo>
                      <a:pt x="126" y="192"/>
                    </a:lnTo>
                    <a:lnTo>
                      <a:pt x="109" y="213"/>
                    </a:lnTo>
                    <a:lnTo>
                      <a:pt x="95" y="233"/>
                    </a:lnTo>
                    <a:lnTo>
                      <a:pt x="81" y="255"/>
                    </a:lnTo>
                    <a:lnTo>
                      <a:pt x="67" y="277"/>
                    </a:lnTo>
                    <a:lnTo>
                      <a:pt x="55" y="300"/>
                    </a:lnTo>
                    <a:lnTo>
                      <a:pt x="43" y="324"/>
                    </a:lnTo>
                    <a:lnTo>
                      <a:pt x="34" y="346"/>
                    </a:lnTo>
                    <a:lnTo>
                      <a:pt x="24" y="372"/>
                    </a:lnTo>
                    <a:lnTo>
                      <a:pt x="18" y="397"/>
                    </a:lnTo>
                    <a:lnTo>
                      <a:pt x="10" y="423"/>
                    </a:lnTo>
                    <a:lnTo>
                      <a:pt x="6" y="449"/>
                    </a:lnTo>
                    <a:lnTo>
                      <a:pt x="2" y="476"/>
                    </a:lnTo>
                    <a:lnTo>
                      <a:pt x="0" y="502"/>
                    </a:lnTo>
                    <a:lnTo>
                      <a:pt x="0" y="528"/>
                    </a:lnTo>
                    <a:lnTo>
                      <a:pt x="0" y="528"/>
                    </a:lnTo>
                    <a:lnTo>
                      <a:pt x="0" y="555"/>
                    </a:lnTo>
                    <a:lnTo>
                      <a:pt x="2" y="581"/>
                    </a:lnTo>
                    <a:lnTo>
                      <a:pt x="6" y="605"/>
                    </a:lnTo>
                    <a:lnTo>
                      <a:pt x="10" y="629"/>
                    </a:lnTo>
                    <a:lnTo>
                      <a:pt x="16" y="656"/>
                    </a:lnTo>
                    <a:lnTo>
                      <a:pt x="22" y="678"/>
                    </a:lnTo>
                    <a:lnTo>
                      <a:pt x="39" y="725"/>
                    </a:lnTo>
                    <a:lnTo>
                      <a:pt x="39" y="725"/>
                    </a:lnTo>
                    <a:lnTo>
                      <a:pt x="53" y="757"/>
                    </a:lnTo>
                    <a:lnTo>
                      <a:pt x="69" y="787"/>
                    </a:lnTo>
                    <a:lnTo>
                      <a:pt x="69" y="787"/>
                    </a:lnTo>
                    <a:lnTo>
                      <a:pt x="211" y="1077"/>
                    </a:lnTo>
                    <a:lnTo>
                      <a:pt x="211" y="1077"/>
                    </a:lnTo>
                    <a:lnTo>
                      <a:pt x="225" y="1121"/>
                    </a:lnTo>
                    <a:lnTo>
                      <a:pt x="235" y="1160"/>
                    </a:lnTo>
                    <a:lnTo>
                      <a:pt x="237" y="1176"/>
                    </a:lnTo>
                    <a:lnTo>
                      <a:pt x="239" y="1190"/>
                    </a:lnTo>
                    <a:lnTo>
                      <a:pt x="239" y="1190"/>
                    </a:lnTo>
                    <a:lnTo>
                      <a:pt x="239" y="1216"/>
                    </a:lnTo>
                    <a:lnTo>
                      <a:pt x="241" y="1247"/>
                    </a:lnTo>
                    <a:lnTo>
                      <a:pt x="247" y="1275"/>
                    </a:lnTo>
                    <a:lnTo>
                      <a:pt x="251" y="1287"/>
                    </a:lnTo>
                    <a:lnTo>
                      <a:pt x="255" y="1299"/>
                    </a:lnTo>
                    <a:lnTo>
                      <a:pt x="255" y="1299"/>
                    </a:lnTo>
                    <a:lnTo>
                      <a:pt x="263" y="1314"/>
                    </a:lnTo>
                    <a:lnTo>
                      <a:pt x="279" y="1334"/>
                    </a:lnTo>
                    <a:lnTo>
                      <a:pt x="291" y="1346"/>
                    </a:lnTo>
                    <a:lnTo>
                      <a:pt x="304" y="1356"/>
                    </a:lnTo>
                    <a:lnTo>
                      <a:pt x="320" y="1368"/>
                    </a:lnTo>
                    <a:lnTo>
                      <a:pt x="338" y="1378"/>
                    </a:lnTo>
                    <a:lnTo>
                      <a:pt x="549" y="1378"/>
                    </a:lnTo>
                    <a:lnTo>
                      <a:pt x="759" y="1378"/>
                    </a:lnTo>
                    <a:lnTo>
                      <a:pt x="759" y="1378"/>
                    </a:lnTo>
                    <a:lnTo>
                      <a:pt x="779" y="1368"/>
                    </a:lnTo>
                    <a:lnTo>
                      <a:pt x="795" y="1356"/>
                    </a:lnTo>
                    <a:lnTo>
                      <a:pt x="808" y="1346"/>
                    </a:lnTo>
                    <a:lnTo>
                      <a:pt x="820" y="1334"/>
                    </a:lnTo>
                    <a:lnTo>
                      <a:pt x="836" y="1314"/>
                    </a:lnTo>
                    <a:lnTo>
                      <a:pt x="844" y="1299"/>
                    </a:lnTo>
                    <a:lnTo>
                      <a:pt x="844" y="1299"/>
                    </a:lnTo>
                    <a:lnTo>
                      <a:pt x="848" y="1287"/>
                    </a:lnTo>
                    <a:lnTo>
                      <a:pt x="852" y="1275"/>
                    </a:lnTo>
                    <a:lnTo>
                      <a:pt x="858" y="1247"/>
                    </a:lnTo>
                    <a:lnTo>
                      <a:pt x="860" y="1216"/>
                    </a:lnTo>
                    <a:lnTo>
                      <a:pt x="860" y="1190"/>
                    </a:lnTo>
                    <a:lnTo>
                      <a:pt x="860" y="1190"/>
                    </a:lnTo>
                    <a:lnTo>
                      <a:pt x="862" y="1176"/>
                    </a:lnTo>
                    <a:lnTo>
                      <a:pt x="864" y="1160"/>
                    </a:lnTo>
                    <a:lnTo>
                      <a:pt x="874" y="1121"/>
                    </a:lnTo>
                    <a:lnTo>
                      <a:pt x="889" y="1077"/>
                    </a:lnTo>
                    <a:lnTo>
                      <a:pt x="889" y="1077"/>
                    </a:lnTo>
                    <a:lnTo>
                      <a:pt x="1030" y="787"/>
                    </a:lnTo>
                    <a:lnTo>
                      <a:pt x="1030" y="787"/>
                    </a:lnTo>
                    <a:lnTo>
                      <a:pt x="1046" y="757"/>
                    </a:lnTo>
                    <a:lnTo>
                      <a:pt x="1061" y="725"/>
                    </a:lnTo>
                    <a:lnTo>
                      <a:pt x="1061" y="725"/>
                    </a:lnTo>
                    <a:lnTo>
                      <a:pt x="1077" y="678"/>
                    </a:lnTo>
                    <a:lnTo>
                      <a:pt x="1083" y="656"/>
                    </a:lnTo>
                    <a:lnTo>
                      <a:pt x="1089" y="629"/>
                    </a:lnTo>
                    <a:lnTo>
                      <a:pt x="1093" y="605"/>
                    </a:lnTo>
                    <a:lnTo>
                      <a:pt x="1097" y="581"/>
                    </a:lnTo>
                    <a:lnTo>
                      <a:pt x="1099" y="555"/>
                    </a:lnTo>
                    <a:lnTo>
                      <a:pt x="1099" y="528"/>
                    </a:lnTo>
                    <a:lnTo>
                      <a:pt x="1099" y="528"/>
                    </a:lnTo>
                    <a:lnTo>
                      <a:pt x="1099" y="502"/>
                    </a:lnTo>
                    <a:lnTo>
                      <a:pt x="1097" y="476"/>
                    </a:lnTo>
                    <a:lnTo>
                      <a:pt x="1093" y="449"/>
                    </a:lnTo>
                    <a:lnTo>
                      <a:pt x="1087" y="423"/>
                    </a:lnTo>
                    <a:lnTo>
                      <a:pt x="1081" y="397"/>
                    </a:lnTo>
                    <a:lnTo>
                      <a:pt x="1075" y="372"/>
                    </a:lnTo>
                    <a:lnTo>
                      <a:pt x="1065" y="346"/>
                    </a:lnTo>
                    <a:lnTo>
                      <a:pt x="1054" y="324"/>
                    </a:lnTo>
                    <a:lnTo>
                      <a:pt x="1044" y="300"/>
                    </a:lnTo>
                    <a:lnTo>
                      <a:pt x="1032" y="277"/>
                    </a:lnTo>
                    <a:lnTo>
                      <a:pt x="1018" y="255"/>
                    </a:lnTo>
                    <a:lnTo>
                      <a:pt x="1004" y="233"/>
                    </a:lnTo>
                    <a:lnTo>
                      <a:pt x="990" y="213"/>
                    </a:lnTo>
                    <a:lnTo>
                      <a:pt x="974" y="192"/>
                    </a:lnTo>
                    <a:lnTo>
                      <a:pt x="955" y="172"/>
                    </a:lnTo>
                    <a:lnTo>
                      <a:pt x="937" y="154"/>
                    </a:lnTo>
                    <a:lnTo>
                      <a:pt x="917" y="138"/>
                    </a:lnTo>
                    <a:lnTo>
                      <a:pt x="899" y="119"/>
                    </a:lnTo>
                    <a:lnTo>
                      <a:pt x="876" y="105"/>
                    </a:lnTo>
                    <a:lnTo>
                      <a:pt x="856" y="89"/>
                    </a:lnTo>
                    <a:lnTo>
                      <a:pt x="834" y="77"/>
                    </a:lnTo>
                    <a:lnTo>
                      <a:pt x="810" y="63"/>
                    </a:lnTo>
                    <a:lnTo>
                      <a:pt x="787" y="53"/>
                    </a:lnTo>
                    <a:lnTo>
                      <a:pt x="763" y="41"/>
                    </a:lnTo>
                    <a:lnTo>
                      <a:pt x="737" y="32"/>
                    </a:lnTo>
                    <a:lnTo>
                      <a:pt x="712" y="22"/>
                    </a:lnTo>
                    <a:lnTo>
                      <a:pt x="686" y="16"/>
                    </a:lnTo>
                    <a:lnTo>
                      <a:pt x="660" y="10"/>
                    </a:lnTo>
                    <a:lnTo>
                      <a:pt x="631" y="6"/>
                    </a:lnTo>
                    <a:lnTo>
                      <a:pt x="605" y="2"/>
                    </a:lnTo>
                    <a:lnTo>
                      <a:pt x="577" y="0"/>
                    </a:lnTo>
                    <a:lnTo>
                      <a:pt x="54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7" name="Freeform 21"/>
              <p:cNvSpPr>
                <a:spLocks/>
              </p:cNvSpPr>
              <p:nvPr/>
            </p:nvSpPr>
            <p:spPr bwMode="auto">
              <a:xfrm>
                <a:off x="2187" y="354"/>
                <a:ext cx="1099" cy="1378"/>
              </a:xfrm>
              <a:custGeom>
                <a:avLst/>
                <a:gdLst>
                  <a:gd name="T0" fmla="*/ 320 w 1099"/>
                  <a:gd name="T1" fmla="*/ 1368 h 1378"/>
                  <a:gd name="T2" fmla="*/ 279 w 1099"/>
                  <a:gd name="T3" fmla="*/ 1334 h 1378"/>
                  <a:gd name="T4" fmla="*/ 255 w 1099"/>
                  <a:gd name="T5" fmla="*/ 1297 h 1378"/>
                  <a:gd name="T6" fmla="*/ 243 w 1099"/>
                  <a:gd name="T7" fmla="*/ 1247 h 1378"/>
                  <a:gd name="T8" fmla="*/ 239 w 1099"/>
                  <a:gd name="T9" fmla="*/ 1190 h 1378"/>
                  <a:gd name="T10" fmla="*/ 225 w 1099"/>
                  <a:gd name="T11" fmla="*/ 1121 h 1378"/>
                  <a:gd name="T12" fmla="*/ 69 w 1099"/>
                  <a:gd name="T13" fmla="*/ 785 h 1378"/>
                  <a:gd name="T14" fmla="*/ 39 w 1099"/>
                  <a:gd name="T15" fmla="*/ 725 h 1378"/>
                  <a:gd name="T16" fmla="*/ 16 w 1099"/>
                  <a:gd name="T17" fmla="*/ 656 h 1378"/>
                  <a:gd name="T18" fmla="*/ 4 w 1099"/>
                  <a:gd name="T19" fmla="*/ 581 h 1378"/>
                  <a:gd name="T20" fmla="*/ 0 w 1099"/>
                  <a:gd name="T21" fmla="*/ 528 h 1378"/>
                  <a:gd name="T22" fmla="*/ 6 w 1099"/>
                  <a:gd name="T23" fmla="*/ 449 h 1378"/>
                  <a:gd name="T24" fmla="*/ 26 w 1099"/>
                  <a:gd name="T25" fmla="*/ 372 h 1378"/>
                  <a:gd name="T26" fmla="*/ 55 w 1099"/>
                  <a:gd name="T27" fmla="*/ 300 h 1378"/>
                  <a:gd name="T28" fmla="*/ 95 w 1099"/>
                  <a:gd name="T29" fmla="*/ 233 h 1378"/>
                  <a:gd name="T30" fmla="*/ 144 w 1099"/>
                  <a:gd name="T31" fmla="*/ 174 h 1378"/>
                  <a:gd name="T32" fmla="*/ 202 w 1099"/>
                  <a:gd name="T33" fmla="*/ 121 h 1378"/>
                  <a:gd name="T34" fmla="*/ 265 w 1099"/>
                  <a:gd name="T35" fmla="*/ 77 h 1378"/>
                  <a:gd name="T36" fmla="*/ 336 w 1099"/>
                  <a:gd name="T37" fmla="*/ 43 h 1378"/>
                  <a:gd name="T38" fmla="*/ 413 w 1099"/>
                  <a:gd name="T39" fmla="*/ 16 h 1378"/>
                  <a:gd name="T40" fmla="*/ 494 w 1099"/>
                  <a:gd name="T41" fmla="*/ 2 h 1378"/>
                  <a:gd name="T42" fmla="*/ 549 w 1099"/>
                  <a:gd name="T43" fmla="*/ 0 h 1378"/>
                  <a:gd name="T44" fmla="*/ 631 w 1099"/>
                  <a:gd name="T45" fmla="*/ 6 h 1378"/>
                  <a:gd name="T46" fmla="*/ 712 w 1099"/>
                  <a:gd name="T47" fmla="*/ 24 h 1378"/>
                  <a:gd name="T48" fmla="*/ 785 w 1099"/>
                  <a:gd name="T49" fmla="*/ 53 h 1378"/>
                  <a:gd name="T50" fmla="*/ 856 w 1099"/>
                  <a:gd name="T51" fmla="*/ 91 h 1378"/>
                  <a:gd name="T52" fmla="*/ 917 w 1099"/>
                  <a:gd name="T53" fmla="*/ 138 h 1378"/>
                  <a:gd name="T54" fmla="*/ 971 w 1099"/>
                  <a:gd name="T55" fmla="*/ 192 h 1378"/>
                  <a:gd name="T56" fmla="*/ 1018 w 1099"/>
                  <a:gd name="T57" fmla="*/ 255 h 1378"/>
                  <a:gd name="T58" fmla="*/ 1054 w 1099"/>
                  <a:gd name="T59" fmla="*/ 324 h 1378"/>
                  <a:gd name="T60" fmla="*/ 1081 w 1099"/>
                  <a:gd name="T61" fmla="*/ 397 h 1378"/>
                  <a:gd name="T62" fmla="*/ 1095 w 1099"/>
                  <a:gd name="T63" fmla="*/ 476 h 1378"/>
                  <a:gd name="T64" fmla="*/ 1099 w 1099"/>
                  <a:gd name="T65" fmla="*/ 528 h 1378"/>
                  <a:gd name="T66" fmla="*/ 1093 w 1099"/>
                  <a:gd name="T67" fmla="*/ 605 h 1378"/>
                  <a:gd name="T68" fmla="*/ 1077 w 1099"/>
                  <a:gd name="T69" fmla="*/ 678 h 1378"/>
                  <a:gd name="T70" fmla="*/ 1046 w 1099"/>
                  <a:gd name="T71" fmla="*/ 757 h 1378"/>
                  <a:gd name="T72" fmla="*/ 889 w 1099"/>
                  <a:gd name="T73" fmla="*/ 1077 h 1378"/>
                  <a:gd name="T74" fmla="*/ 864 w 1099"/>
                  <a:gd name="T75" fmla="*/ 1160 h 1378"/>
                  <a:gd name="T76" fmla="*/ 860 w 1099"/>
                  <a:gd name="T77" fmla="*/ 1190 h 1378"/>
                  <a:gd name="T78" fmla="*/ 852 w 1099"/>
                  <a:gd name="T79" fmla="*/ 1275 h 1378"/>
                  <a:gd name="T80" fmla="*/ 844 w 1099"/>
                  <a:gd name="T81" fmla="*/ 1297 h 1378"/>
                  <a:gd name="T82" fmla="*/ 808 w 1099"/>
                  <a:gd name="T83" fmla="*/ 1344 h 1378"/>
                  <a:gd name="T84" fmla="*/ 759 w 1099"/>
                  <a:gd name="T85" fmla="*/ 1378 h 13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099" h="1378">
                    <a:moveTo>
                      <a:pt x="340" y="1378"/>
                    </a:moveTo>
                    <a:lnTo>
                      <a:pt x="340" y="1378"/>
                    </a:lnTo>
                    <a:lnTo>
                      <a:pt x="320" y="1368"/>
                    </a:lnTo>
                    <a:lnTo>
                      <a:pt x="306" y="1356"/>
                    </a:lnTo>
                    <a:lnTo>
                      <a:pt x="291" y="1344"/>
                    </a:lnTo>
                    <a:lnTo>
                      <a:pt x="279" y="1334"/>
                    </a:lnTo>
                    <a:lnTo>
                      <a:pt x="263" y="1314"/>
                    </a:lnTo>
                    <a:lnTo>
                      <a:pt x="255" y="1297"/>
                    </a:lnTo>
                    <a:lnTo>
                      <a:pt x="255" y="1297"/>
                    </a:lnTo>
                    <a:lnTo>
                      <a:pt x="251" y="1287"/>
                    </a:lnTo>
                    <a:lnTo>
                      <a:pt x="247" y="1275"/>
                    </a:lnTo>
                    <a:lnTo>
                      <a:pt x="243" y="1247"/>
                    </a:lnTo>
                    <a:lnTo>
                      <a:pt x="239" y="1216"/>
                    </a:lnTo>
                    <a:lnTo>
                      <a:pt x="239" y="1190"/>
                    </a:lnTo>
                    <a:lnTo>
                      <a:pt x="239" y="1190"/>
                    </a:lnTo>
                    <a:lnTo>
                      <a:pt x="239" y="1176"/>
                    </a:lnTo>
                    <a:lnTo>
                      <a:pt x="235" y="1160"/>
                    </a:lnTo>
                    <a:lnTo>
                      <a:pt x="225" y="1121"/>
                    </a:lnTo>
                    <a:lnTo>
                      <a:pt x="211" y="1077"/>
                    </a:lnTo>
                    <a:lnTo>
                      <a:pt x="211" y="1077"/>
                    </a:lnTo>
                    <a:lnTo>
                      <a:pt x="69" y="785"/>
                    </a:lnTo>
                    <a:lnTo>
                      <a:pt x="69" y="785"/>
                    </a:lnTo>
                    <a:lnTo>
                      <a:pt x="53" y="757"/>
                    </a:lnTo>
                    <a:lnTo>
                      <a:pt x="39" y="725"/>
                    </a:lnTo>
                    <a:lnTo>
                      <a:pt x="39" y="725"/>
                    </a:lnTo>
                    <a:lnTo>
                      <a:pt x="22" y="678"/>
                    </a:lnTo>
                    <a:lnTo>
                      <a:pt x="16" y="656"/>
                    </a:lnTo>
                    <a:lnTo>
                      <a:pt x="10" y="629"/>
                    </a:lnTo>
                    <a:lnTo>
                      <a:pt x="6" y="605"/>
                    </a:lnTo>
                    <a:lnTo>
                      <a:pt x="4" y="581"/>
                    </a:lnTo>
                    <a:lnTo>
                      <a:pt x="2" y="555"/>
                    </a:lnTo>
                    <a:lnTo>
                      <a:pt x="0" y="528"/>
                    </a:lnTo>
                    <a:lnTo>
                      <a:pt x="0" y="528"/>
                    </a:lnTo>
                    <a:lnTo>
                      <a:pt x="2" y="502"/>
                    </a:lnTo>
                    <a:lnTo>
                      <a:pt x="4" y="476"/>
                    </a:lnTo>
                    <a:lnTo>
                      <a:pt x="6" y="449"/>
                    </a:lnTo>
                    <a:lnTo>
                      <a:pt x="12" y="423"/>
                    </a:lnTo>
                    <a:lnTo>
                      <a:pt x="18" y="397"/>
                    </a:lnTo>
                    <a:lnTo>
                      <a:pt x="26" y="372"/>
                    </a:lnTo>
                    <a:lnTo>
                      <a:pt x="34" y="348"/>
                    </a:lnTo>
                    <a:lnTo>
                      <a:pt x="45" y="324"/>
                    </a:lnTo>
                    <a:lnTo>
                      <a:pt x="55" y="300"/>
                    </a:lnTo>
                    <a:lnTo>
                      <a:pt x="67" y="277"/>
                    </a:lnTo>
                    <a:lnTo>
                      <a:pt x="81" y="255"/>
                    </a:lnTo>
                    <a:lnTo>
                      <a:pt x="95" y="233"/>
                    </a:lnTo>
                    <a:lnTo>
                      <a:pt x="111" y="213"/>
                    </a:lnTo>
                    <a:lnTo>
                      <a:pt x="128" y="192"/>
                    </a:lnTo>
                    <a:lnTo>
                      <a:pt x="144" y="174"/>
                    </a:lnTo>
                    <a:lnTo>
                      <a:pt x="162" y="156"/>
                    </a:lnTo>
                    <a:lnTo>
                      <a:pt x="182" y="138"/>
                    </a:lnTo>
                    <a:lnTo>
                      <a:pt x="202" y="121"/>
                    </a:lnTo>
                    <a:lnTo>
                      <a:pt x="223" y="105"/>
                    </a:lnTo>
                    <a:lnTo>
                      <a:pt x="243" y="91"/>
                    </a:lnTo>
                    <a:lnTo>
                      <a:pt x="265" y="77"/>
                    </a:lnTo>
                    <a:lnTo>
                      <a:pt x="289" y="65"/>
                    </a:lnTo>
                    <a:lnTo>
                      <a:pt x="312" y="53"/>
                    </a:lnTo>
                    <a:lnTo>
                      <a:pt x="336" y="43"/>
                    </a:lnTo>
                    <a:lnTo>
                      <a:pt x="362" y="32"/>
                    </a:lnTo>
                    <a:lnTo>
                      <a:pt x="387" y="24"/>
                    </a:lnTo>
                    <a:lnTo>
                      <a:pt x="413" y="16"/>
                    </a:lnTo>
                    <a:lnTo>
                      <a:pt x="439" y="10"/>
                    </a:lnTo>
                    <a:lnTo>
                      <a:pt x="466" y="6"/>
                    </a:lnTo>
                    <a:lnTo>
                      <a:pt x="494" y="2"/>
                    </a:lnTo>
                    <a:lnTo>
                      <a:pt x="522" y="0"/>
                    </a:lnTo>
                    <a:lnTo>
                      <a:pt x="549" y="0"/>
                    </a:lnTo>
                    <a:lnTo>
                      <a:pt x="549" y="0"/>
                    </a:lnTo>
                    <a:lnTo>
                      <a:pt x="577" y="0"/>
                    </a:lnTo>
                    <a:lnTo>
                      <a:pt x="605" y="2"/>
                    </a:lnTo>
                    <a:lnTo>
                      <a:pt x="631" y="6"/>
                    </a:lnTo>
                    <a:lnTo>
                      <a:pt x="660" y="10"/>
                    </a:lnTo>
                    <a:lnTo>
                      <a:pt x="686" y="16"/>
                    </a:lnTo>
                    <a:lnTo>
                      <a:pt x="712" y="24"/>
                    </a:lnTo>
                    <a:lnTo>
                      <a:pt x="737" y="32"/>
                    </a:lnTo>
                    <a:lnTo>
                      <a:pt x="761" y="43"/>
                    </a:lnTo>
                    <a:lnTo>
                      <a:pt x="785" y="53"/>
                    </a:lnTo>
                    <a:lnTo>
                      <a:pt x="810" y="65"/>
                    </a:lnTo>
                    <a:lnTo>
                      <a:pt x="834" y="77"/>
                    </a:lnTo>
                    <a:lnTo>
                      <a:pt x="856" y="91"/>
                    </a:lnTo>
                    <a:lnTo>
                      <a:pt x="876" y="105"/>
                    </a:lnTo>
                    <a:lnTo>
                      <a:pt x="897" y="121"/>
                    </a:lnTo>
                    <a:lnTo>
                      <a:pt x="917" y="138"/>
                    </a:lnTo>
                    <a:lnTo>
                      <a:pt x="937" y="156"/>
                    </a:lnTo>
                    <a:lnTo>
                      <a:pt x="955" y="174"/>
                    </a:lnTo>
                    <a:lnTo>
                      <a:pt x="971" y="192"/>
                    </a:lnTo>
                    <a:lnTo>
                      <a:pt x="988" y="213"/>
                    </a:lnTo>
                    <a:lnTo>
                      <a:pt x="1004" y="233"/>
                    </a:lnTo>
                    <a:lnTo>
                      <a:pt x="1018" y="255"/>
                    </a:lnTo>
                    <a:lnTo>
                      <a:pt x="1032" y="277"/>
                    </a:lnTo>
                    <a:lnTo>
                      <a:pt x="1044" y="300"/>
                    </a:lnTo>
                    <a:lnTo>
                      <a:pt x="1054" y="324"/>
                    </a:lnTo>
                    <a:lnTo>
                      <a:pt x="1065" y="348"/>
                    </a:lnTo>
                    <a:lnTo>
                      <a:pt x="1073" y="372"/>
                    </a:lnTo>
                    <a:lnTo>
                      <a:pt x="1081" y="397"/>
                    </a:lnTo>
                    <a:lnTo>
                      <a:pt x="1087" y="423"/>
                    </a:lnTo>
                    <a:lnTo>
                      <a:pt x="1093" y="449"/>
                    </a:lnTo>
                    <a:lnTo>
                      <a:pt x="1095" y="476"/>
                    </a:lnTo>
                    <a:lnTo>
                      <a:pt x="1097" y="502"/>
                    </a:lnTo>
                    <a:lnTo>
                      <a:pt x="1099" y="528"/>
                    </a:lnTo>
                    <a:lnTo>
                      <a:pt x="1099" y="528"/>
                    </a:lnTo>
                    <a:lnTo>
                      <a:pt x="1097" y="555"/>
                    </a:lnTo>
                    <a:lnTo>
                      <a:pt x="1095" y="581"/>
                    </a:lnTo>
                    <a:lnTo>
                      <a:pt x="1093" y="605"/>
                    </a:lnTo>
                    <a:lnTo>
                      <a:pt x="1089" y="629"/>
                    </a:lnTo>
                    <a:lnTo>
                      <a:pt x="1083" y="656"/>
                    </a:lnTo>
                    <a:lnTo>
                      <a:pt x="1077" y="678"/>
                    </a:lnTo>
                    <a:lnTo>
                      <a:pt x="1061" y="725"/>
                    </a:lnTo>
                    <a:lnTo>
                      <a:pt x="1061" y="725"/>
                    </a:lnTo>
                    <a:lnTo>
                      <a:pt x="1046" y="757"/>
                    </a:lnTo>
                    <a:lnTo>
                      <a:pt x="1030" y="785"/>
                    </a:lnTo>
                    <a:lnTo>
                      <a:pt x="1030" y="785"/>
                    </a:lnTo>
                    <a:lnTo>
                      <a:pt x="889" y="1077"/>
                    </a:lnTo>
                    <a:lnTo>
                      <a:pt x="889" y="1077"/>
                    </a:lnTo>
                    <a:lnTo>
                      <a:pt x="874" y="1121"/>
                    </a:lnTo>
                    <a:lnTo>
                      <a:pt x="864" y="1160"/>
                    </a:lnTo>
                    <a:lnTo>
                      <a:pt x="860" y="1176"/>
                    </a:lnTo>
                    <a:lnTo>
                      <a:pt x="860" y="1190"/>
                    </a:lnTo>
                    <a:lnTo>
                      <a:pt x="860" y="1190"/>
                    </a:lnTo>
                    <a:lnTo>
                      <a:pt x="860" y="1216"/>
                    </a:lnTo>
                    <a:lnTo>
                      <a:pt x="856" y="1247"/>
                    </a:lnTo>
                    <a:lnTo>
                      <a:pt x="852" y="1275"/>
                    </a:lnTo>
                    <a:lnTo>
                      <a:pt x="848" y="1287"/>
                    </a:lnTo>
                    <a:lnTo>
                      <a:pt x="844" y="1297"/>
                    </a:lnTo>
                    <a:lnTo>
                      <a:pt x="844" y="1297"/>
                    </a:lnTo>
                    <a:lnTo>
                      <a:pt x="836" y="1314"/>
                    </a:lnTo>
                    <a:lnTo>
                      <a:pt x="820" y="1334"/>
                    </a:lnTo>
                    <a:lnTo>
                      <a:pt x="808" y="1344"/>
                    </a:lnTo>
                    <a:lnTo>
                      <a:pt x="793" y="1356"/>
                    </a:lnTo>
                    <a:lnTo>
                      <a:pt x="779" y="1368"/>
                    </a:lnTo>
                    <a:lnTo>
                      <a:pt x="759" y="1378"/>
                    </a:lnTo>
                    <a:lnTo>
                      <a:pt x="549" y="1378"/>
                    </a:lnTo>
                    <a:lnTo>
                      <a:pt x="340" y="1378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8" name="Freeform 22"/>
              <p:cNvSpPr>
                <a:spLocks/>
              </p:cNvSpPr>
              <p:nvPr/>
            </p:nvSpPr>
            <p:spPr bwMode="auto">
              <a:xfrm>
                <a:off x="2187" y="354"/>
                <a:ext cx="1099" cy="1378"/>
              </a:xfrm>
              <a:custGeom>
                <a:avLst/>
                <a:gdLst>
                  <a:gd name="T0" fmla="*/ 522 w 1099"/>
                  <a:gd name="T1" fmla="*/ 0 h 1378"/>
                  <a:gd name="T2" fmla="*/ 439 w 1099"/>
                  <a:gd name="T3" fmla="*/ 10 h 1378"/>
                  <a:gd name="T4" fmla="*/ 362 w 1099"/>
                  <a:gd name="T5" fmla="*/ 32 h 1378"/>
                  <a:gd name="T6" fmla="*/ 289 w 1099"/>
                  <a:gd name="T7" fmla="*/ 63 h 1378"/>
                  <a:gd name="T8" fmla="*/ 223 w 1099"/>
                  <a:gd name="T9" fmla="*/ 105 h 1378"/>
                  <a:gd name="T10" fmla="*/ 162 w 1099"/>
                  <a:gd name="T11" fmla="*/ 154 h 1378"/>
                  <a:gd name="T12" fmla="*/ 109 w 1099"/>
                  <a:gd name="T13" fmla="*/ 213 h 1378"/>
                  <a:gd name="T14" fmla="*/ 67 w 1099"/>
                  <a:gd name="T15" fmla="*/ 277 h 1378"/>
                  <a:gd name="T16" fmla="*/ 34 w 1099"/>
                  <a:gd name="T17" fmla="*/ 346 h 1378"/>
                  <a:gd name="T18" fmla="*/ 10 w 1099"/>
                  <a:gd name="T19" fmla="*/ 423 h 1378"/>
                  <a:gd name="T20" fmla="*/ 0 w 1099"/>
                  <a:gd name="T21" fmla="*/ 502 h 1378"/>
                  <a:gd name="T22" fmla="*/ 0 w 1099"/>
                  <a:gd name="T23" fmla="*/ 555 h 1378"/>
                  <a:gd name="T24" fmla="*/ 10 w 1099"/>
                  <a:gd name="T25" fmla="*/ 629 h 1378"/>
                  <a:gd name="T26" fmla="*/ 39 w 1099"/>
                  <a:gd name="T27" fmla="*/ 725 h 1378"/>
                  <a:gd name="T28" fmla="*/ 69 w 1099"/>
                  <a:gd name="T29" fmla="*/ 787 h 1378"/>
                  <a:gd name="T30" fmla="*/ 211 w 1099"/>
                  <a:gd name="T31" fmla="*/ 1077 h 1378"/>
                  <a:gd name="T32" fmla="*/ 237 w 1099"/>
                  <a:gd name="T33" fmla="*/ 1176 h 1378"/>
                  <a:gd name="T34" fmla="*/ 239 w 1099"/>
                  <a:gd name="T35" fmla="*/ 1216 h 1378"/>
                  <a:gd name="T36" fmla="*/ 251 w 1099"/>
                  <a:gd name="T37" fmla="*/ 1287 h 1378"/>
                  <a:gd name="T38" fmla="*/ 263 w 1099"/>
                  <a:gd name="T39" fmla="*/ 1314 h 1378"/>
                  <a:gd name="T40" fmla="*/ 304 w 1099"/>
                  <a:gd name="T41" fmla="*/ 1356 h 1378"/>
                  <a:gd name="T42" fmla="*/ 549 w 1099"/>
                  <a:gd name="T43" fmla="*/ 1378 h 1378"/>
                  <a:gd name="T44" fmla="*/ 779 w 1099"/>
                  <a:gd name="T45" fmla="*/ 1368 h 1378"/>
                  <a:gd name="T46" fmla="*/ 820 w 1099"/>
                  <a:gd name="T47" fmla="*/ 1334 h 1378"/>
                  <a:gd name="T48" fmla="*/ 844 w 1099"/>
                  <a:gd name="T49" fmla="*/ 1299 h 1378"/>
                  <a:gd name="T50" fmla="*/ 858 w 1099"/>
                  <a:gd name="T51" fmla="*/ 1247 h 1378"/>
                  <a:gd name="T52" fmla="*/ 860 w 1099"/>
                  <a:gd name="T53" fmla="*/ 1190 h 1378"/>
                  <a:gd name="T54" fmla="*/ 874 w 1099"/>
                  <a:gd name="T55" fmla="*/ 1121 h 1378"/>
                  <a:gd name="T56" fmla="*/ 1030 w 1099"/>
                  <a:gd name="T57" fmla="*/ 787 h 1378"/>
                  <a:gd name="T58" fmla="*/ 1061 w 1099"/>
                  <a:gd name="T59" fmla="*/ 725 h 1378"/>
                  <a:gd name="T60" fmla="*/ 1083 w 1099"/>
                  <a:gd name="T61" fmla="*/ 656 h 1378"/>
                  <a:gd name="T62" fmla="*/ 1097 w 1099"/>
                  <a:gd name="T63" fmla="*/ 581 h 1378"/>
                  <a:gd name="T64" fmla="*/ 1099 w 1099"/>
                  <a:gd name="T65" fmla="*/ 528 h 1378"/>
                  <a:gd name="T66" fmla="*/ 1093 w 1099"/>
                  <a:gd name="T67" fmla="*/ 449 h 1378"/>
                  <a:gd name="T68" fmla="*/ 1075 w 1099"/>
                  <a:gd name="T69" fmla="*/ 372 h 1378"/>
                  <a:gd name="T70" fmla="*/ 1044 w 1099"/>
                  <a:gd name="T71" fmla="*/ 300 h 1378"/>
                  <a:gd name="T72" fmla="*/ 1004 w 1099"/>
                  <a:gd name="T73" fmla="*/ 233 h 1378"/>
                  <a:gd name="T74" fmla="*/ 955 w 1099"/>
                  <a:gd name="T75" fmla="*/ 172 h 1378"/>
                  <a:gd name="T76" fmla="*/ 899 w 1099"/>
                  <a:gd name="T77" fmla="*/ 119 h 1378"/>
                  <a:gd name="T78" fmla="*/ 834 w 1099"/>
                  <a:gd name="T79" fmla="*/ 77 h 1378"/>
                  <a:gd name="T80" fmla="*/ 763 w 1099"/>
                  <a:gd name="T81" fmla="*/ 41 h 1378"/>
                  <a:gd name="T82" fmla="*/ 686 w 1099"/>
                  <a:gd name="T83" fmla="*/ 16 h 1378"/>
                  <a:gd name="T84" fmla="*/ 605 w 1099"/>
                  <a:gd name="T85" fmla="*/ 2 h 13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099" h="1378">
                    <a:moveTo>
                      <a:pt x="549" y="0"/>
                    </a:moveTo>
                    <a:lnTo>
                      <a:pt x="549" y="0"/>
                    </a:lnTo>
                    <a:lnTo>
                      <a:pt x="522" y="0"/>
                    </a:lnTo>
                    <a:lnTo>
                      <a:pt x="494" y="2"/>
                    </a:lnTo>
                    <a:lnTo>
                      <a:pt x="466" y="6"/>
                    </a:lnTo>
                    <a:lnTo>
                      <a:pt x="439" y="10"/>
                    </a:lnTo>
                    <a:lnTo>
                      <a:pt x="413" y="16"/>
                    </a:lnTo>
                    <a:lnTo>
                      <a:pt x="387" y="22"/>
                    </a:lnTo>
                    <a:lnTo>
                      <a:pt x="362" y="32"/>
                    </a:lnTo>
                    <a:lnTo>
                      <a:pt x="336" y="41"/>
                    </a:lnTo>
                    <a:lnTo>
                      <a:pt x="312" y="53"/>
                    </a:lnTo>
                    <a:lnTo>
                      <a:pt x="289" y="63"/>
                    </a:lnTo>
                    <a:lnTo>
                      <a:pt x="265" y="77"/>
                    </a:lnTo>
                    <a:lnTo>
                      <a:pt x="243" y="89"/>
                    </a:lnTo>
                    <a:lnTo>
                      <a:pt x="223" y="105"/>
                    </a:lnTo>
                    <a:lnTo>
                      <a:pt x="200" y="119"/>
                    </a:lnTo>
                    <a:lnTo>
                      <a:pt x="180" y="138"/>
                    </a:lnTo>
                    <a:lnTo>
                      <a:pt x="162" y="154"/>
                    </a:lnTo>
                    <a:lnTo>
                      <a:pt x="144" y="172"/>
                    </a:lnTo>
                    <a:lnTo>
                      <a:pt x="126" y="192"/>
                    </a:lnTo>
                    <a:lnTo>
                      <a:pt x="109" y="213"/>
                    </a:lnTo>
                    <a:lnTo>
                      <a:pt x="95" y="233"/>
                    </a:lnTo>
                    <a:lnTo>
                      <a:pt x="81" y="255"/>
                    </a:lnTo>
                    <a:lnTo>
                      <a:pt x="67" y="277"/>
                    </a:lnTo>
                    <a:lnTo>
                      <a:pt x="55" y="300"/>
                    </a:lnTo>
                    <a:lnTo>
                      <a:pt x="43" y="324"/>
                    </a:lnTo>
                    <a:lnTo>
                      <a:pt x="34" y="346"/>
                    </a:lnTo>
                    <a:lnTo>
                      <a:pt x="24" y="372"/>
                    </a:lnTo>
                    <a:lnTo>
                      <a:pt x="18" y="397"/>
                    </a:lnTo>
                    <a:lnTo>
                      <a:pt x="10" y="423"/>
                    </a:lnTo>
                    <a:lnTo>
                      <a:pt x="6" y="449"/>
                    </a:lnTo>
                    <a:lnTo>
                      <a:pt x="2" y="476"/>
                    </a:lnTo>
                    <a:lnTo>
                      <a:pt x="0" y="502"/>
                    </a:lnTo>
                    <a:lnTo>
                      <a:pt x="0" y="528"/>
                    </a:lnTo>
                    <a:lnTo>
                      <a:pt x="0" y="528"/>
                    </a:lnTo>
                    <a:lnTo>
                      <a:pt x="0" y="555"/>
                    </a:lnTo>
                    <a:lnTo>
                      <a:pt x="2" y="581"/>
                    </a:lnTo>
                    <a:lnTo>
                      <a:pt x="6" y="605"/>
                    </a:lnTo>
                    <a:lnTo>
                      <a:pt x="10" y="629"/>
                    </a:lnTo>
                    <a:lnTo>
                      <a:pt x="16" y="656"/>
                    </a:lnTo>
                    <a:lnTo>
                      <a:pt x="22" y="678"/>
                    </a:lnTo>
                    <a:lnTo>
                      <a:pt x="39" y="725"/>
                    </a:lnTo>
                    <a:lnTo>
                      <a:pt x="39" y="725"/>
                    </a:lnTo>
                    <a:lnTo>
                      <a:pt x="53" y="757"/>
                    </a:lnTo>
                    <a:lnTo>
                      <a:pt x="69" y="787"/>
                    </a:lnTo>
                    <a:lnTo>
                      <a:pt x="69" y="787"/>
                    </a:lnTo>
                    <a:lnTo>
                      <a:pt x="211" y="1077"/>
                    </a:lnTo>
                    <a:lnTo>
                      <a:pt x="211" y="1077"/>
                    </a:lnTo>
                    <a:lnTo>
                      <a:pt x="225" y="1121"/>
                    </a:lnTo>
                    <a:lnTo>
                      <a:pt x="235" y="1160"/>
                    </a:lnTo>
                    <a:lnTo>
                      <a:pt x="237" y="1176"/>
                    </a:lnTo>
                    <a:lnTo>
                      <a:pt x="239" y="1190"/>
                    </a:lnTo>
                    <a:lnTo>
                      <a:pt x="239" y="1190"/>
                    </a:lnTo>
                    <a:lnTo>
                      <a:pt x="239" y="1216"/>
                    </a:lnTo>
                    <a:lnTo>
                      <a:pt x="241" y="1247"/>
                    </a:lnTo>
                    <a:lnTo>
                      <a:pt x="247" y="1275"/>
                    </a:lnTo>
                    <a:lnTo>
                      <a:pt x="251" y="1287"/>
                    </a:lnTo>
                    <a:lnTo>
                      <a:pt x="255" y="1299"/>
                    </a:lnTo>
                    <a:lnTo>
                      <a:pt x="255" y="1299"/>
                    </a:lnTo>
                    <a:lnTo>
                      <a:pt x="263" y="1314"/>
                    </a:lnTo>
                    <a:lnTo>
                      <a:pt x="279" y="1334"/>
                    </a:lnTo>
                    <a:lnTo>
                      <a:pt x="291" y="1346"/>
                    </a:lnTo>
                    <a:lnTo>
                      <a:pt x="304" y="1356"/>
                    </a:lnTo>
                    <a:lnTo>
                      <a:pt x="320" y="1368"/>
                    </a:lnTo>
                    <a:lnTo>
                      <a:pt x="338" y="1378"/>
                    </a:lnTo>
                    <a:lnTo>
                      <a:pt x="549" y="1378"/>
                    </a:lnTo>
                    <a:lnTo>
                      <a:pt x="759" y="1378"/>
                    </a:lnTo>
                    <a:lnTo>
                      <a:pt x="759" y="1378"/>
                    </a:lnTo>
                    <a:lnTo>
                      <a:pt x="779" y="1368"/>
                    </a:lnTo>
                    <a:lnTo>
                      <a:pt x="795" y="1356"/>
                    </a:lnTo>
                    <a:lnTo>
                      <a:pt x="808" y="1346"/>
                    </a:lnTo>
                    <a:lnTo>
                      <a:pt x="820" y="1334"/>
                    </a:lnTo>
                    <a:lnTo>
                      <a:pt x="836" y="1314"/>
                    </a:lnTo>
                    <a:lnTo>
                      <a:pt x="844" y="1299"/>
                    </a:lnTo>
                    <a:lnTo>
                      <a:pt x="844" y="1299"/>
                    </a:lnTo>
                    <a:lnTo>
                      <a:pt x="848" y="1287"/>
                    </a:lnTo>
                    <a:lnTo>
                      <a:pt x="852" y="1275"/>
                    </a:lnTo>
                    <a:lnTo>
                      <a:pt x="858" y="1247"/>
                    </a:lnTo>
                    <a:lnTo>
                      <a:pt x="860" y="1216"/>
                    </a:lnTo>
                    <a:lnTo>
                      <a:pt x="860" y="1190"/>
                    </a:lnTo>
                    <a:lnTo>
                      <a:pt x="860" y="1190"/>
                    </a:lnTo>
                    <a:lnTo>
                      <a:pt x="862" y="1176"/>
                    </a:lnTo>
                    <a:lnTo>
                      <a:pt x="864" y="1160"/>
                    </a:lnTo>
                    <a:lnTo>
                      <a:pt x="874" y="1121"/>
                    </a:lnTo>
                    <a:lnTo>
                      <a:pt x="889" y="1077"/>
                    </a:lnTo>
                    <a:lnTo>
                      <a:pt x="889" y="1077"/>
                    </a:lnTo>
                    <a:lnTo>
                      <a:pt x="1030" y="787"/>
                    </a:lnTo>
                    <a:lnTo>
                      <a:pt x="1030" y="787"/>
                    </a:lnTo>
                    <a:lnTo>
                      <a:pt x="1046" y="757"/>
                    </a:lnTo>
                    <a:lnTo>
                      <a:pt x="1061" y="725"/>
                    </a:lnTo>
                    <a:lnTo>
                      <a:pt x="1061" y="725"/>
                    </a:lnTo>
                    <a:lnTo>
                      <a:pt x="1077" y="678"/>
                    </a:lnTo>
                    <a:lnTo>
                      <a:pt x="1083" y="656"/>
                    </a:lnTo>
                    <a:lnTo>
                      <a:pt x="1089" y="629"/>
                    </a:lnTo>
                    <a:lnTo>
                      <a:pt x="1093" y="605"/>
                    </a:lnTo>
                    <a:lnTo>
                      <a:pt x="1097" y="581"/>
                    </a:lnTo>
                    <a:lnTo>
                      <a:pt x="1099" y="555"/>
                    </a:lnTo>
                    <a:lnTo>
                      <a:pt x="1099" y="528"/>
                    </a:lnTo>
                    <a:lnTo>
                      <a:pt x="1099" y="528"/>
                    </a:lnTo>
                    <a:lnTo>
                      <a:pt x="1099" y="502"/>
                    </a:lnTo>
                    <a:lnTo>
                      <a:pt x="1097" y="476"/>
                    </a:lnTo>
                    <a:lnTo>
                      <a:pt x="1093" y="449"/>
                    </a:lnTo>
                    <a:lnTo>
                      <a:pt x="1087" y="423"/>
                    </a:lnTo>
                    <a:lnTo>
                      <a:pt x="1081" y="397"/>
                    </a:lnTo>
                    <a:lnTo>
                      <a:pt x="1075" y="372"/>
                    </a:lnTo>
                    <a:lnTo>
                      <a:pt x="1065" y="346"/>
                    </a:lnTo>
                    <a:lnTo>
                      <a:pt x="1054" y="324"/>
                    </a:lnTo>
                    <a:lnTo>
                      <a:pt x="1044" y="300"/>
                    </a:lnTo>
                    <a:lnTo>
                      <a:pt x="1032" y="277"/>
                    </a:lnTo>
                    <a:lnTo>
                      <a:pt x="1018" y="255"/>
                    </a:lnTo>
                    <a:lnTo>
                      <a:pt x="1004" y="233"/>
                    </a:lnTo>
                    <a:lnTo>
                      <a:pt x="990" y="213"/>
                    </a:lnTo>
                    <a:lnTo>
                      <a:pt x="974" y="192"/>
                    </a:lnTo>
                    <a:lnTo>
                      <a:pt x="955" y="172"/>
                    </a:lnTo>
                    <a:lnTo>
                      <a:pt x="937" y="154"/>
                    </a:lnTo>
                    <a:lnTo>
                      <a:pt x="917" y="138"/>
                    </a:lnTo>
                    <a:lnTo>
                      <a:pt x="899" y="119"/>
                    </a:lnTo>
                    <a:lnTo>
                      <a:pt x="876" y="105"/>
                    </a:lnTo>
                    <a:lnTo>
                      <a:pt x="856" y="89"/>
                    </a:lnTo>
                    <a:lnTo>
                      <a:pt x="834" y="77"/>
                    </a:lnTo>
                    <a:lnTo>
                      <a:pt x="810" y="63"/>
                    </a:lnTo>
                    <a:lnTo>
                      <a:pt x="787" y="53"/>
                    </a:lnTo>
                    <a:lnTo>
                      <a:pt x="763" y="41"/>
                    </a:lnTo>
                    <a:lnTo>
                      <a:pt x="737" y="32"/>
                    </a:lnTo>
                    <a:lnTo>
                      <a:pt x="712" y="22"/>
                    </a:lnTo>
                    <a:lnTo>
                      <a:pt x="686" y="16"/>
                    </a:lnTo>
                    <a:lnTo>
                      <a:pt x="660" y="10"/>
                    </a:lnTo>
                    <a:lnTo>
                      <a:pt x="631" y="6"/>
                    </a:lnTo>
                    <a:lnTo>
                      <a:pt x="605" y="2"/>
                    </a:lnTo>
                    <a:lnTo>
                      <a:pt x="577" y="0"/>
                    </a:lnTo>
                    <a:lnTo>
                      <a:pt x="549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9" name="Freeform 23"/>
              <p:cNvSpPr>
                <a:spLocks noEditPoints="1"/>
              </p:cNvSpPr>
              <p:nvPr/>
            </p:nvSpPr>
            <p:spPr bwMode="auto">
              <a:xfrm>
                <a:off x="2187" y="354"/>
                <a:ext cx="1099" cy="1378"/>
              </a:xfrm>
              <a:custGeom>
                <a:avLst/>
                <a:gdLst>
                  <a:gd name="T0" fmla="*/ 291 w 1099"/>
                  <a:gd name="T1" fmla="*/ 1344 h 1378"/>
                  <a:gd name="T2" fmla="*/ 251 w 1099"/>
                  <a:gd name="T3" fmla="*/ 1285 h 1378"/>
                  <a:gd name="T4" fmla="*/ 239 w 1099"/>
                  <a:gd name="T5" fmla="*/ 1190 h 1378"/>
                  <a:gd name="T6" fmla="*/ 211 w 1099"/>
                  <a:gd name="T7" fmla="*/ 1077 h 1378"/>
                  <a:gd name="T8" fmla="*/ 41 w 1099"/>
                  <a:gd name="T9" fmla="*/ 725 h 1378"/>
                  <a:gd name="T10" fmla="*/ 4 w 1099"/>
                  <a:gd name="T11" fmla="*/ 581 h 1378"/>
                  <a:gd name="T12" fmla="*/ 4 w 1099"/>
                  <a:gd name="T13" fmla="*/ 476 h 1378"/>
                  <a:gd name="T14" fmla="*/ 34 w 1099"/>
                  <a:gd name="T15" fmla="*/ 348 h 1378"/>
                  <a:gd name="T16" fmla="*/ 95 w 1099"/>
                  <a:gd name="T17" fmla="*/ 233 h 1378"/>
                  <a:gd name="T18" fmla="*/ 182 w 1099"/>
                  <a:gd name="T19" fmla="*/ 138 h 1378"/>
                  <a:gd name="T20" fmla="*/ 289 w 1099"/>
                  <a:gd name="T21" fmla="*/ 65 h 1378"/>
                  <a:gd name="T22" fmla="*/ 413 w 1099"/>
                  <a:gd name="T23" fmla="*/ 18 h 1378"/>
                  <a:gd name="T24" fmla="*/ 551 w 1099"/>
                  <a:gd name="T25" fmla="*/ 0 h 1378"/>
                  <a:gd name="T26" fmla="*/ 660 w 1099"/>
                  <a:gd name="T27" fmla="*/ 12 h 1378"/>
                  <a:gd name="T28" fmla="*/ 785 w 1099"/>
                  <a:gd name="T29" fmla="*/ 53 h 1378"/>
                  <a:gd name="T30" fmla="*/ 897 w 1099"/>
                  <a:gd name="T31" fmla="*/ 121 h 1378"/>
                  <a:gd name="T32" fmla="*/ 988 w 1099"/>
                  <a:gd name="T33" fmla="*/ 213 h 1378"/>
                  <a:gd name="T34" fmla="*/ 1054 w 1099"/>
                  <a:gd name="T35" fmla="*/ 324 h 1378"/>
                  <a:gd name="T36" fmla="*/ 1091 w 1099"/>
                  <a:gd name="T37" fmla="*/ 449 h 1378"/>
                  <a:gd name="T38" fmla="*/ 1097 w 1099"/>
                  <a:gd name="T39" fmla="*/ 555 h 1378"/>
                  <a:gd name="T40" fmla="*/ 1077 w 1099"/>
                  <a:gd name="T41" fmla="*/ 678 h 1378"/>
                  <a:gd name="T42" fmla="*/ 1030 w 1099"/>
                  <a:gd name="T43" fmla="*/ 785 h 1378"/>
                  <a:gd name="T44" fmla="*/ 860 w 1099"/>
                  <a:gd name="T45" fmla="*/ 1176 h 1378"/>
                  <a:gd name="T46" fmla="*/ 852 w 1099"/>
                  <a:gd name="T47" fmla="*/ 1273 h 1378"/>
                  <a:gd name="T48" fmla="*/ 820 w 1099"/>
                  <a:gd name="T49" fmla="*/ 1332 h 1378"/>
                  <a:gd name="T50" fmla="*/ 551 w 1099"/>
                  <a:gd name="T51" fmla="*/ 1376 h 1378"/>
                  <a:gd name="T52" fmla="*/ 494 w 1099"/>
                  <a:gd name="T53" fmla="*/ 2 h 1378"/>
                  <a:gd name="T54" fmla="*/ 362 w 1099"/>
                  <a:gd name="T55" fmla="*/ 32 h 1378"/>
                  <a:gd name="T56" fmla="*/ 243 w 1099"/>
                  <a:gd name="T57" fmla="*/ 91 h 1378"/>
                  <a:gd name="T58" fmla="*/ 144 w 1099"/>
                  <a:gd name="T59" fmla="*/ 174 h 1378"/>
                  <a:gd name="T60" fmla="*/ 67 w 1099"/>
                  <a:gd name="T61" fmla="*/ 277 h 1378"/>
                  <a:gd name="T62" fmla="*/ 18 w 1099"/>
                  <a:gd name="T63" fmla="*/ 397 h 1378"/>
                  <a:gd name="T64" fmla="*/ 0 w 1099"/>
                  <a:gd name="T65" fmla="*/ 528 h 1378"/>
                  <a:gd name="T66" fmla="*/ 10 w 1099"/>
                  <a:gd name="T67" fmla="*/ 629 h 1378"/>
                  <a:gd name="T68" fmla="*/ 53 w 1099"/>
                  <a:gd name="T69" fmla="*/ 757 h 1378"/>
                  <a:gd name="T70" fmla="*/ 225 w 1099"/>
                  <a:gd name="T71" fmla="*/ 1121 h 1378"/>
                  <a:gd name="T72" fmla="*/ 239 w 1099"/>
                  <a:gd name="T73" fmla="*/ 1216 h 1378"/>
                  <a:gd name="T74" fmla="*/ 255 w 1099"/>
                  <a:gd name="T75" fmla="*/ 1297 h 1378"/>
                  <a:gd name="T76" fmla="*/ 320 w 1099"/>
                  <a:gd name="T77" fmla="*/ 1368 h 1378"/>
                  <a:gd name="T78" fmla="*/ 779 w 1099"/>
                  <a:gd name="T79" fmla="*/ 1368 h 1378"/>
                  <a:gd name="T80" fmla="*/ 844 w 1099"/>
                  <a:gd name="T81" fmla="*/ 1297 h 1378"/>
                  <a:gd name="T82" fmla="*/ 860 w 1099"/>
                  <a:gd name="T83" fmla="*/ 1216 h 1378"/>
                  <a:gd name="T84" fmla="*/ 874 w 1099"/>
                  <a:gd name="T85" fmla="*/ 1121 h 1378"/>
                  <a:gd name="T86" fmla="*/ 1046 w 1099"/>
                  <a:gd name="T87" fmla="*/ 757 h 1378"/>
                  <a:gd name="T88" fmla="*/ 1089 w 1099"/>
                  <a:gd name="T89" fmla="*/ 629 h 1378"/>
                  <a:gd name="T90" fmla="*/ 1099 w 1099"/>
                  <a:gd name="T91" fmla="*/ 528 h 1378"/>
                  <a:gd name="T92" fmla="*/ 1081 w 1099"/>
                  <a:gd name="T93" fmla="*/ 397 h 1378"/>
                  <a:gd name="T94" fmla="*/ 1032 w 1099"/>
                  <a:gd name="T95" fmla="*/ 277 h 1378"/>
                  <a:gd name="T96" fmla="*/ 955 w 1099"/>
                  <a:gd name="T97" fmla="*/ 174 h 1378"/>
                  <a:gd name="T98" fmla="*/ 856 w 1099"/>
                  <a:gd name="T99" fmla="*/ 91 h 1378"/>
                  <a:gd name="T100" fmla="*/ 737 w 1099"/>
                  <a:gd name="T101" fmla="*/ 32 h 1378"/>
                  <a:gd name="T102" fmla="*/ 605 w 1099"/>
                  <a:gd name="T103" fmla="*/ 2 h 13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1099" h="1378">
                    <a:moveTo>
                      <a:pt x="340" y="1376"/>
                    </a:moveTo>
                    <a:lnTo>
                      <a:pt x="340" y="1376"/>
                    </a:lnTo>
                    <a:lnTo>
                      <a:pt x="322" y="1366"/>
                    </a:lnTo>
                    <a:lnTo>
                      <a:pt x="306" y="1354"/>
                    </a:lnTo>
                    <a:lnTo>
                      <a:pt x="291" y="1344"/>
                    </a:lnTo>
                    <a:lnTo>
                      <a:pt x="279" y="1332"/>
                    </a:lnTo>
                    <a:lnTo>
                      <a:pt x="263" y="1312"/>
                    </a:lnTo>
                    <a:lnTo>
                      <a:pt x="255" y="1297"/>
                    </a:lnTo>
                    <a:lnTo>
                      <a:pt x="255" y="1297"/>
                    </a:lnTo>
                    <a:lnTo>
                      <a:pt x="251" y="1285"/>
                    </a:lnTo>
                    <a:lnTo>
                      <a:pt x="247" y="1273"/>
                    </a:lnTo>
                    <a:lnTo>
                      <a:pt x="243" y="1245"/>
                    </a:lnTo>
                    <a:lnTo>
                      <a:pt x="241" y="1216"/>
                    </a:lnTo>
                    <a:lnTo>
                      <a:pt x="239" y="1190"/>
                    </a:lnTo>
                    <a:lnTo>
                      <a:pt x="239" y="1190"/>
                    </a:lnTo>
                    <a:lnTo>
                      <a:pt x="239" y="1176"/>
                    </a:lnTo>
                    <a:lnTo>
                      <a:pt x="235" y="1158"/>
                    </a:lnTo>
                    <a:lnTo>
                      <a:pt x="225" y="1121"/>
                    </a:lnTo>
                    <a:lnTo>
                      <a:pt x="211" y="1077"/>
                    </a:lnTo>
                    <a:lnTo>
                      <a:pt x="211" y="1077"/>
                    </a:lnTo>
                    <a:lnTo>
                      <a:pt x="69" y="785"/>
                    </a:lnTo>
                    <a:lnTo>
                      <a:pt x="69" y="785"/>
                    </a:lnTo>
                    <a:lnTo>
                      <a:pt x="55" y="757"/>
                    </a:lnTo>
                    <a:lnTo>
                      <a:pt x="41" y="725"/>
                    </a:lnTo>
                    <a:lnTo>
                      <a:pt x="41" y="725"/>
                    </a:lnTo>
                    <a:lnTo>
                      <a:pt x="22" y="678"/>
                    </a:lnTo>
                    <a:lnTo>
                      <a:pt x="16" y="654"/>
                    </a:lnTo>
                    <a:lnTo>
                      <a:pt x="12" y="629"/>
                    </a:lnTo>
                    <a:lnTo>
                      <a:pt x="6" y="605"/>
                    </a:lnTo>
                    <a:lnTo>
                      <a:pt x="4" y="581"/>
                    </a:lnTo>
                    <a:lnTo>
                      <a:pt x="2" y="555"/>
                    </a:lnTo>
                    <a:lnTo>
                      <a:pt x="2" y="528"/>
                    </a:lnTo>
                    <a:lnTo>
                      <a:pt x="2" y="528"/>
                    </a:lnTo>
                    <a:lnTo>
                      <a:pt x="2" y="502"/>
                    </a:lnTo>
                    <a:lnTo>
                      <a:pt x="4" y="476"/>
                    </a:lnTo>
                    <a:lnTo>
                      <a:pt x="8" y="449"/>
                    </a:lnTo>
                    <a:lnTo>
                      <a:pt x="12" y="423"/>
                    </a:lnTo>
                    <a:lnTo>
                      <a:pt x="18" y="397"/>
                    </a:lnTo>
                    <a:lnTo>
                      <a:pt x="26" y="372"/>
                    </a:lnTo>
                    <a:lnTo>
                      <a:pt x="34" y="348"/>
                    </a:lnTo>
                    <a:lnTo>
                      <a:pt x="45" y="324"/>
                    </a:lnTo>
                    <a:lnTo>
                      <a:pt x="57" y="300"/>
                    </a:lnTo>
                    <a:lnTo>
                      <a:pt x="69" y="277"/>
                    </a:lnTo>
                    <a:lnTo>
                      <a:pt x="81" y="255"/>
                    </a:lnTo>
                    <a:lnTo>
                      <a:pt x="95" y="233"/>
                    </a:lnTo>
                    <a:lnTo>
                      <a:pt x="111" y="213"/>
                    </a:lnTo>
                    <a:lnTo>
                      <a:pt x="128" y="192"/>
                    </a:lnTo>
                    <a:lnTo>
                      <a:pt x="144" y="174"/>
                    </a:lnTo>
                    <a:lnTo>
                      <a:pt x="162" y="156"/>
                    </a:lnTo>
                    <a:lnTo>
                      <a:pt x="182" y="138"/>
                    </a:lnTo>
                    <a:lnTo>
                      <a:pt x="202" y="121"/>
                    </a:lnTo>
                    <a:lnTo>
                      <a:pt x="223" y="105"/>
                    </a:lnTo>
                    <a:lnTo>
                      <a:pt x="245" y="91"/>
                    </a:lnTo>
                    <a:lnTo>
                      <a:pt x="267" y="77"/>
                    </a:lnTo>
                    <a:lnTo>
                      <a:pt x="289" y="65"/>
                    </a:lnTo>
                    <a:lnTo>
                      <a:pt x="314" y="53"/>
                    </a:lnTo>
                    <a:lnTo>
                      <a:pt x="338" y="43"/>
                    </a:lnTo>
                    <a:lnTo>
                      <a:pt x="362" y="32"/>
                    </a:lnTo>
                    <a:lnTo>
                      <a:pt x="387" y="24"/>
                    </a:lnTo>
                    <a:lnTo>
                      <a:pt x="413" y="18"/>
                    </a:lnTo>
                    <a:lnTo>
                      <a:pt x="439" y="12"/>
                    </a:lnTo>
                    <a:lnTo>
                      <a:pt x="468" y="6"/>
                    </a:lnTo>
                    <a:lnTo>
                      <a:pt x="494" y="4"/>
                    </a:lnTo>
                    <a:lnTo>
                      <a:pt x="522" y="2"/>
                    </a:lnTo>
                    <a:lnTo>
                      <a:pt x="551" y="0"/>
                    </a:lnTo>
                    <a:lnTo>
                      <a:pt x="551" y="0"/>
                    </a:lnTo>
                    <a:lnTo>
                      <a:pt x="577" y="2"/>
                    </a:lnTo>
                    <a:lnTo>
                      <a:pt x="605" y="4"/>
                    </a:lnTo>
                    <a:lnTo>
                      <a:pt x="631" y="6"/>
                    </a:lnTo>
                    <a:lnTo>
                      <a:pt x="660" y="12"/>
                    </a:lnTo>
                    <a:lnTo>
                      <a:pt x="686" y="18"/>
                    </a:lnTo>
                    <a:lnTo>
                      <a:pt x="712" y="24"/>
                    </a:lnTo>
                    <a:lnTo>
                      <a:pt x="737" y="32"/>
                    </a:lnTo>
                    <a:lnTo>
                      <a:pt x="761" y="43"/>
                    </a:lnTo>
                    <a:lnTo>
                      <a:pt x="785" y="53"/>
                    </a:lnTo>
                    <a:lnTo>
                      <a:pt x="810" y="65"/>
                    </a:lnTo>
                    <a:lnTo>
                      <a:pt x="832" y="77"/>
                    </a:lnTo>
                    <a:lnTo>
                      <a:pt x="854" y="91"/>
                    </a:lnTo>
                    <a:lnTo>
                      <a:pt x="876" y="105"/>
                    </a:lnTo>
                    <a:lnTo>
                      <a:pt x="897" y="121"/>
                    </a:lnTo>
                    <a:lnTo>
                      <a:pt x="917" y="138"/>
                    </a:lnTo>
                    <a:lnTo>
                      <a:pt x="937" y="156"/>
                    </a:lnTo>
                    <a:lnTo>
                      <a:pt x="955" y="174"/>
                    </a:lnTo>
                    <a:lnTo>
                      <a:pt x="971" y="192"/>
                    </a:lnTo>
                    <a:lnTo>
                      <a:pt x="988" y="213"/>
                    </a:lnTo>
                    <a:lnTo>
                      <a:pt x="1004" y="233"/>
                    </a:lnTo>
                    <a:lnTo>
                      <a:pt x="1018" y="255"/>
                    </a:lnTo>
                    <a:lnTo>
                      <a:pt x="1030" y="277"/>
                    </a:lnTo>
                    <a:lnTo>
                      <a:pt x="1042" y="300"/>
                    </a:lnTo>
                    <a:lnTo>
                      <a:pt x="1054" y="324"/>
                    </a:lnTo>
                    <a:lnTo>
                      <a:pt x="1065" y="348"/>
                    </a:lnTo>
                    <a:lnTo>
                      <a:pt x="1073" y="372"/>
                    </a:lnTo>
                    <a:lnTo>
                      <a:pt x="1081" y="397"/>
                    </a:lnTo>
                    <a:lnTo>
                      <a:pt x="1087" y="423"/>
                    </a:lnTo>
                    <a:lnTo>
                      <a:pt x="1091" y="449"/>
                    </a:lnTo>
                    <a:lnTo>
                      <a:pt x="1095" y="476"/>
                    </a:lnTo>
                    <a:lnTo>
                      <a:pt x="1097" y="502"/>
                    </a:lnTo>
                    <a:lnTo>
                      <a:pt x="1097" y="528"/>
                    </a:lnTo>
                    <a:lnTo>
                      <a:pt x="1097" y="528"/>
                    </a:lnTo>
                    <a:lnTo>
                      <a:pt x="1097" y="555"/>
                    </a:lnTo>
                    <a:lnTo>
                      <a:pt x="1095" y="581"/>
                    </a:lnTo>
                    <a:lnTo>
                      <a:pt x="1093" y="605"/>
                    </a:lnTo>
                    <a:lnTo>
                      <a:pt x="1089" y="629"/>
                    </a:lnTo>
                    <a:lnTo>
                      <a:pt x="1083" y="654"/>
                    </a:lnTo>
                    <a:lnTo>
                      <a:pt x="1077" y="678"/>
                    </a:lnTo>
                    <a:lnTo>
                      <a:pt x="1059" y="725"/>
                    </a:lnTo>
                    <a:lnTo>
                      <a:pt x="1059" y="725"/>
                    </a:lnTo>
                    <a:lnTo>
                      <a:pt x="1044" y="757"/>
                    </a:lnTo>
                    <a:lnTo>
                      <a:pt x="1030" y="785"/>
                    </a:lnTo>
                    <a:lnTo>
                      <a:pt x="1030" y="785"/>
                    </a:lnTo>
                    <a:lnTo>
                      <a:pt x="889" y="1077"/>
                    </a:lnTo>
                    <a:lnTo>
                      <a:pt x="889" y="1077"/>
                    </a:lnTo>
                    <a:lnTo>
                      <a:pt x="874" y="1121"/>
                    </a:lnTo>
                    <a:lnTo>
                      <a:pt x="864" y="1158"/>
                    </a:lnTo>
                    <a:lnTo>
                      <a:pt x="860" y="1176"/>
                    </a:lnTo>
                    <a:lnTo>
                      <a:pt x="860" y="1190"/>
                    </a:lnTo>
                    <a:lnTo>
                      <a:pt x="860" y="1190"/>
                    </a:lnTo>
                    <a:lnTo>
                      <a:pt x="858" y="1216"/>
                    </a:lnTo>
                    <a:lnTo>
                      <a:pt x="856" y="1245"/>
                    </a:lnTo>
                    <a:lnTo>
                      <a:pt x="852" y="1273"/>
                    </a:lnTo>
                    <a:lnTo>
                      <a:pt x="848" y="1285"/>
                    </a:lnTo>
                    <a:lnTo>
                      <a:pt x="844" y="1297"/>
                    </a:lnTo>
                    <a:lnTo>
                      <a:pt x="844" y="1297"/>
                    </a:lnTo>
                    <a:lnTo>
                      <a:pt x="836" y="1312"/>
                    </a:lnTo>
                    <a:lnTo>
                      <a:pt x="820" y="1332"/>
                    </a:lnTo>
                    <a:lnTo>
                      <a:pt x="808" y="1344"/>
                    </a:lnTo>
                    <a:lnTo>
                      <a:pt x="793" y="1354"/>
                    </a:lnTo>
                    <a:lnTo>
                      <a:pt x="777" y="1366"/>
                    </a:lnTo>
                    <a:lnTo>
                      <a:pt x="759" y="1376"/>
                    </a:lnTo>
                    <a:lnTo>
                      <a:pt x="551" y="1376"/>
                    </a:lnTo>
                    <a:lnTo>
                      <a:pt x="340" y="1376"/>
                    </a:lnTo>
                    <a:close/>
                    <a:moveTo>
                      <a:pt x="549" y="0"/>
                    </a:moveTo>
                    <a:lnTo>
                      <a:pt x="549" y="0"/>
                    </a:lnTo>
                    <a:lnTo>
                      <a:pt x="522" y="0"/>
                    </a:lnTo>
                    <a:lnTo>
                      <a:pt x="494" y="2"/>
                    </a:lnTo>
                    <a:lnTo>
                      <a:pt x="466" y="6"/>
                    </a:lnTo>
                    <a:lnTo>
                      <a:pt x="439" y="10"/>
                    </a:lnTo>
                    <a:lnTo>
                      <a:pt x="413" y="16"/>
                    </a:lnTo>
                    <a:lnTo>
                      <a:pt x="387" y="24"/>
                    </a:lnTo>
                    <a:lnTo>
                      <a:pt x="362" y="32"/>
                    </a:lnTo>
                    <a:lnTo>
                      <a:pt x="336" y="43"/>
                    </a:lnTo>
                    <a:lnTo>
                      <a:pt x="312" y="53"/>
                    </a:lnTo>
                    <a:lnTo>
                      <a:pt x="289" y="65"/>
                    </a:lnTo>
                    <a:lnTo>
                      <a:pt x="265" y="77"/>
                    </a:lnTo>
                    <a:lnTo>
                      <a:pt x="243" y="91"/>
                    </a:lnTo>
                    <a:lnTo>
                      <a:pt x="223" y="105"/>
                    </a:lnTo>
                    <a:lnTo>
                      <a:pt x="202" y="121"/>
                    </a:lnTo>
                    <a:lnTo>
                      <a:pt x="182" y="138"/>
                    </a:lnTo>
                    <a:lnTo>
                      <a:pt x="162" y="156"/>
                    </a:lnTo>
                    <a:lnTo>
                      <a:pt x="144" y="174"/>
                    </a:lnTo>
                    <a:lnTo>
                      <a:pt x="128" y="192"/>
                    </a:lnTo>
                    <a:lnTo>
                      <a:pt x="111" y="213"/>
                    </a:lnTo>
                    <a:lnTo>
                      <a:pt x="95" y="233"/>
                    </a:lnTo>
                    <a:lnTo>
                      <a:pt x="81" y="255"/>
                    </a:lnTo>
                    <a:lnTo>
                      <a:pt x="67" y="277"/>
                    </a:lnTo>
                    <a:lnTo>
                      <a:pt x="55" y="300"/>
                    </a:lnTo>
                    <a:lnTo>
                      <a:pt x="45" y="324"/>
                    </a:lnTo>
                    <a:lnTo>
                      <a:pt x="34" y="348"/>
                    </a:lnTo>
                    <a:lnTo>
                      <a:pt x="26" y="372"/>
                    </a:lnTo>
                    <a:lnTo>
                      <a:pt x="18" y="397"/>
                    </a:lnTo>
                    <a:lnTo>
                      <a:pt x="12" y="423"/>
                    </a:lnTo>
                    <a:lnTo>
                      <a:pt x="6" y="449"/>
                    </a:lnTo>
                    <a:lnTo>
                      <a:pt x="4" y="476"/>
                    </a:lnTo>
                    <a:lnTo>
                      <a:pt x="2" y="502"/>
                    </a:lnTo>
                    <a:lnTo>
                      <a:pt x="0" y="528"/>
                    </a:lnTo>
                    <a:lnTo>
                      <a:pt x="0" y="528"/>
                    </a:lnTo>
                    <a:lnTo>
                      <a:pt x="2" y="555"/>
                    </a:lnTo>
                    <a:lnTo>
                      <a:pt x="4" y="581"/>
                    </a:lnTo>
                    <a:lnTo>
                      <a:pt x="6" y="605"/>
                    </a:lnTo>
                    <a:lnTo>
                      <a:pt x="10" y="629"/>
                    </a:lnTo>
                    <a:lnTo>
                      <a:pt x="16" y="656"/>
                    </a:lnTo>
                    <a:lnTo>
                      <a:pt x="22" y="678"/>
                    </a:lnTo>
                    <a:lnTo>
                      <a:pt x="39" y="725"/>
                    </a:lnTo>
                    <a:lnTo>
                      <a:pt x="39" y="725"/>
                    </a:lnTo>
                    <a:lnTo>
                      <a:pt x="53" y="757"/>
                    </a:lnTo>
                    <a:lnTo>
                      <a:pt x="69" y="785"/>
                    </a:lnTo>
                    <a:lnTo>
                      <a:pt x="69" y="785"/>
                    </a:lnTo>
                    <a:lnTo>
                      <a:pt x="211" y="1077"/>
                    </a:lnTo>
                    <a:lnTo>
                      <a:pt x="211" y="1077"/>
                    </a:lnTo>
                    <a:lnTo>
                      <a:pt x="225" y="1121"/>
                    </a:lnTo>
                    <a:lnTo>
                      <a:pt x="235" y="1160"/>
                    </a:lnTo>
                    <a:lnTo>
                      <a:pt x="239" y="1176"/>
                    </a:lnTo>
                    <a:lnTo>
                      <a:pt x="239" y="1190"/>
                    </a:lnTo>
                    <a:lnTo>
                      <a:pt x="239" y="1190"/>
                    </a:lnTo>
                    <a:lnTo>
                      <a:pt x="239" y="1216"/>
                    </a:lnTo>
                    <a:lnTo>
                      <a:pt x="243" y="1247"/>
                    </a:lnTo>
                    <a:lnTo>
                      <a:pt x="247" y="1275"/>
                    </a:lnTo>
                    <a:lnTo>
                      <a:pt x="251" y="1287"/>
                    </a:lnTo>
                    <a:lnTo>
                      <a:pt x="255" y="1297"/>
                    </a:lnTo>
                    <a:lnTo>
                      <a:pt x="255" y="1297"/>
                    </a:lnTo>
                    <a:lnTo>
                      <a:pt x="263" y="1314"/>
                    </a:lnTo>
                    <a:lnTo>
                      <a:pt x="279" y="1334"/>
                    </a:lnTo>
                    <a:lnTo>
                      <a:pt x="291" y="1344"/>
                    </a:lnTo>
                    <a:lnTo>
                      <a:pt x="306" y="1356"/>
                    </a:lnTo>
                    <a:lnTo>
                      <a:pt x="320" y="1368"/>
                    </a:lnTo>
                    <a:lnTo>
                      <a:pt x="340" y="1378"/>
                    </a:lnTo>
                    <a:lnTo>
                      <a:pt x="549" y="1378"/>
                    </a:lnTo>
                    <a:lnTo>
                      <a:pt x="759" y="1378"/>
                    </a:lnTo>
                    <a:lnTo>
                      <a:pt x="759" y="1378"/>
                    </a:lnTo>
                    <a:lnTo>
                      <a:pt x="779" y="1368"/>
                    </a:lnTo>
                    <a:lnTo>
                      <a:pt x="793" y="1356"/>
                    </a:lnTo>
                    <a:lnTo>
                      <a:pt x="808" y="1344"/>
                    </a:lnTo>
                    <a:lnTo>
                      <a:pt x="820" y="1334"/>
                    </a:lnTo>
                    <a:lnTo>
                      <a:pt x="836" y="1314"/>
                    </a:lnTo>
                    <a:lnTo>
                      <a:pt x="844" y="1297"/>
                    </a:lnTo>
                    <a:lnTo>
                      <a:pt x="844" y="1297"/>
                    </a:lnTo>
                    <a:lnTo>
                      <a:pt x="848" y="1287"/>
                    </a:lnTo>
                    <a:lnTo>
                      <a:pt x="852" y="1275"/>
                    </a:lnTo>
                    <a:lnTo>
                      <a:pt x="856" y="1247"/>
                    </a:lnTo>
                    <a:lnTo>
                      <a:pt x="860" y="1216"/>
                    </a:lnTo>
                    <a:lnTo>
                      <a:pt x="860" y="1190"/>
                    </a:lnTo>
                    <a:lnTo>
                      <a:pt x="860" y="1190"/>
                    </a:lnTo>
                    <a:lnTo>
                      <a:pt x="860" y="1176"/>
                    </a:lnTo>
                    <a:lnTo>
                      <a:pt x="864" y="1160"/>
                    </a:lnTo>
                    <a:lnTo>
                      <a:pt x="874" y="1121"/>
                    </a:lnTo>
                    <a:lnTo>
                      <a:pt x="889" y="1077"/>
                    </a:lnTo>
                    <a:lnTo>
                      <a:pt x="889" y="1077"/>
                    </a:lnTo>
                    <a:lnTo>
                      <a:pt x="1030" y="785"/>
                    </a:lnTo>
                    <a:lnTo>
                      <a:pt x="1030" y="785"/>
                    </a:lnTo>
                    <a:lnTo>
                      <a:pt x="1046" y="757"/>
                    </a:lnTo>
                    <a:lnTo>
                      <a:pt x="1061" y="725"/>
                    </a:lnTo>
                    <a:lnTo>
                      <a:pt x="1061" y="725"/>
                    </a:lnTo>
                    <a:lnTo>
                      <a:pt x="1077" y="678"/>
                    </a:lnTo>
                    <a:lnTo>
                      <a:pt x="1083" y="656"/>
                    </a:lnTo>
                    <a:lnTo>
                      <a:pt x="1089" y="629"/>
                    </a:lnTo>
                    <a:lnTo>
                      <a:pt x="1093" y="605"/>
                    </a:lnTo>
                    <a:lnTo>
                      <a:pt x="1095" y="581"/>
                    </a:lnTo>
                    <a:lnTo>
                      <a:pt x="1097" y="555"/>
                    </a:lnTo>
                    <a:lnTo>
                      <a:pt x="1099" y="528"/>
                    </a:lnTo>
                    <a:lnTo>
                      <a:pt x="1099" y="528"/>
                    </a:lnTo>
                    <a:lnTo>
                      <a:pt x="1097" y="502"/>
                    </a:lnTo>
                    <a:lnTo>
                      <a:pt x="1095" y="476"/>
                    </a:lnTo>
                    <a:lnTo>
                      <a:pt x="1093" y="449"/>
                    </a:lnTo>
                    <a:lnTo>
                      <a:pt x="1087" y="423"/>
                    </a:lnTo>
                    <a:lnTo>
                      <a:pt x="1081" y="397"/>
                    </a:lnTo>
                    <a:lnTo>
                      <a:pt x="1073" y="372"/>
                    </a:lnTo>
                    <a:lnTo>
                      <a:pt x="1065" y="348"/>
                    </a:lnTo>
                    <a:lnTo>
                      <a:pt x="1054" y="324"/>
                    </a:lnTo>
                    <a:lnTo>
                      <a:pt x="1044" y="300"/>
                    </a:lnTo>
                    <a:lnTo>
                      <a:pt x="1032" y="277"/>
                    </a:lnTo>
                    <a:lnTo>
                      <a:pt x="1018" y="255"/>
                    </a:lnTo>
                    <a:lnTo>
                      <a:pt x="1004" y="233"/>
                    </a:lnTo>
                    <a:lnTo>
                      <a:pt x="988" y="213"/>
                    </a:lnTo>
                    <a:lnTo>
                      <a:pt x="971" y="192"/>
                    </a:lnTo>
                    <a:lnTo>
                      <a:pt x="955" y="174"/>
                    </a:lnTo>
                    <a:lnTo>
                      <a:pt x="937" y="156"/>
                    </a:lnTo>
                    <a:lnTo>
                      <a:pt x="917" y="138"/>
                    </a:lnTo>
                    <a:lnTo>
                      <a:pt x="897" y="121"/>
                    </a:lnTo>
                    <a:lnTo>
                      <a:pt x="876" y="105"/>
                    </a:lnTo>
                    <a:lnTo>
                      <a:pt x="856" y="91"/>
                    </a:lnTo>
                    <a:lnTo>
                      <a:pt x="834" y="77"/>
                    </a:lnTo>
                    <a:lnTo>
                      <a:pt x="810" y="65"/>
                    </a:lnTo>
                    <a:lnTo>
                      <a:pt x="785" y="53"/>
                    </a:lnTo>
                    <a:lnTo>
                      <a:pt x="761" y="43"/>
                    </a:lnTo>
                    <a:lnTo>
                      <a:pt x="737" y="32"/>
                    </a:lnTo>
                    <a:lnTo>
                      <a:pt x="712" y="24"/>
                    </a:lnTo>
                    <a:lnTo>
                      <a:pt x="686" y="16"/>
                    </a:lnTo>
                    <a:lnTo>
                      <a:pt x="660" y="10"/>
                    </a:lnTo>
                    <a:lnTo>
                      <a:pt x="631" y="6"/>
                    </a:lnTo>
                    <a:lnTo>
                      <a:pt x="605" y="2"/>
                    </a:lnTo>
                    <a:lnTo>
                      <a:pt x="577" y="0"/>
                    </a:lnTo>
                    <a:lnTo>
                      <a:pt x="54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0" name="Freeform 24"/>
              <p:cNvSpPr>
                <a:spLocks/>
              </p:cNvSpPr>
              <p:nvPr/>
            </p:nvSpPr>
            <p:spPr bwMode="auto">
              <a:xfrm>
                <a:off x="2189" y="354"/>
                <a:ext cx="1095" cy="1376"/>
              </a:xfrm>
              <a:custGeom>
                <a:avLst/>
                <a:gdLst>
                  <a:gd name="T0" fmla="*/ 320 w 1095"/>
                  <a:gd name="T1" fmla="*/ 1366 h 1376"/>
                  <a:gd name="T2" fmla="*/ 277 w 1095"/>
                  <a:gd name="T3" fmla="*/ 1332 h 1376"/>
                  <a:gd name="T4" fmla="*/ 253 w 1095"/>
                  <a:gd name="T5" fmla="*/ 1297 h 1376"/>
                  <a:gd name="T6" fmla="*/ 241 w 1095"/>
                  <a:gd name="T7" fmla="*/ 1245 h 1376"/>
                  <a:gd name="T8" fmla="*/ 237 w 1095"/>
                  <a:gd name="T9" fmla="*/ 1190 h 1376"/>
                  <a:gd name="T10" fmla="*/ 223 w 1095"/>
                  <a:gd name="T11" fmla="*/ 1121 h 1376"/>
                  <a:gd name="T12" fmla="*/ 67 w 1095"/>
                  <a:gd name="T13" fmla="*/ 785 h 1376"/>
                  <a:gd name="T14" fmla="*/ 39 w 1095"/>
                  <a:gd name="T15" fmla="*/ 725 h 1376"/>
                  <a:gd name="T16" fmla="*/ 14 w 1095"/>
                  <a:gd name="T17" fmla="*/ 654 h 1376"/>
                  <a:gd name="T18" fmla="*/ 2 w 1095"/>
                  <a:gd name="T19" fmla="*/ 581 h 1376"/>
                  <a:gd name="T20" fmla="*/ 0 w 1095"/>
                  <a:gd name="T21" fmla="*/ 528 h 1376"/>
                  <a:gd name="T22" fmla="*/ 6 w 1095"/>
                  <a:gd name="T23" fmla="*/ 449 h 1376"/>
                  <a:gd name="T24" fmla="*/ 24 w 1095"/>
                  <a:gd name="T25" fmla="*/ 372 h 1376"/>
                  <a:gd name="T26" fmla="*/ 55 w 1095"/>
                  <a:gd name="T27" fmla="*/ 300 h 1376"/>
                  <a:gd name="T28" fmla="*/ 93 w 1095"/>
                  <a:gd name="T29" fmla="*/ 233 h 1376"/>
                  <a:gd name="T30" fmla="*/ 142 w 1095"/>
                  <a:gd name="T31" fmla="*/ 174 h 1376"/>
                  <a:gd name="T32" fmla="*/ 200 w 1095"/>
                  <a:gd name="T33" fmla="*/ 121 h 1376"/>
                  <a:gd name="T34" fmla="*/ 265 w 1095"/>
                  <a:gd name="T35" fmla="*/ 77 h 1376"/>
                  <a:gd name="T36" fmla="*/ 336 w 1095"/>
                  <a:gd name="T37" fmla="*/ 43 h 1376"/>
                  <a:gd name="T38" fmla="*/ 411 w 1095"/>
                  <a:gd name="T39" fmla="*/ 18 h 1376"/>
                  <a:gd name="T40" fmla="*/ 492 w 1095"/>
                  <a:gd name="T41" fmla="*/ 4 h 1376"/>
                  <a:gd name="T42" fmla="*/ 549 w 1095"/>
                  <a:gd name="T43" fmla="*/ 0 h 1376"/>
                  <a:gd name="T44" fmla="*/ 629 w 1095"/>
                  <a:gd name="T45" fmla="*/ 6 h 1376"/>
                  <a:gd name="T46" fmla="*/ 710 w 1095"/>
                  <a:gd name="T47" fmla="*/ 24 h 1376"/>
                  <a:gd name="T48" fmla="*/ 783 w 1095"/>
                  <a:gd name="T49" fmla="*/ 53 h 1376"/>
                  <a:gd name="T50" fmla="*/ 852 w 1095"/>
                  <a:gd name="T51" fmla="*/ 91 h 1376"/>
                  <a:gd name="T52" fmla="*/ 915 w 1095"/>
                  <a:gd name="T53" fmla="*/ 138 h 1376"/>
                  <a:gd name="T54" fmla="*/ 969 w 1095"/>
                  <a:gd name="T55" fmla="*/ 192 h 1376"/>
                  <a:gd name="T56" fmla="*/ 1016 w 1095"/>
                  <a:gd name="T57" fmla="*/ 255 h 1376"/>
                  <a:gd name="T58" fmla="*/ 1052 w 1095"/>
                  <a:gd name="T59" fmla="*/ 324 h 1376"/>
                  <a:gd name="T60" fmla="*/ 1079 w 1095"/>
                  <a:gd name="T61" fmla="*/ 397 h 1376"/>
                  <a:gd name="T62" fmla="*/ 1093 w 1095"/>
                  <a:gd name="T63" fmla="*/ 476 h 1376"/>
                  <a:gd name="T64" fmla="*/ 1095 w 1095"/>
                  <a:gd name="T65" fmla="*/ 528 h 1376"/>
                  <a:gd name="T66" fmla="*/ 1091 w 1095"/>
                  <a:gd name="T67" fmla="*/ 605 h 1376"/>
                  <a:gd name="T68" fmla="*/ 1075 w 1095"/>
                  <a:gd name="T69" fmla="*/ 678 h 1376"/>
                  <a:gd name="T70" fmla="*/ 1042 w 1095"/>
                  <a:gd name="T71" fmla="*/ 757 h 1376"/>
                  <a:gd name="T72" fmla="*/ 887 w 1095"/>
                  <a:gd name="T73" fmla="*/ 1077 h 1376"/>
                  <a:gd name="T74" fmla="*/ 862 w 1095"/>
                  <a:gd name="T75" fmla="*/ 1158 h 1376"/>
                  <a:gd name="T76" fmla="*/ 858 w 1095"/>
                  <a:gd name="T77" fmla="*/ 1190 h 1376"/>
                  <a:gd name="T78" fmla="*/ 850 w 1095"/>
                  <a:gd name="T79" fmla="*/ 1273 h 1376"/>
                  <a:gd name="T80" fmla="*/ 842 w 1095"/>
                  <a:gd name="T81" fmla="*/ 1297 h 1376"/>
                  <a:gd name="T82" fmla="*/ 806 w 1095"/>
                  <a:gd name="T83" fmla="*/ 1344 h 1376"/>
                  <a:gd name="T84" fmla="*/ 757 w 1095"/>
                  <a:gd name="T85" fmla="*/ 1376 h 13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095" h="1376">
                    <a:moveTo>
                      <a:pt x="338" y="1376"/>
                    </a:moveTo>
                    <a:lnTo>
                      <a:pt x="338" y="1376"/>
                    </a:lnTo>
                    <a:lnTo>
                      <a:pt x="320" y="1366"/>
                    </a:lnTo>
                    <a:lnTo>
                      <a:pt x="304" y="1354"/>
                    </a:lnTo>
                    <a:lnTo>
                      <a:pt x="289" y="1344"/>
                    </a:lnTo>
                    <a:lnTo>
                      <a:pt x="277" y="1332"/>
                    </a:lnTo>
                    <a:lnTo>
                      <a:pt x="261" y="1312"/>
                    </a:lnTo>
                    <a:lnTo>
                      <a:pt x="253" y="1297"/>
                    </a:lnTo>
                    <a:lnTo>
                      <a:pt x="253" y="1297"/>
                    </a:lnTo>
                    <a:lnTo>
                      <a:pt x="249" y="1285"/>
                    </a:lnTo>
                    <a:lnTo>
                      <a:pt x="245" y="1273"/>
                    </a:lnTo>
                    <a:lnTo>
                      <a:pt x="241" y="1245"/>
                    </a:lnTo>
                    <a:lnTo>
                      <a:pt x="239" y="1216"/>
                    </a:lnTo>
                    <a:lnTo>
                      <a:pt x="237" y="1190"/>
                    </a:lnTo>
                    <a:lnTo>
                      <a:pt x="237" y="1190"/>
                    </a:lnTo>
                    <a:lnTo>
                      <a:pt x="237" y="1176"/>
                    </a:lnTo>
                    <a:lnTo>
                      <a:pt x="233" y="1158"/>
                    </a:lnTo>
                    <a:lnTo>
                      <a:pt x="223" y="1121"/>
                    </a:lnTo>
                    <a:lnTo>
                      <a:pt x="209" y="1077"/>
                    </a:lnTo>
                    <a:lnTo>
                      <a:pt x="209" y="1077"/>
                    </a:lnTo>
                    <a:lnTo>
                      <a:pt x="67" y="785"/>
                    </a:lnTo>
                    <a:lnTo>
                      <a:pt x="67" y="785"/>
                    </a:lnTo>
                    <a:lnTo>
                      <a:pt x="53" y="757"/>
                    </a:lnTo>
                    <a:lnTo>
                      <a:pt x="39" y="725"/>
                    </a:lnTo>
                    <a:lnTo>
                      <a:pt x="39" y="725"/>
                    </a:lnTo>
                    <a:lnTo>
                      <a:pt x="20" y="678"/>
                    </a:lnTo>
                    <a:lnTo>
                      <a:pt x="14" y="654"/>
                    </a:lnTo>
                    <a:lnTo>
                      <a:pt x="10" y="629"/>
                    </a:lnTo>
                    <a:lnTo>
                      <a:pt x="4" y="605"/>
                    </a:lnTo>
                    <a:lnTo>
                      <a:pt x="2" y="581"/>
                    </a:lnTo>
                    <a:lnTo>
                      <a:pt x="0" y="555"/>
                    </a:lnTo>
                    <a:lnTo>
                      <a:pt x="0" y="528"/>
                    </a:lnTo>
                    <a:lnTo>
                      <a:pt x="0" y="528"/>
                    </a:lnTo>
                    <a:lnTo>
                      <a:pt x="0" y="502"/>
                    </a:lnTo>
                    <a:lnTo>
                      <a:pt x="2" y="476"/>
                    </a:lnTo>
                    <a:lnTo>
                      <a:pt x="6" y="449"/>
                    </a:lnTo>
                    <a:lnTo>
                      <a:pt x="10" y="423"/>
                    </a:lnTo>
                    <a:lnTo>
                      <a:pt x="16" y="397"/>
                    </a:lnTo>
                    <a:lnTo>
                      <a:pt x="24" y="372"/>
                    </a:lnTo>
                    <a:lnTo>
                      <a:pt x="32" y="348"/>
                    </a:lnTo>
                    <a:lnTo>
                      <a:pt x="43" y="324"/>
                    </a:lnTo>
                    <a:lnTo>
                      <a:pt x="55" y="300"/>
                    </a:lnTo>
                    <a:lnTo>
                      <a:pt x="67" y="277"/>
                    </a:lnTo>
                    <a:lnTo>
                      <a:pt x="79" y="255"/>
                    </a:lnTo>
                    <a:lnTo>
                      <a:pt x="93" y="233"/>
                    </a:lnTo>
                    <a:lnTo>
                      <a:pt x="109" y="213"/>
                    </a:lnTo>
                    <a:lnTo>
                      <a:pt x="126" y="192"/>
                    </a:lnTo>
                    <a:lnTo>
                      <a:pt x="142" y="174"/>
                    </a:lnTo>
                    <a:lnTo>
                      <a:pt x="160" y="156"/>
                    </a:lnTo>
                    <a:lnTo>
                      <a:pt x="180" y="138"/>
                    </a:lnTo>
                    <a:lnTo>
                      <a:pt x="200" y="121"/>
                    </a:lnTo>
                    <a:lnTo>
                      <a:pt x="221" y="105"/>
                    </a:lnTo>
                    <a:lnTo>
                      <a:pt x="243" y="91"/>
                    </a:lnTo>
                    <a:lnTo>
                      <a:pt x="265" y="77"/>
                    </a:lnTo>
                    <a:lnTo>
                      <a:pt x="287" y="65"/>
                    </a:lnTo>
                    <a:lnTo>
                      <a:pt x="312" y="53"/>
                    </a:lnTo>
                    <a:lnTo>
                      <a:pt x="336" y="43"/>
                    </a:lnTo>
                    <a:lnTo>
                      <a:pt x="360" y="32"/>
                    </a:lnTo>
                    <a:lnTo>
                      <a:pt x="385" y="24"/>
                    </a:lnTo>
                    <a:lnTo>
                      <a:pt x="411" y="18"/>
                    </a:lnTo>
                    <a:lnTo>
                      <a:pt x="437" y="12"/>
                    </a:lnTo>
                    <a:lnTo>
                      <a:pt x="466" y="6"/>
                    </a:lnTo>
                    <a:lnTo>
                      <a:pt x="492" y="4"/>
                    </a:lnTo>
                    <a:lnTo>
                      <a:pt x="520" y="2"/>
                    </a:lnTo>
                    <a:lnTo>
                      <a:pt x="549" y="0"/>
                    </a:lnTo>
                    <a:lnTo>
                      <a:pt x="549" y="0"/>
                    </a:lnTo>
                    <a:lnTo>
                      <a:pt x="575" y="2"/>
                    </a:lnTo>
                    <a:lnTo>
                      <a:pt x="603" y="4"/>
                    </a:lnTo>
                    <a:lnTo>
                      <a:pt x="629" y="6"/>
                    </a:lnTo>
                    <a:lnTo>
                      <a:pt x="658" y="12"/>
                    </a:lnTo>
                    <a:lnTo>
                      <a:pt x="684" y="18"/>
                    </a:lnTo>
                    <a:lnTo>
                      <a:pt x="710" y="24"/>
                    </a:lnTo>
                    <a:lnTo>
                      <a:pt x="735" y="32"/>
                    </a:lnTo>
                    <a:lnTo>
                      <a:pt x="759" y="43"/>
                    </a:lnTo>
                    <a:lnTo>
                      <a:pt x="783" y="53"/>
                    </a:lnTo>
                    <a:lnTo>
                      <a:pt x="808" y="65"/>
                    </a:lnTo>
                    <a:lnTo>
                      <a:pt x="830" y="77"/>
                    </a:lnTo>
                    <a:lnTo>
                      <a:pt x="852" y="91"/>
                    </a:lnTo>
                    <a:lnTo>
                      <a:pt x="874" y="105"/>
                    </a:lnTo>
                    <a:lnTo>
                      <a:pt x="895" y="121"/>
                    </a:lnTo>
                    <a:lnTo>
                      <a:pt x="915" y="138"/>
                    </a:lnTo>
                    <a:lnTo>
                      <a:pt x="935" y="156"/>
                    </a:lnTo>
                    <a:lnTo>
                      <a:pt x="953" y="174"/>
                    </a:lnTo>
                    <a:lnTo>
                      <a:pt x="969" y="192"/>
                    </a:lnTo>
                    <a:lnTo>
                      <a:pt x="986" y="213"/>
                    </a:lnTo>
                    <a:lnTo>
                      <a:pt x="1002" y="233"/>
                    </a:lnTo>
                    <a:lnTo>
                      <a:pt x="1016" y="255"/>
                    </a:lnTo>
                    <a:lnTo>
                      <a:pt x="1028" y="277"/>
                    </a:lnTo>
                    <a:lnTo>
                      <a:pt x="1040" y="300"/>
                    </a:lnTo>
                    <a:lnTo>
                      <a:pt x="1052" y="324"/>
                    </a:lnTo>
                    <a:lnTo>
                      <a:pt x="1063" y="348"/>
                    </a:lnTo>
                    <a:lnTo>
                      <a:pt x="1071" y="372"/>
                    </a:lnTo>
                    <a:lnTo>
                      <a:pt x="1079" y="397"/>
                    </a:lnTo>
                    <a:lnTo>
                      <a:pt x="1085" y="423"/>
                    </a:lnTo>
                    <a:lnTo>
                      <a:pt x="1089" y="449"/>
                    </a:lnTo>
                    <a:lnTo>
                      <a:pt x="1093" y="476"/>
                    </a:lnTo>
                    <a:lnTo>
                      <a:pt x="1095" y="502"/>
                    </a:lnTo>
                    <a:lnTo>
                      <a:pt x="1095" y="528"/>
                    </a:lnTo>
                    <a:lnTo>
                      <a:pt x="1095" y="528"/>
                    </a:lnTo>
                    <a:lnTo>
                      <a:pt x="1095" y="555"/>
                    </a:lnTo>
                    <a:lnTo>
                      <a:pt x="1093" y="581"/>
                    </a:lnTo>
                    <a:lnTo>
                      <a:pt x="1091" y="605"/>
                    </a:lnTo>
                    <a:lnTo>
                      <a:pt x="1087" y="629"/>
                    </a:lnTo>
                    <a:lnTo>
                      <a:pt x="1081" y="654"/>
                    </a:lnTo>
                    <a:lnTo>
                      <a:pt x="1075" y="678"/>
                    </a:lnTo>
                    <a:lnTo>
                      <a:pt x="1057" y="725"/>
                    </a:lnTo>
                    <a:lnTo>
                      <a:pt x="1057" y="725"/>
                    </a:lnTo>
                    <a:lnTo>
                      <a:pt x="1042" y="757"/>
                    </a:lnTo>
                    <a:lnTo>
                      <a:pt x="1028" y="785"/>
                    </a:lnTo>
                    <a:lnTo>
                      <a:pt x="1028" y="785"/>
                    </a:lnTo>
                    <a:lnTo>
                      <a:pt x="887" y="1077"/>
                    </a:lnTo>
                    <a:lnTo>
                      <a:pt x="887" y="1077"/>
                    </a:lnTo>
                    <a:lnTo>
                      <a:pt x="872" y="1121"/>
                    </a:lnTo>
                    <a:lnTo>
                      <a:pt x="862" y="1158"/>
                    </a:lnTo>
                    <a:lnTo>
                      <a:pt x="858" y="1176"/>
                    </a:lnTo>
                    <a:lnTo>
                      <a:pt x="858" y="1190"/>
                    </a:lnTo>
                    <a:lnTo>
                      <a:pt x="858" y="1190"/>
                    </a:lnTo>
                    <a:lnTo>
                      <a:pt x="856" y="1216"/>
                    </a:lnTo>
                    <a:lnTo>
                      <a:pt x="854" y="1245"/>
                    </a:lnTo>
                    <a:lnTo>
                      <a:pt x="850" y="1273"/>
                    </a:lnTo>
                    <a:lnTo>
                      <a:pt x="846" y="1285"/>
                    </a:lnTo>
                    <a:lnTo>
                      <a:pt x="842" y="1297"/>
                    </a:lnTo>
                    <a:lnTo>
                      <a:pt x="842" y="1297"/>
                    </a:lnTo>
                    <a:lnTo>
                      <a:pt x="834" y="1312"/>
                    </a:lnTo>
                    <a:lnTo>
                      <a:pt x="818" y="1332"/>
                    </a:lnTo>
                    <a:lnTo>
                      <a:pt x="806" y="1344"/>
                    </a:lnTo>
                    <a:lnTo>
                      <a:pt x="791" y="1354"/>
                    </a:lnTo>
                    <a:lnTo>
                      <a:pt x="775" y="1366"/>
                    </a:lnTo>
                    <a:lnTo>
                      <a:pt x="757" y="1376"/>
                    </a:lnTo>
                    <a:lnTo>
                      <a:pt x="549" y="1376"/>
                    </a:lnTo>
                    <a:lnTo>
                      <a:pt x="338" y="1376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1" name="Freeform 25"/>
              <p:cNvSpPr>
                <a:spLocks/>
              </p:cNvSpPr>
              <p:nvPr/>
            </p:nvSpPr>
            <p:spPr bwMode="auto">
              <a:xfrm>
                <a:off x="2187" y="354"/>
                <a:ext cx="1099" cy="1378"/>
              </a:xfrm>
              <a:custGeom>
                <a:avLst/>
                <a:gdLst>
                  <a:gd name="T0" fmla="*/ 522 w 1099"/>
                  <a:gd name="T1" fmla="*/ 0 h 1378"/>
                  <a:gd name="T2" fmla="*/ 439 w 1099"/>
                  <a:gd name="T3" fmla="*/ 10 h 1378"/>
                  <a:gd name="T4" fmla="*/ 362 w 1099"/>
                  <a:gd name="T5" fmla="*/ 32 h 1378"/>
                  <a:gd name="T6" fmla="*/ 289 w 1099"/>
                  <a:gd name="T7" fmla="*/ 65 h 1378"/>
                  <a:gd name="T8" fmla="*/ 223 w 1099"/>
                  <a:gd name="T9" fmla="*/ 105 h 1378"/>
                  <a:gd name="T10" fmla="*/ 162 w 1099"/>
                  <a:gd name="T11" fmla="*/ 156 h 1378"/>
                  <a:gd name="T12" fmla="*/ 111 w 1099"/>
                  <a:gd name="T13" fmla="*/ 213 h 1378"/>
                  <a:gd name="T14" fmla="*/ 67 w 1099"/>
                  <a:gd name="T15" fmla="*/ 277 h 1378"/>
                  <a:gd name="T16" fmla="*/ 34 w 1099"/>
                  <a:gd name="T17" fmla="*/ 348 h 1378"/>
                  <a:gd name="T18" fmla="*/ 12 w 1099"/>
                  <a:gd name="T19" fmla="*/ 423 h 1378"/>
                  <a:gd name="T20" fmla="*/ 2 w 1099"/>
                  <a:gd name="T21" fmla="*/ 502 h 1378"/>
                  <a:gd name="T22" fmla="*/ 2 w 1099"/>
                  <a:gd name="T23" fmla="*/ 555 h 1378"/>
                  <a:gd name="T24" fmla="*/ 10 w 1099"/>
                  <a:gd name="T25" fmla="*/ 629 h 1378"/>
                  <a:gd name="T26" fmla="*/ 39 w 1099"/>
                  <a:gd name="T27" fmla="*/ 725 h 1378"/>
                  <a:gd name="T28" fmla="*/ 69 w 1099"/>
                  <a:gd name="T29" fmla="*/ 785 h 1378"/>
                  <a:gd name="T30" fmla="*/ 211 w 1099"/>
                  <a:gd name="T31" fmla="*/ 1077 h 1378"/>
                  <a:gd name="T32" fmla="*/ 239 w 1099"/>
                  <a:gd name="T33" fmla="*/ 1176 h 1378"/>
                  <a:gd name="T34" fmla="*/ 239 w 1099"/>
                  <a:gd name="T35" fmla="*/ 1216 h 1378"/>
                  <a:gd name="T36" fmla="*/ 251 w 1099"/>
                  <a:gd name="T37" fmla="*/ 1287 h 1378"/>
                  <a:gd name="T38" fmla="*/ 263 w 1099"/>
                  <a:gd name="T39" fmla="*/ 1314 h 1378"/>
                  <a:gd name="T40" fmla="*/ 306 w 1099"/>
                  <a:gd name="T41" fmla="*/ 1356 h 1378"/>
                  <a:gd name="T42" fmla="*/ 549 w 1099"/>
                  <a:gd name="T43" fmla="*/ 1378 h 1378"/>
                  <a:gd name="T44" fmla="*/ 779 w 1099"/>
                  <a:gd name="T45" fmla="*/ 1368 h 1378"/>
                  <a:gd name="T46" fmla="*/ 820 w 1099"/>
                  <a:gd name="T47" fmla="*/ 1334 h 1378"/>
                  <a:gd name="T48" fmla="*/ 844 w 1099"/>
                  <a:gd name="T49" fmla="*/ 1297 h 1378"/>
                  <a:gd name="T50" fmla="*/ 856 w 1099"/>
                  <a:gd name="T51" fmla="*/ 1247 h 1378"/>
                  <a:gd name="T52" fmla="*/ 860 w 1099"/>
                  <a:gd name="T53" fmla="*/ 1190 h 1378"/>
                  <a:gd name="T54" fmla="*/ 874 w 1099"/>
                  <a:gd name="T55" fmla="*/ 1121 h 1378"/>
                  <a:gd name="T56" fmla="*/ 1030 w 1099"/>
                  <a:gd name="T57" fmla="*/ 785 h 1378"/>
                  <a:gd name="T58" fmla="*/ 1061 w 1099"/>
                  <a:gd name="T59" fmla="*/ 725 h 1378"/>
                  <a:gd name="T60" fmla="*/ 1083 w 1099"/>
                  <a:gd name="T61" fmla="*/ 656 h 1378"/>
                  <a:gd name="T62" fmla="*/ 1095 w 1099"/>
                  <a:gd name="T63" fmla="*/ 581 h 1378"/>
                  <a:gd name="T64" fmla="*/ 1099 w 1099"/>
                  <a:gd name="T65" fmla="*/ 528 h 1378"/>
                  <a:gd name="T66" fmla="*/ 1093 w 1099"/>
                  <a:gd name="T67" fmla="*/ 449 h 1378"/>
                  <a:gd name="T68" fmla="*/ 1073 w 1099"/>
                  <a:gd name="T69" fmla="*/ 372 h 1378"/>
                  <a:gd name="T70" fmla="*/ 1044 w 1099"/>
                  <a:gd name="T71" fmla="*/ 300 h 1378"/>
                  <a:gd name="T72" fmla="*/ 1004 w 1099"/>
                  <a:gd name="T73" fmla="*/ 233 h 1378"/>
                  <a:gd name="T74" fmla="*/ 955 w 1099"/>
                  <a:gd name="T75" fmla="*/ 174 h 1378"/>
                  <a:gd name="T76" fmla="*/ 897 w 1099"/>
                  <a:gd name="T77" fmla="*/ 121 h 1378"/>
                  <a:gd name="T78" fmla="*/ 834 w 1099"/>
                  <a:gd name="T79" fmla="*/ 77 h 1378"/>
                  <a:gd name="T80" fmla="*/ 761 w 1099"/>
                  <a:gd name="T81" fmla="*/ 43 h 1378"/>
                  <a:gd name="T82" fmla="*/ 686 w 1099"/>
                  <a:gd name="T83" fmla="*/ 16 h 1378"/>
                  <a:gd name="T84" fmla="*/ 605 w 1099"/>
                  <a:gd name="T85" fmla="*/ 2 h 13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099" h="1378">
                    <a:moveTo>
                      <a:pt x="549" y="0"/>
                    </a:moveTo>
                    <a:lnTo>
                      <a:pt x="549" y="0"/>
                    </a:lnTo>
                    <a:lnTo>
                      <a:pt x="522" y="0"/>
                    </a:lnTo>
                    <a:lnTo>
                      <a:pt x="494" y="2"/>
                    </a:lnTo>
                    <a:lnTo>
                      <a:pt x="466" y="6"/>
                    </a:lnTo>
                    <a:lnTo>
                      <a:pt x="439" y="10"/>
                    </a:lnTo>
                    <a:lnTo>
                      <a:pt x="413" y="16"/>
                    </a:lnTo>
                    <a:lnTo>
                      <a:pt x="387" y="24"/>
                    </a:lnTo>
                    <a:lnTo>
                      <a:pt x="362" y="32"/>
                    </a:lnTo>
                    <a:lnTo>
                      <a:pt x="336" y="43"/>
                    </a:lnTo>
                    <a:lnTo>
                      <a:pt x="312" y="53"/>
                    </a:lnTo>
                    <a:lnTo>
                      <a:pt x="289" y="65"/>
                    </a:lnTo>
                    <a:lnTo>
                      <a:pt x="265" y="77"/>
                    </a:lnTo>
                    <a:lnTo>
                      <a:pt x="243" y="91"/>
                    </a:lnTo>
                    <a:lnTo>
                      <a:pt x="223" y="105"/>
                    </a:lnTo>
                    <a:lnTo>
                      <a:pt x="202" y="121"/>
                    </a:lnTo>
                    <a:lnTo>
                      <a:pt x="182" y="138"/>
                    </a:lnTo>
                    <a:lnTo>
                      <a:pt x="162" y="156"/>
                    </a:lnTo>
                    <a:lnTo>
                      <a:pt x="144" y="174"/>
                    </a:lnTo>
                    <a:lnTo>
                      <a:pt x="128" y="192"/>
                    </a:lnTo>
                    <a:lnTo>
                      <a:pt x="111" y="213"/>
                    </a:lnTo>
                    <a:lnTo>
                      <a:pt x="95" y="233"/>
                    </a:lnTo>
                    <a:lnTo>
                      <a:pt x="81" y="255"/>
                    </a:lnTo>
                    <a:lnTo>
                      <a:pt x="67" y="277"/>
                    </a:lnTo>
                    <a:lnTo>
                      <a:pt x="55" y="300"/>
                    </a:lnTo>
                    <a:lnTo>
                      <a:pt x="45" y="324"/>
                    </a:lnTo>
                    <a:lnTo>
                      <a:pt x="34" y="348"/>
                    </a:lnTo>
                    <a:lnTo>
                      <a:pt x="26" y="372"/>
                    </a:lnTo>
                    <a:lnTo>
                      <a:pt x="18" y="397"/>
                    </a:lnTo>
                    <a:lnTo>
                      <a:pt x="12" y="423"/>
                    </a:lnTo>
                    <a:lnTo>
                      <a:pt x="6" y="449"/>
                    </a:lnTo>
                    <a:lnTo>
                      <a:pt x="4" y="476"/>
                    </a:lnTo>
                    <a:lnTo>
                      <a:pt x="2" y="502"/>
                    </a:lnTo>
                    <a:lnTo>
                      <a:pt x="0" y="528"/>
                    </a:lnTo>
                    <a:lnTo>
                      <a:pt x="0" y="528"/>
                    </a:lnTo>
                    <a:lnTo>
                      <a:pt x="2" y="555"/>
                    </a:lnTo>
                    <a:lnTo>
                      <a:pt x="4" y="581"/>
                    </a:lnTo>
                    <a:lnTo>
                      <a:pt x="6" y="605"/>
                    </a:lnTo>
                    <a:lnTo>
                      <a:pt x="10" y="629"/>
                    </a:lnTo>
                    <a:lnTo>
                      <a:pt x="16" y="656"/>
                    </a:lnTo>
                    <a:lnTo>
                      <a:pt x="22" y="678"/>
                    </a:lnTo>
                    <a:lnTo>
                      <a:pt x="39" y="725"/>
                    </a:lnTo>
                    <a:lnTo>
                      <a:pt x="39" y="725"/>
                    </a:lnTo>
                    <a:lnTo>
                      <a:pt x="53" y="757"/>
                    </a:lnTo>
                    <a:lnTo>
                      <a:pt x="69" y="785"/>
                    </a:lnTo>
                    <a:lnTo>
                      <a:pt x="69" y="785"/>
                    </a:lnTo>
                    <a:lnTo>
                      <a:pt x="211" y="1077"/>
                    </a:lnTo>
                    <a:lnTo>
                      <a:pt x="211" y="1077"/>
                    </a:lnTo>
                    <a:lnTo>
                      <a:pt x="225" y="1121"/>
                    </a:lnTo>
                    <a:lnTo>
                      <a:pt x="235" y="1160"/>
                    </a:lnTo>
                    <a:lnTo>
                      <a:pt x="239" y="1176"/>
                    </a:lnTo>
                    <a:lnTo>
                      <a:pt x="239" y="1190"/>
                    </a:lnTo>
                    <a:lnTo>
                      <a:pt x="239" y="1190"/>
                    </a:lnTo>
                    <a:lnTo>
                      <a:pt x="239" y="1216"/>
                    </a:lnTo>
                    <a:lnTo>
                      <a:pt x="243" y="1247"/>
                    </a:lnTo>
                    <a:lnTo>
                      <a:pt x="247" y="1275"/>
                    </a:lnTo>
                    <a:lnTo>
                      <a:pt x="251" y="1287"/>
                    </a:lnTo>
                    <a:lnTo>
                      <a:pt x="255" y="1297"/>
                    </a:lnTo>
                    <a:lnTo>
                      <a:pt x="255" y="1297"/>
                    </a:lnTo>
                    <a:lnTo>
                      <a:pt x="263" y="1314"/>
                    </a:lnTo>
                    <a:lnTo>
                      <a:pt x="279" y="1334"/>
                    </a:lnTo>
                    <a:lnTo>
                      <a:pt x="291" y="1344"/>
                    </a:lnTo>
                    <a:lnTo>
                      <a:pt x="306" y="1356"/>
                    </a:lnTo>
                    <a:lnTo>
                      <a:pt x="320" y="1368"/>
                    </a:lnTo>
                    <a:lnTo>
                      <a:pt x="340" y="1378"/>
                    </a:lnTo>
                    <a:lnTo>
                      <a:pt x="549" y="1378"/>
                    </a:lnTo>
                    <a:lnTo>
                      <a:pt x="759" y="1378"/>
                    </a:lnTo>
                    <a:lnTo>
                      <a:pt x="759" y="1378"/>
                    </a:lnTo>
                    <a:lnTo>
                      <a:pt x="779" y="1368"/>
                    </a:lnTo>
                    <a:lnTo>
                      <a:pt x="793" y="1356"/>
                    </a:lnTo>
                    <a:lnTo>
                      <a:pt x="808" y="1344"/>
                    </a:lnTo>
                    <a:lnTo>
                      <a:pt x="820" y="1334"/>
                    </a:lnTo>
                    <a:lnTo>
                      <a:pt x="836" y="1314"/>
                    </a:lnTo>
                    <a:lnTo>
                      <a:pt x="844" y="1297"/>
                    </a:lnTo>
                    <a:lnTo>
                      <a:pt x="844" y="1297"/>
                    </a:lnTo>
                    <a:lnTo>
                      <a:pt x="848" y="1287"/>
                    </a:lnTo>
                    <a:lnTo>
                      <a:pt x="852" y="1275"/>
                    </a:lnTo>
                    <a:lnTo>
                      <a:pt x="856" y="1247"/>
                    </a:lnTo>
                    <a:lnTo>
                      <a:pt x="860" y="1216"/>
                    </a:lnTo>
                    <a:lnTo>
                      <a:pt x="860" y="1190"/>
                    </a:lnTo>
                    <a:lnTo>
                      <a:pt x="860" y="1190"/>
                    </a:lnTo>
                    <a:lnTo>
                      <a:pt x="860" y="1176"/>
                    </a:lnTo>
                    <a:lnTo>
                      <a:pt x="864" y="1160"/>
                    </a:lnTo>
                    <a:lnTo>
                      <a:pt x="874" y="1121"/>
                    </a:lnTo>
                    <a:lnTo>
                      <a:pt x="889" y="1077"/>
                    </a:lnTo>
                    <a:lnTo>
                      <a:pt x="889" y="1077"/>
                    </a:lnTo>
                    <a:lnTo>
                      <a:pt x="1030" y="785"/>
                    </a:lnTo>
                    <a:lnTo>
                      <a:pt x="1030" y="785"/>
                    </a:lnTo>
                    <a:lnTo>
                      <a:pt x="1046" y="757"/>
                    </a:lnTo>
                    <a:lnTo>
                      <a:pt x="1061" y="725"/>
                    </a:lnTo>
                    <a:lnTo>
                      <a:pt x="1061" y="725"/>
                    </a:lnTo>
                    <a:lnTo>
                      <a:pt x="1077" y="678"/>
                    </a:lnTo>
                    <a:lnTo>
                      <a:pt x="1083" y="656"/>
                    </a:lnTo>
                    <a:lnTo>
                      <a:pt x="1089" y="629"/>
                    </a:lnTo>
                    <a:lnTo>
                      <a:pt x="1093" y="605"/>
                    </a:lnTo>
                    <a:lnTo>
                      <a:pt x="1095" y="581"/>
                    </a:lnTo>
                    <a:lnTo>
                      <a:pt x="1097" y="555"/>
                    </a:lnTo>
                    <a:lnTo>
                      <a:pt x="1099" y="528"/>
                    </a:lnTo>
                    <a:lnTo>
                      <a:pt x="1099" y="528"/>
                    </a:lnTo>
                    <a:lnTo>
                      <a:pt x="1097" y="502"/>
                    </a:lnTo>
                    <a:lnTo>
                      <a:pt x="1095" y="476"/>
                    </a:lnTo>
                    <a:lnTo>
                      <a:pt x="1093" y="449"/>
                    </a:lnTo>
                    <a:lnTo>
                      <a:pt x="1087" y="423"/>
                    </a:lnTo>
                    <a:lnTo>
                      <a:pt x="1081" y="397"/>
                    </a:lnTo>
                    <a:lnTo>
                      <a:pt x="1073" y="372"/>
                    </a:lnTo>
                    <a:lnTo>
                      <a:pt x="1065" y="348"/>
                    </a:lnTo>
                    <a:lnTo>
                      <a:pt x="1054" y="324"/>
                    </a:lnTo>
                    <a:lnTo>
                      <a:pt x="1044" y="300"/>
                    </a:lnTo>
                    <a:lnTo>
                      <a:pt x="1032" y="277"/>
                    </a:lnTo>
                    <a:lnTo>
                      <a:pt x="1018" y="255"/>
                    </a:lnTo>
                    <a:lnTo>
                      <a:pt x="1004" y="233"/>
                    </a:lnTo>
                    <a:lnTo>
                      <a:pt x="988" y="213"/>
                    </a:lnTo>
                    <a:lnTo>
                      <a:pt x="971" y="192"/>
                    </a:lnTo>
                    <a:lnTo>
                      <a:pt x="955" y="174"/>
                    </a:lnTo>
                    <a:lnTo>
                      <a:pt x="937" y="156"/>
                    </a:lnTo>
                    <a:lnTo>
                      <a:pt x="917" y="138"/>
                    </a:lnTo>
                    <a:lnTo>
                      <a:pt x="897" y="121"/>
                    </a:lnTo>
                    <a:lnTo>
                      <a:pt x="876" y="105"/>
                    </a:lnTo>
                    <a:lnTo>
                      <a:pt x="856" y="91"/>
                    </a:lnTo>
                    <a:lnTo>
                      <a:pt x="834" y="77"/>
                    </a:lnTo>
                    <a:lnTo>
                      <a:pt x="810" y="65"/>
                    </a:lnTo>
                    <a:lnTo>
                      <a:pt x="785" y="53"/>
                    </a:lnTo>
                    <a:lnTo>
                      <a:pt x="761" y="43"/>
                    </a:lnTo>
                    <a:lnTo>
                      <a:pt x="737" y="32"/>
                    </a:lnTo>
                    <a:lnTo>
                      <a:pt x="712" y="24"/>
                    </a:lnTo>
                    <a:lnTo>
                      <a:pt x="686" y="16"/>
                    </a:lnTo>
                    <a:lnTo>
                      <a:pt x="660" y="10"/>
                    </a:lnTo>
                    <a:lnTo>
                      <a:pt x="631" y="6"/>
                    </a:lnTo>
                    <a:lnTo>
                      <a:pt x="605" y="2"/>
                    </a:lnTo>
                    <a:lnTo>
                      <a:pt x="577" y="0"/>
                    </a:lnTo>
                    <a:lnTo>
                      <a:pt x="549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2" name="Freeform 26"/>
              <p:cNvSpPr>
                <a:spLocks noEditPoints="1"/>
              </p:cNvSpPr>
              <p:nvPr/>
            </p:nvSpPr>
            <p:spPr bwMode="auto">
              <a:xfrm>
                <a:off x="2189" y="354"/>
                <a:ext cx="1095" cy="1376"/>
              </a:xfrm>
              <a:custGeom>
                <a:avLst/>
                <a:gdLst>
                  <a:gd name="T0" fmla="*/ 289 w 1095"/>
                  <a:gd name="T1" fmla="*/ 1342 h 1376"/>
                  <a:gd name="T2" fmla="*/ 249 w 1095"/>
                  <a:gd name="T3" fmla="*/ 1285 h 1376"/>
                  <a:gd name="T4" fmla="*/ 239 w 1095"/>
                  <a:gd name="T5" fmla="*/ 1188 h 1376"/>
                  <a:gd name="T6" fmla="*/ 209 w 1095"/>
                  <a:gd name="T7" fmla="*/ 1075 h 1376"/>
                  <a:gd name="T8" fmla="*/ 39 w 1095"/>
                  <a:gd name="T9" fmla="*/ 725 h 1376"/>
                  <a:gd name="T10" fmla="*/ 2 w 1095"/>
                  <a:gd name="T11" fmla="*/ 581 h 1376"/>
                  <a:gd name="T12" fmla="*/ 2 w 1095"/>
                  <a:gd name="T13" fmla="*/ 476 h 1376"/>
                  <a:gd name="T14" fmla="*/ 32 w 1095"/>
                  <a:gd name="T15" fmla="*/ 348 h 1376"/>
                  <a:gd name="T16" fmla="*/ 93 w 1095"/>
                  <a:gd name="T17" fmla="*/ 235 h 1376"/>
                  <a:gd name="T18" fmla="*/ 180 w 1095"/>
                  <a:gd name="T19" fmla="*/ 138 h 1376"/>
                  <a:gd name="T20" fmla="*/ 287 w 1095"/>
                  <a:gd name="T21" fmla="*/ 65 h 1376"/>
                  <a:gd name="T22" fmla="*/ 411 w 1095"/>
                  <a:gd name="T23" fmla="*/ 18 h 1376"/>
                  <a:gd name="T24" fmla="*/ 549 w 1095"/>
                  <a:gd name="T25" fmla="*/ 2 h 1376"/>
                  <a:gd name="T26" fmla="*/ 658 w 1095"/>
                  <a:gd name="T27" fmla="*/ 12 h 1376"/>
                  <a:gd name="T28" fmla="*/ 783 w 1095"/>
                  <a:gd name="T29" fmla="*/ 53 h 1376"/>
                  <a:gd name="T30" fmla="*/ 895 w 1095"/>
                  <a:gd name="T31" fmla="*/ 121 h 1376"/>
                  <a:gd name="T32" fmla="*/ 986 w 1095"/>
                  <a:gd name="T33" fmla="*/ 213 h 1376"/>
                  <a:gd name="T34" fmla="*/ 1052 w 1095"/>
                  <a:gd name="T35" fmla="*/ 324 h 1376"/>
                  <a:gd name="T36" fmla="*/ 1089 w 1095"/>
                  <a:gd name="T37" fmla="*/ 449 h 1376"/>
                  <a:gd name="T38" fmla="*/ 1095 w 1095"/>
                  <a:gd name="T39" fmla="*/ 555 h 1376"/>
                  <a:gd name="T40" fmla="*/ 1057 w 1095"/>
                  <a:gd name="T41" fmla="*/ 725 h 1376"/>
                  <a:gd name="T42" fmla="*/ 887 w 1095"/>
                  <a:gd name="T43" fmla="*/ 1075 h 1376"/>
                  <a:gd name="T44" fmla="*/ 858 w 1095"/>
                  <a:gd name="T45" fmla="*/ 1188 h 1376"/>
                  <a:gd name="T46" fmla="*/ 846 w 1095"/>
                  <a:gd name="T47" fmla="*/ 1285 h 1376"/>
                  <a:gd name="T48" fmla="*/ 806 w 1095"/>
                  <a:gd name="T49" fmla="*/ 1342 h 1376"/>
                  <a:gd name="T50" fmla="*/ 338 w 1095"/>
                  <a:gd name="T51" fmla="*/ 1376 h 1376"/>
                  <a:gd name="T52" fmla="*/ 466 w 1095"/>
                  <a:gd name="T53" fmla="*/ 6 h 1376"/>
                  <a:gd name="T54" fmla="*/ 336 w 1095"/>
                  <a:gd name="T55" fmla="*/ 43 h 1376"/>
                  <a:gd name="T56" fmla="*/ 221 w 1095"/>
                  <a:gd name="T57" fmla="*/ 105 h 1376"/>
                  <a:gd name="T58" fmla="*/ 126 w 1095"/>
                  <a:gd name="T59" fmla="*/ 192 h 1376"/>
                  <a:gd name="T60" fmla="*/ 55 w 1095"/>
                  <a:gd name="T61" fmla="*/ 300 h 1376"/>
                  <a:gd name="T62" fmla="*/ 10 w 1095"/>
                  <a:gd name="T63" fmla="*/ 423 h 1376"/>
                  <a:gd name="T64" fmla="*/ 0 w 1095"/>
                  <a:gd name="T65" fmla="*/ 528 h 1376"/>
                  <a:gd name="T66" fmla="*/ 14 w 1095"/>
                  <a:gd name="T67" fmla="*/ 654 h 1376"/>
                  <a:gd name="T68" fmla="*/ 67 w 1095"/>
                  <a:gd name="T69" fmla="*/ 785 h 1376"/>
                  <a:gd name="T70" fmla="*/ 233 w 1095"/>
                  <a:gd name="T71" fmla="*/ 1158 h 1376"/>
                  <a:gd name="T72" fmla="*/ 241 w 1095"/>
                  <a:gd name="T73" fmla="*/ 1245 h 1376"/>
                  <a:gd name="T74" fmla="*/ 261 w 1095"/>
                  <a:gd name="T75" fmla="*/ 1312 h 1376"/>
                  <a:gd name="T76" fmla="*/ 338 w 1095"/>
                  <a:gd name="T77" fmla="*/ 1376 h 1376"/>
                  <a:gd name="T78" fmla="*/ 791 w 1095"/>
                  <a:gd name="T79" fmla="*/ 1354 h 1376"/>
                  <a:gd name="T80" fmla="*/ 842 w 1095"/>
                  <a:gd name="T81" fmla="*/ 1297 h 1376"/>
                  <a:gd name="T82" fmla="*/ 858 w 1095"/>
                  <a:gd name="T83" fmla="*/ 1190 h 1376"/>
                  <a:gd name="T84" fmla="*/ 887 w 1095"/>
                  <a:gd name="T85" fmla="*/ 1077 h 1376"/>
                  <a:gd name="T86" fmla="*/ 1057 w 1095"/>
                  <a:gd name="T87" fmla="*/ 725 h 1376"/>
                  <a:gd name="T88" fmla="*/ 1091 w 1095"/>
                  <a:gd name="T89" fmla="*/ 605 h 1376"/>
                  <a:gd name="T90" fmla="*/ 1095 w 1095"/>
                  <a:gd name="T91" fmla="*/ 502 h 1376"/>
                  <a:gd name="T92" fmla="*/ 1071 w 1095"/>
                  <a:gd name="T93" fmla="*/ 372 h 1376"/>
                  <a:gd name="T94" fmla="*/ 1016 w 1095"/>
                  <a:gd name="T95" fmla="*/ 255 h 1376"/>
                  <a:gd name="T96" fmla="*/ 935 w 1095"/>
                  <a:gd name="T97" fmla="*/ 156 h 1376"/>
                  <a:gd name="T98" fmla="*/ 830 w 1095"/>
                  <a:gd name="T99" fmla="*/ 77 h 1376"/>
                  <a:gd name="T100" fmla="*/ 710 w 1095"/>
                  <a:gd name="T101" fmla="*/ 24 h 1376"/>
                  <a:gd name="T102" fmla="*/ 575 w 1095"/>
                  <a:gd name="T103" fmla="*/ 2 h 13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1095" h="1376">
                    <a:moveTo>
                      <a:pt x="338" y="1376"/>
                    </a:moveTo>
                    <a:lnTo>
                      <a:pt x="338" y="1376"/>
                    </a:lnTo>
                    <a:lnTo>
                      <a:pt x="320" y="1366"/>
                    </a:lnTo>
                    <a:lnTo>
                      <a:pt x="304" y="1354"/>
                    </a:lnTo>
                    <a:lnTo>
                      <a:pt x="289" y="1342"/>
                    </a:lnTo>
                    <a:lnTo>
                      <a:pt x="279" y="1332"/>
                    </a:lnTo>
                    <a:lnTo>
                      <a:pt x="263" y="1312"/>
                    </a:lnTo>
                    <a:lnTo>
                      <a:pt x="253" y="1295"/>
                    </a:lnTo>
                    <a:lnTo>
                      <a:pt x="253" y="1295"/>
                    </a:lnTo>
                    <a:lnTo>
                      <a:pt x="249" y="1285"/>
                    </a:lnTo>
                    <a:lnTo>
                      <a:pt x="245" y="1273"/>
                    </a:lnTo>
                    <a:lnTo>
                      <a:pt x="241" y="1245"/>
                    </a:lnTo>
                    <a:lnTo>
                      <a:pt x="239" y="1214"/>
                    </a:lnTo>
                    <a:lnTo>
                      <a:pt x="239" y="1188"/>
                    </a:lnTo>
                    <a:lnTo>
                      <a:pt x="239" y="1188"/>
                    </a:lnTo>
                    <a:lnTo>
                      <a:pt x="237" y="1174"/>
                    </a:lnTo>
                    <a:lnTo>
                      <a:pt x="233" y="1158"/>
                    </a:lnTo>
                    <a:lnTo>
                      <a:pt x="223" y="1121"/>
                    </a:lnTo>
                    <a:lnTo>
                      <a:pt x="209" y="1075"/>
                    </a:lnTo>
                    <a:lnTo>
                      <a:pt x="209" y="1075"/>
                    </a:lnTo>
                    <a:lnTo>
                      <a:pt x="69" y="785"/>
                    </a:lnTo>
                    <a:lnTo>
                      <a:pt x="69" y="785"/>
                    </a:lnTo>
                    <a:lnTo>
                      <a:pt x="53" y="755"/>
                    </a:lnTo>
                    <a:lnTo>
                      <a:pt x="39" y="725"/>
                    </a:lnTo>
                    <a:lnTo>
                      <a:pt x="39" y="725"/>
                    </a:lnTo>
                    <a:lnTo>
                      <a:pt x="22" y="678"/>
                    </a:lnTo>
                    <a:lnTo>
                      <a:pt x="16" y="654"/>
                    </a:lnTo>
                    <a:lnTo>
                      <a:pt x="10" y="629"/>
                    </a:lnTo>
                    <a:lnTo>
                      <a:pt x="6" y="605"/>
                    </a:lnTo>
                    <a:lnTo>
                      <a:pt x="2" y="581"/>
                    </a:lnTo>
                    <a:lnTo>
                      <a:pt x="0" y="555"/>
                    </a:lnTo>
                    <a:lnTo>
                      <a:pt x="0" y="528"/>
                    </a:lnTo>
                    <a:lnTo>
                      <a:pt x="0" y="528"/>
                    </a:lnTo>
                    <a:lnTo>
                      <a:pt x="0" y="502"/>
                    </a:lnTo>
                    <a:lnTo>
                      <a:pt x="2" y="476"/>
                    </a:lnTo>
                    <a:lnTo>
                      <a:pt x="6" y="449"/>
                    </a:lnTo>
                    <a:lnTo>
                      <a:pt x="10" y="423"/>
                    </a:lnTo>
                    <a:lnTo>
                      <a:pt x="18" y="397"/>
                    </a:lnTo>
                    <a:lnTo>
                      <a:pt x="24" y="372"/>
                    </a:lnTo>
                    <a:lnTo>
                      <a:pt x="32" y="348"/>
                    </a:lnTo>
                    <a:lnTo>
                      <a:pt x="43" y="324"/>
                    </a:lnTo>
                    <a:lnTo>
                      <a:pt x="55" y="300"/>
                    </a:lnTo>
                    <a:lnTo>
                      <a:pt x="67" y="277"/>
                    </a:lnTo>
                    <a:lnTo>
                      <a:pt x="79" y="255"/>
                    </a:lnTo>
                    <a:lnTo>
                      <a:pt x="93" y="235"/>
                    </a:lnTo>
                    <a:lnTo>
                      <a:pt x="109" y="213"/>
                    </a:lnTo>
                    <a:lnTo>
                      <a:pt x="126" y="194"/>
                    </a:lnTo>
                    <a:lnTo>
                      <a:pt x="144" y="174"/>
                    </a:lnTo>
                    <a:lnTo>
                      <a:pt x="162" y="156"/>
                    </a:lnTo>
                    <a:lnTo>
                      <a:pt x="180" y="138"/>
                    </a:lnTo>
                    <a:lnTo>
                      <a:pt x="200" y="121"/>
                    </a:lnTo>
                    <a:lnTo>
                      <a:pt x="221" y="105"/>
                    </a:lnTo>
                    <a:lnTo>
                      <a:pt x="243" y="91"/>
                    </a:lnTo>
                    <a:lnTo>
                      <a:pt x="265" y="77"/>
                    </a:lnTo>
                    <a:lnTo>
                      <a:pt x="287" y="65"/>
                    </a:lnTo>
                    <a:lnTo>
                      <a:pt x="312" y="53"/>
                    </a:lnTo>
                    <a:lnTo>
                      <a:pt x="336" y="43"/>
                    </a:lnTo>
                    <a:lnTo>
                      <a:pt x="360" y="32"/>
                    </a:lnTo>
                    <a:lnTo>
                      <a:pt x="387" y="24"/>
                    </a:lnTo>
                    <a:lnTo>
                      <a:pt x="411" y="18"/>
                    </a:lnTo>
                    <a:lnTo>
                      <a:pt x="437" y="12"/>
                    </a:lnTo>
                    <a:lnTo>
                      <a:pt x="466" y="8"/>
                    </a:lnTo>
                    <a:lnTo>
                      <a:pt x="492" y="4"/>
                    </a:lnTo>
                    <a:lnTo>
                      <a:pt x="520" y="2"/>
                    </a:lnTo>
                    <a:lnTo>
                      <a:pt x="549" y="2"/>
                    </a:lnTo>
                    <a:lnTo>
                      <a:pt x="549" y="2"/>
                    </a:lnTo>
                    <a:lnTo>
                      <a:pt x="575" y="2"/>
                    </a:lnTo>
                    <a:lnTo>
                      <a:pt x="603" y="4"/>
                    </a:lnTo>
                    <a:lnTo>
                      <a:pt x="629" y="8"/>
                    </a:lnTo>
                    <a:lnTo>
                      <a:pt x="658" y="12"/>
                    </a:lnTo>
                    <a:lnTo>
                      <a:pt x="684" y="18"/>
                    </a:lnTo>
                    <a:lnTo>
                      <a:pt x="710" y="24"/>
                    </a:lnTo>
                    <a:lnTo>
                      <a:pt x="735" y="32"/>
                    </a:lnTo>
                    <a:lnTo>
                      <a:pt x="759" y="43"/>
                    </a:lnTo>
                    <a:lnTo>
                      <a:pt x="783" y="53"/>
                    </a:lnTo>
                    <a:lnTo>
                      <a:pt x="808" y="65"/>
                    </a:lnTo>
                    <a:lnTo>
                      <a:pt x="830" y="77"/>
                    </a:lnTo>
                    <a:lnTo>
                      <a:pt x="852" y="91"/>
                    </a:lnTo>
                    <a:lnTo>
                      <a:pt x="874" y="105"/>
                    </a:lnTo>
                    <a:lnTo>
                      <a:pt x="895" y="121"/>
                    </a:lnTo>
                    <a:lnTo>
                      <a:pt x="915" y="138"/>
                    </a:lnTo>
                    <a:lnTo>
                      <a:pt x="933" y="156"/>
                    </a:lnTo>
                    <a:lnTo>
                      <a:pt x="951" y="174"/>
                    </a:lnTo>
                    <a:lnTo>
                      <a:pt x="969" y="194"/>
                    </a:lnTo>
                    <a:lnTo>
                      <a:pt x="986" y="213"/>
                    </a:lnTo>
                    <a:lnTo>
                      <a:pt x="1002" y="235"/>
                    </a:lnTo>
                    <a:lnTo>
                      <a:pt x="1016" y="255"/>
                    </a:lnTo>
                    <a:lnTo>
                      <a:pt x="1028" y="277"/>
                    </a:lnTo>
                    <a:lnTo>
                      <a:pt x="1040" y="300"/>
                    </a:lnTo>
                    <a:lnTo>
                      <a:pt x="1052" y="324"/>
                    </a:lnTo>
                    <a:lnTo>
                      <a:pt x="1063" y="348"/>
                    </a:lnTo>
                    <a:lnTo>
                      <a:pt x="1071" y="372"/>
                    </a:lnTo>
                    <a:lnTo>
                      <a:pt x="1079" y="397"/>
                    </a:lnTo>
                    <a:lnTo>
                      <a:pt x="1085" y="423"/>
                    </a:lnTo>
                    <a:lnTo>
                      <a:pt x="1089" y="449"/>
                    </a:lnTo>
                    <a:lnTo>
                      <a:pt x="1093" y="476"/>
                    </a:lnTo>
                    <a:lnTo>
                      <a:pt x="1095" y="502"/>
                    </a:lnTo>
                    <a:lnTo>
                      <a:pt x="1095" y="528"/>
                    </a:lnTo>
                    <a:lnTo>
                      <a:pt x="1095" y="528"/>
                    </a:lnTo>
                    <a:lnTo>
                      <a:pt x="1095" y="555"/>
                    </a:lnTo>
                    <a:lnTo>
                      <a:pt x="1093" y="581"/>
                    </a:lnTo>
                    <a:lnTo>
                      <a:pt x="1089" y="605"/>
                    </a:lnTo>
                    <a:lnTo>
                      <a:pt x="1085" y="629"/>
                    </a:lnTo>
                    <a:lnTo>
                      <a:pt x="1073" y="678"/>
                    </a:lnTo>
                    <a:lnTo>
                      <a:pt x="1057" y="725"/>
                    </a:lnTo>
                    <a:lnTo>
                      <a:pt x="1057" y="725"/>
                    </a:lnTo>
                    <a:lnTo>
                      <a:pt x="1042" y="755"/>
                    </a:lnTo>
                    <a:lnTo>
                      <a:pt x="1026" y="785"/>
                    </a:lnTo>
                    <a:lnTo>
                      <a:pt x="1026" y="785"/>
                    </a:lnTo>
                    <a:lnTo>
                      <a:pt x="887" y="1075"/>
                    </a:lnTo>
                    <a:lnTo>
                      <a:pt x="887" y="1075"/>
                    </a:lnTo>
                    <a:lnTo>
                      <a:pt x="872" y="1121"/>
                    </a:lnTo>
                    <a:lnTo>
                      <a:pt x="862" y="1158"/>
                    </a:lnTo>
                    <a:lnTo>
                      <a:pt x="858" y="1174"/>
                    </a:lnTo>
                    <a:lnTo>
                      <a:pt x="858" y="1188"/>
                    </a:lnTo>
                    <a:lnTo>
                      <a:pt x="858" y="1188"/>
                    </a:lnTo>
                    <a:lnTo>
                      <a:pt x="856" y="1214"/>
                    </a:lnTo>
                    <a:lnTo>
                      <a:pt x="854" y="1245"/>
                    </a:lnTo>
                    <a:lnTo>
                      <a:pt x="850" y="1273"/>
                    </a:lnTo>
                    <a:lnTo>
                      <a:pt x="846" y="1285"/>
                    </a:lnTo>
                    <a:lnTo>
                      <a:pt x="842" y="1295"/>
                    </a:lnTo>
                    <a:lnTo>
                      <a:pt x="842" y="1295"/>
                    </a:lnTo>
                    <a:lnTo>
                      <a:pt x="832" y="1312"/>
                    </a:lnTo>
                    <a:lnTo>
                      <a:pt x="816" y="1332"/>
                    </a:lnTo>
                    <a:lnTo>
                      <a:pt x="806" y="1342"/>
                    </a:lnTo>
                    <a:lnTo>
                      <a:pt x="791" y="1354"/>
                    </a:lnTo>
                    <a:lnTo>
                      <a:pt x="775" y="1366"/>
                    </a:lnTo>
                    <a:lnTo>
                      <a:pt x="757" y="1376"/>
                    </a:lnTo>
                    <a:lnTo>
                      <a:pt x="549" y="1376"/>
                    </a:lnTo>
                    <a:lnTo>
                      <a:pt x="338" y="1376"/>
                    </a:lnTo>
                    <a:close/>
                    <a:moveTo>
                      <a:pt x="549" y="0"/>
                    </a:moveTo>
                    <a:lnTo>
                      <a:pt x="549" y="0"/>
                    </a:lnTo>
                    <a:lnTo>
                      <a:pt x="520" y="2"/>
                    </a:lnTo>
                    <a:lnTo>
                      <a:pt x="492" y="4"/>
                    </a:lnTo>
                    <a:lnTo>
                      <a:pt x="466" y="6"/>
                    </a:lnTo>
                    <a:lnTo>
                      <a:pt x="437" y="12"/>
                    </a:lnTo>
                    <a:lnTo>
                      <a:pt x="411" y="18"/>
                    </a:lnTo>
                    <a:lnTo>
                      <a:pt x="385" y="24"/>
                    </a:lnTo>
                    <a:lnTo>
                      <a:pt x="360" y="32"/>
                    </a:lnTo>
                    <a:lnTo>
                      <a:pt x="336" y="43"/>
                    </a:lnTo>
                    <a:lnTo>
                      <a:pt x="312" y="53"/>
                    </a:lnTo>
                    <a:lnTo>
                      <a:pt x="287" y="65"/>
                    </a:lnTo>
                    <a:lnTo>
                      <a:pt x="265" y="77"/>
                    </a:lnTo>
                    <a:lnTo>
                      <a:pt x="243" y="91"/>
                    </a:lnTo>
                    <a:lnTo>
                      <a:pt x="221" y="105"/>
                    </a:lnTo>
                    <a:lnTo>
                      <a:pt x="200" y="121"/>
                    </a:lnTo>
                    <a:lnTo>
                      <a:pt x="180" y="138"/>
                    </a:lnTo>
                    <a:lnTo>
                      <a:pt x="160" y="156"/>
                    </a:lnTo>
                    <a:lnTo>
                      <a:pt x="142" y="174"/>
                    </a:lnTo>
                    <a:lnTo>
                      <a:pt x="126" y="192"/>
                    </a:lnTo>
                    <a:lnTo>
                      <a:pt x="109" y="213"/>
                    </a:lnTo>
                    <a:lnTo>
                      <a:pt x="93" y="233"/>
                    </a:lnTo>
                    <a:lnTo>
                      <a:pt x="79" y="255"/>
                    </a:lnTo>
                    <a:lnTo>
                      <a:pt x="67" y="277"/>
                    </a:lnTo>
                    <a:lnTo>
                      <a:pt x="55" y="300"/>
                    </a:lnTo>
                    <a:lnTo>
                      <a:pt x="43" y="324"/>
                    </a:lnTo>
                    <a:lnTo>
                      <a:pt x="32" y="348"/>
                    </a:lnTo>
                    <a:lnTo>
                      <a:pt x="24" y="372"/>
                    </a:lnTo>
                    <a:lnTo>
                      <a:pt x="16" y="397"/>
                    </a:lnTo>
                    <a:lnTo>
                      <a:pt x="10" y="423"/>
                    </a:lnTo>
                    <a:lnTo>
                      <a:pt x="6" y="449"/>
                    </a:lnTo>
                    <a:lnTo>
                      <a:pt x="2" y="476"/>
                    </a:lnTo>
                    <a:lnTo>
                      <a:pt x="0" y="502"/>
                    </a:lnTo>
                    <a:lnTo>
                      <a:pt x="0" y="528"/>
                    </a:lnTo>
                    <a:lnTo>
                      <a:pt x="0" y="528"/>
                    </a:lnTo>
                    <a:lnTo>
                      <a:pt x="0" y="555"/>
                    </a:lnTo>
                    <a:lnTo>
                      <a:pt x="2" y="581"/>
                    </a:lnTo>
                    <a:lnTo>
                      <a:pt x="4" y="605"/>
                    </a:lnTo>
                    <a:lnTo>
                      <a:pt x="10" y="629"/>
                    </a:lnTo>
                    <a:lnTo>
                      <a:pt x="14" y="654"/>
                    </a:lnTo>
                    <a:lnTo>
                      <a:pt x="20" y="678"/>
                    </a:lnTo>
                    <a:lnTo>
                      <a:pt x="39" y="725"/>
                    </a:lnTo>
                    <a:lnTo>
                      <a:pt x="39" y="725"/>
                    </a:lnTo>
                    <a:lnTo>
                      <a:pt x="53" y="757"/>
                    </a:lnTo>
                    <a:lnTo>
                      <a:pt x="67" y="785"/>
                    </a:lnTo>
                    <a:lnTo>
                      <a:pt x="67" y="785"/>
                    </a:lnTo>
                    <a:lnTo>
                      <a:pt x="209" y="1077"/>
                    </a:lnTo>
                    <a:lnTo>
                      <a:pt x="209" y="1077"/>
                    </a:lnTo>
                    <a:lnTo>
                      <a:pt x="223" y="1121"/>
                    </a:lnTo>
                    <a:lnTo>
                      <a:pt x="233" y="1158"/>
                    </a:lnTo>
                    <a:lnTo>
                      <a:pt x="237" y="1176"/>
                    </a:lnTo>
                    <a:lnTo>
                      <a:pt x="237" y="1190"/>
                    </a:lnTo>
                    <a:lnTo>
                      <a:pt x="237" y="1190"/>
                    </a:lnTo>
                    <a:lnTo>
                      <a:pt x="239" y="1216"/>
                    </a:lnTo>
                    <a:lnTo>
                      <a:pt x="241" y="1245"/>
                    </a:lnTo>
                    <a:lnTo>
                      <a:pt x="245" y="1273"/>
                    </a:lnTo>
                    <a:lnTo>
                      <a:pt x="249" y="1285"/>
                    </a:lnTo>
                    <a:lnTo>
                      <a:pt x="253" y="1297"/>
                    </a:lnTo>
                    <a:lnTo>
                      <a:pt x="253" y="1297"/>
                    </a:lnTo>
                    <a:lnTo>
                      <a:pt x="261" y="1312"/>
                    </a:lnTo>
                    <a:lnTo>
                      <a:pt x="277" y="1332"/>
                    </a:lnTo>
                    <a:lnTo>
                      <a:pt x="289" y="1344"/>
                    </a:lnTo>
                    <a:lnTo>
                      <a:pt x="304" y="1354"/>
                    </a:lnTo>
                    <a:lnTo>
                      <a:pt x="320" y="1366"/>
                    </a:lnTo>
                    <a:lnTo>
                      <a:pt x="338" y="1376"/>
                    </a:lnTo>
                    <a:lnTo>
                      <a:pt x="549" y="1376"/>
                    </a:lnTo>
                    <a:lnTo>
                      <a:pt x="757" y="1376"/>
                    </a:lnTo>
                    <a:lnTo>
                      <a:pt x="757" y="1376"/>
                    </a:lnTo>
                    <a:lnTo>
                      <a:pt x="775" y="1366"/>
                    </a:lnTo>
                    <a:lnTo>
                      <a:pt x="791" y="1354"/>
                    </a:lnTo>
                    <a:lnTo>
                      <a:pt x="806" y="1344"/>
                    </a:lnTo>
                    <a:lnTo>
                      <a:pt x="818" y="1332"/>
                    </a:lnTo>
                    <a:lnTo>
                      <a:pt x="834" y="1312"/>
                    </a:lnTo>
                    <a:lnTo>
                      <a:pt x="842" y="1297"/>
                    </a:lnTo>
                    <a:lnTo>
                      <a:pt x="842" y="1297"/>
                    </a:lnTo>
                    <a:lnTo>
                      <a:pt x="846" y="1285"/>
                    </a:lnTo>
                    <a:lnTo>
                      <a:pt x="850" y="1273"/>
                    </a:lnTo>
                    <a:lnTo>
                      <a:pt x="854" y="1245"/>
                    </a:lnTo>
                    <a:lnTo>
                      <a:pt x="856" y="1216"/>
                    </a:lnTo>
                    <a:lnTo>
                      <a:pt x="858" y="1190"/>
                    </a:lnTo>
                    <a:lnTo>
                      <a:pt x="858" y="1190"/>
                    </a:lnTo>
                    <a:lnTo>
                      <a:pt x="858" y="1176"/>
                    </a:lnTo>
                    <a:lnTo>
                      <a:pt x="862" y="1158"/>
                    </a:lnTo>
                    <a:lnTo>
                      <a:pt x="872" y="1121"/>
                    </a:lnTo>
                    <a:lnTo>
                      <a:pt x="887" y="1077"/>
                    </a:lnTo>
                    <a:lnTo>
                      <a:pt x="887" y="1077"/>
                    </a:lnTo>
                    <a:lnTo>
                      <a:pt x="1028" y="785"/>
                    </a:lnTo>
                    <a:lnTo>
                      <a:pt x="1028" y="785"/>
                    </a:lnTo>
                    <a:lnTo>
                      <a:pt x="1042" y="757"/>
                    </a:lnTo>
                    <a:lnTo>
                      <a:pt x="1057" y="725"/>
                    </a:lnTo>
                    <a:lnTo>
                      <a:pt x="1057" y="725"/>
                    </a:lnTo>
                    <a:lnTo>
                      <a:pt x="1075" y="678"/>
                    </a:lnTo>
                    <a:lnTo>
                      <a:pt x="1081" y="654"/>
                    </a:lnTo>
                    <a:lnTo>
                      <a:pt x="1087" y="629"/>
                    </a:lnTo>
                    <a:lnTo>
                      <a:pt x="1091" y="605"/>
                    </a:lnTo>
                    <a:lnTo>
                      <a:pt x="1093" y="581"/>
                    </a:lnTo>
                    <a:lnTo>
                      <a:pt x="1095" y="555"/>
                    </a:lnTo>
                    <a:lnTo>
                      <a:pt x="1095" y="528"/>
                    </a:lnTo>
                    <a:lnTo>
                      <a:pt x="1095" y="528"/>
                    </a:lnTo>
                    <a:lnTo>
                      <a:pt x="1095" y="502"/>
                    </a:lnTo>
                    <a:lnTo>
                      <a:pt x="1093" y="476"/>
                    </a:lnTo>
                    <a:lnTo>
                      <a:pt x="1089" y="449"/>
                    </a:lnTo>
                    <a:lnTo>
                      <a:pt x="1085" y="423"/>
                    </a:lnTo>
                    <a:lnTo>
                      <a:pt x="1079" y="397"/>
                    </a:lnTo>
                    <a:lnTo>
                      <a:pt x="1071" y="372"/>
                    </a:lnTo>
                    <a:lnTo>
                      <a:pt x="1063" y="348"/>
                    </a:lnTo>
                    <a:lnTo>
                      <a:pt x="1052" y="324"/>
                    </a:lnTo>
                    <a:lnTo>
                      <a:pt x="1040" y="300"/>
                    </a:lnTo>
                    <a:lnTo>
                      <a:pt x="1028" y="277"/>
                    </a:lnTo>
                    <a:lnTo>
                      <a:pt x="1016" y="255"/>
                    </a:lnTo>
                    <a:lnTo>
                      <a:pt x="1002" y="233"/>
                    </a:lnTo>
                    <a:lnTo>
                      <a:pt x="986" y="213"/>
                    </a:lnTo>
                    <a:lnTo>
                      <a:pt x="969" y="192"/>
                    </a:lnTo>
                    <a:lnTo>
                      <a:pt x="953" y="174"/>
                    </a:lnTo>
                    <a:lnTo>
                      <a:pt x="935" y="156"/>
                    </a:lnTo>
                    <a:lnTo>
                      <a:pt x="915" y="138"/>
                    </a:lnTo>
                    <a:lnTo>
                      <a:pt x="895" y="121"/>
                    </a:lnTo>
                    <a:lnTo>
                      <a:pt x="874" y="105"/>
                    </a:lnTo>
                    <a:lnTo>
                      <a:pt x="852" y="91"/>
                    </a:lnTo>
                    <a:lnTo>
                      <a:pt x="830" y="77"/>
                    </a:lnTo>
                    <a:lnTo>
                      <a:pt x="808" y="65"/>
                    </a:lnTo>
                    <a:lnTo>
                      <a:pt x="783" y="53"/>
                    </a:lnTo>
                    <a:lnTo>
                      <a:pt x="759" y="43"/>
                    </a:lnTo>
                    <a:lnTo>
                      <a:pt x="735" y="32"/>
                    </a:lnTo>
                    <a:lnTo>
                      <a:pt x="710" y="24"/>
                    </a:lnTo>
                    <a:lnTo>
                      <a:pt x="684" y="18"/>
                    </a:lnTo>
                    <a:lnTo>
                      <a:pt x="658" y="12"/>
                    </a:lnTo>
                    <a:lnTo>
                      <a:pt x="629" y="6"/>
                    </a:lnTo>
                    <a:lnTo>
                      <a:pt x="603" y="4"/>
                    </a:lnTo>
                    <a:lnTo>
                      <a:pt x="575" y="2"/>
                    </a:lnTo>
                    <a:lnTo>
                      <a:pt x="54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3" name="Freeform 27"/>
              <p:cNvSpPr>
                <a:spLocks/>
              </p:cNvSpPr>
              <p:nvPr/>
            </p:nvSpPr>
            <p:spPr bwMode="auto">
              <a:xfrm>
                <a:off x="2189" y="356"/>
                <a:ext cx="1095" cy="1374"/>
              </a:xfrm>
              <a:custGeom>
                <a:avLst/>
                <a:gdLst>
                  <a:gd name="T0" fmla="*/ 320 w 1095"/>
                  <a:gd name="T1" fmla="*/ 1364 h 1374"/>
                  <a:gd name="T2" fmla="*/ 279 w 1095"/>
                  <a:gd name="T3" fmla="*/ 1330 h 1374"/>
                  <a:gd name="T4" fmla="*/ 253 w 1095"/>
                  <a:gd name="T5" fmla="*/ 1293 h 1374"/>
                  <a:gd name="T6" fmla="*/ 241 w 1095"/>
                  <a:gd name="T7" fmla="*/ 1243 h 1374"/>
                  <a:gd name="T8" fmla="*/ 239 w 1095"/>
                  <a:gd name="T9" fmla="*/ 1186 h 1374"/>
                  <a:gd name="T10" fmla="*/ 223 w 1095"/>
                  <a:gd name="T11" fmla="*/ 1119 h 1374"/>
                  <a:gd name="T12" fmla="*/ 69 w 1095"/>
                  <a:gd name="T13" fmla="*/ 783 h 1374"/>
                  <a:gd name="T14" fmla="*/ 39 w 1095"/>
                  <a:gd name="T15" fmla="*/ 723 h 1374"/>
                  <a:gd name="T16" fmla="*/ 16 w 1095"/>
                  <a:gd name="T17" fmla="*/ 652 h 1374"/>
                  <a:gd name="T18" fmla="*/ 2 w 1095"/>
                  <a:gd name="T19" fmla="*/ 579 h 1374"/>
                  <a:gd name="T20" fmla="*/ 0 w 1095"/>
                  <a:gd name="T21" fmla="*/ 526 h 1374"/>
                  <a:gd name="T22" fmla="*/ 6 w 1095"/>
                  <a:gd name="T23" fmla="*/ 447 h 1374"/>
                  <a:gd name="T24" fmla="*/ 24 w 1095"/>
                  <a:gd name="T25" fmla="*/ 370 h 1374"/>
                  <a:gd name="T26" fmla="*/ 55 w 1095"/>
                  <a:gd name="T27" fmla="*/ 298 h 1374"/>
                  <a:gd name="T28" fmla="*/ 93 w 1095"/>
                  <a:gd name="T29" fmla="*/ 233 h 1374"/>
                  <a:gd name="T30" fmla="*/ 144 w 1095"/>
                  <a:gd name="T31" fmla="*/ 172 h 1374"/>
                  <a:gd name="T32" fmla="*/ 200 w 1095"/>
                  <a:gd name="T33" fmla="*/ 119 h 1374"/>
                  <a:gd name="T34" fmla="*/ 265 w 1095"/>
                  <a:gd name="T35" fmla="*/ 75 h 1374"/>
                  <a:gd name="T36" fmla="*/ 336 w 1095"/>
                  <a:gd name="T37" fmla="*/ 41 h 1374"/>
                  <a:gd name="T38" fmla="*/ 411 w 1095"/>
                  <a:gd name="T39" fmla="*/ 16 h 1374"/>
                  <a:gd name="T40" fmla="*/ 492 w 1095"/>
                  <a:gd name="T41" fmla="*/ 2 h 1374"/>
                  <a:gd name="T42" fmla="*/ 549 w 1095"/>
                  <a:gd name="T43" fmla="*/ 0 h 1374"/>
                  <a:gd name="T44" fmla="*/ 629 w 1095"/>
                  <a:gd name="T45" fmla="*/ 6 h 1374"/>
                  <a:gd name="T46" fmla="*/ 710 w 1095"/>
                  <a:gd name="T47" fmla="*/ 22 h 1374"/>
                  <a:gd name="T48" fmla="*/ 783 w 1095"/>
                  <a:gd name="T49" fmla="*/ 51 h 1374"/>
                  <a:gd name="T50" fmla="*/ 852 w 1095"/>
                  <a:gd name="T51" fmla="*/ 89 h 1374"/>
                  <a:gd name="T52" fmla="*/ 915 w 1095"/>
                  <a:gd name="T53" fmla="*/ 136 h 1374"/>
                  <a:gd name="T54" fmla="*/ 969 w 1095"/>
                  <a:gd name="T55" fmla="*/ 192 h 1374"/>
                  <a:gd name="T56" fmla="*/ 1016 w 1095"/>
                  <a:gd name="T57" fmla="*/ 253 h 1374"/>
                  <a:gd name="T58" fmla="*/ 1052 w 1095"/>
                  <a:gd name="T59" fmla="*/ 322 h 1374"/>
                  <a:gd name="T60" fmla="*/ 1079 w 1095"/>
                  <a:gd name="T61" fmla="*/ 395 h 1374"/>
                  <a:gd name="T62" fmla="*/ 1093 w 1095"/>
                  <a:gd name="T63" fmla="*/ 474 h 1374"/>
                  <a:gd name="T64" fmla="*/ 1095 w 1095"/>
                  <a:gd name="T65" fmla="*/ 526 h 1374"/>
                  <a:gd name="T66" fmla="*/ 1089 w 1095"/>
                  <a:gd name="T67" fmla="*/ 603 h 1374"/>
                  <a:gd name="T68" fmla="*/ 1057 w 1095"/>
                  <a:gd name="T69" fmla="*/ 723 h 1374"/>
                  <a:gd name="T70" fmla="*/ 1026 w 1095"/>
                  <a:gd name="T71" fmla="*/ 783 h 1374"/>
                  <a:gd name="T72" fmla="*/ 887 w 1095"/>
                  <a:gd name="T73" fmla="*/ 1073 h 1374"/>
                  <a:gd name="T74" fmla="*/ 858 w 1095"/>
                  <a:gd name="T75" fmla="*/ 1172 h 1374"/>
                  <a:gd name="T76" fmla="*/ 856 w 1095"/>
                  <a:gd name="T77" fmla="*/ 1212 h 1374"/>
                  <a:gd name="T78" fmla="*/ 846 w 1095"/>
                  <a:gd name="T79" fmla="*/ 1283 h 1374"/>
                  <a:gd name="T80" fmla="*/ 832 w 1095"/>
                  <a:gd name="T81" fmla="*/ 1310 h 1374"/>
                  <a:gd name="T82" fmla="*/ 791 w 1095"/>
                  <a:gd name="T83" fmla="*/ 1352 h 1374"/>
                  <a:gd name="T84" fmla="*/ 549 w 1095"/>
                  <a:gd name="T85" fmla="*/ 1374 h 13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095" h="1374">
                    <a:moveTo>
                      <a:pt x="338" y="1374"/>
                    </a:moveTo>
                    <a:lnTo>
                      <a:pt x="338" y="1374"/>
                    </a:lnTo>
                    <a:lnTo>
                      <a:pt x="320" y="1364"/>
                    </a:lnTo>
                    <a:lnTo>
                      <a:pt x="304" y="1352"/>
                    </a:lnTo>
                    <a:lnTo>
                      <a:pt x="289" y="1340"/>
                    </a:lnTo>
                    <a:lnTo>
                      <a:pt x="279" y="1330"/>
                    </a:lnTo>
                    <a:lnTo>
                      <a:pt x="263" y="1310"/>
                    </a:lnTo>
                    <a:lnTo>
                      <a:pt x="253" y="1293"/>
                    </a:lnTo>
                    <a:lnTo>
                      <a:pt x="253" y="1293"/>
                    </a:lnTo>
                    <a:lnTo>
                      <a:pt x="249" y="1283"/>
                    </a:lnTo>
                    <a:lnTo>
                      <a:pt x="245" y="1271"/>
                    </a:lnTo>
                    <a:lnTo>
                      <a:pt x="241" y="1243"/>
                    </a:lnTo>
                    <a:lnTo>
                      <a:pt x="239" y="1212"/>
                    </a:lnTo>
                    <a:lnTo>
                      <a:pt x="239" y="1186"/>
                    </a:lnTo>
                    <a:lnTo>
                      <a:pt x="239" y="1186"/>
                    </a:lnTo>
                    <a:lnTo>
                      <a:pt x="237" y="1172"/>
                    </a:lnTo>
                    <a:lnTo>
                      <a:pt x="233" y="1156"/>
                    </a:lnTo>
                    <a:lnTo>
                      <a:pt x="223" y="1119"/>
                    </a:lnTo>
                    <a:lnTo>
                      <a:pt x="209" y="1073"/>
                    </a:lnTo>
                    <a:lnTo>
                      <a:pt x="209" y="1073"/>
                    </a:lnTo>
                    <a:lnTo>
                      <a:pt x="69" y="783"/>
                    </a:lnTo>
                    <a:lnTo>
                      <a:pt x="69" y="783"/>
                    </a:lnTo>
                    <a:lnTo>
                      <a:pt x="53" y="753"/>
                    </a:lnTo>
                    <a:lnTo>
                      <a:pt x="39" y="723"/>
                    </a:lnTo>
                    <a:lnTo>
                      <a:pt x="39" y="723"/>
                    </a:lnTo>
                    <a:lnTo>
                      <a:pt x="22" y="676"/>
                    </a:lnTo>
                    <a:lnTo>
                      <a:pt x="16" y="652"/>
                    </a:lnTo>
                    <a:lnTo>
                      <a:pt x="10" y="627"/>
                    </a:lnTo>
                    <a:lnTo>
                      <a:pt x="6" y="603"/>
                    </a:lnTo>
                    <a:lnTo>
                      <a:pt x="2" y="579"/>
                    </a:lnTo>
                    <a:lnTo>
                      <a:pt x="0" y="553"/>
                    </a:lnTo>
                    <a:lnTo>
                      <a:pt x="0" y="526"/>
                    </a:lnTo>
                    <a:lnTo>
                      <a:pt x="0" y="526"/>
                    </a:lnTo>
                    <a:lnTo>
                      <a:pt x="0" y="500"/>
                    </a:lnTo>
                    <a:lnTo>
                      <a:pt x="2" y="474"/>
                    </a:lnTo>
                    <a:lnTo>
                      <a:pt x="6" y="447"/>
                    </a:lnTo>
                    <a:lnTo>
                      <a:pt x="10" y="421"/>
                    </a:lnTo>
                    <a:lnTo>
                      <a:pt x="18" y="395"/>
                    </a:lnTo>
                    <a:lnTo>
                      <a:pt x="24" y="370"/>
                    </a:lnTo>
                    <a:lnTo>
                      <a:pt x="32" y="346"/>
                    </a:lnTo>
                    <a:lnTo>
                      <a:pt x="43" y="322"/>
                    </a:lnTo>
                    <a:lnTo>
                      <a:pt x="55" y="298"/>
                    </a:lnTo>
                    <a:lnTo>
                      <a:pt x="67" y="275"/>
                    </a:lnTo>
                    <a:lnTo>
                      <a:pt x="79" y="253"/>
                    </a:lnTo>
                    <a:lnTo>
                      <a:pt x="93" y="233"/>
                    </a:lnTo>
                    <a:lnTo>
                      <a:pt x="109" y="211"/>
                    </a:lnTo>
                    <a:lnTo>
                      <a:pt x="126" y="192"/>
                    </a:lnTo>
                    <a:lnTo>
                      <a:pt x="144" y="172"/>
                    </a:lnTo>
                    <a:lnTo>
                      <a:pt x="162" y="154"/>
                    </a:lnTo>
                    <a:lnTo>
                      <a:pt x="180" y="136"/>
                    </a:lnTo>
                    <a:lnTo>
                      <a:pt x="200" y="119"/>
                    </a:lnTo>
                    <a:lnTo>
                      <a:pt x="221" y="103"/>
                    </a:lnTo>
                    <a:lnTo>
                      <a:pt x="243" y="89"/>
                    </a:lnTo>
                    <a:lnTo>
                      <a:pt x="265" y="75"/>
                    </a:lnTo>
                    <a:lnTo>
                      <a:pt x="287" y="63"/>
                    </a:lnTo>
                    <a:lnTo>
                      <a:pt x="312" y="51"/>
                    </a:lnTo>
                    <a:lnTo>
                      <a:pt x="336" y="41"/>
                    </a:lnTo>
                    <a:lnTo>
                      <a:pt x="360" y="30"/>
                    </a:lnTo>
                    <a:lnTo>
                      <a:pt x="387" y="22"/>
                    </a:lnTo>
                    <a:lnTo>
                      <a:pt x="411" y="16"/>
                    </a:lnTo>
                    <a:lnTo>
                      <a:pt x="437" y="10"/>
                    </a:lnTo>
                    <a:lnTo>
                      <a:pt x="466" y="6"/>
                    </a:lnTo>
                    <a:lnTo>
                      <a:pt x="492" y="2"/>
                    </a:lnTo>
                    <a:lnTo>
                      <a:pt x="520" y="0"/>
                    </a:lnTo>
                    <a:lnTo>
                      <a:pt x="549" y="0"/>
                    </a:lnTo>
                    <a:lnTo>
                      <a:pt x="549" y="0"/>
                    </a:lnTo>
                    <a:lnTo>
                      <a:pt x="575" y="0"/>
                    </a:lnTo>
                    <a:lnTo>
                      <a:pt x="603" y="2"/>
                    </a:lnTo>
                    <a:lnTo>
                      <a:pt x="629" y="6"/>
                    </a:lnTo>
                    <a:lnTo>
                      <a:pt x="658" y="10"/>
                    </a:lnTo>
                    <a:lnTo>
                      <a:pt x="684" y="16"/>
                    </a:lnTo>
                    <a:lnTo>
                      <a:pt x="710" y="22"/>
                    </a:lnTo>
                    <a:lnTo>
                      <a:pt x="735" y="30"/>
                    </a:lnTo>
                    <a:lnTo>
                      <a:pt x="759" y="41"/>
                    </a:lnTo>
                    <a:lnTo>
                      <a:pt x="783" y="51"/>
                    </a:lnTo>
                    <a:lnTo>
                      <a:pt x="808" y="63"/>
                    </a:lnTo>
                    <a:lnTo>
                      <a:pt x="830" y="75"/>
                    </a:lnTo>
                    <a:lnTo>
                      <a:pt x="852" y="89"/>
                    </a:lnTo>
                    <a:lnTo>
                      <a:pt x="874" y="103"/>
                    </a:lnTo>
                    <a:lnTo>
                      <a:pt x="895" y="119"/>
                    </a:lnTo>
                    <a:lnTo>
                      <a:pt x="915" y="136"/>
                    </a:lnTo>
                    <a:lnTo>
                      <a:pt x="933" y="154"/>
                    </a:lnTo>
                    <a:lnTo>
                      <a:pt x="951" y="172"/>
                    </a:lnTo>
                    <a:lnTo>
                      <a:pt x="969" y="192"/>
                    </a:lnTo>
                    <a:lnTo>
                      <a:pt x="986" y="211"/>
                    </a:lnTo>
                    <a:lnTo>
                      <a:pt x="1002" y="233"/>
                    </a:lnTo>
                    <a:lnTo>
                      <a:pt x="1016" y="253"/>
                    </a:lnTo>
                    <a:lnTo>
                      <a:pt x="1028" y="275"/>
                    </a:lnTo>
                    <a:lnTo>
                      <a:pt x="1040" y="298"/>
                    </a:lnTo>
                    <a:lnTo>
                      <a:pt x="1052" y="322"/>
                    </a:lnTo>
                    <a:lnTo>
                      <a:pt x="1063" y="346"/>
                    </a:lnTo>
                    <a:lnTo>
                      <a:pt x="1071" y="370"/>
                    </a:lnTo>
                    <a:lnTo>
                      <a:pt x="1079" y="395"/>
                    </a:lnTo>
                    <a:lnTo>
                      <a:pt x="1085" y="421"/>
                    </a:lnTo>
                    <a:lnTo>
                      <a:pt x="1089" y="447"/>
                    </a:lnTo>
                    <a:lnTo>
                      <a:pt x="1093" y="474"/>
                    </a:lnTo>
                    <a:lnTo>
                      <a:pt x="1095" y="500"/>
                    </a:lnTo>
                    <a:lnTo>
                      <a:pt x="1095" y="526"/>
                    </a:lnTo>
                    <a:lnTo>
                      <a:pt x="1095" y="526"/>
                    </a:lnTo>
                    <a:lnTo>
                      <a:pt x="1095" y="553"/>
                    </a:lnTo>
                    <a:lnTo>
                      <a:pt x="1093" y="579"/>
                    </a:lnTo>
                    <a:lnTo>
                      <a:pt x="1089" y="603"/>
                    </a:lnTo>
                    <a:lnTo>
                      <a:pt x="1085" y="627"/>
                    </a:lnTo>
                    <a:lnTo>
                      <a:pt x="1073" y="676"/>
                    </a:lnTo>
                    <a:lnTo>
                      <a:pt x="1057" y="723"/>
                    </a:lnTo>
                    <a:lnTo>
                      <a:pt x="1057" y="723"/>
                    </a:lnTo>
                    <a:lnTo>
                      <a:pt x="1042" y="753"/>
                    </a:lnTo>
                    <a:lnTo>
                      <a:pt x="1026" y="783"/>
                    </a:lnTo>
                    <a:lnTo>
                      <a:pt x="1026" y="783"/>
                    </a:lnTo>
                    <a:lnTo>
                      <a:pt x="887" y="1073"/>
                    </a:lnTo>
                    <a:lnTo>
                      <a:pt x="887" y="1073"/>
                    </a:lnTo>
                    <a:lnTo>
                      <a:pt x="872" y="1119"/>
                    </a:lnTo>
                    <a:lnTo>
                      <a:pt x="862" y="1156"/>
                    </a:lnTo>
                    <a:lnTo>
                      <a:pt x="858" y="1172"/>
                    </a:lnTo>
                    <a:lnTo>
                      <a:pt x="858" y="1186"/>
                    </a:lnTo>
                    <a:lnTo>
                      <a:pt x="858" y="1186"/>
                    </a:lnTo>
                    <a:lnTo>
                      <a:pt x="856" y="1212"/>
                    </a:lnTo>
                    <a:lnTo>
                      <a:pt x="854" y="1243"/>
                    </a:lnTo>
                    <a:lnTo>
                      <a:pt x="850" y="1271"/>
                    </a:lnTo>
                    <a:lnTo>
                      <a:pt x="846" y="1283"/>
                    </a:lnTo>
                    <a:lnTo>
                      <a:pt x="842" y="1293"/>
                    </a:lnTo>
                    <a:lnTo>
                      <a:pt x="842" y="1293"/>
                    </a:lnTo>
                    <a:lnTo>
                      <a:pt x="832" y="1310"/>
                    </a:lnTo>
                    <a:lnTo>
                      <a:pt x="816" y="1330"/>
                    </a:lnTo>
                    <a:lnTo>
                      <a:pt x="806" y="1340"/>
                    </a:lnTo>
                    <a:lnTo>
                      <a:pt x="791" y="1352"/>
                    </a:lnTo>
                    <a:lnTo>
                      <a:pt x="775" y="1364"/>
                    </a:lnTo>
                    <a:lnTo>
                      <a:pt x="757" y="1374"/>
                    </a:lnTo>
                    <a:lnTo>
                      <a:pt x="549" y="1374"/>
                    </a:lnTo>
                    <a:lnTo>
                      <a:pt x="338" y="1374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4" name="Freeform 28"/>
              <p:cNvSpPr>
                <a:spLocks/>
              </p:cNvSpPr>
              <p:nvPr/>
            </p:nvSpPr>
            <p:spPr bwMode="auto">
              <a:xfrm>
                <a:off x="2189" y="354"/>
                <a:ext cx="1095" cy="1376"/>
              </a:xfrm>
              <a:custGeom>
                <a:avLst/>
                <a:gdLst>
                  <a:gd name="T0" fmla="*/ 520 w 1095"/>
                  <a:gd name="T1" fmla="*/ 2 h 1376"/>
                  <a:gd name="T2" fmla="*/ 437 w 1095"/>
                  <a:gd name="T3" fmla="*/ 12 h 1376"/>
                  <a:gd name="T4" fmla="*/ 360 w 1095"/>
                  <a:gd name="T5" fmla="*/ 32 h 1376"/>
                  <a:gd name="T6" fmla="*/ 287 w 1095"/>
                  <a:gd name="T7" fmla="*/ 65 h 1376"/>
                  <a:gd name="T8" fmla="*/ 221 w 1095"/>
                  <a:gd name="T9" fmla="*/ 105 h 1376"/>
                  <a:gd name="T10" fmla="*/ 160 w 1095"/>
                  <a:gd name="T11" fmla="*/ 156 h 1376"/>
                  <a:gd name="T12" fmla="*/ 109 w 1095"/>
                  <a:gd name="T13" fmla="*/ 213 h 1376"/>
                  <a:gd name="T14" fmla="*/ 67 w 1095"/>
                  <a:gd name="T15" fmla="*/ 277 h 1376"/>
                  <a:gd name="T16" fmla="*/ 32 w 1095"/>
                  <a:gd name="T17" fmla="*/ 348 h 1376"/>
                  <a:gd name="T18" fmla="*/ 10 w 1095"/>
                  <a:gd name="T19" fmla="*/ 423 h 1376"/>
                  <a:gd name="T20" fmla="*/ 0 w 1095"/>
                  <a:gd name="T21" fmla="*/ 502 h 1376"/>
                  <a:gd name="T22" fmla="*/ 0 w 1095"/>
                  <a:gd name="T23" fmla="*/ 555 h 1376"/>
                  <a:gd name="T24" fmla="*/ 10 w 1095"/>
                  <a:gd name="T25" fmla="*/ 629 h 1376"/>
                  <a:gd name="T26" fmla="*/ 39 w 1095"/>
                  <a:gd name="T27" fmla="*/ 725 h 1376"/>
                  <a:gd name="T28" fmla="*/ 67 w 1095"/>
                  <a:gd name="T29" fmla="*/ 785 h 1376"/>
                  <a:gd name="T30" fmla="*/ 209 w 1095"/>
                  <a:gd name="T31" fmla="*/ 1077 h 1376"/>
                  <a:gd name="T32" fmla="*/ 237 w 1095"/>
                  <a:gd name="T33" fmla="*/ 1176 h 1376"/>
                  <a:gd name="T34" fmla="*/ 239 w 1095"/>
                  <a:gd name="T35" fmla="*/ 1216 h 1376"/>
                  <a:gd name="T36" fmla="*/ 249 w 1095"/>
                  <a:gd name="T37" fmla="*/ 1285 h 1376"/>
                  <a:gd name="T38" fmla="*/ 261 w 1095"/>
                  <a:gd name="T39" fmla="*/ 1312 h 1376"/>
                  <a:gd name="T40" fmla="*/ 304 w 1095"/>
                  <a:gd name="T41" fmla="*/ 1354 h 1376"/>
                  <a:gd name="T42" fmla="*/ 549 w 1095"/>
                  <a:gd name="T43" fmla="*/ 1376 h 1376"/>
                  <a:gd name="T44" fmla="*/ 775 w 1095"/>
                  <a:gd name="T45" fmla="*/ 1366 h 1376"/>
                  <a:gd name="T46" fmla="*/ 818 w 1095"/>
                  <a:gd name="T47" fmla="*/ 1332 h 1376"/>
                  <a:gd name="T48" fmla="*/ 842 w 1095"/>
                  <a:gd name="T49" fmla="*/ 1297 h 1376"/>
                  <a:gd name="T50" fmla="*/ 854 w 1095"/>
                  <a:gd name="T51" fmla="*/ 1245 h 1376"/>
                  <a:gd name="T52" fmla="*/ 858 w 1095"/>
                  <a:gd name="T53" fmla="*/ 1190 h 1376"/>
                  <a:gd name="T54" fmla="*/ 872 w 1095"/>
                  <a:gd name="T55" fmla="*/ 1121 h 1376"/>
                  <a:gd name="T56" fmla="*/ 1028 w 1095"/>
                  <a:gd name="T57" fmla="*/ 785 h 1376"/>
                  <a:gd name="T58" fmla="*/ 1057 w 1095"/>
                  <a:gd name="T59" fmla="*/ 725 h 1376"/>
                  <a:gd name="T60" fmla="*/ 1081 w 1095"/>
                  <a:gd name="T61" fmla="*/ 654 h 1376"/>
                  <a:gd name="T62" fmla="*/ 1093 w 1095"/>
                  <a:gd name="T63" fmla="*/ 581 h 1376"/>
                  <a:gd name="T64" fmla="*/ 1095 w 1095"/>
                  <a:gd name="T65" fmla="*/ 528 h 1376"/>
                  <a:gd name="T66" fmla="*/ 1089 w 1095"/>
                  <a:gd name="T67" fmla="*/ 449 h 1376"/>
                  <a:gd name="T68" fmla="*/ 1071 w 1095"/>
                  <a:gd name="T69" fmla="*/ 372 h 1376"/>
                  <a:gd name="T70" fmla="*/ 1040 w 1095"/>
                  <a:gd name="T71" fmla="*/ 300 h 1376"/>
                  <a:gd name="T72" fmla="*/ 1002 w 1095"/>
                  <a:gd name="T73" fmla="*/ 233 h 1376"/>
                  <a:gd name="T74" fmla="*/ 953 w 1095"/>
                  <a:gd name="T75" fmla="*/ 174 h 1376"/>
                  <a:gd name="T76" fmla="*/ 895 w 1095"/>
                  <a:gd name="T77" fmla="*/ 121 h 1376"/>
                  <a:gd name="T78" fmla="*/ 830 w 1095"/>
                  <a:gd name="T79" fmla="*/ 77 h 1376"/>
                  <a:gd name="T80" fmla="*/ 759 w 1095"/>
                  <a:gd name="T81" fmla="*/ 43 h 1376"/>
                  <a:gd name="T82" fmla="*/ 684 w 1095"/>
                  <a:gd name="T83" fmla="*/ 18 h 1376"/>
                  <a:gd name="T84" fmla="*/ 603 w 1095"/>
                  <a:gd name="T85" fmla="*/ 4 h 13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095" h="1376">
                    <a:moveTo>
                      <a:pt x="549" y="0"/>
                    </a:moveTo>
                    <a:lnTo>
                      <a:pt x="549" y="0"/>
                    </a:lnTo>
                    <a:lnTo>
                      <a:pt x="520" y="2"/>
                    </a:lnTo>
                    <a:lnTo>
                      <a:pt x="492" y="4"/>
                    </a:lnTo>
                    <a:lnTo>
                      <a:pt x="466" y="6"/>
                    </a:lnTo>
                    <a:lnTo>
                      <a:pt x="437" y="12"/>
                    </a:lnTo>
                    <a:lnTo>
                      <a:pt x="411" y="18"/>
                    </a:lnTo>
                    <a:lnTo>
                      <a:pt x="385" y="24"/>
                    </a:lnTo>
                    <a:lnTo>
                      <a:pt x="360" y="32"/>
                    </a:lnTo>
                    <a:lnTo>
                      <a:pt x="336" y="43"/>
                    </a:lnTo>
                    <a:lnTo>
                      <a:pt x="312" y="53"/>
                    </a:lnTo>
                    <a:lnTo>
                      <a:pt x="287" y="65"/>
                    </a:lnTo>
                    <a:lnTo>
                      <a:pt x="265" y="77"/>
                    </a:lnTo>
                    <a:lnTo>
                      <a:pt x="243" y="91"/>
                    </a:lnTo>
                    <a:lnTo>
                      <a:pt x="221" y="105"/>
                    </a:lnTo>
                    <a:lnTo>
                      <a:pt x="200" y="121"/>
                    </a:lnTo>
                    <a:lnTo>
                      <a:pt x="180" y="138"/>
                    </a:lnTo>
                    <a:lnTo>
                      <a:pt x="160" y="156"/>
                    </a:lnTo>
                    <a:lnTo>
                      <a:pt x="142" y="174"/>
                    </a:lnTo>
                    <a:lnTo>
                      <a:pt x="126" y="192"/>
                    </a:lnTo>
                    <a:lnTo>
                      <a:pt x="109" y="213"/>
                    </a:lnTo>
                    <a:lnTo>
                      <a:pt x="93" y="233"/>
                    </a:lnTo>
                    <a:lnTo>
                      <a:pt x="79" y="255"/>
                    </a:lnTo>
                    <a:lnTo>
                      <a:pt x="67" y="277"/>
                    </a:lnTo>
                    <a:lnTo>
                      <a:pt x="55" y="300"/>
                    </a:lnTo>
                    <a:lnTo>
                      <a:pt x="43" y="324"/>
                    </a:lnTo>
                    <a:lnTo>
                      <a:pt x="32" y="348"/>
                    </a:lnTo>
                    <a:lnTo>
                      <a:pt x="24" y="372"/>
                    </a:lnTo>
                    <a:lnTo>
                      <a:pt x="16" y="397"/>
                    </a:lnTo>
                    <a:lnTo>
                      <a:pt x="10" y="423"/>
                    </a:lnTo>
                    <a:lnTo>
                      <a:pt x="6" y="449"/>
                    </a:lnTo>
                    <a:lnTo>
                      <a:pt x="2" y="476"/>
                    </a:lnTo>
                    <a:lnTo>
                      <a:pt x="0" y="502"/>
                    </a:lnTo>
                    <a:lnTo>
                      <a:pt x="0" y="528"/>
                    </a:lnTo>
                    <a:lnTo>
                      <a:pt x="0" y="528"/>
                    </a:lnTo>
                    <a:lnTo>
                      <a:pt x="0" y="555"/>
                    </a:lnTo>
                    <a:lnTo>
                      <a:pt x="2" y="581"/>
                    </a:lnTo>
                    <a:lnTo>
                      <a:pt x="4" y="605"/>
                    </a:lnTo>
                    <a:lnTo>
                      <a:pt x="10" y="629"/>
                    </a:lnTo>
                    <a:lnTo>
                      <a:pt x="14" y="654"/>
                    </a:lnTo>
                    <a:lnTo>
                      <a:pt x="20" y="678"/>
                    </a:lnTo>
                    <a:lnTo>
                      <a:pt x="39" y="725"/>
                    </a:lnTo>
                    <a:lnTo>
                      <a:pt x="39" y="725"/>
                    </a:lnTo>
                    <a:lnTo>
                      <a:pt x="53" y="757"/>
                    </a:lnTo>
                    <a:lnTo>
                      <a:pt x="67" y="785"/>
                    </a:lnTo>
                    <a:lnTo>
                      <a:pt x="67" y="785"/>
                    </a:lnTo>
                    <a:lnTo>
                      <a:pt x="209" y="1077"/>
                    </a:lnTo>
                    <a:lnTo>
                      <a:pt x="209" y="1077"/>
                    </a:lnTo>
                    <a:lnTo>
                      <a:pt x="223" y="1121"/>
                    </a:lnTo>
                    <a:lnTo>
                      <a:pt x="233" y="1158"/>
                    </a:lnTo>
                    <a:lnTo>
                      <a:pt x="237" y="1176"/>
                    </a:lnTo>
                    <a:lnTo>
                      <a:pt x="237" y="1190"/>
                    </a:lnTo>
                    <a:lnTo>
                      <a:pt x="237" y="1190"/>
                    </a:lnTo>
                    <a:lnTo>
                      <a:pt x="239" y="1216"/>
                    </a:lnTo>
                    <a:lnTo>
                      <a:pt x="241" y="1245"/>
                    </a:lnTo>
                    <a:lnTo>
                      <a:pt x="245" y="1273"/>
                    </a:lnTo>
                    <a:lnTo>
                      <a:pt x="249" y="1285"/>
                    </a:lnTo>
                    <a:lnTo>
                      <a:pt x="253" y="1297"/>
                    </a:lnTo>
                    <a:lnTo>
                      <a:pt x="253" y="1297"/>
                    </a:lnTo>
                    <a:lnTo>
                      <a:pt x="261" y="1312"/>
                    </a:lnTo>
                    <a:lnTo>
                      <a:pt x="277" y="1332"/>
                    </a:lnTo>
                    <a:lnTo>
                      <a:pt x="289" y="1344"/>
                    </a:lnTo>
                    <a:lnTo>
                      <a:pt x="304" y="1354"/>
                    </a:lnTo>
                    <a:lnTo>
                      <a:pt x="320" y="1366"/>
                    </a:lnTo>
                    <a:lnTo>
                      <a:pt x="338" y="1376"/>
                    </a:lnTo>
                    <a:lnTo>
                      <a:pt x="549" y="1376"/>
                    </a:lnTo>
                    <a:lnTo>
                      <a:pt x="757" y="1376"/>
                    </a:lnTo>
                    <a:lnTo>
                      <a:pt x="757" y="1376"/>
                    </a:lnTo>
                    <a:lnTo>
                      <a:pt x="775" y="1366"/>
                    </a:lnTo>
                    <a:lnTo>
                      <a:pt x="791" y="1354"/>
                    </a:lnTo>
                    <a:lnTo>
                      <a:pt x="806" y="1344"/>
                    </a:lnTo>
                    <a:lnTo>
                      <a:pt x="818" y="1332"/>
                    </a:lnTo>
                    <a:lnTo>
                      <a:pt x="834" y="1312"/>
                    </a:lnTo>
                    <a:lnTo>
                      <a:pt x="842" y="1297"/>
                    </a:lnTo>
                    <a:lnTo>
                      <a:pt x="842" y="1297"/>
                    </a:lnTo>
                    <a:lnTo>
                      <a:pt x="846" y="1285"/>
                    </a:lnTo>
                    <a:lnTo>
                      <a:pt x="850" y="1273"/>
                    </a:lnTo>
                    <a:lnTo>
                      <a:pt x="854" y="1245"/>
                    </a:lnTo>
                    <a:lnTo>
                      <a:pt x="856" y="1216"/>
                    </a:lnTo>
                    <a:lnTo>
                      <a:pt x="858" y="1190"/>
                    </a:lnTo>
                    <a:lnTo>
                      <a:pt x="858" y="1190"/>
                    </a:lnTo>
                    <a:lnTo>
                      <a:pt x="858" y="1176"/>
                    </a:lnTo>
                    <a:lnTo>
                      <a:pt x="862" y="1158"/>
                    </a:lnTo>
                    <a:lnTo>
                      <a:pt x="872" y="1121"/>
                    </a:lnTo>
                    <a:lnTo>
                      <a:pt x="887" y="1077"/>
                    </a:lnTo>
                    <a:lnTo>
                      <a:pt x="887" y="1077"/>
                    </a:lnTo>
                    <a:lnTo>
                      <a:pt x="1028" y="785"/>
                    </a:lnTo>
                    <a:lnTo>
                      <a:pt x="1028" y="785"/>
                    </a:lnTo>
                    <a:lnTo>
                      <a:pt x="1042" y="757"/>
                    </a:lnTo>
                    <a:lnTo>
                      <a:pt x="1057" y="725"/>
                    </a:lnTo>
                    <a:lnTo>
                      <a:pt x="1057" y="725"/>
                    </a:lnTo>
                    <a:lnTo>
                      <a:pt x="1075" y="678"/>
                    </a:lnTo>
                    <a:lnTo>
                      <a:pt x="1081" y="654"/>
                    </a:lnTo>
                    <a:lnTo>
                      <a:pt x="1087" y="629"/>
                    </a:lnTo>
                    <a:lnTo>
                      <a:pt x="1091" y="605"/>
                    </a:lnTo>
                    <a:lnTo>
                      <a:pt x="1093" y="581"/>
                    </a:lnTo>
                    <a:lnTo>
                      <a:pt x="1095" y="555"/>
                    </a:lnTo>
                    <a:lnTo>
                      <a:pt x="1095" y="528"/>
                    </a:lnTo>
                    <a:lnTo>
                      <a:pt x="1095" y="528"/>
                    </a:lnTo>
                    <a:lnTo>
                      <a:pt x="1095" y="502"/>
                    </a:lnTo>
                    <a:lnTo>
                      <a:pt x="1093" y="476"/>
                    </a:lnTo>
                    <a:lnTo>
                      <a:pt x="1089" y="449"/>
                    </a:lnTo>
                    <a:lnTo>
                      <a:pt x="1085" y="423"/>
                    </a:lnTo>
                    <a:lnTo>
                      <a:pt x="1079" y="397"/>
                    </a:lnTo>
                    <a:lnTo>
                      <a:pt x="1071" y="372"/>
                    </a:lnTo>
                    <a:lnTo>
                      <a:pt x="1063" y="348"/>
                    </a:lnTo>
                    <a:lnTo>
                      <a:pt x="1052" y="324"/>
                    </a:lnTo>
                    <a:lnTo>
                      <a:pt x="1040" y="300"/>
                    </a:lnTo>
                    <a:lnTo>
                      <a:pt x="1028" y="277"/>
                    </a:lnTo>
                    <a:lnTo>
                      <a:pt x="1016" y="255"/>
                    </a:lnTo>
                    <a:lnTo>
                      <a:pt x="1002" y="233"/>
                    </a:lnTo>
                    <a:lnTo>
                      <a:pt x="986" y="213"/>
                    </a:lnTo>
                    <a:lnTo>
                      <a:pt x="969" y="192"/>
                    </a:lnTo>
                    <a:lnTo>
                      <a:pt x="953" y="174"/>
                    </a:lnTo>
                    <a:lnTo>
                      <a:pt x="935" y="156"/>
                    </a:lnTo>
                    <a:lnTo>
                      <a:pt x="915" y="138"/>
                    </a:lnTo>
                    <a:lnTo>
                      <a:pt x="895" y="121"/>
                    </a:lnTo>
                    <a:lnTo>
                      <a:pt x="874" y="105"/>
                    </a:lnTo>
                    <a:lnTo>
                      <a:pt x="852" y="91"/>
                    </a:lnTo>
                    <a:lnTo>
                      <a:pt x="830" y="77"/>
                    </a:lnTo>
                    <a:lnTo>
                      <a:pt x="808" y="65"/>
                    </a:lnTo>
                    <a:lnTo>
                      <a:pt x="783" y="53"/>
                    </a:lnTo>
                    <a:lnTo>
                      <a:pt x="759" y="43"/>
                    </a:lnTo>
                    <a:lnTo>
                      <a:pt x="735" y="32"/>
                    </a:lnTo>
                    <a:lnTo>
                      <a:pt x="710" y="24"/>
                    </a:lnTo>
                    <a:lnTo>
                      <a:pt x="684" y="18"/>
                    </a:lnTo>
                    <a:lnTo>
                      <a:pt x="658" y="12"/>
                    </a:lnTo>
                    <a:lnTo>
                      <a:pt x="629" y="6"/>
                    </a:lnTo>
                    <a:lnTo>
                      <a:pt x="603" y="4"/>
                    </a:lnTo>
                    <a:lnTo>
                      <a:pt x="575" y="2"/>
                    </a:lnTo>
                    <a:lnTo>
                      <a:pt x="549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5" name="Freeform 29"/>
              <p:cNvSpPr>
                <a:spLocks noEditPoints="1"/>
              </p:cNvSpPr>
              <p:nvPr/>
            </p:nvSpPr>
            <p:spPr bwMode="auto">
              <a:xfrm>
                <a:off x="2189" y="356"/>
                <a:ext cx="1095" cy="1374"/>
              </a:xfrm>
              <a:custGeom>
                <a:avLst/>
                <a:gdLst>
                  <a:gd name="T0" fmla="*/ 289 w 1095"/>
                  <a:gd name="T1" fmla="*/ 1340 h 1374"/>
                  <a:gd name="T2" fmla="*/ 249 w 1095"/>
                  <a:gd name="T3" fmla="*/ 1283 h 1374"/>
                  <a:gd name="T4" fmla="*/ 239 w 1095"/>
                  <a:gd name="T5" fmla="*/ 1186 h 1374"/>
                  <a:gd name="T6" fmla="*/ 209 w 1095"/>
                  <a:gd name="T7" fmla="*/ 1073 h 1374"/>
                  <a:gd name="T8" fmla="*/ 39 w 1095"/>
                  <a:gd name="T9" fmla="*/ 723 h 1374"/>
                  <a:gd name="T10" fmla="*/ 2 w 1095"/>
                  <a:gd name="T11" fmla="*/ 553 h 1374"/>
                  <a:gd name="T12" fmla="*/ 6 w 1095"/>
                  <a:gd name="T13" fmla="*/ 447 h 1374"/>
                  <a:gd name="T14" fmla="*/ 45 w 1095"/>
                  <a:gd name="T15" fmla="*/ 322 h 1374"/>
                  <a:gd name="T16" fmla="*/ 109 w 1095"/>
                  <a:gd name="T17" fmla="*/ 213 h 1374"/>
                  <a:gd name="T18" fmla="*/ 200 w 1095"/>
                  <a:gd name="T19" fmla="*/ 119 h 1374"/>
                  <a:gd name="T20" fmla="*/ 312 w 1095"/>
                  <a:gd name="T21" fmla="*/ 53 h 1374"/>
                  <a:gd name="T22" fmla="*/ 437 w 1095"/>
                  <a:gd name="T23" fmla="*/ 10 h 1374"/>
                  <a:gd name="T24" fmla="*/ 549 w 1095"/>
                  <a:gd name="T25" fmla="*/ 0 h 1374"/>
                  <a:gd name="T26" fmla="*/ 684 w 1095"/>
                  <a:gd name="T27" fmla="*/ 16 h 1374"/>
                  <a:gd name="T28" fmla="*/ 808 w 1095"/>
                  <a:gd name="T29" fmla="*/ 63 h 1374"/>
                  <a:gd name="T30" fmla="*/ 915 w 1095"/>
                  <a:gd name="T31" fmla="*/ 138 h 1374"/>
                  <a:gd name="T32" fmla="*/ 1000 w 1095"/>
                  <a:gd name="T33" fmla="*/ 233 h 1374"/>
                  <a:gd name="T34" fmla="*/ 1061 w 1095"/>
                  <a:gd name="T35" fmla="*/ 346 h 1374"/>
                  <a:gd name="T36" fmla="*/ 1091 w 1095"/>
                  <a:gd name="T37" fmla="*/ 474 h 1374"/>
                  <a:gd name="T38" fmla="*/ 1093 w 1095"/>
                  <a:gd name="T39" fmla="*/ 579 h 1374"/>
                  <a:gd name="T40" fmla="*/ 1057 w 1095"/>
                  <a:gd name="T41" fmla="*/ 723 h 1374"/>
                  <a:gd name="T42" fmla="*/ 887 w 1095"/>
                  <a:gd name="T43" fmla="*/ 1073 h 1374"/>
                  <a:gd name="T44" fmla="*/ 856 w 1095"/>
                  <a:gd name="T45" fmla="*/ 1186 h 1374"/>
                  <a:gd name="T46" fmla="*/ 842 w 1095"/>
                  <a:gd name="T47" fmla="*/ 1293 h 1374"/>
                  <a:gd name="T48" fmla="*/ 791 w 1095"/>
                  <a:gd name="T49" fmla="*/ 1352 h 1374"/>
                  <a:gd name="T50" fmla="*/ 549 w 1095"/>
                  <a:gd name="T51" fmla="*/ 0 h 1374"/>
                  <a:gd name="T52" fmla="*/ 437 w 1095"/>
                  <a:gd name="T53" fmla="*/ 10 h 1374"/>
                  <a:gd name="T54" fmla="*/ 312 w 1095"/>
                  <a:gd name="T55" fmla="*/ 51 h 1374"/>
                  <a:gd name="T56" fmla="*/ 200 w 1095"/>
                  <a:gd name="T57" fmla="*/ 119 h 1374"/>
                  <a:gd name="T58" fmla="*/ 109 w 1095"/>
                  <a:gd name="T59" fmla="*/ 211 h 1374"/>
                  <a:gd name="T60" fmla="*/ 43 w 1095"/>
                  <a:gd name="T61" fmla="*/ 322 h 1374"/>
                  <a:gd name="T62" fmla="*/ 6 w 1095"/>
                  <a:gd name="T63" fmla="*/ 447 h 1374"/>
                  <a:gd name="T64" fmla="*/ 0 w 1095"/>
                  <a:gd name="T65" fmla="*/ 553 h 1374"/>
                  <a:gd name="T66" fmla="*/ 22 w 1095"/>
                  <a:gd name="T67" fmla="*/ 676 h 1374"/>
                  <a:gd name="T68" fmla="*/ 69 w 1095"/>
                  <a:gd name="T69" fmla="*/ 783 h 1374"/>
                  <a:gd name="T70" fmla="*/ 237 w 1095"/>
                  <a:gd name="T71" fmla="*/ 1172 h 1374"/>
                  <a:gd name="T72" fmla="*/ 245 w 1095"/>
                  <a:gd name="T73" fmla="*/ 1271 h 1374"/>
                  <a:gd name="T74" fmla="*/ 279 w 1095"/>
                  <a:gd name="T75" fmla="*/ 1330 h 1374"/>
                  <a:gd name="T76" fmla="*/ 549 w 1095"/>
                  <a:gd name="T77" fmla="*/ 1374 h 1374"/>
                  <a:gd name="T78" fmla="*/ 806 w 1095"/>
                  <a:gd name="T79" fmla="*/ 1340 h 1374"/>
                  <a:gd name="T80" fmla="*/ 846 w 1095"/>
                  <a:gd name="T81" fmla="*/ 1283 h 1374"/>
                  <a:gd name="T82" fmla="*/ 858 w 1095"/>
                  <a:gd name="T83" fmla="*/ 1186 h 1374"/>
                  <a:gd name="T84" fmla="*/ 887 w 1095"/>
                  <a:gd name="T85" fmla="*/ 1073 h 1374"/>
                  <a:gd name="T86" fmla="*/ 1057 w 1095"/>
                  <a:gd name="T87" fmla="*/ 723 h 1374"/>
                  <a:gd name="T88" fmla="*/ 1095 w 1095"/>
                  <a:gd name="T89" fmla="*/ 553 h 1374"/>
                  <a:gd name="T90" fmla="*/ 1089 w 1095"/>
                  <a:gd name="T91" fmla="*/ 447 h 1374"/>
                  <a:gd name="T92" fmla="*/ 1052 w 1095"/>
                  <a:gd name="T93" fmla="*/ 322 h 1374"/>
                  <a:gd name="T94" fmla="*/ 986 w 1095"/>
                  <a:gd name="T95" fmla="*/ 211 h 1374"/>
                  <a:gd name="T96" fmla="*/ 895 w 1095"/>
                  <a:gd name="T97" fmla="*/ 119 h 1374"/>
                  <a:gd name="T98" fmla="*/ 783 w 1095"/>
                  <a:gd name="T99" fmla="*/ 51 h 1374"/>
                  <a:gd name="T100" fmla="*/ 658 w 1095"/>
                  <a:gd name="T101" fmla="*/ 10 h 13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095" h="1374">
                    <a:moveTo>
                      <a:pt x="338" y="1374"/>
                    </a:moveTo>
                    <a:lnTo>
                      <a:pt x="338" y="1374"/>
                    </a:lnTo>
                    <a:lnTo>
                      <a:pt x="320" y="1362"/>
                    </a:lnTo>
                    <a:lnTo>
                      <a:pt x="304" y="1352"/>
                    </a:lnTo>
                    <a:lnTo>
                      <a:pt x="289" y="1340"/>
                    </a:lnTo>
                    <a:lnTo>
                      <a:pt x="279" y="1328"/>
                    </a:lnTo>
                    <a:lnTo>
                      <a:pt x="263" y="1308"/>
                    </a:lnTo>
                    <a:lnTo>
                      <a:pt x="255" y="1293"/>
                    </a:lnTo>
                    <a:lnTo>
                      <a:pt x="255" y="1293"/>
                    </a:lnTo>
                    <a:lnTo>
                      <a:pt x="249" y="1283"/>
                    </a:lnTo>
                    <a:lnTo>
                      <a:pt x="247" y="1269"/>
                    </a:lnTo>
                    <a:lnTo>
                      <a:pt x="241" y="1241"/>
                    </a:lnTo>
                    <a:lnTo>
                      <a:pt x="239" y="1212"/>
                    </a:lnTo>
                    <a:lnTo>
                      <a:pt x="239" y="1186"/>
                    </a:lnTo>
                    <a:lnTo>
                      <a:pt x="239" y="1186"/>
                    </a:lnTo>
                    <a:lnTo>
                      <a:pt x="237" y="1172"/>
                    </a:lnTo>
                    <a:lnTo>
                      <a:pt x="235" y="1156"/>
                    </a:lnTo>
                    <a:lnTo>
                      <a:pt x="225" y="1117"/>
                    </a:lnTo>
                    <a:lnTo>
                      <a:pt x="209" y="1073"/>
                    </a:lnTo>
                    <a:lnTo>
                      <a:pt x="209" y="1073"/>
                    </a:lnTo>
                    <a:lnTo>
                      <a:pt x="69" y="783"/>
                    </a:lnTo>
                    <a:lnTo>
                      <a:pt x="69" y="783"/>
                    </a:lnTo>
                    <a:lnTo>
                      <a:pt x="53" y="753"/>
                    </a:lnTo>
                    <a:lnTo>
                      <a:pt x="39" y="723"/>
                    </a:lnTo>
                    <a:lnTo>
                      <a:pt x="39" y="723"/>
                    </a:lnTo>
                    <a:lnTo>
                      <a:pt x="22" y="676"/>
                    </a:lnTo>
                    <a:lnTo>
                      <a:pt x="10" y="627"/>
                    </a:lnTo>
                    <a:lnTo>
                      <a:pt x="6" y="603"/>
                    </a:lnTo>
                    <a:lnTo>
                      <a:pt x="4" y="579"/>
                    </a:lnTo>
                    <a:lnTo>
                      <a:pt x="2" y="553"/>
                    </a:lnTo>
                    <a:lnTo>
                      <a:pt x="0" y="526"/>
                    </a:lnTo>
                    <a:lnTo>
                      <a:pt x="0" y="526"/>
                    </a:lnTo>
                    <a:lnTo>
                      <a:pt x="2" y="500"/>
                    </a:lnTo>
                    <a:lnTo>
                      <a:pt x="4" y="474"/>
                    </a:lnTo>
                    <a:lnTo>
                      <a:pt x="6" y="447"/>
                    </a:lnTo>
                    <a:lnTo>
                      <a:pt x="12" y="421"/>
                    </a:lnTo>
                    <a:lnTo>
                      <a:pt x="18" y="395"/>
                    </a:lnTo>
                    <a:lnTo>
                      <a:pt x="26" y="370"/>
                    </a:lnTo>
                    <a:lnTo>
                      <a:pt x="34" y="346"/>
                    </a:lnTo>
                    <a:lnTo>
                      <a:pt x="45" y="322"/>
                    </a:lnTo>
                    <a:lnTo>
                      <a:pt x="55" y="300"/>
                    </a:lnTo>
                    <a:lnTo>
                      <a:pt x="67" y="275"/>
                    </a:lnTo>
                    <a:lnTo>
                      <a:pt x="81" y="253"/>
                    </a:lnTo>
                    <a:lnTo>
                      <a:pt x="95" y="233"/>
                    </a:lnTo>
                    <a:lnTo>
                      <a:pt x="109" y="213"/>
                    </a:lnTo>
                    <a:lnTo>
                      <a:pt x="126" y="192"/>
                    </a:lnTo>
                    <a:lnTo>
                      <a:pt x="144" y="172"/>
                    </a:lnTo>
                    <a:lnTo>
                      <a:pt x="162" y="154"/>
                    </a:lnTo>
                    <a:lnTo>
                      <a:pt x="180" y="138"/>
                    </a:lnTo>
                    <a:lnTo>
                      <a:pt x="200" y="119"/>
                    </a:lnTo>
                    <a:lnTo>
                      <a:pt x="221" y="105"/>
                    </a:lnTo>
                    <a:lnTo>
                      <a:pt x="243" y="89"/>
                    </a:lnTo>
                    <a:lnTo>
                      <a:pt x="265" y="77"/>
                    </a:lnTo>
                    <a:lnTo>
                      <a:pt x="287" y="63"/>
                    </a:lnTo>
                    <a:lnTo>
                      <a:pt x="312" y="53"/>
                    </a:lnTo>
                    <a:lnTo>
                      <a:pt x="336" y="41"/>
                    </a:lnTo>
                    <a:lnTo>
                      <a:pt x="360" y="32"/>
                    </a:lnTo>
                    <a:lnTo>
                      <a:pt x="387" y="24"/>
                    </a:lnTo>
                    <a:lnTo>
                      <a:pt x="411" y="16"/>
                    </a:lnTo>
                    <a:lnTo>
                      <a:pt x="437" y="10"/>
                    </a:lnTo>
                    <a:lnTo>
                      <a:pt x="466" y="6"/>
                    </a:lnTo>
                    <a:lnTo>
                      <a:pt x="492" y="2"/>
                    </a:lnTo>
                    <a:lnTo>
                      <a:pt x="520" y="0"/>
                    </a:lnTo>
                    <a:lnTo>
                      <a:pt x="549" y="0"/>
                    </a:lnTo>
                    <a:lnTo>
                      <a:pt x="549" y="0"/>
                    </a:lnTo>
                    <a:lnTo>
                      <a:pt x="575" y="0"/>
                    </a:lnTo>
                    <a:lnTo>
                      <a:pt x="603" y="2"/>
                    </a:lnTo>
                    <a:lnTo>
                      <a:pt x="629" y="6"/>
                    </a:lnTo>
                    <a:lnTo>
                      <a:pt x="658" y="10"/>
                    </a:lnTo>
                    <a:lnTo>
                      <a:pt x="684" y="16"/>
                    </a:lnTo>
                    <a:lnTo>
                      <a:pt x="708" y="24"/>
                    </a:lnTo>
                    <a:lnTo>
                      <a:pt x="735" y="32"/>
                    </a:lnTo>
                    <a:lnTo>
                      <a:pt x="759" y="41"/>
                    </a:lnTo>
                    <a:lnTo>
                      <a:pt x="783" y="53"/>
                    </a:lnTo>
                    <a:lnTo>
                      <a:pt x="808" y="63"/>
                    </a:lnTo>
                    <a:lnTo>
                      <a:pt x="830" y="77"/>
                    </a:lnTo>
                    <a:lnTo>
                      <a:pt x="852" y="89"/>
                    </a:lnTo>
                    <a:lnTo>
                      <a:pt x="874" y="105"/>
                    </a:lnTo>
                    <a:lnTo>
                      <a:pt x="895" y="119"/>
                    </a:lnTo>
                    <a:lnTo>
                      <a:pt x="915" y="138"/>
                    </a:lnTo>
                    <a:lnTo>
                      <a:pt x="933" y="154"/>
                    </a:lnTo>
                    <a:lnTo>
                      <a:pt x="951" y="172"/>
                    </a:lnTo>
                    <a:lnTo>
                      <a:pt x="969" y="192"/>
                    </a:lnTo>
                    <a:lnTo>
                      <a:pt x="986" y="213"/>
                    </a:lnTo>
                    <a:lnTo>
                      <a:pt x="1000" y="233"/>
                    </a:lnTo>
                    <a:lnTo>
                      <a:pt x="1014" y="253"/>
                    </a:lnTo>
                    <a:lnTo>
                      <a:pt x="1028" y="275"/>
                    </a:lnTo>
                    <a:lnTo>
                      <a:pt x="1040" y="300"/>
                    </a:lnTo>
                    <a:lnTo>
                      <a:pt x="1050" y="322"/>
                    </a:lnTo>
                    <a:lnTo>
                      <a:pt x="1061" y="346"/>
                    </a:lnTo>
                    <a:lnTo>
                      <a:pt x="1071" y="370"/>
                    </a:lnTo>
                    <a:lnTo>
                      <a:pt x="1077" y="395"/>
                    </a:lnTo>
                    <a:lnTo>
                      <a:pt x="1083" y="421"/>
                    </a:lnTo>
                    <a:lnTo>
                      <a:pt x="1089" y="447"/>
                    </a:lnTo>
                    <a:lnTo>
                      <a:pt x="1091" y="474"/>
                    </a:lnTo>
                    <a:lnTo>
                      <a:pt x="1095" y="500"/>
                    </a:lnTo>
                    <a:lnTo>
                      <a:pt x="1095" y="526"/>
                    </a:lnTo>
                    <a:lnTo>
                      <a:pt x="1095" y="526"/>
                    </a:lnTo>
                    <a:lnTo>
                      <a:pt x="1095" y="553"/>
                    </a:lnTo>
                    <a:lnTo>
                      <a:pt x="1093" y="579"/>
                    </a:lnTo>
                    <a:lnTo>
                      <a:pt x="1089" y="603"/>
                    </a:lnTo>
                    <a:lnTo>
                      <a:pt x="1085" y="627"/>
                    </a:lnTo>
                    <a:lnTo>
                      <a:pt x="1073" y="676"/>
                    </a:lnTo>
                    <a:lnTo>
                      <a:pt x="1057" y="723"/>
                    </a:lnTo>
                    <a:lnTo>
                      <a:pt x="1057" y="723"/>
                    </a:lnTo>
                    <a:lnTo>
                      <a:pt x="1042" y="753"/>
                    </a:lnTo>
                    <a:lnTo>
                      <a:pt x="1026" y="783"/>
                    </a:lnTo>
                    <a:lnTo>
                      <a:pt x="1026" y="783"/>
                    </a:lnTo>
                    <a:lnTo>
                      <a:pt x="887" y="1073"/>
                    </a:lnTo>
                    <a:lnTo>
                      <a:pt x="887" y="1073"/>
                    </a:lnTo>
                    <a:lnTo>
                      <a:pt x="872" y="1117"/>
                    </a:lnTo>
                    <a:lnTo>
                      <a:pt x="862" y="1156"/>
                    </a:lnTo>
                    <a:lnTo>
                      <a:pt x="858" y="1172"/>
                    </a:lnTo>
                    <a:lnTo>
                      <a:pt x="856" y="1186"/>
                    </a:lnTo>
                    <a:lnTo>
                      <a:pt x="856" y="1186"/>
                    </a:lnTo>
                    <a:lnTo>
                      <a:pt x="856" y="1212"/>
                    </a:lnTo>
                    <a:lnTo>
                      <a:pt x="854" y="1241"/>
                    </a:lnTo>
                    <a:lnTo>
                      <a:pt x="850" y="1269"/>
                    </a:lnTo>
                    <a:lnTo>
                      <a:pt x="846" y="1283"/>
                    </a:lnTo>
                    <a:lnTo>
                      <a:pt x="842" y="1293"/>
                    </a:lnTo>
                    <a:lnTo>
                      <a:pt x="842" y="1293"/>
                    </a:lnTo>
                    <a:lnTo>
                      <a:pt x="832" y="1308"/>
                    </a:lnTo>
                    <a:lnTo>
                      <a:pt x="816" y="1328"/>
                    </a:lnTo>
                    <a:lnTo>
                      <a:pt x="806" y="1340"/>
                    </a:lnTo>
                    <a:lnTo>
                      <a:pt x="791" y="1352"/>
                    </a:lnTo>
                    <a:lnTo>
                      <a:pt x="775" y="1362"/>
                    </a:lnTo>
                    <a:lnTo>
                      <a:pt x="757" y="1374"/>
                    </a:lnTo>
                    <a:lnTo>
                      <a:pt x="549" y="1374"/>
                    </a:lnTo>
                    <a:lnTo>
                      <a:pt x="338" y="1374"/>
                    </a:lnTo>
                    <a:close/>
                    <a:moveTo>
                      <a:pt x="549" y="0"/>
                    </a:moveTo>
                    <a:lnTo>
                      <a:pt x="549" y="0"/>
                    </a:lnTo>
                    <a:lnTo>
                      <a:pt x="520" y="0"/>
                    </a:lnTo>
                    <a:lnTo>
                      <a:pt x="492" y="2"/>
                    </a:lnTo>
                    <a:lnTo>
                      <a:pt x="466" y="6"/>
                    </a:lnTo>
                    <a:lnTo>
                      <a:pt x="437" y="10"/>
                    </a:lnTo>
                    <a:lnTo>
                      <a:pt x="411" y="16"/>
                    </a:lnTo>
                    <a:lnTo>
                      <a:pt x="387" y="22"/>
                    </a:lnTo>
                    <a:lnTo>
                      <a:pt x="360" y="30"/>
                    </a:lnTo>
                    <a:lnTo>
                      <a:pt x="336" y="41"/>
                    </a:lnTo>
                    <a:lnTo>
                      <a:pt x="312" y="51"/>
                    </a:lnTo>
                    <a:lnTo>
                      <a:pt x="287" y="63"/>
                    </a:lnTo>
                    <a:lnTo>
                      <a:pt x="265" y="75"/>
                    </a:lnTo>
                    <a:lnTo>
                      <a:pt x="243" y="89"/>
                    </a:lnTo>
                    <a:lnTo>
                      <a:pt x="221" y="103"/>
                    </a:lnTo>
                    <a:lnTo>
                      <a:pt x="200" y="119"/>
                    </a:lnTo>
                    <a:lnTo>
                      <a:pt x="180" y="136"/>
                    </a:lnTo>
                    <a:lnTo>
                      <a:pt x="162" y="154"/>
                    </a:lnTo>
                    <a:lnTo>
                      <a:pt x="144" y="172"/>
                    </a:lnTo>
                    <a:lnTo>
                      <a:pt x="126" y="192"/>
                    </a:lnTo>
                    <a:lnTo>
                      <a:pt x="109" y="211"/>
                    </a:lnTo>
                    <a:lnTo>
                      <a:pt x="93" y="233"/>
                    </a:lnTo>
                    <a:lnTo>
                      <a:pt x="79" y="253"/>
                    </a:lnTo>
                    <a:lnTo>
                      <a:pt x="67" y="275"/>
                    </a:lnTo>
                    <a:lnTo>
                      <a:pt x="55" y="298"/>
                    </a:lnTo>
                    <a:lnTo>
                      <a:pt x="43" y="322"/>
                    </a:lnTo>
                    <a:lnTo>
                      <a:pt x="32" y="346"/>
                    </a:lnTo>
                    <a:lnTo>
                      <a:pt x="24" y="370"/>
                    </a:lnTo>
                    <a:lnTo>
                      <a:pt x="18" y="395"/>
                    </a:lnTo>
                    <a:lnTo>
                      <a:pt x="10" y="421"/>
                    </a:lnTo>
                    <a:lnTo>
                      <a:pt x="6" y="447"/>
                    </a:lnTo>
                    <a:lnTo>
                      <a:pt x="2" y="474"/>
                    </a:lnTo>
                    <a:lnTo>
                      <a:pt x="0" y="500"/>
                    </a:lnTo>
                    <a:lnTo>
                      <a:pt x="0" y="526"/>
                    </a:lnTo>
                    <a:lnTo>
                      <a:pt x="0" y="526"/>
                    </a:lnTo>
                    <a:lnTo>
                      <a:pt x="0" y="553"/>
                    </a:lnTo>
                    <a:lnTo>
                      <a:pt x="2" y="579"/>
                    </a:lnTo>
                    <a:lnTo>
                      <a:pt x="6" y="603"/>
                    </a:lnTo>
                    <a:lnTo>
                      <a:pt x="10" y="627"/>
                    </a:lnTo>
                    <a:lnTo>
                      <a:pt x="16" y="652"/>
                    </a:lnTo>
                    <a:lnTo>
                      <a:pt x="22" y="676"/>
                    </a:lnTo>
                    <a:lnTo>
                      <a:pt x="39" y="723"/>
                    </a:lnTo>
                    <a:lnTo>
                      <a:pt x="39" y="723"/>
                    </a:lnTo>
                    <a:lnTo>
                      <a:pt x="53" y="753"/>
                    </a:lnTo>
                    <a:lnTo>
                      <a:pt x="69" y="783"/>
                    </a:lnTo>
                    <a:lnTo>
                      <a:pt x="69" y="783"/>
                    </a:lnTo>
                    <a:lnTo>
                      <a:pt x="209" y="1073"/>
                    </a:lnTo>
                    <a:lnTo>
                      <a:pt x="209" y="1073"/>
                    </a:lnTo>
                    <a:lnTo>
                      <a:pt x="223" y="1119"/>
                    </a:lnTo>
                    <a:lnTo>
                      <a:pt x="233" y="1156"/>
                    </a:lnTo>
                    <a:lnTo>
                      <a:pt x="237" y="1172"/>
                    </a:lnTo>
                    <a:lnTo>
                      <a:pt x="239" y="1186"/>
                    </a:lnTo>
                    <a:lnTo>
                      <a:pt x="239" y="1186"/>
                    </a:lnTo>
                    <a:lnTo>
                      <a:pt x="239" y="1212"/>
                    </a:lnTo>
                    <a:lnTo>
                      <a:pt x="241" y="1243"/>
                    </a:lnTo>
                    <a:lnTo>
                      <a:pt x="245" y="1271"/>
                    </a:lnTo>
                    <a:lnTo>
                      <a:pt x="249" y="1283"/>
                    </a:lnTo>
                    <a:lnTo>
                      <a:pt x="253" y="1293"/>
                    </a:lnTo>
                    <a:lnTo>
                      <a:pt x="253" y="1293"/>
                    </a:lnTo>
                    <a:lnTo>
                      <a:pt x="263" y="1310"/>
                    </a:lnTo>
                    <a:lnTo>
                      <a:pt x="279" y="1330"/>
                    </a:lnTo>
                    <a:lnTo>
                      <a:pt x="289" y="1340"/>
                    </a:lnTo>
                    <a:lnTo>
                      <a:pt x="304" y="1352"/>
                    </a:lnTo>
                    <a:lnTo>
                      <a:pt x="320" y="1364"/>
                    </a:lnTo>
                    <a:lnTo>
                      <a:pt x="338" y="1374"/>
                    </a:lnTo>
                    <a:lnTo>
                      <a:pt x="549" y="1374"/>
                    </a:lnTo>
                    <a:lnTo>
                      <a:pt x="757" y="1374"/>
                    </a:lnTo>
                    <a:lnTo>
                      <a:pt x="757" y="1374"/>
                    </a:lnTo>
                    <a:lnTo>
                      <a:pt x="775" y="1364"/>
                    </a:lnTo>
                    <a:lnTo>
                      <a:pt x="791" y="1352"/>
                    </a:lnTo>
                    <a:lnTo>
                      <a:pt x="806" y="1340"/>
                    </a:lnTo>
                    <a:lnTo>
                      <a:pt x="816" y="1330"/>
                    </a:lnTo>
                    <a:lnTo>
                      <a:pt x="832" y="1310"/>
                    </a:lnTo>
                    <a:lnTo>
                      <a:pt x="842" y="1293"/>
                    </a:lnTo>
                    <a:lnTo>
                      <a:pt x="842" y="1293"/>
                    </a:lnTo>
                    <a:lnTo>
                      <a:pt x="846" y="1283"/>
                    </a:lnTo>
                    <a:lnTo>
                      <a:pt x="850" y="1271"/>
                    </a:lnTo>
                    <a:lnTo>
                      <a:pt x="854" y="1243"/>
                    </a:lnTo>
                    <a:lnTo>
                      <a:pt x="856" y="1212"/>
                    </a:lnTo>
                    <a:lnTo>
                      <a:pt x="858" y="1186"/>
                    </a:lnTo>
                    <a:lnTo>
                      <a:pt x="858" y="1186"/>
                    </a:lnTo>
                    <a:lnTo>
                      <a:pt x="858" y="1172"/>
                    </a:lnTo>
                    <a:lnTo>
                      <a:pt x="862" y="1156"/>
                    </a:lnTo>
                    <a:lnTo>
                      <a:pt x="872" y="1119"/>
                    </a:lnTo>
                    <a:lnTo>
                      <a:pt x="887" y="1073"/>
                    </a:lnTo>
                    <a:lnTo>
                      <a:pt x="887" y="1073"/>
                    </a:lnTo>
                    <a:lnTo>
                      <a:pt x="1026" y="783"/>
                    </a:lnTo>
                    <a:lnTo>
                      <a:pt x="1026" y="783"/>
                    </a:lnTo>
                    <a:lnTo>
                      <a:pt x="1042" y="753"/>
                    </a:lnTo>
                    <a:lnTo>
                      <a:pt x="1057" y="723"/>
                    </a:lnTo>
                    <a:lnTo>
                      <a:pt x="1057" y="723"/>
                    </a:lnTo>
                    <a:lnTo>
                      <a:pt x="1073" y="676"/>
                    </a:lnTo>
                    <a:lnTo>
                      <a:pt x="1085" y="627"/>
                    </a:lnTo>
                    <a:lnTo>
                      <a:pt x="1089" y="603"/>
                    </a:lnTo>
                    <a:lnTo>
                      <a:pt x="1093" y="579"/>
                    </a:lnTo>
                    <a:lnTo>
                      <a:pt x="1095" y="553"/>
                    </a:lnTo>
                    <a:lnTo>
                      <a:pt x="1095" y="526"/>
                    </a:lnTo>
                    <a:lnTo>
                      <a:pt x="1095" y="526"/>
                    </a:lnTo>
                    <a:lnTo>
                      <a:pt x="1095" y="500"/>
                    </a:lnTo>
                    <a:lnTo>
                      <a:pt x="1093" y="474"/>
                    </a:lnTo>
                    <a:lnTo>
                      <a:pt x="1089" y="447"/>
                    </a:lnTo>
                    <a:lnTo>
                      <a:pt x="1085" y="421"/>
                    </a:lnTo>
                    <a:lnTo>
                      <a:pt x="1079" y="395"/>
                    </a:lnTo>
                    <a:lnTo>
                      <a:pt x="1071" y="370"/>
                    </a:lnTo>
                    <a:lnTo>
                      <a:pt x="1063" y="346"/>
                    </a:lnTo>
                    <a:lnTo>
                      <a:pt x="1052" y="322"/>
                    </a:lnTo>
                    <a:lnTo>
                      <a:pt x="1040" y="298"/>
                    </a:lnTo>
                    <a:lnTo>
                      <a:pt x="1028" y="275"/>
                    </a:lnTo>
                    <a:lnTo>
                      <a:pt x="1016" y="253"/>
                    </a:lnTo>
                    <a:lnTo>
                      <a:pt x="1002" y="233"/>
                    </a:lnTo>
                    <a:lnTo>
                      <a:pt x="986" y="211"/>
                    </a:lnTo>
                    <a:lnTo>
                      <a:pt x="969" y="192"/>
                    </a:lnTo>
                    <a:lnTo>
                      <a:pt x="951" y="172"/>
                    </a:lnTo>
                    <a:lnTo>
                      <a:pt x="933" y="154"/>
                    </a:lnTo>
                    <a:lnTo>
                      <a:pt x="915" y="136"/>
                    </a:lnTo>
                    <a:lnTo>
                      <a:pt x="895" y="119"/>
                    </a:lnTo>
                    <a:lnTo>
                      <a:pt x="874" y="103"/>
                    </a:lnTo>
                    <a:lnTo>
                      <a:pt x="852" y="89"/>
                    </a:lnTo>
                    <a:lnTo>
                      <a:pt x="830" y="75"/>
                    </a:lnTo>
                    <a:lnTo>
                      <a:pt x="808" y="63"/>
                    </a:lnTo>
                    <a:lnTo>
                      <a:pt x="783" y="51"/>
                    </a:lnTo>
                    <a:lnTo>
                      <a:pt x="759" y="41"/>
                    </a:lnTo>
                    <a:lnTo>
                      <a:pt x="735" y="30"/>
                    </a:lnTo>
                    <a:lnTo>
                      <a:pt x="710" y="22"/>
                    </a:lnTo>
                    <a:lnTo>
                      <a:pt x="684" y="16"/>
                    </a:lnTo>
                    <a:lnTo>
                      <a:pt x="658" y="10"/>
                    </a:lnTo>
                    <a:lnTo>
                      <a:pt x="629" y="6"/>
                    </a:lnTo>
                    <a:lnTo>
                      <a:pt x="603" y="2"/>
                    </a:lnTo>
                    <a:lnTo>
                      <a:pt x="575" y="0"/>
                    </a:lnTo>
                    <a:lnTo>
                      <a:pt x="54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6" name="Freeform 30"/>
              <p:cNvSpPr>
                <a:spLocks/>
              </p:cNvSpPr>
              <p:nvPr/>
            </p:nvSpPr>
            <p:spPr bwMode="auto">
              <a:xfrm>
                <a:off x="2189" y="356"/>
                <a:ext cx="1095" cy="1374"/>
              </a:xfrm>
              <a:custGeom>
                <a:avLst/>
                <a:gdLst>
                  <a:gd name="T0" fmla="*/ 320 w 1095"/>
                  <a:gd name="T1" fmla="*/ 1362 h 1374"/>
                  <a:gd name="T2" fmla="*/ 279 w 1095"/>
                  <a:gd name="T3" fmla="*/ 1328 h 1374"/>
                  <a:gd name="T4" fmla="*/ 255 w 1095"/>
                  <a:gd name="T5" fmla="*/ 1293 h 1374"/>
                  <a:gd name="T6" fmla="*/ 241 w 1095"/>
                  <a:gd name="T7" fmla="*/ 1241 h 1374"/>
                  <a:gd name="T8" fmla="*/ 239 w 1095"/>
                  <a:gd name="T9" fmla="*/ 1186 h 1374"/>
                  <a:gd name="T10" fmla="*/ 225 w 1095"/>
                  <a:gd name="T11" fmla="*/ 1117 h 1374"/>
                  <a:gd name="T12" fmla="*/ 69 w 1095"/>
                  <a:gd name="T13" fmla="*/ 783 h 1374"/>
                  <a:gd name="T14" fmla="*/ 39 w 1095"/>
                  <a:gd name="T15" fmla="*/ 723 h 1374"/>
                  <a:gd name="T16" fmla="*/ 10 w 1095"/>
                  <a:gd name="T17" fmla="*/ 627 h 1374"/>
                  <a:gd name="T18" fmla="*/ 2 w 1095"/>
                  <a:gd name="T19" fmla="*/ 553 h 1374"/>
                  <a:gd name="T20" fmla="*/ 2 w 1095"/>
                  <a:gd name="T21" fmla="*/ 500 h 1374"/>
                  <a:gd name="T22" fmla="*/ 12 w 1095"/>
                  <a:gd name="T23" fmla="*/ 421 h 1374"/>
                  <a:gd name="T24" fmla="*/ 34 w 1095"/>
                  <a:gd name="T25" fmla="*/ 346 h 1374"/>
                  <a:gd name="T26" fmla="*/ 67 w 1095"/>
                  <a:gd name="T27" fmla="*/ 275 h 1374"/>
                  <a:gd name="T28" fmla="*/ 109 w 1095"/>
                  <a:gd name="T29" fmla="*/ 213 h 1374"/>
                  <a:gd name="T30" fmla="*/ 162 w 1095"/>
                  <a:gd name="T31" fmla="*/ 154 h 1374"/>
                  <a:gd name="T32" fmla="*/ 221 w 1095"/>
                  <a:gd name="T33" fmla="*/ 105 h 1374"/>
                  <a:gd name="T34" fmla="*/ 287 w 1095"/>
                  <a:gd name="T35" fmla="*/ 63 h 1374"/>
                  <a:gd name="T36" fmla="*/ 360 w 1095"/>
                  <a:gd name="T37" fmla="*/ 32 h 1374"/>
                  <a:gd name="T38" fmla="*/ 437 w 1095"/>
                  <a:gd name="T39" fmla="*/ 10 h 1374"/>
                  <a:gd name="T40" fmla="*/ 520 w 1095"/>
                  <a:gd name="T41" fmla="*/ 0 h 1374"/>
                  <a:gd name="T42" fmla="*/ 575 w 1095"/>
                  <a:gd name="T43" fmla="*/ 0 h 1374"/>
                  <a:gd name="T44" fmla="*/ 658 w 1095"/>
                  <a:gd name="T45" fmla="*/ 10 h 1374"/>
                  <a:gd name="T46" fmla="*/ 735 w 1095"/>
                  <a:gd name="T47" fmla="*/ 32 h 1374"/>
                  <a:gd name="T48" fmla="*/ 808 w 1095"/>
                  <a:gd name="T49" fmla="*/ 63 h 1374"/>
                  <a:gd name="T50" fmla="*/ 874 w 1095"/>
                  <a:gd name="T51" fmla="*/ 105 h 1374"/>
                  <a:gd name="T52" fmla="*/ 933 w 1095"/>
                  <a:gd name="T53" fmla="*/ 154 h 1374"/>
                  <a:gd name="T54" fmla="*/ 986 w 1095"/>
                  <a:gd name="T55" fmla="*/ 213 h 1374"/>
                  <a:gd name="T56" fmla="*/ 1028 w 1095"/>
                  <a:gd name="T57" fmla="*/ 275 h 1374"/>
                  <a:gd name="T58" fmla="*/ 1061 w 1095"/>
                  <a:gd name="T59" fmla="*/ 346 h 1374"/>
                  <a:gd name="T60" fmla="*/ 1083 w 1095"/>
                  <a:gd name="T61" fmla="*/ 421 h 1374"/>
                  <a:gd name="T62" fmla="*/ 1095 w 1095"/>
                  <a:gd name="T63" fmla="*/ 500 h 1374"/>
                  <a:gd name="T64" fmla="*/ 1095 w 1095"/>
                  <a:gd name="T65" fmla="*/ 553 h 1374"/>
                  <a:gd name="T66" fmla="*/ 1085 w 1095"/>
                  <a:gd name="T67" fmla="*/ 627 h 1374"/>
                  <a:gd name="T68" fmla="*/ 1057 w 1095"/>
                  <a:gd name="T69" fmla="*/ 723 h 1374"/>
                  <a:gd name="T70" fmla="*/ 1026 w 1095"/>
                  <a:gd name="T71" fmla="*/ 783 h 1374"/>
                  <a:gd name="T72" fmla="*/ 872 w 1095"/>
                  <a:gd name="T73" fmla="*/ 1117 h 1374"/>
                  <a:gd name="T74" fmla="*/ 856 w 1095"/>
                  <a:gd name="T75" fmla="*/ 1186 h 1374"/>
                  <a:gd name="T76" fmla="*/ 854 w 1095"/>
                  <a:gd name="T77" fmla="*/ 1241 h 1374"/>
                  <a:gd name="T78" fmla="*/ 842 w 1095"/>
                  <a:gd name="T79" fmla="*/ 1293 h 1374"/>
                  <a:gd name="T80" fmla="*/ 816 w 1095"/>
                  <a:gd name="T81" fmla="*/ 1328 h 1374"/>
                  <a:gd name="T82" fmla="*/ 775 w 1095"/>
                  <a:gd name="T83" fmla="*/ 1362 h 1374"/>
                  <a:gd name="T84" fmla="*/ 338 w 1095"/>
                  <a:gd name="T85" fmla="*/ 1374 h 13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095" h="1374">
                    <a:moveTo>
                      <a:pt x="338" y="1374"/>
                    </a:moveTo>
                    <a:lnTo>
                      <a:pt x="338" y="1374"/>
                    </a:lnTo>
                    <a:lnTo>
                      <a:pt x="320" y="1362"/>
                    </a:lnTo>
                    <a:lnTo>
                      <a:pt x="304" y="1352"/>
                    </a:lnTo>
                    <a:lnTo>
                      <a:pt x="289" y="1340"/>
                    </a:lnTo>
                    <a:lnTo>
                      <a:pt x="279" y="1328"/>
                    </a:lnTo>
                    <a:lnTo>
                      <a:pt x="263" y="1308"/>
                    </a:lnTo>
                    <a:lnTo>
                      <a:pt x="255" y="1293"/>
                    </a:lnTo>
                    <a:lnTo>
                      <a:pt x="255" y="1293"/>
                    </a:lnTo>
                    <a:lnTo>
                      <a:pt x="249" y="1283"/>
                    </a:lnTo>
                    <a:lnTo>
                      <a:pt x="247" y="1269"/>
                    </a:lnTo>
                    <a:lnTo>
                      <a:pt x="241" y="1241"/>
                    </a:lnTo>
                    <a:lnTo>
                      <a:pt x="239" y="1212"/>
                    </a:lnTo>
                    <a:lnTo>
                      <a:pt x="239" y="1186"/>
                    </a:lnTo>
                    <a:lnTo>
                      <a:pt x="239" y="1186"/>
                    </a:lnTo>
                    <a:lnTo>
                      <a:pt x="237" y="1172"/>
                    </a:lnTo>
                    <a:lnTo>
                      <a:pt x="235" y="1156"/>
                    </a:lnTo>
                    <a:lnTo>
                      <a:pt x="225" y="1117"/>
                    </a:lnTo>
                    <a:lnTo>
                      <a:pt x="209" y="1073"/>
                    </a:lnTo>
                    <a:lnTo>
                      <a:pt x="209" y="1073"/>
                    </a:lnTo>
                    <a:lnTo>
                      <a:pt x="69" y="783"/>
                    </a:lnTo>
                    <a:lnTo>
                      <a:pt x="69" y="783"/>
                    </a:lnTo>
                    <a:lnTo>
                      <a:pt x="53" y="753"/>
                    </a:lnTo>
                    <a:lnTo>
                      <a:pt x="39" y="723"/>
                    </a:lnTo>
                    <a:lnTo>
                      <a:pt x="39" y="723"/>
                    </a:lnTo>
                    <a:lnTo>
                      <a:pt x="22" y="676"/>
                    </a:lnTo>
                    <a:lnTo>
                      <a:pt x="10" y="627"/>
                    </a:lnTo>
                    <a:lnTo>
                      <a:pt x="6" y="603"/>
                    </a:lnTo>
                    <a:lnTo>
                      <a:pt x="4" y="579"/>
                    </a:lnTo>
                    <a:lnTo>
                      <a:pt x="2" y="553"/>
                    </a:lnTo>
                    <a:lnTo>
                      <a:pt x="0" y="526"/>
                    </a:lnTo>
                    <a:lnTo>
                      <a:pt x="0" y="526"/>
                    </a:lnTo>
                    <a:lnTo>
                      <a:pt x="2" y="500"/>
                    </a:lnTo>
                    <a:lnTo>
                      <a:pt x="4" y="474"/>
                    </a:lnTo>
                    <a:lnTo>
                      <a:pt x="6" y="447"/>
                    </a:lnTo>
                    <a:lnTo>
                      <a:pt x="12" y="421"/>
                    </a:lnTo>
                    <a:lnTo>
                      <a:pt x="18" y="395"/>
                    </a:lnTo>
                    <a:lnTo>
                      <a:pt x="26" y="370"/>
                    </a:lnTo>
                    <a:lnTo>
                      <a:pt x="34" y="346"/>
                    </a:lnTo>
                    <a:lnTo>
                      <a:pt x="45" y="322"/>
                    </a:lnTo>
                    <a:lnTo>
                      <a:pt x="55" y="300"/>
                    </a:lnTo>
                    <a:lnTo>
                      <a:pt x="67" y="275"/>
                    </a:lnTo>
                    <a:lnTo>
                      <a:pt x="81" y="253"/>
                    </a:lnTo>
                    <a:lnTo>
                      <a:pt x="95" y="233"/>
                    </a:lnTo>
                    <a:lnTo>
                      <a:pt x="109" y="213"/>
                    </a:lnTo>
                    <a:lnTo>
                      <a:pt x="126" y="192"/>
                    </a:lnTo>
                    <a:lnTo>
                      <a:pt x="144" y="172"/>
                    </a:lnTo>
                    <a:lnTo>
                      <a:pt x="162" y="154"/>
                    </a:lnTo>
                    <a:lnTo>
                      <a:pt x="180" y="138"/>
                    </a:lnTo>
                    <a:lnTo>
                      <a:pt x="200" y="119"/>
                    </a:lnTo>
                    <a:lnTo>
                      <a:pt x="221" y="105"/>
                    </a:lnTo>
                    <a:lnTo>
                      <a:pt x="243" y="89"/>
                    </a:lnTo>
                    <a:lnTo>
                      <a:pt x="265" y="77"/>
                    </a:lnTo>
                    <a:lnTo>
                      <a:pt x="287" y="63"/>
                    </a:lnTo>
                    <a:lnTo>
                      <a:pt x="312" y="53"/>
                    </a:lnTo>
                    <a:lnTo>
                      <a:pt x="336" y="41"/>
                    </a:lnTo>
                    <a:lnTo>
                      <a:pt x="360" y="32"/>
                    </a:lnTo>
                    <a:lnTo>
                      <a:pt x="387" y="24"/>
                    </a:lnTo>
                    <a:lnTo>
                      <a:pt x="411" y="16"/>
                    </a:lnTo>
                    <a:lnTo>
                      <a:pt x="437" y="10"/>
                    </a:lnTo>
                    <a:lnTo>
                      <a:pt x="466" y="6"/>
                    </a:lnTo>
                    <a:lnTo>
                      <a:pt x="492" y="2"/>
                    </a:lnTo>
                    <a:lnTo>
                      <a:pt x="520" y="0"/>
                    </a:lnTo>
                    <a:lnTo>
                      <a:pt x="549" y="0"/>
                    </a:lnTo>
                    <a:lnTo>
                      <a:pt x="549" y="0"/>
                    </a:lnTo>
                    <a:lnTo>
                      <a:pt x="575" y="0"/>
                    </a:lnTo>
                    <a:lnTo>
                      <a:pt x="603" y="2"/>
                    </a:lnTo>
                    <a:lnTo>
                      <a:pt x="629" y="6"/>
                    </a:lnTo>
                    <a:lnTo>
                      <a:pt x="658" y="10"/>
                    </a:lnTo>
                    <a:lnTo>
                      <a:pt x="684" y="16"/>
                    </a:lnTo>
                    <a:lnTo>
                      <a:pt x="708" y="24"/>
                    </a:lnTo>
                    <a:lnTo>
                      <a:pt x="735" y="32"/>
                    </a:lnTo>
                    <a:lnTo>
                      <a:pt x="759" y="41"/>
                    </a:lnTo>
                    <a:lnTo>
                      <a:pt x="783" y="53"/>
                    </a:lnTo>
                    <a:lnTo>
                      <a:pt x="808" y="63"/>
                    </a:lnTo>
                    <a:lnTo>
                      <a:pt x="830" y="77"/>
                    </a:lnTo>
                    <a:lnTo>
                      <a:pt x="852" y="89"/>
                    </a:lnTo>
                    <a:lnTo>
                      <a:pt x="874" y="105"/>
                    </a:lnTo>
                    <a:lnTo>
                      <a:pt x="895" y="119"/>
                    </a:lnTo>
                    <a:lnTo>
                      <a:pt x="915" y="138"/>
                    </a:lnTo>
                    <a:lnTo>
                      <a:pt x="933" y="154"/>
                    </a:lnTo>
                    <a:lnTo>
                      <a:pt x="951" y="172"/>
                    </a:lnTo>
                    <a:lnTo>
                      <a:pt x="969" y="192"/>
                    </a:lnTo>
                    <a:lnTo>
                      <a:pt x="986" y="213"/>
                    </a:lnTo>
                    <a:lnTo>
                      <a:pt x="1000" y="233"/>
                    </a:lnTo>
                    <a:lnTo>
                      <a:pt x="1014" y="253"/>
                    </a:lnTo>
                    <a:lnTo>
                      <a:pt x="1028" y="275"/>
                    </a:lnTo>
                    <a:lnTo>
                      <a:pt x="1040" y="300"/>
                    </a:lnTo>
                    <a:lnTo>
                      <a:pt x="1050" y="322"/>
                    </a:lnTo>
                    <a:lnTo>
                      <a:pt x="1061" y="346"/>
                    </a:lnTo>
                    <a:lnTo>
                      <a:pt x="1071" y="370"/>
                    </a:lnTo>
                    <a:lnTo>
                      <a:pt x="1077" y="395"/>
                    </a:lnTo>
                    <a:lnTo>
                      <a:pt x="1083" y="421"/>
                    </a:lnTo>
                    <a:lnTo>
                      <a:pt x="1089" y="447"/>
                    </a:lnTo>
                    <a:lnTo>
                      <a:pt x="1091" y="474"/>
                    </a:lnTo>
                    <a:lnTo>
                      <a:pt x="1095" y="500"/>
                    </a:lnTo>
                    <a:lnTo>
                      <a:pt x="1095" y="526"/>
                    </a:lnTo>
                    <a:lnTo>
                      <a:pt x="1095" y="526"/>
                    </a:lnTo>
                    <a:lnTo>
                      <a:pt x="1095" y="553"/>
                    </a:lnTo>
                    <a:lnTo>
                      <a:pt x="1093" y="579"/>
                    </a:lnTo>
                    <a:lnTo>
                      <a:pt x="1089" y="603"/>
                    </a:lnTo>
                    <a:lnTo>
                      <a:pt x="1085" y="627"/>
                    </a:lnTo>
                    <a:lnTo>
                      <a:pt x="1073" y="676"/>
                    </a:lnTo>
                    <a:lnTo>
                      <a:pt x="1057" y="723"/>
                    </a:lnTo>
                    <a:lnTo>
                      <a:pt x="1057" y="723"/>
                    </a:lnTo>
                    <a:lnTo>
                      <a:pt x="1042" y="753"/>
                    </a:lnTo>
                    <a:lnTo>
                      <a:pt x="1026" y="783"/>
                    </a:lnTo>
                    <a:lnTo>
                      <a:pt x="1026" y="783"/>
                    </a:lnTo>
                    <a:lnTo>
                      <a:pt x="887" y="1073"/>
                    </a:lnTo>
                    <a:lnTo>
                      <a:pt x="887" y="1073"/>
                    </a:lnTo>
                    <a:lnTo>
                      <a:pt x="872" y="1117"/>
                    </a:lnTo>
                    <a:lnTo>
                      <a:pt x="862" y="1156"/>
                    </a:lnTo>
                    <a:lnTo>
                      <a:pt x="858" y="1172"/>
                    </a:lnTo>
                    <a:lnTo>
                      <a:pt x="856" y="1186"/>
                    </a:lnTo>
                    <a:lnTo>
                      <a:pt x="856" y="1186"/>
                    </a:lnTo>
                    <a:lnTo>
                      <a:pt x="856" y="1212"/>
                    </a:lnTo>
                    <a:lnTo>
                      <a:pt x="854" y="1241"/>
                    </a:lnTo>
                    <a:lnTo>
                      <a:pt x="850" y="1269"/>
                    </a:lnTo>
                    <a:lnTo>
                      <a:pt x="846" y="1283"/>
                    </a:lnTo>
                    <a:lnTo>
                      <a:pt x="842" y="1293"/>
                    </a:lnTo>
                    <a:lnTo>
                      <a:pt x="842" y="1293"/>
                    </a:lnTo>
                    <a:lnTo>
                      <a:pt x="832" y="1308"/>
                    </a:lnTo>
                    <a:lnTo>
                      <a:pt x="816" y="1328"/>
                    </a:lnTo>
                    <a:lnTo>
                      <a:pt x="806" y="1340"/>
                    </a:lnTo>
                    <a:lnTo>
                      <a:pt x="791" y="1352"/>
                    </a:lnTo>
                    <a:lnTo>
                      <a:pt x="775" y="1362"/>
                    </a:lnTo>
                    <a:lnTo>
                      <a:pt x="757" y="1374"/>
                    </a:lnTo>
                    <a:lnTo>
                      <a:pt x="549" y="1374"/>
                    </a:lnTo>
                    <a:lnTo>
                      <a:pt x="338" y="1374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7" name="Freeform 31"/>
              <p:cNvSpPr>
                <a:spLocks/>
              </p:cNvSpPr>
              <p:nvPr/>
            </p:nvSpPr>
            <p:spPr bwMode="auto">
              <a:xfrm>
                <a:off x="2189" y="356"/>
                <a:ext cx="1095" cy="1374"/>
              </a:xfrm>
              <a:custGeom>
                <a:avLst/>
                <a:gdLst>
                  <a:gd name="T0" fmla="*/ 520 w 1095"/>
                  <a:gd name="T1" fmla="*/ 0 h 1374"/>
                  <a:gd name="T2" fmla="*/ 437 w 1095"/>
                  <a:gd name="T3" fmla="*/ 10 h 1374"/>
                  <a:gd name="T4" fmla="*/ 360 w 1095"/>
                  <a:gd name="T5" fmla="*/ 30 h 1374"/>
                  <a:gd name="T6" fmla="*/ 287 w 1095"/>
                  <a:gd name="T7" fmla="*/ 63 h 1374"/>
                  <a:gd name="T8" fmla="*/ 221 w 1095"/>
                  <a:gd name="T9" fmla="*/ 103 h 1374"/>
                  <a:gd name="T10" fmla="*/ 162 w 1095"/>
                  <a:gd name="T11" fmla="*/ 154 h 1374"/>
                  <a:gd name="T12" fmla="*/ 109 w 1095"/>
                  <a:gd name="T13" fmla="*/ 211 h 1374"/>
                  <a:gd name="T14" fmla="*/ 67 w 1095"/>
                  <a:gd name="T15" fmla="*/ 275 h 1374"/>
                  <a:gd name="T16" fmla="*/ 32 w 1095"/>
                  <a:gd name="T17" fmla="*/ 346 h 1374"/>
                  <a:gd name="T18" fmla="*/ 10 w 1095"/>
                  <a:gd name="T19" fmla="*/ 421 h 1374"/>
                  <a:gd name="T20" fmla="*/ 0 w 1095"/>
                  <a:gd name="T21" fmla="*/ 500 h 1374"/>
                  <a:gd name="T22" fmla="*/ 0 w 1095"/>
                  <a:gd name="T23" fmla="*/ 553 h 1374"/>
                  <a:gd name="T24" fmla="*/ 10 w 1095"/>
                  <a:gd name="T25" fmla="*/ 627 h 1374"/>
                  <a:gd name="T26" fmla="*/ 39 w 1095"/>
                  <a:gd name="T27" fmla="*/ 723 h 1374"/>
                  <a:gd name="T28" fmla="*/ 69 w 1095"/>
                  <a:gd name="T29" fmla="*/ 783 h 1374"/>
                  <a:gd name="T30" fmla="*/ 209 w 1095"/>
                  <a:gd name="T31" fmla="*/ 1073 h 1374"/>
                  <a:gd name="T32" fmla="*/ 237 w 1095"/>
                  <a:gd name="T33" fmla="*/ 1172 h 1374"/>
                  <a:gd name="T34" fmla="*/ 239 w 1095"/>
                  <a:gd name="T35" fmla="*/ 1212 h 1374"/>
                  <a:gd name="T36" fmla="*/ 249 w 1095"/>
                  <a:gd name="T37" fmla="*/ 1283 h 1374"/>
                  <a:gd name="T38" fmla="*/ 263 w 1095"/>
                  <a:gd name="T39" fmla="*/ 1310 h 1374"/>
                  <a:gd name="T40" fmla="*/ 304 w 1095"/>
                  <a:gd name="T41" fmla="*/ 1352 h 1374"/>
                  <a:gd name="T42" fmla="*/ 549 w 1095"/>
                  <a:gd name="T43" fmla="*/ 1374 h 1374"/>
                  <a:gd name="T44" fmla="*/ 775 w 1095"/>
                  <a:gd name="T45" fmla="*/ 1364 h 1374"/>
                  <a:gd name="T46" fmla="*/ 816 w 1095"/>
                  <a:gd name="T47" fmla="*/ 1330 h 1374"/>
                  <a:gd name="T48" fmla="*/ 842 w 1095"/>
                  <a:gd name="T49" fmla="*/ 1293 h 1374"/>
                  <a:gd name="T50" fmla="*/ 854 w 1095"/>
                  <a:gd name="T51" fmla="*/ 1243 h 1374"/>
                  <a:gd name="T52" fmla="*/ 858 w 1095"/>
                  <a:gd name="T53" fmla="*/ 1186 h 1374"/>
                  <a:gd name="T54" fmla="*/ 872 w 1095"/>
                  <a:gd name="T55" fmla="*/ 1119 h 1374"/>
                  <a:gd name="T56" fmla="*/ 1026 w 1095"/>
                  <a:gd name="T57" fmla="*/ 783 h 1374"/>
                  <a:gd name="T58" fmla="*/ 1057 w 1095"/>
                  <a:gd name="T59" fmla="*/ 723 h 1374"/>
                  <a:gd name="T60" fmla="*/ 1085 w 1095"/>
                  <a:gd name="T61" fmla="*/ 627 h 1374"/>
                  <a:gd name="T62" fmla="*/ 1095 w 1095"/>
                  <a:gd name="T63" fmla="*/ 553 h 1374"/>
                  <a:gd name="T64" fmla="*/ 1095 w 1095"/>
                  <a:gd name="T65" fmla="*/ 500 h 1374"/>
                  <a:gd name="T66" fmla="*/ 1085 w 1095"/>
                  <a:gd name="T67" fmla="*/ 421 h 1374"/>
                  <a:gd name="T68" fmla="*/ 1063 w 1095"/>
                  <a:gd name="T69" fmla="*/ 346 h 1374"/>
                  <a:gd name="T70" fmla="*/ 1028 w 1095"/>
                  <a:gd name="T71" fmla="*/ 275 h 1374"/>
                  <a:gd name="T72" fmla="*/ 986 w 1095"/>
                  <a:gd name="T73" fmla="*/ 211 h 1374"/>
                  <a:gd name="T74" fmla="*/ 933 w 1095"/>
                  <a:gd name="T75" fmla="*/ 154 h 1374"/>
                  <a:gd name="T76" fmla="*/ 874 w 1095"/>
                  <a:gd name="T77" fmla="*/ 103 h 1374"/>
                  <a:gd name="T78" fmla="*/ 808 w 1095"/>
                  <a:gd name="T79" fmla="*/ 63 h 1374"/>
                  <a:gd name="T80" fmla="*/ 735 w 1095"/>
                  <a:gd name="T81" fmla="*/ 30 h 1374"/>
                  <a:gd name="T82" fmla="*/ 658 w 1095"/>
                  <a:gd name="T83" fmla="*/ 10 h 1374"/>
                  <a:gd name="T84" fmla="*/ 575 w 1095"/>
                  <a:gd name="T85" fmla="*/ 0 h 13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095" h="1374">
                    <a:moveTo>
                      <a:pt x="549" y="0"/>
                    </a:moveTo>
                    <a:lnTo>
                      <a:pt x="549" y="0"/>
                    </a:lnTo>
                    <a:lnTo>
                      <a:pt x="520" y="0"/>
                    </a:lnTo>
                    <a:lnTo>
                      <a:pt x="492" y="2"/>
                    </a:lnTo>
                    <a:lnTo>
                      <a:pt x="466" y="6"/>
                    </a:lnTo>
                    <a:lnTo>
                      <a:pt x="437" y="10"/>
                    </a:lnTo>
                    <a:lnTo>
                      <a:pt x="411" y="16"/>
                    </a:lnTo>
                    <a:lnTo>
                      <a:pt x="387" y="22"/>
                    </a:lnTo>
                    <a:lnTo>
                      <a:pt x="360" y="30"/>
                    </a:lnTo>
                    <a:lnTo>
                      <a:pt x="336" y="41"/>
                    </a:lnTo>
                    <a:lnTo>
                      <a:pt x="312" y="51"/>
                    </a:lnTo>
                    <a:lnTo>
                      <a:pt x="287" y="63"/>
                    </a:lnTo>
                    <a:lnTo>
                      <a:pt x="265" y="75"/>
                    </a:lnTo>
                    <a:lnTo>
                      <a:pt x="243" y="89"/>
                    </a:lnTo>
                    <a:lnTo>
                      <a:pt x="221" y="103"/>
                    </a:lnTo>
                    <a:lnTo>
                      <a:pt x="200" y="119"/>
                    </a:lnTo>
                    <a:lnTo>
                      <a:pt x="180" y="136"/>
                    </a:lnTo>
                    <a:lnTo>
                      <a:pt x="162" y="154"/>
                    </a:lnTo>
                    <a:lnTo>
                      <a:pt x="144" y="172"/>
                    </a:lnTo>
                    <a:lnTo>
                      <a:pt x="126" y="192"/>
                    </a:lnTo>
                    <a:lnTo>
                      <a:pt x="109" y="211"/>
                    </a:lnTo>
                    <a:lnTo>
                      <a:pt x="93" y="233"/>
                    </a:lnTo>
                    <a:lnTo>
                      <a:pt x="79" y="253"/>
                    </a:lnTo>
                    <a:lnTo>
                      <a:pt x="67" y="275"/>
                    </a:lnTo>
                    <a:lnTo>
                      <a:pt x="55" y="298"/>
                    </a:lnTo>
                    <a:lnTo>
                      <a:pt x="43" y="322"/>
                    </a:lnTo>
                    <a:lnTo>
                      <a:pt x="32" y="346"/>
                    </a:lnTo>
                    <a:lnTo>
                      <a:pt x="24" y="370"/>
                    </a:lnTo>
                    <a:lnTo>
                      <a:pt x="18" y="395"/>
                    </a:lnTo>
                    <a:lnTo>
                      <a:pt x="10" y="421"/>
                    </a:lnTo>
                    <a:lnTo>
                      <a:pt x="6" y="447"/>
                    </a:lnTo>
                    <a:lnTo>
                      <a:pt x="2" y="474"/>
                    </a:lnTo>
                    <a:lnTo>
                      <a:pt x="0" y="500"/>
                    </a:lnTo>
                    <a:lnTo>
                      <a:pt x="0" y="526"/>
                    </a:lnTo>
                    <a:lnTo>
                      <a:pt x="0" y="526"/>
                    </a:lnTo>
                    <a:lnTo>
                      <a:pt x="0" y="553"/>
                    </a:lnTo>
                    <a:lnTo>
                      <a:pt x="2" y="579"/>
                    </a:lnTo>
                    <a:lnTo>
                      <a:pt x="6" y="603"/>
                    </a:lnTo>
                    <a:lnTo>
                      <a:pt x="10" y="627"/>
                    </a:lnTo>
                    <a:lnTo>
                      <a:pt x="16" y="652"/>
                    </a:lnTo>
                    <a:lnTo>
                      <a:pt x="22" y="676"/>
                    </a:lnTo>
                    <a:lnTo>
                      <a:pt x="39" y="723"/>
                    </a:lnTo>
                    <a:lnTo>
                      <a:pt x="39" y="723"/>
                    </a:lnTo>
                    <a:lnTo>
                      <a:pt x="53" y="753"/>
                    </a:lnTo>
                    <a:lnTo>
                      <a:pt x="69" y="783"/>
                    </a:lnTo>
                    <a:lnTo>
                      <a:pt x="69" y="783"/>
                    </a:lnTo>
                    <a:lnTo>
                      <a:pt x="209" y="1073"/>
                    </a:lnTo>
                    <a:lnTo>
                      <a:pt x="209" y="1073"/>
                    </a:lnTo>
                    <a:lnTo>
                      <a:pt x="223" y="1119"/>
                    </a:lnTo>
                    <a:lnTo>
                      <a:pt x="233" y="1156"/>
                    </a:lnTo>
                    <a:lnTo>
                      <a:pt x="237" y="1172"/>
                    </a:lnTo>
                    <a:lnTo>
                      <a:pt x="239" y="1186"/>
                    </a:lnTo>
                    <a:lnTo>
                      <a:pt x="239" y="1186"/>
                    </a:lnTo>
                    <a:lnTo>
                      <a:pt x="239" y="1212"/>
                    </a:lnTo>
                    <a:lnTo>
                      <a:pt x="241" y="1243"/>
                    </a:lnTo>
                    <a:lnTo>
                      <a:pt x="245" y="1271"/>
                    </a:lnTo>
                    <a:lnTo>
                      <a:pt x="249" y="1283"/>
                    </a:lnTo>
                    <a:lnTo>
                      <a:pt x="253" y="1293"/>
                    </a:lnTo>
                    <a:lnTo>
                      <a:pt x="253" y="1293"/>
                    </a:lnTo>
                    <a:lnTo>
                      <a:pt x="263" y="1310"/>
                    </a:lnTo>
                    <a:lnTo>
                      <a:pt x="279" y="1330"/>
                    </a:lnTo>
                    <a:lnTo>
                      <a:pt x="289" y="1340"/>
                    </a:lnTo>
                    <a:lnTo>
                      <a:pt x="304" y="1352"/>
                    </a:lnTo>
                    <a:lnTo>
                      <a:pt x="320" y="1364"/>
                    </a:lnTo>
                    <a:lnTo>
                      <a:pt x="338" y="1374"/>
                    </a:lnTo>
                    <a:lnTo>
                      <a:pt x="549" y="1374"/>
                    </a:lnTo>
                    <a:lnTo>
                      <a:pt x="757" y="1374"/>
                    </a:lnTo>
                    <a:lnTo>
                      <a:pt x="757" y="1374"/>
                    </a:lnTo>
                    <a:lnTo>
                      <a:pt x="775" y="1364"/>
                    </a:lnTo>
                    <a:lnTo>
                      <a:pt x="791" y="1352"/>
                    </a:lnTo>
                    <a:lnTo>
                      <a:pt x="806" y="1340"/>
                    </a:lnTo>
                    <a:lnTo>
                      <a:pt x="816" y="1330"/>
                    </a:lnTo>
                    <a:lnTo>
                      <a:pt x="832" y="1310"/>
                    </a:lnTo>
                    <a:lnTo>
                      <a:pt x="842" y="1293"/>
                    </a:lnTo>
                    <a:lnTo>
                      <a:pt x="842" y="1293"/>
                    </a:lnTo>
                    <a:lnTo>
                      <a:pt x="846" y="1283"/>
                    </a:lnTo>
                    <a:lnTo>
                      <a:pt x="850" y="1271"/>
                    </a:lnTo>
                    <a:lnTo>
                      <a:pt x="854" y="1243"/>
                    </a:lnTo>
                    <a:lnTo>
                      <a:pt x="856" y="1212"/>
                    </a:lnTo>
                    <a:lnTo>
                      <a:pt x="858" y="1186"/>
                    </a:lnTo>
                    <a:lnTo>
                      <a:pt x="858" y="1186"/>
                    </a:lnTo>
                    <a:lnTo>
                      <a:pt x="858" y="1172"/>
                    </a:lnTo>
                    <a:lnTo>
                      <a:pt x="862" y="1156"/>
                    </a:lnTo>
                    <a:lnTo>
                      <a:pt x="872" y="1119"/>
                    </a:lnTo>
                    <a:lnTo>
                      <a:pt x="887" y="1073"/>
                    </a:lnTo>
                    <a:lnTo>
                      <a:pt x="887" y="1073"/>
                    </a:lnTo>
                    <a:lnTo>
                      <a:pt x="1026" y="783"/>
                    </a:lnTo>
                    <a:lnTo>
                      <a:pt x="1026" y="783"/>
                    </a:lnTo>
                    <a:lnTo>
                      <a:pt x="1042" y="753"/>
                    </a:lnTo>
                    <a:lnTo>
                      <a:pt x="1057" y="723"/>
                    </a:lnTo>
                    <a:lnTo>
                      <a:pt x="1057" y="723"/>
                    </a:lnTo>
                    <a:lnTo>
                      <a:pt x="1073" y="676"/>
                    </a:lnTo>
                    <a:lnTo>
                      <a:pt x="1085" y="627"/>
                    </a:lnTo>
                    <a:lnTo>
                      <a:pt x="1089" y="603"/>
                    </a:lnTo>
                    <a:lnTo>
                      <a:pt x="1093" y="579"/>
                    </a:lnTo>
                    <a:lnTo>
                      <a:pt x="1095" y="553"/>
                    </a:lnTo>
                    <a:lnTo>
                      <a:pt x="1095" y="526"/>
                    </a:lnTo>
                    <a:lnTo>
                      <a:pt x="1095" y="526"/>
                    </a:lnTo>
                    <a:lnTo>
                      <a:pt x="1095" y="500"/>
                    </a:lnTo>
                    <a:lnTo>
                      <a:pt x="1093" y="474"/>
                    </a:lnTo>
                    <a:lnTo>
                      <a:pt x="1089" y="447"/>
                    </a:lnTo>
                    <a:lnTo>
                      <a:pt x="1085" y="421"/>
                    </a:lnTo>
                    <a:lnTo>
                      <a:pt x="1079" y="395"/>
                    </a:lnTo>
                    <a:lnTo>
                      <a:pt x="1071" y="370"/>
                    </a:lnTo>
                    <a:lnTo>
                      <a:pt x="1063" y="346"/>
                    </a:lnTo>
                    <a:lnTo>
                      <a:pt x="1052" y="322"/>
                    </a:lnTo>
                    <a:lnTo>
                      <a:pt x="1040" y="298"/>
                    </a:lnTo>
                    <a:lnTo>
                      <a:pt x="1028" y="275"/>
                    </a:lnTo>
                    <a:lnTo>
                      <a:pt x="1016" y="253"/>
                    </a:lnTo>
                    <a:lnTo>
                      <a:pt x="1002" y="233"/>
                    </a:lnTo>
                    <a:lnTo>
                      <a:pt x="986" y="211"/>
                    </a:lnTo>
                    <a:lnTo>
                      <a:pt x="969" y="192"/>
                    </a:lnTo>
                    <a:lnTo>
                      <a:pt x="951" y="172"/>
                    </a:lnTo>
                    <a:lnTo>
                      <a:pt x="933" y="154"/>
                    </a:lnTo>
                    <a:lnTo>
                      <a:pt x="915" y="136"/>
                    </a:lnTo>
                    <a:lnTo>
                      <a:pt x="895" y="119"/>
                    </a:lnTo>
                    <a:lnTo>
                      <a:pt x="874" y="103"/>
                    </a:lnTo>
                    <a:lnTo>
                      <a:pt x="852" y="89"/>
                    </a:lnTo>
                    <a:lnTo>
                      <a:pt x="830" y="75"/>
                    </a:lnTo>
                    <a:lnTo>
                      <a:pt x="808" y="63"/>
                    </a:lnTo>
                    <a:lnTo>
                      <a:pt x="783" y="51"/>
                    </a:lnTo>
                    <a:lnTo>
                      <a:pt x="759" y="41"/>
                    </a:lnTo>
                    <a:lnTo>
                      <a:pt x="735" y="30"/>
                    </a:lnTo>
                    <a:lnTo>
                      <a:pt x="710" y="22"/>
                    </a:lnTo>
                    <a:lnTo>
                      <a:pt x="684" y="16"/>
                    </a:lnTo>
                    <a:lnTo>
                      <a:pt x="658" y="10"/>
                    </a:lnTo>
                    <a:lnTo>
                      <a:pt x="629" y="6"/>
                    </a:lnTo>
                    <a:lnTo>
                      <a:pt x="603" y="2"/>
                    </a:lnTo>
                    <a:lnTo>
                      <a:pt x="575" y="0"/>
                    </a:lnTo>
                    <a:lnTo>
                      <a:pt x="549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8" name="Freeform 32"/>
              <p:cNvSpPr>
                <a:spLocks noEditPoints="1"/>
              </p:cNvSpPr>
              <p:nvPr/>
            </p:nvSpPr>
            <p:spPr bwMode="auto">
              <a:xfrm>
                <a:off x="2189" y="356"/>
                <a:ext cx="1095" cy="1374"/>
              </a:xfrm>
              <a:custGeom>
                <a:avLst/>
                <a:gdLst>
                  <a:gd name="T0" fmla="*/ 292 w 1095"/>
                  <a:gd name="T1" fmla="*/ 1338 h 1374"/>
                  <a:gd name="T2" fmla="*/ 251 w 1095"/>
                  <a:gd name="T3" fmla="*/ 1281 h 1374"/>
                  <a:gd name="T4" fmla="*/ 239 w 1095"/>
                  <a:gd name="T5" fmla="*/ 1186 h 1374"/>
                  <a:gd name="T6" fmla="*/ 211 w 1095"/>
                  <a:gd name="T7" fmla="*/ 1073 h 1374"/>
                  <a:gd name="T8" fmla="*/ 41 w 1095"/>
                  <a:gd name="T9" fmla="*/ 723 h 1374"/>
                  <a:gd name="T10" fmla="*/ 2 w 1095"/>
                  <a:gd name="T11" fmla="*/ 553 h 1374"/>
                  <a:gd name="T12" fmla="*/ 8 w 1095"/>
                  <a:gd name="T13" fmla="*/ 447 h 1374"/>
                  <a:gd name="T14" fmla="*/ 45 w 1095"/>
                  <a:gd name="T15" fmla="*/ 322 h 1374"/>
                  <a:gd name="T16" fmla="*/ 111 w 1095"/>
                  <a:gd name="T17" fmla="*/ 213 h 1374"/>
                  <a:gd name="T18" fmla="*/ 200 w 1095"/>
                  <a:gd name="T19" fmla="*/ 122 h 1374"/>
                  <a:gd name="T20" fmla="*/ 312 w 1095"/>
                  <a:gd name="T21" fmla="*/ 53 h 1374"/>
                  <a:gd name="T22" fmla="*/ 439 w 1095"/>
                  <a:gd name="T23" fmla="*/ 12 h 1374"/>
                  <a:gd name="T24" fmla="*/ 549 w 1095"/>
                  <a:gd name="T25" fmla="*/ 0 h 1374"/>
                  <a:gd name="T26" fmla="*/ 684 w 1095"/>
                  <a:gd name="T27" fmla="*/ 16 h 1374"/>
                  <a:gd name="T28" fmla="*/ 808 w 1095"/>
                  <a:gd name="T29" fmla="*/ 65 h 1374"/>
                  <a:gd name="T30" fmla="*/ 915 w 1095"/>
                  <a:gd name="T31" fmla="*/ 138 h 1374"/>
                  <a:gd name="T32" fmla="*/ 1000 w 1095"/>
                  <a:gd name="T33" fmla="*/ 233 h 1374"/>
                  <a:gd name="T34" fmla="*/ 1061 w 1095"/>
                  <a:gd name="T35" fmla="*/ 346 h 1374"/>
                  <a:gd name="T36" fmla="*/ 1091 w 1095"/>
                  <a:gd name="T37" fmla="*/ 474 h 1374"/>
                  <a:gd name="T38" fmla="*/ 1091 w 1095"/>
                  <a:gd name="T39" fmla="*/ 579 h 1374"/>
                  <a:gd name="T40" fmla="*/ 1057 w 1095"/>
                  <a:gd name="T41" fmla="*/ 723 h 1374"/>
                  <a:gd name="T42" fmla="*/ 887 w 1095"/>
                  <a:gd name="T43" fmla="*/ 1073 h 1374"/>
                  <a:gd name="T44" fmla="*/ 856 w 1095"/>
                  <a:gd name="T45" fmla="*/ 1186 h 1374"/>
                  <a:gd name="T46" fmla="*/ 840 w 1095"/>
                  <a:gd name="T47" fmla="*/ 1293 h 1374"/>
                  <a:gd name="T48" fmla="*/ 791 w 1095"/>
                  <a:gd name="T49" fmla="*/ 1350 h 1374"/>
                  <a:gd name="T50" fmla="*/ 549 w 1095"/>
                  <a:gd name="T51" fmla="*/ 0 h 1374"/>
                  <a:gd name="T52" fmla="*/ 437 w 1095"/>
                  <a:gd name="T53" fmla="*/ 10 h 1374"/>
                  <a:gd name="T54" fmla="*/ 312 w 1095"/>
                  <a:gd name="T55" fmla="*/ 53 h 1374"/>
                  <a:gd name="T56" fmla="*/ 200 w 1095"/>
                  <a:gd name="T57" fmla="*/ 119 h 1374"/>
                  <a:gd name="T58" fmla="*/ 109 w 1095"/>
                  <a:gd name="T59" fmla="*/ 213 h 1374"/>
                  <a:gd name="T60" fmla="*/ 45 w 1095"/>
                  <a:gd name="T61" fmla="*/ 322 h 1374"/>
                  <a:gd name="T62" fmla="*/ 6 w 1095"/>
                  <a:gd name="T63" fmla="*/ 447 h 1374"/>
                  <a:gd name="T64" fmla="*/ 2 w 1095"/>
                  <a:gd name="T65" fmla="*/ 553 h 1374"/>
                  <a:gd name="T66" fmla="*/ 39 w 1095"/>
                  <a:gd name="T67" fmla="*/ 723 h 1374"/>
                  <a:gd name="T68" fmla="*/ 209 w 1095"/>
                  <a:gd name="T69" fmla="*/ 1073 h 1374"/>
                  <a:gd name="T70" fmla="*/ 239 w 1095"/>
                  <a:gd name="T71" fmla="*/ 1186 h 1374"/>
                  <a:gd name="T72" fmla="*/ 249 w 1095"/>
                  <a:gd name="T73" fmla="*/ 1283 h 1374"/>
                  <a:gd name="T74" fmla="*/ 289 w 1095"/>
                  <a:gd name="T75" fmla="*/ 1340 h 1374"/>
                  <a:gd name="T76" fmla="*/ 757 w 1095"/>
                  <a:gd name="T77" fmla="*/ 1374 h 1374"/>
                  <a:gd name="T78" fmla="*/ 816 w 1095"/>
                  <a:gd name="T79" fmla="*/ 1328 h 1374"/>
                  <a:gd name="T80" fmla="*/ 850 w 1095"/>
                  <a:gd name="T81" fmla="*/ 1269 h 1374"/>
                  <a:gd name="T82" fmla="*/ 858 w 1095"/>
                  <a:gd name="T83" fmla="*/ 1172 h 1374"/>
                  <a:gd name="T84" fmla="*/ 1026 w 1095"/>
                  <a:gd name="T85" fmla="*/ 783 h 1374"/>
                  <a:gd name="T86" fmla="*/ 1073 w 1095"/>
                  <a:gd name="T87" fmla="*/ 676 h 1374"/>
                  <a:gd name="T88" fmla="*/ 1095 w 1095"/>
                  <a:gd name="T89" fmla="*/ 526 h 1374"/>
                  <a:gd name="T90" fmla="*/ 1083 w 1095"/>
                  <a:gd name="T91" fmla="*/ 421 h 1374"/>
                  <a:gd name="T92" fmla="*/ 1040 w 1095"/>
                  <a:gd name="T93" fmla="*/ 300 h 1374"/>
                  <a:gd name="T94" fmla="*/ 969 w 1095"/>
                  <a:gd name="T95" fmla="*/ 192 h 1374"/>
                  <a:gd name="T96" fmla="*/ 874 w 1095"/>
                  <a:gd name="T97" fmla="*/ 105 h 1374"/>
                  <a:gd name="T98" fmla="*/ 759 w 1095"/>
                  <a:gd name="T99" fmla="*/ 41 h 1374"/>
                  <a:gd name="T100" fmla="*/ 629 w 1095"/>
                  <a:gd name="T101" fmla="*/ 6 h 13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095" h="1374">
                    <a:moveTo>
                      <a:pt x="338" y="1372"/>
                    </a:moveTo>
                    <a:lnTo>
                      <a:pt x="338" y="1372"/>
                    </a:lnTo>
                    <a:lnTo>
                      <a:pt x="320" y="1362"/>
                    </a:lnTo>
                    <a:lnTo>
                      <a:pt x="304" y="1350"/>
                    </a:lnTo>
                    <a:lnTo>
                      <a:pt x="292" y="1338"/>
                    </a:lnTo>
                    <a:lnTo>
                      <a:pt x="279" y="1328"/>
                    </a:lnTo>
                    <a:lnTo>
                      <a:pt x="263" y="1308"/>
                    </a:lnTo>
                    <a:lnTo>
                      <a:pt x="255" y="1293"/>
                    </a:lnTo>
                    <a:lnTo>
                      <a:pt x="255" y="1293"/>
                    </a:lnTo>
                    <a:lnTo>
                      <a:pt x="251" y="1281"/>
                    </a:lnTo>
                    <a:lnTo>
                      <a:pt x="247" y="1269"/>
                    </a:lnTo>
                    <a:lnTo>
                      <a:pt x="241" y="1241"/>
                    </a:lnTo>
                    <a:lnTo>
                      <a:pt x="239" y="1212"/>
                    </a:lnTo>
                    <a:lnTo>
                      <a:pt x="239" y="1186"/>
                    </a:lnTo>
                    <a:lnTo>
                      <a:pt x="239" y="1186"/>
                    </a:lnTo>
                    <a:lnTo>
                      <a:pt x="237" y="1172"/>
                    </a:lnTo>
                    <a:lnTo>
                      <a:pt x="235" y="1154"/>
                    </a:lnTo>
                    <a:lnTo>
                      <a:pt x="225" y="1117"/>
                    </a:lnTo>
                    <a:lnTo>
                      <a:pt x="211" y="1073"/>
                    </a:lnTo>
                    <a:lnTo>
                      <a:pt x="211" y="1073"/>
                    </a:lnTo>
                    <a:lnTo>
                      <a:pt x="69" y="783"/>
                    </a:lnTo>
                    <a:lnTo>
                      <a:pt x="69" y="783"/>
                    </a:lnTo>
                    <a:lnTo>
                      <a:pt x="53" y="753"/>
                    </a:lnTo>
                    <a:lnTo>
                      <a:pt x="41" y="723"/>
                    </a:lnTo>
                    <a:lnTo>
                      <a:pt x="41" y="723"/>
                    </a:lnTo>
                    <a:lnTo>
                      <a:pt x="22" y="676"/>
                    </a:lnTo>
                    <a:lnTo>
                      <a:pt x="10" y="627"/>
                    </a:lnTo>
                    <a:lnTo>
                      <a:pt x="6" y="603"/>
                    </a:lnTo>
                    <a:lnTo>
                      <a:pt x="4" y="579"/>
                    </a:lnTo>
                    <a:lnTo>
                      <a:pt x="2" y="553"/>
                    </a:lnTo>
                    <a:lnTo>
                      <a:pt x="2" y="526"/>
                    </a:lnTo>
                    <a:lnTo>
                      <a:pt x="2" y="526"/>
                    </a:lnTo>
                    <a:lnTo>
                      <a:pt x="2" y="500"/>
                    </a:lnTo>
                    <a:lnTo>
                      <a:pt x="4" y="474"/>
                    </a:lnTo>
                    <a:lnTo>
                      <a:pt x="8" y="447"/>
                    </a:lnTo>
                    <a:lnTo>
                      <a:pt x="12" y="421"/>
                    </a:lnTo>
                    <a:lnTo>
                      <a:pt x="18" y="395"/>
                    </a:lnTo>
                    <a:lnTo>
                      <a:pt x="26" y="370"/>
                    </a:lnTo>
                    <a:lnTo>
                      <a:pt x="34" y="346"/>
                    </a:lnTo>
                    <a:lnTo>
                      <a:pt x="45" y="322"/>
                    </a:lnTo>
                    <a:lnTo>
                      <a:pt x="55" y="300"/>
                    </a:lnTo>
                    <a:lnTo>
                      <a:pt x="67" y="275"/>
                    </a:lnTo>
                    <a:lnTo>
                      <a:pt x="81" y="255"/>
                    </a:lnTo>
                    <a:lnTo>
                      <a:pt x="95" y="233"/>
                    </a:lnTo>
                    <a:lnTo>
                      <a:pt x="111" y="213"/>
                    </a:lnTo>
                    <a:lnTo>
                      <a:pt x="128" y="192"/>
                    </a:lnTo>
                    <a:lnTo>
                      <a:pt x="144" y="172"/>
                    </a:lnTo>
                    <a:lnTo>
                      <a:pt x="162" y="154"/>
                    </a:lnTo>
                    <a:lnTo>
                      <a:pt x="182" y="138"/>
                    </a:lnTo>
                    <a:lnTo>
                      <a:pt x="200" y="122"/>
                    </a:lnTo>
                    <a:lnTo>
                      <a:pt x="223" y="105"/>
                    </a:lnTo>
                    <a:lnTo>
                      <a:pt x="243" y="91"/>
                    </a:lnTo>
                    <a:lnTo>
                      <a:pt x="265" y="77"/>
                    </a:lnTo>
                    <a:lnTo>
                      <a:pt x="287" y="65"/>
                    </a:lnTo>
                    <a:lnTo>
                      <a:pt x="312" y="53"/>
                    </a:lnTo>
                    <a:lnTo>
                      <a:pt x="336" y="43"/>
                    </a:lnTo>
                    <a:lnTo>
                      <a:pt x="360" y="32"/>
                    </a:lnTo>
                    <a:lnTo>
                      <a:pt x="387" y="24"/>
                    </a:lnTo>
                    <a:lnTo>
                      <a:pt x="413" y="16"/>
                    </a:lnTo>
                    <a:lnTo>
                      <a:pt x="439" y="12"/>
                    </a:lnTo>
                    <a:lnTo>
                      <a:pt x="466" y="6"/>
                    </a:lnTo>
                    <a:lnTo>
                      <a:pt x="492" y="4"/>
                    </a:lnTo>
                    <a:lnTo>
                      <a:pt x="520" y="2"/>
                    </a:lnTo>
                    <a:lnTo>
                      <a:pt x="549" y="0"/>
                    </a:lnTo>
                    <a:lnTo>
                      <a:pt x="549" y="0"/>
                    </a:lnTo>
                    <a:lnTo>
                      <a:pt x="575" y="2"/>
                    </a:lnTo>
                    <a:lnTo>
                      <a:pt x="603" y="4"/>
                    </a:lnTo>
                    <a:lnTo>
                      <a:pt x="629" y="6"/>
                    </a:lnTo>
                    <a:lnTo>
                      <a:pt x="658" y="12"/>
                    </a:lnTo>
                    <a:lnTo>
                      <a:pt x="684" y="16"/>
                    </a:lnTo>
                    <a:lnTo>
                      <a:pt x="708" y="24"/>
                    </a:lnTo>
                    <a:lnTo>
                      <a:pt x="735" y="32"/>
                    </a:lnTo>
                    <a:lnTo>
                      <a:pt x="759" y="43"/>
                    </a:lnTo>
                    <a:lnTo>
                      <a:pt x="783" y="53"/>
                    </a:lnTo>
                    <a:lnTo>
                      <a:pt x="808" y="65"/>
                    </a:lnTo>
                    <a:lnTo>
                      <a:pt x="830" y="77"/>
                    </a:lnTo>
                    <a:lnTo>
                      <a:pt x="852" y="91"/>
                    </a:lnTo>
                    <a:lnTo>
                      <a:pt x="874" y="105"/>
                    </a:lnTo>
                    <a:lnTo>
                      <a:pt x="895" y="122"/>
                    </a:lnTo>
                    <a:lnTo>
                      <a:pt x="915" y="138"/>
                    </a:lnTo>
                    <a:lnTo>
                      <a:pt x="933" y="154"/>
                    </a:lnTo>
                    <a:lnTo>
                      <a:pt x="951" y="172"/>
                    </a:lnTo>
                    <a:lnTo>
                      <a:pt x="969" y="192"/>
                    </a:lnTo>
                    <a:lnTo>
                      <a:pt x="986" y="213"/>
                    </a:lnTo>
                    <a:lnTo>
                      <a:pt x="1000" y="233"/>
                    </a:lnTo>
                    <a:lnTo>
                      <a:pt x="1014" y="255"/>
                    </a:lnTo>
                    <a:lnTo>
                      <a:pt x="1028" y="275"/>
                    </a:lnTo>
                    <a:lnTo>
                      <a:pt x="1040" y="300"/>
                    </a:lnTo>
                    <a:lnTo>
                      <a:pt x="1050" y="322"/>
                    </a:lnTo>
                    <a:lnTo>
                      <a:pt x="1061" y="346"/>
                    </a:lnTo>
                    <a:lnTo>
                      <a:pt x="1069" y="370"/>
                    </a:lnTo>
                    <a:lnTo>
                      <a:pt x="1077" y="395"/>
                    </a:lnTo>
                    <a:lnTo>
                      <a:pt x="1083" y="421"/>
                    </a:lnTo>
                    <a:lnTo>
                      <a:pt x="1087" y="447"/>
                    </a:lnTo>
                    <a:lnTo>
                      <a:pt x="1091" y="474"/>
                    </a:lnTo>
                    <a:lnTo>
                      <a:pt x="1093" y="500"/>
                    </a:lnTo>
                    <a:lnTo>
                      <a:pt x="1095" y="526"/>
                    </a:lnTo>
                    <a:lnTo>
                      <a:pt x="1095" y="526"/>
                    </a:lnTo>
                    <a:lnTo>
                      <a:pt x="1093" y="553"/>
                    </a:lnTo>
                    <a:lnTo>
                      <a:pt x="1091" y="579"/>
                    </a:lnTo>
                    <a:lnTo>
                      <a:pt x="1089" y="603"/>
                    </a:lnTo>
                    <a:lnTo>
                      <a:pt x="1085" y="627"/>
                    </a:lnTo>
                    <a:lnTo>
                      <a:pt x="1073" y="676"/>
                    </a:lnTo>
                    <a:lnTo>
                      <a:pt x="1057" y="723"/>
                    </a:lnTo>
                    <a:lnTo>
                      <a:pt x="1057" y="723"/>
                    </a:lnTo>
                    <a:lnTo>
                      <a:pt x="1042" y="753"/>
                    </a:lnTo>
                    <a:lnTo>
                      <a:pt x="1026" y="783"/>
                    </a:lnTo>
                    <a:lnTo>
                      <a:pt x="1026" y="783"/>
                    </a:lnTo>
                    <a:lnTo>
                      <a:pt x="887" y="1073"/>
                    </a:lnTo>
                    <a:lnTo>
                      <a:pt x="887" y="1073"/>
                    </a:lnTo>
                    <a:lnTo>
                      <a:pt x="870" y="1117"/>
                    </a:lnTo>
                    <a:lnTo>
                      <a:pt x="860" y="1154"/>
                    </a:lnTo>
                    <a:lnTo>
                      <a:pt x="858" y="1172"/>
                    </a:lnTo>
                    <a:lnTo>
                      <a:pt x="856" y="1186"/>
                    </a:lnTo>
                    <a:lnTo>
                      <a:pt x="856" y="1186"/>
                    </a:lnTo>
                    <a:lnTo>
                      <a:pt x="856" y="1212"/>
                    </a:lnTo>
                    <a:lnTo>
                      <a:pt x="854" y="1241"/>
                    </a:lnTo>
                    <a:lnTo>
                      <a:pt x="848" y="1269"/>
                    </a:lnTo>
                    <a:lnTo>
                      <a:pt x="846" y="1281"/>
                    </a:lnTo>
                    <a:lnTo>
                      <a:pt x="840" y="1293"/>
                    </a:lnTo>
                    <a:lnTo>
                      <a:pt x="840" y="1293"/>
                    </a:lnTo>
                    <a:lnTo>
                      <a:pt x="832" y="1308"/>
                    </a:lnTo>
                    <a:lnTo>
                      <a:pt x="816" y="1328"/>
                    </a:lnTo>
                    <a:lnTo>
                      <a:pt x="806" y="1338"/>
                    </a:lnTo>
                    <a:lnTo>
                      <a:pt x="791" y="1350"/>
                    </a:lnTo>
                    <a:lnTo>
                      <a:pt x="775" y="1362"/>
                    </a:lnTo>
                    <a:lnTo>
                      <a:pt x="757" y="1372"/>
                    </a:lnTo>
                    <a:lnTo>
                      <a:pt x="549" y="1372"/>
                    </a:lnTo>
                    <a:lnTo>
                      <a:pt x="338" y="1372"/>
                    </a:lnTo>
                    <a:close/>
                    <a:moveTo>
                      <a:pt x="549" y="0"/>
                    </a:moveTo>
                    <a:lnTo>
                      <a:pt x="549" y="0"/>
                    </a:lnTo>
                    <a:lnTo>
                      <a:pt x="520" y="0"/>
                    </a:lnTo>
                    <a:lnTo>
                      <a:pt x="492" y="2"/>
                    </a:lnTo>
                    <a:lnTo>
                      <a:pt x="466" y="6"/>
                    </a:lnTo>
                    <a:lnTo>
                      <a:pt x="437" y="10"/>
                    </a:lnTo>
                    <a:lnTo>
                      <a:pt x="411" y="16"/>
                    </a:lnTo>
                    <a:lnTo>
                      <a:pt x="387" y="24"/>
                    </a:lnTo>
                    <a:lnTo>
                      <a:pt x="360" y="32"/>
                    </a:lnTo>
                    <a:lnTo>
                      <a:pt x="336" y="41"/>
                    </a:lnTo>
                    <a:lnTo>
                      <a:pt x="312" y="53"/>
                    </a:lnTo>
                    <a:lnTo>
                      <a:pt x="287" y="63"/>
                    </a:lnTo>
                    <a:lnTo>
                      <a:pt x="265" y="77"/>
                    </a:lnTo>
                    <a:lnTo>
                      <a:pt x="243" y="89"/>
                    </a:lnTo>
                    <a:lnTo>
                      <a:pt x="221" y="105"/>
                    </a:lnTo>
                    <a:lnTo>
                      <a:pt x="200" y="119"/>
                    </a:lnTo>
                    <a:lnTo>
                      <a:pt x="180" y="138"/>
                    </a:lnTo>
                    <a:lnTo>
                      <a:pt x="162" y="154"/>
                    </a:lnTo>
                    <a:lnTo>
                      <a:pt x="144" y="172"/>
                    </a:lnTo>
                    <a:lnTo>
                      <a:pt x="126" y="192"/>
                    </a:lnTo>
                    <a:lnTo>
                      <a:pt x="109" y="213"/>
                    </a:lnTo>
                    <a:lnTo>
                      <a:pt x="95" y="233"/>
                    </a:lnTo>
                    <a:lnTo>
                      <a:pt x="81" y="253"/>
                    </a:lnTo>
                    <a:lnTo>
                      <a:pt x="67" y="275"/>
                    </a:lnTo>
                    <a:lnTo>
                      <a:pt x="55" y="300"/>
                    </a:lnTo>
                    <a:lnTo>
                      <a:pt x="45" y="322"/>
                    </a:lnTo>
                    <a:lnTo>
                      <a:pt x="34" y="346"/>
                    </a:lnTo>
                    <a:lnTo>
                      <a:pt x="26" y="370"/>
                    </a:lnTo>
                    <a:lnTo>
                      <a:pt x="18" y="395"/>
                    </a:lnTo>
                    <a:lnTo>
                      <a:pt x="12" y="421"/>
                    </a:lnTo>
                    <a:lnTo>
                      <a:pt x="6" y="447"/>
                    </a:lnTo>
                    <a:lnTo>
                      <a:pt x="4" y="474"/>
                    </a:lnTo>
                    <a:lnTo>
                      <a:pt x="2" y="500"/>
                    </a:lnTo>
                    <a:lnTo>
                      <a:pt x="0" y="526"/>
                    </a:lnTo>
                    <a:lnTo>
                      <a:pt x="0" y="526"/>
                    </a:lnTo>
                    <a:lnTo>
                      <a:pt x="2" y="553"/>
                    </a:lnTo>
                    <a:lnTo>
                      <a:pt x="4" y="579"/>
                    </a:lnTo>
                    <a:lnTo>
                      <a:pt x="6" y="603"/>
                    </a:lnTo>
                    <a:lnTo>
                      <a:pt x="10" y="627"/>
                    </a:lnTo>
                    <a:lnTo>
                      <a:pt x="22" y="676"/>
                    </a:lnTo>
                    <a:lnTo>
                      <a:pt x="39" y="723"/>
                    </a:lnTo>
                    <a:lnTo>
                      <a:pt x="39" y="723"/>
                    </a:lnTo>
                    <a:lnTo>
                      <a:pt x="53" y="753"/>
                    </a:lnTo>
                    <a:lnTo>
                      <a:pt x="69" y="783"/>
                    </a:lnTo>
                    <a:lnTo>
                      <a:pt x="69" y="783"/>
                    </a:lnTo>
                    <a:lnTo>
                      <a:pt x="209" y="1073"/>
                    </a:lnTo>
                    <a:lnTo>
                      <a:pt x="209" y="1073"/>
                    </a:lnTo>
                    <a:lnTo>
                      <a:pt x="225" y="1117"/>
                    </a:lnTo>
                    <a:lnTo>
                      <a:pt x="235" y="1156"/>
                    </a:lnTo>
                    <a:lnTo>
                      <a:pt x="237" y="1172"/>
                    </a:lnTo>
                    <a:lnTo>
                      <a:pt x="239" y="1186"/>
                    </a:lnTo>
                    <a:lnTo>
                      <a:pt x="239" y="1186"/>
                    </a:lnTo>
                    <a:lnTo>
                      <a:pt x="239" y="1212"/>
                    </a:lnTo>
                    <a:lnTo>
                      <a:pt x="241" y="1241"/>
                    </a:lnTo>
                    <a:lnTo>
                      <a:pt x="247" y="1269"/>
                    </a:lnTo>
                    <a:lnTo>
                      <a:pt x="249" y="1283"/>
                    </a:lnTo>
                    <a:lnTo>
                      <a:pt x="255" y="1293"/>
                    </a:lnTo>
                    <a:lnTo>
                      <a:pt x="255" y="1293"/>
                    </a:lnTo>
                    <a:lnTo>
                      <a:pt x="263" y="1308"/>
                    </a:lnTo>
                    <a:lnTo>
                      <a:pt x="279" y="1328"/>
                    </a:lnTo>
                    <a:lnTo>
                      <a:pt x="289" y="1340"/>
                    </a:lnTo>
                    <a:lnTo>
                      <a:pt x="304" y="1352"/>
                    </a:lnTo>
                    <a:lnTo>
                      <a:pt x="320" y="1362"/>
                    </a:lnTo>
                    <a:lnTo>
                      <a:pt x="338" y="1374"/>
                    </a:lnTo>
                    <a:lnTo>
                      <a:pt x="549" y="1374"/>
                    </a:lnTo>
                    <a:lnTo>
                      <a:pt x="757" y="1374"/>
                    </a:lnTo>
                    <a:lnTo>
                      <a:pt x="757" y="1374"/>
                    </a:lnTo>
                    <a:lnTo>
                      <a:pt x="775" y="1362"/>
                    </a:lnTo>
                    <a:lnTo>
                      <a:pt x="791" y="1352"/>
                    </a:lnTo>
                    <a:lnTo>
                      <a:pt x="806" y="1340"/>
                    </a:lnTo>
                    <a:lnTo>
                      <a:pt x="816" y="1328"/>
                    </a:lnTo>
                    <a:lnTo>
                      <a:pt x="832" y="1308"/>
                    </a:lnTo>
                    <a:lnTo>
                      <a:pt x="842" y="1293"/>
                    </a:lnTo>
                    <a:lnTo>
                      <a:pt x="842" y="1293"/>
                    </a:lnTo>
                    <a:lnTo>
                      <a:pt x="846" y="1283"/>
                    </a:lnTo>
                    <a:lnTo>
                      <a:pt x="850" y="1269"/>
                    </a:lnTo>
                    <a:lnTo>
                      <a:pt x="854" y="1241"/>
                    </a:lnTo>
                    <a:lnTo>
                      <a:pt x="856" y="1212"/>
                    </a:lnTo>
                    <a:lnTo>
                      <a:pt x="856" y="1186"/>
                    </a:lnTo>
                    <a:lnTo>
                      <a:pt x="856" y="1186"/>
                    </a:lnTo>
                    <a:lnTo>
                      <a:pt x="858" y="1172"/>
                    </a:lnTo>
                    <a:lnTo>
                      <a:pt x="862" y="1156"/>
                    </a:lnTo>
                    <a:lnTo>
                      <a:pt x="872" y="1117"/>
                    </a:lnTo>
                    <a:lnTo>
                      <a:pt x="887" y="1073"/>
                    </a:lnTo>
                    <a:lnTo>
                      <a:pt x="887" y="1073"/>
                    </a:lnTo>
                    <a:lnTo>
                      <a:pt x="1026" y="783"/>
                    </a:lnTo>
                    <a:lnTo>
                      <a:pt x="1026" y="783"/>
                    </a:lnTo>
                    <a:lnTo>
                      <a:pt x="1042" y="753"/>
                    </a:lnTo>
                    <a:lnTo>
                      <a:pt x="1057" y="723"/>
                    </a:lnTo>
                    <a:lnTo>
                      <a:pt x="1057" y="723"/>
                    </a:lnTo>
                    <a:lnTo>
                      <a:pt x="1073" y="676"/>
                    </a:lnTo>
                    <a:lnTo>
                      <a:pt x="1085" y="627"/>
                    </a:lnTo>
                    <a:lnTo>
                      <a:pt x="1089" y="603"/>
                    </a:lnTo>
                    <a:lnTo>
                      <a:pt x="1093" y="579"/>
                    </a:lnTo>
                    <a:lnTo>
                      <a:pt x="1095" y="553"/>
                    </a:lnTo>
                    <a:lnTo>
                      <a:pt x="1095" y="526"/>
                    </a:lnTo>
                    <a:lnTo>
                      <a:pt x="1095" y="526"/>
                    </a:lnTo>
                    <a:lnTo>
                      <a:pt x="1095" y="500"/>
                    </a:lnTo>
                    <a:lnTo>
                      <a:pt x="1091" y="474"/>
                    </a:lnTo>
                    <a:lnTo>
                      <a:pt x="1089" y="447"/>
                    </a:lnTo>
                    <a:lnTo>
                      <a:pt x="1083" y="421"/>
                    </a:lnTo>
                    <a:lnTo>
                      <a:pt x="1077" y="395"/>
                    </a:lnTo>
                    <a:lnTo>
                      <a:pt x="1071" y="370"/>
                    </a:lnTo>
                    <a:lnTo>
                      <a:pt x="1061" y="346"/>
                    </a:lnTo>
                    <a:lnTo>
                      <a:pt x="1050" y="322"/>
                    </a:lnTo>
                    <a:lnTo>
                      <a:pt x="1040" y="300"/>
                    </a:lnTo>
                    <a:lnTo>
                      <a:pt x="1028" y="275"/>
                    </a:lnTo>
                    <a:lnTo>
                      <a:pt x="1014" y="253"/>
                    </a:lnTo>
                    <a:lnTo>
                      <a:pt x="1000" y="233"/>
                    </a:lnTo>
                    <a:lnTo>
                      <a:pt x="986" y="213"/>
                    </a:lnTo>
                    <a:lnTo>
                      <a:pt x="969" y="192"/>
                    </a:lnTo>
                    <a:lnTo>
                      <a:pt x="951" y="172"/>
                    </a:lnTo>
                    <a:lnTo>
                      <a:pt x="933" y="154"/>
                    </a:lnTo>
                    <a:lnTo>
                      <a:pt x="915" y="138"/>
                    </a:lnTo>
                    <a:lnTo>
                      <a:pt x="895" y="119"/>
                    </a:lnTo>
                    <a:lnTo>
                      <a:pt x="874" y="105"/>
                    </a:lnTo>
                    <a:lnTo>
                      <a:pt x="852" y="89"/>
                    </a:lnTo>
                    <a:lnTo>
                      <a:pt x="830" y="77"/>
                    </a:lnTo>
                    <a:lnTo>
                      <a:pt x="808" y="63"/>
                    </a:lnTo>
                    <a:lnTo>
                      <a:pt x="783" y="53"/>
                    </a:lnTo>
                    <a:lnTo>
                      <a:pt x="759" y="41"/>
                    </a:lnTo>
                    <a:lnTo>
                      <a:pt x="735" y="32"/>
                    </a:lnTo>
                    <a:lnTo>
                      <a:pt x="708" y="24"/>
                    </a:lnTo>
                    <a:lnTo>
                      <a:pt x="684" y="16"/>
                    </a:lnTo>
                    <a:lnTo>
                      <a:pt x="658" y="10"/>
                    </a:lnTo>
                    <a:lnTo>
                      <a:pt x="629" y="6"/>
                    </a:lnTo>
                    <a:lnTo>
                      <a:pt x="603" y="2"/>
                    </a:lnTo>
                    <a:lnTo>
                      <a:pt x="575" y="0"/>
                    </a:lnTo>
                    <a:lnTo>
                      <a:pt x="549" y="0"/>
                    </a:lnTo>
                    <a:close/>
                  </a:path>
                </a:pathLst>
              </a:custGeom>
              <a:solidFill>
                <a:srgbClr val="FEFEF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9" name="Freeform 33"/>
              <p:cNvSpPr>
                <a:spLocks/>
              </p:cNvSpPr>
              <p:nvPr/>
            </p:nvSpPr>
            <p:spPr bwMode="auto">
              <a:xfrm>
                <a:off x="2191" y="356"/>
                <a:ext cx="1093" cy="1372"/>
              </a:xfrm>
              <a:custGeom>
                <a:avLst/>
                <a:gdLst>
                  <a:gd name="T0" fmla="*/ 318 w 1093"/>
                  <a:gd name="T1" fmla="*/ 1362 h 1372"/>
                  <a:gd name="T2" fmla="*/ 277 w 1093"/>
                  <a:gd name="T3" fmla="*/ 1328 h 1372"/>
                  <a:gd name="T4" fmla="*/ 253 w 1093"/>
                  <a:gd name="T5" fmla="*/ 1293 h 1372"/>
                  <a:gd name="T6" fmla="*/ 239 w 1093"/>
                  <a:gd name="T7" fmla="*/ 1241 h 1372"/>
                  <a:gd name="T8" fmla="*/ 237 w 1093"/>
                  <a:gd name="T9" fmla="*/ 1186 h 1372"/>
                  <a:gd name="T10" fmla="*/ 223 w 1093"/>
                  <a:gd name="T11" fmla="*/ 1117 h 1372"/>
                  <a:gd name="T12" fmla="*/ 67 w 1093"/>
                  <a:gd name="T13" fmla="*/ 783 h 1372"/>
                  <a:gd name="T14" fmla="*/ 39 w 1093"/>
                  <a:gd name="T15" fmla="*/ 723 h 1372"/>
                  <a:gd name="T16" fmla="*/ 8 w 1093"/>
                  <a:gd name="T17" fmla="*/ 627 h 1372"/>
                  <a:gd name="T18" fmla="*/ 0 w 1093"/>
                  <a:gd name="T19" fmla="*/ 553 h 1372"/>
                  <a:gd name="T20" fmla="*/ 0 w 1093"/>
                  <a:gd name="T21" fmla="*/ 500 h 1372"/>
                  <a:gd name="T22" fmla="*/ 10 w 1093"/>
                  <a:gd name="T23" fmla="*/ 421 h 1372"/>
                  <a:gd name="T24" fmla="*/ 32 w 1093"/>
                  <a:gd name="T25" fmla="*/ 346 h 1372"/>
                  <a:gd name="T26" fmla="*/ 65 w 1093"/>
                  <a:gd name="T27" fmla="*/ 275 h 1372"/>
                  <a:gd name="T28" fmla="*/ 109 w 1093"/>
                  <a:gd name="T29" fmla="*/ 213 h 1372"/>
                  <a:gd name="T30" fmla="*/ 160 w 1093"/>
                  <a:gd name="T31" fmla="*/ 154 h 1372"/>
                  <a:gd name="T32" fmla="*/ 221 w 1093"/>
                  <a:gd name="T33" fmla="*/ 105 h 1372"/>
                  <a:gd name="T34" fmla="*/ 285 w 1093"/>
                  <a:gd name="T35" fmla="*/ 65 h 1372"/>
                  <a:gd name="T36" fmla="*/ 358 w 1093"/>
                  <a:gd name="T37" fmla="*/ 32 h 1372"/>
                  <a:gd name="T38" fmla="*/ 437 w 1093"/>
                  <a:gd name="T39" fmla="*/ 12 h 1372"/>
                  <a:gd name="T40" fmla="*/ 518 w 1093"/>
                  <a:gd name="T41" fmla="*/ 2 h 1372"/>
                  <a:gd name="T42" fmla="*/ 573 w 1093"/>
                  <a:gd name="T43" fmla="*/ 2 h 1372"/>
                  <a:gd name="T44" fmla="*/ 656 w 1093"/>
                  <a:gd name="T45" fmla="*/ 12 h 1372"/>
                  <a:gd name="T46" fmla="*/ 733 w 1093"/>
                  <a:gd name="T47" fmla="*/ 32 h 1372"/>
                  <a:gd name="T48" fmla="*/ 806 w 1093"/>
                  <a:gd name="T49" fmla="*/ 65 h 1372"/>
                  <a:gd name="T50" fmla="*/ 872 w 1093"/>
                  <a:gd name="T51" fmla="*/ 105 h 1372"/>
                  <a:gd name="T52" fmla="*/ 931 w 1093"/>
                  <a:gd name="T53" fmla="*/ 154 h 1372"/>
                  <a:gd name="T54" fmla="*/ 984 w 1093"/>
                  <a:gd name="T55" fmla="*/ 213 h 1372"/>
                  <a:gd name="T56" fmla="*/ 1026 w 1093"/>
                  <a:gd name="T57" fmla="*/ 275 h 1372"/>
                  <a:gd name="T58" fmla="*/ 1059 w 1093"/>
                  <a:gd name="T59" fmla="*/ 346 h 1372"/>
                  <a:gd name="T60" fmla="*/ 1081 w 1093"/>
                  <a:gd name="T61" fmla="*/ 421 h 1372"/>
                  <a:gd name="T62" fmla="*/ 1091 w 1093"/>
                  <a:gd name="T63" fmla="*/ 500 h 1372"/>
                  <a:gd name="T64" fmla="*/ 1091 w 1093"/>
                  <a:gd name="T65" fmla="*/ 553 h 1372"/>
                  <a:gd name="T66" fmla="*/ 1083 w 1093"/>
                  <a:gd name="T67" fmla="*/ 627 h 1372"/>
                  <a:gd name="T68" fmla="*/ 1055 w 1093"/>
                  <a:gd name="T69" fmla="*/ 723 h 1372"/>
                  <a:gd name="T70" fmla="*/ 1024 w 1093"/>
                  <a:gd name="T71" fmla="*/ 783 h 1372"/>
                  <a:gd name="T72" fmla="*/ 868 w 1093"/>
                  <a:gd name="T73" fmla="*/ 1117 h 1372"/>
                  <a:gd name="T74" fmla="*/ 854 w 1093"/>
                  <a:gd name="T75" fmla="*/ 1186 h 1372"/>
                  <a:gd name="T76" fmla="*/ 852 w 1093"/>
                  <a:gd name="T77" fmla="*/ 1241 h 1372"/>
                  <a:gd name="T78" fmla="*/ 838 w 1093"/>
                  <a:gd name="T79" fmla="*/ 1293 h 1372"/>
                  <a:gd name="T80" fmla="*/ 814 w 1093"/>
                  <a:gd name="T81" fmla="*/ 1328 h 1372"/>
                  <a:gd name="T82" fmla="*/ 773 w 1093"/>
                  <a:gd name="T83" fmla="*/ 1362 h 1372"/>
                  <a:gd name="T84" fmla="*/ 336 w 1093"/>
                  <a:gd name="T85" fmla="*/ 1372 h 13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093" h="1372">
                    <a:moveTo>
                      <a:pt x="336" y="1372"/>
                    </a:moveTo>
                    <a:lnTo>
                      <a:pt x="336" y="1372"/>
                    </a:lnTo>
                    <a:lnTo>
                      <a:pt x="318" y="1362"/>
                    </a:lnTo>
                    <a:lnTo>
                      <a:pt x="302" y="1350"/>
                    </a:lnTo>
                    <a:lnTo>
                      <a:pt x="290" y="1338"/>
                    </a:lnTo>
                    <a:lnTo>
                      <a:pt x="277" y="1328"/>
                    </a:lnTo>
                    <a:lnTo>
                      <a:pt x="261" y="1308"/>
                    </a:lnTo>
                    <a:lnTo>
                      <a:pt x="253" y="1293"/>
                    </a:lnTo>
                    <a:lnTo>
                      <a:pt x="253" y="1293"/>
                    </a:lnTo>
                    <a:lnTo>
                      <a:pt x="249" y="1281"/>
                    </a:lnTo>
                    <a:lnTo>
                      <a:pt x="245" y="1269"/>
                    </a:lnTo>
                    <a:lnTo>
                      <a:pt x="239" y="1241"/>
                    </a:lnTo>
                    <a:lnTo>
                      <a:pt x="237" y="1212"/>
                    </a:lnTo>
                    <a:lnTo>
                      <a:pt x="237" y="1186"/>
                    </a:lnTo>
                    <a:lnTo>
                      <a:pt x="237" y="1186"/>
                    </a:lnTo>
                    <a:lnTo>
                      <a:pt x="235" y="1172"/>
                    </a:lnTo>
                    <a:lnTo>
                      <a:pt x="233" y="1154"/>
                    </a:lnTo>
                    <a:lnTo>
                      <a:pt x="223" y="1117"/>
                    </a:lnTo>
                    <a:lnTo>
                      <a:pt x="209" y="1073"/>
                    </a:lnTo>
                    <a:lnTo>
                      <a:pt x="209" y="1073"/>
                    </a:lnTo>
                    <a:lnTo>
                      <a:pt x="67" y="783"/>
                    </a:lnTo>
                    <a:lnTo>
                      <a:pt x="67" y="783"/>
                    </a:lnTo>
                    <a:lnTo>
                      <a:pt x="51" y="753"/>
                    </a:lnTo>
                    <a:lnTo>
                      <a:pt x="39" y="723"/>
                    </a:lnTo>
                    <a:lnTo>
                      <a:pt x="39" y="723"/>
                    </a:lnTo>
                    <a:lnTo>
                      <a:pt x="20" y="676"/>
                    </a:lnTo>
                    <a:lnTo>
                      <a:pt x="8" y="627"/>
                    </a:lnTo>
                    <a:lnTo>
                      <a:pt x="4" y="603"/>
                    </a:lnTo>
                    <a:lnTo>
                      <a:pt x="2" y="579"/>
                    </a:lnTo>
                    <a:lnTo>
                      <a:pt x="0" y="553"/>
                    </a:lnTo>
                    <a:lnTo>
                      <a:pt x="0" y="526"/>
                    </a:lnTo>
                    <a:lnTo>
                      <a:pt x="0" y="526"/>
                    </a:lnTo>
                    <a:lnTo>
                      <a:pt x="0" y="500"/>
                    </a:lnTo>
                    <a:lnTo>
                      <a:pt x="2" y="474"/>
                    </a:lnTo>
                    <a:lnTo>
                      <a:pt x="6" y="447"/>
                    </a:lnTo>
                    <a:lnTo>
                      <a:pt x="10" y="421"/>
                    </a:lnTo>
                    <a:lnTo>
                      <a:pt x="16" y="395"/>
                    </a:lnTo>
                    <a:lnTo>
                      <a:pt x="24" y="370"/>
                    </a:lnTo>
                    <a:lnTo>
                      <a:pt x="32" y="346"/>
                    </a:lnTo>
                    <a:lnTo>
                      <a:pt x="43" y="322"/>
                    </a:lnTo>
                    <a:lnTo>
                      <a:pt x="53" y="300"/>
                    </a:lnTo>
                    <a:lnTo>
                      <a:pt x="65" y="275"/>
                    </a:lnTo>
                    <a:lnTo>
                      <a:pt x="79" y="255"/>
                    </a:lnTo>
                    <a:lnTo>
                      <a:pt x="93" y="233"/>
                    </a:lnTo>
                    <a:lnTo>
                      <a:pt x="109" y="213"/>
                    </a:lnTo>
                    <a:lnTo>
                      <a:pt x="126" y="192"/>
                    </a:lnTo>
                    <a:lnTo>
                      <a:pt x="142" y="172"/>
                    </a:lnTo>
                    <a:lnTo>
                      <a:pt x="160" y="154"/>
                    </a:lnTo>
                    <a:lnTo>
                      <a:pt x="180" y="138"/>
                    </a:lnTo>
                    <a:lnTo>
                      <a:pt x="198" y="122"/>
                    </a:lnTo>
                    <a:lnTo>
                      <a:pt x="221" y="105"/>
                    </a:lnTo>
                    <a:lnTo>
                      <a:pt x="241" y="91"/>
                    </a:lnTo>
                    <a:lnTo>
                      <a:pt x="263" y="77"/>
                    </a:lnTo>
                    <a:lnTo>
                      <a:pt x="285" y="65"/>
                    </a:lnTo>
                    <a:lnTo>
                      <a:pt x="310" y="53"/>
                    </a:lnTo>
                    <a:lnTo>
                      <a:pt x="334" y="43"/>
                    </a:lnTo>
                    <a:lnTo>
                      <a:pt x="358" y="32"/>
                    </a:lnTo>
                    <a:lnTo>
                      <a:pt x="385" y="24"/>
                    </a:lnTo>
                    <a:lnTo>
                      <a:pt x="411" y="16"/>
                    </a:lnTo>
                    <a:lnTo>
                      <a:pt x="437" y="12"/>
                    </a:lnTo>
                    <a:lnTo>
                      <a:pt x="464" y="6"/>
                    </a:lnTo>
                    <a:lnTo>
                      <a:pt x="490" y="4"/>
                    </a:lnTo>
                    <a:lnTo>
                      <a:pt x="518" y="2"/>
                    </a:lnTo>
                    <a:lnTo>
                      <a:pt x="547" y="0"/>
                    </a:lnTo>
                    <a:lnTo>
                      <a:pt x="547" y="0"/>
                    </a:lnTo>
                    <a:lnTo>
                      <a:pt x="573" y="2"/>
                    </a:lnTo>
                    <a:lnTo>
                      <a:pt x="601" y="4"/>
                    </a:lnTo>
                    <a:lnTo>
                      <a:pt x="627" y="6"/>
                    </a:lnTo>
                    <a:lnTo>
                      <a:pt x="656" y="12"/>
                    </a:lnTo>
                    <a:lnTo>
                      <a:pt x="682" y="16"/>
                    </a:lnTo>
                    <a:lnTo>
                      <a:pt x="706" y="24"/>
                    </a:lnTo>
                    <a:lnTo>
                      <a:pt x="733" y="32"/>
                    </a:lnTo>
                    <a:lnTo>
                      <a:pt x="757" y="43"/>
                    </a:lnTo>
                    <a:lnTo>
                      <a:pt x="781" y="53"/>
                    </a:lnTo>
                    <a:lnTo>
                      <a:pt x="806" y="65"/>
                    </a:lnTo>
                    <a:lnTo>
                      <a:pt x="828" y="77"/>
                    </a:lnTo>
                    <a:lnTo>
                      <a:pt x="850" y="91"/>
                    </a:lnTo>
                    <a:lnTo>
                      <a:pt x="872" y="105"/>
                    </a:lnTo>
                    <a:lnTo>
                      <a:pt x="893" y="122"/>
                    </a:lnTo>
                    <a:lnTo>
                      <a:pt x="913" y="138"/>
                    </a:lnTo>
                    <a:lnTo>
                      <a:pt x="931" y="154"/>
                    </a:lnTo>
                    <a:lnTo>
                      <a:pt x="949" y="172"/>
                    </a:lnTo>
                    <a:lnTo>
                      <a:pt x="967" y="192"/>
                    </a:lnTo>
                    <a:lnTo>
                      <a:pt x="984" y="213"/>
                    </a:lnTo>
                    <a:lnTo>
                      <a:pt x="998" y="233"/>
                    </a:lnTo>
                    <a:lnTo>
                      <a:pt x="1012" y="255"/>
                    </a:lnTo>
                    <a:lnTo>
                      <a:pt x="1026" y="275"/>
                    </a:lnTo>
                    <a:lnTo>
                      <a:pt x="1038" y="300"/>
                    </a:lnTo>
                    <a:lnTo>
                      <a:pt x="1048" y="322"/>
                    </a:lnTo>
                    <a:lnTo>
                      <a:pt x="1059" y="346"/>
                    </a:lnTo>
                    <a:lnTo>
                      <a:pt x="1067" y="370"/>
                    </a:lnTo>
                    <a:lnTo>
                      <a:pt x="1075" y="395"/>
                    </a:lnTo>
                    <a:lnTo>
                      <a:pt x="1081" y="421"/>
                    </a:lnTo>
                    <a:lnTo>
                      <a:pt x="1085" y="447"/>
                    </a:lnTo>
                    <a:lnTo>
                      <a:pt x="1089" y="474"/>
                    </a:lnTo>
                    <a:lnTo>
                      <a:pt x="1091" y="500"/>
                    </a:lnTo>
                    <a:lnTo>
                      <a:pt x="1093" y="526"/>
                    </a:lnTo>
                    <a:lnTo>
                      <a:pt x="1093" y="526"/>
                    </a:lnTo>
                    <a:lnTo>
                      <a:pt x="1091" y="553"/>
                    </a:lnTo>
                    <a:lnTo>
                      <a:pt x="1089" y="579"/>
                    </a:lnTo>
                    <a:lnTo>
                      <a:pt x="1087" y="603"/>
                    </a:lnTo>
                    <a:lnTo>
                      <a:pt x="1083" y="627"/>
                    </a:lnTo>
                    <a:lnTo>
                      <a:pt x="1071" y="676"/>
                    </a:lnTo>
                    <a:lnTo>
                      <a:pt x="1055" y="723"/>
                    </a:lnTo>
                    <a:lnTo>
                      <a:pt x="1055" y="723"/>
                    </a:lnTo>
                    <a:lnTo>
                      <a:pt x="1040" y="753"/>
                    </a:lnTo>
                    <a:lnTo>
                      <a:pt x="1024" y="783"/>
                    </a:lnTo>
                    <a:lnTo>
                      <a:pt x="1024" y="783"/>
                    </a:lnTo>
                    <a:lnTo>
                      <a:pt x="885" y="1073"/>
                    </a:lnTo>
                    <a:lnTo>
                      <a:pt x="885" y="1073"/>
                    </a:lnTo>
                    <a:lnTo>
                      <a:pt x="868" y="1117"/>
                    </a:lnTo>
                    <a:lnTo>
                      <a:pt x="858" y="1154"/>
                    </a:lnTo>
                    <a:lnTo>
                      <a:pt x="856" y="1172"/>
                    </a:lnTo>
                    <a:lnTo>
                      <a:pt x="854" y="1186"/>
                    </a:lnTo>
                    <a:lnTo>
                      <a:pt x="854" y="1186"/>
                    </a:lnTo>
                    <a:lnTo>
                      <a:pt x="854" y="1212"/>
                    </a:lnTo>
                    <a:lnTo>
                      <a:pt x="852" y="1241"/>
                    </a:lnTo>
                    <a:lnTo>
                      <a:pt x="846" y="1269"/>
                    </a:lnTo>
                    <a:lnTo>
                      <a:pt x="844" y="1281"/>
                    </a:lnTo>
                    <a:lnTo>
                      <a:pt x="838" y="1293"/>
                    </a:lnTo>
                    <a:lnTo>
                      <a:pt x="838" y="1293"/>
                    </a:lnTo>
                    <a:lnTo>
                      <a:pt x="830" y="1308"/>
                    </a:lnTo>
                    <a:lnTo>
                      <a:pt x="814" y="1328"/>
                    </a:lnTo>
                    <a:lnTo>
                      <a:pt x="804" y="1338"/>
                    </a:lnTo>
                    <a:lnTo>
                      <a:pt x="789" y="1350"/>
                    </a:lnTo>
                    <a:lnTo>
                      <a:pt x="773" y="1362"/>
                    </a:lnTo>
                    <a:lnTo>
                      <a:pt x="755" y="1372"/>
                    </a:lnTo>
                    <a:lnTo>
                      <a:pt x="547" y="1372"/>
                    </a:lnTo>
                    <a:lnTo>
                      <a:pt x="336" y="1372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0" name="Freeform 34"/>
              <p:cNvSpPr>
                <a:spLocks/>
              </p:cNvSpPr>
              <p:nvPr/>
            </p:nvSpPr>
            <p:spPr bwMode="auto">
              <a:xfrm>
                <a:off x="2189" y="356"/>
                <a:ext cx="1095" cy="1374"/>
              </a:xfrm>
              <a:custGeom>
                <a:avLst/>
                <a:gdLst>
                  <a:gd name="T0" fmla="*/ 520 w 1095"/>
                  <a:gd name="T1" fmla="*/ 0 h 1374"/>
                  <a:gd name="T2" fmla="*/ 437 w 1095"/>
                  <a:gd name="T3" fmla="*/ 10 h 1374"/>
                  <a:gd name="T4" fmla="*/ 360 w 1095"/>
                  <a:gd name="T5" fmla="*/ 32 h 1374"/>
                  <a:gd name="T6" fmla="*/ 287 w 1095"/>
                  <a:gd name="T7" fmla="*/ 63 h 1374"/>
                  <a:gd name="T8" fmla="*/ 221 w 1095"/>
                  <a:gd name="T9" fmla="*/ 105 h 1374"/>
                  <a:gd name="T10" fmla="*/ 162 w 1095"/>
                  <a:gd name="T11" fmla="*/ 154 h 1374"/>
                  <a:gd name="T12" fmla="*/ 109 w 1095"/>
                  <a:gd name="T13" fmla="*/ 213 h 1374"/>
                  <a:gd name="T14" fmla="*/ 67 w 1095"/>
                  <a:gd name="T15" fmla="*/ 275 h 1374"/>
                  <a:gd name="T16" fmla="*/ 34 w 1095"/>
                  <a:gd name="T17" fmla="*/ 346 h 1374"/>
                  <a:gd name="T18" fmla="*/ 12 w 1095"/>
                  <a:gd name="T19" fmla="*/ 421 h 1374"/>
                  <a:gd name="T20" fmla="*/ 2 w 1095"/>
                  <a:gd name="T21" fmla="*/ 500 h 1374"/>
                  <a:gd name="T22" fmla="*/ 2 w 1095"/>
                  <a:gd name="T23" fmla="*/ 553 h 1374"/>
                  <a:gd name="T24" fmla="*/ 10 w 1095"/>
                  <a:gd name="T25" fmla="*/ 627 h 1374"/>
                  <a:gd name="T26" fmla="*/ 39 w 1095"/>
                  <a:gd name="T27" fmla="*/ 723 h 1374"/>
                  <a:gd name="T28" fmla="*/ 69 w 1095"/>
                  <a:gd name="T29" fmla="*/ 783 h 1374"/>
                  <a:gd name="T30" fmla="*/ 225 w 1095"/>
                  <a:gd name="T31" fmla="*/ 1117 h 1374"/>
                  <a:gd name="T32" fmla="*/ 239 w 1095"/>
                  <a:gd name="T33" fmla="*/ 1186 h 1374"/>
                  <a:gd name="T34" fmla="*/ 241 w 1095"/>
                  <a:gd name="T35" fmla="*/ 1241 h 1374"/>
                  <a:gd name="T36" fmla="*/ 255 w 1095"/>
                  <a:gd name="T37" fmla="*/ 1293 h 1374"/>
                  <a:gd name="T38" fmla="*/ 279 w 1095"/>
                  <a:gd name="T39" fmla="*/ 1328 h 1374"/>
                  <a:gd name="T40" fmla="*/ 320 w 1095"/>
                  <a:gd name="T41" fmla="*/ 1362 h 1374"/>
                  <a:gd name="T42" fmla="*/ 757 w 1095"/>
                  <a:gd name="T43" fmla="*/ 1374 h 1374"/>
                  <a:gd name="T44" fmla="*/ 791 w 1095"/>
                  <a:gd name="T45" fmla="*/ 1352 h 1374"/>
                  <a:gd name="T46" fmla="*/ 832 w 1095"/>
                  <a:gd name="T47" fmla="*/ 1308 h 1374"/>
                  <a:gd name="T48" fmla="*/ 846 w 1095"/>
                  <a:gd name="T49" fmla="*/ 1283 h 1374"/>
                  <a:gd name="T50" fmla="*/ 856 w 1095"/>
                  <a:gd name="T51" fmla="*/ 1212 h 1374"/>
                  <a:gd name="T52" fmla="*/ 858 w 1095"/>
                  <a:gd name="T53" fmla="*/ 1172 h 1374"/>
                  <a:gd name="T54" fmla="*/ 887 w 1095"/>
                  <a:gd name="T55" fmla="*/ 1073 h 1374"/>
                  <a:gd name="T56" fmla="*/ 1026 w 1095"/>
                  <a:gd name="T57" fmla="*/ 783 h 1374"/>
                  <a:gd name="T58" fmla="*/ 1057 w 1095"/>
                  <a:gd name="T59" fmla="*/ 723 h 1374"/>
                  <a:gd name="T60" fmla="*/ 1089 w 1095"/>
                  <a:gd name="T61" fmla="*/ 603 h 1374"/>
                  <a:gd name="T62" fmla="*/ 1095 w 1095"/>
                  <a:gd name="T63" fmla="*/ 526 h 1374"/>
                  <a:gd name="T64" fmla="*/ 1091 w 1095"/>
                  <a:gd name="T65" fmla="*/ 474 h 1374"/>
                  <a:gd name="T66" fmla="*/ 1077 w 1095"/>
                  <a:gd name="T67" fmla="*/ 395 h 1374"/>
                  <a:gd name="T68" fmla="*/ 1050 w 1095"/>
                  <a:gd name="T69" fmla="*/ 322 h 1374"/>
                  <a:gd name="T70" fmla="*/ 1014 w 1095"/>
                  <a:gd name="T71" fmla="*/ 253 h 1374"/>
                  <a:gd name="T72" fmla="*/ 969 w 1095"/>
                  <a:gd name="T73" fmla="*/ 192 h 1374"/>
                  <a:gd name="T74" fmla="*/ 915 w 1095"/>
                  <a:gd name="T75" fmla="*/ 138 h 1374"/>
                  <a:gd name="T76" fmla="*/ 852 w 1095"/>
                  <a:gd name="T77" fmla="*/ 89 h 1374"/>
                  <a:gd name="T78" fmla="*/ 783 w 1095"/>
                  <a:gd name="T79" fmla="*/ 53 h 1374"/>
                  <a:gd name="T80" fmla="*/ 708 w 1095"/>
                  <a:gd name="T81" fmla="*/ 24 h 1374"/>
                  <a:gd name="T82" fmla="*/ 629 w 1095"/>
                  <a:gd name="T83" fmla="*/ 6 h 1374"/>
                  <a:gd name="T84" fmla="*/ 549 w 1095"/>
                  <a:gd name="T85" fmla="*/ 0 h 13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095" h="1374">
                    <a:moveTo>
                      <a:pt x="549" y="0"/>
                    </a:moveTo>
                    <a:lnTo>
                      <a:pt x="549" y="0"/>
                    </a:lnTo>
                    <a:lnTo>
                      <a:pt x="520" y="0"/>
                    </a:lnTo>
                    <a:lnTo>
                      <a:pt x="492" y="2"/>
                    </a:lnTo>
                    <a:lnTo>
                      <a:pt x="466" y="6"/>
                    </a:lnTo>
                    <a:lnTo>
                      <a:pt x="437" y="10"/>
                    </a:lnTo>
                    <a:lnTo>
                      <a:pt x="411" y="16"/>
                    </a:lnTo>
                    <a:lnTo>
                      <a:pt x="387" y="24"/>
                    </a:lnTo>
                    <a:lnTo>
                      <a:pt x="360" y="32"/>
                    </a:lnTo>
                    <a:lnTo>
                      <a:pt x="336" y="41"/>
                    </a:lnTo>
                    <a:lnTo>
                      <a:pt x="312" y="53"/>
                    </a:lnTo>
                    <a:lnTo>
                      <a:pt x="287" y="63"/>
                    </a:lnTo>
                    <a:lnTo>
                      <a:pt x="265" y="77"/>
                    </a:lnTo>
                    <a:lnTo>
                      <a:pt x="243" y="89"/>
                    </a:lnTo>
                    <a:lnTo>
                      <a:pt x="221" y="105"/>
                    </a:lnTo>
                    <a:lnTo>
                      <a:pt x="200" y="119"/>
                    </a:lnTo>
                    <a:lnTo>
                      <a:pt x="180" y="138"/>
                    </a:lnTo>
                    <a:lnTo>
                      <a:pt x="162" y="154"/>
                    </a:lnTo>
                    <a:lnTo>
                      <a:pt x="144" y="172"/>
                    </a:lnTo>
                    <a:lnTo>
                      <a:pt x="126" y="192"/>
                    </a:lnTo>
                    <a:lnTo>
                      <a:pt x="109" y="213"/>
                    </a:lnTo>
                    <a:lnTo>
                      <a:pt x="95" y="233"/>
                    </a:lnTo>
                    <a:lnTo>
                      <a:pt x="81" y="253"/>
                    </a:lnTo>
                    <a:lnTo>
                      <a:pt x="67" y="275"/>
                    </a:lnTo>
                    <a:lnTo>
                      <a:pt x="55" y="300"/>
                    </a:lnTo>
                    <a:lnTo>
                      <a:pt x="45" y="322"/>
                    </a:lnTo>
                    <a:lnTo>
                      <a:pt x="34" y="346"/>
                    </a:lnTo>
                    <a:lnTo>
                      <a:pt x="26" y="370"/>
                    </a:lnTo>
                    <a:lnTo>
                      <a:pt x="18" y="395"/>
                    </a:lnTo>
                    <a:lnTo>
                      <a:pt x="12" y="421"/>
                    </a:lnTo>
                    <a:lnTo>
                      <a:pt x="6" y="447"/>
                    </a:lnTo>
                    <a:lnTo>
                      <a:pt x="4" y="474"/>
                    </a:lnTo>
                    <a:lnTo>
                      <a:pt x="2" y="500"/>
                    </a:lnTo>
                    <a:lnTo>
                      <a:pt x="0" y="526"/>
                    </a:lnTo>
                    <a:lnTo>
                      <a:pt x="0" y="526"/>
                    </a:lnTo>
                    <a:lnTo>
                      <a:pt x="2" y="553"/>
                    </a:lnTo>
                    <a:lnTo>
                      <a:pt x="4" y="579"/>
                    </a:lnTo>
                    <a:lnTo>
                      <a:pt x="6" y="603"/>
                    </a:lnTo>
                    <a:lnTo>
                      <a:pt x="10" y="627"/>
                    </a:lnTo>
                    <a:lnTo>
                      <a:pt x="22" y="676"/>
                    </a:lnTo>
                    <a:lnTo>
                      <a:pt x="39" y="723"/>
                    </a:lnTo>
                    <a:lnTo>
                      <a:pt x="39" y="723"/>
                    </a:lnTo>
                    <a:lnTo>
                      <a:pt x="53" y="753"/>
                    </a:lnTo>
                    <a:lnTo>
                      <a:pt x="69" y="783"/>
                    </a:lnTo>
                    <a:lnTo>
                      <a:pt x="69" y="783"/>
                    </a:lnTo>
                    <a:lnTo>
                      <a:pt x="209" y="1073"/>
                    </a:lnTo>
                    <a:lnTo>
                      <a:pt x="209" y="1073"/>
                    </a:lnTo>
                    <a:lnTo>
                      <a:pt x="225" y="1117"/>
                    </a:lnTo>
                    <a:lnTo>
                      <a:pt x="235" y="1156"/>
                    </a:lnTo>
                    <a:lnTo>
                      <a:pt x="237" y="1172"/>
                    </a:lnTo>
                    <a:lnTo>
                      <a:pt x="239" y="1186"/>
                    </a:lnTo>
                    <a:lnTo>
                      <a:pt x="239" y="1186"/>
                    </a:lnTo>
                    <a:lnTo>
                      <a:pt x="239" y="1212"/>
                    </a:lnTo>
                    <a:lnTo>
                      <a:pt x="241" y="1241"/>
                    </a:lnTo>
                    <a:lnTo>
                      <a:pt x="247" y="1269"/>
                    </a:lnTo>
                    <a:lnTo>
                      <a:pt x="249" y="1283"/>
                    </a:lnTo>
                    <a:lnTo>
                      <a:pt x="255" y="1293"/>
                    </a:lnTo>
                    <a:lnTo>
                      <a:pt x="255" y="1293"/>
                    </a:lnTo>
                    <a:lnTo>
                      <a:pt x="263" y="1308"/>
                    </a:lnTo>
                    <a:lnTo>
                      <a:pt x="279" y="1328"/>
                    </a:lnTo>
                    <a:lnTo>
                      <a:pt x="289" y="1340"/>
                    </a:lnTo>
                    <a:lnTo>
                      <a:pt x="304" y="1352"/>
                    </a:lnTo>
                    <a:lnTo>
                      <a:pt x="320" y="1362"/>
                    </a:lnTo>
                    <a:lnTo>
                      <a:pt x="338" y="1374"/>
                    </a:lnTo>
                    <a:lnTo>
                      <a:pt x="549" y="1374"/>
                    </a:lnTo>
                    <a:lnTo>
                      <a:pt x="757" y="1374"/>
                    </a:lnTo>
                    <a:lnTo>
                      <a:pt x="757" y="1374"/>
                    </a:lnTo>
                    <a:lnTo>
                      <a:pt x="775" y="1362"/>
                    </a:lnTo>
                    <a:lnTo>
                      <a:pt x="791" y="1352"/>
                    </a:lnTo>
                    <a:lnTo>
                      <a:pt x="806" y="1340"/>
                    </a:lnTo>
                    <a:lnTo>
                      <a:pt x="816" y="1328"/>
                    </a:lnTo>
                    <a:lnTo>
                      <a:pt x="832" y="1308"/>
                    </a:lnTo>
                    <a:lnTo>
                      <a:pt x="842" y="1293"/>
                    </a:lnTo>
                    <a:lnTo>
                      <a:pt x="842" y="1293"/>
                    </a:lnTo>
                    <a:lnTo>
                      <a:pt x="846" y="1283"/>
                    </a:lnTo>
                    <a:lnTo>
                      <a:pt x="850" y="1269"/>
                    </a:lnTo>
                    <a:lnTo>
                      <a:pt x="854" y="1241"/>
                    </a:lnTo>
                    <a:lnTo>
                      <a:pt x="856" y="1212"/>
                    </a:lnTo>
                    <a:lnTo>
                      <a:pt x="856" y="1186"/>
                    </a:lnTo>
                    <a:lnTo>
                      <a:pt x="856" y="1186"/>
                    </a:lnTo>
                    <a:lnTo>
                      <a:pt x="858" y="1172"/>
                    </a:lnTo>
                    <a:lnTo>
                      <a:pt x="862" y="1156"/>
                    </a:lnTo>
                    <a:lnTo>
                      <a:pt x="872" y="1117"/>
                    </a:lnTo>
                    <a:lnTo>
                      <a:pt x="887" y="1073"/>
                    </a:lnTo>
                    <a:lnTo>
                      <a:pt x="887" y="1073"/>
                    </a:lnTo>
                    <a:lnTo>
                      <a:pt x="1026" y="783"/>
                    </a:lnTo>
                    <a:lnTo>
                      <a:pt x="1026" y="783"/>
                    </a:lnTo>
                    <a:lnTo>
                      <a:pt x="1042" y="753"/>
                    </a:lnTo>
                    <a:lnTo>
                      <a:pt x="1057" y="723"/>
                    </a:lnTo>
                    <a:lnTo>
                      <a:pt x="1057" y="723"/>
                    </a:lnTo>
                    <a:lnTo>
                      <a:pt x="1073" y="676"/>
                    </a:lnTo>
                    <a:lnTo>
                      <a:pt x="1085" y="627"/>
                    </a:lnTo>
                    <a:lnTo>
                      <a:pt x="1089" y="603"/>
                    </a:lnTo>
                    <a:lnTo>
                      <a:pt x="1093" y="579"/>
                    </a:lnTo>
                    <a:lnTo>
                      <a:pt x="1095" y="553"/>
                    </a:lnTo>
                    <a:lnTo>
                      <a:pt x="1095" y="526"/>
                    </a:lnTo>
                    <a:lnTo>
                      <a:pt x="1095" y="526"/>
                    </a:lnTo>
                    <a:lnTo>
                      <a:pt x="1095" y="500"/>
                    </a:lnTo>
                    <a:lnTo>
                      <a:pt x="1091" y="474"/>
                    </a:lnTo>
                    <a:lnTo>
                      <a:pt x="1089" y="447"/>
                    </a:lnTo>
                    <a:lnTo>
                      <a:pt x="1083" y="421"/>
                    </a:lnTo>
                    <a:lnTo>
                      <a:pt x="1077" y="395"/>
                    </a:lnTo>
                    <a:lnTo>
                      <a:pt x="1071" y="370"/>
                    </a:lnTo>
                    <a:lnTo>
                      <a:pt x="1061" y="346"/>
                    </a:lnTo>
                    <a:lnTo>
                      <a:pt x="1050" y="322"/>
                    </a:lnTo>
                    <a:lnTo>
                      <a:pt x="1040" y="300"/>
                    </a:lnTo>
                    <a:lnTo>
                      <a:pt x="1028" y="275"/>
                    </a:lnTo>
                    <a:lnTo>
                      <a:pt x="1014" y="253"/>
                    </a:lnTo>
                    <a:lnTo>
                      <a:pt x="1000" y="233"/>
                    </a:lnTo>
                    <a:lnTo>
                      <a:pt x="986" y="213"/>
                    </a:lnTo>
                    <a:lnTo>
                      <a:pt x="969" y="192"/>
                    </a:lnTo>
                    <a:lnTo>
                      <a:pt x="951" y="172"/>
                    </a:lnTo>
                    <a:lnTo>
                      <a:pt x="933" y="154"/>
                    </a:lnTo>
                    <a:lnTo>
                      <a:pt x="915" y="138"/>
                    </a:lnTo>
                    <a:lnTo>
                      <a:pt x="895" y="119"/>
                    </a:lnTo>
                    <a:lnTo>
                      <a:pt x="874" y="105"/>
                    </a:lnTo>
                    <a:lnTo>
                      <a:pt x="852" y="89"/>
                    </a:lnTo>
                    <a:lnTo>
                      <a:pt x="830" y="77"/>
                    </a:lnTo>
                    <a:lnTo>
                      <a:pt x="808" y="63"/>
                    </a:lnTo>
                    <a:lnTo>
                      <a:pt x="783" y="53"/>
                    </a:lnTo>
                    <a:lnTo>
                      <a:pt x="759" y="41"/>
                    </a:lnTo>
                    <a:lnTo>
                      <a:pt x="735" y="32"/>
                    </a:lnTo>
                    <a:lnTo>
                      <a:pt x="708" y="24"/>
                    </a:lnTo>
                    <a:lnTo>
                      <a:pt x="684" y="16"/>
                    </a:lnTo>
                    <a:lnTo>
                      <a:pt x="658" y="10"/>
                    </a:lnTo>
                    <a:lnTo>
                      <a:pt x="629" y="6"/>
                    </a:lnTo>
                    <a:lnTo>
                      <a:pt x="603" y="2"/>
                    </a:lnTo>
                    <a:lnTo>
                      <a:pt x="575" y="0"/>
                    </a:lnTo>
                    <a:lnTo>
                      <a:pt x="549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1" name="Freeform 35"/>
              <p:cNvSpPr>
                <a:spLocks noEditPoints="1"/>
              </p:cNvSpPr>
              <p:nvPr/>
            </p:nvSpPr>
            <p:spPr bwMode="auto">
              <a:xfrm>
                <a:off x="2191" y="356"/>
                <a:ext cx="1093" cy="1372"/>
              </a:xfrm>
              <a:custGeom>
                <a:avLst/>
                <a:gdLst>
                  <a:gd name="T0" fmla="*/ 290 w 1093"/>
                  <a:gd name="T1" fmla="*/ 1338 h 1372"/>
                  <a:gd name="T2" fmla="*/ 249 w 1093"/>
                  <a:gd name="T3" fmla="*/ 1281 h 1372"/>
                  <a:gd name="T4" fmla="*/ 237 w 1093"/>
                  <a:gd name="T5" fmla="*/ 1184 h 1372"/>
                  <a:gd name="T6" fmla="*/ 209 w 1093"/>
                  <a:gd name="T7" fmla="*/ 1073 h 1372"/>
                  <a:gd name="T8" fmla="*/ 39 w 1093"/>
                  <a:gd name="T9" fmla="*/ 723 h 1372"/>
                  <a:gd name="T10" fmla="*/ 0 w 1093"/>
                  <a:gd name="T11" fmla="*/ 553 h 1372"/>
                  <a:gd name="T12" fmla="*/ 6 w 1093"/>
                  <a:gd name="T13" fmla="*/ 447 h 1372"/>
                  <a:gd name="T14" fmla="*/ 43 w 1093"/>
                  <a:gd name="T15" fmla="*/ 322 h 1372"/>
                  <a:gd name="T16" fmla="*/ 109 w 1093"/>
                  <a:gd name="T17" fmla="*/ 213 h 1372"/>
                  <a:gd name="T18" fmla="*/ 200 w 1093"/>
                  <a:gd name="T19" fmla="*/ 122 h 1372"/>
                  <a:gd name="T20" fmla="*/ 310 w 1093"/>
                  <a:gd name="T21" fmla="*/ 53 h 1372"/>
                  <a:gd name="T22" fmla="*/ 437 w 1093"/>
                  <a:gd name="T23" fmla="*/ 12 h 1372"/>
                  <a:gd name="T24" fmla="*/ 547 w 1093"/>
                  <a:gd name="T25" fmla="*/ 2 h 1372"/>
                  <a:gd name="T26" fmla="*/ 682 w 1093"/>
                  <a:gd name="T27" fmla="*/ 18 h 1372"/>
                  <a:gd name="T28" fmla="*/ 806 w 1093"/>
                  <a:gd name="T29" fmla="*/ 65 h 1372"/>
                  <a:gd name="T30" fmla="*/ 911 w 1093"/>
                  <a:gd name="T31" fmla="*/ 138 h 1372"/>
                  <a:gd name="T32" fmla="*/ 998 w 1093"/>
                  <a:gd name="T33" fmla="*/ 233 h 1372"/>
                  <a:gd name="T34" fmla="*/ 1059 w 1093"/>
                  <a:gd name="T35" fmla="*/ 346 h 1372"/>
                  <a:gd name="T36" fmla="*/ 1089 w 1093"/>
                  <a:gd name="T37" fmla="*/ 474 h 1372"/>
                  <a:gd name="T38" fmla="*/ 1089 w 1093"/>
                  <a:gd name="T39" fmla="*/ 579 h 1372"/>
                  <a:gd name="T40" fmla="*/ 1052 w 1093"/>
                  <a:gd name="T41" fmla="*/ 723 h 1372"/>
                  <a:gd name="T42" fmla="*/ 882 w 1093"/>
                  <a:gd name="T43" fmla="*/ 1073 h 1372"/>
                  <a:gd name="T44" fmla="*/ 854 w 1093"/>
                  <a:gd name="T45" fmla="*/ 1184 h 1372"/>
                  <a:gd name="T46" fmla="*/ 838 w 1093"/>
                  <a:gd name="T47" fmla="*/ 1291 h 1372"/>
                  <a:gd name="T48" fmla="*/ 789 w 1093"/>
                  <a:gd name="T49" fmla="*/ 1350 h 1372"/>
                  <a:gd name="T50" fmla="*/ 547 w 1093"/>
                  <a:gd name="T51" fmla="*/ 0 h 1372"/>
                  <a:gd name="T52" fmla="*/ 437 w 1093"/>
                  <a:gd name="T53" fmla="*/ 12 h 1372"/>
                  <a:gd name="T54" fmla="*/ 310 w 1093"/>
                  <a:gd name="T55" fmla="*/ 53 h 1372"/>
                  <a:gd name="T56" fmla="*/ 198 w 1093"/>
                  <a:gd name="T57" fmla="*/ 122 h 1372"/>
                  <a:gd name="T58" fmla="*/ 109 w 1093"/>
                  <a:gd name="T59" fmla="*/ 213 h 1372"/>
                  <a:gd name="T60" fmla="*/ 43 w 1093"/>
                  <a:gd name="T61" fmla="*/ 322 h 1372"/>
                  <a:gd name="T62" fmla="*/ 6 w 1093"/>
                  <a:gd name="T63" fmla="*/ 447 h 1372"/>
                  <a:gd name="T64" fmla="*/ 0 w 1093"/>
                  <a:gd name="T65" fmla="*/ 553 h 1372"/>
                  <a:gd name="T66" fmla="*/ 39 w 1093"/>
                  <a:gd name="T67" fmla="*/ 723 h 1372"/>
                  <a:gd name="T68" fmla="*/ 209 w 1093"/>
                  <a:gd name="T69" fmla="*/ 1073 h 1372"/>
                  <a:gd name="T70" fmla="*/ 237 w 1093"/>
                  <a:gd name="T71" fmla="*/ 1186 h 1372"/>
                  <a:gd name="T72" fmla="*/ 249 w 1093"/>
                  <a:gd name="T73" fmla="*/ 1281 h 1372"/>
                  <a:gd name="T74" fmla="*/ 290 w 1093"/>
                  <a:gd name="T75" fmla="*/ 1338 h 1372"/>
                  <a:gd name="T76" fmla="*/ 755 w 1093"/>
                  <a:gd name="T77" fmla="*/ 1372 h 1372"/>
                  <a:gd name="T78" fmla="*/ 814 w 1093"/>
                  <a:gd name="T79" fmla="*/ 1328 h 1372"/>
                  <a:gd name="T80" fmla="*/ 846 w 1093"/>
                  <a:gd name="T81" fmla="*/ 1269 h 1372"/>
                  <a:gd name="T82" fmla="*/ 856 w 1093"/>
                  <a:gd name="T83" fmla="*/ 1172 h 1372"/>
                  <a:gd name="T84" fmla="*/ 1024 w 1093"/>
                  <a:gd name="T85" fmla="*/ 783 h 1372"/>
                  <a:gd name="T86" fmla="*/ 1071 w 1093"/>
                  <a:gd name="T87" fmla="*/ 676 h 1372"/>
                  <a:gd name="T88" fmla="*/ 1093 w 1093"/>
                  <a:gd name="T89" fmla="*/ 526 h 1372"/>
                  <a:gd name="T90" fmla="*/ 1081 w 1093"/>
                  <a:gd name="T91" fmla="*/ 421 h 1372"/>
                  <a:gd name="T92" fmla="*/ 1038 w 1093"/>
                  <a:gd name="T93" fmla="*/ 300 h 1372"/>
                  <a:gd name="T94" fmla="*/ 967 w 1093"/>
                  <a:gd name="T95" fmla="*/ 192 h 1372"/>
                  <a:gd name="T96" fmla="*/ 872 w 1093"/>
                  <a:gd name="T97" fmla="*/ 105 h 1372"/>
                  <a:gd name="T98" fmla="*/ 757 w 1093"/>
                  <a:gd name="T99" fmla="*/ 43 h 1372"/>
                  <a:gd name="T100" fmla="*/ 627 w 1093"/>
                  <a:gd name="T101" fmla="*/ 6 h 13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093" h="1372">
                    <a:moveTo>
                      <a:pt x="336" y="1372"/>
                    </a:moveTo>
                    <a:lnTo>
                      <a:pt x="336" y="1372"/>
                    </a:lnTo>
                    <a:lnTo>
                      <a:pt x="318" y="1360"/>
                    </a:lnTo>
                    <a:lnTo>
                      <a:pt x="302" y="1350"/>
                    </a:lnTo>
                    <a:lnTo>
                      <a:pt x="290" y="1338"/>
                    </a:lnTo>
                    <a:lnTo>
                      <a:pt x="277" y="1326"/>
                    </a:lnTo>
                    <a:lnTo>
                      <a:pt x="261" y="1306"/>
                    </a:lnTo>
                    <a:lnTo>
                      <a:pt x="253" y="1291"/>
                    </a:lnTo>
                    <a:lnTo>
                      <a:pt x="253" y="1291"/>
                    </a:lnTo>
                    <a:lnTo>
                      <a:pt x="249" y="1281"/>
                    </a:lnTo>
                    <a:lnTo>
                      <a:pt x="245" y="1269"/>
                    </a:lnTo>
                    <a:lnTo>
                      <a:pt x="241" y="1241"/>
                    </a:lnTo>
                    <a:lnTo>
                      <a:pt x="237" y="1210"/>
                    </a:lnTo>
                    <a:lnTo>
                      <a:pt x="237" y="1184"/>
                    </a:lnTo>
                    <a:lnTo>
                      <a:pt x="237" y="1184"/>
                    </a:lnTo>
                    <a:lnTo>
                      <a:pt x="237" y="1170"/>
                    </a:lnTo>
                    <a:lnTo>
                      <a:pt x="233" y="1154"/>
                    </a:lnTo>
                    <a:lnTo>
                      <a:pt x="223" y="1117"/>
                    </a:lnTo>
                    <a:lnTo>
                      <a:pt x="209" y="1073"/>
                    </a:lnTo>
                    <a:lnTo>
                      <a:pt x="209" y="1073"/>
                    </a:lnTo>
                    <a:lnTo>
                      <a:pt x="69" y="783"/>
                    </a:lnTo>
                    <a:lnTo>
                      <a:pt x="69" y="783"/>
                    </a:lnTo>
                    <a:lnTo>
                      <a:pt x="53" y="753"/>
                    </a:lnTo>
                    <a:lnTo>
                      <a:pt x="39" y="723"/>
                    </a:lnTo>
                    <a:lnTo>
                      <a:pt x="39" y="723"/>
                    </a:lnTo>
                    <a:lnTo>
                      <a:pt x="22" y="676"/>
                    </a:lnTo>
                    <a:lnTo>
                      <a:pt x="10" y="627"/>
                    </a:lnTo>
                    <a:lnTo>
                      <a:pt x="6" y="603"/>
                    </a:lnTo>
                    <a:lnTo>
                      <a:pt x="2" y="579"/>
                    </a:lnTo>
                    <a:lnTo>
                      <a:pt x="0" y="553"/>
                    </a:lnTo>
                    <a:lnTo>
                      <a:pt x="0" y="526"/>
                    </a:lnTo>
                    <a:lnTo>
                      <a:pt x="0" y="526"/>
                    </a:lnTo>
                    <a:lnTo>
                      <a:pt x="0" y="500"/>
                    </a:lnTo>
                    <a:lnTo>
                      <a:pt x="2" y="474"/>
                    </a:lnTo>
                    <a:lnTo>
                      <a:pt x="6" y="447"/>
                    </a:lnTo>
                    <a:lnTo>
                      <a:pt x="10" y="421"/>
                    </a:lnTo>
                    <a:lnTo>
                      <a:pt x="16" y="397"/>
                    </a:lnTo>
                    <a:lnTo>
                      <a:pt x="24" y="370"/>
                    </a:lnTo>
                    <a:lnTo>
                      <a:pt x="32" y="346"/>
                    </a:lnTo>
                    <a:lnTo>
                      <a:pt x="43" y="322"/>
                    </a:lnTo>
                    <a:lnTo>
                      <a:pt x="55" y="300"/>
                    </a:lnTo>
                    <a:lnTo>
                      <a:pt x="67" y="277"/>
                    </a:lnTo>
                    <a:lnTo>
                      <a:pt x="79" y="255"/>
                    </a:lnTo>
                    <a:lnTo>
                      <a:pt x="93" y="233"/>
                    </a:lnTo>
                    <a:lnTo>
                      <a:pt x="109" y="213"/>
                    </a:lnTo>
                    <a:lnTo>
                      <a:pt x="126" y="192"/>
                    </a:lnTo>
                    <a:lnTo>
                      <a:pt x="142" y="174"/>
                    </a:lnTo>
                    <a:lnTo>
                      <a:pt x="160" y="156"/>
                    </a:lnTo>
                    <a:lnTo>
                      <a:pt x="180" y="138"/>
                    </a:lnTo>
                    <a:lnTo>
                      <a:pt x="200" y="122"/>
                    </a:lnTo>
                    <a:lnTo>
                      <a:pt x="221" y="105"/>
                    </a:lnTo>
                    <a:lnTo>
                      <a:pt x="241" y="91"/>
                    </a:lnTo>
                    <a:lnTo>
                      <a:pt x="263" y="77"/>
                    </a:lnTo>
                    <a:lnTo>
                      <a:pt x="287" y="65"/>
                    </a:lnTo>
                    <a:lnTo>
                      <a:pt x="310" y="53"/>
                    </a:lnTo>
                    <a:lnTo>
                      <a:pt x="334" y="43"/>
                    </a:lnTo>
                    <a:lnTo>
                      <a:pt x="358" y="32"/>
                    </a:lnTo>
                    <a:lnTo>
                      <a:pt x="385" y="24"/>
                    </a:lnTo>
                    <a:lnTo>
                      <a:pt x="411" y="18"/>
                    </a:lnTo>
                    <a:lnTo>
                      <a:pt x="437" y="12"/>
                    </a:lnTo>
                    <a:lnTo>
                      <a:pt x="464" y="8"/>
                    </a:lnTo>
                    <a:lnTo>
                      <a:pt x="490" y="4"/>
                    </a:lnTo>
                    <a:lnTo>
                      <a:pt x="518" y="2"/>
                    </a:lnTo>
                    <a:lnTo>
                      <a:pt x="547" y="2"/>
                    </a:lnTo>
                    <a:lnTo>
                      <a:pt x="547" y="2"/>
                    </a:lnTo>
                    <a:lnTo>
                      <a:pt x="573" y="2"/>
                    </a:lnTo>
                    <a:lnTo>
                      <a:pt x="601" y="4"/>
                    </a:lnTo>
                    <a:lnTo>
                      <a:pt x="627" y="8"/>
                    </a:lnTo>
                    <a:lnTo>
                      <a:pt x="656" y="12"/>
                    </a:lnTo>
                    <a:lnTo>
                      <a:pt x="682" y="18"/>
                    </a:lnTo>
                    <a:lnTo>
                      <a:pt x="706" y="24"/>
                    </a:lnTo>
                    <a:lnTo>
                      <a:pt x="733" y="32"/>
                    </a:lnTo>
                    <a:lnTo>
                      <a:pt x="757" y="43"/>
                    </a:lnTo>
                    <a:lnTo>
                      <a:pt x="781" y="53"/>
                    </a:lnTo>
                    <a:lnTo>
                      <a:pt x="806" y="65"/>
                    </a:lnTo>
                    <a:lnTo>
                      <a:pt x="828" y="77"/>
                    </a:lnTo>
                    <a:lnTo>
                      <a:pt x="850" y="91"/>
                    </a:lnTo>
                    <a:lnTo>
                      <a:pt x="870" y="105"/>
                    </a:lnTo>
                    <a:lnTo>
                      <a:pt x="893" y="122"/>
                    </a:lnTo>
                    <a:lnTo>
                      <a:pt x="911" y="138"/>
                    </a:lnTo>
                    <a:lnTo>
                      <a:pt x="931" y="156"/>
                    </a:lnTo>
                    <a:lnTo>
                      <a:pt x="949" y="174"/>
                    </a:lnTo>
                    <a:lnTo>
                      <a:pt x="965" y="192"/>
                    </a:lnTo>
                    <a:lnTo>
                      <a:pt x="982" y="213"/>
                    </a:lnTo>
                    <a:lnTo>
                      <a:pt x="998" y="233"/>
                    </a:lnTo>
                    <a:lnTo>
                      <a:pt x="1012" y="255"/>
                    </a:lnTo>
                    <a:lnTo>
                      <a:pt x="1026" y="277"/>
                    </a:lnTo>
                    <a:lnTo>
                      <a:pt x="1038" y="300"/>
                    </a:lnTo>
                    <a:lnTo>
                      <a:pt x="1048" y="322"/>
                    </a:lnTo>
                    <a:lnTo>
                      <a:pt x="1059" y="346"/>
                    </a:lnTo>
                    <a:lnTo>
                      <a:pt x="1067" y="370"/>
                    </a:lnTo>
                    <a:lnTo>
                      <a:pt x="1075" y="397"/>
                    </a:lnTo>
                    <a:lnTo>
                      <a:pt x="1081" y="421"/>
                    </a:lnTo>
                    <a:lnTo>
                      <a:pt x="1085" y="447"/>
                    </a:lnTo>
                    <a:lnTo>
                      <a:pt x="1089" y="474"/>
                    </a:lnTo>
                    <a:lnTo>
                      <a:pt x="1091" y="500"/>
                    </a:lnTo>
                    <a:lnTo>
                      <a:pt x="1091" y="526"/>
                    </a:lnTo>
                    <a:lnTo>
                      <a:pt x="1091" y="526"/>
                    </a:lnTo>
                    <a:lnTo>
                      <a:pt x="1091" y="553"/>
                    </a:lnTo>
                    <a:lnTo>
                      <a:pt x="1089" y="579"/>
                    </a:lnTo>
                    <a:lnTo>
                      <a:pt x="1087" y="603"/>
                    </a:lnTo>
                    <a:lnTo>
                      <a:pt x="1081" y="627"/>
                    </a:lnTo>
                    <a:lnTo>
                      <a:pt x="1069" y="676"/>
                    </a:lnTo>
                    <a:lnTo>
                      <a:pt x="1052" y="723"/>
                    </a:lnTo>
                    <a:lnTo>
                      <a:pt x="1052" y="723"/>
                    </a:lnTo>
                    <a:lnTo>
                      <a:pt x="1040" y="753"/>
                    </a:lnTo>
                    <a:lnTo>
                      <a:pt x="1024" y="783"/>
                    </a:lnTo>
                    <a:lnTo>
                      <a:pt x="1024" y="783"/>
                    </a:lnTo>
                    <a:lnTo>
                      <a:pt x="882" y="1073"/>
                    </a:lnTo>
                    <a:lnTo>
                      <a:pt x="882" y="1073"/>
                    </a:lnTo>
                    <a:lnTo>
                      <a:pt x="868" y="1117"/>
                    </a:lnTo>
                    <a:lnTo>
                      <a:pt x="858" y="1154"/>
                    </a:lnTo>
                    <a:lnTo>
                      <a:pt x="856" y="1170"/>
                    </a:lnTo>
                    <a:lnTo>
                      <a:pt x="854" y="1184"/>
                    </a:lnTo>
                    <a:lnTo>
                      <a:pt x="854" y="1184"/>
                    </a:lnTo>
                    <a:lnTo>
                      <a:pt x="854" y="1210"/>
                    </a:lnTo>
                    <a:lnTo>
                      <a:pt x="852" y="1241"/>
                    </a:lnTo>
                    <a:lnTo>
                      <a:pt x="846" y="1269"/>
                    </a:lnTo>
                    <a:lnTo>
                      <a:pt x="844" y="1281"/>
                    </a:lnTo>
                    <a:lnTo>
                      <a:pt x="838" y="1291"/>
                    </a:lnTo>
                    <a:lnTo>
                      <a:pt x="838" y="1291"/>
                    </a:lnTo>
                    <a:lnTo>
                      <a:pt x="830" y="1306"/>
                    </a:lnTo>
                    <a:lnTo>
                      <a:pt x="814" y="1326"/>
                    </a:lnTo>
                    <a:lnTo>
                      <a:pt x="804" y="1338"/>
                    </a:lnTo>
                    <a:lnTo>
                      <a:pt x="789" y="1350"/>
                    </a:lnTo>
                    <a:lnTo>
                      <a:pt x="773" y="1360"/>
                    </a:lnTo>
                    <a:lnTo>
                      <a:pt x="755" y="1372"/>
                    </a:lnTo>
                    <a:lnTo>
                      <a:pt x="547" y="1372"/>
                    </a:lnTo>
                    <a:lnTo>
                      <a:pt x="336" y="1372"/>
                    </a:lnTo>
                    <a:close/>
                    <a:moveTo>
                      <a:pt x="547" y="0"/>
                    </a:moveTo>
                    <a:lnTo>
                      <a:pt x="547" y="0"/>
                    </a:lnTo>
                    <a:lnTo>
                      <a:pt x="518" y="2"/>
                    </a:lnTo>
                    <a:lnTo>
                      <a:pt x="490" y="4"/>
                    </a:lnTo>
                    <a:lnTo>
                      <a:pt x="464" y="6"/>
                    </a:lnTo>
                    <a:lnTo>
                      <a:pt x="437" y="12"/>
                    </a:lnTo>
                    <a:lnTo>
                      <a:pt x="411" y="16"/>
                    </a:lnTo>
                    <a:lnTo>
                      <a:pt x="385" y="24"/>
                    </a:lnTo>
                    <a:lnTo>
                      <a:pt x="358" y="32"/>
                    </a:lnTo>
                    <a:lnTo>
                      <a:pt x="334" y="43"/>
                    </a:lnTo>
                    <a:lnTo>
                      <a:pt x="310" y="53"/>
                    </a:lnTo>
                    <a:lnTo>
                      <a:pt x="285" y="65"/>
                    </a:lnTo>
                    <a:lnTo>
                      <a:pt x="263" y="77"/>
                    </a:lnTo>
                    <a:lnTo>
                      <a:pt x="241" y="91"/>
                    </a:lnTo>
                    <a:lnTo>
                      <a:pt x="221" y="105"/>
                    </a:lnTo>
                    <a:lnTo>
                      <a:pt x="198" y="122"/>
                    </a:lnTo>
                    <a:lnTo>
                      <a:pt x="180" y="138"/>
                    </a:lnTo>
                    <a:lnTo>
                      <a:pt x="160" y="154"/>
                    </a:lnTo>
                    <a:lnTo>
                      <a:pt x="142" y="172"/>
                    </a:lnTo>
                    <a:lnTo>
                      <a:pt x="126" y="192"/>
                    </a:lnTo>
                    <a:lnTo>
                      <a:pt x="109" y="213"/>
                    </a:lnTo>
                    <a:lnTo>
                      <a:pt x="93" y="233"/>
                    </a:lnTo>
                    <a:lnTo>
                      <a:pt x="79" y="255"/>
                    </a:lnTo>
                    <a:lnTo>
                      <a:pt x="65" y="275"/>
                    </a:lnTo>
                    <a:lnTo>
                      <a:pt x="53" y="300"/>
                    </a:lnTo>
                    <a:lnTo>
                      <a:pt x="43" y="322"/>
                    </a:lnTo>
                    <a:lnTo>
                      <a:pt x="32" y="346"/>
                    </a:lnTo>
                    <a:lnTo>
                      <a:pt x="24" y="370"/>
                    </a:lnTo>
                    <a:lnTo>
                      <a:pt x="16" y="395"/>
                    </a:lnTo>
                    <a:lnTo>
                      <a:pt x="10" y="421"/>
                    </a:lnTo>
                    <a:lnTo>
                      <a:pt x="6" y="447"/>
                    </a:lnTo>
                    <a:lnTo>
                      <a:pt x="2" y="474"/>
                    </a:lnTo>
                    <a:lnTo>
                      <a:pt x="0" y="500"/>
                    </a:lnTo>
                    <a:lnTo>
                      <a:pt x="0" y="526"/>
                    </a:lnTo>
                    <a:lnTo>
                      <a:pt x="0" y="526"/>
                    </a:lnTo>
                    <a:lnTo>
                      <a:pt x="0" y="553"/>
                    </a:lnTo>
                    <a:lnTo>
                      <a:pt x="2" y="579"/>
                    </a:lnTo>
                    <a:lnTo>
                      <a:pt x="4" y="603"/>
                    </a:lnTo>
                    <a:lnTo>
                      <a:pt x="8" y="627"/>
                    </a:lnTo>
                    <a:lnTo>
                      <a:pt x="20" y="676"/>
                    </a:lnTo>
                    <a:lnTo>
                      <a:pt x="39" y="723"/>
                    </a:lnTo>
                    <a:lnTo>
                      <a:pt x="39" y="723"/>
                    </a:lnTo>
                    <a:lnTo>
                      <a:pt x="51" y="753"/>
                    </a:lnTo>
                    <a:lnTo>
                      <a:pt x="67" y="783"/>
                    </a:lnTo>
                    <a:lnTo>
                      <a:pt x="67" y="783"/>
                    </a:lnTo>
                    <a:lnTo>
                      <a:pt x="209" y="1073"/>
                    </a:lnTo>
                    <a:lnTo>
                      <a:pt x="209" y="1073"/>
                    </a:lnTo>
                    <a:lnTo>
                      <a:pt x="223" y="1117"/>
                    </a:lnTo>
                    <a:lnTo>
                      <a:pt x="233" y="1154"/>
                    </a:lnTo>
                    <a:lnTo>
                      <a:pt x="235" y="1172"/>
                    </a:lnTo>
                    <a:lnTo>
                      <a:pt x="237" y="1186"/>
                    </a:lnTo>
                    <a:lnTo>
                      <a:pt x="237" y="1186"/>
                    </a:lnTo>
                    <a:lnTo>
                      <a:pt x="237" y="1212"/>
                    </a:lnTo>
                    <a:lnTo>
                      <a:pt x="239" y="1241"/>
                    </a:lnTo>
                    <a:lnTo>
                      <a:pt x="245" y="1269"/>
                    </a:lnTo>
                    <a:lnTo>
                      <a:pt x="249" y="1281"/>
                    </a:lnTo>
                    <a:lnTo>
                      <a:pt x="253" y="1293"/>
                    </a:lnTo>
                    <a:lnTo>
                      <a:pt x="253" y="1293"/>
                    </a:lnTo>
                    <a:lnTo>
                      <a:pt x="261" y="1308"/>
                    </a:lnTo>
                    <a:lnTo>
                      <a:pt x="277" y="1328"/>
                    </a:lnTo>
                    <a:lnTo>
                      <a:pt x="290" y="1338"/>
                    </a:lnTo>
                    <a:lnTo>
                      <a:pt x="302" y="1350"/>
                    </a:lnTo>
                    <a:lnTo>
                      <a:pt x="318" y="1362"/>
                    </a:lnTo>
                    <a:lnTo>
                      <a:pt x="336" y="1372"/>
                    </a:lnTo>
                    <a:lnTo>
                      <a:pt x="547" y="1372"/>
                    </a:lnTo>
                    <a:lnTo>
                      <a:pt x="755" y="1372"/>
                    </a:lnTo>
                    <a:lnTo>
                      <a:pt x="755" y="1372"/>
                    </a:lnTo>
                    <a:lnTo>
                      <a:pt x="773" y="1362"/>
                    </a:lnTo>
                    <a:lnTo>
                      <a:pt x="789" y="1350"/>
                    </a:lnTo>
                    <a:lnTo>
                      <a:pt x="804" y="1338"/>
                    </a:lnTo>
                    <a:lnTo>
                      <a:pt x="814" y="1328"/>
                    </a:lnTo>
                    <a:lnTo>
                      <a:pt x="830" y="1308"/>
                    </a:lnTo>
                    <a:lnTo>
                      <a:pt x="838" y="1293"/>
                    </a:lnTo>
                    <a:lnTo>
                      <a:pt x="838" y="1293"/>
                    </a:lnTo>
                    <a:lnTo>
                      <a:pt x="844" y="1281"/>
                    </a:lnTo>
                    <a:lnTo>
                      <a:pt x="846" y="1269"/>
                    </a:lnTo>
                    <a:lnTo>
                      <a:pt x="852" y="1241"/>
                    </a:lnTo>
                    <a:lnTo>
                      <a:pt x="854" y="1212"/>
                    </a:lnTo>
                    <a:lnTo>
                      <a:pt x="854" y="1186"/>
                    </a:lnTo>
                    <a:lnTo>
                      <a:pt x="854" y="1186"/>
                    </a:lnTo>
                    <a:lnTo>
                      <a:pt x="856" y="1172"/>
                    </a:lnTo>
                    <a:lnTo>
                      <a:pt x="858" y="1154"/>
                    </a:lnTo>
                    <a:lnTo>
                      <a:pt x="868" y="1117"/>
                    </a:lnTo>
                    <a:lnTo>
                      <a:pt x="885" y="1073"/>
                    </a:lnTo>
                    <a:lnTo>
                      <a:pt x="885" y="1073"/>
                    </a:lnTo>
                    <a:lnTo>
                      <a:pt x="1024" y="783"/>
                    </a:lnTo>
                    <a:lnTo>
                      <a:pt x="1024" y="783"/>
                    </a:lnTo>
                    <a:lnTo>
                      <a:pt x="1040" y="753"/>
                    </a:lnTo>
                    <a:lnTo>
                      <a:pt x="1055" y="723"/>
                    </a:lnTo>
                    <a:lnTo>
                      <a:pt x="1055" y="723"/>
                    </a:lnTo>
                    <a:lnTo>
                      <a:pt x="1071" y="676"/>
                    </a:lnTo>
                    <a:lnTo>
                      <a:pt x="1083" y="627"/>
                    </a:lnTo>
                    <a:lnTo>
                      <a:pt x="1087" y="603"/>
                    </a:lnTo>
                    <a:lnTo>
                      <a:pt x="1089" y="579"/>
                    </a:lnTo>
                    <a:lnTo>
                      <a:pt x="1091" y="553"/>
                    </a:lnTo>
                    <a:lnTo>
                      <a:pt x="1093" y="526"/>
                    </a:lnTo>
                    <a:lnTo>
                      <a:pt x="1093" y="526"/>
                    </a:lnTo>
                    <a:lnTo>
                      <a:pt x="1091" y="500"/>
                    </a:lnTo>
                    <a:lnTo>
                      <a:pt x="1089" y="474"/>
                    </a:lnTo>
                    <a:lnTo>
                      <a:pt x="1085" y="447"/>
                    </a:lnTo>
                    <a:lnTo>
                      <a:pt x="1081" y="421"/>
                    </a:lnTo>
                    <a:lnTo>
                      <a:pt x="1075" y="395"/>
                    </a:lnTo>
                    <a:lnTo>
                      <a:pt x="1067" y="370"/>
                    </a:lnTo>
                    <a:lnTo>
                      <a:pt x="1059" y="346"/>
                    </a:lnTo>
                    <a:lnTo>
                      <a:pt x="1048" y="322"/>
                    </a:lnTo>
                    <a:lnTo>
                      <a:pt x="1038" y="300"/>
                    </a:lnTo>
                    <a:lnTo>
                      <a:pt x="1026" y="275"/>
                    </a:lnTo>
                    <a:lnTo>
                      <a:pt x="1012" y="255"/>
                    </a:lnTo>
                    <a:lnTo>
                      <a:pt x="998" y="233"/>
                    </a:lnTo>
                    <a:lnTo>
                      <a:pt x="984" y="213"/>
                    </a:lnTo>
                    <a:lnTo>
                      <a:pt x="967" y="192"/>
                    </a:lnTo>
                    <a:lnTo>
                      <a:pt x="949" y="172"/>
                    </a:lnTo>
                    <a:lnTo>
                      <a:pt x="931" y="154"/>
                    </a:lnTo>
                    <a:lnTo>
                      <a:pt x="913" y="138"/>
                    </a:lnTo>
                    <a:lnTo>
                      <a:pt x="893" y="122"/>
                    </a:lnTo>
                    <a:lnTo>
                      <a:pt x="872" y="105"/>
                    </a:lnTo>
                    <a:lnTo>
                      <a:pt x="850" y="91"/>
                    </a:lnTo>
                    <a:lnTo>
                      <a:pt x="828" y="77"/>
                    </a:lnTo>
                    <a:lnTo>
                      <a:pt x="806" y="65"/>
                    </a:lnTo>
                    <a:lnTo>
                      <a:pt x="781" y="53"/>
                    </a:lnTo>
                    <a:lnTo>
                      <a:pt x="757" y="43"/>
                    </a:lnTo>
                    <a:lnTo>
                      <a:pt x="733" y="32"/>
                    </a:lnTo>
                    <a:lnTo>
                      <a:pt x="706" y="24"/>
                    </a:lnTo>
                    <a:lnTo>
                      <a:pt x="682" y="16"/>
                    </a:lnTo>
                    <a:lnTo>
                      <a:pt x="656" y="12"/>
                    </a:lnTo>
                    <a:lnTo>
                      <a:pt x="627" y="6"/>
                    </a:lnTo>
                    <a:lnTo>
                      <a:pt x="601" y="4"/>
                    </a:lnTo>
                    <a:lnTo>
                      <a:pt x="573" y="2"/>
                    </a:lnTo>
                    <a:lnTo>
                      <a:pt x="547" y="0"/>
                    </a:lnTo>
                    <a:close/>
                  </a:path>
                </a:pathLst>
              </a:custGeom>
              <a:solidFill>
                <a:srgbClr val="FEFEF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2" name="Freeform 36"/>
              <p:cNvSpPr>
                <a:spLocks/>
              </p:cNvSpPr>
              <p:nvPr/>
            </p:nvSpPr>
            <p:spPr bwMode="auto">
              <a:xfrm>
                <a:off x="2191" y="358"/>
                <a:ext cx="1091" cy="1370"/>
              </a:xfrm>
              <a:custGeom>
                <a:avLst/>
                <a:gdLst>
                  <a:gd name="T0" fmla="*/ 318 w 1091"/>
                  <a:gd name="T1" fmla="*/ 1358 h 1370"/>
                  <a:gd name="T2" fmla="*/ 277 w 1091"/>
                  <a:gd name="T3" fmla="*/ 1324 h 1370"/>
                  <a:gd name="T4" fmla="*/ 253 w 1091"/>
                  <a:gd name="T5" fmla="*/ 1289 h 1370"/>
                  <a:gd name="T6" fmla="*/ 241 w 1091"/>
                  <a:gd name="T7" fmla="*/ 1239 h 1370"/>
                  <a:gd name="T8" fmla="*/ 237 w 1091"/>
                  <a:gd name="T9" fmla="*/ 1182 h 1370"/>
                  <a:gd name="T10" fmla="*/ 223 w 1091"/>
                  <a:gd name="T11" fmla="*/ 1115 h 1370"/>
                  <a:gd name="T12" fmla="*/ 69 w 1091"/>
                  <a:gd name="T13" fmla="*/ 781 h 1370"/>
                  <a:gd name="T14" fmla="*/ 39 w 1091"/>
                  <a:gd name="T15" fmla="*/ 721 h 1370"/>
                  <a:gd name="T16" fmla="*/ 10 w 1091"/>
                  <a:gd name="T17" fmla="*/ 625 h 1370"/>
                  <a:gd name="T18" fmla="*/ 0 w 1091"/>
                  <a:gd name="T19" fmla="*/ 551 h 1370"/>
                  <a:gd name="T20" fmla="*/ 0 w 1091"/>
                  <a:gd name="T21" fmla="*/ 498 h 1370"/>
                  <a:gd name="T22" fmla="*/ 10 w 1091"/>
                  <a:gd name="T23" fmla="*/ 419 h 1370"/>
                  <a:gd name="T24" fmla="*/ 32 w 1091"/>
                  <a:gd name="T25" fmla="*/ 344 h 1370"/>
                  <a:gd name="T26" fmla="*/ 67 w 1091"/>
                  <a:gd name="T27" fmla="*/ 275 h 1370"/>
                  <a:gd name="T28" fmla="*/ 109 w 1091"/>
                  <a:gd name="T29" fmla="*/ 211 h 1370"/>
                  <a:gd name="T30" fmla="*/ 160 w 1091"/>
                  <a:gd name="T31" fmla="*/ 154 h 1370"/>
                  <a:gd name="T32" fmla="*/ 221 w 1091"/>
                  <a:gd name="T33" fmla="*/ 103 h 1370"/>
                  <a:gd name="T34" fmla="*/ 287 w 1091"/>
                  <a:gd name="T35" fmla="*/ 63 h 1370"/>
                  <a:gd name="T36" fmla="*/ 358 w 1091"/>
                  <a:gd name="T37" fmla="*/ 30 h 1370"/>
                  <a:gd name="T38" fmla="*/ 437 w 1091"/>
                  <a:gd name="T39" fmla="*/ 10 h 1370"/>
                  <a:gd name="T40" fmla="*/ 518 w 1091"/>
                  <a:gd name="T41" fmla="*/ 0 h 1370"/>
                  <a:gd name="T42" fmla="*/ 573 w 1091"/>
                  <a:gd name="T43" fmla="*/ 0 h 1370"/>
                  <a:gd name="T44" fmla="*/ 656 w 1091"/>
                  <a:gd name="T45" fmla="*/ 10 h 1370"/>
                  <a:gd name="T46" fmla="*/ 733 w 1091"/>
                  <a:gd name="T47" fmla="*/ 30 h 1370"/>
                  <a:gd name="T48" fmla="*/ 806 w 1091"/>
                  <a:gd name="T49" fmla="*/ 63 h 1370"/>
                  <a:gd name="T50" fmla="*/ 870 w 1091"/>
                  <a:gd name="T51" fmla="*/ 103 h 1370"/>
                  <a:gd name="T52" fmla="*/ 931 w 1091"/>
                  <a:gd name="T53" fmla="*/ 154 h 1370"/>
                  <a:gd name="T54" fmla="*/ 982 w 1091"/>
                  <a:gd name="T55" fmla="*/ 211 h 1370"/>
                  <a:gd name="T56" fmla="*/ 1026 w 1091"/>
                  <a:gd name="T57" fmla="*/ 275 h 1370"/>
                  <a:gd name="T58" fmla="*/ 1059 w 1091"/>
                  <a:gd name="T59" fmla="*/ 344 h 1370"/>
                  <a:gd name="T60" fmla="*/ 1081 w 1091"/>
                  <a:gd name="T61" fmla="*/ 419 h 1370"/>
                  <a:gd name="T62" fmla="*/ 1091 w 1091"/>
                  <a:gd name="T63" fmla="*/ 498 h 1370"/>
                  <a:gd name="T64" fmla="*/ 1091 w 1091"/>
                  <a:gd name="T65" fmla="*/ 551 h 1370"/>
                  <a:gd name="T66" fmla="*/ 1081 w 1091"/>
                  <a:gd name="T67" fmla="*/ 625 h 1370"/>
                  <a:gd name="T68" fmla="*/ 1052 w 1091"/>
                  <a:gd name="T69" fmla="*/ 721 h 1370"/>
                  <a:gd name="T70" fmla="*/ 1024 w 1091"/>
                  <a:gd name="T71" fmla="*/ 781 h 1370"/>
                  <a:gd name="T72" fmla="*/ 868 w 1091"/>
                  <a:gd name="T73" fmla="*/ 1115 h 1370"/>
                  <a:gd name="T74" fmla="*/ 854 w 1091"/>
                  <a:gd name="T75" fmla="*/ 1182 h 1370"/>
                  <a:gd name="T76" fmla="*/ 852 w 1091"/>
                  <a:gd name="T77" fmla="*/ 1239 h 1370"/>
                  <a:gd name="T78" fmla="*/ 838 w 1091"/>
                  <a:gd name="T79" fmla="*/ 1289 h 1370"/>
                  <a:gd name="T80" fmla="*/ 814 w 1091"/>
                  <a:gd name="T81" fmla="*/ 1324 h 1370"/>
                  <a:gd name="T82" fmla="*/ 773 w 1091"/>
                  <a:gd name="T83" fmla="*/ 1358 h 1370"/>
                  <a:gd name="T84" fmla="*/ 336 w 1091"/>
                  <a:gd name="T85" fmla="*/ 1370 h 13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091" h="1370">
                    <a:moveTo>
                      <a:pt x="336" y="1370"/>
                    </a:moveTo>
                    <a:lnTo>
                      <a:pt x="336" y="1370"/>
                    </a:lnTo>
                    <a:lnTo>
                      <a:pt x="318" y="1358"/>
                    </a:lnTo>
                    <a:lnTo>
                      <a:pt x="302" y="1348"/>
                    </a:lnTo>
                    <a:lnTo>
                      <a:pt x="290" y="1336"/>
                    </a:lnTo>
                    <a:lnTo>
                      <a:pt x="277" y="1324"/>
                    </a:lnTo>
                    <a:lnTo>
                      <a:pt x="261" y="1304"/>
                    </a:lnTo>
                    <a:lnTo>
                      <a:pt x="253" y="1289"/>
                    </a:lnTo>
                    <a:lnTo>
                      <a:pt x="253" y="1289"/>
                    </a:lnTo>
                    <a:lnTo>
                      <a:pt x="249" y="1279"/>
                    </a:lnTo>
                    <a:lnTo>
                      <a:pt x="245" y="1267"/>
                    </a:lnTo>
                    <a:lnTo>
                      <a:pt x="241" y="1239"/>
                    </a:lnTo>
                    <a:lnTo>
                      <a:pt x="237" y="1208"/>
                    </a:lnTo>
                    <a:lnTo>
                      <a:pt x="237" y="1182"/>
                    </a:lnTo>
                    <a:lnTo>
                      <a:pt x="237" y="1182"/>
                    </a:lnTo>
                    <a:lnTo>
                      <a:pt x="237" y="1168"/>
                    </a:lnTo>
                    <a:lnTo>
                      <a:pt x="233" y="1152"/>
                    </a:lnTo>
                    <a:lnTo>
                      <a:pt x="223" y="1115"/>
                    </a:lnTo>
                    <a:lnTo>
                      <a:pt x="209" y="1071"/>
                    </a:lnTo>
                    <a:lnTo>
                      <a:pt x="209" y="1071"/>
                    </a:lnTo>
                    <a:lnTo>
                      <a:pt x="69" y="781"/>
                    </a:lnTo>
                    <a:lnTo>
                      <a:pt x="69" y="781"/>
                    </a:lnTo>
                    <a:lnTo>
                      <a:pt x="53" y="751"/>
                    </a:lnTo>
                    <a:lnTo>
                      <a:pt x="39" y="721"/>
                    </a:lnTo>
                    <a:lnTo>
                      <a:pt x="39" y="721"/>
                    </a:lnTo>
                    <a:lnTo>
                      <a:pt x="22" y="674"/>
                    </a:lnTo>
                    <a:lnTo>
                      <a:pt x="10" y="625"/>
                    </a:lnTo>
                    <a:lnTo>
                      <a:pt x="6" y="601"/>
                    </a:lnTo>
                    <a:lnTo>
                      <a:pt x="2" y="577"/>
                    </a:lnTo>
                    <a:lnTo>
                      <a:pt x="0" y="551"/>
                    </a:lnTo>
                    <a:lnTo>
                      <a:pt x="0" y="524"/>
                    </a:lnTo>
                    <a:lnTo>
                      <a:pt x="0" y="524"/>
                    </a:lnTo>
                    <a:lnTo>
                      <a:pt x="0" y="498"/>
                    </a:lnTo>
                    <a:lnTo>
                      <a:pt x="2" y="472"/>
                    </a:lnTo>
                    <a:lnTo>
                      <a:pt x="6" y="445"/>
                    </a:lnTo>
                    <a:lnTo>
                      <a:pt x="10" y="419"/>
                    </a:lnTo>
                    <a:lnTo>
                      <a:pt x="16" y="395"/>
                    </a:lnTo>
                    <a:lnTo>
                      <a:pt x="24" y="368"/>
                    </a:lnTo>
                    <a:lnTo>
                      <a:pt x="32" y="344"/>
                    </a:lnTo>
                    <a:lnTo>
                      <a:pt x="43" y="320"/>
                    </a:lnTo>
                    <a:lnTo>
                      <a:pt x="55" y="298"/>
                    </a:lnTo>
                    <a:lnTo>
                      <a:pt x="67" y="275"/>
                    </a:lnTo>
                    <a:lnTo>
                      <a:pt x="79" y="253"/>
                    </a:lnTo>
                    <a:lnTo>
                      <a:pt x="93" y="231"/>
                    </a:lnTo>
                    <a:lnTo>
                      <a:pt x="109" y="211"/>
                    </a:lnTo>
                    <a:lnTo>
                      <a:pt x="126" y="190"/>
                    </a:lnTo>
                    <a:lnTo>
                      <a:pt x="142" y="172"/>
                    </a:lnTo>
                    <a:lnTo>
                      <a:pt x="160" y="154"/>
                    </a:lnTo>
                    <a:lnTo>
                      <a:pt x="180" y="136"/>
                    </a:lnTo>
                    <a:lnTo>
                      <a:pt x="200" y="120"/>
                    </a:lnTo>
                    <a:lnTo>
                      <a:pt x="221" y="103"/>
                    </a:lnTo>
                    <a:lnTo>
                      <a:pt x="241" y="89"/>
                    </a:lnTo>
                    <a:lnTo>
                      <a:pt x="263" y="75"/>
                    </a:lnTo>
                    <a:lnTo>
                      <a:pt x="287" y="63"/>
                    </a:lnTo>
                    <a:lnTo>
                      <a:pt x="310" y="51"/>
                    </a:lnTo>
                    <a:lnTo>
                      <a:pt x="334" y="41"/>
                    </a:lnTo>
                    <a:lnTo>
                      <a:pt x="358" y="30"/>
                    </a:lnTo>
                    <a:lnTo>
                      <a:pt x="385" y="22"/>
                    </a:lnTo>
                    <a:lnTo>
                      <a:pt x="411" y="16"/>
                    </a:lnTo>
                    <a:lnTo>
                      <a:pt x="437" y="10"/>
                    </a:lnTo>
                    <a:lnTo>
                      <a:pt x="464" y="6"/>
                    </a:lnTo>
                    <a:lnTo>
                      <a:pt x="490" y="2"/>
                    </a:lnTo>
                    <a:lnTo>
                      <a:pt x="518" y="0"/>
                    </a:lnTo>
                    <a:lnTo>
                      <a:pt x="547" y="0"/>
                    </a:lnTo>
                    <a:lnTo>
                      <a:pt x="547" y="0"/>
                    </a:lnTo>
                    <a:lnTo>
                      <a:pt x="573" y="0"/>
                    </a:lnTo>
                    <a:lnTo>
                      <a:pt x="601" y="2"/>
                    </a:lnTo>
                    <a:lnTo>
                      <a:pt x="627" y="6"/>
                    </a:lnTo>
                    <a:lnTo>
                      <a:pt x="656" y="10"/>
                    </a:lnTo>
                    <a:lnTo>
                      <a:pt x="682" y="16"/>
                    </a:lnTo>
                    <a:lnTo>
                      <a:pt x="706" y="22"/>
                    </a:lnTo>
                    <a:lnTo>
                      <a:pt x="733" y="30"/>
                    </a:lnTo>
                    <a:lnTo>
                      <a:pt x="757" y="41"/>
                    </a:lnTo>
                    <a:lnTo>
                      <a:pt x="781" y="51"/>
                    </a:lnTo>
                    <a:lnTo>
                      <a:pt x="806" y="63"/>
                    </a:lnTo>
                    <a:lnTo>
                      <a:pt x="828" y="75"/>
                    </a:lnTo>
                    <a:lnTo>
                      <a:pt x="850" y="89"/>
                    </a:lnTo>
                    <a:lnTo>
                      <a:pt x="870" y="103"/>
                    </a:lnTo>
                    <a:lnTo>
                      <a:pt x="893" y="120"/>
                    </a:lnTo>
                    <a:lnTo>
                      <a:pt x="911" y="136"/>
                    </a:lnTo>
                    <a:lnTo>
                      <a:pt x="931" y="154"/>
                    </a:lnTo>
                    <a:lnTo>
                      <a:pt x="949" y="172"/>
                    </a:lnTo>
                    <a:lnTo>
                      <a:pt x="965" y="190"/>
                    </a:lnTo>
                    <a:lnTo>
                      <a:pt x="982" y="211"/>
                    </a:lnTo>
                    <a:lnTo>
                      <a:pt x="998" y="231"/>
                    </a:lnTo>
                    <a:lnTo>
                      <a:pt x="1012" y="253"/>
                    </a:lnTo>
                    <a:lnTo>
                      <a:pt x="1026" y="275"/>
                    </a:lnTo>
                    <a:lnTo>
                      <a:pt x="1038" y="298"/>
                    </a:lnTo>
                    <a:lnTo>
                      <a:pt x="1048" y="320"/>
                    </a:lnTo>
                    <a:lnTo>
                      <a:pt x="1059" y="344"/>
                    </a:lnTo>
                    <a:lnTo>
                      <a:pt x="1067" y="368"/>
                    </a:lnTo>
                    <a:lnTo>
                      <a:pt x="1075" y="395"/>
                    </a:lnTo>
                    <a:lnTo>
                      <a:pt x="1081" y="419"/>
                    </a:lnTo>
                    <a:lnTo>
                      <a:pt x="1085" y="445"/>
                    </a:lnTo>
                    <a:lnTo>
                      <a:pt x="1089" y="472"/>
                    </a:lnTo>
                    <a:lnTo>
                      <a:pt x="1091" y="498"/>
                    </a:lnTo>
                    <a:lnTo>
                      <a:pt x="1091" y="524"/>
                    </a:lnTo>
                    <a:lnTo>
                      <a:pt x="1091" y="524"/>
                    </a:lnTo>
                    <a:lnTo>
                      <a:pt x="1091" y="551"/>
                    </a:lnTo>
                    <a:lnTo>
                      <a:pt x="1089" y="577"/>
                    </a:lnTo>
                    <a:lnTo>
                      <a:pt x="1087" y="601"/>
                    </a:lnTo>
                    <a:lnTo>
                      <a:pt x="1081" y="625"/>
                    </a:lnTo>
                    <a:lnTo>
                      <a:pt x="1069" y="674"/>
                    </a:lnTo>
                    <a:lnTo>
                      <a:pt x="1052" y="721"/>
                    </a:lnTo>
                    <a:lnTo>
                      <a:pt x="1052" y="721"/>
                    </a:lnTo>
                    <a:lnTo>
                      <a:pt x="1040" y="751"/>
                    </a:lnTo>
                    <a:lnTo>
                      <a:pt x="1024" y="781"/>
                    </a:lnTo>
                    <a:lnTo>
                      <a:pt x="1024" y="781"/>
                    </a:lnTo>
                    <a:lnTo>
                      <a:pt x="882" y="1071"/>
                    </a:lnTo>
                    <a:lnTo>
                      <a:pt x="882" y="1071"/>
                    </a:lnTo>
                    <a:lnTo>
                      <a:pt x="868" y="1115"/>
                    </a:lnTo>
                    <a:lnTo>
                      <a:pt x="858" y="1152"/>
                    </a:lnTo>
                    <a:lnTo>
                      <a:pt x="856" y="1168"/>
                    </a:lnTo>
                    <a:lnTo>
                      <a:pt x="854" y="1182"/>
                    </a:lnTo>
                    <a:lnTo>
                      <a:pt x="854" y="1182"/>
                    </a:lnTo>
                    <a:lnTo>
                      <a:pt x="854" y="1208"/>
                    </a:lnTo>
                    <a:lnTo>
                      <a:pt x="852" y="1239"/>
                    </a:lnTo>
                    <a:lnTo>
                      <a:pt x="846" y="1267"/>
                    </a:lnTo>
                    <a:lnTo>
                      <a:pt x="844" y="1279"/>
                    </a:lnTo>
                    <a:lnTo>
                      <a:pt x="838" y="1289"/>
                    </a:lnTo>
                    <a:lnTo>
                      <a:pt x="838" y="1289"/>
                    </a:lnTo>
                    <a:lnTo>
                      <a:pt x="830" y="1304"/>
                    </a:lnTo>
                    <a:lnTo>
                      <a:pt x="814" y="1324"/>
                    </a:lnTo>
                    <a:lnTo>
                      <a:pt x="804" y="1336"/>
                    </a:lnTo>
                    <a:lnTo>
                      <a:pt x="789" y="1348"/>
                    </a:lnTo>
                    <a:lnTo>
                      <a:pt x="773" y="1358"/>
                    </a:lnTo>
                    <a:lnTo>
                      <a:pt x="755" y="1370"/>
                    </a:lnTo>
                    <a:lnTo>
                      <a:pt x="547" y="1370"/>
                    </a:lnTo>
                    <a:lnTo>
                      <a:pt x="336" y="137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3" name="Freeform 37"/>
              <p:cNvSpPr>
                <a:spLocks/>
              </p:cNvSpPr>
              <p:nvPr/>
            </p:nvSpPr>
            <p:spPr bwMode="auto">
              <a:xfrm>
                <a:off x="2191" y="356"/>
                <a:ext cx="1093" cy="1372"/>
              </a:xfrm>
              <a:custGeom>
                <a:avLst/>
                <a:gdLst>
                  <a:gd name="T0" fmla="*/ 518 w 1093"/>
                  <a:gd name="T1" fmla="*/ 2 h 1372"/>
                  <a:gd name="T2" fmla="*/ 437 w 1093"/>
                  <a:gd name="T3" fmla="*/ 12 h 1372"/>
                  <a:gd name="T4" fmla="*/ 358 w 1093"/>
                  <a:gd name="T5" fmla="*/ 32 h 1372"/>
                  <a:gd name="T6" fmla="*/ 285 w 1093"/>
                  <a:gd name="T7" fmla="*/ 65 h 1372"/>
                  <a:gd name="T8" fmla="*/ 221 w 1093"/>
                  <a:gd name="T9" fmla="*/ 105 h 1372"/>
                  <a:gd name="T10" fmla="*/ 160 w 1093"/>
                  <a:gd name="T11" fmla="*/ 154 h 1372"/>
                  <a:gd name="T12" fmla="*/ 109 w 1093"/>
                  <a:gd name="T13" fmla="*/ 213 h 1372"/>
                  <a:gd name="T14" fmla="*/ 65 w 1093"/>
                  <a:gd name="T15" fmla="*/ 275 h 1372"/>
                  <a:gd name="T16" fmla="*/ 32 w 1093"/>
                  <a:gd name="T17" fmla="*/ 346 h 1372"/>
                  <a:gd name="T18" fmla="*/ 10 w 1093"/>
                  <a:gd name="T19" fmla="*/ 421 h 1372"/>
                  <a:gd name="T20" fmla="*/ 0 w 1093"/>
                  <a:gd name="T21" fmla="*/ 500 h 1372"/>
                  <a:gd name="T22" fmla="*/ 0 w 1093"/>
                  <a:gd name="T23" fmla="*/ 553 h 1372"/>
                  <a:gd name="T24" fmla="*/ 8 w 1093"/>
                  <a:gd name="T25" fmla="*/ 627 h 1372"/>
                  <a:gd name="T26" fmla="*/ 39 w 1093"/>
                  <a:gd name="T27" fmla="*/ 723 h 1372"/>
                  <a:gd name="T28" fmla="*/ 67 w 1093"/>
                  <a:gd name="T29" fmla="*/ 783 h 1372"/>
                  <a:gd name="T30" fmla="*/ 223 w 1093"/>
                  <a:gd name="T31" fmla="*/ 1117 h 1372"/>
                  <a:gd name="T32" fmla="*/ 237 w 1093"/>
                  <a:gd name="T33" fmla="*/ 1186 h 1372"/>
                  <a:gd name="T34" fmla="*/ 239 w 1093"/>
                  <a:gd name="T35" fmla="*/ 1241 h 1372"/>
                  <a:gd name="T36" fmla="*/ 253 w 1093"/>
                  <a:gd name="T37" fmla="*/ 1293 h 1372"/>
                  <a:gd name="T38" fmla="*/ 277 w 1093"/>
                  <a:gd name="T39" fmla="*/ 1328 h 1372"/>
                  <a:gd name="T40" fmla="*/ 318 w 1093"/>
                  <a:gd name="T41" fmla="*/ 1362 h 1372"/>
                  <a:gd name="T42" fmla="*/ 755 w 1093"/>
                  <a:gd name="T43" fmla="*/ 1372 h 1372"/>
                  <a:gd name="T44" fmla="*/ 789 w 1093"/>
                  <a:gd name="T45" fmla="*/ 1350 h 1372"/>
                  <a:gd name="T46" fmla="*/ 830 w 1093"/>
                  <a:gd name="T47" fmla="*/ 1308 h 1372"/>
                  <a:gd name="T48" fmla="*/ 844 w 1093"/>
                  <a:gd name="T49" fmla="*/ 1281 h 1372"/>
                  <a:gd name="T50" fmla="*/ 854 w 1093"/>
                  <a:gd name="T51" fmla="*/ 1212 h 1372"/>
                  <a:gd name="T52" fmla="*/ 856 w 1093"/>
                  <a:gd name="T53" fmla="*/ 1172 h 1372"/>
                  <a:gd name="T54" fmla="*/ 885 w 1093"/>
                  <a:gd name="T55" fmla="*/ 1073 h 1372"/>
                  <a:gd name="T56" fmla="*/ 1024 w 1093"/>
                  <a:gd name="T57" fmla="*/ 783 h 1372"/>
                  <a:gd name="T58" fmla="*/ 1055 w 1093"/>
                  <a:gd name="T59" fmla="*/ 723 h 1372"/>
                  <a:gd name="T60" fmla="*/ 1087 w 1093"/>
                  <a:gd name="T61" fmla="*/ 603 h 1372"/>
                  <a:gd name="T62" fmla="*/ 1093 w 1093"/>
                  <a:gd name="T63" fmla="*/ 526 h 1372"/>
                  <a:gd name="T64" fmla="*/ 1089 w 1093"/>
                  <a:gd name="T65" fmla="*/ 474 h 1372"/>
                  <a:gd name="T66" fmla="*/ 1075 w 1093"/>
                  <a:gd name="T67" fmla="*/ 395 h 1372"/>
                  <a:gd name="T68" fmla="*/ 1048 w 1093"/>
                  <a:gd name="T69" fmla="*/ 322 h 1372"/>
                  <a:gd name="T70" fmla="*/ 1012 w 1093"/>
                  <a:gd name="T71" fmla="*/ 255 h 1372"/>
                  <a:gd name="T72" fmla="*/ 967 w 1093"/>
                  <a:gd name="T73" fmla="*/ 192 h 1372"/>
                  <a:gd name="T74" fmla="*/ 913 w 1093"/>
                  <a:gd name="T75" fmla="*/ 138 h 1372"/>
                  <a:gd name="T76" fmla="*/ 850 w 1093"/>
                  <a:gd name="T77" fmla="*/ 91 h 1372"/>
                  <a:gd name="T78" fmla="*/ 781 w 1093"/>
                  <a:gd name="T79" fmla="*/ 53 h 1372"/>
                  <a:gd name="T80" fmla="*/ 706 w 1093"/>
                  <a:gd name="T81" fmla="*/ 24 h 1372"/>
                  <a:gd name="T82" fmla="*/ 627 w 1093"/>
                  <a:gd name="T83" fmla="*/ 6 h 1372"/>
                  <a:gd name="T84" fmla="*/ 547 w 1093"/>
                  <a:gd name="T85" fmla="*/ 0 h 13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093" h="1372">
                    <a:moveTo>
                      <a:pt x="547" y="0"/>
                    </a:moveTo>
                    <a:lnTo>
                      <a:pt x="547" y="0"/>
                    </a:lnTo>
                    <a:lnTo>
                      <a:pt x="518" y="2"/>
                    </a:lnTo>
                    <a:lnTo>
                      <a:pt x="490" y="4"/>
                    </a:lnTo>
                    <a:lnTo>
                      <a:pt x="464" y="6"/>
                    </a:lnTo>
                    <a:lnTo>
                      <a:pt x="437" y="12"/>
                    </a:lnTo>
                    <a:lnTo>
                      <a:pt x="411" y="16"/>
                    </a:lnTo>
                    <a:lnTo>
                      <a:pt x="385" y="24"/>
                    </a:lnTo>
                    <a:lnTo>
                      <a:pt x="358" y="32"/>
                    </a:lnTo>
                    <a:lnTo>
                      <a:pt x="334" y="43"/>
                    </a:lnTo>
                    <a:lnTo>
                      <a:pt x="310" y="53"/>
                    </a:lnTo>
                    <a:lnTo>
                      <a:pt x="285" y="65"/>
                    </a:lnTo>
                    <a:lnTo>
                      <a:pt x="263" y="77"/>
                    </a:lnTo>
                    <a:lnTo>
                      <a:pt x="241" y="91"/>
                    </a:lnTo>
                    <a:lnTo>
                      <a:pt x="221" y="105"/>
                    </a:lnTo>
                    <a:lnTo>
                      <a:pt x="198" y="122"/>
                    </a:lnTo>
                    <a:lnTo>
                      <a:pt x="180" y="138"/>
                    </a:lnTo>
                    <a:lnTo>
                      <a:pt x="160" y="154"/>
                    </a:lnTo>
                    <a:lnTo>
                      <a:pt x="142" y="172"/>
                    </a:lnTo>
                    <a:lnTo>
                      <a:pt x="126" y="192"/>
                    </a:lnTo>
                    <a:lnTo>
                      <a:pt x="109" y="213"/>
                    </a:lnTo>
                    <a:lnTo>
                      <a:pt x="93" y="233"/>
                    </a:lnTo>
                    <a:lnTo>
                      <a:pt x="79" y="255"/>
                    </a:lnTo>
                    <a:lnTo>
                      <a:pt x="65" y="275"/>
                    </a:lnTo>
                    <a:lnTo>
                      <a:pt x="53" y="300"/>
                    </a:lnTo>
                    <a:lnTo>
                      <a:pt x="43" y="322"/>
                    </a:lnTo>
                    <a:lnTo>
                      <a:pt x="32" y="346"/>
                    </a:lnTo>
                    <a:lnTo>
                      <a:pt x="24" y="370"/>
                    </a:lnTo>
                    <a:lnTo>
                      <a:pt x="16" y="395"/>
                    </a:lnTo>
                    <a:lnTo>
                      <a:pt x="10" y="421"/>
                    </a:lnTo>
                    <a:lnTo>
                      <a:pt x="6" y="447"/>
                    </a:lnTo>
                    <a:lnTo>
                      <a:pt x="2" y="474"/>
                    </a:lnTo>
                    <a:lnTo>
                      <a:pt x="0" y="500"/>
                    </a:lnTo>
                    <a:lnTo>
                      <a:pt x="0" y="526"/>
                    </a:lnTo>
                    <a:lnTo>
                      <a:pt x="0" y="526"/>
                    </a:lnTo>
                    <a:lnTo>
                      <a:pt x="0" y="553"/>
                    </a:lnTo>
                    <a:lnTo>
                      <a:pt x="2" y="579"/>
                    </a:lnTo>
                    <a:lnTo>
                      <a:pt x="4" y="603"/>
                    </a:lnTo>
                    <a:lnTo>
                      <a:pt x="8" y="627"/>
                    </a:lnTo>
                    <a:lnTo>
                      <a:pt x="20" y="676"/>
                    </a:lnTo>
                    <a:lnTo>
                      <a:pt x="39" y="723"/>
                    </a:lnTo>
                    <a:lnTo>
                      <a:pt x="39" y="723"/>
                    </a:lnTo>
                    <a:lnTo>
                      <a:pt x="51" y="753"/>
                    </a:lnTo>
                    <a:lnTo>
                      <a:pt x="67" y="783"/>
                    </a:lnTo>
                    <a:lnTo>
                      <a:pt x="67" y="783"/>
                    </a:lnTo>
                    <a:lnTo>
                      <a:pt x="209" y="1073"/>
                    </a:lnTo>
                    <a:lnTo>
                      <a:pt x="209" y="1073"/>
                    </a:lnTo>
                    <a:lnTo>
                      <a:pt x="223" y="1117"/>
                    </a:lnTo>
                    <a:lnTo>
                      <a:pt x="233" y="1154"/>
                    </a:lnTo>
                    <a:lnTo>
                      <a:pt x="235" y="1172"/>
                    </a:lnTo>
                    <a:lnTo>
                      <a:pt x="237" y="1186"/>
                    </a:lnTo>
                    <a:lnTo>
                      <a:pt x="237" y="1186"/>
                    </a:lnTo>
                    <a:lnTo>
                      <a:pt x="237" y="1212"/>
                    </a:lnTo>
                    <a:lnTo>
                      <a:pt x="239" y="1241"/>
                    </a:lnTo>
                    <a:lnTo>
                      <a:pt x="245" y="1269"/>
                    </a:lnTo>
                    <a:lnTo>
                      <a:pt x="249" y="1281"/>
                    </a:lnTo>
                    <a:lnTo>
                      <a:pt x="253" y="1293"/>
                    </a:lnTo>
                    <a:lnTo>
                      <a:pt x="253" y="1293"/>
                    </a:lnTo>
                    <a:lnTo>
                      <a:pt x="261" y="1308"/>
                    </a:lnTo>
                    <a:lnTo>
                      <a:pt x="277" y="1328"/>
                    </a:lnTo>
                    <a:lnTo>
                      <a:pt x="290" y="1338"/>
                    </a:lnTo>
                    <a:lnTo>
                      <a:pt x="302" y="1350"/>
                    </a:lnTo>
                    <a:lnTo>
                      <a:pt x="318" y="1362"/>
                    </a:lnTo>
                    <a:lnTo>
                      <a:pt x="336" y="1372"/>
                    </a:lnTo>
                    <a:lnTo>
                      <a:pt x="547" y="1372"/>
                    </a:lnTo>
                    <a:lnTo>
                      <a:pt x="755" y="1372"/>
                    </a:lnTo>
                    <a:lnTo>
                      <a:pt x="755" y="1372"/>
                    </a:lnTo>
                    <a:lnTo>
                      <a:pt x="773" y="1362"/>
                    </a:lnTo>
                    <a:lnTo>
                      <a:pt x="789" y="1350"/>
                    </a:lnTo>
                    <a:lnTo>
                      <a:pt x="804" y="1338"/>
                    </a:lnTo>
                    <a:lnTo>
                      <a:pt x="814" y="1328"/>
                    </a:lnTo>
                    <a:lnTo>
                      <a:pt x="830" y="1308"/>
                    </a:lnTo>
                    <a:lnTo>
                      <a:pt x="838" y="1293"/>
                    </a:lnTo>
                    <a:lnTo>
                      <a:pt x="838" y="1293"/>
                    </a:lnTo>
                    <a:lnTo>
                      <a:pt x="844" y="1281"/>
                    </a:lnTo>
                    <a:lnTo>
                      <a:pt x="846" y="1269"/>
                    </a:lnTo>
                    <a:lnTo>
                      <a:pt x="852" y="1241"/>
                    </a:lnTo>
                    <a:lnTo>
                      <a:pt x="854" y="1212"/>
                    </a:lnTo>
                    <a:lnTo>
                      <a:pt x="854" y="1186"/>
                    </a:lnTo>
                    <a:lnTo>
                      <a:pt x="854" y="1186"/>
                    </a:lnTo>
                    <a:lnTo>
                      <a:pt x="856" y="1172"/>
                    </a:lnTo>
                    <a:lnTo>
                      <a:pt x="858" y="1154"/>
                    </a:lnTo>
                    <a:lnTo>
                      <a:pt x="868" y="1117"/>
                    </a:lnTo>
                    <a:lnTo>
                      <a:pt x="885" y="1073"/>
                    </a:lnTo>
                    <a:lnTo>
                      <a:pt x="885" y="1073"/>
                    </a:lnTo>
                    <a:lnTo>
                      <a:pt x="1024" y="783"/>
                    </a:lnTo>
                    <a:lnTo>
                      <a:pt x="1024" y="783"/>
                    </a:lnTo>
                    <a:lnTo>
                      <a:pt x="1040" y="753"/>
                    </a:lnTo>
                    <a:lnTo>
                      <a:pt x="1055" y="723"/>
                    </a:lnTo>
                    <a:lnTo>
                      <a:pt x="1055" y="723"/>
                    </a:lnTo>
                    <a:lnTo>
                      <a:pt x="1071" y="676"/>
                    </a:lnTo>
                    <a:lnTo>
                      <a:pt x="1083" y="627"/>
                    </a:lnTo>
                    <a:lnTo>
                      <a:pt x="1087" y="603"/>
                    </a:lnTo>
                    <a:lnTo>
                      <a:pt x="1089" y="579"/>
                    </a:lnTo>
                    <a:lnTo>
                      <a:pt x="1091" y="553"/>
                    </a:lnTo>
                    <a:lnTo>
                      <a:pt x="1093" y="526"/>
                    </a:lnTo>
                    <a:lnTo>
                      <a:pt x="1093" y="526"/>
                    </a:lnTo>
                    <a:lnTo>
                      <a:pt x="1091" y="500"/>
                    </a:lnTo>
                    <a:lnTo>
                      <a:pt x="1089" y="474"/>
                    </a:lnTo>
                    <a:lnTo>
                      <a:pt x="1085" y="447"/>
                    </a:lnTo>
                    <a:lnTo>
                      <a:pt x="1081" y="421"/>
                    </a:lnTo>
                    <a:lnTo>
                      <a:pt x="1075" y="395"/>
                    </a:lnTo>
                    <a:lnTo>
                      <a:pt x="1067" y="370"/>
                    </a:lnTo>
                    <a:lnTo>
                      <a:pt x="1059" y="346"/>
                    </a:lnTo>
                    <a:lnTo>
                      <a:pt x="1048" y="322"/>
                    </a:lnTo>
                    <a:lnTo>
                      <a:pt x="1038" y="300"/>
                    </a:lnTo>
                    <a:lnTo>
                      <a:pt x="1026" y="275"/>
                    </a:lnTo>
                    <a:lnTo>
                      <a:pt x="1012" y="255"/>
                    </a:lnTo>
                    <a:lnTo>
                      <a:pt x="998" y="233"/>
                    </a:lnTo>
                    <a:lnTo>
                      <a:pt x="984" y="213"/>
                    </a:lnTo>
                    <a:lnTo>
                      <a:pt x="967" y="192"/>
                    </a:lnTo>
                    <a:lnTo>
                      <a:pt x="949" y="172"/>
                    </a:lnTo>
                    <a:lnTo>
                      <a:pt x="931" y="154"/>
                    </a:lnTo>
                    <a:lnTo>
                      <a:pt x="913" y="138"/>
                    </a:lnTo>
                    <a:lnTo>
                      <a:pt x="893" y="122"/>
                    </a:lnTo>
                    <a:lnTo>
                      <a:pt x="872" y="105"/>
                    </a:lnTo>
                    <a:lnTo>
                      <a:pt x="850" y="91"/>
                    </a:lnTo>
                    <a:lnTo>
                      <a:pt x="828" y="77"/>
                    </a:lnTo>
                    <a:lnTo>
                      <a:pt x="806" y="65"/>
                    </a:lnTo>
                    <a:lnTo>
                      <a:pt x="781" y="53"/>
                    </a:lnTo>
                    <a:lnTo>
                      <a:pt x="757" y="43"/>
                    </a:lnTo>
                    <a:lnTo>
                      <a:pt x="733" y="32"/>
                    </a:lnTo>
                    <a:lnTo>
                      <a:pt x="706" y="24"/>
                    </a:lnTo>
                    <a:lnTo>
                      <a:pt x="682" y="16"/>
                    </a:lnTo>
                    <a:lnTo>
                      <a:pt x="656" y="12"/>
                    </a:lnTo>
                    <a:lnTo>
                      <a:pt x="627" y="6"/>
                    </a:lnTo>
                    <a:lnTo>
                      <a:pt x="601" y="4"/>
                    </a:lnTo>
                    <a:lnTo>
                      <a:pt x="573" y="2"/>
                    </a:lnTo>
                    <a:lnTo>
                      <a:pt x="54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4" name="Freeform 38"/>
              <p:cNvSpPr>
                <a:spLocks noEditPoints="1"/>
              </p:cNvSpPr>
              <p:nvPr/>
            </p:nvSpPr>
            <p:spPr bwMode="auto">
              <a:xfrm>
                <a:off x="2191" y="358"/>
                <a:ext cx="1091" cy="1370"/>
              </a:xfrm>
              <a:custGeom>
                <a:avLst/>
                <a:gdLst>
                  <a:gd name="T0" fmla="*/ 290 w 1091"/>
                  <a:gd name="T1" fmla="*/ 1336 h 1370"/>
                  <a:gd name="T2" fmla="*/ 249 w 1091"/>
                  <a:gd name="T3" fmla="*/ 1277 h 1370"/>
                  <a:gd name="T4" fmla="*/ 237 w 1091"/>
                  <a:gd name="T5" fmla="*/ 1182 h 1370"/>
                  <a:gd name="T6" fmla="*/ 209 w 1091"/>
                  <a:gd name="T7" fmla="*/ 1069 h 1370"/>
                  <a:gd name="T8" fmla="*/ 39 w 1091"/>
                  <a:gd name="T9" fmla="*/ 721 h 1370"/>
                  <a:gd name="T10" fmla="*/ 2 w 1091"/>
                  <a:gd name="T11" fmla="*/ 551 h 1370"/>
                  <a:gd name="T12" fmla="*/ 6 w 1091"/>
                  <a:gd name="T13" fmla="*/ 445 h 1370"/>
                  <a:gd name="T14" fmla="*/ 45 w 1091"/>
                  <a:gd name="T15" fmla="*/ 320 h 1370"/>
                  <a:gd name="T16" fmla="*/ 109 w 1091"/>
                  <a:gd name="T17" fmla="*/ 211 h 1370"/>
                  <a:gd name="T18" fmla="*/ 200 w 1091"/>
                  <a:gd name="T19" fmla="*/ 120 h 1370"/>
                  <a:gd name="T20" fmla="*/ 310 w 1091"/>
                  <a:gd name="T21" fmla="*/ 51 h 1370"/>
                  <a:gd name="T22" fmla="*/ 437 w 1091"/>
                  <a:gd name="T23" fmla="*/ 10 h 1370"/>
                  <a:gd name="T24" fmla="*/ 547 w 1091"/>
                  <a:gd name="T25" fmla="*/ 0 h 1370"/>
                  <a:gd name="T26" fmla="*/ 682 w 1091"/>
                  <a:gd name="T27" fmla="*/ 16 h 1370"/>
                  <a:gd name="T28" fmla="*/ 804 w 1091"/>
                  <a:gd name="T29" fmla="*/ 63 h 1370"/>
                  <a:gd name="T30" fmla="*/ 911 w 1091"/>
                  <a:gd name="T31" fmla="*/ 136 h 1370"/>
                  <a:gd name="T32" fmla="*/ 998 w 1091"/>
                  <a:gd name="T33" fmla="*/ 231 h 1370"/>
                  <a:gd name="T34" fmla="*/ 1059 w 1091"/>
                  <a:gd name="T35" fmla="*/ 344 h 1370"/>
                  <a:gd name="T36" fmla="*/ 1089 w 1091"/>
                  <a:gd name="T37" fmla="*/ 472 h 1370"/>
                  <a:gd name="T38" fmla="*/ 1089 w 1091"/>
                  <a:gd name="T39" fmla="*/ 577 h 1370"/>
                  <a:gd name="T40" fmla="*/ 1052 w 1091"/>
                  <a:gd name="T41" fmla="*/ 721 h 1370"/>
                  <a:gd name="T42" fmla="*/ 882 w 1091"/>
                  <a:gd name="T43" fmla="*/ 1069 h 1370"/>
                  <a:gd name="T44" fmla="*/ 854 w 1091"/>
                  <a:gd name="T45" fmla="*/ 1182 h 1370"/>
                  <a:gd name="T46" fmla="*/ 838 w 1091"/>
                  <a:gd name="T47" fmla="*/ 1289 h 1370"/>
                  <a:gd name="T48" fmla="*/ 789 w 1091"/>
                  <a:gd name="T49" fmla="*/ 1346 h 1370"/>
                  <a:gd name="T50" fmla="*/ 547 w 1091"/>
                  <a:gd name="T51" fmla="*/ 0 h 1370"/>
                  <a:gd name="T52" fmla="*/ 437 w 1091"/>
                  <a:gd name="T53" fmla="*/ 10 h 1370"/>
                  <a:gd name="T54" fmla="*/ 310 w 1091"/>
                  <a:gd name="T55" fmla="*/ 51 h 1370"/>
                  <a:gd name="T56" fmla="*/ 200 w 1091"/>
                  <a:gd name="T57" fmla="*/ 120 h 1370"/>
                  <a:gd name="T58" fmla="*/ 109 w 1091"/>
                  <a:gd name="T59" fmla="*/ 211 h 1370"/>
                  <a:gd name="T60" fmla="*/ 43 w 1091"/>
                  <a:gd name="T61" fmla="*/ 320 h 1370"/>
                  <a:gd name="T62" fmla="*/ 6 w 1091"/>
                  <a:gd name="T63" fmla="*/ 445 h 1370"/>
                  <a:gd name="T64" fmla="*/ 0 w 1091"/>
                  <a:gd name="T65" fmla="*/ 551 h 1370"/>
                  <a:gd name="T66" fmla="*/ 39 w 1091"/>
                  <a:gd name="T67" fmla="*/ 721 h 1370"/>
                  <a:gd name="T68" fmla="*/ 209 w 1091"/>
                  <a:gd name="T69" fmla="*/ 1071 h 1370"/>
                  <a:gd name="T70" fmla="*/ 237 w 1091"/>
                  <a:gd name="T71" fmla="*/ 1182 h 1370"/>
                  <a:gd name="T72" fmla="*/ 249 w 1091"/>
                  <a:gd name="T73" fmla="*/ 1279 h 1370"/>
                  <a:gd name="T74" fmla="*/ 290 w 1091"/>
                  <a:gd name="T75" fmla="*/ 1336 h 1370"/>
                  <a:gd name="T76" fmla="*/ 755 w 1091"/>
                  <a:gd name="T77" fmla="*/ 1370 h 1370"/>
                  <a:gd name="T78" fmla="*/ 814 w 1091"/>
                  <a:gd name="T79" fmla="*/ 1324 h 1370"/>
                  <a:gd name="T80" fmla="*/ 846 w 1091"/>
                  <a:gd name="T81" fmla="*/ 1267 h 1370"/>
                  <a:gd name="T82" fmla="*/ 856 w 1091"/>
                  <a:gd name="T83" fmla="*/ 1168 h 1370"/>
                  <a:gd name="T84" fmla="*/ 1024 w 1091"/>
                  <a:gd name="T85" fmla="*/ 781 h 1370"/>
                  <a:gd name="T86" fmla="*/ 1069 w 1091"/>
                  <a:gd name="T87" fmla="*/ 674 h 1370"/>
                  <a:gd name="T88" fmla="*/ 1091 w 1091"/>
                  <a:gd name="T89" fmla="*/ 524 h 1370"/>
                  <a:gd name="T90" fmla="*/ 1081 w 1091"/>
                  <a:gd name="T91" fmla="*/ 419 h 1370"/>
                  <a:gd name="T92" fmla="*/ 1038 w 1091"/>
                  <a:gd name="T93" fmla="*/ 298 h 1370"/>
                  <a:gd name="T94" fmla="*/ 965 w 1091"/>
                  <a:gd name="T95" fmla="*/ 190 h 1370"/>
                  <a:gd name="T96" fmla="*/ 870 w 1091"/>
                  <a:gd name="T97" fmla="*/ 103 h 1370"/>
                  <a:gd name="T98" fmla="*/ 757 w 1091"/>
                  <a:gd name="T99" fmla="*/ 41 h 1370"/>
                  <a:gd name="T100" fmla="*/ 627 w 1091"/>
                  <a:gd name="T101" fmla="*/ 6 h 13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091" h="1370">
                    <a:moveTo>
                      <a:pt x="336" y="1368"/>
                    </a:moveTo>
                    <a:lnTo>
                      <a:pt x="336" y="1368"/>
                    </a:lnTo>
                    <a:lnTo>
                      <a:pt x="318" y="1358"/>
                    </a:lnTo>
                    <a:lnTo>
                      <a:pt x="304" y="1346"/>
                    </a:lnTo>
                    <a:lnTo>
                      <a:pt x="290" y="1336"/>
                    </a:lnTo>
                    <a:lnTo>
                      <a:pt x="277" y="1324"/>
                    </a:lnTo>
                    <a:lnTo>
                      <a:pt x="261" y="1304"/>
                    </a:lnTo>
                    <a:lnTo>
                      <a:pt x="253" y="1289"/>
                    </a:lnTo>
                    <a:lnTo>
                      <a:pt x="253" y="1289"/>
                    </a:lnTo>
                    <a:lnTo>
                      <a:pt x="249" y="1277"/>
                    </a:lnTo>
                    <a:lnTo>
                      <a:pt x="245" y="1265"/>
                    </a:lnTo>
                    <a:lnTo>
                      <a:pt x="241" y="1237"/>
                    </a:lnTo>
                    <a:lnTo>
                      <a:pt x="239" y="1208"/>
                    </a:lnTo>
                    <a:lnTo>
                      <a:pt x="237" y="1182"/>
                    </a:lnTo>
                    <a:lnTo>
                      <a:pt x="237" y="1182"/>
                    </a:lnTo>
                    <a:lnTo>
                      <a:pt x="237" y="1168"/>
                    </a:lnTo>
                    <a:lnTo>
                      <a:pt x="233" y="1152"/>
                    </a:lnTo>
                    <a:lnTo>
                      <a:pt x="223" y="1113"/>
                    </a:lnTo>
                    <a:lnTo>
                      <a:pt x="209" y="1069"/>
                    </a:lnTo>
                    <a:lnTo>
                      <a:pt x="209" y="1069"/>
                    </a:lnTo>
                    <a:lnTo>
                      <a:pt x="69" y="781"/>
                    </a:lnTo>
                    <a:lnTo>
                      <a:pt x="69" y="781"/>
                    </a:lnTo>
                    <a:lnTo>
                      <a:pt x="53" y="751"/>
                    </a:lnTo>
                    <a:lnTo>
                      <a:pt x="39" y="721"/>
                    </a:lnTo>
                    <a:lnTo>
                      <a:pt x="39" y="721"/>
                    </a:lnTo>
                    <a:lnTo>
                      <a:pt x="22" y="674"/>
                    </a:lnTo>
                    <a:lnTo>
                      <a:pt x="10" y="625"/>
                    </a:lnTo>
                    <a:lnTo>
                      <a:pt x="6" y="601"/>
                    </a:lnTo>
                    <a:lnTo>
                      <a:pt x="2" y="577"/>
                    </a:lnTo>
                    <a:lnTo>
                      <a:pt x="2" y="551"/>
                    </a:lnTo>
                    <a:lnTo>
                      <a:pt x="0" y="524"/>
                    </a:lnTo>
                    <a:lnTo>
                      <a:pt x="0" y="524"/>
                    </a:lnTo>
                    <a:lnTo>
                      <a:pt x="2" y="498"/>
                    </a:lnTo>
                    <a:lnTo>
                      <a:pt x="4" y="472"/>
                    </a:lnTo>
                    <a:lnTo>
                      <a:pt x="6" y="445"/>
                    </a:lnTo>
                    <a:lnTo>
                      <a:pt x="12" y="419"/>
                    </a:lnTo>
                    <a:lnTo>
                      <a:pt x="18" y="395"/>
                    </a:lnTo>
                    <a:lnTo>
                      <a:pt x="24" y="368"/>
                    </a:lnTo>
                    <a:lnTo>
                      <a:pt x="35" y="344"/>
                    </a:lnTo>
                    <a:lnTo>
                      <a:pt x="45" y="320"/>
                    </a:lnTo>
                    <a:lnTo>
                      <a:pt x="55" y="298"/>
                    </a:lnTo>
                    <a:lnTo>
                      <a:pt x="67" y="275"/>
                    </a:lnTo>
                    <a:lnTo>
                      <a:pt x="81" y="253"/>
                    </a:lnTo>
                    <a:lnTo>
                      <a:pt x="95" y="231"/>
                    </a:lnTo>
                    <a:lnTo>
                      <a:pt x="109" y="211"/>
                    </a:lnTo>
                    <a:lnTo>
                      <a:pt x="126" y="190"/>
                    </a:lnTo>
                    <a:lnTo>
                      <a:pt x="144" y="172"/>
                    </a:lnTo>
                    <a:lnTo>
                      <a:pt x="162" y="154"/>
                    </a:lnTo>
                    <a:lnTo>
                      <a:pt x="180" y="136"/>
                    </a:lnTo>
                    <a:lnTo>
                      <a:pt x="200" y="120"/>
                    </a:lnTo>
                    <a:lnTo>
                      <a:pt x="221" y="103"/>
                    </a:lnTo>
                    <a:lnTo>
                      <a:pt x="243" y="89"/>
                    </a:lnTo>
                    <a:lnTo>
                      <a:pt x="265" y="75"/>
                    </a:lnTo>
                    <a:lnTo>
                      <a:pt x="287" y="63"/>
                    </a:lnTo>
                    <a:lnTo>
                      <a:pt x="310" y="51"/>
                    </a:lnTo>
                    <a:lnTo>
                      <a:pt x="334" y="41"/>
                    </a:lnTo>
                    <a:lnTo>
                      <a:pt x="360" y="32"/>
                    </a:lnTo>
                    <a:lnTo>
                      <a:pt x="385" y="24"/>
                    </a:lnTo>
                    <a:lnTo>
                      <a:pt x="411" y="16"/>
                    </a:lnTo>
                    <a:lnTo>
                      <a:pt x="437" y="10"/>
                    </a:lnTo>
                    <a:lnTo>
                      <a:pt x="464" y="6"/>
                    </a:lnTo>
                    <a:lnTo>
                      <a:pt x="490" y="2"/>
                    </a:lnTo>
                    <a:lnTo>
                      <a:pt x="518" y="0"/>
                    </a:lnTo>
                    <a:lnTo>
                      <a:pt x="547" y="0"/>
                    </a:lnTo>
                    <a:lnTo>
                      <a:pt x="547" y="0"/>
                    </a:lnTo>
                    <a:lnTo>
                      <a:pt x="573" y="0"/>
                    </a:lnTo>
                    <a:lnTo>
                      <a:pt x="601" y="2"/>
                    </a:lnTo>
                    <a:lnTo>
                      <a:pt x="627" y="6"/>
                    </a:lnTo>
                    <a:lnTo>
                      <a:pt x="656" y="10"/>
                    </a:lnTo>
                    <a:lnTo>
                      <a:pt x="682" y="16"/>
                    </a:lnTo>
                    <a:lnTo>
                      <a:pt x="706" y="24"/>
                    </a:lnTo>
                    <a:lnTo>
                      <a:pt x="733" y="32"/>
                    </a:lnTo>
                    <a:lnTo>
                      <a:pt x="757" y="41"/>
                    </a:lnTo>
                    <a:lnTo>
                      <a:pt x="781" y="51"/>
                    </a:lnTo>
                    <a:lnTo>
                      <a:pt x="804" y="63"/>
                    </a:lnTo>
                    <a:lnTo>
                      <a:pt x="828" y="75"/>
                    </a:lnTo>
                    <a:lnTo>
                      <a:pt x="850" y="89"/>
                    </a:lnTo>
                    <a:lnTo>
                      <a:pt x="870" y="103"/>
                    </a:lnTo>
                    <a:lnTo>
                      <a:pt x="891" y="120"/>
                    </a:lnTo>
                    <a:lnTo>
                      <a:pt x="911" y="136"/>
                    </a:lnTo>
                    <a:lnTo>
                      <a:pt x="931" y="154"/>
                    </a:lnTo>
                    <a:lnTo>
                      <a:pt x="949" y="172"/>
                    </a:lnTo>
                    <a:lnTo>
                      <a:pt x="965" y="190"/>
                    </a:lnTo>
                    <a:lnTo>
                      <a:pt x="982" y="211"/>
                    </a:lnTo>
                    <a:lnTo>
                      <a:pt x="998" y="231"/>
                    </a:lnTo>
                    <a:lnTo>
                      <a:pt x="1012" y="253"/>
                    </a:lnTo>
                    <a:lnTo>
                      <a:pt x="1024" y="275"/>
                    </a:lnTo>
                    <a:lnTo>
                      <a:pt x="1036" y="298"/>
                    </a:lnTo>
                    <a:lnTo>
                      <a:pt x="1048" y="320"/>
                    </a:lnTo>
                    <a:lnTo>
                      <a:pt x="1059" y="344"/>
                    </a:lnTo>
                    <a:lnTo>
                      <a:pt x="1067" y="368"/>
                    </a:lnTo>
                    <a:lnTo>
                      <a:pt x="1073" y="395"/>
                    </a:lnTo>
                    <a:lnTo>
                      <a:pt x="1081" y="419"/>
                    </a:lnTo>
                    <a:lnTo>
                      <a:pt x="1085" y="445"/>
                    </a:lnTo>
                    <a:lnTo>
                      <a:pt x="1089" y="472"/>
                    </a:lnTo>
                    <a:lnTo>
                      <a:pt x="1091" y="498"/>
                    </a:lnTo>
                    <a:lnTo>
                      <a:pt x="1091" y="524"/>
                    </a:lnTo>
                    <a:lnTo>
                      <a:pt x="1091" y="524"/>
                    </a:lnTo>
                    <a:lnTo>
                      <a:pt x="1091" y="551"/>
                    </a:lnTo>
                    <a:lnTo>
                      <a:pt x="1089" y="577"/>
                    </a:lnTo>
                    <a:lnTo>
                      <a:pt x="1085" y="601"/>
                    </a:lnTo>
                    <a:lnTo>
                      <a:pt x="1081" y="625"/>
                    </a:lnTo>
                    <a:lnTo>
                      <a:pt x="1069" y="674"/>
                    </a:lnTo>
                    <a:lnTo>
                      <a:pt x="1052" y="721"/>
                    </a:lnTo>
                    <a:lnTo>
                      <a:pt x="1052" y="721"/>
                    </a:lnTo>
                    <a:lnTo>
                      <a:pt x="1038" y="751"/>
                    </a:lnTo>
                    <a:lnTo>
                      <a:pt x="1022" y="781"/>
                    </a:lnTo>
                    <a:lnTo>
                      <a:pt x="1022" y="781"/>
                    </a:lnTo>
                    <a:lnTo>
                      <a:pt x="882" y="1069"/>
                    </a:lnTo>
                    <a:lnTo>
                      <a:pt x="882" y="1069"/>
                    </a:lnTo>
                    <a:lnTo>
                      <a:pt x="868" y="1113"/>
                    </a:lnTo>
                    <a:lnTo>
                      <a:pt x="858" y="1152"/>
                    </a:lnTo>
                    <a:lnTo>
                      <a:pt x="856" y="1168"/>
                    </a:lnTo>
                    <a:lnTo>
                      <a:pt x="854" y="1182"/>
                    </a:lnTo>
                    <a:lnTo>
                      <a:pt x="854" y="1182"/>
                    </a:lnTo>
                    <a:lnTo>
                      <a:pt x="854" y="1208"/>
                    </a:lnTo>
                    <a:lnTo>
                      <a:pt x="852" y="1237"/>
                    </a:lnTo>
                    <a:lnTo>
                      <a:pt x="846" y="1265"/>
                    </a:lnTo>
                    <a:lnTo>
                      <a:pt x="842" y="1277"/>
                    </a:lnTo>
                    <a:lnTo>
                      <a:pt x="838" y="1289"/>
                    </a:lnTo>
                    <a:lnTo>
                      <a:pt x="838" y="1289"/>
                    </a:lnTo>
                    <a:lnTo>
                      <a:pt x="830" y="1304"/>
                    </a:lnTo>
                    <a:lnTo>
                      <a:pt x="814" y="1324"/>
                    </a:lnTo>
                    <a:lnTo>
                      <a:pt x="802" y="1336"/>
                    </a:lnTo>
                    <a:lnTo>
                      <a:pt x="789" y="1346"/>
                    </a:lnTo>
                    <a:lnTo>
                      <a:pt x="773" y="1358"/>
                    </a:lnTo>
                    <a:lnTo>
                      <a:pt x="755" y="1368"/>
                    </a:lnTo>
                    <a:lnTo>
                      <a:pt x="547" y="1368"/>
                    </a:lnTo>
                    <a:lnTo>
                      <a:pt x="336" y="1368"/>
                    </a:lnTo>
                    <a:close/>
                    <a:moveTo>
                      <a:pt x="547" y="0"/>
                    </a:moveTo>
                    <a:lnTo>
                      <a:pt x="547" y="0"/>
                    </a:lnTo>
                    <a:lnTo>
                      <a:pt x="518" y="0"/>
                    </a:lnTo>
                    <a:lnTo>
                      <a:pt x="490" y="2"/>
                    </a:lnTo>
                    <a:lnTo>
                      <a:pt x="464" y="6"/>
                    </a:lnTo>
                    <a:lnTo>
                      <a:pt x="437" y="10"/>
                    </a:lnTo>
                    <a:lnTo>
                      <a:pt x="411" y="16"/>
                    </a:lnTo>
                    <a:lnTo>
                      <a:pt x="385" y="22"/>
                    </a:lnTo>
                    <a:lnTo>
                      <a:pt x="358" y="30"/>
                    </a:lnTo>
                    <a:lnTo>
                      <a:pt x="334" y="41"/>
                    </a:lnTo>
                    <a:lnTo>
                      <a:pt x="310" y="51"/>
                    </a:lnTo>
                    <a:lnTo>
                      <a:pt x="287" y="63"/>
                    </a:lnTo>
                    <a:lnTo>
                      <a:pt x="263" y="75"/>
                    </a:lnTo>
                    <a:lnTo>
                      <a:pt x="241" y="89"/>
                    </a:lnTo>
                    <a:lnTo>
                      <a:pt x="221" y="103"/>
                    </a:lnTo>
                    <a:lnTo>
                      <a:pt x="200" y="120"/>
                    </a:lnTo>
                    <a:lnTo>
                      <a:pt x="180" y="136"/>
                    </a:lnTo>
                    <a:lnTo>
                      <a:pt x="160" y="154"/>
                    </a:lnTo>
                    <a:lnTo>
                      <a:pt x="142" y="172"/>
                    </a:lnTo>
                    <a:lnTo>
                      <a:pt x="126" y="190"/>
                    </a:lnTo>
                    <a:lnTo>
                      <a:pt x="109" y="211"/>
                    </a:lnTo>
                    <a:lnTo>
                      <a:pt x="93" y="231"/>
                    </a:lnTo>
                    <a:lnTo>
                      <a:pt x="79" y="253"/>
                    </a:lnTo>
                    <a:lnTo>
                      <a:pt x="67" y="275"/>
                    </a:lnTo>
                    <a:lnTo>
                      <a:pt x="55" y="298"/>
                    </a:lnTo>
                    <a:lnTo>
                      <a:pt x="43" y="320"/>
                    </a:lnTo>
                    <a:lnTo>
                      <a:pt x="32" y="344"/>
                    </a:lnTo>
                    <a:lnTo>
                      <a:pt x="24" y="368"/>
                    </a:lnTo>
                    <a:lnTo>
                      <a:pt x="16" y="395"/>
                    </a:lnTo>
                    <a:lnTo>
                      <a:pt x="10" y="419"/>
                    </a:lnTo>
                    <a:lnTo>
                      <a:pt x="6" y="445"/>
                    </a:lnTo>
                    <a:lnTo>
                      <a:pt x="2" y="472"/>
                    </a:lnTo>
                    <a:lnTo>
                      <a:pt x="0" y="498"/>
                    </a:lnTo>
                    <a:lnTo>
                      <a:pt x="0" y="524"/>
                    </a:lnTo>
                    <a:lnTo>
                      <a:pt x="0" y="524"/>
                    </a:lnTo>
                    <a:lnTo>
                      <a:pt x="0" y="551"/>
                    </a:lnTo>
                    <a:lnTo>
                      <a:pt x="2" y="577"/>
                    </a:lnTo>
                    <a:lnTo>
                      <a:pt x="6" y="601"/>
                    </a:lnTo>
                    <a:lnTo>
                      <a:pt x="10" y="625"/>
                    </a:lnTo>
                    <a:lnTo>
                      <a:pt x="22" y="674"/>
                    </a:lnTo>
                    <a:lnTo>
                      <a:pt x="39" y="721"/>
                    </a:lnTo>
                    <a:lnTo>
                      <a:pt x="39" y="721"/>
                    </a:lnTo>
                    <a:lnTo>
                      <a:pt x="53" y="751"/>
                    </a:lnTo>
                    <a:lnTo>
                      <a:pt x="69" y="781"/>
                    </a:lnTo>
                    <a:lnTo>
                      <a:pt x="69" y="781"/>
                    </a:lnTo>
                    <a:lnTo>
                      <a:pt x="209" y="1071"/>
                    </a:lnTo>
                    <a:lnTo>
                      <a:pt x="209" y="1071"/>
                    </a:lnTo>
                    <a:lnTo>
                      <a:pt x="223" y="1115"/>
                    </a:lnTo>
                    <a:lnTo>
                      <a:pt x="233" y="1152"/>
                    </a:lnTo>
                    <a:lnTo>
                      <a:pt x="237" y="1168"/>
                    </a:lnTo>
                    <a:lnTo>
                      <a:pt x="237" y="1182"/>
                    </a:lnTo>
                    <a:lnTo>
                      <a:pt x="237" y="1182"/>
                    </a:lnTo>
                    <a:lnTo>
                      <a:pt x="237" y="1208"/>
                    </a:lnTo>
                    <a:lnTo>
                      <a:pt x="241" y="1239"/>
                    </a:lnTo>
                    <a:lnTo>
                      <a:pt x="245" y="1267"/>
                    </a:lnTo>
                    <a:lnTo>
                      <a:pt x="249" y="1279"/>
                    </a:lnTo>
                    <a:lnTo>
                      <a:pt x="253" y="1289"/>
                    </a:lnTo>
                    <a:lnTo>
                      <a:pt x="253" y="1289"/>
                    </a:lnTo>
                    <a:lnTo>
                      <a:pt x="261" y="1304"/>
                    </a:lnTo>
                    <a:lnTo>
                      <a:pt x="277" y="1324"/>
                    </a:lnTo>
                    <a:lnTo>
                      <a:pt x="290" y="1336"/>
                    </a:lnTo>
                    <a:lnTo>
                      <a:pt x="302" y="1348"/>
                    </a:lnTo>
                    <a:lnTo>
                      <a:pt x="318" y="1358"/>
                    </a:lnTo>
                    <a:lnTo>
                      <a:pt x="336" y="1370"/>
                    </a:lnTo>
                    <a:lnTo>
                      <a:pt x="547" y="1370"/>
                    </a:lnTo>
                    <a:lnTo>
                      <a:pt x="755" y="1370"/>
                    </a:lnTo>
                    <a:lnTo>
                      <a:pt x="755" y="1370"/>
                    </a:lnTo>
                    <a:lnTo>
                      <a:pt x="773" y="1358"/>
                    </a:lnTo>
                    <a:lnTo>
                      <a:pt x="789" y="1348"/>
                    </a:lnTo>
                    <a:lnTo>
                      <a:pt x="804" y="1336"/>
                    </a:lnTo>
                    <a:lnTo>
                      <a:pt x="814" y="1324"/>
                    </a:lnTo>
                    <a:lnTo>
                      <a:pt x="830" y="1304"/>
                    </a:lnTo>
                    <a:lnTo>
                      <a:pt x="838" y="1289"/>
                    </a:lnTo>
                    <a:lnTo>
                      <a:pt x="838" y="1289"/>
                    </a:lnTo>
                    <a:lnTo>
                      <a:pt x="844" y="1279"/>
                    </a:lnTo>
                    <a:lnTo>
                      <a:pt x="846" y="1267"/>
                    </a:lnTo>
                    <a:lnTo>
                      <a:pt x="852" y="1239"/>
                    </a:lnTo>
                    <a:lnTo>
                      <a:pt x="854" y="1208"/>
                    </a:lnTo>
                    <a:lnTo>
                      <a:pt x="854" y="1182"/>
                    </a:lnTo>
                    <a:lnTo>
                      <a:pt x="854" y="1182"/>
                    </a:lnTo>
                    <a:lnTo>
                      <a:pt x="856" y="1168"/>
                    </a:lnTo>
                    <a:lnTo>
                      <a:pt x="858" y="1152"/>
                    </a:lnTo>
                    <a:lnTo>
                      <a:pt x="868" y="1115"/>
                    </a:lnTo>
                    <a:lnTo>
                      <a:pt x="882" y="1071"/>
                    </a:lnTo>
                    <a:lnTo>
                      <a:pt x="882" y="1071"/>
                    </a:lnTo>
                    <a:lnTo>
                      <a:pt x="1024" y="781"/>
                    </a:lnTo>
                    <a:lnTo>
                      <a:pt x="1024" y="781"/>
                    </a:lnTo>
                    <a:lnTo>
                      <a:pt x="1040" y="751"/>
                    </a:lnTo>
                    <a:lnTo>
                      <a:pt x="1052" y="721"/>
                    </a:lnTo>
                    <a:lnTo>
                      <a:pt x="1052" y="721"/>
                    </a:lnTo>
                    <a:lnTo>
                      <a:pt x="1069" y="674"/>
                    </a:lnTo>
                    <a:lnTo>
                      <a:pt x="1081" y="625"/>
                    </a:lnTo>
                    <a:lnTo>
                      <a:pt x="1087" y="601"/>
                    </a:lnTo>
                    <a:lnTo>
                      <a:pt x="1089" y="577"/>
                    </a:lnTo>
                    <a:lnTo>
                      <a:pt x="1091" y="551"/>
                    </a:lnTo>
                    <a:lnTo>
                      <a:pt x="1091" y="524"/>
                    </a:lnTo>
                    <a:lnTo>
                      <a:pt x="1091" y="524"/>
                    </a:lnTo>
                    <a:lnTo>
                      <a:pt x="1091" y="498"/>
                    </a:lnTo>
                    <a:lnTo>
                      <a:pt x="1089" y="472"/>
                    </a:lnTo>
                    <a:lnTo>
                      <a:pt x="1085" y="445"/>
                    </a:lnTo>
                    <a:lnTo>
                      <a:pt x="1081" y="419"/>
                    </a:lnTo>
                    <a:lnTo>
                      <a:pt x="1075" y="395"/>
                    </a:lnTo>
                    <a:lnTo>
                      <a:pt x="1067" y="368"/>
                    </a:lnTo>
                    <a:lnTo>
                      <a:pt x="1059" y="344"/>
                    </a:lnTo>
                    <a:lnTo>
                      <a:pt x="1048" y="320"/>
                    </a:lnTo>
                    <a:lnTo>
                      <a:pt x="1038" y="298"/>
                    </a:lnTo>
                    <a:lnTo>
                      <a:pt x="1026" y="275"/>
                    </a:lnTo>
                    <a:lnTo>
                      <a:pt x="1012" y="253"/>
                    </a:lnTo>
                    <a:lnTo>
                      <a:pt x="998" y="231"/>
                    </a:lnTo>
                    <a:lnTo>
                      <a:pt x="982" y="211"/>
                    </a:lnTo>
                    <a:lnTo>
                      <a:pt x="965" y="190"/>
                    </a:lnTo>
                    <a:lnTo>
                      <a:pt x="949" y="172"/>
                    </a:lnTo>
                    <a:lnTo>
                      <a:pt x="931" y="154"/>
                    </a:lnTo>
                    <a:lnTo>
                      <a:pt x="911" y="136"/>
                    </a:lnTo>
                    <a:lnTo>
                      <a:pt x="893" y="120"/>
                    </a:lnTo>
                    <a:lnTo>
                      <a:pt x="870" y="103"/>
                    </a:lnTo>
                    <a:lnTo>
                      <a:pt x="850" y="89"/>
                    </a:lnTo>
                    <a:lnTo>
                      <a:pt x="828" y="75"/>
                    </a:lnTo>
                    <a:lnTo>
                      <a:pt x="806" y="63"/>
                    </a:lnTo>
                    <a:lnTo>
                      <a:pt x="781" y="51"/>
                    </a:lnTo>
                    <a:lnTo>
                      <a:pt x="757" y="41"/>
                    </a:lnTo>
                    <a:lnTo>
                      <a:pt x="733" y="30"/>
                    </a:lnTo>
                    <a:lnTo>
                      <a:pt x="706" y="22"/>
                    </a:lnTo>
                    <a:lnTo>
                      <a:pt x="682" y="16"/>
                    </a:lnTo>
                    <a:lnTo>
                      <a:pt x="656" y="10"/>
                    </a:lnTo>
                    <a:lnTo>
                      <a:pt x="627" y="6"/>
                    </a:lnTo>
                    <a:lnTo>
                      <a:pt x="601" y="2"/>
                    </a:lnTo>
                    <a:lnTo>
                      <a:pt x="573" y="0"/>
                    </a:lnTo>
                    <a:lnTo>
                      <a:pt x="547" y="0"/>
                    </a:lnTo>
                    <a:close/>
                  </a:path>
                </a:pathLst>
              </a:custGeom>
              <a:solidFill>
                <a:srgbClr val="FEFEF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5" name="Freeform 39"/>
              <p:cNvSpPr>
                <a:spLocks/>
              </p:cNvSpPr>
              <p:nvPr/>
            </p:nvSpPr>
            <p:spPr bwMode="auto">
              <a:xfrm>
                <a:off x="2191" y="358"/>
                <a:ext cx="1091" cy="1368"/>
              </a:xfrm>
              <a:custGeom>
                <a:avLst/>
                <a:gdLst>
                  <a:gd name="T0" fmla="*/ 318 w 1091"/>
                  <a:gd name="T1" fmla="*/ 1358 h 1368"/>
                  <a:gd name="T2" fmla="*/ 277 w 1091"/>
                  <a:gd name="T3" fmla="*/ 1324 h 1368"/>
                  <a:gd name="T4" fmla="*/ 253 w 1091"/>
                  <a:gd name="T5" fmla="*/ 1289 h 1368"/>
                  <a:gd name="T6" fmla="*/ 241 w 1091"/>
                  <a:gd name="T7" fmla="*/ 1237 h 1368"/>
                  <a:gd name="T8" fmla="*/ 237 w 1091"/>
                  <a:gd name="T9" fmla="*/ 1182 h 1368"/>
                  <a:gd name="T10" fmla="*/ 223 w 1091"/>
                  <a:gd name="T11" fmla="*/ 1113 h 1368"/>
                  <a:gd name="T12" fmla="*/ 69 w 1091"/>
                  <a:gd name="T13" fmla="*/ 781 h 1368"/>
                  <a:gd name="T14" fmla="*/ 39 w 1091"/>
                  <a:gd name="T15" fmla="*/ 721 h 1368"/>
                  <a:gd name="T16" fmla="*/ 10 w 1091"/>
                  <a:gd name="T17" fmla="*/ 625 h 1368"/>
                  <a:gd name="T18" fmla="*/ 2 w 1091"/>
                  <a:gd name="T19" fmla="*/ 551 h 1368"/>
                  <a:gd name="T20" fmla="*/ 2 w 1091"/>
                  <a:gd name="T21" fmla="*/ 498 h 1368"/>
                  <a:gd name="T22" fmla="*/ 12 w 1091"/>
                  <a:gd name="T23" fmla="*/ 419 h 1368"/>
                  <a:gd name="T24" fmla="*/ 35 w 1091"/>
                  <a:gd name="T25" fmla="*/ 344 h 1368"/>
                  <a:gd name="T26" fmla="*/ 67 w 1091"/>
                  <a:gd name="T27" fmla="*/ 275 h 1368"/>
                  <a:gd name="T28" fmla="*/ 109 w 1091"/>
                  <a:gd name="T29" fmla="*/ 211 h 1368"/>
                  <a:gd name="T30" fmla="*/ 162 w 1091"/>
                  <a:gd name="T31" fmla="*/ 154 h 1368"/>
                  <a:gd name="T32" fmla="*/ 221 w 1091"/>
                  <a:gd name="T33" fmla="*/ 103 h 1368"/>
                  <a:gd name="T34" fmla="*/ 287 w 1091"/>
                  <a:gd name="T35" fmla="*/ 63 h 1368"/>
                  <a:gd name="T36" fmla="*/ 360 w 1091"/>
                  <a:gd name="T37" fmla="*/ 32 h 1368"/>
                  <a:gd name="T38" fmla="*/ 437 w 1091"/>
                  <a:gd name="T39" fmla="*/ 10 h 1368"/>
                  <a:gd name="T40" fmla="*/ 518 w 1091"/>
                  <a:gd name="T41" fmla="*/ 0 h 1368"/>
                  <a:gd name="T42" fmla="*/ 573 w 1091"/>
                  <a:gd name="T43" fmla="*/ 0 h 1368"/>
                  <a:gd name="T44" fmla="*/ 656 w 1091"/>
                  <a:gd name="T45" fmla="*/ 10 h 1368"/>
                  <a:gd name="T46" fmla="*/ 733 w 1091"/>
                  <a:gd name="T47" fmla="*/ 32 h 1368"/>
                  <a:gd name="T48" fmla="*/ 804 w 1091"/>
                  <a:gd name="T49" fmla="*/ 63 h 1368"/>
                  <a:gd name="T50" fmla="*/ 870 w 1091"/>
                  <a:gd name="T51" fmla="*/ 103 h 1368"/>
                  <a:gd name="T52" fmla="*/ 931 w 1091"/>
                  <a:gd name="T53" fmla="*/ 154 h 1368"/>
                  <a:gd name="T54" fmla="*/ 982 w 1091"/>
                  <a:gd name="T55" fmla="*/ 211 h 1368"/>
                  <a:gd name="T56" fmla="*/ 1024 w 1091"/>
                  <a:gd name="T57" fmla="*/ 275 h 1368"/>
                  <a:gd name="T58" fmla="*/ 1059 w 1091"/>
                  <a:gd name="T59" fmla="*/ 344 h 1368"/>
                  <a:gd name="T60" fmla="*/ 1081 w 1091"/>
                  <a:gd name="T61" fmla="*/ 419 h 1368"/>
                  <a:gd name="T62" fmla="*/ 1091 w 1091"/>
                  <a:gd name="T63" fmla="*/ 498 h 1368"/>
                  <a:gd name="T64" fmla="*/ 1091 w 1091"/>
                  <a:gd name="T65" fmla="*/ 551 h 1368"/>
                  <a:gd name="T66" fmla="*/ 1081 w 1091"/>
                  <a:gd name="T67" fmla="*/ 625 h 1368"/>
                  <a:gd name="T68" fmla="*/ 1052 w 1091"/>
                  <a:gd name="T69" fmla="*/ 721 h 1368"/>
                  <a:gd name="T70" fmla="*/ 1022 w 1091"/>
                  <a:gd name="T71" fmla="*/ 781 h 1368"/>
                  <a:gd name="T72" fmla="*/ 868 w 1091"/>
                  <a:gd name="T73" fmla="*/ 1113 h 1368"/>
                  <a:gd name="T74" fmla="*/ 854 w 1091"/>
                  <a:gd name="T75" fmla="*/ 1182 h 1368"/>
                  <a:gd name="T76" fmla="*/ 852 w 1091"/>
                  <a:gd name="T77" fmla="*/ 1237 h 1368"/>
                  <a:gd name="T78" fmla="*/ 838 w 1091"/>
                  <a:gd name="T79" fmla="*/ 1289 h 1368"/>
                  <a:gd name="T80" fmla="*/ 814 w 1091"/>
                  <a:gd name="T81" fmla="*/ 1324 h 1368"/>
                  <a:gd name="T82" fmla="*/ 773 w 1091"/>
                  <a:gd name="T83" fmla="*/ 1358 h 1368"/>
                  <a:gd name="T84" fmla="*/ 336 w 1091"/>
                  <a:gd name="T85" fmla="*/ 1368 h 13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091" h="1368">
                    <a:moveTo>
                      <a:pt x="336" y="1368"/>
                    </a:moveTo>
                    <a:lnTo>
                      <a:pt x="336" y="1368"/>
                    </a:lnTo>
                    <a:lnTo>
                      <a:pt x="318" y="1358"/>
                    </a:lnTo>
                    <a:lnTo>
                      <a:pt x="304" y="1346"/>
                    </a:lnTo>
                    <a:lnTo>
                      <a:pt x="290" y="1336"/>
                    </a:lnTo>
                    <a:lnTo>
                      <a:pt x="277" y="1324"/>
                    </a:lnTo>
                    <a:lnTo>
                      <a:pt x="261" y="1304"/>
                    </a:lnTo>
                    <a:lnTo>
                      <a:pt x="253" y="1289"/>
                    </a:lnTo>
                    <a:lnTo>
                      <a:pt x="253" y="1289"/>
                    </a:lnTo>
                    <a:lnTo>
                      <a:pt x="249" y="1277"/>
                    </a:lnTo>
                    <a:lnTo>
                      <a:pt x="245" y="1265"/>
                    </a:lnTo>
                    <a:lnTo>
                      <a:pt x="241" y="1237"/>
                    </a:lnTo>
                    <a:lnTo>
                      <a:pt x="239" y="1208"/>
                    </a:lnTo>
                    <a:lnTo>
                      <a:pt x="237" y="1182"/>
                    </a:lnTo>
                    <a:lnTo>
                      <a:pt x="237" y="1182"/>
                    </a:lnTo>
                    <a:lnTo>
                      <a:pt x="237" y="1168"/>
                    </a:lnTo>
                    <a:lnTo>
                      <a:pt x="233" y="1152"/>
                    </a:lnTo>
                    <a:lnTo>
                      <a:pt x="223" y="1113"/>
                    </a:lnTo>
                    <a:lnTo>
                      <a:pt x="209" y="1069"/>
                    </a:lnTo>
                    <a:lnTo>
                      <a:pt x="209" y="1069"/>
                    </a:lnTo>
                    <a:lnTo>
                      <a:pt x="69" y="781"/>
                    </a:lnTo>
                    <a:lnTo>
                      <a:pt x="69" y="781"/>
                    </a:lnTo>
                    <a:lnTo>
                      <a:pt x="53" y="751"/>
                    </a:lnTo>
                    <a:lnTo>
                      <a:pt x="39" y="721"/>
                    </a:lnTo>
                    <a:lnTo>
                      <a:pt x="39" y="721"/>
                    </a:lnTo>
                    <a:lnTo>
                      <a:pt x="22" y="674"/>
                    </a:lnTo>
                    <a:lnTo>
                      <a:pt x="10" y="625"/>
                    </a:lnTo>
                    <a:lnTo>
                      <a:pt x="6" y="601"/>
                    </a:lnTo>
                    <a:lnTo>
                      <a:pt x="2" y="577"/>
                    </a:lnTo>
                    <a:lnTo>
                      <a:pt x="2" y="551"/>
                    </a:lnTo>
                    <a:lnTo>
                      <a:pt x="0" y="524"/>
                    </a:lnTo>
                    <a:lnTo>
                      <a:pt x="0" y="524"/>
                    </a:lnTo>
                    <a:lnTo>
                      <a:pt x="2" y="498"/>
                    </a:lnTo>
                    <a:lnTo>
                      <a:pt x="4" y="472"/>
                    </a:lnTo>
                    <a:lnTo>
                      <a:pt x="6" y="445"/>
                    </a:lnTo>
                    <a:lnTo>
                      <a:pt x="12" y="419"/>
                    </a:lnTo>
                    <a:lnTo>
                      <a:pt x="18" y="395"/>
                    </a:lnTo>
                    <a:lnTo>
                      <a:pt x="24" y="368"/>
                    </a:lnTo>
                    <a:lnTo>
                      <a:pt x="35" y="344"/>
                    </a:lnTo>
                    <a:lnTo>
                      <a:pt x="45" y="320"/>
                    </a:lnTo>
                    <a:lnTo>
                      <a:pt x="55" y="298"/>
                    </a:lnTo>
                    <a:lnTo>
                      <a:pt x="67" y="275"/>
                    </a:lnTo>
                    <a:lnTo>
                      <a:pt x="81" y="253"/>
                    </a:lnTo>
                    <a:lnTo>
                      <a:pt x="95" y="231"/>
                    </a:lnTo>
                    <a:lnTo>
                      <a:pt x="109" y="211"/>
                    </a:lnTo>
                    <a:lnTo>
                      <a:pt x="126" y="190"/>
                    </a:lnTo>
                    <a:lnTo>
                      <a:pt x="144" y="172"/>
                    </a:lnTo>
                    <a:lnTo>
                      <a:pt x="162" y="154"/>
                    </a:lnTo>
                    <a:lnTo>
                      <a:pt x="180" y="136"/>
                    </a:lnTo>
                    <a:lnTo>
                      <a:pt x="200" y="120"/>
                    </a:lnTo>
                    <a:lnTo>
                      <a:pt x="221" y="103"/>
                    </a:lnTo>
                    <a:lnTo>
                      <a:pt x="243" y="89"/>
                    </a:lnTo>
                    <a:lnTo>
                      <a:pt x="265" y="75"/>
                    </a:lnTo>
                    <a:lnTo>
                      <a:pt x="287" y="63"/>
                    </a:lnTo>
                    <a:lnTo>
                      <a:pt x="310" y="51"/>
                    </a:lnTo>
                    <a:lnTo>
                      <a:pt x="334" y="41"/>
                    </a:lnTo>
                    <a:lnTo>
                      <a:pt x="360" y="32"/>
                    </a:lnTo>
                    <a:lnTo>
                      <a:pt x="385" y="24"/>
                    </a:lnTo>
                    <a:lnTo>
                      <a:pt x="411" y="16"/>
                    </a:lnTo>
                    <a:lnTo>
                      <a:pt x="437" y="10"/>
                    </a:lnTo>
                    <a:lnTo>
                      <a:pt x="464" y="6"/>
                    </a:lnTo>
                    <a:lnTo>
                      <a:pt x="490" y="2"/>
                    </a:lnTo>
                    <a:lnTo>
                      <a:pt x="518" y="0"/>
                    </a:lnTo>
                    <a:lnTo>
                      <a:pt x="547" y="0"/>
                    </a:lnTo>
                    <a:lnTo>
                      <a:pt x="547" y="0"/>
                    </a:lnTo>
                    <a:lnTo>
                      <a:pt x="573" y="0"/>
                    </a:lnTo>
                    <a:lnTo>
                      <a:pt x="601" y="2"/>
                    </a:lnTo>
                    <a:lnTo>
                      <a:pt x="627" y="6"/>
                    </a:lnTo>
                    <a:lnTo>
                      <a:pt x="656" y="10"/>
                    </a:lnTo>
                    <a:lnTo>
                      <a:pt x="682" y="16"/>
                    </a:lnTo>
                    <a:lnTo>
                      <a:pt x="706" y="24"/>
                    </a:lnTo>
                    <a:lnTo>
                      <a:pt x="733" y="32"/>
                    </a:lnTo>
                    <a:lnTo>
                      <a:pt x="757" y="41"/>
                    </a:lnTo>
                    <a:lnTo>
                      <a:pt x="781" y="51"/>
                    </a:lnTo>
                    <a:lnTo>
                      <a:pt x="804" y="63"/>
                    </a:lnTo>
                    <a:lnTo>
                      <a:pt x="828" y="75"/>
                    </a:lnTo>
                    <a:lnTo>
                      <a:pt x="850" y="89"/>
                    </a:lnTo>
                    <a:lnTo>
                      <a:pt x="870" y="103"/>
                    </a:lnTo>
                    <a:lnTo>
                      <a:pt x="891" y="120"/>
                    </a:lnTo>
                    <a:lnTo>
                      <a:pt x="911" y="136"/>
                    </a:lnTo>
                    <a:lnTo>
                      <a:pt x="931" y="154"/>
                    </a:lnTo>
                    <a:lnTo>
                      <a:pt x="949" y="172"/>
                    </a:lnTo>
                    <a:lnTo>
                      <a:pt x="965" y="190"/>
                    </a:lnTo>
                    <a:lnTo>
                      <a:pt x="982" y="211"/>
                    </a:lnTo>
                    <a:lnTo>
                      <a:pt x="998" y="231"/>
                    </a:lnTo>
                    <a:lnTo>
                      <a:pt x="1012" y="253"/>
                    </a:lnTo>
                    <a:lnTo>
                      <a:pt x="1024" y="275"/>
                    </a:lnTo>
                    <a:lnTo>
                      <a:pt x="1036" y="298"/>
                    </a:lnTo>
                    <a:lnTo>
                      <a:pt x="1048" y="320"/>
                    </a:lnTo>
                    <a:lnTo>
                      <a:pt x="1059" y="344"/>
                    </a:lnTo>
                    <a:lnTo>
                      <a:pt x="1067" y="368"/>
                    </a:lnTo>
                    <a:lnTo>
                      <a:pt x="1073" y="395"/>
                    </a:lnTo>
                    <a:lnTo>
                      <a:pt x="1081" y="419"/>
                    </a:lnTo>
                    <a:lnTo>
                      <a:pt x="1085" y="445"/>
                    </a:lnTo>
                    <a:lnTo>
                      <a:pt x="1089" y="472"/>
                    </a:lnTo>
                    <a:lnTo>
                      <a:pt x="1091" y="498"/>
                    </a:lnTo>
                    <a:lnTo>
                      <a:pt x="1091" y="524"/>
                    </a:lnTo>
                    <a:lnTo>
                      <a:pt x="1091" y="524"/>
                    </a:lnTo>
                    <a:lnTo>
                      <a:pt x="1091" y="551"/>
                    </a:lnTo>
                    <a:lnTo>
                      <a:pt x="1089" y="577"/>
                    </a:lnTo>
                    <a:lnTo>
                      <a:pt x="1085" y="601"/>
                    </a:lnTo>
                    <a:lnTo>
                      <a:pt x="1081" y="625"/>
                    </a:lnTo>
                    <a:lnTo>
                      <a:pt x="1069" y="674"/>
                    </a:lnTo>
                    <a:lnTo>
                      <a:pt x="1052" y="721"/>
                    </a:lnTo>
                    <a:lnTo>
                      <a:pt x="1052" y="721"/>
                    </a:lnTo>
                    <a:lnTo>
                      <a:pt x="1038" y="751"/>
                    </a:lnTo>
                    <a:lnTo>
                      <a:pt x="1022" y="781"/>
                    </a:lnTo>
                    <a:lnTo>
                      <a:pt x="1022" y="781"/>
                    </a:lnTo>
                    <a:lnTo>
                      <a:pt x="882" y="1069"/>
                    </a:lnTo>
                    <a:lnTo>
                      <a:pt x="882" y="1069"/>
                    </a:lnTo>
                    <a:lnTo>
                      <a:pt x="868" y="1113"/>
                    </a:lnTo>
                    <a:lnTo>
                      <a:pt x="858" y="1152"/>
                    </a:lnTo>
                    <a:lnTo>
                      <a:pt x="856" y="1168"/>
                    </a:lnTo>
                    <a:lnTo>
                      <a:pt x="854" y="1182"/>
                    </a:lnTo>
                    <a:lnTo>
                      <a:pt x="854" y="1182"/>
                    </a:lnTo>
                    <a:lnTo>
                      <a:pt x="854" y="1208"/>
                    </a:lnTo>
                    <a:lnTo>
                      <a:pt x="852" y="1237"/>
                    </a:lnTo>
                    <a:lnTo>
                      <a:pt x="846" y="1265"/>
                    </a:lnTo>
                    <a:lnTo>
                      <a:pt x="842" y="1277"/>
                    </a:lnTo>
                    <a:lnTo>
                      <a:pt x="838" y="1289"/>
                    </a:lnTo>
                    <a:lnTo>
                      <a:pt x="838" y="1289"/>
                    </a:lnTo>
                    <a:lnTo>
                      <a:pt x="830" y="1304"/>
                    </a:lnTo>
                    <a:lnTo>
                      <a:pt x="814" y="1324"/>
                    </a:lnTo>
                    <a:lnTo>
                      <a:pt x="802" y="1336"/>
                    </a:lnTo>
                    <a:lnTo>
                      <a:pt x="789" y="1346"/>
                    </a:lnTo>
                    <a:lnTo>
                      <a:pt x="773" y="1358"/>
                    </a:lnTo>
                    <a:lnTo>
                      <a:pt x="755" y="1368"/>
                    </a:lnTo>
                    <a:lnTo>
                      <a:pt x="547" y="1368"/>
                    </a:lnTo>
                    <a:lnTo>
                      <a:pt x="336" y="1368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6" name="Freeform 40"/>
              <p:cNvSpPr>
                <a:spLocks/>
              </p:cNvSpPr>
              <p:nvPr/>
            </p:nvSpPr>
            <p:spPr bwMode="auto">
              <a:xfrm>
                <a:off x="2191" y="358"/>
                <a:ext cx="1091" cy="1370"/>
              </a:xfrm>
              <a:custGeom>
                <a:avLst/>
                <a:gdLst>
                  <a:gd name="T0" fmla="*/ 518 w 1091"/>
                  <a:gd name="T1" fmla="*/ 0 h 1370"/>
                  <a:gd name="T2" fmla="*/ 437 w 1091"/>
                  <a:gd name="T3" fmla="*/ 10 h 1370"/>
                  <a:gd name="T4" fmla="*/ 358 w 1091"/>
                  <a:gd name="T5" fmla="*/ 30 h 1370"/>
                  <a:gd name="T6" fmla="*/ 287 w 1091"/>
                  <a:gd name="T7" fmla="*/ 63 h 1370"/>
                  <a:gd name="T8" fmla="*/ 221 w 1091"/>
                  <a:gd name="T9" fmla="*/ 103 h 1370"/>
                  <a:gd name="T10" fmla="*/ 160 w 1091"/>
                  <a:gd name="T11" fmla="*/ 154 h 1370"/>
                  <a:gd name="T12" fmla="*/ 109 w 1091"/>
                  <a:gd name="T13" fmla="*/ 211 h 1370"/>
                  <a:gd name="T14" fmla="*/ 67 w 1091"/>
                  <a:gd name="T15" fmla="*/ 275 h 1370"/>
                  <a:gd name="T16" fmla="*/ 32 w 1091"/>
                  <a:gd name="T17" fmla="*/ 344 h 1370"/>
                  <a:gd name="T18" fmla="*/ 10 w 1091"/>
                  <a:gd name="T19" fmla="*/ 419 h 1370"/>
                  <a:gd name="T20" fmla="*/ 0 w 1091"/>
                  <a:gd name="T21" fmla="*/ 498 h 1370"/>
                  <a:gd name="T22" fmla="*/ 0 w 1091"/>
                  <a:gd name="T23" fmla="*/ 551 h 1370"/>
                  <a:gd name="T24" fmla="*/ 10 w 1091"/>
                  <a:gd name="T25" fmla="*/ 625 h 1370"/>
                  <a:gd name="T26" fmla="*/ 39 w 1091"/>
                  <a:gd name="T27" fmla="*/ 721 h 1370"/>
                  <a:gd name="T28" fmla="*/ 69 w 1091"/>
                  <a:gd name="T29" fmla="*/ 781 h 1370"/>
                  <a:gd name="T30" fmla="*/ 223 w 1091"/>
                  <a:gd name="T31" fmla="*/ 1115 h 1370"/>
                  <a:gd name="T32" fmla="*/ 237 w 1091"/>
                  <a:gd name="T33" fmla="*/ 1182 h 1370"/>
                  <a:gd name="T34" fmla="*/ 241 w 1091"/>
                  <a:gd name="T35" fmla="*/ 1239 h 1370"/>
                  <a:gd name="T36" fmla="*/ 253 w 1091"/>
                  <a:gd name="T37" fmla="*/ 1289 h 1370"/>
                  <a:gd name="T38" fmla="*/ 277 w 1091"/>
                  <a:gd name="T39" fmla="*/ 1324 h 1370"/>
                  <a:gd name="T40" fmla="*/ 318 w 1091"/>
                  <a:gd name="T41" fmla="*/ 1358 h 1370"/>
                  <a:gd name="T42" fmla="*/ 755 w 1091"/>
                  <a:gd name="T43" fmla="*/ 1370 h 1370"/>
                  <a:gd name="T44" fmla="*/ 789 w 1091"/>
                  <a:gd name="T45" fmla="*/ 1348 h 1370"/>
                  <a:gd name="T46" fmla="*/ 830 w 1091"/>
                  <a:gd name="T47" fmla="*/ 1304 h 1370"/>
                  <a:gd name="T48" fmla="*/ 844 w 1091"/>
                  <a:gd name="T49" fmla="*/ 1279 h 1370"/>
                  <a:gd name="T50" fmla="*/ 854 w 1091"/>
                  <a:gd name="T51" fmla="*/ 1208 h 1370"/>
                  <a:gd name="T52" fmla="*/ 856 w 1091"/>
                  <a:gd name="T53" fmla="*/ 1168 h 1370"/>
                  <a:gd name="T54" fmla="*/ 882 w 1091"/>
                  <a:gd name="T55" fmla="*/ 1071 h 1370"/>
                  <a:gd name="T56" fmla="*/ 1024 w 1091"/>
                  <a:gd name="T57" fmla="*/ 781 h 1370"/>
                  <a:gd name="T58" fmla="*/ 1052 w 1091"/>
                  <a:gd name="T59" fmla="*/ 721 h 1370"/>
                  <a:gd name="T60" fmla="*/ 1087 w 1091"/>
                  <a:gd name="T61" fmla="*/ 601 h 1370"/>
                  <a:gd name="T62" fmla="*/ 1091 w 1091"/>
                  <a:gd name="T63" fmla="*/ 524 h 1370"/>
                  <a:gd name="T64" fmla="*/ 1089 w 1091"/>
                  <a:gd name="T65" fmla="*/ 472 h 1370"/>
                  <a:gd name="T66" fmla="*/ 1075 w 1091"/>
                  <a:gd name="T67" fmla="*/ 395 h 1370"/>
                  <a:gd name="T68" fmla="*/ 1048 w 1091"/>
                  <a:gd name="T69" fmla="*/ 320 h 1370"/>
                  <a:gd name="T70" fmla="*/ 1012 w 1091"/>
                  <a:gd name="T71" fmla="*/ 253 h 1370"/>
                  <a:gd name="T72" fmla="*/ 965 w 1091"/>
                  <a:gd name="T73" fmla="*/ 190 h 1370"/>
                  <a:gd name="T74" fmla="*/ 911 w 1091"/>
                  <a:gd name="T75" fmla="*/ 136 h 1370"/>
                  <a:gd name="T76" fmla="*/ 850 w 1091"/>
                  <a:gd name="T77" fmla="*/ 89 h 1370"/>
                  <a:gd name="T78" fmla="*/ 781 w 1091"/>
                  <a:gd name="T79" fmla="*/ 51 h 1370"/>
                  <a:gd name="T80" fmla="*/ 706 w 1091"/>
                  <a:gd name="T81" fmla="*/ 22 h 1370"/>
                  <a:gd name="T82" fmla="*/ 627 w 1091"/>
                  <a:gd name="T83" fmla="*/ 6 h 1370"/>
                  <a:gd name="T84" fmla="*/ 547 w 1091"/>
                  <a:gd name="T85" fmla="*/ 0 h 13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091" h="1370">
                    <a:moveTo>
                      <a:pt x="547" y="0"/>
                    </a:moveTo>
                    <a:lnTo>
                      <a:pt x="547" y="0"/>
                    </a:lnTo>
                    <a:lnTo>
                      <a:pt x="518" y="0"/>
                    </a:lnTo>
                    <a:lnTo>
                      <a:pt x="490" y="2"/>
                    </a:lnTo>
                    <a:lnTo>
                      <a:pt x="464" y="6"/>
                    </a:lnTo>
                    <a:lnTo>
                      <a:pt x="437" y="10"/>
                    </a:lnTo>
                    <a:lnTo>
                      <a:pt x="411" y="16"/>
                    </a:lnTo>
                    <a:lnTo>
                      <a:pt x="385" y="22"/>
                    </a:lnTo>
                    <a:lnTo>
                      <a:pt x="358" y="30"/>
                    </a:lnTo>
                    <a:lnTo>
                      <a:pt x="334" y="41"/>
                    </a:lnTo>
                    <a:lnTo>
                      <a:pt x="310" y="51"/>
                    </a:lnTo>
                    <a:lnTo>
                      <a:pt x="287" y="63"/>
                    </a:lnTo>
                    <a:lnTo>
                      <a:pt x="263" y="75"/>
                    </a:lnTo>
                    <a:lnTo>
                      <a:pt x="241" y="89"/>
                    </a:lnTo>
                    <a:lnTo>
                      <a:pt x="221" y="103"/>
                    </a:lnTo>
                    <a:lnTo>
                      <a:pt x="200" y="120"/>
                    </a:lnTo>
                    <a:lnTo>
                      <a:pt x="180" y="136"/>
                    </a:lnTo>
                    <a:lnTo>
                      <a:pt x="160" y="154"/>
                    </a:lnTo>
                    <a:lnTo>
                      <a:pt x="142" y="172"/>
                    </a:lnTo>
                    <a:lnTo>
                      <a:pt x="126" y="190"/>
                    </a:lnTo>
                    <a:lnTo>
                      <a:pt x="109" y="211"/>
                    </a:lnTo>
                    <a:lnTo>
                      <a:pt x="93" y="231"/>
                    </a:lnTo>
                    <a:lnTo>
                      <a:pt x="79" y="253"/>
                    </a:lnTo>
                    <a:lnTo>
                      <a:pt x="67" y="275"/>
                    </a:lnTo>
                    <a:lnTo>
                      <a:pt x="55" y="298"/>
                    </a:lnTo>
                    <a:lnTo>
                      <a:pt x="43" y="320"/>
                    </a:lnTo>
                    <a:lnTo>
                      <a:pt x="32" y="344"/>
                    </a:lnTo>
                    <a:lnTo>
                      <a:pt x="24" y="368"/>
                    </a:lnTo>
                    <a:lnTo>
                      <a:pt x="16" y="395"/>
                    </a:lnTo>
                    <a:lnTo>
                      <a:pt x="10" y="419"/>
                    </a:lnTo>
                    <a:lnTo>
                      <a:pt x="6" y="445"/>
                    </a:lnTo>
                    <a:lnTo>
                      <a:pt x="2" y="472"/>
                    </a:lnTo>
                    <a:lnTo>
                      <a:pt x="0" y="498"/>
                    </a:lnTo>
                    <a:lnTo>
                      <a:pt x="0" y="524"/>
                    </a:lnTo>
                    <a:lnTo>
                      <a:pt x="0" y="524"/>
                    </a:lnTo>
                    <a:lnTo>
                      <a:pt x="0" y="551"/>
                    </a:lnTo>
                    <a:lnTo>
                      <a:pt x="2" y="577"/>
                    </a:lnTo>
                    <a:lnTo>
                      <a:pt x="6" y="601"/>
                    </a:lnTo>
                    <a:lnTo>
                      <a:pt x="10" y="625"/>
                    </a:lnTo>
                    <a:lnTo>
                      <a:pt x="22" y="674"/>
                    </a:lnTo>
                    <a:lnTo>
                      <a:pt x="39" y="721"/>
                    </a:lnTo>
                    <a:lnTo>
                      <a:pt x="39" y="721"/>
                    </a:lnTo>
                    <a:lnTo>
                      <a:pt x="53" y="751"/>
                    </a:lnTo>
                    <a:lnTo>
                      <a:pt x="69" y="781"/>
                    </a:lnTo>
                    <a:lnTo>
                      <a:pt x="69" y="781"/>
                    </a:lnTo>
                    <a:lnTo>
                      <a:pt x="209" y="1071"/>
                    </a:lnTo>
                    <a:lnTo>
                      <a:pt x="209" y="1071"/>
                    </a:lnTo>
                    <a:lnTo>
                      <a:pt x="223" y="1115"/>
                    </a:lnTo>
                    <a:lnTo>
                      <a:pt x="233" y="1152"/>
                    </a:lnTo>
                    <a:lnTo>
                      <a:pt x="237" y="1168"/>
                    </a:lnTo>
                    <a:lnTo>
                      <a:pt x="237" y="1182"/>
                    </a:lnTo>
                    <a:lnTo>
                      <a:pt x="237" y="1182"/>
                    </a:lnTo>
                    <a:lnTo>
                      <a:pt x="237" y="1208"/>
                    </a:lnTo>
                    <a:lnTo>
                      <a:pt x="241" y="1239"/>
                    </a:lnTo>
                    <a:lnTo>
                      <a:pt x="245" y="1267"/>
                    </a:lnTo>
                    <a:lnTo>
                      <a:pt x="249" y="1279"/>
                    </a:lnTo>
                    <a:lnTo>
                      <a:pt x="253" y="1289"/>
                    </a:lnTo>
                    <a:lnTo>
                      <a:pt x="253" y="1289"/>
                    </a:lnTo>
                    <a:lnTo>
                      <a:pt x="261" y="1304"/>
                    </a:lnTo>
                    <a:lnTo>
                      <a:pt x="277" y="1324"/>
                    </a:lnTo>
                    <a:lnTo>
                      <a:pt x="290" y="1336"/>
                    </a:lnTo>
                    <a:lnTo>
                      <a:pt x="302" y="1348"/>
                    </a:lnTo>
                    <a:lnTo>
                      <a:pt x="318" y="1358"/>
                    </a:lnTo>
                    <a:lnTo>
                      <a:pt x="336" y="1370"/>
                    </a:lnTo>
                    <a:lnTo>
                      <a:pt x="547" y="1370"/>
                    </a:lnTo>
                    <a:lnTo>
                      <a:pt x="755" y="1370"/>
                    </a:lnTo>
                    <a:lnTo>
                      <a:pt x="755" y="1370"/>
                    </a:lnTo>
                    <a:lnTo>
                      <a:pt x="773" y="1358"/>
                    </a:lnTo>
                    <a:lnTo>
                      <a:pt x="789" y="1348"/>
                    </a:lnTo>
                    <a:lnTo>
                      <a:pt x="804" y="1336"/>
                    </a:lnTo>
                    <a:lnTo>
                      <a:pt x="814" y="1324"/>
                    </a:lnTo>
                    <a:lnTo>
                      <a:pt x="830" y="1304"/>
                    </a:lnTo>
                    <a:lnTo>
                      <a:pt x="838" y="1289"/>
                    </a:lnTo>
                    <a:lnTo>
                      <a:pt x="838" y="1289"/>
                    </a:lnTo>
                    <a:lnTo>
                      <a:pt x="844" y="1279"/>
                    </a:lnTo>
                    <a:lnTo>
                      <a:pt x="846" y="1267"/>
                    </a:lnTo>
                    <a:lnTo>
                      <a:pt x="852" y="1239"/>
                    </a:lnTo>
                    <a:lnTo>
                      <a:pt x="854" y="1208"/>
                    </a:lnTo>
                    <a:lnTo>
                      <a:pt x="854" y="1182"/>
                    </a:lnTo>
                    <a:lnTo>
                      <a:pt x="854" y="1182"/>
                    </a:lnTo>
                    <a:lnTo>
                      <a:pt x="856" y="1168"/>
                    </a:lnTo>
                    <a:lnTo>
                      <a:pt x="858" y="1152"/>
                    </a:lnTo>
                    <a:lnTo>
                      <a:pt x="868" y="1115"/>
                    </a:lnTo>
                    <a:lnTo>
                      <a:pt x="882" y="1071"/>
                    </a:lnTo>
                    <a:lnTo>
                      <a:pt x="882" y="1071"/>
                    </a:lnTo>
                    <a:lnTo>
                      <a:pt x="1024" y="781"/>
                    </a:lnTo>
                    <a:lnTo>
                      <a:pt x="1024" y="781"/>
                    </a:lnTo>
                    <a:lnTo>
                      <a:pt x="1040" y="751"/>
                    </a:lnTo>
                    <a:lnTo>
                      <a:pt x="1052" y="721"/>
                    </a:lnTo>
                    <a:lnTo>
                      <a:pt x="1052" y="721"/>
                    </a:lnTo>
                    <a:lnTo>
                      <a:pt x="1069" y="674"/>
                    </a:lnTo>
                    <a:lnTo>
                      <a:pt x="1081" y="625"/>
                    </a:lnTo>
                    <a:lnTo>
                      <a:pt x="1087" y="601"/>
                    </a:lnTo>
                    <a:lnTo>
                      <a:pt x="1089" y="577"/>
                    </a:lnTo>
                    <a:lnTo>
                      <a:pt x="1091" y="551"/>
                    </a:lnTo>
                    <a:lnTo>
                      <a:pt x="1091" y="524"/>
                    </a:lnTo>
                    <a:lnTo>
                      <a:pt x="1091" y="524"/>
                    </a:lnTo>
                    <a:lnTo>
                      <a:pt x="1091" y="498"/>
                    </a:lnTo>
                    <a:lnTo>
                      <a:pt x="1089" y="472"/>
                    </a:lnTo>
                    <a:lnTo>
                      <a:pt x="1085" y="445"/>
                    </a:lnTo>
                    <a:lnTo>
                      <a:pt x="1081" y="419"/>
                    </a:lnTo>
                    <a:lnTo>
                      <a:pt x="1075" y="395"/>
                    </a:lnTo>
                    <a:lnTo>
                      <a:pt x="1067" y="368"/>
                    </a:lnTo>
                    <a:lnTo>
                      <a:pt x="1059" y="344"/>
                    </a:lnTo>
                    <a:lnTo>
                      <a:pt x="1048" y="320"/>
                    </a:lnTo>
                    <a:lnTo>
                      <a:pt x="1038" y="298"/>
                    </a:lnTo>
                    <a:lnTo>
                      <a:pt x="1026" y="275"/>
                    </a:lnTo>
                    <a:lnTo>
                      <a:pt x="1012" y="253"/>
                    </a:lnTo>
                    <a:lnTo>
                      <a:pt x="998" y="231"/>
                    </a:lnTo>
                    <a:lnTo>
                      <a:pt x="982" y="211"/>
                    </a:lnTo>
                    <a:lnTo>
                      <a:pt x="965" y="190"/>
                    </a:lnTo>
                    <a:lnTo>
                      <a:pt x="949" y="172"/>
                    </a:lnTo>
                    <a:lnTo>
                      <a:pt x="931" y="154"/>
                    </a:lnTo>
                    <a:lnTo>
                      <a:pt x="911" y="136"/>
                    </a:lnTo>
                    <a:lnTo>
                      <a:pt x="893" y="120"/>
                    </a:lnTo>
                    <a:lnTo>
                      <a:pt x="870" y="103"/>
                    </a:lnTo>
                    <a:lnTo>
                      <a:pt x="850" y="89"/>
                    </a:lnTo>
                    <a:lnTo>
                      <a:pt x="828" y="75"/>
                    </a:lnTo>
                    <a:lnTo>
                      <a:pt x="806" y="63"/>
                    </a:lnTo>
                    <a:lnTo>
                      <a:pt x="781" y="51"/>
                    </a:lnTo>
                    <a:lnTo>
                      <a:pt x="757" y="41"/>
                    </a:lnTo>
                    <a:lnTo>
                      <a:pt x="733" y="30"/>
                    </a:lnTo>
                    <a:lnTo>
                      <a:pt x="706" y="22"/>
                    </a:lnTo>
                    <a:lnTo>
                      <a:pt x="682" y="16"/>
                    </a:lnTo>
                    <a:lnTo>
                      <a:pt x="656" y="10"/>
                    </a:lnTo>
                    <a:lnTo>
                      <a:pt x="627" y="6"/>
                    </a:lnTo>
                    <a:lnTo>
                      <a:pt x="601" y="2"/>
                    </a:lnTo>
                    <a:lnTo>
                      <a:pt x="573" y="0"/>
                    </a:lnTo>
                    <a:lnTo>
                      <a:pt x="54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7" name="Freeform 41"/>
              <p:cNvSpPr>
                <a:spLocks noEditPoints="1"/>
              </p:cNvSpPr>
              <p:nvPr/>
            </p:nvSpPr>
            <p:spPr bwMode="auto">
              <a:xfrm>
                <a:off x="2191" y="358"/>
                <a:ext cx="1091" cy="1368"/>
              </a:xfrm>
              <a:custGeom>
                <a:avLst/>
                <a:gdLst>
                  <a:gd name="T0" fmla="*/ 290 w 1091"/>
                  <a:gd name="T1" fmla="*/ 1334 h 1368"/>
                  <a:gd name="T2" fmla="*/ 249 w 1091"/>
                  <a:gd name="T3" fmla="*/ 1277 h 1368"/>
                  <a:gd name="T4" fmla="*/ 239 w 1091"/>
                  <a:gd name="T5" fmla="*/ 1182 h 1368"/>
                  <a:gd name="T6" fmla="*/ 209 w 1091"/>
                  <a:gd name="T7" fmla="*/ 1069 h 1368"/>
                  <a:gd name="T8" fmla="*/ 41 w 1091"/>
                  <a:gd name="T9" fmla="*/ 721 h 1368"/>
                  <a:gd name="T10" fmla="*/ 2 w 1091"/>
                  <a:gd name="T11" fmla="*/ 551 h 1368"/>
                  <a:gd name="T12" fmla="*/ 8 w 1091"/>
                  <a:gd name="T13" fmla="*/ 445 h 1368"/>
                  <a:gd name="T14" fmla="*/ 45 w 1091"/>
                  <a:gd name="T15" fmla="*/ 322 h 1368"/>
                  <a:gd name="T16" fmla="*/ 109 w 1091"/>
                  <a:gd name="T17" fmla="*/ 211 h 1368"/>
                  <a:gd name="T18" fmla="*/ 200 w 1091"/>
                  <a:gd name="T19" fmla="*/ 120 h 1368"/>
                  <a:gd name="T20" fmla="*/ 312 w 1091"/>
                  <a:gd name="T21" fmla="*/ 53 h 1368"/>
                  <a:gd name="T22" fmla="*/ 437 w 1091"/>
                  <a:gd name="T23" fmla="*/ 10 h 1368"/>
                  <a:gd name="T24" fmla="*/ 547 w 1091"/>
                  <a:gd name="T25" fmla="*/ 0 h 1368"/>
                  <a:gd name="T26" fmla="*/ 680 w 1091"/>
                  <a:gd name="T27" fmla="*/ 16 h 1368"/>
                  <a:gd name="T28" fmla="*/ 804 w 1091"/>
                  <a:gd name="T29" fmla="*/ 63 h 1368"/>
                  <a:gd name="T30" fmla="*/ 911 w 1091"/>
                  <a:gd name="T31" fmla="*/ 138 h 1368"/>
                  <a:gd name="T32" fmla="*/ 996 w 1091"/>
                  <a:gd name="T33" fmla="*/ 233 h 1368"/>
                  <a:gd name="T34" fmla="*/ 1057 w 1091"/>
                  <a:gd name="T35" fmla="*/ 344 h 1368"/>
                  <a:gd name="T36" fmla="*/ 1087 w 1091"/>
                  <a:gd name="T37" fmla="*/ 472 h 1368"/>
                  <a:gd name="T38" fmla="*/ 1089 w 1091"/>
                  <a:gd name="T39" fmla="*/ 577 h 1368"/>
                  <a:gd name="T40" fmla="*/ 1052 w 1091"/>
                  <a:gd name="T41" fmla="*/ 721 h 1368"/>
                  <a:gd name="T42" fmla="*/ 882 w 1091"/>
                  <a:gd name="T43" fmla="*/ 1069 h 1368"/>
                  <a:gd name="T44" fmla="*/ 854 w 1091"/>
                  <a:gd name="T45" fmla="*/ 1182 h 1368"/>
                  <a:gd name="T46" fmla="*/ 838 w 1091"/>
                  <a:gd name="T47" fmla="*/ 1287 h 1368"/>
                  <a:gd name="T48" fmla="*/ 789 w 1091"/>
                  <a:gd name="T49" fmla="*/ 1346 h 1368"/>
                  <a:gd name="T50" fmla="*/ 547 w 1091"/>
                  <a:gd name="T51" fmla="*/ 0 h 1368"/>
                  <a:gd name="T52" fmla="*/ 437 w 1091"/>
                  <a:gd name="T53" fmla="*/ 10 h 1368"/>
                  <a:gd name="T54" fmla="*/ 310 w 1091"/>
                  <a:gd name="T55" fmla="*/ 51 h 1368"/>
                  <a:gd name="T56" fmla="*/ 200 w 1091"/>
                  <a:gd name="T57" fmla="*/ 120 h 1368"/>
                  <a:gd name="T58" fmla="*/ 109 w 1091"/>
                  <a:gd name="T59" fmla="*/ 211 h 1368"/>
                  <a:gd name="T60" fmla="*/ 45 w 1091"/>
                  <a:gd name="T61" fmla="*/ 320 h 1368"/>
                  <a:gd name="T62" fmla="*/ 6 w 1091"/>
                  <a:gd name="T63" fmla="*/ 445 h 1368"/>
                  <a:gd name="T64" fmla="*/ 2 w 1091"/>
                  <a:gd name="T65" fmla="*/ 551 h 1368"/>
                  <a:gd name="T66" fmla="*/ 39 w 1091"/>
                  <a:gd name="T67" fmla="*/ 721 h 1368"/>
                  <a:gd name="T68" fmla="*/ 209 w 1091"/>
                  <a:gd name="T69" fmla="*/ 1069 h 1368"/>
                  <a:gd name="T70" fmla="*/ 237 w 1091"/>
                  <a:gd name="T71" fmla="*/ 1182 h 1368"/>
                  <a:gd name="T72" fmla="*/ 249 w 1091"/>
                  <a:gd name="T73" fmla="*/ 1277 h 1368"/>
                  <a:gd name="T74" fmla="*/ 290 w 1091"/>
                  <a:gd name="T75" fmla="*/ 1336 h 1368"/>
                  <a:gd name="T76" fmla="*/ 755 w 1091"/>
                  <a:gd name="T77" fmla="*/ 1368 h 1368"/>
                  <a:gd name="T78" fmla="*/ 814 w 1091"/>
                  <a:gd name="T79" fmla="*/ 1324 h 1368"/>
                  <a:gd name="T80" fmla="*/ 846 w 1091"/>
                  <a:gd name="T81" fmla="*/ 1265 h 1368"/>
                  <a:gd name="T82" fmla="*/ 856 w 1091"/>
                  <a:gd name="T83" fmla="*/ 1168 h 1368"/>
                  <a:gd name="T84" fmla="*/ 1022 w 1091"/>
                  <a:gd name="T85" fmla="*/ 781 h 1368"/>
                  <a:gd name="T86" fmla="*/ 1069 w 1091"/>
                  <a:gd name="T87" fmla="*/ 674 h 1368"/>
                  <a:gd name="T88" fmla="*/ 1091 w 1091"/>
                  <a:gd name="T89" fmla="*/ 524 h 1368"/>
                  <a:gd name="T90" fmla="*/ 1081 w 1091"/>
                  <a:gd name="T91" fmla="*/ 419 h 1368"/>
                  <a:gd name="T92" fmla="*/ 1036 w 1091"/>
                  <a:gd name="T93" fmla="*/ 298 h 1368"/>
                  <a:gd name="T94" fmla="*/ 965 w 1091"/>
                  <a:gd name="T95" fmla="*/ 190 h 1368"/>
                  <a:gd name="T96" fmla="*/ 870 w 1091"/>
                  <a:gd name="T97" fmla="*/ 103 h 1368"/>
                  <a:gd name="T98" fmla="*/ 757 w 1091"/>
                  <a:gd name="T99" fmla="*/ 41 h 1368"/>
                  <a:gd name="T100" fmla="*/ 627 w 1091"/>
                  <a:gd name="T101" fmla="*/ 6 h 13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091" h="1368">
                    <a:moveTo>
                      <a:pt x="338" y="1368"/>
                    </a:moveTo>
                    <a:lnTo>
                      <a:pt x="338" y="1368"/>
                    </a:lnTo>
                    <a:lnTo>
                      <a:pt x="320" y="1356"/>
                    </a:lnTo>
                    <a:lnTo>
                      <a:pt x="304" y="1346"/>
                    </a:lnTo>
                    <a:lnTo>
                      <a:pt x="290" y="1334"/>
                    </a:lnTo>
                    <a:lnTo>
                      <a:pt x="279" y="1324"/>
                    </a:lnTo>
                    <a:lnTo>
                      <a:pt x="263" y="1304"/>
                    </a:lnTo>
                    <a:lnTo>
                      <a:pt x="253" y="1287"/>
                    </a:lnTo>
                    <a:lnTo>
                      <a:pt x="253" y="1287"/>
                    </a:lnTo>
                    <a:lnTo>
                      <a:pt x="249" y="1277"/>
                    </a:lnTo>
                    <a:lnTo>
                      <a:pt x="245" y="1265"/>
                    </a:lnTo>
                    <a:lnTo>
                      <a:pt x="241" y="1237"/>
                    </a:lnTo>
                    <a:lnTo>
                      <a:pt x="239" y="1206"/>
                    </a:lnTo>
                    <a:lnTo>
                      <a:pt x="239" y="1182"/>
                    </a:lnTo>
                    <a:lnTo>
                      <a:pt x="239" y="1182"/>
                    </a:lnTo>
                    <a:lnTo>
                      <a:pt x="237" y="1168"/>
                    </a:lnTo>
                    <a:lnTo>
                      <a:pt x="233" y="1150"/>
                    </a:lnTo>
                    <a:lnTo>
                      <a:pt x="223" y="1113"/>
                    </a:lnTo>
                    <a:lnTo>
                      <a:pt x="209" y="1069"/>
                    </a:lnTo>
                    <a:lnTo>
                      <a:pt x="209" y="1069"/>
                    </a:lnTo>
                    <a:lnTo>
                      <a:pt x="69" y="779"/>
                    </a:lnTo>
                    <a:lnTo>
                      <a:pt x="69" y="779"/>
                    </a:lnTo>
                    <a:lnTo>
                      <a:pt x="53" y="751"/>
                    </a:lnTo>
                    <a:lnTo>
                      <a:pt x="41" y="721"/>
                    </a:lnTo>
                    <a:lnTo>
                      <a:pt x="41" y="721"/>
                    </a:lnTo>
                    <a:lnTo>
                      <a:pt x="22" y="674"/>
                    </a:lnTo>
                    <a:lnTo>
                      <a:pt x="10" y="625"/>
                    </a:lnTo>
                    <a:lnTo>
                      <a:pt x="6" y="601"/>
                    </a:lnTo>
                    <a:lnTo>
                      <a:pt x="4" y="577"/>
                    </a:lnTo>
                    <a:lnTo>
                      <a:pt x="2" y="551"/>
                    </a:lnTo>
                    <a:lnTo>
                      <a:pt x="2" y="526"/>
                    </a:lnTo>
                    <a:lnTo>
                      <a:pt x="2" y="526"/>
                    </a:lnTo>
                    <a:lnTo>
                      <a:pt x="2" y="498"/>
                    </a:lnTo>
                    <a:lnTo>
                      <a:pt x="4" y="472"/>
                    </a:lnTo>
                    <a:lnTo>
                      <a:pt x="8" y="445"/>
                    </a:lnTo>
                    <a:lnTo>
                      <a:pt x="12" y="419"/>
                    </a:lnTo>
                    <a:lnTo>
                      <a:pt x="18" y="395"/>
                    </a:lnTo>
                    <a:lnTo>
                      <a:pt x="26" y="368"/>
                    </a:lnTo>
                    <a:lnTo>
                      <a:pt x="35" y="344"/>
                    </a:lnTo>
                    <a:lnTo>
                      <a:pt x="45" y="322"/>
                    </a:lnTo>
                    <a:lnTo>
                      <a:pt x="55" y="298"/>
                    </a:lnTo>
                    <a:lnTo>
                      <a:pt x="67" y="275"/>
                    </a:lnTo>
                    <a:lnTo>
                      <a:pt x="81" y="253"/>
                    </a:lnTo>
                    <a:lnTo>
                      <a:pt x="95" y="233"/>
                    </a:lnTo>
                    <a:lnTo>
                      <a:pt x="109" y="211"/>
                    </a:lnTo>
                    <a:lnTo>
                      <a:pt x="126" y="192"/>
                    </a:lnTo>
                    <a:lnTo>
                      <a:pt x="144" y="172"/>
                    </a:lnTo>
                    <a:lnTo>
                      <a:pt x="162" y="154"/>
                    </a:lnTo>
                    <a:lnTo>
                      <a:pt x="180" y="138"/>
                    </a:lnTo>
                    <a:lnTo>
                      <a:pt x="200" y="120"/>
                    </a:lnTo>
                    <a:lnTo>
                      <a:pt x="221" y="105"/>
                    </a:lnTo>
                    <a:lnTo>
                      <a:pt x="243" y="89"/>
                    </a:lnTo>
                    <a:lnTo>
                      <a:pt x="265" y="77"/>
                    </a:lnTo>
                    <a:lnTo>
                      <a:pt x="287" y="63"/>
                    </a:lnTo>
                    <a:lnTo>
                      <a:pt x="312" y="53"/>
                    </a:lnTo>
                    <a:lnTo>
                      <a:pt x="334" y="43"/>
                    </a:lnTo>
                    <a:lnTo>
                      <a:pt x="360" y="32"/>
                    </a:lnTo>
                    <a:lnTo>
                      <a:pt x="385" y="24"/>
                    </a:lnTo>
                    <a:lnTo>
                      <a:pt x="411" y="16"/>
                    </a:lnTo>
                    <a:lnTo>
                      <a:pt x="437" y="10"/>
                    </a:lnTo>
                    <a:lnTo>
                      <a:pt x="464" y="6"/>
                    </a:lnTo>
                    <a:lnTo>
                      <a:pt x="490" y="2"/>
                    </a:lnTo>
                    <a:lnTo>
                      <a:pt x="518" y="0"/>
                    </a:lnTo>
                    <a:lnTo>
                      <a:pt x="547" y="0"/>
                    </a:lnTo>
                    <a:lnTo>
                      <a:pt x="547" y="0"/>
                    </a:lnTo>
                    <a:lnTo>
                      <a:pt x="573" y="0"/>
                    </a:lnTo>
                    <a:lnTo>
                      <a:pt x="601" y="2"/>
                    </a:lnTo>
                    <a:lnTo>
                      <a:pt x="627" y="6"/>
                    </a:lnTo>
                    <a:lnTo>
                      <a:pt x="656" y="10"/>
                    </a:lnTo>
                    <a:lnTo>
                      <a:pt x="680" y="16"/>
                    </a:lnTo>
                    <a:lnTo>
                      <a:pt x="706" y="24"/>
                    </a:lnTo>
                    <a:lnTo>
                      <a:pt x="733" y="32"/>
                    </a:lnTo>
                    <a:lnTo>
                      <a:pt x="757" y="43"/>
                    </a:lnTo>
                    <a:lnTo>
                      <a:pt x="781" y="53"/>
                    </a:lnTo>
                    <a:lnTo>
                      <a:pt x="804" y="63"/>
                    </a:lnTo>
                    <a:lnTo>
                      <a:pt x="828" y="77"/>
                    </a:lnTo>
                    <a:lnTo>
                      <a:pt x="850" y="89"/>
                    </a:lnTo>
                    <a:lnTo>
                      <a:pt x="870" y="105"/>
                    </a:lnTo>
                    <a:lnTo>
                      <a:pt x="891" y="120"/>
                    </a:lnTo>
                    <a:lnTo>
                      <a:pt x="911" y="138"/>
                    </a:lnTo>
                    <a:lnTo>
                      <a:pt x="929" y="154"/>
                    </a:lnTo>
                    <a:lnTo>
                      <a:pt x="947" y="172"/>
                    </a:lnTo>
                    <a:lnTo>
                      <a:pt x="965" y="192"/>
                    </a:lnTo>
                    <a:lnTo>
                      <a:pt x="982" y="211"/>
                    </a:lnTo>
                    <a:lnTo>
                      <a:pt x="996" y="233"/>
                    </a:lnTo>
                    <a:lnTo>
                      <a:pt x="1012" y="253"/>
                    </a:lnTo>
                    <a:lnTo>
                      <a:pt x="1024" y="275"/>
                    </a:lnTo>
                    <a:lnTo>
                      <a:pt x="1036" y="298"/>
                    </a:lnTo>
                    <a:lnTo>
                      <a:pt x="1046" y="322"/>
                    </a:lnTo>
                    <a:lnTo>
                      <a:pt x="1057" y="344"/>
                    </a:lnTo>
                    <a:lnTo>
                      <a:pt x="1067" y="368"/>
                    </a:lnTo>
                    <a:lnTo>
                      <a:pt x="1073" y="395"/>
                    </a:lnTo>
                    <a:lnTo>
                      <a:pt x="1079" y="419"/>
                    </a:lnTo>
                    <a:lnTo>
                      <a:pt x="1085" y="445"/>
                    </a:lnTo>
                    <a:lnTo>
                      <a:pt x="1087" y="472"/>
                    </a:lnTo>
                    <a:lnTo>
                      <a:pt x="1089" y="498"/>
                    </a:lnTo>
                    <a:lnTo>
                      <a:pt x="1091" y="526"/>
                    </a:lnTo>
                    <a:lnTo>
                      <a:pt x="1091" y="526"/>
                    </a:lnTo>
                    <a:lnTo>
                      <a:pt x="1089" y="551"/>
                    </a:lnTo>
                    <a:lnTo>
                      <a:pt x="1089" y="577"/>
                    </a:lnTo>
                    <a:lnTo>
                      <a:pt x="1085" y="601"/>
                    </a:lnTo>
                    <a:lnTo>
                      <a:pt x="1081" y="625"/>
                    </a:lnTo>
                    <a:lnTo>
                      <a:pt x="1069" y="674"/>
                    </a:lnTo>
                    <a:lnTo>
                      <a:pt x="1052" y="721"/>
                    </a:lnTo>
                    <a:lnTo>
                      <a:pt x="1052" y="721"/>
                    </a:lnTo>
                    <a:lnTo>
                      <a:pt x="1038" y="751"/>
                    </a:lnTo>
                    <a:lnTo>
                      <a:pt x="1022" y="779"/>
                    </a:lnTo>
                    <a:lnTo>
                      <a:pt x="1022" y="779"/>
                    </a:lnTo>
                    <a:lnTo>
                      <a:pt x="882" y="1069"/>
                    </a:lnTo>
                    <a:lnTo>
                      <a:pt x="882" y="1069"/>
                    </a:lnTo>
                    <a:lnTo>
                      <a:pt x="868" y="1113"/>
                    </a:lnTo>
                    <a:lnTo>
                      <a:pt x="858" y="1150"/>
                    </a:lnTo>
                    <a:lnTo>
                      <a:pt x="854" y="1168"/>
                    </a:lnTo>
                    <a:lnTo>
                      <a:pt x="854" y="1182"/>
                    </a:lnTo>
                    <a:lnTo>
                      <a:pt x="854" y="1182"/>
                    </a:lnTo>
                    <a:lnTo>
                      <a:pt x="854" y="1206"/>
                    </a:lnTo>
                    <a:lnTo>
                      <a:pt x="850" y="1237"/>
                    </a:lnTo>
                    <a:lnTo>
                      <a:pt x="846" y="1265"/>
                    </a:lnTo>
                    <a:lnTo>
                      <a:pt x="842" y="1277"/>
                    </a:lnTo>
                    <a:lnTo>
                      <a:pt x="838" y="1287"/>
                    </a:lnTo>
                    <a:lnTo>
                      <a:pt x="838" y="1287"/>
                    </a:lnTo>
                    <a:lnTo>
                      <a:pt x="830" y="1304"/>
                    </a:lnTo>
                    <a:lnTo>
                      <a:pt x="814" y="1324"/>
                    </a:lnTo>
                    <a:lnTo>
                      <a:pt x="802" y="1334"/>
                    </a:lnTo>
                    <a:lnTo>
                      <a:pt x="789" y="1346"/>
                    </a:lnTo>
                    <a:lnTo>
                      <a:pt x="773" y="1356"/>
                    </a:lnTo>
                    <a:lnTo>
                      <a:pt x="755" y="1368"/>
                    </a:lnTo>
                    <a:lnTo>
                      <a:pt x="547" y="1368"/>
                    </a:lnTo>
                    <a:lnTo>
                      <a:pt x="338" y="1368"/>
                    </a:lnTo>
                    <a:close/>
                    <a:moveTo>
                      <a:pt x="547" y="0"/>
                    </a:moveTo>
                    <a:lnTo>
                      <a:pt x="547" y="0"/>
                    </a:lnTo>
                    <a:lnTo>
                      <a:pt x="518" y="0"/>
                    </a:lnTo>
                    <a:lnTo>
                      <a:pt x="490" y="2"/>
                    </a:lnTo>
                    <a:lnTo>
                      <a:pt x="464" y="6"/>
                    </a:lnTo>
                    <a:lnTo>
                      <a:pt x="437" y="10"/>
                    </a:lnTo>
                    <a:lnTo>
                      <a:pt x="411" y="16"/>
                    </a:lnTo>
                    <a:lnTo>
                      <a:pt x="385" y="24"/>
                    </a:lnTo>
                    <a:lnTo>
                      <a:pt x="360" y="32"/>
                    </a:lnTo>
                    <a:lnTo>
                      <a:pt x="334" y="41"/>
                    </a:lnTo>
                    <a:lnTo>
                      <a:pt x="310" y="51"/>
                    </a:lnTo>
                    <a:lnTo>
                      <a:pt x="287" y="63"/>
                    </a:lnTo>
                    <a:lnTo>
                      <a:pt x="265" y="75"/>
                    </a:lnTo>
                    <a:lnTo>
                      <a:pt x="243" y="89"/>
                    </a:lnTo>
                    <a:lnTo>
                      <a:pt x="221" y="103"/>
                    </a:lnTo>
                    <a:lnTo>
                      <a:pt x="200" y="120"/>
                    </a:lnTo>
                    <a:lnTo>
                      <a:pt x="180" y="136"/>
                    </a:lnTo>
                    <a:lnTo>
                      <a:pt x="162" y="154"/>
                    </a:lnTo>
                    <a:lnTo>
                      <a:pt x="144" y="172"/>
                    </a:lnTo>
                    <a:lnTo>
                      <a:pt x="126" y="190"/>
                    </a:lnTo>
                    <a:lnTo>
                      <a:pt x="109" y="211"/>
                    </a:lnTo>
                    <a:lnTo>
                      <a:pt x="95" y="231"/>
                    </a:lnTo>
                    <a:lnTo>
                      <a:pt x="81" y="253"/>
                    </a:lnTo>
                    <a:lnTo>
                      <a:pt x="67" y="275"/>
                    </a:lnTo>
                    <a:lnTo>
                      <a:pt x="55" y="298"/>
                    </a:lnTo>
                    <a:lnTo>
                      <a:pt x="45" y="320"/>
                    </a:lnTo>
                    <a:lnTo>
                      <a:pt x="35" y="344"/>
                    </a:lnTo>
                    <a:lnTo>
                      <a:pt x="24" y="368"/>
                    </a:lnTo>
                    <a:lnTo>
                      <a:pt x="18" y="395"/>
                    </a:lnTo>
                    <a:lnTo>
                      <a:pt x="12" y="419"/>
                    </a:lnTo>
                    <a:lnTo>
                      <a:pt x="6" y="445"/>
                    </a:lnTo>
                    <a:lnTo>
                      <a:pt x="4" y="472"/>
                    </a:lnTo>
                    <a:lnTo>
                      <a:pt x="2" y="498"/>
                    </a:lnTo>
                    <a:lnTo>
                      <a:pt x="0" y="524"/>
                    </a:lnTo>
                    <a:lnTo>
                      <a:pt x="0" y="524"/>
                    </a:lnTo>
                    <a:lnTo>
                      <a:pt x="2" y="551"/>
                    </a:lnTo>
                    <a:lnTo>
                      <a:pt x="2" y="577"/>
                    </a:lnTo>
                    <a:lnTo>
                      <a:pt x="6" y="601"/>
                    </a:lnTo>
                    <a:lnTo>
                      <a:pt x="10" y="625"/>
                    </a:lnTo>
                    <a:lnTo>
                      <a:pt x="22" y="674"/>
                    </a:lnTo>
                    <a:lnTo>
                      <a:pt x="39" y="721"/>
                    </a:lnTo>
                    <a:lnTo>
                      <a:pt x="39" y="721"/>
                    </a:lnTo>
                    <a:lnTo>
                      <a:pt x="53" y="751"/>
                    </a:lnTo>
                    <a:lnTo>
                      <a:pt x="69" y="781"/>
                    </a:lnTo>
                    <a:lnTo>
                      <a:pt x="69" y="781"/>
                    </a:lnTo>
                    <a:lnTo>
                      <a:pt x="209" y="1069"/>
                    </a:lnTo>
                    <a:lnTo>
                      <a:pt x="209" y="1069"/>
                    </a:lnTo>
                    <a:lnTo>
                      <a:pt x="223" y="1113"/>
                    </a:lnTo>
                    <a:lnTo>
                      <a:pt x="233" y="1152"/>
                    </a:lnTo>
                    <a:lnTo>
                      <a:pt x="237" y="1168"/>
                    </a:lnTo>
                    <a:lnTo>
                      <a:pt x="237" y="1182"/>
                    </a:lnTo>
                    <a:lnTo>
                      <a:pt x="237" y="1182"/>
                    </a:lnTo>
                    <a:lnTo>
                      <a:pt x="239" y="1208"/>
                    </a:lnTo>
                    <a:lnTo>
                      <a:pt x="241" y="1237"/>
                    </a:lnTo>
                    <a:lnTo>
                      <a:pt x="245" y="1265"/>
                    </a:lnTo>
                    <a:lnTo>
                      <a:pt x="249" y="1277"/>
                    </a:lnTo>
                    <a:lnTo>
                      <a:pt x="253" y="1289"/>
                    </a:lnTo>
                    <a:lnTo>
                      <a:pt x="253" y="1289"/>
                    </a:lnTo>
                    <a:lnTo>
                      <a:pt x="261" y="1304"/>
                    </a:lnTo>
                    <a:lnTo>
                      <a:pt x="277" y="1324"/>
                    </a:lnTo>
                    <a:lnTo>
                      <a:pt x="290" y="1336"/>
                    </a:lnTo>
                    <a:lnTo>
                      <a:pt x="304" y="1346"/>
                    </a:lnTo>
                    <a:lnTo>
                      <a:pt x="318" y="1358"/>
                    </a:lnTo>
                    <a:lnTo>
                      <a:pt x="336" y="1368"/>
                    </a:lnTo>
                    <a:lnTo>
                      <a:pt x="547" y="1368"/>
                    </a:lnTo>
                    <a:lnTo>
                      <a:pt x="755" y="1368"/>
                    </a:lnTo>
                    <a:lnTo>
                      <a:pt x="755" y="1368"/>
                    </a:lnTo>
                    <a:lnTo>
                      <a:pt x="773" y="1358"/>
                    </a:lnTo>
                    <a:lnTo>
                      <a:pt x="789" y="1346"/>
                    </a:lnTo>
                    <a:lnTo>
                      <a:pt x="802" y="1336"/>
                    </a:lnTo>
                    <a:lnTo>
                      <a:pt x="814" y="1324"/>
                    </a:lnTo>
                    <a:lnTo>
                      <a:pt x="830" y="1304"/>
                    </a:lnTo>
                    <a:lnTo>
                      <a:pt x="838" y="1289"/>
                    </a:lnTo>
                    <a:lnTo>
                      <a:pt x="838" y="1289"/>
                    </a:lnTo>
                    <a:lnTo>
                      <a:pt x="842" y="1277"/>
                    </a:lnTo>
                    <a:lnTo>
                      <a:pt x="846" y="1265"/>
                    </a:lnTo>
                    <a:lnTo>
                      <a:pt x="852" y="1237"/>
                    </a:lnTo>
                    <a:lnTo>
                      <a:pt x="854" y="1208"/>
                    </a:lnTo>
                    <a:lnTo>
                      <a:pt x="854" y="1182"/>
                    </a:lnTo>
                    <a:lnTo>
                      <a:pt x="854" y="1182"/>
                    </a:lnTo>
                    <a:lnTo>
                      <a:pt x="856" y="1168"/>
                    </a:lnTo>
                    <a:lnTo>
                      <a:pt x="858" y="1152"/>
                    </a:lnTo>
                    <a:lnTo>
                      <a:pt x="868" y="1113"/>
                    </a:lnTo>
                    <a:lnTo>
                      <a:pt x="882" y="1069"/>
                    </a:lnTo>
                    <a:lnTo>
                      <a:pt x="882" y="1069"/>
                    </a:lnTo>
                    <a:lnTo>
                      <a:pt x="1022" y="781"/>
                    </a:lnTo>
                    <a:lnTo>
                      <a:pt x="1022" y="781"/>
                    </a:lnTo>
                    <a:lnTo>
                      <a:pt x="1038" y="751"/>
                    </a:lnTo>
                    <a:lnTo>
                      <a:pt x="1052" y="721"/>
                    </a:lnTo>
                    <a:lnTo>
                      <a:pt x="1052" y="721"/>
                    </a:lnTo>
                    <a:lnTo>
                      <a:pt x="1069" y="674"/>
                    </a:lnTo>
                    <a:lnTo>
                      <a:pt x="1081" y="625"/>
                    </a:lnTo>
                    <a:lnTo>
                      <a:pt x="1085" y="601"/>
                    </a:lnTo>
                    <a:lnTo>
                      <a:pt x="1089" y="577"/>
                    </a:lnTo>
                    <a:lnTo>
                      <a:pt x="1091" y="551"/>
                    </a:lnTo>
                    <a:lnTo>
                      <a:pt x="1091" y="524"/>
                    </a:lnTo>
                    <a:lnTo>
                      <a:pt x="1091" y="524"/>
                    </a:lnTo>
                    <a:lnTo>
                      <a:pt x="1091" y="498"/>
                    </a:lnTo>
                    <a:lnTo>
                      <a:pt x="1089" y="472"/>
                    </a:lnTo>
                    <a:lnTo>
                      <a:pt x="1085" y="445"/>
                    </a:lnTo>
                    <a:lnTo>
                      <a:pt x="1081" y="419"/>
                    </a:lnTo>
                    <a:lnTo>
                      <a:pt x="1073" y="395"/>
                    </a:lnTo>
                    <a:lnTo>
                      <a:pt x="1067" y="368"/>
                    </a:lnTo>
                    <a:lnTo>
                      <a:pt x="1059" y="344"/>
                    </a:lnTo>
                    <a:lnTo>
                      <a:pt x="1048" y="320"/>
                    </a:lnTo>
                    <a:lnTo>
                      <a:pt x="1036" y="298"/>
                    </a:lnTo>
                    <a:lnTo>
                      <a:pt x="1024" y="275"/>
                    </a:lnTo>
                    <a:lnTo>
                      <a:pt x="1012" y="253"/>
                    </a:lnTo>
                    <a:lnTo>
                      <a:pt x="998" y="231"/>
                    </a:lnTo>
                    <a:lnTo>
                      <a:pt x="982" y="211"/>
                    </a:lnTo>
                    <a:lnTo>
                      <a:pt x="965" y="190"/>
                    </a:lnTo>
                    <a:lnTo>
                      <a:pt x="949" y="172"/>
                    </a:lnTo>
                    <a:lnTo>
                      <a:pt x="931" y="154"/>
                    </a:lnTo>
                    <a:lnTo>
                      <a:pt x="911" y="136"/>
                    </a:lnTo>
                    <a:lnTo>
                      <a:pt x="891" y="120"/>
                    </a:lnTo>
                    <a:lnTo>
                      <a:pt x="870" y="103"/>
                    </a:lnTo>
                    <a:lnTo>
                      <a:pt x="850" y="89"/>
                    </a:lnTo>
                    <a:lnTo>
                      <a:pt x="828" y="75"/>
                    </a:lnTo>
                    <a:lnTo>
                      <a:pt x="804" y="63"/>
                    </a:lnTo>
                    <a:lnTo>
                      <a:pt x="781" y="51"/>
                    </a:lnTo>
                    <a:lnTo>
                      <a:pt x="757" y="41"/>
                    </a:lnTo>
                    <a:lnTo>
                      <a:pt x="733" y="32"/>
                    </a:lnTo>
                    <a:lnTo>
                      <a:pt x="706" y="24"/>
                    </a:lnTo>
                    <a:lnTo>
                      <a:pt x="682" y="16"/>
                    </a:lnTo>
                    <a:lnTo>
                      <a:pt x="656" y="10"/>
                    </a:lnTo>
                    <a:lnTo>
                      <a:pt x="627" y="6"/>
                    </a:lnTo>
                    <a:lnTo>
                      <a:pt x="601" y="2"/>
                    </a:lnTo>
                    <a:lnTo>
                      <a:pt x="573" y="0"/>
                    </a:lnTo>
                    <a:lnTo>
                      <a:pt x="547" y="0"/>
                    </a:lnTo>
                    <a:close/>
                  </a:path>
                </a:pathLst>
              </a:custGeom>
              <a:solidFill>
                <a:srgbClr val="FEFEF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8" name="Freeform 42"/>
              <p:cNvSpPr>
                <a:spLocks/>
              </p:cNvSpPr>
              <p:nvPr/>
            </p:nvSpPr>
            <p:spPr bwMode="auto">
              <a:xfrm>
                <a:off x="2193" y="358"/>
                <a:ext cx="1089" cy="1368"/>
              </a:xfrm>
              <a:custGeom>
                <a:avLst/>
                <a:gdLst>
                  <a:gd name="T0" fmla="*/ 318 w 1089"/>
                  <a:gd name="T1" fmla="*/ 1356 h 1368"/>
                  <a:gd name="T2" fmla="*/ 277 w 1089"/>
                  <a:gd name="T3" fmla="*/ 1324 h 1368"/>
                  <a:gd name="T4" fmla="*/ 251 w 1089"/>
                  <a:gd name="T5" fmla="*/ 1287 h 1368"/>
                  <a:gd name="T6" fmla="*/ 239 w 1089"/>
                  <a:gd name="T7" fmla="*/ 1237 h 1368"/>
                  <a:gd name="T8" fmla="*/ 237 w 1089"/>
                  <a:gd name="T9" fmla="*/ 1182 h 1368"/>
                  <a:gd name="T10" fmla="*/ 221 w 1089"/>
                  <a:gd name="T11" fmla="*/ 1113 h 1368"/>
                  <a:gd name="T12" fmla="*/ 67 w 1089"/>
                  <a:gd name="T13" fmla="*/ 779 h 1368"/>
                  <a:gd name="T14" fmla="*/ 39 w 1089"/>
                  <a:gd name="T15" fmla="*/ 721 h 1368"/>
                  <a:gd name="T16" fmla="*/ 8 w 1089"/>
                  <a:gd name="T17" fmla="*/ 625 h 1368"/>
                  <a:gd name="T18" fmla="*/ 0 w 1089"/>
                  <a:gd name="T19" fmla="*/ 551 h 1368"/>
                  <a:gd name="T20" fmla="*/ 0 w 1089"/>
                  <a:gd name="T21" fmla="*/ 498 h 1368"/>
                  <a:gd name="T22" fmla="*/ 10 w 1089"/>
                  <a:gd name="T23" fmla="*/ 419 h 1368"/>
                  <a:gd name="T24" fmla="*/ 33 w 1089"/>
                  <a:gd name="T25" fmla="*/ 344 h 1368"/>
                  <a:gd name="T26" fmla="*/ 65 w 1089"/>
                  <a:gd name="T27" fmla="*/ 275 h 1368"/>
                  <a:gd name="T28" fmla="*/ 107 w 1089"/>
                  <a:gd name="T29" fmla="*/ 211 h 1368"/>
                  <a:gd name="T30" fmla="*/ 160 w 1089"/>
                  <a:gd name="T31" fmla="*/ 154 h 1368"/>
                  <a:gd name="T32" fmla="*/ 219 w 1089"/>
                  <a:gd name="T33" fmla="*/ 105 h 1368"/>
                  <a:gd name="T34" fmla="*/ 285 w 1089"/>
                  <a:gd name="T35" fmla="*/ 63 h 1368"/>
                  <a:gd name="T36" fmla="*/ 358 w 1089"/>
                  <a:gd name="T37" fmla="*/ 32 h 1368"/>
                  <a:gd name="T38" fmla="*/ 435 w 1089"/>
                  <a:gd name="T39" fmla="*/ 10 h 1368"/>
                  <a:gd name="T40" fmla="*/ 516 w 1089"/>
                  <a:gd name="T41" fmla="*/ 0 h 1368"/>
                  <a:gd name="T42" fmla="*/ 571 w 1089"/>
                  <a:gd name="T43" fmla="*/ 0 h 1368"/>
                  <a:gd name="T44" fmla="*/ 654 w 1089"/>
                  <a:gd name="T45" fmla="*/ 10 h 1368"/>
                  <a:gd name="T46" fmla="*/ 731 w 1089"/>
                  <a:gd name="T47" fmla="*/ 32 h 1368"/>
                  <a:gd name="T48" fmla="*/ 802 w 1089"/>
                  <a:gd name="T49" fmla="*/ 63 h 1368"/>
                  <a:gd name="T50" fmla="*/ 868 w 1089"/>
                  <a:gd name="T51" fmla="*/ 105 h 1368"/>
                  <a:gd name="T52" fmla="*/ 927 w 1089"/>
                  <a:gd name="T53" fmla="*/ 154 h 1368"/>
                  <a:gd name="T54" fmla="*/ 980 w 1089"/>
                  <a:gd name="T55" fmla="*/ 211 h 1368"/>
                  <a:gd name="T56" fmla="*/ 1022 w 1089"/>
                  <a:gd name="T57" fmla="*/ 275 h 1368"/>
                  <a:gd name="T58" fmla="*/ 1055 w 1089"/>
                  <a:gd name="T59" fmla="*/ 344 h 1368"/>
                  <a:gd name="T60" fmla="*/ 1077 w 1089"/>
                  <a:gd name="T61" fmla="*/ 419 h 1368"/>
                  <a:gd name="T62" fmla="*/ 1087 w 1089"/>
                  <a:gd name="T63" fmla="*/ 498 h 1368"/>
                  <a:gd name="T64" fmla="*/ 1087 w 1089"/>
                  <a:gd name="T65" fmla="*/ 551 h 1368"/>
                  <a:gd name="T66" fmla="*/ 1079 w 1089"/>
                  <a:gd name="T67" fmla="*/ 625 h 1368"/>
                  <a:gd name="T68" fmla="*/ 1050 w 1089"/>
                  <a:gd name="T69" fmla="*/ 721 h 1368"/>
                  <a:gd name="T70" fmla="*/ 1020 w 1089"/>
                  <a:gd name="T71" fmla="*/ 779 h 1368"/>
                  <a:gd name="T72" fmla="*/ 866 w 1089"/>
                  <a:gd name="T73" fmla="*/ 1113 h 1368"/>
                  <a:gd name="T74" fmla="*/ 852 w 1089"/>
                  <a:gd name="T75" fmla="*/ 1182 h 1368"/>
                  <a:gd name="T76" fmla="*/ 848 w 1089"/>
                  <a:gd name="T77" fmla="*/ 1237 h 1368"/>
                  <a:gd name="T78" fmla="*/ 836 w 1089"/>
                  <a:gd name="T79" fmla="*/ 1287 h 1368"/>
                  <a:gd name="T80" fmla="*/ 812 w 1089"/>
                  <a:gd name="T81" fmla="*/ 1324 h 1368"/>
                  <a:gd name="T82" fmla="*/ 771 w 1089"/>
                  <a:gd name="T83" fmla="*/ 1356 h 1368"/>
                  <a:gd name="T84" fmla="*/ 336 w 1089"/>
                  <a:gd name="T85" fmla="*/ 1368 h 13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089" h="1368">
                    <a:moveTo>
                      <a:pt x="336" y="1368"/>
                    </a:moveTo>
                    <a:lnTo>
                      <a:pt x="336" y="1368"/>
                    </a:lnTo>
                    <a:lnTo>
                      <a:pt x="318" y="1356"/>
                    </a:lnTo>
                    <a:lnTo>
                      <a:pt x="302" y="1346"/>
                    </a:lnTo>
                    <a:lnTo>
                      <a:pt x="288" y="1334"/>
                    </a:lnTo>
                    <a:lnTo>
                      <a:pt x="277" y="1324"/>
                    </a:lnTo>
                    <a:lnTo>
                      <a:pt x="261" y="1304"/>
                    </a:lnTo>
                    <a:lnTo>
                      <a:pt x="251" y="1287"/>
                    </a:lnTo>
                    <a:lnTo>
                      <a:pt x="251" y="1287"/>
                    </a:lnTo>
                    <a:lnTo>
                      <a:pt x="247" y="1277"/>
                    </a:lnTo>
                    <a:lnTo>
                      <a:pt x="243" y="1265"/>
                    </a:lnTo>
                    <a:lnTo>
                      <a:pt x="239" y="1237"/>
                    </a:lnTo>
                    <a:lnTo>
                      <a:pt x="237" y="1206"/>
                    </a:lnTo>
                    <a:lnTo>
                      <a:pt x="237" y="1182"/>
                    </a:lnTo>
                    <a:lnTo>
                      <a:pt x="237" y="1182"/>
                    </a:lnTo>
                    <a:lnTo>
                      <a:pt x="235" y="1168"/>
                    </a:lnTo>
                    <a:lnTo>
                      <a:pt x="231" y="1150"/>
                    </a:lnTo>
                    <a:lnTo>
                      <a:pt x="221" y="1113"/>
                    </a:lnTo>
                    <a:lnTo>
                      <a:pt x="207" y="1069"/>
                    </a:lnTo>
                    <a:lnTo>
                      <a:pt x="207" y="1069"/>
                    </a:lnTo>
                    <a:lnTo>
                      <a:pt x="67" y="779"/>
                    </a:lnTo>
                    <a:lnTo>
                      <a:pt x="67" y="779"/>
                    </a:lnTo>
                    <a:lnTo>
                      <a:pt x="51" y="751"/>
                    </a:lnTo>
                    <a:lnTo>
                      <a:pt x="39" y="721"/>
                    </a:lnTo>
                    <a:lnTo>
                      <a:pt x="39" y="721"/>
                    </a:lnTo>
                    <a:lnTo>
                      <a:pt x="20" y="674"/>
                    </a:lnTo>
                    <a:lnTo>
                      <a:pt x="8" y="625"/>
                    </a:lnTo>
                    <a:lnTo>
                      <a:pt x="4" y="601"/>
                    </a:lnTo>
                    <a:lnTo>
                      <a:pt x="2" y="577"/>
                    </a:lnTo>
                    <a:lnTo>
                      <a:pt x="0" y="551"/>
                    </a:lnTo>
                    <a:lnTo>
                      <a:pt x="0" y="526"/>
                    </a:lnTo>
                    <a:lnTo>
                      <a:pt x="0" y="526"/>
                    </a:lnTo>
                    <a:lnTo>
                      <a:pt x="0" y="498"/>
                    </a:lnTo>
                    <a:lnTo>
                      <a:pt x="2" y="472"/>
                    </a:lnTo>
                    <a:lnTo>
                      <a:pt x="6" y="445"/>
                    </a:lnTo>
                    <a:lnTo>
                      <a:pt x="10" y="419"/>
                    </a:lnTo>
                    <a:lnTo>
                      <a:pt x="16" y="395"/>
                    </a:lnTo>
                    <a:lnTo>
                      <a:pt x="24" y="368"/>
                    </a:lnTo>
                    <a:lnTo>
                      <a:pt x="33" y="344"/>
                    </a:lnTo>
                    <a:lnTo>
                      <a:pt x="43" y="322"/>
                    </a:lnTo>
                    <a:lnTo>
                      <a:pt x="53" y="298"/>
                    </a:lnTo>
                    <a:lnTo>
                      <a:pt x="65" y="275"/>
                    </a:lnTo>
                    <a:lnTo>
                      <a:pt x="79" y="253"/>
                    </a:lnTo>
                    <a:lnTo>
                      <a:pt x="93" y="233"/>
                    </a:lnTo>
                    <a:lnTo>
                      <a:pt x="107" y="211"/>
                    </a:lnTo>
                    <a:lnTo>
                      <a:pt x="124" y="192"/>
                    </a:lnTo>
                    <a:lnTo>
                      <a:pt x="142" y="172"/>
                    </a:lnTo>
                    <a:lnTo>
                      <a:pt x="160" y="154"/>
                    </a:lnTo>
                    <a:lnTo>
                      <a:pt x="178" y="138"/>
                    </a:lnTo>
                    <a:lnTo>
                      <a:pt x="198" y="120"/>
                    </a:lnTo>
                    <a:lnTo>
                      <a:pt x="219" y="105"/>
                    </a:lnTo>
                    <a:lnTo>
                      <a:pt x="241" y="89"/>
                    </a:lnTo>
                    <a:lnTo>
                      <a:pt x="263" y="77"/>
                    </a:lnTo>
                    <a:lnTo>
                      <a:pt x="285" y="63"/>
                    </a:lnTo>
                    <a:lnTo>
                      <a:pt x="310" y="53"/>
                    </a:lnTo>
                    <a:lnTo>
                      <a:pt x="332" y="43"/>
                    </a:lnTo>
                    <a:lnTo>
                      <a:pt x="358" y="32"/>
                    </a:lnTo>
                    <a:lnTo>
                      <a:pt x="383" y="24"/>
                    </a:lnTo>
                    <a:lnTo>
                      <a:pt x="409" y="16"/>
                    </a:lnTo>
                    <a:lnTo>
                      <a:pt x="435" y="10"/>
                    </a:lnTo>
                    <a:lnTo>
                      <a:pt x="462" y="6"/>
                    </a:lnTo>
                    <a:lnTo>
                      <a:pt x="488" y="2"/>
                    </a:lnTo>
                    <a:lnTo>
                      <a:pt x="516" y="0"/>
                    </a:lnTo>
                    <a:lnTo>
                      <a:pt x="545" y="0"/>
                    </a:lnTo>
                    <a:lnTo>
                      <a:pt x="545" y="0"/>
                    </a:lnTo>
                    <a:lnTo>
                      <a:pt x="571" y="0"/>
                    </a:lnTo>
                    <a:lnTo>
                      <a:pt x="599" y="2"/>
                    </a:lnTo>
                    <a:lnTo>
                      <a:pt x="625" y="6"/>
                    </a:lnTo>
                    <a:lnTo>
                      <a:pt x="654" y="10"/>
                    </a:lnTo>
                    <a:lnTo>
                      <a:pt x="678" y="16"/>
                    </a:lnTo>
                    <a:lnTo>
                      <a:pt x="704" y="24"/>
                    </a:lnTo>
                    <a:lnTo>
                      <a:pt x="731" y="32"/>
                    </a:lnTo>
                    <a:lnTo>
                      <a:pt x="755" y="43"/>
                    </a:lnTo>
                    <a:lnTo>
                      <a:pt x="779" y="53"/>
                    </a:lnTo>
                    <a:lnTo>
                      <a:pt x="802" y="63"/>
                    </a:lnTo>
                    <a:lnTo>
                      <a:pt x="826" y="77"/>
                    </a:lnTo>
                    <a:lnTo>
                      <a:pt x="848" y="89"/>
                    </a:lnTo>
                    <a:lnTo>
                      <a:pt x="868" y="105"/>
                    </a:lnTo>
                    <a:lnTo>
                      <a:pt x="889" y="120"/>
                    </a:lnTo>
                    <a:lnTo>
                      <a:pt x="909" y="138"/>
                    </a:lnTo>
                    <a:lnTo>
                      <a:pt x="927" y="154"/>
                    </a:lnTo>
                    <a:lnTo>
                      <a:pt x="945" y="172"/>
                    </a:lnTo>
                    <a:lnTo>
                      <a:pt x="963" y="192"/>
                    </a:lnTo>
                    <a:lnTo>
                      <a:pt x="980" y="211"/>
                    </a:lnTo>
                    <a:lnTo>
                      <a:pt x="994" y="233"/>
                    </a:lnTo>
                    <a:lnTo>
                      <a:pt x="1010" y="253"/>
                    </a:lnTo>
                    <a:lnTo>
                      <a:pt x="1022" y="275"/>
                    </a:lnTo>
                    <a:lnTo>
                      <a:pt x="1034" y="298"/>
                    </a:lnTo>
                    <a:lnTo>
                      <a:pt x="1044" y="322"/>
                    </a:lnTo>
                    <a:lnTo>
                      <a:pt x="1055" y="344"/>
                    </a:lnTo>
                    <a:lnTo>
                      <a:pt x="1065" y="368"/>
                    </a:lnTo>
                    <a:lnTo>
                      <a:pt x="1071" y="395"/>
                    </a:lnTo>
                    <a:lnTo>
                      <a:pt x="1077" y="419"/>
                    </a:lnTo>
                    <a:lnTo>
                      <a:pt x="1083" y="445"/>
                    </a:lnTo>
                    <a:lnTo>
                      <a:pt x="1085" y="472"/>
                    </a:lnTo>
                    <a:lnTo>
                      <a:pt x="1087" y="498"/>
                    </a:lnTo>
                    <a:lnTo>
                      <a:pt x="1089" y="526"/>
                    </a:lnTo>
                    <a:lnTo>
                      <a:pt x="1089" y="526"/>
                    </a:lnTo>
                    <a:lnTo>
                      <a:pt x="1087" y="551"/>
                    </a:lnTo>
                    <a:lnTo>
                      <a:pt x="1087" y="577"/>
                    </a:lnTo>
                    <a:lnTo>
                      <a:pt x="1083" y="601"/>
                    </a:lnTo>
                    <a:lnTo>
                      <a:pt x="1079" y="625"/>
                    </a:lnTo>
                    <a:lnTo>
                      <a:pt x="1067" y="674"/>
                    </a:lnTo>
                    <a:lnTo>
                      <a:pt x="1050" y="721"/>
                    </a:lnTo>
                    <a:lnTo>
                      <a:pt x="1050" y="721"/>
                    </a:lnTo>
                    <a:lnTo>
                      <a:pt x="1036" y="751"/>
                    </a:lnTo>
                    <a:lnTo>
                      <a:pt x="1020" y="779"/>
                    </a:lnTo>
                    <a:lnTo>
                      <a:pt x="1020" y="779"/>
                    </a:lnTo>
                    <a:lnTo>
                      <a:pt x="880" y="1069"/>
                    </a:lnTo>
                    <a:lnTo>
                      <a:pt x="880" y="1069"/>
                    </a:lnTo>
                    <a:lnTo>
                      <a:pt x="866" y="1113"/>
                    </a:lnTo>
                    <a:lnTo>
                      <a:pt x="856" y="1150"/>
                    </a:lnTo>
                    <a:lnTo>
                      <a:pt x="852" y="1168"/>
                    </a:lnTo>
                    <a:lnTo>
                      <a:pt x="852" y="1182"/>
                    </a:lnTo>
                    <a:lnTo>
                      <a:pt x="852" y="1182"/>
                    </a:lnTo>
                    <a:lnTo>
                      <a:pt x="852" y="1206"/>
                    </a:lnTo>
                    <a:lnTo>
                      <a:pt x="848" y="1237"/>
                    </a:lnTo>
                    <a:lnTo>
                      <a:pt x="844" y="1265"/>
                    </a:lnTo>
                    <a:lnTo>
                      <a:pt x="840" y="1277"/>
                    </a:lnTo>
                    <a:lnTo>
                      <a:pt x="836" y="1287"/>
                    </a:lnTo>
                    <a:lnTo>
                      <a:pt x="836" y="1287"/>
                    </a:lnTo>
                    <a:lnTo>
                      <a:pt x="828" y="1304"/>
                    </a:lnTo>
                    <a:lnTo>
                      <a:pt x="812" y="1324"/>
                    </a:lnTo>
                    <a:lnTo>
                      <a:pt x="800" y="1334"/>
                    </a:lnTo>
                    <a:lnTo>
                      <a:pt x="787" y="1346"/>
                    </a:lnTo>
                    <a:lnTo>
                      <a:pt x="771" y="1356"/>
                    </a:lnTo>
                    <a:lnTo>
                      <a:pt x="753" y="1368"/>
                    </a:lnTo>
                    <a:lnTo>
                      <a:pt x="545" y="1368"/>
                    </a:lnTo>
                    <a:lnTo>
                      <a:pt x="336" y="1368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9" name="Freeform 43"/>
              <p:cNvSpPr>
                <a:spLocks/>
              </p:cNvSpPr>
              <p:nvPr/>
            </p:nvSpPr>
            <p:spPr bwMode="auto">
              <a:xfrm>
                <a:off x="2191" y="358"/>
                <a:ext cx="1091" cy="1368"/>
              </a:xfrm>
              <a:custGeom>
                <a:avLst/>
                <a:gdLst>
                  <a:gd name="T0" fmla="*/ 518 w 1091"/>
                  <a:gd name="T1" fmla="*/ 0 h 1368"/>
                  <a:gd name="T2" fmla="*/ 437 w 1091"/>
                  <a:gd name="T3" fmla="*/ 10 h 1368"/>
                  <a:gd name="T4" fmla="*/ 360 w 1091"/>
                  <a:gd name="T5" fmla="*/ 32 h 1368"/>
                  <a:gd name="T6" fmla="*/ 287 w 1091"/>
                  <a:gd name="T7" fmla="*/ 63 h 1368"/>
                  <a:gd name="T8" fmla="*/ 221 w 1091"/>
                  <a:gd name="T9" fmla="*/ 103 h 1368"/>
                  <a:gd name="T10" fmla="*/ 162 w 1091"/>
                  <a:gd name="T11" fmla="*/ 154 h 1368"/>
                  <a:gd name="T12" fmla="*/ 109 w 1091"/>
                  <a:gd name="T13" fmla="*/ 211 h 1368"/>
                  <a:gd name="T14" fmla="*/ 67 w 1091"/>
                  <a:gd name="T15" fmla="*/ 275 h 1368"/>
                  <a:gd name="T16" fmla="*/ 35 w 1091"/>
                  <a:gd name="T17" fmla="*/ 344 h 1368"/>
                  <a:gd name="T18" fmla="*/ 12 w 1091"/>
                  <a:gd name="T19" fmla="*/ 419 h 1368"/>
                  <a:gd name="T20" fmla="*/ 2 w 1091"/>
                  <a:gd name="T21" fmla="*/ 498 h 1368"/>
                  <a:gd name="T22" fmla="*/ 2 w 1091"/>
                  <a:gd name="T23" fmla="*/ 551 h 1368"/>
                  <a:gd name="T24" fmla="*/ 10 w 1091"/>
                  <a:gd name="T25" fmla="*/ 625 h 1368"/>
                  <a:gd name="T26" fmla="*/ 39 w 1091"/>
                  <a:gd name="T27" fmla="*/ 721 h 1368"/>
                  <a:gd name="T28" fmla="*/ 69 w 1091"/>
                  <a:gd name="T29" fmla="*/ 781 h 1368"/>
                  <a:gd name="T30" fmla="*/ 223 w 1091"/>
                  <a:gd name="T31" fmla="*/ 1113 h 1368"/>
                  <a:gd name="T32" fmla="*/ 237 w 1091"/>
                  <a:gd name="T33" fmla="*/ 1182 h 1368"/>
                  <a:gd name="T34" fmla="*/ 241 w 1091"/>
                  <a:gd name="T35" fmla="*/ 1237 h 1368"/>
                  <a:gd name="T36" fmla="*/ 253 w 1091"/>
                  <a:gd name="T37" fmla="*/ 1289 h 1368"/>
                  <a:gd name="T38" fmla="*/ 277 w 1091"/>
                  <a:gd name="T39" fmla="*/ 1324 h 1368"/>
                  <a:gd name="T40" fmla="*/ 318 w 1091"/>
                  <a:gd name="T41" fmla="*/ 1358 h 1368"/>
                  <a:gd name="T42" fmla="*/ 755 w 1091"/>
                  <a:gd name="T43" fmla="*/ 1368 h 1368"/>
                  <a:gd name="T44" fmla="*/ 789 w 1091"/>
                  <a:gd name="T45" fmla="*/ 1346 h 1368"/>
                  <a:gd name="T46" fmla="*/ 830 w 1091"/>
                  <a:gd name="T47" fmla="*/ 1304 h 1368"/>
                  <a:gd name="T48" fmla="*/ 842 w 1091"/>
                  <a:gd name="T49" fmla="*/ 1277 h 1368"/>
                  <a:gd name="T50" fmla="*/ 854 w 1091"/>
                  <a:gd name="T51" fmla="*/ 1208 h 1368"/>
                  <a:gd name="T52" fmla="*/ 856 w 1091"/>
                  <a:gd name="T53" fmla="*/ 1168 h 1368"/>
                  <a:gd name="T54" fmla="*/ 882 w 1091"/>
                  <a:gd name="T55" fmla="*/ 1069 h 1368"/>
                  <a:gd name="T56" fmla="*/ 1022 w 1091"/>
                  <a:gd name="T57" fmla="*/ 781 h 1368"/>
                  <a:gd name="T58" fmla="*/ 1052 w 1091"/>
                  <a:gd name="T59" fmla="*/ 721 h 1368"/>
                  <a:gd name="T60" fmla="*/ 1085 w 1091"/>
                  <a:gd name="T61" fmla="*/ 601 h 1368"/>
                  <a:gd name="T62" fmla="*/ 1091 w 1091"/>
                  <a:gd name="T63" fmla="*/ 524 h 1368"/>
                  <a:gd name="T64" fmla="*/ 1089 w 1091"/>
                  <a:gd name="T65" fmla="*/ 472 h 1368"/>
                  <a:gd name="T66" fmla="*/ 1073 w 1091"/>
                  <a:gd name="T67" fmla="*/ 395 h 1368"/>
                  <a:gd name="T68" fmla="*/ 1048 w 1091"/>
                  <a:gd name="T69" fmla="*/ 320 h 1368"/>
                  <a:gd name="T70" fmla="*/ 1012 w 1091"/>
                  <a:gd name="T71" fmla="*/ 253 h 1368"/>
                  <a:gd name="T72" fmla="*/ 965 w 1091"/>
                  <a:gd name="T73" fmla="*/ 190 h 1368"/>
                  <a:gd name="T74" fmla="*/ 911 w 1091"/>
                  <a:gd name="T75" fmla="*/ 136 h 1368"/>
                  <a:gd name="T76" fmla="*/ 850 w 1091"/>
                  <a:gd name="T77" fmla="*/ 89 h 1368"/>
                  <a:gd name="T78" fmla="*/ 781 w 1091"/>
                  <a:gd name="T79" fmla="*/ 51 h 1368"/>
                  <a:gd name="T80" fmla="*/ 706 w 1091"/>
                  <a:gd name="T81" fmla="*/ 24 h 1368"/>
                  <a:gd name="T82" fmla="*/ 627 w 1091"/>
                  <a:gd name="T83" fmla="*/ 6 h 1368"/>
                  <a:gd name="T84" fmla="*/ 547 w 1091"/>
                  <a:gd name="T85" fmla="*/ 0 h 13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091" h="1368">
                    <a:moveTo>
                      <a:pt x="547" y="0"/>
                    </a:moveTo>
                    <a:lnTo>
                      <a:pt x="547" y="0"/>
                    </a:lnTo>
                    <a:lnTo>
                      <a:pt x="518" y="0"/>
                    </a:lnTo>
                    <a:lnTo>
                      <a:pt x="490" y="2"/>
                    </a:lnTo>
                    <a:lnTo>
                      <a:pt x="464" y="6"/>
                    </a:lnTo>
                    <a:lnTo>
                      <a:pt x="437" y="10"/>
                    </a:lnTo>
                    <a:lnTo>
                      <a:pt x="411" y="16"/>
                    </a:lnTo>
                    <a:lnTo>
                      <a:pt x="385" y="24"/>
                    </a:lnTo>
                    <a:lnTo>
                      <a:pt x="360" y="32"/>
                    </a:lnTo>
                    <a:lnTo>
                      <a:pt x="334" y="41"/>
                    </a:lnTo>
                    <a:lnTo>
                      <a:pt x="310" y="51"/>
                    </a:lnTo>
                    <a:lnTo>
                      <a:pt x="287" y="63"/>
                    </a:lnTo>
                    <a:lnTo>
                      <a:pt x="265" y="75"/>
                    </a:lnTo>
                    <a:lnTo>
                      <a:pt x="243" y="89"/>
                    </a:lnTo>
                    <a:lnTo>
                      <a:pt x="221" y="103"/>
                    </a:lnTo>
                    <a:lnTo>
                      <a:pt x="200" y="120"/>
                    </a:lnTo>
                    <a:lnTo>
                      <a:pt x="180" y="136"/>
                    </a:lnTo>
                    <a:lnTo>
                      <a:pt x="162" y="154"/>
                    </a:lnTo>
                    <a:lnTo>
                      <a:pt x="144" y="172"/>
                    </a:lnTo>
                    <a:lnTo>
                      <a:pt x="126" y="190"/>
                    </a:lnTo>
                    <a:lnTo>
                      <a:pt x="109" y="211"/>
                    </a:lnTo>
                    <a:lnTo>
                      <a:pt x="95" y="231"/>
                    </a:lnTo>
                    <a:lnTo>
                      <a:pt x="81" y="253"/>
                    </a:lnTo>
                    <a:lnTo>
                      <a:pt x="67" y="275"/>
                    </a:lnTo>
                    <a:lnTo>
                      <a:pt x="55" y="298"/>
                    </a:lnTo>
                    <a:lnTo>
                      <a:pt x="45" y="320"/>
                    </a:lnTo>
                    <a:lnTo>
                      <a:pt x="35" y="344"/>
                    </a:lnTo>
                    <a:lnTo>
                      <a:pt x="24" y="368"/>
                    </a:lnTo>
                    <a:lnTo>
                      <a:pt x="18" y="395"/>
                    </a:lnTo>
                    <a:lnTo>
                      <a:pt x="12" y="419"/>
                    </a:lnTo>
                    <a:lnTo>
                      <a:pt x="6" y="445"/>
                    </a:lnTo>
                    <a:lnTo>
                      <a:pt x="4" y="472"/>
                    </a:lnTo>
                    <a:lnTo>
                      <a:pt x="2" y="498"/>
                    </a:lnTo>
                    <a:lnTo>
                      <a:pt x="0" y="524"/>
                    </a:lnTo>
                    <a:lnTo>
                      <a:pt x="0" y="524"/>
                    </a:lnTo>
                    <a:lnTo>
                      <a:pt x="2" y="551"/>
                    </a:lnTo>
                    <a:lnTo>
                      <a:pt x="2" y="577"/>
                    </a:lnTo>
                    <a:lnTo>
                      <a:pt x="6" y="601"/>
                    </a:lnTo>
                    <a:lnTo>
                      <a:pt x="10" y="625"/>
                    </a:lnTo>
                    <a:lnTo>
                      <a:pt x="22" y="674"/>
                    </a:lnTo>
                    <a:lnTo>
                      <a:pt x="39" y="721"/>
                    </a:lnTo>
                    <a:lnTo>
                      <a:pt x="39" y="721"/>
                    </a:lnTo>
                    <a:lnTo>
                      <a:pt x="53" y="751"/>
                    </a:lnTo>
                    <a:lnTo>
                      <a:pt x="69" y="781"/>
                    </a:lnTo>
                    <a:lnTo>
                      <a:pt x="69" y="781"/>
                    </a:lnTo>
                    <a:lnTo>
                      <a:pt x="209" y="1069"/>
                    </a:lnTo>
                    <a:lnTo>
                      <a:pt x="209" y="1069"/>
                    </a:lnTo>
                    <a:lnTo>
                      <a:pt x="223" y="1113"/>
                    </a:lnTo>
                    <a:lnTo>
                      <a:pt x="233" y="1152"/>
                    </a:lnTo>
                    <a:lnTo>
                      <a:pt x="237" y="1168"/>
                    </a:lnTo>
                    <a:lnTo>
                      <a:pt x="237" y="1182"/>
                    </a:lnTo>
                    <a:lnTo>
                      <a:pt x="237" y="1182"/>
                    </a:lnTo>
                    <a:lnTo>
                      <a:pt x="239" y="1208"/>
                    </a:lnTo>
                    <a:lnTo>
                      <a:pt x="241" y="1237"/>
                    </a:lnTo>
                    <a:lnTo>
                      <a:pt x="245" y="1265"/>
                    </a:lnTo>
                    <a:lnTo>
                      <a:pt x="249" y="1277"/>
                    </a:lnTo>
                    <a:lnTo>
                      <a:pt x="253" y="1289"/>
                    </a:lnTo>
                    <a:lnTo>
                      <a:pt x="253" y="1289"/>
                    </a:lnTo>
                    <a:lnTo>
                      <a:pt x="261" y="1304"/>
                    </a:lnTo>
                    <a:lnTo>
                      <a:pt x="277" y="1324"/>
                    </a:lnTo>
                    <a:lnTo>
                      <a:pt x="290" y="1336"/>
                    </a:lnTo>
                    <a:lnTo>
                      <a:pt x="304" y="1346"/>
                    </a:lnTo>
                    <a:lnTo>
                      <a:pt x="318" y="1358"/>
                    </a:lnTo>
                    <a:lnTo>
                      <a:pt x="336" y="1368"/>
                    </a:lnTo>
                    <a:lnTo>
                      <a:pt x="547" y="1368"/>
                    </a:lnTo>
                    <a:lnTo>
                      <a:pt x="755" y="1368"/>
                    </a:lnTo>
                    <a:lnTo>
                      <a:pt x="755" y="1368"/>
                    </a:lnTo>
                    <a:lnTo>
                      <a:pt x="773" y="1358"/>
                    </a:lnTo>
                    <a:lnTo>
                      <a:pt x="789" y="1346"/>
                    </a:lnTo>
                    <a:lnTo>
                      <a:pt x="802" y="1336"/>
                    </a:lnTo>
                    <a:lnTo>
                      <a:pt x="814" y="1324"/>
                    </a:lnTo>
                    <a:lnTo>
                      <a:pt x="830" y="1304"/>
                    </a:lnTo>
                    <a:lnTo>
                      <a:pt x="838" y="1289"/>
                    </a:lnTo>
                    <a:lnTo>
                      <a:pt x="838" y="1289"/>
                    </a:lnTo>
                    <a:lnTo>
                      <a:pt x="842" y="1277"/>
                    </a:lnTo>
                    <a:lnTo>
                      <a:pt x="846" y="1265"/>
                    </a:lnTo>
                    <a:lnTo>
                      <a:pt x="852" y="1237"/>
                    </a:lnTo>
                    <a:lnTo>
                      <a:pt x="854" y="1208"/>
                    </a:lnTo>
                    <a:lnTo>
                      <a:pt x="854" y="1182"/>
                    </a:lnTo>
                    <a:lnTo>
                      <a:pt x="854" y="1182"/>
                    </a:lnTo>
                    <a:lnTo>
                      <a:pt x="856" y="1168"/>
                    </a:lnTo>
                    <a:lnTo>
                      <a:pt x="858" y="1152"/>
                    </a:lnTo>
                    <a:lnTo>
                      <a:pt x="868" y="1113"/>
                    </a:lnTo>
                    <a:lnTo>
                      <a:pt x="882" y="1069"/>
                    </a:lnTo>
                    <a:lnTo>
                      <a:pt x="882" y="1069"/>
                    </a:lnTo>
                    <a:lnTo>
                      <a:pt x="1022" y="781"/>
                    </a:lnTo>
                    <a:lnTo>
                      <a:pt x="1022" y="781"/>
                    </a:lnTo>
                    <a:lnTo>
                      <a:pt x="1038" y="751"/>
                    </a:lnTo>
                    <a:lnTo>
                      <a:pt x="1052" y="721"/>
                    </a:lnTo>
                    <a:lnTo>
                      <a:pt x="1052" y="721"/>
                    </a:lnTo>
                    <a:lnTo>
                      <a:pt x="1069" y="674"/>
                    </a:lnTo>
                    <a:lnTo>
                      <a:pt x="1081" y="625"/>
                    </a:lnTo>
                    <a:lnTo>
                      <a:pt x="1085" y="601"/>
                    </a:lnTo>
                    <a:lnTo>
                      <a:pt x="1089" y="577"/>
                    </a:lnTo>
                    <a:lnTo>
                      <a:pt x="1091" y="551"/>
                    </a:lnTo>
                    <a:lnTo>
                      <a:pt x="1091" y="524"/>
                    </a:lnTo>
                    <a:lnTo>
                      <a:pt x="1091" y="524"/>
                    </a:lnTo>
                    <a:lnTo>
                      <a:pt x="1091" y="498"/>
                    </a:lnTo>
                    <a:lnTo>
                      <a:pt x="1089" y="472"/>
                    </a:lnTo>
                    <a:lnTo>
                      <a:pt x="1085" y="445"/>
                    </a:lnTo>
                    <a:lnTo>
                      <a:pt x="1081" y="419"/>
                    </a:lnTo>
                    <a:lnTo>
                      <a:pt x="1073" y="395"/>
                    </a:lnTo>
                    <a:lnTo>
                      <a:pt x="1067" y="368"/>
                    </a:lnTo>
                    <a:lnTo>
                      <a:pt x="1059" y="344"/>
                    </a:lnTo>
                    <a:lnTo>
                      <a:pt x="1048" y="320"/>
                    </a:lnTo>
                    <a:lnTo>
                      <a:pt x="1036" y="298"/>
                    </a:lnTo>
                    <a:lnTo>
                      <a:pt x="1024" y="275"/>
                    </a:lnTo>
                    <a:lnTo>
                      <a:pt x="1012" y="253"/>
                    </a:lnTo>
                    <a:lnTo>
                      <a:pt x="998" y="231"/>
                    </a:lnTo>
                    <a:lnTo>
                      <a:pt x="982" y="211"/>
                    </a:lnTo>
                    <a:lnTo>
                      <a:pt x="965" y="190"/>
                    </a:lnTo>
                    <a:lnTo>
                      <a:pt x="949" y="172"/>
                    </a:lnTo>
                    <a:lnTo>
                      <a:pt x="931" y="154"/>
                    </a:lnTo>
                    <a:lnTo>
                      <a:pt x="911" y="136"/>
                    </a:lnTo>
                    <a:lnTo>
                      <a:pt x="891" y="120"/>
                    </a:lnTo>
                    <a:lnTo>
                      <a:pt x="870" y="103"/>
                    </a:lnTo>
                    <a:lnTo>
                      <a:pt x="850" y="89"/>
                    </a:lnTo>
                    <a:lnTo>
                      <a:pt x="828" y="75"/>
                    </a:lnTo>
                    <a:lnTo>
                      <a:pt x="804" y="63"/>
                    </a:lnTo>
                    <a:lnTo>
                      <a:pt x="781" y="51"/>
                    </a:lnTo>
                    <a:lnTo>
                      <a:pt x="757" y="41"/>
                    </a:lnTo>
                    <a:lnTo>
                      <a:pt x="733" y="32"/>
                    </a:lnTo>
                    <a:lnTo>
                      <a:pt x="706" y="24"/>
                    </a:lnTo>
                    <a:lnTo>
                      <a:pt x="682" y="16"/>
                    </a:lnTo>
                    <a:lnTo>
                      <a:pt x="656" y="10"/>
                    </a:lnTo>
                    <a:lnTo>
                      <a:pt x="627" y="6"/>
                    </a:lnTo>
                    <a:lnTo>
                      <a:pt x="601" y="2"/>
                    </a:lnTo>
                    <a:lnTo>
                      <a:pt x="573" y="0"/>
                    </a:lnTo>
                    <a:lnTo>
                      <a:pt x="54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0" name="Freeform 44"/>
              <p:cNvSpPr>
                <a:spLocks noEditPoints="1"/>
              </p:cNvSpPr>
              <p:nvPr/>
            </p:nvSpPr>
            <p:spPr bwMode="auto">
              <a:xfrm>
                <a:off x="2193" y="358"/>
                <a:ext cx="1089" cy="1368"/>
              </a:xfrm>
              <a:custGeom>
                <a:avLst/>
                <a:gdLst>
                  <a:gd name="T0" fmla="*/ 288 w 1089"/>
                  <a:gd name="T1" fmla="*/ 1334 h 1368"/>
                  <a:gd name="T2" fmla="*/ 247 w 1089"/>
                  <a:gd name="T3" fmla="*/ 1277 h 1368"/>
                  <a:gd name="T4" fmla="*/ 237 w 1089"/>
                  <a:gd name="T5" fmla="*/ 1180 h 1368"/>
                  <a:gd name="T6" fmla="*/ 209 w 1089"/>
                  <a:gd name="T7" fmla="*/ 1069 h 1368"/>
                  <a:gd name="T8" fmla="*/ 39 w 1089"/>
                  <a:gd name="T9" fmla="*/ 721 h 1368"/>
                  <a:gd name="T10" fmla="*/ 0 w 1089"/>
                  <a:gd name="T11" fmla="*/ 551 h 1368"/>
                  <a:gd name="T12" fmla="*/ 6 w 1089"/>
                  <a:gd name="T13" fmla="*/ 445 h 1368"/>
                  <a:gd name="T14" fmla="*/ 43 w 1089"/>
                  <a:gd name="T15" fmla="*/ 322 h 1368"/>
                  <a:gd name="T16" fmla="*/ 109 w 1089"/>
                  <a:gd name="T17" fmla="*/ 213 h 1368"/>
                  <a:gd name="T18" fmla="*/ 198 w 1089"/>
                  <a:gd name="T19" fmla="*/ 122 h 1368"/>
                  <a:gd name="T20" fmla="*/ 310 w 1089"/>
                  <a:gd name="T21" fmla="*/ 53 h 1368"/>
                  <a:gd name="T22" fmla="*/ 435 w 1089"/>
                  <a:gd name="T23" fmla="*/ 12 h 1368"/>
                  <a:gd name="T24" fmla="*/ 545 w 1089"/>
                  <a:gd name="T25" fmla="*/ 0 h 1368"/>
                  <a:gd name="T26" fmla="*/ 678 w 1089"/>
                  <a:gd name="T27" fmla="*/ 18 h 1368"/>
                  <a:gd name="T28" fmla="*/ 802 w 1089"/>
                  <a:gd name="T29" fmla="*/ 65 h 1368"/>
                  <a:gd name="T30" fmla="*/ 909 w 1089"/>
                  <a:gd name="T31" fmla="*/ 138 h 1368"/>
                  <a:gd name="T32" fmla="*/ 994 w 1089"/>
                  <a:gd name="T33" fmla="*/ 233 h 1368"/>
                  <a:gd name="T34" fmla="*/ 1055 w 1089"/>
                  <a:gd name="T35" fmla="*/ 344 h 1368"/>
                  <a:gd name="T36" fmla="*/ 1085 w 1089"/>
                  <a:gd name="T37" fmla="*/ 472 h 1368"/>
                  <a:gd name="T38" fmla="*/ 1085 w 1089"/>
                  <a:gd name="T39" fmla="*/ 577 h 1368"/>
                  <a:gd name="T40" fmla="*/ 1050 w 1089"/>
                  <a:gd name="T41" fmla="*/ 721 h 1368"/>
                  <a:gd name="T42" fmla="*/ 880 w 1089"/>
                  <a:gd name="T43" fmla="*/ 1069 h 1368"/>
                  <a:gd name="T44" fmla="*/ 852 w 1089"/>
                  <a:gd name="T45" fmla="*/ 1180 h 1368"/>
                  <a:gd name="T46" fmla="*/ 836 w 1089"/>
                  <a:gd name="T47" fmla="*/ 1287 h 1368"/>
                  <a:gd name="T48" fmla="*/ 787 w 1089"/>
                  <a:gd name="T49" fmla="*/ 1344 h 1368"/>
                  <a:gd name="T50" fmla="*/ 545 w 1089"/>
                  <a:gd name="T51" fmla="*/ 0 h 1368"/>
                  <a:gd name="T52" fmla="*/ 435 w 1089"/>
                  <a:gd name="T53" fmla="*/ 10 h 1368"/>
                  <a:gd name="T54" fmla="*/ 310 w 1089"/>
                  <a:gd name="T55" fmla="*/ 53 h 1368"/>
                  <a:gd name="T56" fmla="*/ 198 w 1089"/>
                  <a:gd name="T57" fmla="*/ 120 h 1368"/>
                  <a:gd name="T58" fmla="*/ 107 w 1089"/>
                  <a:gd name="T59" fmla="*/ 211 h 1368"/>
                  <a:gd name="T60" fmla="*/ 43 w 1089"/>
                  <a:gd name="T61" fmla="*/ 322 h 1368"/>
                  <a:gd name="T62" fmla="*/ 6 w 1089"/>
                  <a:gd name="T63" fmla="*/ 445 h 1368"/>
                  <a:gd name="T64" fmla="*/ 0 w 1089"/>
                  <a:gd name="T65" fmla="*/ 551 h 1368"/>
                  <a:gd name="T66" fmla="*/ 39 w 1089"/>
                  <a:gd name="T67" fmla="*/ 721 h 1368"/>
                  <a:gd name="T68" fmla="*/ 207 w 1089"/>
                  <a:gd name="T69" fmla="*/ 1069 h 1368"/>
                  <a:gd name="T70" fmla="*/ 237 w 1089"/>
                  <a:gd name="T71" fmla="*/ 1182 h 1368"/>
                  <a:gd name="T72" fmla="*/ 247 w 1089"/>
                  <a:gd name="T73" fmla="*/ 1277 h 1368"/>
                  <a:gd name="T74" fmla="*/ 288 w 1089"/>
                  <a:gd name="T75" fmla="*/ 1334 h 1368"/>
                  <a:gd name="T76" fmla="*/ 753 w 1089"/>
                  <a:gd name="T77" fmla="*/ 1368 h 1368"/>
                  <a:gd name="T78" fmla="*/ 812 w 1089"/>
                  <a:gd name="T79" fmla="*/ 1324 h 1368"/>
                  <a:gd name="T80" fmla="*/ 844 w 1089"/>
                  <a:gd name="T81" fmla="*/ 1265 h 1368"/>
                  <a:gd name="T82" fmla="*/ 852 w 1089"/>
                  <a:gd name="T83" fmla="*/ 1168 h 1368"/>
                  <a:gd name="T84" fmla="*/ 1020 w 1089"/>
                  <a:gd name="T85" fmla="*/ 779 h 1368"/>
                  <a:gd name="T86" fmla="*/ 1067 w 1089"/>
                  <a:gd name="T87" fmla="*/ 674 h 1368"/>
                  <a:gd name="T88" fmla="*/ 1089 w 1089"/>
                  <a:gd name="T89" fmla="*/ 526 h 1368"/>
                  <a:gd name="T90" fmla="*/ 1077 w 1089"/>
                  <a:gd name="T91" fmla="*/ 419 h 1368"/>
                  <a:gd name="T92" fmla="*/ 1034 w 1089"/>
                  <a:gd name="T93" fmla="*/ 298 h 1368"/>
                  <a:gd name="T94" fmla="*/ 963 w 1089"/>
                  <a:gd name="T95" fmla="*/ 192 h 1368"/>
                  <a:gd name="T96" fmla="*/ 868 w 1089"/>
                  <a:gd name="T97" fmla="*/ 105 h 1368"/>
                  <a:gd name="T98" fmla="*/ 755 w 1089"/>
                  <a:gd name="T99" fmla="*/ 43 h 1368"/>
                  <a:gd name="T100" fmla="*/ 625 w 1089"/>
                  <a:gd name="T101" fmla="*/ 6 h 13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089" h="1368">
                    <a:moveTo>
                      <a:pt x="336" y="1366"/>
                    </a:moveTo>
                    <a:lnTo>
                      <a:pt x="336" y="1366"/>
                    </a:lnTo>
                    <a:lnTo>
                      <a:pt x="318" y="1356"/>
                    </a:lnTo>
                    <a:lnTo>
                      <a:pt x="302" y="1344"/>
                    </a:lnTo>
                    <a:lnTo>
                      <a:pt x="288" y="1334"/>
                    </a:lnTo>
                    <a:lnTo>
                      <a:pt x="277" y="1322"/>
                    </a:lnTo>
                    <a:lnTo>
                      <a:pt x="261" y="1301"/>
                    </a:lnTo>
                    <a:lnTo>
                      <a:pt x="251" y="1287"/>
                    </a:lnTo>
                    <a:lnTo>
                      <a:pt x="251" y="1287"/>
                    </a:lnTo>
                    <a:lnTo>
                      <a:pt x="247" y="1277"/>
                    </a:lnTo>
                    <a:lnTo>
                      <a:pt x="245" y="1263"/>
                    </a:lnTo>
                    <a:lnTo>
                      <a:pt x="239" y="1237"/>
                    </a:lnTo>
                    <a:lnTo>
                      <a:pt x="237" y="1206"/>
                    </a:lnTo>
                    <a:lnTo>
                      <a:pt x="237" y="1180"/>
                    </a:lnTo>
                    <a:lnTo>
                      <a:pt x="237" y="1180"/>
                    </a:lnTo>
                    <a:lnTo>
                      <a:pt x="235" y="1166"/>
                    </a:lnTo>
                    <a:lnTo>
                      <a:pt x="233" y="1150"/>
                    </a:lnTo>
                    <a:lnTo>
                      <a:pt x="223" y="1113"/>
                    </a:lnTo>
                    <a:lnTo>
                      <a:pt x="209" y="1069"/>
                    </a:lnTo>
                    <a:lnTo>
                      <a:pt x="209" y="1069"/>
                    </a:lnTo>
                    <a:lnTo>
                      <a:pt x="67" y="779"/>
                    </a:lnTo>
                    <a:lnTo>
                      <a:pt x="67" y="779"/>
                    </a:lnTo>
                    <a:lnTo>
                      <a:pt x="53" y="751"/>
                    </a:lnTo>
                    <a:lnTo>
                      <a:pt x="39" y="721"/>
                    </a:lnTo>
                    <a:lnTo>
                      <a:pt x="39" y="721"/>
                    </a:lnTo>
                    <a:lnTo>
                      <a:pt x="22" y="674"/>
                    </a:lnTo>
                    <a:lnTo>
                      <a:pt x="10" y="625"/>
                    </a:lnTo>
                    <a:lnTo>
                      <a:pt x="6" y="601"/>
                    </a:lnTo>
                    <a:lnTo>
                      <a:pt x="2" y="577"/>
                    </a:lnTo>
                    <a:lnTo>
                      <a:pt x="0" y="551"/>
                    </a:lnTo>
                    <a:lnTo>
                      <a:pt x="0" y="526"/>
                    </a:lnTo>
                    <a:lnTo>
                      <a:pt x="0" y="526"/>
                    </a:lnTo>
                    <a:lnTo>
                      <a:pt x="0" y="498"/>
                    </a:lnTo>
                    <a:lnTo>
                      <a:pt x="2" y="472"/>
                    </a:lnTo>
                    <a:lnTo>
                      <a:pt x="6" y="445"/>
                    </a:lnTo>
                    <a:lnTo>
                      <a:pt x="10" y="419"/>
                    </a:lnTo>
                    <a:lnTo>
                      <a:pt x="16" y="395"/>
                    </a:lnTo>
                    <a:lnTo>
                      <a:pt x="24" y="368"/>
                    </a:lnTo>
                    <a:lnTo>
                      <a:pt x="33" y="344"/>
                    </a:lnTo>
                    <a:lnTo>
                      <a:pt x="43" y="322"/>
                    </a:lnTo>
                    <a:lnTo>
                      <a:pt x="55" y="298"/>
                    </a:lnTo>
                    <a:lnTo>
                      <a:pt x="67" y="275"/>
                    </a:lnTo>
                    <a:lnTo>
                      <a:pt x="79" y="253"/>
                    </a:lnTo>
                    <a:lnTo>
                      <a:pt x="93" y="233"/>
                    </a:lnTo>
                    <a:lnTo>
                      <a:pt x="109" y="213"/>
                    </a:lnTo>
                    <a:lnTo>
                      <a:pt x="126" y="192"/>
                    </a:lnTo>
                    <a:lnTo>
                      <a:pt x="142" y="172"/>
                    </a:lnTo>
                    <a:lnTo>
                      <a:pt x="160" y="154"/>
                    </a:lnTo>
                    <a:lnTo>
                      <a:pt x="180" y="138"/>
                    </a:lnTo>
                    <a:lnTo>
                      <a:pt x="198" y="122"/>
                    </a:lnTo>
                    <a:lnTo>
                      <a:pt x="219" y="105"/>
                    </a:lnTo>
                    <a:lnTo>
                      <a:pt x="241" y="91"/>
                    </a:lnTo>
                    <a:lnTo>
                      <a:pt x="263" y="77"/>
                    </a:lnTo>
                    <a:lnTo>
                      <a:pt x="285" y="65"/>
                    </a:lnTo>
                    <a:lnTo>
                      <a:pt x="310" y="53"/>
                    </a:lnTo>
                    <a:lnTo>
                      <a:pt x="334" y="43"/>
                    </a:lnTo>
                    <a:lnTo>
                      <a:pt x="358" y="32"/>
                    </a:lnTo>
                    <a:lnTo>
                      <a:pt x="383" y="24"/>
                    </a:lnTo>
                    <a:lnTo>
                      <a:pt x="409" y="18"/>
                    </a:lnTo>
                    <a:lnTo>
                      <a:pt x="435" y="12"/>
                    </a:lnTo>
                    <a:lnTo>
                      <a:pt x="462" y="6"/>
                    </a:lnTo>
                    <a:lnTo>
                      <a:pt x="488" y="4"/>
                    </a:lnTo>
                    <a:lnTo>
                      <a:pt x="516" y="2"/>
                    </a:lnTo>
                    <a:lnTo>
                      <a:pt x="545" y="0"/>
                    </a:lnTo>
                    <a:lnTo>
                      <a:pt x="545" y="0"/>
                    </a:lnTo>
                    <a:lnTo>
                      <a:pt x="571" y="2"/>
                    </a:lnTo>
                    <a:lnTo>
                      <a:pt x="599" y="4"/>
                    </a:lnTo>
                    <a:lnTo>
                      <a:pt x="625" y="6"/>
                    </a:lnTo>
                    <a:lnTo>
                      <a:pt x="654" y="12"/>
                    </a:lnTo>
                    <a:lnTo>
                      <a:pt x="678" y="18"/>
                    </a:lnTo>
                    <a:lnTo>
                      <a:pt x="704" y="24"/>
                    </a:lnTo>
                    <a:lnTo>
                      <a:pt x="731" y="32"/>
                    </a:lnTo>
                    <a:lnTo>
                      <a:pt x="755" y="43"/>
                    </a:lnTo>
                    <a:lnTo>
                      <a:pt x="779" y="53"/>
                    </a:lnTo>
                    <a:lnTo>
                      <a:pt x="802" y="65"/>
                    </a:lnTo>
                    <a:lnTo>
                      <a:pt x="826" y="77"/>
                    </a:lnTo>
                    <a:lnTo>
                      <a:pt x="846" y="91"/>
                    </a:lnTo>
                    <a:lnTo>
                      <a:pt x="868" y="105"/>
                    </a:lnTo>
                    <a:lnTo>
                      <a:pt x="889" y="122"/>
                    </a:lnTo>
                    <a:lnTo>
                      <a:pt x="909" y="138"/>
                    </a:lnTo>
                    <a:lnTo>
                      <a:pt x="927" y="154"/>
                    </a:lnTo>
                    <a:lnTo>
                      <a:pt x="945" y="172"/>
                    </a:lnTo>
                    <a:lnTo>
                      <a:pt x="963" y="192"/>
                    </a:lnTo>
                    <a:lnTo>
                      <a:pt x="980" y="213"/>
                    </a:lnTo>
                    <a:lnTo>
                      <a:pt x="994" y="233"/>
                    </a:lnTo>
                    <a:lnTo>
                      <a:pt x="1008" y="253"/>
                    </a:lnTo>
                    <a:lnTo>
                      <a:pt x="1022" y="275"/>
                    </a:lnTo>
                    <a:lnTo>
                      <a:pt x="1034" y="298"/>
                    </a:lnTo>
                    <a:lnTo>
                      <a:pt x="1044" y="322"/>
                    </a:lnTo>
                    <a:lnTo>
                      <a:pt x="1055" y="344"/>
                    </a:lnTo>
                    <a:lnTo>
                      <a:pt x="1063" y="368"/>
                    </a:lnTo>
                    <a:lnTo>
                      <a:pt x="1071" y="395"/>
                    </a:lnTo>
                    <a:lnTo>
                      <a:pt x="1077" y="419"/>
                    </a:lnTo>
                    <a:lnTo>
                      <a:pt x="1081" y="445"/>
                    </a:lnTo>
                    <a:lnTo>
                      <a:pt x="1085" y="472"/>
                    </a:lnTo>
                    <a:lnTo>
                      <a:pt x="1087" y="498"/>
                    </a:lnTo>
                    <a:lnTo>
                      <a:pt x="1089" y="526"/>
                    </a:lnTo>
                    <a:lnTo>
                      <a:pt x="1089" y="526"/>
                    </a:lnTo>
                    <a:lnTo>
                      <a:pt x="1087" y="551"/>
                    </a:lnTo>
                    <a:lnTo>
                      <a:pt x="1085" y="577"/>
                    </a:lnTo>
                    <a:lnTo>
                      <a:pt x="1083" y="601"/>
                    </a:lnTo>
                    <a:lnTo>
                      <a:pt x="1079" y="625"/>
                    </a:lnTo>
                    <a:lnTo>
                      <a:pt x="1067" y="674"/>
                    </a:lnTo>
                    <a:lnTo>
                      <a:pt x="1050" y="721"/>
                    </a:lnTo>
                    <a:lnTo>
                      <a:pt x="1050" y="721"/>
                    </a:lnTo>
                    <a:lnTo>
                      <a:pt x="1036" y="751"/>
                    </a:lnTo>
                    <a:lnTo>
                      <a:pt x="1020" y="779"/>
                    </a:lnTo>
                    <a:lnTo>
                      <a:pt x="1020" y="779"/>
                    </a:lnTo>
                    <a:lnTo>
                      <a:pt x="880" y="1069"/>
                    </a:lnTo>
                    <a:lnTo>
                      <a:pt x="880" y="1069"/>
                    </a:lnTo>
                    <a:lnTo>
                      <a:pt x="866" y="1113"/>
                    </a:lnTo>
                    <a:lnTo>
                      <a:pt x="856" y="1150"/>
                    </a:lnTo>
                    <a:lnTo>
                      <a:pt x="852" y="1166"/>
                    </a:lnTo>
                    <a:lnTo>
                      <a:pt x="852" y="1180"/>
                    </a:lnTo>
                    <a:lnTo>
                      <a:pt x="852" y="1180"/>
                    </a:lnTo>
                    <a:lnTo>
                      <a:pt x="850" y="1206"/>
                    </a:lnTo>
                    <a:lnTo>
                      <a:pt x="848" y="1237"/>
                    </a:lnTo>
                    <a:lnTo>
                      <a:pt x="844" y="1263"/>
                    </a:lnTo>
                    <a:lnTo>
                      <a:pt x="840" y="1277"/>
                    </a:lnTo>
                    <a:lnTo>
                      <a:pt x="836" y="1287"/>
                    </a:lnTo>
                    <a:lnTo>
                      <a:pt x="836" y="1287"/>
                    </a:lnTo>
                    <a:lnTo>
                      <a:pt x="828" y="1301"/>
                    </a:lnTo>
                    <a:lnTo>
                      <a:pt x="812" y="1322"/>
                    </a:lnTo>
                    <a:lnTo>
                      <a:pt x="800" y="1334"/>
                    </a:lnTo>
                    <a:lnTo>
                      <a:pt x="787" y="1344"/>
                    </a:lnTo>
                    <a:lnTo>
                      <a:pt x="771" y="1356"/>
                    </a:lnTo>
                    <a:lnTo>
                      <a:pt x="753" y="1366"/>
                    </a:lnTo>
                    <a:lnTo>
                      <a:pt x="545" y="1366"/>
                    </a:lnTo>
                    <a:lnTo>
                      <a:pt x="336" y="1366"/>
                    </a:lnTo>
                    <a:close/>
                    <a:moveTo>
                      <a:pt x="545" y="0"/>
                    </a:moveTo>
                    <a:lnTo>
                      <a:pt x="545" y="0"/>
                    </a:lnTo>
                    <a:lnTo>
                      <a:pt x="516" y="0"/>
                    </a:lnTo>
                    <a:lnTo>
                      <a:pt x="488" y="2"/>
                    </a:lnTo>
                    <a:lnTo>
                      <a:pt x="462" y="6"/>
                    </a:lnTo>
                    <a:lnTo>
                      <a:pt x="435" y="10"/>
                    </a:lnTo>
                    <a:lnTo>
                      <a:pt x="409" y="16"/>
                    </a:lnTo>
                    <a:lnTo>
                      <a:pt x="383" y="24"/>
                    </a:lnTo>
                    <a:lnTo>
                      <a:pt x="358" y="32"/>
                    </a:lnTo>
                    <a:lnTo>
                      <a:pt x="332" y="43"/>
                    </a:lnTo>
                    <a:lnTo>
                      <a:pt x="310" y="53"/>
                    </a:lnTo>
                    <a:lnTo>
                      <a:pt x="285" y="63"/>
                    </a:lnTo>
                    <a:lnTo>
                      <a:pt x="263" y="77"/>
                    </a:lnTo>
                    <a:lnTo>
                      <a:pt x="241" y="89"/>
                    </a:lnTo>
                    <a:lnTo>
                      <a:pt x="219" y="105"/>
                    </a:lnTo>
                    <a:lnTo>
                      <a:pt x="198" y="120"/>
                    </a:lnTo>
                    <a:lnTo>
                      <a:pt x="178" y="138"/>
                    </a:lnTo>
                    <a:lnTo>
                      <a:pt x="160" y="154"/>
                    </a:lnTo>
                    <a:lnTo>
                      <a:pt x="142" y="172"/>
                    </a:lnTo>
                    <a:lnTo>
                      <a:pt x="124" y="192"/>
                    </a:lnTo>
                    <a:lnTo>
                      <a:pt x="107" y="211"/>
                    </a:lnTo>
                    <a:lnTo>
                      <a:pt x="93" y="233"/>
                    </a:lnTo>
                    <a:lnTo>
                      <a:pt x="79" y="253"/>
                    </a:lnTo>
                    <a:lnTo>
                      <a:pt x="65" y="275"/>
                    </a:lnTo>
                    <a:lnTo>
                      <a:pt x="53" y="298"/>
                    </a:lnTo>
                    <a:lnTo>
                      <a:pt x="43" y="322"/>
                    </a:lnTo>
                    <a:lnTo>
                      <a:pt x="33" y="344"/>
                    </a:lnTo>
                    <a:lnTo>
                      <a:pt x="24" y="368"/>
                    </a:lnTo>
                    <a:lnTo>
                      <a:pt x="16" y="395"/>
                    </a:lnTo>
                    <a:lnTo>
                      <a:pt x="10" y="419"/>
                    </a:lnTo>
                    <a:lnTo>
                      <a:pt x="6" y="445"/>
                    </a:lnTo>
                    <a:lnTo>
                      <a:pt x="2" y="472"/>
                    </a:lnTo>
                    <a:lnTo>
                      <a:pt x="0" y="498"/>
                    </a:lnTo>
                    <a:lnTo>
                      <a:pt x="0" y="526"/>
                    </a:lnTo>
                    <a:lnTo>
                      <a:pt x="0" y="526"/>
                    </a:lnTo>
                    <a:lnTo>
                      <a:pt x="0" y="551"/>
                    </a:lnTo>
                    <a:lnTo>
                      <a:pt x="2" y="577"/>
                    </a:lnTo>
                    <a:lnTo>
                      <a:pt x="4" y="601"/>
                    </a:lnTo>
                    <a:lnTo>
                      <a:pt x="8" y="625"/>
                    </a:lnTo>
                    <a:lnTo>
                      <a:pt x="20" y="674"/>
                    </a:lnTo>
                    <a:lnTo>
                      <a:pt x="39" y="721"/>
                    </a:lnTo>
                    <a:lnTo>
                      <a:pt x="39" y="721"/>
                    </a:lnTo>
                    <a:lnTo>
                      <a:pt x="51" y="751"/>
                    </a:lnTo>
                    <a:lnTo>
                      <a:pt x="67" y="779"/>
                    </a:lnTo>
                    <a:lnTo>
                      <a:pt x="67" y="779"/>
                    </a:lnTo>
                    <a:lnTo>
                      <a:pt x="207" y="1069"/>
                    </a:lnTo>
                    <a:lnTo>
                      <a:pt x="207" y="1069"/>
                    </a:lnTo>
                    <a:lnTo>
                      <a:pt x="221" y="1113"/>
                    </a:lnTo>
                    <a:lnTo>
                      <a:pt x="231" y="1150"/>
                    </a:lnTo>
                    <a:lnTo>
                      <a:pt x="235" y="1168"/>
                    </a:lnTo>
                    <a:lnTo>
                      <a:pt x="237" y="1182"/>
                    </a:lnTo>
                    <a:lnTo>
                      <a:pt x="237" y="1182"/>
                    </a:lnTo>
                    <a:lnTo>
                      <a:pt x="237" y="1206"/>
                    </a:lnTo>
                    <a:lnTo>
                      <a:pt x="239" y="1237"/>
                    </a:lnTo>
                    <a:lnTo>
                      <a:pt x="243" y="1265"/>
                    </a:lnTo>
                    <a:lnTo>
                      <a:pt x="247" y="1277"/>
                    </a:lnTo>
                    <a:lnTo>
                      <a:pt x="251" y="1287"/>
                    </a:lnTo>
                    <a:lnTo>
                      <a:pt x="251" y="1287"/>
                    </a:lnTo>
                    <a:lnTo>
                      <a:pt x="261" y="1304"/>
                    </a:lnTo>
                    <a:lnTo>
                      <a:pt x="277" y="1324"/>
                    </a:lnTo>
                    <a:lnTo>
                      <a:pt x="288" y="1334"/>
                    </a:lnTo>
                    <a:lnTo>
                      <a:pt x="302" y="1346"/>
                    </a:lnTo>
                    <a:lnTo>
                      <a:pt x="318" y="1356"/>
                    </a:lnTo>
                    <a:lnTo>
                      <a:pt x="336" y="1368"/>
                    </a:lnTo>
                    <a:lnTo>
                      <a:pt x="545" y="1368"/>
                    </a:lnTo>
                    <a:lnTo>
                      <a:pt x="753" y="1368"/>
                    </a:lnTo>
                    <a:lnTo>
                      <a:pt x="753" y="1368"/>
                    </a:lnTo>
                    <a:lnTo>
                      <a:pt x="771" y="1356"/>
                    </a:lnTo>
                    <a:lnTo>
                      <a:pt x="787" y="1346"/>
                    </a:lnTo>
                    <a:lnTo>
                      <a:pt x="800" y="1334"/>
                    </a:lnTo>
                    <a:lnTo>
                      <a:pt x="812" y="1324"/>
                    </a:lnTo>
                    <a:lnTo>
                      <a:pt x="828" y="1304"/>
                    </a:lnTo>
                    <a:lnTo>
                      <a:pt x="836" y="1287"/>
                    </a:lnTo>
                    <a:lnTo>
                      <a:pt x="836" y="1287"/>
                    </a:lnTo>
                    <a:lnTo>
                      <a:pt x="840" y="1277"/>
                    </a:lnTo>
                    <a:lnTo>
                      <a:pt x="844" y="1265"/>
                    </a:lnTo>
                    <a:lnTo>
                      <a:pt x="848" y="1237"/>
                    </a:lnTo>
                    <a:lnTo>
                      <a:pt x="852" y="1206"/>
                    </a:lnTo>
                    <a:lnTo>
                      <a:pt x="852" y="1182"/>
                    </a:lnTo>
                    <a:lnTo>
                      <a:pt x="852" y="1182"/>
                    </a:lnTo>
                    <a:lnTo>
                      <a:pt x="852" y="1168"/>
                    </a:lnTo>
                    <a:lnTo>
                      <a:pt x="856" y="1150"/>
                    </a:lnTo>
                    <a:lnTo>
                      <a:pt x="866" y="1113"/>
                    </a:lnTo>
                    <a:lnTo>
                      <a:pt x="880" y="1069"/>
                    </a:lnTo>
                    <a:lnTo>
                      <a:pt x="880" y="1069"/>
                    </a:lnTo>
                    <a:lnTo>
                      <a:pt x="1020" y="779"/>
                    </a:lnTo>
                    <a:lnTo>
                      <a:pt x="1020" y="779"/>
                    </a:lnTo>
                    <a:lnTo>
                      <a:pt x="1036" y="751"/>
                    </a:lnTo>
                    <a:lnTo>
                      <a:pt x="1050" y="721"/>
                    </a:lnTo>
                    <a:lnTo>
                      <a:pt x="1050" y="721"/>
                    </a:lnTo>
                    <a:lnTo>
                      <a:pt x="1067" y="674"/>
                    </a:lnTo>
                    <a:lnTo>
                      <a:pt x="1079" y="625"/>
                    </a:lnTo>
                    <a:lnTo>
                      <a:pt x="1083" y="601"/>
                    </a:lnTo>
                    <a:lnTo>
                      <a:pt x="1087" y="577"/>
                    </a:lnTo>
                    <a:lnTo>
                      <a:pt x="1087" y="551"/>
                    </a:lnTo>
                    <a:lnTo>
                      <a:pt x="1089" y="526"/>
                    </a:lnTo>
                    <a:lnTo>
                      <a:pt x="1089" y="526"/>
                    </a:lnTo>
                    <a:lnTo>
                      <a:pt x="1087" y="498"/>
                    </a:lnTo>
                    <a:lnTo>
                      <a:pt x="1085" y="472"/>
                    </a:lnTo>
                    <a:lnTo>
                      <a:pt x="1083" y="445"/>
                    </a:lnTo>
                    <a:lnTo>
                      <a:pt x="1077" y="419"/>
                    </a:lnTo>
                    <a:lnTo>
                      <a:pt x="1071" y="395"/>
                    </a:lnTo>
                    <a:lnTo>
                      <a:pt x="1065" y="368"/>
                    </a:lnTo>
                    <a:lnTo>
                      <a:pt x="1055" y="344"/>
                    </a:lnTo>
                    <a:lnTo>
                      <a:pt x="1044" y="322"/>
                    </a:lnTo>
                    <a:lnTo>
                      <a:pt x="1034" y="298"/>
                    </a:lnTo>
                    <a:lnTo>
                      <a:pt x="1022" y="275"/>
                    </a:lnTo>
                    <a:lnTo>
                      <a:pt x="1010" y="253"/>
                    </a:lnTo>
                    <a:lnTo>
                      <a:pt x="994" y="233"/>
                    </a:lnTo>
                    <a:lnTo>
                      <a:pt x="980" y="211"/>
                    </a:lnTo>
                    <a:lnTo>
                      <a:pt x="963" y="192"/>
                    </a:lnTo>
                    <a:lnTo>
                      <a:pt x="945" y="172"/>
                    </a:lnTo>
                    <a:lnTo>
                      <a:pt x="927" y="154"/>
                    </a:lnTo>
                    <a:lnTo>
                      <a:pt x="909" y="138"/>
                    </a:lnTo>
                    <a:lnTo>
                      <a:pt x="889" y="120"/>
                    </a:lnTo>
                    <a:lnTo>
                      <a:pt x="868" y="105"/>
                    </a:lnTo>
                    <a:lnTo>
                      <a:pt x="848" y="89"/>
                    </a:lnTo>
                    <a:lnTo>
                      <a:pt x="826" y="77"/>
                    </a:lnTo>
                    <a:lnTo>
                      <a:pt x="802" y="63"/>
                    </a:lnTo>
                    <a:lnTo>
                      <a:pt x="779" y="53"/>
                    </a:lnTo>
                    <a:lnTo>
                      <a:pt x="755" y="43"/>
                    </a:lnTo>
                    <a:lnTo>
                      <a:pt x="731" y="32"/>
                    </a:lnTo>
                    <a:lnTo>
                      <a:pt x="704" y="24"/>
                    </a:lnTo>
                    <a:lnTo>
                      <a:pt x="678" y="16"/>
                    </a:lnTo>
                    <a:lnTo>
                      <a:pt x="654" y="10"/>
                    </a:lnTo>
                    <a:lnTo>
                      <a:pt x="625" y="6"/>
                    </a:lnTo>
                    <a:lnTo>
                      <a:pt x="599" y="2"/>
                    </a:lnTo>
                    <a:lnTo>
                      <a:pt x="571" y="0"/>
                    </a:lnTo>
                    <a:lnTo>
                      <a:pt x="545" y="0"/>
                    </a:lnTo>
                    <a:close/>
                  </a:path>
                </a:pathLst>
              </a:custGeom>
              <a:solidFill>
                <a:srgbClr val="FEFEF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1" name="Freeform 45"/>
              <p:cNvSpPr>
                <a:spLocks/>
              </p:cNvSpPr>
              <p:nvPr/>
            </p:nvSpPr>
            <p:spPr bwMode="auto">
              <a:xfrm>
                <a:off x="2193" y="358"/>
                <a:ext cx="1089" cy="1366"/>
              </a:xfrm>
              <a:custGeom>
                <a:avLst/>
                <a:gdLst>
                  <a:gd name="T0" fmla="*/ 318 w 1089"/>
                  <a:gd name="T1" fmla="*/ 1356 h 1366"/>
                  <a:gd name="T2" fmla="*/ 277 w 1089"/>
                  <a:gd name="T3" fmla="*/ 1322 h 1366"/>
                  <a:gd name="T4" fmla="*/ 251 w 1089"/>
                  <a:gd name="T5" fmla="*/ 1287 h 1366"/>
                  <a:gd name="T6" fmla="*/ 239 w 1089"/>
                  <a:gd name="T7" fmla="*/ 1237 h 1366"/>
                  <a:gd name="T8" fmla="*/ 237 w 1089"/>
                  <a:gd name="T9" fmla="*/ 1180 h 1366"/>
                  <a:gd name="T10" fmla="*/ 223 w 1089"/>
                  <a:gd name="T11" fmla="*/ 1113 h 1366"/>
                  <a:gd name="T12" fmla="*/ 67 w 1089"/>
                  <a:gd name="T13" fmla="*/ 779 h 1366"/>
                  <a:gd name="T14" fmla="*/ 39 w 1089"/>
                  <a:gd name="T15" fmla="*/ 721 h 1366"/>
                  <a:gd name="T16" fmla="*/ 10 w 1089"/>
                  <a:gd name="T17" fmla="*/ 625 h 1366"/>
                  <a:gd name="T18" fmla="*/ 0 w 1089"/>
                  <a:gd name="T19" fmla="*/ 551 h 1366"/>
                  <a:gd name="T20" fmla="*/ 0 w 1089"/>
                  <a:gd name="T21" fmla="*/ 498 h 1366"/>
                  <a:gd name="T22" fmla="*/ 10 w 1089"/>
                  <a:gd name="T23" fmla="*/ 419 h 1366"/>
                  <a:gd name="T24" fmla="*/ 33 w 1089"/>
                  <a:gd name="T25" fmla="*/ 344 h 1366"/>
                  <a:gd name="T26" fmla="*/ 67 w 1089"/>
                  <a:gd name="T27" fmla="*/ 275 h 1366"/>
                  <a:gd name="T28" fmla="*/ 109 w 1089"/>
                  <a:gd name="T29" fmla="*/ 213 h 1366"/>
                  <a:gd name="T30" fmla="*/ 160 w 1089"/>
                  <a:gd name="T31" fmla="*/ 154 h 1366"/>
                  <a:gd name="T32" fmla="*/ 219 w 1089"/>
                  <a:gd name="T33" fmla="*/ 105 h 1366"/>
                  <a:gd name="T34" fmla="*/ 285 w 1089"/>
                  <a:gd name="T35" fmla="*/ 65 h 1366"/>
                  <a:gd name="T36" fmla="*/ 358 w 1089"/>
                  <a:gd name="T37" fmla="*/ 32 h 1366"/>
                  <a:gd name="T38" fmla="*/ 435 w 1089"/>
                  <a:gd name="T39" fmla="*/ 12 h 1366"/>
                  <a:gd name="T40" fmla="*/ 516 w 1089"/>
                  <a:gd name="T41" fmla="*/ 2 h 1366"/>
                  <a:gd name="T42" fmla="*/ 571 w 1089"/>
                  <a:gd name="T43" fmla="*/ 2 h 1366"/>
                  <a:gd name="T44" fmla="*/ 654 w 1089"/>
                  <a:gd name="T45" fmla="*/ 12 h 1366"/>
                  <a:gd name="T46" fmla="*/ 731 w 1089"/>
                  <a:gd name="T47" fmla="*/ 32 h 1366"/>
                  <a:gd name="T48" fmla="*/ 802 w 1089"/>
                  <a:gd name="T49" fmla="*/ 65 h 1366"/>
                  <a:gd name="T50" fmla="*/ 868 w 1089"/>
                  <a:gd name="T51" fmla="*/ 105 h 1366"/>
                  <a:gd name="T52" fmla="*/ 927 w 1089"/>
                  <a:gd name="T53" fmla="*/ 154 h 1366"/>
                  <a:gd name="T54" fmla="*/ 980 w 1089"/>
                  <a:gd name="T55" fmla="*/ 213 h 1366"/>
                  <a:gd name="T56" fmla="*/ 1022 w 1089"/>
                  <a:gd name="T57" fmla="*/ 275 h 1366"/>
                  <a:gd name="T58" fmla="*/ 1055 w 1089"/>
                  <a:gd name="T59" fmla="*/ 344 h 1366"/>
                  <a:gd name="T60" fmla="*/ 1077 w 1089"/>
                  <a:gd name="T61" fmla="*/ 419 h 1366"/>
                  <a:gd name="T62" fmla="*/ 1087 w 1089"/>
                  <a:gd name="T63" fmla="*/ 498 h 1366"/>
                  <a:gd name="T64" fmla="*/ 1087 w 1089"/>
                  <a:gd name="T65" fmla="*/ 551 h 1366"/>
                  <a:gd name="T66" fmla="*/ 1079 w 1089"/>
                  <a:gd name="T67" fmla="*/ 625 h 1366"/>
                  <a:gd name="T68" fmla="*/ 1050 w 1089"/>
                  <a:gd name="T69" fmla="*/ 721 h 1366"/>
                  <a:gd name="T70" fmla="*/ 1020 w 1089"/>
                  <a:gd name="T71" fmla="*/ 779 h 1366"/>
                  <a:gd name="T72" fmla="*/ 866 w 1089"/>
                  <a:gd name="T73" fmla="*/ 1113 h 1366"/>
                  <a:gd name="T74" fmla="*/ 852 w 1089"/>
                  <a:gd name="T75" fmla="*/ 1180 h 1366"/>
                  <a:gd name="T76" fmla="*/ 848 w 1089"/>
                  <a:gd name="T77" fmla="*/ 1237 h 1366"/>
                  <a:gd name="T78" fmla="*/ 836 w 1089"/>
                  <a:gd name="T79" fmla="*/ 1287 h 1366"/>
                  <a:gd name="T80" fmla="*/ 812 w 1089"/>
                  <a:gd name="T81" fmla="*/ 1322 h 1366"/>
                  <a:gd name="T82" fmla="*/ 771 w 1089"/>
                  <a:gd name="T83" fmla="*/ 1356 h 1366"/>
                  <a:gd name="T84" fmla="*/ 336 w 1089"/>
                  <a:gd name="T85" fmla="*/ 1366 h 13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089" h="1366">
                    <a:moveTo>
                      <a:pt x="336" y="1366"/>
                    </a:moveTo>
                    <a:lnTo>
                      <a:pt x="336" y="1366"/>
                    </a:lnTo>
                    <a:lnTo>
                      <a:pt x="318" y="1356"/>
                    </a:lnTo>
                    <a:lnTo>
                      <a:pt x="302" y="1344"/>
                    </a:lnTo>
                    <a:lnTo>
                      <a:pt x="288" y="1334"/>
                    </a:lnTo>
                    <a:lnTo>
                      <a:pt x="277" y="1322"/>
                    </a:lnTo>
                    <a:lnTo>
                      <a:pt x="261" y="1301"/>
                    </a:lnTo>
                    <a:lnTo>
                      <a:pt x="251" y="1287"/>
                    </a:lnTo>
                    <a:lnTo>
                      <a:pt x="251" y="1287"/>
                    </a:lnTo>
                    <a:lnTo>
                      <a:pt x="247" y="1277"/>
                    </a:lnTo>
                    <a:lnTo>
                      <a:pt x="245" y="1263"/>
                    </a:lnTo>
                    <a:lnTo>
                      <a:pt x="239" y="1237"/>
                    </a:lnTo>
                    <a:lnTo>
                      <a:pt x="237" y="1206"/>
                    </a:lnTo>
                    <a:lnTo>
                      <a:pt x="237" y="1180"/>
                    </a:lnTo>
                    <a:lnTo>
                      <a:pt x="237" y="1180"/>
                    </a:lnTo>
                    <a:lnTo>
                      <a:pt x="235" y="1166"/>
                    </a:lnTo>
                    <a:lnTo>
                      <a:pt x="233" y="1150"/>
                    </a:lnTo>
                    <a:lnTo>
                      <a:pt x="223" y="1113"/>
                    </a:lnTo>
                    <a:lnTo>
                      <a:pt x="209" y="1069"/>
                    </a:lnTo>
                    <a:lnTo>
                      <a:pt x="209" y="1069"/>
                    </a:lnTo>
                    <a:lnTo>
                      <a:pt x="67" y="779"/>
                    </a:lnTo>
                    <a:lnTo>
                      <a:pt x="67" y="779"/>
                    </a:lnTo>
                    <a:lnTo>
                      <a:pt x="53" y="751"/>
                    </a:lnTo>
                    <a:lnTo>
                      <a:pt x="39" y="721"/>
                    </a:lnTo>
                    <a:lnTo>
                      <a:pt x="39" y="721"/>
                    </a:lnTo>
                    <a:lnTo>
                      <a:pt x="22" y="674"/>
                    </a:lnTo>
                    <a:lnTo>
                      <a:pt x="10" y="625"/>
                    </a:lnTo>
                    <a:lnTo>
                      <a:pt x="6" y="601"/>
                    </a:lnTo>
                    <a:lnTo>
                      <a:pt x="2" y="577"/>
                    </a:lnTo>
                    <a:lnTo>
                      <a:pt x="0" y="551"/>
                    </a:lnTo>
                    <a:lnTo>
                      <a:pt x="0" y="526"/>
                    </a:lnTo>
                    <a:lnTo>
                      <a:pt x="0" y="526"/>
                    </a:lnTo>
                    <a:lnTo>
                      <a:pt x="0" y="498"/>
                    </a:lnTo>
                    <a:lnTo>
                      <a:pt x="2" y="472"/>
                    </a:lnTo>
                    <a:lnTo>
                      <a:pt x="6" y="445"/>
                    </a:lnTo>
                    <a:lnTo>
                      <a:pt x="10" y="419"/>
                    </a:lnTo>
                    <a:lnTo>
                      <a:pt x="16" y="395"/>
                    </a:lnTo>
                    <a:lnTo>
                      <a:pt x="24" y="368"/>
                    </a:lnTo>
                    <a:lnTo>
                      <a:pt x="33" y="344"/>
                    </a:lnTo>
                    <a:lnTo>
                      <a:pt x="43" y="322"/>
                    </a:lnTo>
                    <a:lnTo>
                      <a:pt x="55" y="298"/>
                    </a:lnTo>
                    <a:lnTo>
                      <a:pt x="67" y="275"/>
                    </a:lnTo>
                    <a:lnTo>
                      <a:pt x="79" y="253"/>
                    </a:lnTo>
                    <a:lnTo>
                      <a:pt x="93" y="233"/>
                    </a:lnTo>
                    <a:lnTo>
                      <a:pt x="109" y="213"/>
                    </a:lnTo>
                    <a:lnTo>
                      <a:pt x="126" y="192"/>
                    </a:lnTo>
                    <a:lnTo>
                      <a:pt x="142" y="172"/>
                    </a:lnTo>
                    <a:lnTo>
                      <a:pt x="160" y="154"/>
                    </a:lnTo>
                    <a:lnTo>
                      <a:pt x="180" y="138"/>
                    </a:lnTo>
                    <a:lnTo>
                      <a:pt x="198" y="122"/>
                    </a:lnTo>
                    <a:lnTo>
                      <a:pt x="219" y="105"/>
                    </a:lnTo>
                    <a:lnTo>
                      <a:pt x="241" y="91"/>
                    </a:lnTo>
                    <a:lnTo>
                      <a:pt x="263" y="77"/>
                    </a:lnTo>
                    <a:lnTo>
                      <a:pt x="285" y="65"/>
                    </a:lnTo>
                    <a:lnTo>
                      <a:pt x="310" y="53"/>
                    </a:lnTo>
                    <a:lnTo>
                      <a:pt x="334" y="43"/>
                    </a:lnTo>
                    <a:lnTo>
                      <a:pt x="358" y="32"/>
                    </a:lnTo>
                    <a:lnTo>
                      <a:pt x="383" y="24"/>
                    </a:lnTo>
                    <a:lnTo>
                      <a:pt x="409" y="18"/>
                    </a:lnTo>
                    <a:lnTo>
                      <a:pt x="435" y="12"/>
                    </a:lnTo>
                    <a:lnTo>
                      <a:pt x="462" y="6"/>
                    </a:lnTo>
                    <a:lnTo>
                      <a:pt x="488" y="4"/>
                    </a:lnTo>
                    <a:lnTo>
                      <a:pt x="516" y="2"/>
                    </a:lnTo>
                    <a:lnTo>
                      <a:pt x="545" y="0"/>
                    </a:lnTo>
                    <a:lnTo>
                      <a:pt x="545" y="0"/>
                    </a:lnTo>
                    <a:lnTo>
                      <a:pt x="571" y="2"/>
                    </a:lnTo>
                    <a:lnTo>
                      <a:pt x="599" y="4"/>
                    </a:lnTo>
                    <a:lnTo>
                      <a:pt x="625" y="6"/>
                    </a:lnTo>
                    <a:lnTo>
                      <a:pt x="654" y="12"/>
                    </a:lnTo>
                    <a:lnTo>
                      <a:pt x="678" y="18"/>
                    </a:lnTo>
                    <a:lnTo>
                      <a:pt x="704" y="24"/>
                    </a:lnTo>
                    <a:lnTo>
                      <a:pt x="731" y="32"/>
                    </a:lnTo>
                    <a:lnTo>
                      <a:pt x="755" y="43"/>
                    </a:lnTo>
                    <a:lnTo>
                      <a:pt x="779" y="53"/>
                    </a:lnTo>
                    <a:lnTo>
                      <a:pt x="802" y="65"/>
                    </a:lnTo>
                    <a:lnTo>
                      <a:pt x="826" y="77"/>
                    </a:lnTo>
                    <a:lnTo>
                      <a:pt x="846" y="91"/>
                    </a:lnTo>
                    <a:lnTo>
                      <a:pt x="868" y="105"/>
                    </a:lnTo>
                    <a:lnTo>
                      <a:pt x="889" y="122"/>
                    </a:lnTo>
                    <a:lnTo>
                      <a:pt x="909" y="138"/>
                    </a:lnTo>
                    <a:lnTo>
                      <a:pt x="927" y="154"/>
                    </a:lnTo>
                    <a:lnTo>
                      <a:pt x="945" y="172"/>
                    </a:lnTo>
                    <a:lnTo>
                      <a:pt x="963" y="192"/>
                    </a:lnTo>
                    <a:lnTo>
                      <a:pt x="980" y="213"/>
                    </a:lnTo>
                    <a:lnTo>
                      <a:pt x="994" y="233"/>
                    </a:lnTo>
                    <a:lnTo>
                      <a:pt x="1008" y="253"/>
                    </a:lnTo>
                    <a:lnTo>
                      <a:pt x="1022" y="275"/>
                    </a:lnTo>
                    <a:lnTo>
                      <a:pt x="1034" y="298"/>
                    </a:lnTo>
                    <a:lnTo>
                      <a:pt x="1044" y="322"/>
                    </a:lnTo>
                    <a:lnTo>
                      <a:pt x="1055" y="344"/>
                    </a:lnTo>
                    <a:lnTo>
                      <a:pt x="1063" y="368"/>
                    </a:lnTo>
                    <a:lnTo>
                      <a:pt x="1071" y="395"/>
                    </a:lnTo>
                    <a:lnTo>
                      <a:pt x="1077" y="419"/>
                    </a:lnTo>
                    <a:lnTo>
                      <a:pt x="1081" y="445"/>
                    </a:lnTo>
                    <a:lnTo>
                      <a:pt x="1085" y="472"/>
                    </a:lnTo>
                    <a:lnTo>
                      <a:pt x="1087" y="498"/>
                    </a:lnTo>
                    <a:lnTo>
                      <a:pt x="1089" y="526"/>
                    </a:lnTo>
                    <a:lnTo>
                      <a:pt x="1089" y="526"/>
                    </a:lnTo>
                    <a:lnTo>
                      <a:pt x="1087" y="551"/>
                    </a:lnTo>
                    <a:lnTo>
                      <a:pt x="1085" y="577"/>
                    </a:lnTo>
                    <a:lnTo>
                      <a:pt x="1083" y="601"/>
                    </a:lnTo>
                    <a:lnTo>
                      <a:pt x="1079" y="625"/>
                    </a:lnTo>
                    <a:lnTo>
                      <a:pt x="1067" y="674"/>
                    </a:lnTo>
                    <a:lnTo>
                      <a:pt x="1050" y="721"/>
                    </a:lnTo>
                    <a:lnTo>
                      <a:pt x="1050" y="721"/>
                    </a:lnTo>
                    <a:lnTo>
                      <a:pt x="1036" y="751"/>
                    </a:lnTo>
                    <a:lnTo>
                      <a:pt x="1020" y="779"/>
                    </a:lnTo>
                    <a:lnTo>
                      <a:pt x="1020" y="779"/>
                    </a:lnTo>
                    <a:lnTo>
                      <a:pt x="880" y="1069"/>
                    </a:lnTo>
                    <a:lnTo>
                      <a:pt x="880" y="1069"/>
                    </a:lnTo>
                    <a:lnTo>
                      <a:pt x="866" y="1113"/>
                    </a:lnTo>
                    <a:lnTo>
                      <a:pt x="856" y="1150"/>
                    </a:lnTo>
                    <a:lnTo>
                      <a:pt x="852" y="1166"/>
                    </a:lnTo>
                    <a:lnTo>
                      <a:pt x="852" y="1180"/>
                    </a:lnTo>
                    <a:lnTo>
                      <a:pt x="852" y="1180"/>
                    </a:lnTo>
                    <a:lnTo>
                      <a:pt x="850" y="1206"/>
                    </a:lnTo>
                    <a:lnTo>
                      <a:pt x="848" y="1237"/>
                    </a:lnTo>
                    <a:lnTo>
                      <a:pt x="844" y="1263"/>
                    </a:lnTo>
                    <a:lnTo>
                      <a:pt x="840" y="1277"/>
                    </a:lnTo>
                    <a:lnTo>
                      <a:pt x="836" y="1287"/>
                    </a:lnTo>
                    <a:lnTo>
                      <a:pt x="836" y="1287"/>
                    </a:lnTo>
                    <a:lnTo>
                      <a:pt x="828" y="1301"/>
                    </a:lnTo>
                    <a:lnTo>
                      <a:pt x="812" y="1322"/>
                    </a:lnTo>
                    <a:lnTo>
                      <a:pt x="800" y="1334"/>
                    </a:lnTo>
                    <a:lnTo>
                      <a:pt x="787" y="1344"/>
                    </a:lnTo>
                    <a:lnTo>
                      <a:pt x="771" y="1356"/>
                    </a:lnTo>
                    <a:lnTo>
                      <a:pt x="753" y="1366"/>
                    </a:lnTo>
                    <a:lnTo>
                      <a:pt x="545" y="1366"/>
                    </a:lnTo>
                    <a:lnTo>
                      <a:pt x="336" y="1366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2" name="Freeform 46"/>
              <p:cNvSpPr>
                <a:spLocks/>
              </p:cNvSpPr>
              <p:nvPr/>
            </p:nvSpPr>
            <p:spPr bwMode="auto">
              <a:xfrm>
                <a:off x="2193" y="358"/>
                <a:ext cx="1089" cy="1368"/>
              </a:xfrm>
              <a:custGeom>
                <a:avLst/>
                <a:gdLst>
                  <a:gd name="T0" fmla="*/ 516 w 1089"/>
                  <a:gd name="T1" fmla="*/ 0 h 1368"/>
                  <a:gd name="T2" fmla="*/ 435 w 1089"/>
                  <a:gd name="T3" fmla="*/ 10 h 1368"/>
                  <a:gd name="T4" fmla="*/ 358 w 1089"/>
                  <a:gd name="T5" fmla="*/ 32 h 1368"/>
                  <a:gd name="T6" fmla="*/ 285 w 1089"/>
                  <a:gd name="T7" fmla="*/ 63 h 1368"/>
                  <a:gd name="T8" fmla="*/ 219 w 1089"/>
                  <a:gd name="T9" fmla="*/ 105 h 1368"/>
                  <a:gd name="T10" fmla="*/ 160 w 1089"/>
                  <a:gd name="T11" fmla="*/ 154 h 1368"/>
                  <a:gd name="T12" fmla="*/ 107 w 1089"/>
                  <a:gd name="T13" fmla="*/ 211 h 1368"/>
                  <a:gd name="T14" fmla="*/ 65 w 1089"/>
                  <a:gd name="T15" fmla="*/ 275 h 1368"/>
                  <a:gd name="T16" fmla="*/ 33 w 1089"/>
                  <a:gd name="T17" fmla="*/ 344 h 1368"/>
                  <a:gd name="T18" fmla="*/ 10 w 1089"/>
                  <a:gd name="T19" fmla="*/ 419 h 1368"/>
                  <a:gd name="T20" fmla="*/ 0 w 1089"/>
                  <a:gd name="T21" fmla="*/ 498 h 1368"/>
                  <a:gd name="T22" fmla="*/ 0 w 1089"/>
                  <a:gd name="T23" fmla="*/ 551 h 1368"/>
                  <a:gd name="T24" fmla="*/ 8 w 1089"/>
                  <a:gd name="T25" fmla="*/ 625 h 1368"/>
                  <a:gd name="T26" fmla="*/ 39 w 1089"/>
                  <a:gd name="T27" fmla="*/ 721 h 1368"/>
                  <a:gd name="T28" fmla="*/ 67 w 1089"/>
                  <a:gd name="T29" fmla="*/ 779 h 1368"/>
                  <a:gd name="T30" fmla="*/ 221 w 1089"/>
                  <a:gd name="T31" fmla="*/ 1113 h 1368"/>
                  <a:gd name="T32" fmla="*/ 237 w 1089"/>
                  <a:gd name="T33" fmla="*/ 1182 h 1368"/>
                  <a:gd name="T34" fmla="*/ 239 w 1089"/>
                  <a:gd name="T35" fmla="*/ 1237 h 1368"/>
                  <a:gd name="T36" fmla="*/ 251 w 1089"/>
                  <a:gd name="T37" fmla="*/ 1287 h 1368"/>
                  <a:gd name="T38" fmla="*/ 277 w 1089"/>
                  <a:gd name="T39" fmla="*/ 1324 h 1368"/>
                  <a:gd name="T40" fmla="*/ 318 w 1089"/>
                  <a:gd name="T41" fmla="*/ 1356 h 1368"/>
                  <a:gd name="T42" fmla="*/ 753 w 1089"/>
                  <a:gd name="T43" fmla="*/ 1368 h 1368"/>
                  <a:gd name="T44" fmla="*/ 787 w 1089"/>
                  <a:gd name="T45" fmla="*/ 1346 h 1368"/>
                  <a:gd name="T46" fmla="*/ 828 w 1089"/>
                  <a:gd name="T47" fmla="*/ 1304 h 1368"/>
                  <a:gd name="T48" fmla="*/ 840 w 1089"/>
                  <a:gd name="T49" fmla="*/ 1277 h 1368"/>
                  <a:gd name="T50" fmla="*/ 852 w 1089"/>
                  <a:gd name="T51" fmla="*/ 1206 h 1368"/>
                  <a:gd name="T52" fmla="*/ 852 w 1089"/>
                  <a:gd name="T53" fmla="*/ 1168 h 1368"/>
                  <a:gd name="T54" fmla="*/ 880 w 1089"/>
                  <a:gd name="T55" fmla="*/ 1069 h 1368"/>
                  <a:gd name="T56" fmla="*/ 1020 w 1089"/>
                  <a:gd name="T57" fmla="*/ 779 h 1368"/>
                  <a:gd name="T58" fmla="*/ 1050 w 1089"/>
                  <a:gd name="T59" fmla="*/ 721 h 1368"/>
                  <a:gd name="T60" fmla="*/ 1083 w 1089"/>
                  <a:gd name="T61" fmla="*/ 601 h 1368"/>
                  <a:gd name="T62" fmla="*/ 1089 w 1089"/>
                  <a:gd name="T63" fmla="*/ 526 h 1368"/>
                  <a:gd name="T64" fmla="*/ 1085 w 1089"/>
                  <a:gd name="T65" fmla="*/ 472 h 1368"/>
                  <a:gd name="T66" fmla="*/ 1071 w 1089"/>
                  <a:gd name="T67" fmla="*/ 395 h 1368"/>
                  <a:gd name="T68" fmla="*/ 1044 w 1089"/>
                  <a:gd name="T69" fmla="*/ 322 h 1368"/>
                  <a:gd name="T70" fmla="*/ 1010 w 1089"/>
                  <a:gd name="T71" fmla="*/ 253 h 1368"/>
                  <a:gd name="T72" fmla="*/ 963 w 1089"/>
                  <a:gd name="T73" fmla="*/ 192 h 1368"/>
                  <a:gd name="T74" fmla="*/ 909 w 1089"/>
                  <a:gd name="T75" fmla="*/ 138 h 1368"/>
                  <a:gd name="T76" fmla="*/ 848 w 1089"/>
                  <a:gd name="T77" fmla="*/ 89 h 1368"/>
                  <a:gd name="T78" fmla="*/ 779 w 1089"/>
                  <a:gd name="T79" fmla="*/ 53 h 1368"/>
                  <a:gd name="T80" fmla="*/ 704 w 1089"/>
                  <a:gd name="T81" fmla="*/ 24 h 1368"/>
                  <a:gd name="T82" fmla="*/ 625 w 1089"/>
                  <a:gd name="T83" fmla="*/ 6 h 1368"/>
                  <a:gd name="T84" fmla="*/ 545 w 1089"/>
                  <a:gd name="T85" fmla="*/ 0 h 13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089" h="1368">
                    <a:moveTo>
                      <a:pt x="545" y="0"/>
                    </a:moveTo>
                    <a:lnTo>
                      <a:pt x="545" y="0"/>
                    </a:lnTo>
                    <a:lnTo>
                      <a:pt x="516" y="0"/>
                    </a:lnTo>
                    <a:lnTo>
                      <a:pt x="488" y="2"/>
                    </a:lnTo>
                    <a:lnTo>
                      <a:pt x="462" y="6"/>
                    </a:lnTo>
                    <a:lnTo>
                      <a:pt x="435" y="10"/>
                    </a:lnTo>
                    <a:lnTo>
                      <a:pt x="409" y="16"/>
                    </a:lnTo>
                    <a:lnTo>
                      <a:pt x="383" y="24"/>
                    </a:lnTo>
                    <a:lnTo>
                      <a:pt x="358" y="32"/>
                    </a:lnTo>
                    <a:lnTo>
                      <a:pt x="332" y="43"/>
                    </a:lnTo>
                    <a:lnTo>
                      <a:pt x="310" y="53"/>
                    </a:lnTo>
                    <a:lnTo>
                      <a:pt x="285" y="63"/>
                    </a:lnTo>
                    <a:lnTo>
                      <a:pt x="263" y="77"/>
                    </a:lnTo>
                    <a:lnTo>
                      <a:pt x="241" y="89"/>
                    </a:lnTo>
                    <a:lnTo>
                      <a:pt x="219" y="105"/>
                    </a:lnTo>
                    <a:lnTo>
                      <a:pt x="198" y="120"/>
                    </a:lnTo>
                    <a:lnTo>
                      <a:pt x="178" y="138"/>
                    </a:lnTo>
                    <a:lnTo>
                      <a:pt x="160" y="154"/>
                    </a:lnTo>
                    <a:lnTo>
                      <a:pt x="142" y="172"/>
                    </a:lnTo>
                    <a:lnTo>
                      <a:pt x="124" y="192"/>
                    </a:lnTo>
                    <a:lnTo>
                      <a:pt x="107" y="211"/>
                    </a:lnTo>
                    <a:lnTo>
                      <a:pt x="93" y="233"/>
                    </a:lnTo>
                    <a:lnTo>
                      <a:pt x="79" y="253"/>
                    </a:lnTo>
                    <a:lnTo>
                      <a:pt x="65" y="275"/>
                    </a:lnTo>
                    <a:lnTo>
                      <a:pt x="53" y="298"/>
                    </a:lnTo>
                    <a:lnTo>
                      <a:pt x="43" y="322"/>
                    </a:lnTo>
                    <a:lnTo>
                      <a:pt x="33" y="344"/>
                    </a:lnTo>
                    <a:lnTo>
                      <a:pt x="24" y="368"/>
                    </a:lnTo>
                    <a:lnTo>
                      <a:pt x="16" y="395"/>
                    </a:lnTo>
                    <a:lnTo>
                      <a:pt x="10" y="419"/>
                    </a:lnTo>
                    <a:lnTo>
                      <a:pt x="6" y="445"/>
                    </a:lnTo>
                    <a:lnTo>
                      <a:pt x="2" y="472"/>
                    </a:lnTo>
                    <a:lnTo>
                      <a:pt x="0" y="498"/>
                    </a:lnTo>
                    <a:lnTo>
                      <a:pt x="0" y="526"/>
                    </a:lnTo>
                    <a:lnTo>
                      <a:pt x="0" y="526"/>
                    </a:lnTo>
                    <a:lnTo>
                      <a:pt x="0" y="551"/>
                    </a:lnTo>
                    <a:lnTo>
                      <a:pt x="2" y="577"/>
                    </a:lnTo>
                    <a:lnTo>
                      <a:pt x="4" y="601"/>
                    </a:lnTo>
                    <a:lnTo>
                      <a:pt x="8" y="625"/>
                    </a:lnTo>
                    <a:lnTo>
                      <a:pt x="20" y="674"/>
                    </a:lnTo>
                    <a:lnTo>
                      <a:pt x="39" y="721"/>
                    </a:lnTo>
                    <a:lnTo>
                      <a:pt x="39" y="721"/>
                    </a:lnTo>
                    <a:lnTo>
                      <a:pt x="51" y="751"/>
                    </a:lnTo>
                    <a:lnTo>
                      <a:pt x="67" y="779"/>
                    </a:lnTo>
                    <a:lnTo>
                      <a:pt x="67" y="779"/>
                    </a:lnTo>
                    <a:lnTo>
                      <a:pt x="207" y="1069"/>
                    </a:lnTo>
                    <a:lnTo>
                      <a:pt x="207" y="1069"/>
                    </a:lnTo>
                    <a:lnTo>
                      <a:pt x="221" y="1113"/>
                    </a:lnTo>
                    <a:lnTo>
                      <a:pt x="231" y="1150"/>
                    </a:lnTo>
                    <a:lnTo>
                      <a:pt x="235" y="1168"/>
                    </a:lnTo>
                    <a:lnTo>
                      <a:pt x="237" y="1182"/>
                    </a:lnTo>
                    <a:lnTo>
                      <a:pt x="237" y="1182"/>
                    </a:lnTo>
                    <a:lnTo>
                      <a:pt x="237" y="1206"/>
                    </a:lnTo>
                    <a:lnTo>
                      <a:pt x="239" y="1237"/>
                    </a:lnTo>
                    <a:lnTo>
                      <a:pt x="243" y="1265"/>
                    </a:lnTo>
                    <a:lnTo>
                      <a:pt x="247" y="1277"/>
                    </a:lnTo>
                    <a:lnTo>
                      <a:pt x="251" y="1287"/>
                    </a:lnTo>
                    <a:lnTo>
                      <a:pt x="251" y="1287"/>
                    </a:lnTo>
                    <a:lnTo>
                      <a:pt x="261" y="1304"/>
                    </a:lnTo>
                    <a:lnTo>
                      <a:pt x="277" y="1324"/>
                    </a:lnTo>
                    <a:lnTo>
                      <a:pt x="288" y="1334"/>
                    </a:lnTo>
                    <a:lnTo>
                      <a:pt x="302" y="1346"/>
                    </a:lnTo>
                    <a:lnTo>
                      <a:pt x="318" y="1356"/>
                    </a:lnTo>
                    <a:lnTo>
                      <a:pt x="336" y="1368"/>
                    </a:lnTo>
                    <a:lnTo>
                      <a:pt x="545" y="1368"/>
                    </a:lnTo>
                    <a:lnTo>
                      <a:pt x="753" y="1368"/>
                    </a:lnTo>
                    <a:lnTo>
                      <a:pt x="753" y="1368"/>
                    </a:lnTo>
                    <a:lnTo>
                      <a:pt x="771" y="1356"/>
                    </a:lnTo>
                    <a:lnTo>
                      <a:pt x="787" y="1346"/>
                    </a:lnTo>
                    <a:lnTo>
                      <a:pt x="800" y="1334"/>
                    </a:lnTo>
                    <a:lnTo>
                      <a:pt x="812" y="1324"/>
                    </a:lnTo>
                    <a:lnTo>
                      <a:pt x="828" y="1304"/>
                    </a:lnTo>
                    <a:lnTo>
                      <a:pt x="836" y="1287"/>
                    </a:lnTo>
                    <a:lnTo>
                      <a:pt x="836" y="1287"/>
                    </a:lnTo>
                    <a:lnTo>
                      <a:pt x="840" y="1277"/>
                    </a:lnTo>
                    <a:lnTo>
                      <a:pt x="844" y="1265"/>
                    </a:lnTo>
                    <a:lnTo>
                      <a:pt x="848" y="1237"/>
                    </a:lnTo>
                    <a:lnTo>
                      <a:pt x="852" y="1206"/>
                    </a:lnTo>
                    <a:lnTo>
                      <a:pt x="852" y="1182"/>
                    </a:lnTo>
                    <a:lnTo>
                      <a:pt x="852" y="1182"/>
                    </a:lnTo>
                    <a:lnTo>
                      <a:pt x="852" y="1168"/>
                    </a:lnTo>
                    <a:lnTo>
                      <a:pt x="856" y="1150"/>
                    </a:lnTo>
                    <a:lnTo>
                      <a:pt x="866" y="1113"/>
                    </a:lnTo>
                    <a:lnTo>
                      <a:pt x="880" y="1069"/>
                    </a:lnTo>
                    <a:lnTo>
                      <a:pt x="880" y="1069"/>
                    </a:lnTo>
                    <a:lnTo>
                      <a:pt x="1020" y="779"/>
                    </a:lnTo>
                    <a:lnTo>
                      <a:pt x="1020" y="779"/>
                    </a:lnTo>
                    <a:lnTo>
                      <a:pt x="1036" y="751"/>
                    </a:lnTo>
                    <a:lnTo>
                      <a:pt x="1050" y="721"/>
                    </a:lnTo>
                    <a:lnTo>
                      <a:pt x="1050" y="721"/>
                    </a:lnTo>
                    <a:lnTo>
                      <a:pt x="1067" y="674"/>
                    </a:lnTo>
                    <a:lnTo>
                      <a:pt x="1079" y="625"/>
                    </a:lnTo>
                    <a:lnTo>
                      <a:pt x="1083" y="601"/>
                    </a:lnTo>
                    <a:lnTo>
                      <a:pt x="1087" y="577"/>
                    </a:lnTo>
                    <a:lnTo>
                      <a:pt x="1087" y="551"/>
                    </a:lnTo>
                    <a:lnTo>
                      <a:pt x="1089" y="526"/>
                    </a:lnTo>
                    <a:lnTo>
                      <a:pt x="1089" y="526"/>
                    </a:lnTo>
                    <a:lnTo>
                      <a:pt x="1087" y="498"/>
                    </a:lnTo>
                    <a:lnTo>
                      <a:pt x="1085" y="472"/>
                    </a:lnTo>
                    <a:lnTo>
                      <a:pt x="1083" y="445"/>
                    </a:lnTo>
                    <a:lnTo>
                      <a:pt x="1077" y="419"/>
                    </a:lnTo>
                    <a:lnTo>
                      <a:pt x="1071" y="395"/>
                    </a:lnTo>
                    <a:lnTo>
                      <a:pt x="1065" y="368"/>
                    </a:lnTo>
                    <a:lnTo>
                      <a:pt x="1055" y="344"/>
                    </a:lnTo>
                    <a:lnTo>
                      <a:pt x="1044" y="322"/>
                    </a:lnTo>
                    <a:lnTo>
                      <a:pt x="1034" y="298"/>
                    </a:lnTo>
                    <a:lnTo>
                      <a:pt x="1022" y="275"/>
                    </a:lnTo>
                    <a:lnTo>
                      <a:pt x="1010" y="253"/>
                    </a:lnTo>
                    <a:lnTo>
                      <a:pt x="994" y="233"/>
                    </a:lnTo>
                    <a:lnTo>
                      <a:pt x="980" y="211"/>
                    </a:lnTo>
                    <a:lnTo>
                      <a:pt x="963" y="192"/>
                    </a:lnTo>
                    <a:lnTo>
                      <a:pt x="945" y="172"/>
                    </a:lnTo>
                    <a:lnTo>
                      <a:pt x="927" y="154"/>
                    </a:lnTo>
                    <a:lnTo>
                      <a:pt x="909" y="138"/>
                    </a:lnTo>
                    <a:lnTo>
                      <a:pt x="889" y="120"/>
                    </a:lnTo>
                    <a:lnTo>
                      <a:pt x="868" y="105"/>
                    </a:lnTo>
                    <a:lnTo>
                      <a:pt x="848" y="89"/>
                    </a:lnTo>
                    <a:lnTo>
                      <a:pt x="826" y="77"/>
                    </a:lnTo>
                    <a:lnTo>
                      <a:pt x="802" y="63"/>
                    </a:lnTo>
                    <a:lnTo>
                      <a:pt x="779" y="53"/>
                    </a:lnTo>
                    <a:lnTo>
                      <a:pt x="755" y="43"/>
                    </a:lnTo>
                    <a:lnTo>
                      <a:pt x="731" y="32"/>
                    </a:lnTo>
                    <a:lnTo>
                      <a:pt x="704" y="24"/>
                    </a:lnTo>
                    <a:lnTo>
                      <a:pt x="678" y="16"/>
                    </a:lnTo>
                    <a:lnTo>
                      <a:pt x="654" y="10"/>
                    </a:lnTo>
                    <a:lnTo>
                      <a:pt x="625" y="6"/>
                    </a:lnTo>
                    <a:lnTo>
                      <a:pt x="599" y="2"/>
                    </a:lnTo>
                    <a:lnTo>
                      <a:pt x="571" y="0"/>
                    </a:lnTo>
                    <a:lnTo>
                      <a:pt x="545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3" name="Freeform 47"/>
              <p:cNvSpPr>
                <a:spLocks noEditPoints="1"/>
              </p:cNvSpPr>
              <p:nvPr/>
            </p:nvSpPr>
            <p:spPr bwMode="auto">
              <a:xfrm>
                <a:off x="2193" y="358"/>
                <a:ext cx="1089" cy="1366"/>
              </a:xfrm>
              <a:custGeom>
                <a:avLst/>
                <a:gdLst>
                  <a:gd name="T0" fmla="*/ 288 w 1089"/>
                  <a:gd name="T1" fmla="*/ 1332 h 1366"/>
                  <a:gd name="T2" fmla="*/ 247 w 1089"/>
                  <a:gd name="T3" fmla="*/ 1275 h 1366"/>
                  <a:gd name="T4" fmla="*/ 237 w 1089"/>
                  <a:gd name="T5" fmla="*/ 1180 h 1366"/>
                  <a:gd name="T6" fmla="*/ 209 w 1089"/>
                  <a:gd name="T7" fmla="*/ 1067 h 1366"/>
                  <a:gd name="T8" fmla="*/ 39 w 1089"/>
                  <a:gd name="T9" fmla="*/ 719 h 1366"/>
                  <a:gd name="T10" fmla="*/ 2 w 1089"/>
                  <a:gd name="T11" fmla="*/ 551 h 1366"/>
                  <a:gd name="T12" fmla="*/ 6 w 1089"/>
                  <a:gd name="T13" fmla="*/ 445 h 1366"/>
                  <a:gd name="T14" fmla="*/ 45 w 1089"/>
                  <a:gd name="T15" fmla="*/ 322 h 1366"/>
                  <a:gd name="T16" fmla="*/ 109 w 1089"/>
                  <a:gd name="T17" fmla="*/ 213 h 1366"/>
                  <a:gd name="T18" fmla="*/ 221 w 1089"/>
                  <a:gd name="T19" fmla="*/ 105 h 1366"/>
                  <a:gd name="T20" fmla="*/ 334 w 1089"/>
                  <a:gd name="T21" fmla="*/ 43 h 1366"/>
                  <a:gd name="T22" fmla="*/ 462 w 1089"/>
                  <a:gd name="T23" fmla="*/ 8 h 1366"/>
                  <a:gd name="T24" fmla="*/ 571 w 1089"/>
                  <a:gd name="T25" fmla="*/ 2 h 1366"/>
                  <a:gd name="T26" fmla="*/ 704 w 1089"/>
                  <a:gd name="T27" fmla="*/ 24 h 1366"/>
                  <a:gd name="T28" fmla="*/ 824 w 1089"/>
                  <a:gd name="T29" fmla="*/ 77 h 1366"/>
                  <a:gd name="T30" fmla="*/ 945 w 1089"/>
                  <a:gd name="T31" fmla="*/ 174 h 1366"/>
                  <a:gd name="T32" fmla="*/ 1022 w 1089"/>
                  <a:gd name="T33" fmla="*/ 275 h 1366"/>
                  <a:gd name="T34" fmla="*/ 1071 w 1089"/>
                  <a:gd name="T35" fmla="*/ 395 h 1366"/>
                  <a:gd name="T36" fmla="*/ 1087 w 1089"/>
                  <a:gd name="T37" fmla="*/ 526 h 1366"/>
                  <a:gd name="T38" fmla="*/ 1077 w 1089"/>
                  <a:gd name="T39" fmla="*/ 625 h 1366"/>
                  <a:gd name="T40" fmla="*/ 1020 w 1089"/>
                  <a:gd name="T41" fmla="*/ 779 h 1366"/>
                  <a:gd name="T42" fmla="*/ 856 w 1089"/>
                  <a:gd name="T43" fmla="*/ 1150 h 1366"/>
                  <a:gd name="T44" fmla="*/ 848 w 1089"/>
                  <a:gd name="T45" fmla="*/ 1235 h 1366"/>
                  <a:gd name="T46" fmla="*/ 828 w 1089"/>
                  <a:gd name="T47" fmla="*/ 1301 h 1366"/>
                  <a:gd name="T48" fmla="*/ 753 w 1089"/>
                  <a:gd name="T49" fmla="*/ 1366 h 1366"/>
                  <a:gd name="T50" fmla="*/ 516 w 1089"/>
                  <a:gd name="T51" fmla="*/ 2 h 1366"/>
                  <a:gd name="T52" fmla="*/ 383 w 1089"/>
                  <a:gd name="T53" fmla="*/ 24 h 1366"/>
                  <a:gd name="T54" fmla="*/ 263 w 1089"/>
                  <a:gd name="T55" fmla="*/ 77 h 1366"/>
                  <a:gd name="T56" fmla="*/ 160 w 1089"/>
                  <a:gd name="T57" fmla="*/ 154 h 1366"/>
                  <a:gd name="T58" fmla="*/ 79 w 1089"/>
                  <a:gd name="T59" fmla="*/ 253 h 1366"/>
                  <a:gd name="T60" fmla="*/ 24 w 1089"/>
                  <a:gd name="T61" fmla="*/ 368 h 1366"/>
                  <a:gd name="T62" fmla="*/ 0 w 1089"/>
                  <a:gd name="T63" fmla="*/ 498 h 1366"/>
                  <a:gd name="T64" fmla="*/ 6 w 1089"/>
                  <a:gd name="T65" fmla="*/ 601 h 1366"/>
                  <a:gd name="T66" fmla="*/ 53 w 1089"/>
                  <a:gd name="T67" fmla="*/ 751 h 1366"/>
                  <a:gd name="T68" fmla="*/ 223 w 1089"/>
                  <a:gd name="T69" fmla="*/ 1113 h 1366"/>
                  <a:gd name="T70" fmla="*/ 237 w 1089"/>
                  <a:gd name="T71" fmla="*/ 1206 h 1366"/>
                  <a:gd name="T72" fmla="*/ 251 w 1089"/>
                  <a:gd name="T73" fmla="*/ 1287 h 1366"/>
                  <a:gd name="T74" fmla="*/ 318 w 1089"/>
                  <a:gd name="T75" fmla="*/ 1356 h 1366"/>
                  <a:gd name="T76" fmla="*/ 771 w 1089"/>
                  <a:gd name="T77" fmla="*/ 1356 h 1366"/>
                  <a:gd name="T78" fmla="*/ 836 w 1089"/>
                  <a:gd name="T79" fmla="*/ 1287 h 1366"/>
                  <a:gd name="T80" fmla="*/ 850 w 1089"/>
                  <a:gd name="T81" fmla="*/ 1206 h 1366"/>
                  <a:gd name="T82" fmla="*/ 866 w 1089"/>
                  <a:gd name="T83" fmla="*/ 1113 h 1366"/>
                  <a:gd name="T84" fmla="*/ 1036 w 1089"/>
                  <a:gd name="T85" fmla="*/ 751 h 1366"/>
                  <a:gd name="T86" fmla="*/ 1083 w 1089"/>
                  <a:gd name="T87" fmla="*/ 601 h 1366"/>
                  <a:gd name="T88" fmla="*/ 1087 w 1089"/>
                  <a:gd name="T89" fmla="*/ 498 h 1366"/>
                  <a:gd name="T90" fmla="*/ 1063 w 1089"/>
                  <a:gd name="T91" fmla="*/ 368 h 1366"/>
                  <a:gd name="T92" fmla="*/ 1008 w 1089"/>
                  <a:gd name="T93" fmla="*/ 253 h 1366"/>
                  <a:gd name="T94" fmla="*/ 927 w 1089"/>
                  <a:gd name="T95" fmla="*/ 154 h 1366"/>
                  <a:gd name="T96" fmla="*/ 826 w 1089"/>
                  <a:gd name="T97" fmla="*/ 77 h 1366"/>
                  <a:gd name="T98" fmla="*/ 704 w 1089"/>
                  <a:gd name="T99" fmla="*/ 24 h 1366"/>
                  <a:gd name="T100" fmla="*/ 571 w 1089"/>
                  <a:gd name="T101" fmla="*/ 2 h 13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089" h="1366">
                    <a:moveTo>
                      <a:pt x="336" y="1366"/>
                    </a:moveTo>
                    <a:lnTo>
                      <a:pt x="336" y="1366"/>
                    </a:lnTo>
                    <a:lnTo>
                      <a:pt x="318" y="1354"/>
                    </a:lnTo>
                    <a:lnTo>
                      <a:pt x="302" y="1344"/>
                    </a:lnTo>
                    <a:lnTo>
                      <a:pt x="288" y="1332"/>
                    </a:lnTo>
                    <a:lnTo>
                      <a:pt x="277" y="1322"/>
                    </a:lnTo>
                    <a:lnTo>
                      <a:pt x="261" y="1301"/>
                    </a:lnTo>
                    <a:lnTo>
                      <a:pt x="253" y="1287"/>
                    </a:lnTo>
                    <a:lnTo>
                      <a:pt x="253" y="1287"/>
                    </a:lnTo>
                    <a:lnTo>
                      <a:pt x="247" y="1275"/>
                    </a:lnTo>
                    <a:lnTo>
                      <a:pt x="245" y="1263"/>
                    </a:lnTo>
                    <a:lnTo>
                      <a:pt x="239" y="1235"/>
                    </a:lnTo>
                    <a:lnTo>
                      <a:pt x="237" y="1206"/>
                    </a:lnTo>
                    <a:lnTo>
                      <a:pt x="237" y="1180"/>
                    </a:lnTo>
                    <a:lnTo>
                      <a:pt x="237" y="1180"/>
                    </a:lnTo>
                    <a:lnTo>
                      <a:pt x="235" y="1166"/>
                    </a:lnTo>
                    <a:lnTo>
                      <a:pt x="233" y="1150"/>
                    </a:lnTo>
                    <a:lnTo>
                      <a:pt x="223" y="1111"/>
                    </a:lnTo>
                    <a:lnTo>
                      <a:pt x="209" y="1067"/>
                    </a:lnTo>
                    <a:lnTo>
                      <a:pt x="209" y="1067"/>
                    </a:lnTo>
                    <a:lnTo>
                      <a:pt x="69" y="779"/>
                    </a:lnTo>
                    <a:lnTo>
                      <a:pt x="69" y="779"/>
                    </a:lnTo>
                    <a:lnTo>
                      <a:pt x="53" y="751"/>
                    </a:lnTo>
                    <a:lnTo>
                      <a:pt x="39" y="719"/>
                    </a:lnTo>
                    <a:lnTo>
                      <a:pt x="39" y="719"/>
                    </a:lnTo>
                    <a:lnTo>
                      <a:pt x="22" y="674"/>
                    </a:lnTo>
                    <a:lnTo>
                      <a:pt x="10" y="625"/>
                    </a:lnTo>
                    <a:lnTo>
                      <a:pt x="6" y="601"/>
                    </a:lnTo>
                    <a:lnTo>
                      <a:pt x="2" y="577"/>
                    </a:lnTo>
                    <a:lnTo>
                      <a:pt x="2" y="551"/>
                    </a:lnTo>
                    <a:lnTo>
                      <a:pt x="0" y="526"/>
                    </a:lnTo>
                    <a:lnTo>
                      <a:pt x="0" y="526"/>
                    </a:lnTo>
                    <a:lnTo>
                      <a:pt x="2" y="498"/>
                    </a:lnTo>
                    <a:lnTo>
                      <a:pt x="4" y="472"/>
                    </a:lnTo>
                    <a:lnTo>
                      <a:pt x="6" y="445"/>
                    </a:lnTo>
                    <a:lnTo>
                      <a:pt x="12" y="419"/>
                    </a:lnTo>
                    <a:lnTo>
                      <a:pt x="18" y="395"/>
                    </a:lnTo>
                    <a:lnTo>
                      <a:pt x="24" y="370"/>
                    </a:lnTo>
                    <a:lnTo>
                      <a:pt x="35" y="346"/>
                    </a:lnTo>
                    <a:lnTo>
                      <a:pt x="45" y="322"/>
                    </a:lnTo>
                    <a:lnTo>
                      <a:pt x="55" y="298"/>
                    </a:lnTo>
                    <a:lnTo>
                      <a:pt x="67" y="275"/>
                    </a:lnTo>
                    <a:lnTo>
                      <a:pt x="79" y="253"/>
                    </a:lnTo>
                    <a:lnTo>
                      <a:pt x="93" y="233"/>
                    </a:lnTo>
                    <a:lnTo>
                      <a:pt x="109" y="213"/>
                    </a:lnTo>
                    <a:lnTo>
                      <a:pt x="126" y="192"/>
                    </a:lnTo>
                    <a:lnTo>
                      <a:pt x="142" y="174"/>
                    </a:lnTo>
                    <a:lnTo>
                      <a:pt x="160" y="156"/>
                    </a:lnTo>
                    <a:lnTo>
                      <a:pt x="200" y="122"/>
                    </a:lnTo>
                    <a:lnTo>
                      <a:pt x="221" y="105"/>
                    </a:lnTo>
                    <a:lnTo>
                      <a:pt x="241" y="91"/>
                    </a:lnTo>
                    <a:lnTo>
                      <a:pt x="263" y="77"/>
                    </a:lnTo>
                    <a:lnTo>
                      <a:pt x="285" y="65"/>
                    </a:lnTo>
                    <a:lnTo>
                      <a:pt x="310" y="53"/>
                    </a:lnTo>
                    <a:lnTo>
                      <a:pt x="334" y="43"/>
                    </a:lnTo>
                    <a:lnTo>
                      <a:pt x="358" y="32"/>
                    </a:lnTo>
                    <a:lnTo>
                      <a:pt x="383" y="24"/>
                    </a:lnTo>
                    <a:lnTo>
                      <a:pt x="409" y="18"/>
                    </a:lnTo>
                    <a:lnTo>
                      <a:pt x="435" y="12"/>
                    </a:lnTo>
                    <a:lnTo>
                      <a:pt x="462" y="8"/>
                    </a:lnTo>
                    <a:lnTo>
                      <a:pt x="490" y="4"/>
                    </a:lnTo>
                    <a:lnTo>
                      <a:pt x="516" y="2"/>
                    </a:lnTo>
                    <a:lnTo>
                      <a:pt x="545" y="2"/>
                    </a:lnTo>
                    <a:lnTo>
                      <a:pt x="545" y="2"/>
                    </a:lnTo>
                    <a:lnTo>
                      <a:pt x="571" y="2"/>
                    </a:lnTo>
                    <a:lnTo>
                      <a:pt x="599" y="4"/>
                    </a:lnTo>
                    <a:lnTo>
                      <a:pt x="625" y="8"/>
                    </a:lnTo>
                    <a:lnTo>
                      <a:pt x="652" y="12"/>
                    </a:lnTo>
                    <a:lnTo>
                      <a:pt x="678" y="18"/>
                    </a:lnTo>
                    <a:lnTo>
                      <a:pt x="704" y="24"/>
                    </a:lnTo>
                    <a:lnTo>
                      <a:pt x="731" y="32"/>
                    </a:lnTo>
                    <a:lnTo>
                      <a:pt x="755" y="43"/>
                    </a:lnTo>
                    <a:lnTo>
                      <a:pt x="779" y="53"/>
                    </a:lnTo>
                    <a:lnTo>
                      <a:pt x="802" y="65"/>
                    </a:lnTo>
                    <a:lnTo>
                      <a:pt x="824" y="77"/>
                    </a:lnTo>
                    <a:lnTo>
                      <a:pt x="846" y="91"/>
                    </a:lnTo>
                    <a:lnTo>
                      <a:pt x="868" y="105"/>
                    </a:lnTo>
                    <a:lnTo>
                      <a:pt x="889" y="122"/>
                    </a:lnTo>
                    <a:lnTo>
                      <a:pt x="927" y="156"/>
                    </a:lnTo>
                    <a:lnTo>
                      <a:pt x="945" y="174"/>
                    </a:lnTo>
                    <a:lnTo>
                      <a:pt x="961" y="192"/>
                    </a:lnTo>
                    <a:lnTo>
                      <a:pt x="980" y="213"/>
                    </a:lnTo>
                    <a:lnTo>
                      <a:pt x="994" y="233"/>
                    </a:lnTo>
                    <a:lnTo>
                      <a:pt x="1008" y="253"/>
                    </a:lnTo>
                    <a:lnTo>
                      <a:pt x="1022" y="275"/>
                    </a:lnTo>
                    <a:lnTo>
                      <a:pt x="1034" y="298"/>
                    </a:lnTo>
                    <a:lnTo>
                      <a:pt x="1044" y="322"/>
                    </a:lnTo>
                    <a:lnTo>
                      <a:pt x="1055" y="346"/>
                    </a:lnTo>
                    <a:lnTo>
                      <a:pt x="1063" y="370"/>
                    </a:lnTo>
                    <a:lnTo>
                      <a:pt x="1071" y="395"/>
                    </a:lnTo>
                    <a:lnTo>
                      <a:pt x="1077" y="419"/>
                    </a:lnTo>
                    <a:lnTo>
                      <a:pt x="1081" y="445"/>
                    </a:lnTo>
                    <a:lnTo>
                      <a:pt x="1085" y="472"/>
                    </a:lnTo>
                    <a:lnTo>
                      <a:pt x="1087" y="498"/>
                    </a:lnTo>
                    <a:lnTo>
                      <a:pt x="1087" y="526"/>
                    </a:lnTo>
                    <a:lnTo>
                      <a:pt x="1087" y="526"/>
                    </a:lnTo>
                    <a:lnTo>
                      <a:pt x="1087" y="551"/>
                    </a:lnTo>
                    <a:lnTo>
                      <a:pt x="1085" y="577"/>
                    </a:lnTo>
                    <a:lnTo>
                      <a:pt x="1081" y="601"/>
                    </a:lnTo>
                    <a:lnTo>
                      <a:pt x="1077" y="625"/>
                    </a:lnTo>
                    <a:lnTo>
                      <a:pt x="1065" y="674"/>
                    </a:lnTo>
                    <a:lnTo>
                      <a:pt x="1048" y="719"/>
                    </a:lnTo>
                    <a:lnTo>
                      <a:pt x="1048" y="719"/>
                    </a:lnTo>
                    <a:lnTo>
                      <a:pt x="1036" y="751"/>
                    </a:lnTo>
                    <a:lnTo>
                      <a:pt x="1020" y="779"/>
                    </a:lnTo>
                    <a:lnTo>
                      <a:pt x="1020" y="779"/>
                    </a:lnTo>
                    <a:lnTo>
                      <a:pt x="880" y="1067"/>
                    </a:lnTo>
                    <a:lnTo>
                      <a:pt x="880" y="1067"/>
                    </a:lnTo>
                    <a:lnTo>
                      <a:pt x="866" y="1111"/>
                    </a:lnTo>
                    <a:lnTo>
                      <a:pt x="856" y="1150"/>
                    </a:lnTo>
                    <a:lnTo>
                      <a:pt x="852" y="1166"/>
                    </a:lnTo>
                    <a:lnTo>
                      <a:pt x="852" y="1180"/>
                    </a:lnTo>
                    <a:lnTo>
                      <a:pt x="852" y="1180"/>
                    </a:lnTo>
                    <a:lnTo>
                      <a:pt x="850" y="1206"/>
                    </a:lnTo>
                    <a:lnTo>
                      <a:pt x="848" y="1235"/>
                    </a:lnTo>
                    <a:lnTo>
                      <a:pt x="844" y="1263"/>
                    </a:lnTo>
                    <a:lnTo>
                      <a:pt x="840" y="1275"/>
                    </a:lnTo>
                    <a:lnTo>
                      <a:pt x="836" y="1287"/>
                    </a:lnTo>
                    <a:lnTo>
                      <a:pt x="836" y="1287"/>
                    </a:lnTo>
                    <a:lnTo>
                      <a:pt x="828" y="1301"/>
                    </a:lnTo>
                    <a:lnTo>
                      <a:pt x="812" y="1322"/>
                    </a:lnTo>
                    <a:lnTo>
                      <a:pt x="800" y="1332"/>
                    </a:lnTo>
                    <a:lnTo>
                      <a:pt x="785" y="1344"/>
                    </a:lnTo>
                    <a:lnTo>
                      <a:pt x="771" y="1354"/>
                    </a:lnTo>
                    <a:lnTo>
                      <a:pt x="753" y="1366"/>
                    </a:lnTo>
                    <a:lnTo>
                      <a:pt x="545" y="1366"/>
                    </a:lnTo>
                    <a:lnTo>
                      <a:pt x="336" y="1366"/>
                    </a:lnTo>
                    <a:close/>
                    <a:moveTo>
                      <a:pt x="545" y="0"/>
                    </a:moveTo>
                    <a:lnTo>
                      <a:pt x="545" y="0"/>
                    </a:lnTo>
                    <a:lnTo>
                      <a:pt x="516" y="2"/>
                    </a:lnTo>
                    <a:lnTo>
                      <a:pt x="488" y="4"/>
                    </a:lnTo>
                    <a:lnTo>
                      <a:pt x="462" y="6"/>
                    </a:lnTo>
                    <a:lnTo>
                      <a:pt x="435" y="12"/>
                    </a:lnTo>
                    <a:lnTo>
                      <a:pt x="409" y="18"/>
                    </a:lnTo>
                    <a:lnTo>
                      <a:pt x="383" y="24"/>
                    </a:lnTo>
                    <a:lnTo>
                      <a:pt x="358" y="32"/>
                    </a:lnTo>
                    <a:lnTo>
                      <a:pt x="334" y="43"/>
                    </a:lnTo>
                    <a:lnTo>
                      <a:pt x="310" y="53"/>
                    </a:lnTo>
                    <a:lnTo>
                      <a:pt x="285" y="65"/>
                    </a:lnTo>
                    <a:lnTo>
                      <a:pt x="263" y="77"/>
                    </a:lnTo>
                    <a:lnTo>
                      <a:pt x="241" y="91"/>
                    </a:lnTo>
                    <a:lnTo>
                      <a:pt x="219" y="105"/>
                    </a:lnTo>
                    <a:lnTo>
                      <a:pt x="198" y="122"/>
                    </a:lnTo>
                    <a:lnTo>
                      <a:pt x="180" y="138"/>
                    </a:lnTo>
                    <a:lnTo>
                      <a:pt x="160" y="154"/>
                    </a:lnTo>
                    <a:lnTo>
                      <a:pt x="142" y="172"/>
                    </a:lnTo>
                    <a:lnTo>
                      <a:pt x="126" y="192"/>
                    </a:lnTo>
                    <a:lnTo>
                      <a:pt x="109" y="213"/>
                    </a:lnTo>
                    <a:lnTo>
                      <a:pt x="93" y="233"/>
                    </a:lnTo>
                    <a:lnTo>
                      <a:pt x="79" y="253"/>
                    </a:lnTo>
                    <a:lnTo>
                      <a:pt x="67" y="275"/>
                    </a:lnTo>
                    <a:lnTo>
                      <a:pt x="55" y="298"/>
                    </a:lnTo>
                    <a:lnTo>
                      <a:pt x="43" y="322"/>
                    </a:lnTo>
                    <a:lnTo>
                      <a:pt x="33" y="344"/>
                    </a:lnTo>
                    <a:lnTo>
                      <a:pt x="24" y="368"/>
                    </a:lnTo>
                    <a:lnTo>
                      <a:pt x="16" y="395"/>
                    </a:lnTo>
                    <a:lnTo>
                      <a:pt x="10" y="419"/>
                    </a:lnTo>
                    <a:lnTo>
                      <a:pt x="6" y="445"/>
                    </a:lnTo>
                    <a:lnTo>
                      <a:pt x="2" y="472"/>
                    </a:lnTo>
                    <a:lnTo>
                      <a:pt x="0" y="498"/>
                    </a:lnTo>
                    <a:lnTo>
                      <a:pt x="0" y="526"/>
                    </a:lnTo>
                    <a:lnTo>
                      <a:pt x="0" y="526"/>
                    </a:lnTo>
                    <a:lnTo>
                      <a:pt x="0" y="551"/>
                    </a:lnTo>
                    <a:lnTo>
                      <a:pt x="2" y="577"/>
                    </a:lnTo>
                    <a:lnTo>
                      <a:pt x="6" y="601"/>
                    </a:lnTo>
                    <a:lnTo>
                      <a:pt x="10" y="625"/>
                    </a:lnTo>
                    <a:lnTo>
                      <a:pt x="22" y="674"/>
                    </a:lnTo>
                    <a:lnTo>
                      <a:pt x="39" y="721"/>
                    </a:lnTo>
                    <a:lnTo>
                      <a:pt x="39" y="721"/>
                    </a:lnTo>
                    <a:lnTo>
                      <a:pt x="53" y="751"/>
                    </a:lnTo>
                    <a:lnTo>
                      <a:pt x="67" y="779"/>
                    </a:lnTo>
                    <a:lnTo>
                      <a:pt x="67" y="779"/>
                    </a:lnTo>
                    <a:lnTo>
                      <a:pt x="209" y="1069"/>
                    </a:lnTo>
                    <a:lnTo>
                      <a:pt x="209" y="1069"/>
                    </a:lnTo>
                    <a:lnTo>
                      <a:pt x="223" y="1113"/>
                    </a:lnTo>
                    <a:lnTo>
                      <a:pt x="233" y="1150"/>
                    </a:lnTo>
                    <a:lnTo>
                      <a:pt x="235" y="1166"/>
                    </a:lnTo>
                    <a:lnTo>
                      <a:pt x="237" y="1180"/>
                    </a:lnTo>
                    <a:lnTo>
                      <a:pt x="237" y="1180"/>
                    </a:lnTo>
                    <a:lnTo>
                      <a:pt x="237" y="1206"/>
                    </a:lnTo>
                    <a:lnTo>
                      <a:pt x="239" y="1237"/>
                    </a:lnTo>
                    <a:lnTo>
                      <a:pt x="245" y="1263"/>
                    </a:lnTo>
                    <a:lnTo>
                      <a:pt x="247" y="1277"/>
                    </a:lnTo>
                    <a:lnTo>
                      <a:pt x="251" y="1287"/>
                    </a:lnTo>
                    <a:lnTo>
                      <a:pt x="251" y="1287"/>
                    </a:lnTo>
                    <a:lnTo>
                      <a:pt x="261" y="1301"/>
                    </a:lnTo>
                    <a:lnTo>
                      <a:pt x="277" y="1322"/>
                    </a:lnTo>
                    <a:lnTo>
                      <a:pt x="288" y="1334"/>
                    </a:lnTo>
                    <a:lnTo>
                      <a:pt x="302" y="1344"/>
                    </a:lnTo>
                    <a:lnTo>
                      <a:pt x="318" y="1356"/>
                    </a:lnTo>
                    <a:lnTo>
                      <a:pt x="336" y="1366"/>
                    </a:lnTo>
                    <a:lnTo>
                      <a:pt x="545" y="1366"/>
                    </a:lnTo>
                    <a:lnTo>
                      <a:pt x="753" y="1366"/>
                    </a:lnTo>
                    <a:lnTo>
                      <a:pt x="753" y="1366"/>
                    </a:lnTo>
                    <a:lnTo>
                      <a:pt x="771" y="1356"/>
                    </a:lnTo>
                    <a:lnTo>
                      <a:pt x="787" y="1344"/>
                    </a:lnTo>
                    <a:lnTo>
                      <a:pt x="800" y="1334"/>
                    </a:lnTo>
                    <a:lnTo>
                      <a:pt x="812" y="1322"/>
                    </a:lnTo>
                    <a:lnTo>
                      <a:pt x="828" y="1301"/>
                    </a:lnTo>
                    <a:lnTo>
                      <a:pt x="836" y="1287"/>
                    </a:lnTo>
                    <a:lnTo>
                      <a:pt x="836" y="1287"/>
                    </a:lnTo>
                    <a:lnTo>
                      <a:pt x="840" y="1277"/>
                    </a:lnTo>
                    <a:lnTo>
                      <a:pt x="844" y="1263"/>
                    </a:lnTo>
                    <a:lnTo>
                      <a:pt x="848" y="1237"/>
                    </a:lnTo>
                    <a:lnTo>
                      <a:pt x="850" y="1206"/>
                    </a:lnTo>
                    <a:lnTo>
                      <a:pt x="852" y="1180"/>
                    </a:lnTo>
                    <a:lnTo>
                      <a:pt x="852" y="1180"/>
                    </a:lnTo>
                    <a:lnTo>
                      <a:pt x="852" y="1166"/>
                    </a:lnTo>
                    <a:lnTo>
                      <a:pt x="856" y="1150"/>
                    </a:lnTo>
                    <a:lnTo>
                      <a:pt x="866" y="1113"/>
                    </a:lnTo>
                    <a:lnTo>
                      <a:pt x="880" y="1069"/>
                    </a:lnTo>
                    <a:lnTo>
                      <a:pt x="880" y="1069"/>
                    </a:lnTo>
                    <a:lnTo>
                      <a:pt x="1020" y="779"/>
                    </a:lnTo>
                    <a:lnTo>
                      <a:pt x="1020" y="779"/>
                    </a:lnTo>
                    <a:lnTo>
                      <a:pt x="1036" y="751"/>
                    </a:lnTo>
                    <a:lnTo>
                      <a:pt x="1050" y="721"/>
                    </a:lnTo>
                    <a:lnTo>
                      <a:pt x="1050" y="721"/>
                    </a:lnTo>
                    <a:lnTo>
                      <a:pt x="1067" y="674"/>
                    </a:lnTo>
                    <a:lnTo>
                      <a:pt x="1079" y="625"/>
                    </a:lnTo>
                    <a:lnTo>
                      <a:pt x="1083" y="601"/>
                    </a:lnTo>
                    <a:lnTo>
                      <a:pt x="1085" y="577"/>
                    </a:lnTo>
                    <a:lnTo>
                      <a:pt x="1087" y="551"/>
                    </a:lnTo>
                    <a:lnTo>
                      <a:pt x="1089" y="526"/>
                    </a:lnTo>
                    <a:lnTo>
                      <a:pt x="1089" y="526"/>
                    </a:lnTo>
                    <a:lnTo>
                      <a:pt x="1087" y="498"/>
                    </a:lnTo>
                    <a:lnTo>
                      <a:pt x="1085" y="472"/>
                    </a:lnTo>
                    <a:lnTo>
                      <a:pt x="1081" y="445"/>
                    </a:lnTo>
                    <a:lnTo>
                      <a:pt x="1077" y="419"/>
                    </a:lnTo>
                    <a:lnTo>
                      <a:pt x="1071" y="395"/>
                    </a:lnTo>
                    <a:lnTo>
                      <a:pt x="1063" y="368"/>
                    </a:lnTo>
                    <a:lnTo>
                      <a:pt x="1055" y="344"/>
                    </a:lnTo>
                    <a:lnTo>
                      <a:pt x="1044" y="322"/>
                    </a:lnTo>
                    <a:lnTo>
                      <a:pt x="1034" y="298"/>
                    </a:lnTo>
                    <a:lnTo>
                      <a:pt x="1022" y="275"/>
                    </a:lnTo>
                    <a:lnTo>
                      <a:pt x="1008" y="253"/>
                    </a:lnTo>
                    <a:lnTo>
                      <a:pt x="994" y="233"/>
                    </a:lnTo>
                    <a:lnTo>
                      <a:pt x="980" y="213"/>
                    </a:lnTo>
                    <a:lnTo>
                      <a:pt x="963" y="192"/>
                    </a:lnTo>
                    <a:lnTo>
                      <a:pt x="945" y="172"/>
                    </a:lnTo>
                    <a:lnTo>
                      <a:pt x="927" y="154"/>
                    </a:lnTo>
                    <a:lnTo>
                      <a:pt x="909" y="138"/>
                    </a:lnTo>
                    <a:lnTo>
                      <a:pt x="889" y="122"/>
                    </a:lnTo>
                    <a:lnTo>
                      <a:pt x="868" y="105"/>
                    </a:lnTo>
                    <a:lnTo>
                      <a:pt x="846" y="91"/>
                    </a:lnTo>
                    <a:lnTo>
                      <a:pt x="826" y="77"/>
                    </a:lnTo>
                    <a:lnTo>
                      <a:pt x="802" y="65"/>
                    </a:lnTo>
                    <a:lnTo>
                      <a:pt x="779" y="53"/>
                    </a:lnTo>
                    <a:lnTo>
                      <a:pt x="755" y="43"/>
                    </a:lnTo>
                    <a:lnTo>
                      <a:pt x="731" y="32"/>
                    </a:lnTo>
                    <a:lnTo>
                      <a:pt x="704" y="24"/>
                    </a:lnTo>
                    <a:lnTo>
                      <a:pt x="678" y="18"/>
                    </a:lnTo>
                    <a:lnTo>
                      <a:pt x="654" y="12"/>
                    </a:lnTo>
                    <a:lnTo>
                      <a:pt x="625" y="6"/>
                    </a:lnTo>
                    <a:lnTo>
                      <a:pt x="599" y="4"/>
                    </a:lnTo>
                    <a:lnTo>
                      <a:pt x="571" y="2"/>
                    </a:lnTo>
                    <a:lnTo>
                      <a:pt x="545" y="0"/>
                    </a:lnTo>
                    <a:close/>
                  </a:path>
                </a:pathLst>
              </a:custGeom>
              <a:solidFill>
                <a:srgbClr val="FEFEF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4" name="Freeform 48"/>
              <p:cNvSpPr>
                <a:spLocks/>
              </p:cNvSpPr>
              <p:nvPr/>
            </p:nvSpPr>
            <p:spPr bwMode="auto">
              <a:xfrm>
                <a:off x="2193" y="360"/>
                <a:ext cx="1087" cy="1364"/>
              </a:xfrm>
              <a:custGeom>
                <a:avLst/>
                <a:gdLst>
                  <a:gd name="T0" fmla="*/ 336 w 1087"/>
                  <a:gd name="T1" fmla="*/ 1364 h 1364"/>
                  <a:gd name="T2" fmla="*/ 302 w 1087"/>
                  <a:gd name="T3" fmla="*/ 1342 h 1364"/>
                  <a:gd name="T4" fmla="*/ 277 w 1087"/>
                  <a:gd name="T5" fmla="*/ 1320 h 1364"/>
                  <a:gd name="T6" fmla="*/ 253 w 1087"/>
                  <a:gd name="T7" fmla="*/ 1285 h 1364"/>
                  <a:gd name="T8" fmla="*/ 247 w 1087"/>
                  <a:gd name="T9" fmla="*/ 1273 h 1364"/>
                  <a:gd name="T10" fmla="*/ 239 w 1087"/>
                  <a:gd name="T11" fmla="*/ 1233 h 1364"/>
                  <a:gd name="T12" fmla="*/ 237 w 1087"/>
                  <a:gd name="T13" fmla="*/ 1178 h 1364"/>
                  <a:gd name="T14" fmla="*/ 235 w 1087"/>
                  <a:gd name="T15" fmla="*/ 1164 h 1364"/>
                  <a:gd name="T16" fmla="*/ 223 w 1087"/>
                  <a:gd name="T17" fmla="*/ 1109 h 1364"/>
                  <a:gd name="T18" fmla="*/ 209 w 1087"/>
                  <a:gd name="T19" fmla="*/ 1065 h 1364"/>
                  <a:gd name="T20" fmla="*/ 69 w 1087"/>
                  <a:gd name="T21" fmla="*/ 777 h 1364"/>
                  <a:gd name="T22" fmla="*/ 39 w 1087"/>
                  <a:gd name="T23" fmla="*/ 717 h 1364"/>
                  <a:gd name="T24" fmla="*/ 22 w 1087"/>
                  <a:gd name="T25" fmla="*/ 672 h 1364"/>
                  <a:gd name="T26" fmla="*/ 6 w 1087"/>
                  <a:gd name="T27" fmla="*/ 599 h 1364"/>
                  <a:gd name="T28" fmla="*/ 2 w 1087"/>
                  <a:gd name="T29" fmla="*/ 549 h 1364"/>
                  <a:gd name="T30" fmla="*/ 0 w 1087"/>
                  <a:gd name="T31" fmla="*/ 524 h 1364"/>
                  <a:gd name="T32" fmla="*/ 4 w 1087"/>
                  <a:gd name="T33" fmla="*/ 470 h 1364"/>
                  <a:gd name="T34" fmla="*/ 12 w 1087"/>
                  <a:gd name="T35" fmla="*/ 417 h 1364"/>
                  <a:gd name="T36" fmla="*/ 24 w 1087"/>
                  <a:gd name="T37" fmla="*/ 368 h 1364"/>
                  <a:gd name="T38" fmla="*/ 45 w 1087"/>
                  <a:gd name="T39" fmla="*/ 320 h 1364"/>
                  <a:gd name="T40" fmla="*/ 67 w 1087"/>
                  <a:gd name="T41" fmla="*/ 273 h 1364"/>
                  <a:gd name="T42" fmla="*/ 93 w 1087"/>
                  <a:gd name="T43" fmla="*/ 231 h 1364"/>
                  <a:gd name="T44" fmla="*/ 126 w 1087"/>
                  <a:gd name="T45" fmla="*/ 190 h 1364"/>
                  <a:gd name="T46" fmla="*/ 160 w 1087"/>
                  <a:gd name="T47" fmla="*/ 154 h 1364"/>
                  <a:gd name="T48" fmla="*/ 221 w 1087"/>
                  <a:gd name="T49" fmla="*/ 103 h 1364"/>
                  <a:gd name="T50" fmla="*/ 263 w 1087"/>
                  <a:gd name="T51" fmla="*/ 75 h 1364"/>
                  <a:gd name="T52" fmla="*/ 310 w 1087"/>
                  <a:gd name="T53" fmla="*/ 51 h 1364"/>
                  <a:gd name="T54" fmla="*/ 358 w 1087"/>
                  <a:gd name="T55" fmla="*/ 30 h 1364"/>
                  <a:gd name="T56" fmla="*/ 409 w 1087"/>
                  <a:gd name="T57" fmla="*/ 16 h 1364"/>
                  <a:gd name="T58" fmla="*/ 462 w 1087"/>
                  <a:gd name="T59" fmla="*/ 6 h 1364"/>
                  <a:gd name="T60" fmla="*/ 516 w 1087"/>
                  <a:gd name="T61" fmla="*/ 0 h 1364"/>
                  <a:gd name="T62" fmla="*/ 545 w 1087"/>
                  <a:gd name="T63" fmla="*/ 0 h 1364"/>
                  <a:gd name="T64" fmla="*/ 599 w 1087"/>
                  <a:gd name="T65" fmla="*/ 2 h 1364"/>
                  <a:gd name="T66" fmla="*/ 652 w 1087"/>
                  <a:gd name="T67" fmla="*/ 10 h 1364"/>
                  <a:gd name="T68" fmla="*/ 704 w 1087"/>
                  <a:gd name="T69" fmla="*/ 22 h 1364"/>
                  <a:gd name="T70" fmla="*/ 755 w 1087"/>
                  <a:gd name="T71" fmla="*/ 41 h 1364"/>
                  <a:gd name="T72" fmla="*/ 802 w 1087"/>
                  <a:gd name="T73" fmla="*/ 63 h 1364"/>
                  <a:gd name="T74" fmla="*/ 846 w 1087"/>
                  <a:gd name="T75" fmla="*/ 89 h 1364"/>
                  <a:gd name="T76" fmla="*/ 889 w 1087"/>
                  <a:gd name="T77" fmla="*/ 120 h 1364"/>
                  <a:gd name="T78" fmla="*/ 945 w 1087"/>
                  <a:gd name="T79" fmla="*/ 172 h 1364"/>
                  <a:gd name="T80" fmla="*/ 980 w 1087"/>
                  <a:gd name="T81" fmla="*/ 211 h 1364"/>
                  <a:gd name="T82" fmla="*/ 1008 w 1087"/>
                  <a:gd name="T83" fmla="*/ 251 h 1364"/>
                  <a:gd name="T84" fmla="*/ 1034 w 1087"/>
                  <a:gd name="T85" fmla="*/ 296 h 1364"/>
                  <a:gd name="T86" fmla="*/ 1055 w 1087"/>
                  <a:gd name="T87" fmla="*/ 344 h 1364"/>
                  <a:gd name="T88" fmla="*/ 1071 w 1087"/>
                  <a:gd name="T89" fmla="*/ 393 h 1364"/>
                  <a:gd name="T90" fmla="*/ 1081 w 1087"/>
                  <a:gd name="T91" fmla="*/ 443 h 1364"/>
                  <a:gd name="T92" fmla="*/ 1087 w 1087"/>
                  <a:gd name="T93" fmla="*/ 496 h 1364"/>
                  <a:gd name="T94" fmla="*/ 1087 w 1087"/>
                  <a:gd name="T95" fmla="*/ 524 h 1364"/>
                  <a:gd name="T96" fmla="*/ 1085 w 1087"/>
                  <a:gd name="T97" fmla="*/ 575 h 1364"/>
                  <a:gd name="T98" fmla="*/ 1077 w 1087"/>
                  <a:gd name="T99" fmla="*/ 623 h 1364"/>
                  <a:gd name="T100" fmla="*/ 1048 w 1087"/>
                  <a:gd name="T101" fmla="*/ 717 h 1364"/>
                  <a:gd name="T102" fmla="*/ 1036 w 1087"/>
                  <a:gd name="T103" fmla="*/ 749 h 1364"/>
                  <a:gd name="T104" fmla="*/ 1020 w 1087"/>
                  <a:gd name="T105" fmla="*/ 777 h 1364"/>
                  <a:gd name="T106" fmla="*/ 880 w 1087"/>
                  <a:gd name="T107" fmla="*/ 1065 h 1364"/>
                  <a:gd name="T108" fmla="*/ 856 w 1087"/>
                  <a:gd name="T109" fmla="*/ 1148 h 1364"/>
                  <a:gd name="T110" fmla="*/ 852 w 1087"/>
                  <a:gd name="T111" fmla="*/ 1178 h 1364"/>
                  <a:gd name="T112" fmla="*/ 850 w 1087"/>
                  <a:gd name="T113" fmla="*/ 1204 h 1364"/>
                  <a:gd name="T114" fmla="*/ 844 w 1087"/>
                  <a:gd name="T115" fmla="*/ 1261 h 1364"/>
                  <a:gd name="T116" fmla="*/ 836 w 1087"/>
                  <a:gd name="T117" fmla="*/ 1285 h 1364"/>
                  <a:gd name="T118" fmla="*/ 828 w 1087"/>
                  <a:gd name="T119" fmla="*/ 1299 h 1364"/>
                  <a:gd name="T120" fmla="*/ 800 w 1087"/>
                  <a:gd name="T121" fmla="*/ 1330 h 1364"/>
                  <a:gd name="T122" fmla="*/ 771 w 1087"/>
                  <a:gd name="T123" fmla="*/ 1352 h 1364"/>
                  <a:gd name="T124" fmla="*/ 545 w 1087"/>
                  <a:gd name="T125" fmla="*/ 1364 h 13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087" h="1364">
                    <a:moveTo>
                      <a:pt x="336" y="1364"/>
                    </a:moveTo>
                    <a:lnTo>
                      <a:pt x="336" y="1364"/>
                    </a:lnTo>
                    <a:lnTo>
                      <a:pt x="318" y="1352"/>
                    </a:lnTo>
                    <a:lnTo>
                      <a:pt x="302" y="1342"/>
                    </a:lnTo>
                    <a:lnTo>
                      <a:pt x="288" y="1330"/>
                    </a:lnTo>
                    <a:lnTo>
                      <a:pt x="277" y="1320"/>
                    </a:lnTo>
                    <a:lnTo>
                      <a:pt x="261" y="1299"/>
                    </a:lnTo>
                    <a:lnTo>
                      <a:pt x="253" y="1285"/>
                    </a:lnTo>
                    <a:lnTo>
                      <a:pt x="253" y="1285"/>
                    </a:lnTo>
                    <a:lnTo>
                      <a:pt x="247" y="1273"/>
                    </a:lnTo>
                    <a:lnTo>
                      <a:pt x="245" y="1261"/>
                    </a:lnTo>
                    <a:lnTo>
                      <a:pt x="239" y="1233"/>
                    </a:lnTo>
                    <a:lnTo>
                      <a:pt x="237" y="1204"/>
                    </a:lnTo>
                    <a:lnTo>
                      <a:pt x="237" y="1178"/>
                    </a:lnTo>
                    <a:lnTo>
                      <a:pt x="237" y="1178"/>
                    </a:lnTo>
                    <a:lnTo>
                      <a:pt x="235" y="1164"/>
                    </a:lnTo>
                    <a:lnTo>
                      <a:pt x="233" y="1148"/>
                    </a:lnTo>
                    <a:lnTo>
                      <a:pt x="223" y="1109"/>
                    </a:lnTo>
                    <a:lnTo>
                      <a:pt x="209" y="1065"/>
                    </a:lnTo>
                    <a:lnTo>
                      <a:pt x="209" y="1065"/>
                    </a:lnTo>
                    <a:lnTo>
                      <a:pt x="69" y="777"/>
                    </a:lnTo>
                    <a:lnTo>
                      <a:pt x="69" y="777"/>
                    </a:lnTo>
                    <a:lnTo>
                      <a:pt x="53" y="749"/>
                    </a:lnTo>
                    <a:lnTo>
                      <a:pt x="39" y="717"/>
                    </a:lnTo>
                    <a:lnTo>
                      <a:pt x="39" y="717"/>
                    </a:lnTo>
                    <a:lnTo>
                      <a:pt x="22" y="672"/>
                    </a:lnTo>
                    <a:lnTo>
                      <a:pt x="10" y="623"/>
                    </a:lnTo>
                    <a:lnTo>
                      <a:pt x="6" y="599"/>
                    </a:lnTo>
                    <a:lnTo>
                      <a:pt x="2" y="575"/>
                    </a:lnTo>
                    <a:lnTo>
                      <a:pt x="2" y="549"/>
                    </a:lnTo>
                    <a:lnTo>
                      <a:pt x="0" y="524"/>
                    </a:lnTo>
                    <a:lnTo>
                      <a:pt x="0" y="524"/>
                    </a:lnTo>
                    <a:lnTo>
                      <a:pt x="2" y="496"/>
                    </a:lnTo>
                    <a:lnTo>
                      <a:pt x="4" y="470"/>
                    </a:lnTo>
                    <a:lnTo>
                      <a:pt x="6" y="443"/>
                    </a:lnTo>
                    <a:lnTo>
                      <a:pt x="12" y="417"/>
                    </a:lnTo>
                    <a:lnTo>
                      <a:pt x="18" y="393"/>
                    </a:lnTo>
                    <a:lnTo>
                      <a:pt x="24" y="368"/>
                    </a:lnTo>
                    <a:lnTo>
                      <a:pt x="35" y="344"/>
                    </a:lnTo>
                    <a:lnTo>
                      <a:pt x="45" y="320"/>
                    </a:lnTo>
                    <a:lnTo>
                      <a:pt x="55" y="296"/>
                    </a:lnTo>
                    <a:lnTo>
                      <a:pt x="67" y="273"/>
                    </a:lnTo>
                    <a:lnTo>
                      <a:pt x="79" y="251"/>
                    </a:lnTo>
                    <a:lnTo>
                      <a:pt x="93" y="231"/>
                    </a:lnTo>
                    <a:lnTo>
                      <a:pt x="109" y="211"/>
                    </a:lnTo>
                    <a:lnTo>
                      <a:pt x="126" y="190"/>
                    </a:lnTo>
                    <a:lnTo>
                      <a:pt x="142" y="172"/>
                    </a:lnTo>
                    <a:lnTo>
                      <a:pt x="160" y="154"/>
                    </a:lnTo>
                    <a:lnTo>
                      <a:pt x="200" y="120"/>
                    </a:lnTo>
                    <a:lnTo>
                      <a:pt x="221" y="103"/>
                    </a:lnTo>
                    <a:lnTo>
                      <a:pt x="241" y="89"/>
                    </a:lnTo>
                    <a:lnTo>
                      <a:pt x="263" y="75"/>
                    </a:lnTo>
                    <a:lnTo>
                      <a:pt x="285" y="63"/>
                    </a:lnTo>
                    <a:lnTo>
                      <a:pt x="310" y="51"/>
                    </a:lnTo>
                    <a:lnTo>
                      <a:pt x="334" y="41"/>
                    </a:lnTo>
                    <a:lnTo>
                      <a:pt x="358" y="30"/>
                    </a:lnTo>
                    <a:lnTo>
                      <a:pt x="383" y="22"/>
                    </a:lnTo>
                    <a:lnTo>
                      <a:pt x="409" y="16"/>
                    </a:lnTo>
                    <a:lnTo>
                      <a:pt x="435" y="10"/>
                    </a:lnTo>
                    <a:lnTo>
                      <a:pt x="462" y="6"/>
                    </a:lnTo>
                    <a:lnTo>
                      <a:pt x="490" y="2"/>
                    </a:lnTo>
                    <a:lnTo>
                      <a:pt x="516" y="0"/>
                    </a:lnTo>
                    <a:lnTo>
                      <a:pt x="545" y="0"/>
                    </a:lnTo>
                    <a:lnTo>
                      <a:pt x="545" y="0"/>
                    </a:lnTo>
                    <a:lnTo>
                      <a:pt x="571" y="0"/>
                    </a:lnTo>
                    <a:lnTo>
                      <a:pt x="599" y="2"/>
                    </a:lnTo>
                    <a:lnTo>
                      <a:pt x="625" y="6"/>
                    </a:lnTo>
                    <a:lnTo>
                      <a:pt x="652" y="10"/>
                    </a:lnTo>
                    <a:lnTo>
                      <a:pt x="678" y="16"/>
                    </a:lnTo>
                    <a:lnTo>
                      <a:pt x="704" y="22"/>
                    </a:lnTo>
                    <a:lnTo>
                      <a:pt x="731" y="30"/>
                    </a:lnTo>
                    <a:lnTo>
                      <a:pt x="755" y="41"/>
                    </a:lnTo>
                    <a:lnTo>
                      <a:pt x="779" y="51"/>
                    </a:lnTo>
                    <a:lnTo>
                      <a:pt x="802" y="63"/>
                    </a:lnTo>
                    <a:lnTo>
                      <a:pt x="824" y="75"/>
                    </a:lnTo>
                    <a:lnTo>
                      <a:pt x="846" y="89"/>
                    </a:lnTo>
                    <a:lnTo>
                      <a:pt x="868" y="103"/>
                    </a:lnTo>
                    <a:lnTo>
                      <a:pt x="889" y="120"/>
                    </a:lnTo>
                    <a:lnTo>
                      <a:pt x="927" y="154"/>
                    </a:lnTo>
                    <a:lnTo>
                      <a:pt x="945" y="172"/>
                    </a:lnTo>
                    <a:lnTo>
                      <a:pt x="961" y="190"/>
                    </a:lnTo>
                    <a:lnTo>
                      <a:pt x="980" y="211"/>
                    </a:lnTo>
                    <a:lnTo>
                      <a:pt x="994" y="231"/>
                    </a:lnTo>
                    <a:lnTo>
                      <a:pt x="1008" y="251"/>
                    </a:lnTo>
                    <a:lnTo>
                      <a:pt x="1022" y="273"/>
                    </a:lnTo>
                    <a:lnTo>
                      <a:pt x="1034" y="296"/>
                    </a:lnTo>
                    <a:lnTo>
                      <a:pt x="1044" y="320"/>
                    </a:lnTo>
                    <a:lnTo>
                      <a:pt x="1055" y="344"/>
                    </a:lnTo>
                    <a:lnTo>
                      <a:pt x="1063" y="368"/>
                    </a:lnTo>
                    <a:lnTo>
                      <a:pt x="1071" y="393"/>
                    </a:lnTo>
                    <a:lnTo>
                      <a:pt x="1077" y="417"/>
                    </a:lnTo>
                    <a:lnTo>
                      <a:pt x="1081" y="443"/>
                    </a:lnTo>
                    <a:lnTo>
                      <a:pt x="1085" y="470"/>
                    </a:lnTo>
                    <a:lnTo>
                      <a:pt x="1087" y="496"/>
                    </a:lnTo>
                    <a:lnTo>
                      <a:pt x="1087" y="524"/>
                    </a:lnTo>
                    <a:lnTo>
                      <a:pt x="1087" y="524"/>
                    </a:lnTo>
                    <a:lnTo>
                      <a:pt x="1087" y="549"/>
                    </a:lnTo>
                    <a:lnTo>
                      <a:pt x="1085" y="575"/>
                    </a:lnTo>
                    <a:lnTo>
                      <a:pt x="1081" y="599"/>
                    </a:lnTo>
                    <a:lnTo>
                      <a:pt x="1077" y="623"/>
                    </a:lnTo>
                    <a:lnTo>
                      <a:pt x="1065" y="672"/>
                    </a:lnTo>
                    <a:lnTo>
                      <a:pt x="1048" y="717"/>
                    </a:lnTo>
                    <a:lnTo>
                      <a:pt x="1048" y="717"/>
                    </a:lnTo>
                    <a:lnTo>
                      <a:pt x="1036" y="749"/>
                    </a:lnTo>
                    <a:lnTo>
                      <a:pt x="1020" y="777"/>
                    </a:lnTo>
                    <a:lnTo>
                      <a:pt x="1020" y="777"/>
                    </a:lnTo>
                    <a:lnTo>
                      <a:pt x="880" y="1065"/>
                    </a:lnTo>
                    <a:lnTo>
                      <a:pt x="880" y="1065"/>
                    </a:lnTo>
                    <a:lnTo>
                      <a:pt x="866" y="1109"/>
                    </a:lnTo>
                    <a:lnTo>
                      <a:pt x="856" y="1148"/>
                    </a:lnTo>
                    <a:lnTo>
                      <a:pt x="852" y="1164"/>
                    </a:lnTo>
                    <a:lnTo>
                      <a:pt x="852" y="1178"/>
                    </a:lnTo>
                    <a:lnTo>
                      <a:pt x="852" y="1178"/>
                    </a:lnTo>
                    <a:lnTo>
                      <a:pt x="850" y="1204"/>
                    </a:lnTo>
                    <a:lnTo>
                      <a:pt x="848" y="1233"/>
                    </a:lnTo>
                    <a:lnTo>
                      <a:pt x="844" y="1261"/>
                    </a:lnTo>
                    <a:lnTo>
                      <a:pt x="840" y="1273"/>
                    </a:lnTo>
                    <a:lnTo>
                      <a:pt x="836" y="1285"/>
                    </a:lnTo>
                    <a:lnTo>
                      <a:pt x="836" y="1285"/>
                    </a:lnTo>
                    <a:lnTo>
                      <a:pt x="828" y="1299"/>
                    </a:lnTo>
                    <a:lnTo>
                      <a:pt x="812" y="1320"/>
                    </a:lnTo>
                    <a:lnTo>
                      <a:pt x="800" y="1330"/>
                    </a:lnTo>
                    <a:lnTo>
                      <a:pt x="785" y="1342"/>
                    </a:lnTo>
                    <a:lnTo>
                      <a:pt x="771" y="1352"/>
                    </a:lnTo>
                    <a:lnTo>
                      <a:pt x="753" y="1364"/>
                    </a:lnTo>
                    <a:lnTo>
                      <a:pt x="545" y="1364"/>
                    </a:lnTo>
                    <a:lnTo>
                      <a:pt x="336" y="1364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5" name="Freeform 49"/>
              <p:cNvSpPr>
                <a:spLocks/>
              </p:cNvSpPr>
              <p:nvPr/>
            </p:nvSpPr>
            <p:spPr bwMode="auto">
              <a:xfrm>
                <a:off x="2193" y="358"/>
                <a:ext cx="1089" cy="1366"/>
              </a:xfrm>
              <a:custGeom>
                <a:avLst/>
                <a:gdLst>
                  <a:gd name="T0" fmla="*/ 516 w 1089"/>
                  <a:gd name="T1" fmla="*/ 2 h 1366"/>
                  <a:gd name="T2" fmla="*/ 435 w 1089"/>
                  <a:gd name="T3" fmla="*/ 12 h 1366"/>
                  <a:gd name="T4" fmla="*/ 358 w 1089"/>
                  <a:gd name="T5" fmla="*/ 32 h 1366"/>
                  <a:gd name="T6" fmla="*/ 285 w 1089"/>
                  <a:gd name="T7" fmla="*/ 65 h 1366"/>
                  <a:gd name="T8" fmla="*/ 219 w 1089"/>
                  <a:gd name="T9" fmla="*/ 105 h 1366"/>
                  <a:gd name="T10" fmla="*/ 160 w 1089"/>
                  <a:gd name="T11" fmla="*/ 154 h 1366"/>
                  <a:gd name="T12" fmla="*/ 109 w 1089"/>
                  <a:gd name="T13" fmla="*/ 213 h 1366"/>
                  <a:gd name="T14" fmla="*/ 67 w 1089"/>
                  <a:gd name="T15" fmla="*/ 275 h 1366"/>
                  <a:gd name="T16" fmla="*/ 33 w 1089"/>
                  <a:gd name="T17" fmla="*/ 344 h 1366"/>
                  <a:gd name="T18" fmla="*/ 10 w 1089"/>
                  <a:gd name="T19" fmla="*/ 419 h 1366"/>
                  <a:gd name="T20" fmla="*/ 0 w 1089"/>
                  <a:gd name="T21" fmla="*/ 498 h 1366"/>
                  <a:gd name="T22" fmla="*/ 0 w 1089"/>
                  <a:gd name="T23" fmla="*/ 551 h 1366"/>
                  <a:gd name="T24" fmla="*/ 10 w 1089"/>
                  <a:gd name="T25" fmla="*/ 625 h 1366"/>
                  <a:gd name="T26" fmla="*/ 39 w 1089"/>
                  <a:gd name="T27" fmla="*/ 721 h 1366"/>
                  <a:gd name="T28" fmla="*/ 67 w 1089"/>
                  <a:gd name="T29" fmla="*/ 779 h 1366"/>
                  <a:gd name="T30" fmla="*/ 223 w 1089"/>
                  <a:gd name="T31" fmla="*/ 1113 h 1366"/>
                  <a:gd name="T32" fmla="*/ 237 w 1089"/>
                  <a:gd name="T33" fmla="*/ 1180 h 1366"/>
                  <a:gd name="T34" fmla="*/ 239 w 1089"/>
                  <a:gd name="T35" fmla="*/ 1237 h 1366"/>
                  <a:gd name="T36" fmla="*/ 251 w 1089"/>
                  <a:gd name="T37" fmla="*/ 1287 h 1366"/>
                  <a:gd name="T38" fmla="*/ 277 w 1089"/>
                  <a:gd name="T39" fmla="*/ 1322 h 1366"/>
                  <a:gd name="T40" fmla="*/ 318 w 1089"/>
                  <a:gd name="T41" fmla="*/ 1356 h 1366"/>
                  <a:gd name="T42" fmla="*/ 753 w 1089"/>
                  <a:gd name="T43" fmla="*/ 1366 h 1366"/>
                  <a:gd name="T44" fmla="*/ 787 w 1089"/>
                  <a:gd name="T45" fmla="*/ 1344 h 1366"/>
                  <a:gd name="T46" fmla="*/ 828 w 1089"/>
                  <a:gd name="T47" fmla="*/ 1301 h 1366"/>
                  <a:gd name="T48" fmla="*/ 840 w 1089"/>
                  <a:gd name="T49" fmla="*/ 1277 h 1366"/>
                  <a:gd name="T50" fmla="*/ 850 w 1089"/>
                  <a:gd name="T51" fmla="*/ 1206 h 1366"/>
                  <a:gd name="T52" fmla="*/ 852 w 1089"/>
                  <a:gd name="T53" fmla="*/ 1166 h 1366"/>
                  <a:gd name="T54" fmla="*/ 880 w 1089"/>
                  <a:gd name="T55" fmla="*/ 1069 h 1366"/>
                  <a:gd name="T56" fmla="*/ 1020 w 1089"/>
                  <a:gd name="T57" fmla="*/ 779 h 1366"/>
                  <a:gd name="T58" fmla="*/ 1050 w 1089"/>
                  <a:gd name="T59" fmla="*/ 721 h 1366"/>
                  <a:gd name="T60" fmla="*/ 1083 w 1089"/>
                  <a:gd name="T61" fmla="*/ 601 h 1366"/>
                  <a:gd name="T62" fmla="*/ 1089 w 1089"/>
                  <a:gd name="T63" fmla="*/ 526 h 1366"/>
                  <a:gd name="T64" fmla="*/ 1085 w 1089"/>
                  <a:gd name="T65" fmla="*/ 472 h 1366"/>
                  <a:gd name="T66" fmla="*/ 1071 w 1089"/>
                  <a:gd name="T67" fmla="*/ 395 h 1366"/>
                  <a:gd name="T68" fmla="*/ 1044 w 1089"/>
                  <a:gd name="T69" fmla="*/ 322 h 1366"/>
                  <a:gd name="T70" fmla="*/ 1008 w 1089"/>
                  <a:gd name="T71" fmla="*/ 253 h 1366"/>
                  <a:gd name="T72" fmla="*/ 963 w 1089"/>
                  <a:gd name="T73" fmla="*/ 192 h 1366"/>
                  <a:gd name="T74" fmla="*/ 909 w 1089"/>
                  <a:gd name="T75" fmla="*/ 138 h 1366"/>
                  <a:gd name="T76" fmla="*/ 846 w 1089"/>
                  <a:gd name="T77" fmla="*/ 91 h 1366"/>
                  <a:gd name="T78" fmla="*/ 779 w 1089"/>
                  <a:gd name="T79" fmla="*/ 53 h 1366"/>
                  <a:gd name="T80" fmla="*/ 704 w 1089"/>
                  <a:gd name="T81" fmla="*/ 24 h 1366"/>
                  <a:gd name="T82" fmla="*/ 625 w 1089"/>
                  <a:gd name="T83" fmla="*/ 6 h 1366"/>
                  <a:gd name="T84" fmla="*/ 545 w 1089"/>
                  <a:gd name="T85" fmla="*/ 0 h 13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089" h="1366">
                    <a:moveTo>
                      <a:pt x="545" y="0"/>
                    </a:moveTo>
                    <a:lnTo>
                      <a:pt x="545" y="0"/>
                    </a:lnTo>
                    <a:lnTo>
                      <a:pt x="516" y="2"/>
                    </a:lnTo>
                    <a:lnTo>
                      <a:pt x="488" y="4"/>
                    </a:lnTo>
                    <a:lnTo>
                      <a:pt x="462" y="6"/>
                    </a:lnTo>
                    <a:lnTo>
                      <a:pt x="435" y="12"/>
                    </a:lnTo>
                    <a:lnTo>
                      <a:pt x="409" y="18"/>
                    </a:lnTo>
                    <a:lnTo>
                      <a:pt x="383" y="24"/>
                    </a:lnTo>
                    <a:lnTo>
                      <a:pt x="358" y="32"/>
                    </a:lnTo>
                    <a:lnTo>
                      <a:pt x="334" y="43"/>
                    </a:lnTo>
                    <a:lnTo>
                      <a:pt x="310" y="53"/>
                    </a:lnTo>
                    <a:lnTo>
                      <a:pt x="285" y="65"/>
                    </a:lnTo>
                    <a:lnTo>
                      <a:pt x="263" y="77"/>
                    </a:lnTo>
                    <a:lnTo>
                      <a:pt x="241" y="91"/>
                    </a:lnTo>
                    <a:lnTo>
                      <a:pt x="219" y="105"/>
                    </a:lnTo>
                    <a:lnTo>
                      <a:pt x="198" y="122"/>
                    </a:lnTo>
                    <a:lnTo>
                      <a:pt x="180" y="138"/>
                    </a:lnTo>
                    <a:lnTo>
                      <a:pt x="160" y="154"/>
                    </a:lnTo>
                    <a:lnTo>
                      <a:pt x="142" y="172"/>
                    </a:lnTo>
                    <a:lnTo>
                      <a:pt x="126" y="192"/>
                    </a:lnTo>
                    <a:lnTo>
                      <a:pt x="109" y="213"/>
                    </a:lnTo>
                    <a:lnTo>
                      <a:pt x="93" y="233"/>
                    </a:lnTo>
                    <a:lnTo>
                      <a:pt x="79" y="253"/>
                    </a:lnTo>
                    <a:lnTo>
                      <a:pt x="67" y="275"/>
                    </a:lnTo>
                    <a:lnTo>
                      <a:pt x="55" y="298"/>
                    </a:lnTo>
                    <a:lnTo>
                      <a:pt x="43" y="322"/>
                    </a:lnTo>
                    <a:lnTo>
                      <a:pt x="33" y="344"/>
                    </a:lnTo>
                    <a:lnTo>
                      <a:pt x="24" y="368"/>
                    </a:lnTo>
                    <a:lnTo>
                      <a:pt x="16" y="395"/>
                    </a:lnTo>
                    <a:lnTo>
                      <a:pt x="10" y="419"/>
                    </a:lnTo>
                    <a:lnTo>
                      <a:pt x="6" y="445"/>
                    </a:lnTo>
                    <a:lnTo>
                      <a:pt x="2" y="472"/>
                    </a:lnTo>
                    <a:lnTo>
                      <a:pt x="0" y="498"/>
                    </a:lnTo>
                    <a:lnTo>
                      <a:pt x="0" y="526"/>
                    </a:lnTo>
                    <a:lnTo>
                      <a:pt x="0" y="526"/>
                    </a:lnTo>
                    <a:lnTo>
                      <a:pt x="0" y="551"/>
                    </a:lnTo>
                    <a:lnTo>
                      <a:pt x="2" y="577"/>
                    </a:lnTo>
                    <a:lnTo>
                      <a:pt x="6" y="601"/>
                    </a:lnTo>
                    <a:lnTo>
                      <a:pt x="10" y="625"/>
                    </a:lnTo>
                    <a:lnTo>
                      <a:pt x="22" y="674"/>
                    </a:lnTo>
                    <a:lnTo>
                      <a:pt x="39" y="721"/>
                    </a:lnTo>
                    <a:lnTo>
                      <a:pt x="39" y="721"/>
                    </a:lnTo>
                    <a:lnTo>
                      <a:pt x="53" y="751"/>
                    </a:lnTo>
                    <a:lnTo>
                      <a:pt x="67" y="779"/>
                    </a:lnTo>
                    <a:lnTo>
                      <a:pt x="67" y="779"/>
                    </a:lnTo>
                    <a:lnTo>
                      <a:pt x="209" y="1069"/>
                    </a:lnTo>
                    <a:lnTo>
                      <a:pt x="209" y="1069"/>
                    </a:lnTo>
                    <a:lnTo>
                      <a:pt x="223" y="1113"/>
                    </a:lnTo>
                    <a:lnTo>
                      <a:pt x="233" y="1150"/>
                    </a:lnTo>
                    <a:lnTo>
                      <a:pt x="235" y="1166"/>
                    </a:lnTo>
                    <a:lnTo>
                      <a:pt x="237" y="1180"/>
                    </a:lnTo>
                    <a:lnTo>
                      <a:pt x="237" y="1180"/>
                    </a:lnTo>
                    <a:lnTo>
                      <a:pt x="237" y="1206"/>
                    </a:lnTo>
                    <a:lnTo>
                      <a:pt x="239" y="1237"/>
                    </a:lnTo>
                    <a:lnTo>
                      <a:pt x="245" y="1263"/>
                    </a:lnTo>
                    <a:lnTo>
                      <a:pt x="247" y="1277"/>
                    </a:lnTo>
                    <a:lnTo>
                      <a:pt x="251" y="1287"/>
                    </a:lnTo>
                    <a:lnTo>
                      <a:pt x="251" y="1287"/>
                    </a:lnTo>
                    <a:lnTo>
                      <a:pt x="261" y="1301"/>
                    </a:lnTo>
                    <a:lnTo>
                      <a:pt x="277" y="1322"/>
                    </a:lnTo>
                    <a:lnTo>
                      <a:pt x="288" y="1334"/>
                    </a:lnTo>
                    <a:lnTo>
                      <a:pt x="302" y="1344"/>
                    </a:lnTo>
                    <a:lnTo>
                      <a:pt x="318" y="1356"/>
                    </a:lnTo>
                    <a:lnTo>
                      <a:pt x="336" y="1366"/>
                    </a:lnTo>
                    <a:lnTo>
                      <a:pt x="545" y="1366"/>
                    </a:lnTo>
                    <a:lnTo>
                      <a:pt x="753" y="1366"/>
                    </a:lnTo>
                    <a:lnTo>
                      <a:pt x="753" y="1366"/>
                    </a:lnTo>
                    <a:lnTo>
                      <a:pt x="771" y="1356"/>
                    </a:lnTo>
                    <a:lnTo>
                      <a:pt x="787" y="1344"/>
                    </a:lnTo>
                    <a:lnTo>
                      <a:pt x="800" y="1334"/>
                    </a:lnTo>
                    <a:lnTo>
                      <a:pt x="812" y="1322"/>
                    </a:lnTo>
                    <a:lnTo>
                      <a:pt x="828" y="1301"/>
                    </a:lnTo>
                    <a:lnTo>
                      <a:pt x="836" y="1287"/>
                    </a:lnTo>
                    <a:lnTo>
                      <a:pt x="836" y="1287"/>
                    </a:lnTo>
                    <a:lnTo>
                      <a:pt x="840" y="1277"/>
                    </a:lnTo>
                    <a:lnTo>
                      <a:pt x="844" y="1263"/>
                    </a:lnTo>
                    <a:lnTo>
                      <a:pt x="848" y="1237"/>
                    </a:lnTo>
                    <a:lnTo>
                      <a:pt x="850" y="1206"/>
                    </a:lnTo>
                    <a:lnTo>
                      <a:pt x="852" y="1180"/>
                    </a:lnTo>
                    <a:lnTo>
                      <a:pt x="852" y="1180"/>
                    </a:lnTo>
                    <a:lnTo>
                      <a:pt x="852" y="1166"/>
                    </a:lnTo>
                    <a:lnTo>
                      <a:pt x="856" y="1150"/>
                    </a:lnTo>
                    <a:lnTo>
                      <a:pt x="866" y="1113"/>
                    </a:lnTo>
                    <a:lnTo>
                      <a:pt x="880" y="1069"/>
                    </a:lnTo>
                    <a:lnTo>
                      <a:pt x="880" y="1069"/>
                    </a:lnTo>
                    <a:lnTo>
                      <a:pt x="1020" y="779"/>
                    </a:lnTo>
                    <a:lnTo>
                      <a:pt x="1020" y="779"/>
                    </a:lnTo>
                    <a:lnTo>
                      <a:pt x="1036" y="751"/>
                    </a:lnTo>
                    <a:lnTo>
                      <a:pt x="1050" y="721"/>
                    </a:lnTo>
                    <a:lnTo>
                      <a:pt x="1050" y="721"/>
                    </a:lnTo>
                    <a:lnTo>
                      <a:pt x="1067" y="674"/>
                    </a:lnTo>
                    <a:lnTo>
                      <a:pt x="1079" y="625"/>
                    </a:lnTo>
                    <a:lnTo>
                      <a:pt x="1083" y="601"/>
                    </a:lnTo>
                    <a:lnTo>
                      <a:pt x="1085" y="577"/>
                    </a:lnTo>
                    <a:lnTo>
                      <a:pt x="1087" y="551"/>
                    </a:lnTo>
                    <a:lnTo>
                      <a:pt x="1089" y="526"/>
                    </a:lnTo>
                    <a:lnTo>
                      <a:pt x="1089" y="526"/>
                    </a:lnTo>
                    <a:lnTo>
                      <a:pt x="1087" y="498"/>
                    </a:lnTo>
                    <a:lnTo>
                      <a:pt x="1085" y="472"/>
                    </a:lnTo>
                    <a:lnTo>
                      <a:pt x="1081" y="445"/>
                    </a:lnTo>
                    <a:lnTo>
                      <a:pt x="1077" y="419"/>
                    </a:lnTo>
                    <a:lnTo>
                      <a:pt x="1071" y="395"/>
                    </a:lnTo>
                    <a:lnTo>
                      <a:pt x="1063" y="368"/>
                    </a:lnTo>
                    <a:lnTo>
                      <a:pt x="1055" y="344"/>
                    </a:lnTo>
                    <a:lnTo>
                      <a:pt x="1044" y="322"/>
                    </a:lnTo>
                    <a:lnTo>
                      <a:pt x="1034" y="298"/>
                    </a:lnTo>
                    <a:lnTo>
                      <a:pt x="1022" y="275"/>
                    </a:lnTo>
                    <a:lnTo>
                      <a:pt x="1008" y="253"/>
                    </a:lnTo>
                    <a:lnTo>
                      <a:pt x="994" y="233"/>
                    </a:lnTo>
                    <a:lnTo>
                      <a:pt x="980" y="213"/>
                    </a:lnTo>
                    <a:lnTo>
                      <a:pt x="963" y="192"/>
                    </a:lnTo>
                    <a:lnTo>
                      <a:pt x="945" y="172"/>
                    </a:lnTo>
                    <a:lnTo>
                      <a:pt x="927" y="154"/>
                    </a:lnTo>
                    <a:lnTo>
                      <a:pt x="909" y="138"/>
                    </a:lnTo>
                    <a:lnTo>
                      <a:pt x="889" y="122"/>
                    </a:lnTo>
                    <a:lnTo>
                      <a:pt x="868" y="105"/>
                    </a:lnTo>
                    <a:lnTo>
                      <a:pt x="846" y="91"/>
                    </a:lnTo>
                    <a:lnTo>
                      <a:pt x="826" y="77"/>
                    </a:lnTo>
                    <a:lnTo>
                      <a:pt x="802" y="65"/>
                    </a:lnTo>
                    <a:lnTo>
                      <a:pt x="779" y="53"/>
                    </a:lnTo>
                    <a:lnTo>
                      <a:pt x="755" y="43"/>
                    </a:lnTo>
                    <a:lnTo>
                      <a:pt x="731" y="32"/>
                    </a:lnTo>
                    <a:lnTo>
                      <a:pt x="704" y="24"/>
                    </a:lnTo>
                    <a:lnTo>
                      <a:pt x="678" y="18"/>
                    </a:lnTo>
                    <a:lnTo>
                      <a:pt x="654" y="12"/>
                    </a:lnTo>
                    <a:lnTo>
                      <a:pt x="625" y="6"/>
                    </a:lnTo>
                    <a:lnTo>
                      <a:pt x="599" y="4"/>
                    </a:lnTo>
                    <a:lnTo>
                      <a:pt x="571" y="2"/>
                    </a:lnTo>
                    <a:lnTo>
                      <a:pt x="545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6" name="Freeform 50"/>
              <p:cNvSpPr>
                <a:spLocks noEditPoints="1"/>
              </p:cNvSpPr>
              <p:nvPr/>
            </p:nvSpPr>
            <p:spPr bwMode="auto">
              <a:xfrm>
                <a:off x="2193" y="360"/>
                <a:ext cx="1087" cy="1364"/>
              </a:xfrm>
              <a:custGeom>
                <a:avLst/>
                <a:gdLst>
                  <a:gd name="T0" fmla="*/ 302 w 1087"/>
                  <a:gd name="T1" fmla="*/ 1340 h 1364"/>
                  <a:gd name="T2" fmla="*/ 253 w 1087"/>
                  <a:gd name="T3" fmla="*/ 1283 h 1364"/>
                  <a:gd name="T4" fmla="*/ 241 w 1087"/>
                  <a:gd name="T5" fmla="*/ 1233 h 1364"/>
                  <a:gd name="T6" fmla="*/ 237 w 1087"/>
                  <a:gd name="T7" fmla="*/ 1164 h 1364"/>
                  <a:gd name="T8" fmla="*/ 209 w 1087"/>
                  <a:gd name="T9" fmla="*/ 1065 h 1364"/>
                  <a:gd name="T10" fmla="*/ 39 w 1087"/>
                  <a:gd name="T11" fmla="*/ 717 h 1364"/>
                  <a:gd name="T12" fmla="*/ 6 w 1087"/>
                  <a:gd name="T13" fmla="*/ 599 h 1364"/>
                  <a:gd name="T14" fmla="*/ 2 w 1087"/>
                  <a:gd name="T15" fmla="*/ 524 h 1364"/>
                  <a:gd name="T16" fmla="*/ 12 w 1087"/>
                  <a:gd name="T17" fmla="*/ 417 h 1364"/>
                  <a:gd name="T18" fmla="*/ 45 w 1087"/>
                  <a:gd name="T19" fmla="*/ 320 h 1364"/>
                  <a:gd name="T20" fmla="*/ 95 w 1087"/>
                  <a:gd name="T21" fmla="*/ 231 h 1364"/>
                  <a:gd name="T22" fmla="*/ 162 w 1087"/>
                  <a:gd name="T23" fmla="*/ 154 h 1364"/>
                  <a:gd name="T24" fmla="*/ 263 w 1087"/>
                  <a:gd name="T25" fmla="*/ 77 h 1364"/>
                  <a:gd name="T26" fmla="*/ 358 w 1087"/>
                  <a:gd name="T27" fmla="*/ 33 h 1364"/>
                  <a:gd name="T28" fmla="*/ 462 w 1087"/>
                  <a:gd name="T29" fmla="*/ 6 h 1364"/>
                  <a:gd name="T30" fmla="*/ 545 w 1087"/>
                  <a:gd name="T31" fmla="*/ 0 h 1364"/>
                  <a:gd name="T32" fmla="*/ 652 w 1087"/>
                  <a:gd name="T33" fmla="*/ 10 h 1364"/>
                  <a:gd name="T34" fmla="*/ 755 w 1087"/>
                  <a:gd name="T35" fmla="*/ 41 h 1364"/>
                  <a:gd name="T36" fmla="*/ 846 w 1087"/>
                  <a:gd name="T37" fmla="*/ 89 h 1364"/>
                  <a:gd name="T38" fmla="*/ 945 w 1087"/>
                  <a:gd name="T39" fmla="*/ 172 h 1364"/>
                  <a:gd name="T40" fmla="*/ 1008 w 1087"/>
                  <a:gd name="T41" fmla="*/ 253 h 1364"/>
                  <a:gd name="T42" fmla="*/ 1055 w 1087"/>
                  <a:gd name="T43" fmla="*/ 344 h 1364"/>
                  <a:gd name="T44" fmla="*/ 1081 w 1087"/>
                  <a:gd name="T45" fmla="*/ 443 h 1364"/>
                  <a:gd name="T46" fmla="*/ 1087 w 1087"/>
                  <a:gd name="T47" fmla="*/ 524 h 1364"/>
                  <a:gd name="T48" fmla="*/ 1077 w 1087"/>
                  <a:gd name="T49" fmla="*/ 623 h 1364"/>
                  <a:gd name="T50" fmla="*/ 1034 w 1087"/>
                  <a:gd name="T51" fmla="*/ 749 h 1364"/>
                  <a:gd name="T52" fmla="*/ 880 w 1087"/>
                  <a:gd name="T53" fmla="*/ 1065 h 1364"/>
                  <a:gd name="T54" fmla="*/ 850 w 1087"/>
                  <a:gd name="T55" fmla="*/ 1176 h 1364"/>
                  <a:gd name="T56" fmla="*/ 844 w 1087"/>
                  <a:gd name="T57" fmla="*/ 1261 h 1364"/>
                  <a:gd name="T58" fmla="*/ 826 w 1087"/>
                  <a:gd name="T59" fmla="*/ 1297 h 1364"/>
                  <a:gd name="T60" fmla="*/ 771 w 1087"/>
                  <a:gd name="T61" fmla="*/ 1352 h 1364"/>
                  <a:gd name="T62" fmla="*/ 545 w 1087"/>
                  <a:gd name="T63" fmla="*/ 0 h 1364"/>
                  <a:gd name="T64" fmla="*/ 462 w 1087"/>
                  <a:gd name="T65" fmla="*/ 6 h 1364"/>
                  <a:gd name="T66" fmla="*/ 358 w 1087"/>
                  <a:gd name="T67" fmla="*/ 30 h 1364"/>
                  <a:gd name="T68" fmla="*/ 263 w 1087"/>
                  <a:gd name="T69" fmla="*/ 75 h 1364"/>
                  <a:gd name="T70" fmla="*/ 160 w 1087"/>
                  <a:gd name="T71" fmla="*/ 154 h 1364"/>
                  <a:gd name="T72" fmla="*/ 93 w 1087"/>
                  <a:gd name="T73" fmla="*/ 231 h 1364"/>
                  <a:gd name="T74" fmla="*/ 45 w 1087"/>
                  <a:gd name="T75" fmla="*/ 320 h 1364"/>
                  <a:gd name="T76" fmla="*/ 12 w 1087"/>
                  <a:gd name="T77" fmla="*/ 417 h 1364"/>
                  <a:gd name="T78" fmla="*/ 0 w 1087"/>
                  <a:gd name="T79" fmla="*/ 524 h 1364"/>
                  <a:gd name="T80" fmla="*/ 6 w 1087"/>
                  <a:gd name="T81" fmla="*/ 599 h 1364"/>
                  <a:gd name="T82" fmla="*/ 39 w 1087"/>
                  <a:gd name="T83" fmla="*/ 717 h 1364"/>
                  <a:gd name="T84" fmla="*/ 209 w 1087"/>
                  <a:gd name="T85" fmla="*/ 1065 h 1364"/>
                  <a:gd name="T86" fmla="*/ 235 w 1087"/>
                  <a:gd name="T87" fmla="*/ 1164 h 1364"/>
                  <a:gd name="T88" fmla="*/ 239 w 1087"/>
                  <a:gd name="T89" fmla="*/ 1233 h 1364"/>
                  <a:gd name="T90" fmla="*/ 253 w 1087"/>
                  <a:gd name="T91" fmla="*/ 1285 h 1364"/>
                  <a:gd name="T92" fmla="*/ 302 w 1087"/>
                  <a:gd name="T93" fmla="*/ 1342 h 1364"/>
                  <a:gd name="T94" fmla="*/ 753 w 1087"/>
                  <a:gd name="T95" fmla="*/ 1364 h 1364"/>
                  <a:gd name="T96" fmla="*/ 800 w 1087"/>
                  <a:gd name="T97" fmla="*/ 1330 h 1364"/>
                  <a:gd name="T98" fmla="*/ 836 w 1087"/>
                  <a:gd name="T99" fmla="*/ 1285 h 1364"/>
                  <a:gd name="T100" fmla="*/ 850 w 1087"/>
                  <a:gd name="T101" fmla="*/ 1204 h 1364"/>
                  <a:gd name="T102" fmla="*/ 856 w 1087"/>
                  <a:gd name="T103" fmla="*/ 1148 h 1364"/>
                  <a:gd name="T104" fmla="*/ 1020 w 1087"/>
                  <a:gd name="T105" fmla="*/ 777 h 1364"/>
                  <a:gd name="T106" fmla="*/ 1048 w 1087"/>
                  <a:gd name="T107" fmla="*/ 717 h 1364"/>
                  <a:gd name="T108" fmla="*/ 1085 w 1087"/>
                  <a:gd name="T109" fmla="*/ 575 h 1364"/>
                  <a:gd name="T110" fmla="*/ 1087 w 1087"/>
                  <a:gd name="T111" fmla="*/ 496 h 1364"/>
                  <a:gd name="T112" fmla="*/ 1071 w 1087"/>
                  <a:gd name="T113" fmla="*/ 393 h 1364"/>
                  <a:gd name="T114" fmla="*/ 1034 w 1087"/>
                  <a:gd name="T115" fmla="*/ 296 h 1364"/>
                  <a:gd name="T116" fmla="*/ 980 w 1087"/>
                  <a:gd name="T117" fmla="*/ 211 h 1364"/>
                  <a:gd name="T118" fmla="*/ 889 w 1087"/>
                  <a:gd name="T119" fmla="*/ 120 h 1364"/>
                  <a:gd name="T120" fmla="*/ 802 w 1087"/>
                  <a:gd name="T121" fmla="*/ 63 h 1364"/>
                  <a:gd name="T122" fmla="*/ 704 w 1087"/>
                  <a:gd name="T123" fmla="*/ 22 h 1364"/>
                  <a:gd name="T124" fmla="*/ 599 w 1087"/>
                  <a:gd name="T125" fmla="*/ 2 h 13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087" h="1364">
                    <a:moveTo>
                      <a:pt x="336" y="1362"/>
                    </a:moveTo>
                    <a:lnTo>
                      <a:pt x="336" y="1362"/>
                    </a:lnTo>
                    <a:lnTo>
                      <a:pt x="318" y="1352"/>
                    </a:lnTo>
                    <a:lnTo>
                      <a:pt x="302" y="1340"/>
                    </a:lnTo>
                    <a:lnTo>
                      <a:pt x="290" y="1330"/>
                    </a:lnTo>
                    <a:lnTo>
                      <a:pt x="277" y="1318"/>
                    </a:lnTo>
                    <a:lnTo>
                      <a:pt x="261" y="1297"/>
                    </a:lnTo>
                    <a:lnTo>
                      <a:pt x="253" y="1283"/>
                    </a:lnTo>
                    <a:lnTo>
                      <a:pt x="253" y="1283"/>
                    </a:lnTo>
                    <a:lnTo>
                      <a:pt x="249" y="1273"/>
                    </a:lnTo>
                    <a:lnTo>
                      <a:pt x="245" y="1261"/>
                    </a:lnTo>
                    <a:lnTo>
                      <a:pt x="241" y="1233"/>
                    </a:lnTo>
                    <a:lnTo>
                      <a:pt x="237" y="1202"/>
                    </a:lnTo>
                    <a:lnTo>
                      <a:pt x="237" y="1176"/>
                    </a:lnTo>
                    <a:lnTo>
                      <a:pt x="237" y="1176"/>
                    </a:lnTo>
                    <a:lnTo>
                      <a:pt x="237" y="1164"/>
                    </a:lnTo>
                    <a:lnTo>
                      <a:pt x="233" y="1146"/>
                    </a:lnTo>
                    <a:lnTo>
                      <a:pt x="223" y="1109"/>
                    </a:lnTo>
                    <a:lnTo>
                      <a:pt x="209" y="1065"/>
                    </a:lnTo>
                    <a:lnTo>
                      <a:pt x="209" y="1065"/>
                    </a:lnTo>
                    <a:lnTo>
                      <a:pt x="69" y="777"/>
                    </a:lnTo>
                    <a:lnTo>
                      <a:pt x="69" y="777"/>
                    </a:lnTo>
                    <a:lnTo>
                      <a:pt x="53" y="749"/>
                    </a:lnTo>
                    <a:lnTo>
                      <a:pt x="39" y="717"/>
                    </a:lnTo>
                    <a:lnTo>
                      <a:pt x="39" y="717"/>
                    </a:lnTo>
                    <a:lnTo>
                      <a:pt x="22" y="672"/>
                    </a:lnTo>
                    <a:lnTo>
                      <a:pt x="10" y="623"/>
                    </a:lnTo>
                    <a:lnTo>
                      <a:pt x="6" y="599"/>
                    </a:lnTo>
                    <a:lnTo>
                      <a:pt x="4" y="575"/>
                    </a:lnTo>
                    <a:lnTo>
                      <a:pt x="2" y="549"/>
                    </a:lnTo>
                    <a:lnTo>
                      <a:pt x="2" y="524"/>
                    </a:lnTo>
                    <a:lnTo>
                      <a:pt x="2" y="524"/>
                    </a:lnTo>
                    <a:lnTo>
                      <a:pt x="2" y="496"/>
                    </a:lnTo>
                    <a:lnTo>
                      <a:pt x="4" y="470"/>
                    </a:lnTo>
                    <a:lnTo>
                      <a:pt x="8" y="443"/>
                    </a:lnTo>
                    <a:lnTo>
                      <a:pt x="12" y="417"/>
                    </a:lnTo>
                    <a:lnTo>
                      <a:pt x="18" y="393"/>
                    </a:lnTo>
                    <a:lnTo>
                      <a:pt x="26" y="368"/>
                    </a:lnTo>
                    <a:lnTo>
                      <a:pt x="35" y="344"/>
                    </a:lnTo>
                    <a:lnTo>
                      <a:pt x="45" y="320"/>
                    </a:lnTo>
                    <a:lnTo>
                      <a:pt x="55" y="296"/>
                    </a:lnTo>
                    <a:lnTo>
                      <a:pt x="67" y="273"/>
                    </a:lnTo>
                    <a:lnTo>
                      <a:pt x="81" y="253"/>
                    </a:lnTo>
                    <a:lnTo>
                      <a:pt x="95" y="231"/>
                    </a:lnTo>
                    <a:lnTo>
                      <a:pt x="109" y="211"/>
                    </a:lnTo>
                    <a:lnTo>
                      <a:pt x="126" y="190"/>
                    </a:lnTo>
                    <a:lnTo>
                      <a:pt x="144" y="172"/>
                    </a:lnTo>
                    <a:lnTo>
                      <a:pt x="162" y="154"/>
                    </a:lnTo>
                    <a:lnTo>
                      <a:pt x="200" y="120"/>
                    </a:lnTo>
                    <a:lnTo>
                      <a:pt x="221" y="103"/>
                    </a:lnTo>
                    <a:lnTo>
                      <a:pt x="241" y="89"/>
                    </a:lnTo>
                    <a:lnTo>
                      <a:pt x="263" y="77"/>
                    </a:lnTo>
                    <a:lnTo>
                      <a:pt x="288" y="63"/>
                    </a:lnTo>
                    <a:lnTo>
                      <a:pt x="310" y="53"/>
                    </a:lnTo>
                    <a:lnTo>
                      <a:pt x="334" y="41"/>
                    </a:lnTo>
                    <a:lnTo>
                      <a:pt x="358" y="33"/>
                    </a:lnTo>
                    <a:lnTo>
                      <a:pt x="385" y="24"/>
                    </a:lnTo>
                    <a:lnTo>
                      <a:pt x="409" y="16"/>
                    </a:lnTo>
                    <a:lnTo>
                      <a:pt x="435" y="10"/>
                    </a:lnTo>
                    <a:lnTo>
                      <a:pt x="462" y="6"/>
                    </a:lnTo>
                    <a:lnTo>
                      <a:pt x="490" y="2"/>
                    </a:lnTo>
                    <a:lnTo>
                      <a:pt x="516" y="0"/>
                    </a:lnTo>
                    <a:lnTo>
                      <a:pt x="545" y="0"/>
                    </a:lnTo>
                    <a:lnTo>
                      <a:pt x="545" y="0"/>
                    </a:lnTo>
                    <a:lnTo>
                      <a:pt x="571" y="0"/>
                    </a:lnTo>
                    <a:lnTo>
                      <a:pt x="599" y="2"/>
                    </a:lnTo>
                    <a:lnTo>
                      <a:pt x="625" y="6"/>
                    </a:lnTo>
                    <a:lnTo>
                      <a:pt x="652" y="10"/>
                    </a:lnTo>
                    <a:lnTo>
                      <a:pt x="678" y="16"/>
                    </a:lnTo>
                    <a:lnTo>
                      <a:pt x="704" y="24"/>
                    </a:lnTo>
                    <a:lnTo>
                      <a:pt x="729" y="33"/>
                    </a:lnTo>
                    <a:lnTo>
                      <a:pt x="755" y="41"/>
                    </a:lnTo>
                    <a:lnTo>
                      <a:pt x="777" y="53"/>
                    </a:lnTo>
                    <a:lnTo>
                      <a:pt x="802" y="63"/>
                    </a:lnTo>
                    <a:lnTo>
                      <a:pt x="824" y="77"/>
                    </a:lnTo>
                    <a:lnTo>
                      <a:pt x="846" y="89"/>
                    </a:lnTo>
                    <a:lnTo>
                      <a:pt x="868" y="103"/>
                    </a:lnTo>
                    <a:lnTo>
                      <a:pt x="889" y="120"/>
                    </a:lnTo>
                    <a:lnTo>
                      <a:pt x="927" y="154"/>
                    </a:lnTo>
                    <a:lnTo>
                      <a:pt x="945" y="172"/>
                    </a:lnTo>
                    <a:lnTo>
                      <a:pt x="961" y="190"/>
                    </a:lnTo>
                    <a:lnTo>
                      <a:pt x="978" y="211"/>
                    </a:lnTo>
                    <a:lnTo>
                      <a:pt x="994" y="231"/>
                    </a:lnTo>
                    <a:lnTo>
                      <a:pt x="1008" y="253"/>
                    </a:lnTo>
                    <a:lnTo>
                      <a:pt x="1020" y="273"/>
                    </a:lnTo>
                    <a:lnTo>
                      <a:pt x="1032" y="296"/>
                    </a:lnTo>
                    <a:lnTo>
                      <a:pt x="1044" y="320"/>
                    </a:lnTo>
                    <a:lnTo>
                      <a:pt x="1055" y="344"/>
                    </a:lnTo>
                    <a:lnTo>
                      <a:pt x="1063" y="368"/>
                    </a:lnTo>
                    <a:lnTo>
                      <a:pt x="1069" y="393"/>
                    </a:lnTo>
                    <a:lnTo>
                      <a:pt x="1075" y="417"/>
                    </a:lnTo>
                    <a:lnTo>
                      <a:pt x="1081" y="443"/>
                    </a:lnTo>
                    <a:lnTo>
                      <a:pt x="1085" y="470"/>
                    </a:lnTo>
                    <a:lnTo>
                      <a:pt x="1087" y="496"/>
                    </a:lnTo>
                    <a:lnTo>
                      <a:pt x="1087" y="524"/>
                    </a:lnTo>
                    <a:lnTo>
                      <a:pt x="1087" y="524"/>
                    </a:lnTo>
                    <a:lnTo>
                      <a:pt x="1087" y="549"/>
                    </a:lnTo>
                    <a:lnTo>
                      <a:pt x="1085" y="575"/>
                    </a:lnTo>
                    <a:lnTo>
                      <a:pt x="1081" y="599"/>
                    </a:lnTo>
                    <a:lnTo>
                      <a:pt x="1077" y="623"/>
                    </a:lnTo>
                    <a:lnTo>
                      <a:pt x="1065" y="672"/>
                    </a:lnTo>
                    <a:lnTo>
                      <a:pt x="1048" y="717"/>
                    </a:lnTo>
                    <a:lnTo>
                      <a:pt x="1048" y="717"/>
                    </a:lnTo>
                    <a:lnTo>
                      <a:pt x="1034" y="749"/>
                    </a:lnTo>
                    <a:lnTo>
                      <a:pt x="1020" y="777"/>
                    </a:lnTo>
                    <a:lnTo>
                      <a:pt x="1020" y="777"/>
                    </a:lnTo>
                    <a:lnTo>
                      <a:pt x="880" y="1065"/>
                    </a:lnTo>
                    <a:lnTo>
                      <a:pt x="880" y="1065"/>
                    </a:lnTo>
                    <a:lnTo>
                      <a:pt x="864" y="1109"/>
                    </a:lnTo>
                    <a:lnTo>
                      <a:pt x="856" y="1146"/>
                    </a:lnTo>
                    <a:lnTo>
                      <a:pt x="852" y="1164"/>
                    </a:lnTo>
                    <a:lnTo>
                      <a:pt x="850" y="1176"/>
                    </a:lnTo>
                    <a:lnTo>
                      <a:pt x="850" y="1176"/>
                    </a:lnTo>
                    <a:lnTo>
                      <a:pt x="850" y="1202"/>
                    </a:lnTo>
                    <a:lnTo>
                      <a:pt x="848" y="1233"/>
                    </a:lnTo>
                    <a:lnTo>
                      <a:pt x="844" y="1261"/>
                    </a:lnTo>
                    <a:lnTo>
                      <a:pt x="840" y="1273"/>
                    </a:lnTo>
                    <a:lnTo>
                      <a:pt x="836" y="1283"/>
                    </a:lnTo>
                    <a:lnTo>
                      <a:pt x="836" y="1283"/>
                    </a:lnTo>
                    <a:lnTo>
                      <a:pt x="826" y="1297"/>
                    </a:lnTo>
                    <a:lnTo>
                      <a:pt x="810" y="1318"/>
                    </a:lnTo>
                    <a:lnTo>
                      <a:pt x="800" y="1330"/>
                    </a:lnTo>
                    <a:lnTo>
                      <a:pt x="785" y="1340"/>
                    </a:lnTo>
                    <a:lnTo>
                      <a:pt x="771" y="1352"/>
                    </a:lnTo>
                    <a:lnTo>
                      <a:pt x="753" y="1362"/>
                    </a:lnTo>
                    <a:lnTo>
                      <a:pt x="545" y="1362"/>
                    </a:lnTo>
                    <a:lnTo>
                      <a:pt x="336" y="1362"/>
                    </a:lnTo>
                    <a:close/>
                    <a:moveTo>
                      <a:pt x="545" y="0"/>
                    </a:moveTo>
                    <a:lnTo>
                      <a:pt x="545" y="0"/>
                    </a:lnTo>
                    <a:lnTo>
                      <a:pt x="516" y="0"/>
                    </a:lnTo>
                    <a:lnTo>
                      <a:pt x="490" y="2"/>
                    </a:lnTo>
                    <a:lnTo>
                      <a:pt x="462" y="6"/>
                    </a:lnTo>
                    <a:lnTo>
                      <a:pt x="435" y="10"/>
                    </a:lnTo>
                    <a:lnTo>
                      <a:pt x="409" y="16"/>
                    </a:lnTo>
                    <a:lnTo>
                      <a:pt x="383" y="22"/>
                    </a:lnTo>
                    <a:lnTo>
                      <a:pt x="358" y="30"/>
                    </a:lnTo>
                    <a:lnTo>
                      <a:pt x="334" y="41"/>
                    </a:lnTo>
                    <a:lnTo>
                      <a:pt x="310" y="51"/>
                    </a:lnTo>
                    <a:lnTo>
                      <a:pt x="285" y="63"/>
                    </a:lnTo>
                    <a:lnTo>
                      <a:pt x="263" y="75"/>
                    </a:lnTo>
                    <a:lnTo>
                      <a:pt x="241" y="89"/>
                    </a:lnTo>
                    <a:lnTo>
                      <a:pt x="221" y="103"/>
                    </a:lnTo>
                    <a:lnTo>
                      <a:pt x="200" y="120"/>
                    </a:lnTo>
                    <a:lnTo>
                      <a:pt x="160" y="154"/>
                    </a:lnTo>
                    <a:lnTo>
                      <a:pt x="142" y="172"/>
                    </a:lnTo>
                    <a:lnTo>
                      <a:pt x="126" y="190"/>
                    </a:lnTo>
                    <a:lnTo>
                      <a:pt x="109" y="211"/>
                    </a:lnTo>
                    <a:lnTo>
                      <a:pt x="93" y="231"/>
                    </a:lnTo>
                    <a:lnTo>
                      <a:pt x="79" y="251"/>
                    </a:lnTo>
                    <a:lnTo>
                      <a:pt x="67" y="273"/>
                    </a:lnTo>
                    <a:lnTo>
                      <a:pt x="55" y="296"/>
                    </a:lnTo>
                    <a:lnTo>
                      <a:pt x="45" y="320"/>
                    </a:lnTo>
                    <a:lnTo>
                      <a:pt x="35" y="344"/>
                    </a:lnTo>
                    <a:lnTo>
                      <a:pt x="24" y="368"/>
                    </a:lnTo>
                    <a:lnTo>
                      <a:pt x="18" y="393"/>
                    </a:lnTo>
                    <a:lnTo>
                      <a:pt x="12" y="417"/>
                    </a:lnTo>
                    <a:lnTo>
                      <a:pt x="6" y="443"/>
                    </a:lnTo>
                    <a:lnTo>
                      <a:pt x="4" y="470"/>
                    </a:lnTo>
                    <a:lnTo>
                      <a:pt x="2" y="496"/>
                    </a:lnTo>
                    <a:lnTo>
                      <a:pt x="0" y="524"/>
                    </a:lnTo>
                    <a:lnTo>
                      <a:pt x="0" y="524"/>
                    </a:lnTo>
                    <a:lnTo>
                      <a:pt x="2" y="549"/>
                    </a:lnTo>
                    <a:lnTo>
                      <a:pt x="2" y="575"/>
                    </a:lnTo>
                    <a:lnTo>
                      <a:pt x="6" y="599"/>
                    </a:lnTo>
                    <a:lnTo>
                      <a:pt x="10" y="623"/>
                    </a:lnTo>
                    <a:lnTo>
                      <a:pt x="22" y="672"/>
                    </a:lnTo>
                    <a:lnTo>
                      <a:pt x="39" y="717"/>
                    </a:lnTo>
                    <a:lnTo>
                      <a:pt x="39" y="717"/>
                    </a:lnTo>
                    <a:lnTo>
                      <a:pt x="53" y="749"/>
                    </a:lnTo>
                    <a:lnTo>
                      <a:pt x="69" y="777"/>
                    </a:lnTo>
                    <a:lnTo>
                      <a:pt x="69" y="777"/>
                    </a:lnTo>
                    <a:lnTo>
                      <a:pt x="209" y="1065"/>
                    </a:lnTo>
                    <a:lnTo>
                      <a:pt x="209" y="1065"/>
                    </a:lnTo>
                    <a:lnTo>
                      <a:pt x="223" y="1109"/>
                    </a:lnTo>
                    <a:lnTo>
                      <a:pt x="233" y="1148"/>
                    </a:lnTo>
                    <a:lnTo>
                      <a:pt x="235" y="1164"/>
                    </a:lnTo>
                    <a:lnTo>
                      <a:pt x="237" y="1178"/>
                    </a:lnTo>
                    <a:lnTo>
                      <a:pt x="237" y="1178"/>
                    </a:lnTo>
                    <a:lnTo>
                      <a:pt x="237" y="1204"/>
                    </a:lnTo>
                    <a:lnTo>
                      <a:pt x="239" y="1233"/>
                    </a:lnTo>
                    <a:lnTo>
                      <a:pt x="245" y="1261"/>
                    </a:lnTo>
                    <a:lnTo>
                      <a:pt x="247" y="1273"/>
                    </a:lnTo>
                    <a:lnTo>
                      <a:pt x="253" y="1285"/>
                    </a:lnTo>
                    <a:lnTo>
                      <a:pt x="253" y="1285"/>
                    </a:lnTo>
                    <a:lnTo>
                      <a:pt x="261" y="1299"/>
                    </a:lnTo>
                    <a:lnTo>
                      <a:pt x="277" y="1320"/>
                    </a:lnTo>
                    <a:lnTo>
                      <a:pt x="288" y="1330"/>
                    </a:lnTo>
                    <a:lnTo>
                      <a:pt x="302" y="1342"/>
                    </a:lnTo>
                    <a:lnTo>
                      <a:pt x="318" y="1352"/>
                    </a:lnTo>
                    <a:lnTo>
                      <a:pt x="336" y="1364"/>
                    </a:lnTo>
                    <a:lnTo>
                      <a:pt x="545" y="1364"/>
                    </a:lnTo>
                    <a:lnTo>
                      <a:pt x="753" y="1364"/>
                    </a:lnTo>
                    <a:lnTo>
                      <a:pt x="753" y="1364"/>
                    </a:lnTo>
                    <a:lnTo>
                      <a:pt x="771" y="1352"/>
                    </a:lnTo>
                    <a:lnTo>
                      <a:pt x="785" y="1342"/>
                    </a:lnTo>
                    <a:lnTo>
                      <a:pt x="800" y="1330"/>
                    </a:lnTo>
                    <a:lnTo>
                      <a:pt x="812" y="1320"/>
                    </a:lnTo>
                    <a:lnTo>
                      <a:pt x="828" y="1299"/>
                    </a:lnTo>
                    <a:lnTo>
                      <a:pt x="836" y="1285"/>
                    </a:lnTo>
                    <a:lnTo>
                      <a:pt x="836" y="1285"/>
                    </a:lnTo>
                    <a:lnTo>
                      <a:pt x="840" y="1273"/>
                    </a:lnTo>
                    <a:lnTo>
                      <a:pt x="844" y="1261"/>
                    </a:lnTo>
                    <a:lnTo>
                      <a:pt x="848" y="1233"/>
                    </a:lnTo>
                    <a:lnTo>
                      <a:pt x="850" y="1204"/>
                    </a:lnTo>
                    <a:lnTo>
                      <a:pt x="852" y="1178"/>
                    </a:lnTo>
                    <a:lnTo>
                      <a:pt x="852" y="1178"/>
                    </a:lnTo>
                    <a:lnTo>
                      <a:pt x="852" y="1164"/>
                    </a:lnTo>
                    <a:lnTo>
                      <a:pt x="856" y="1148"/>
                    </a:lnTo>
                    <a:lnTo>
                      <a:pt x="866" y="1109"/>
                    </a:lnTo>
                    <a:lnTo>
                      <a:pt x="880" y="1065"/>
                    </a:lnTo>
                    <a:lnTo>
                      <a:pt x="880" y="1065"/>
                    </a:lnTo>
                    <a:lnTo>
                      <a:pt x="1020" y="777"/>
                    </a:lnTo>
                    <a:lnTo>
                      <a:pt x="1020" y="777"/>
                    </a:lnTo>
                    <a:lnTo>
                      <a:pt x="1036" y="749"/>
                    </a:lnTo>
                    <a:lnTo>
                      <a:pt x="1048" y="717"/>
                    </a:lnTo>
                    <a:lnTo>
                      <a:pt x="1048" y="717"/>
                    </a:lnTo>
                    <a:lnTo>
                      <a:pt x="1065" y="672"/>
                    </a:lnTo>
                    <a:lnTo>
                      <a:pt x="1077" y="623"/>
                    </a:lnTo>
                    <a:lnTo>
                      <a:pt x="1081" y="599"/>
                    </a:lnTo>
                    <a:lnTo>
                      <a:pt x="1085" y="575"/>
                    </a:lnTo>
                    <a:lnTo>
                      <a:pt x="1087" y="549"/>
                    </a:lnTo>
                    <a:lnTo>
                      <a:pt x="1087" y="524"/>
                    </a:lnTo>
                    <a:lnTo>
                      <a:pt x="1087" y="524"/>
                    </a:lnTo>
                    <a:lnTo>
                      <a:pt x="1087" y="496"/>
                    </a:lnTo>
                    <a:lnTo>
                      <a:pt x="1085" y="470"/>
                    </a:lnTo>
                    <a:lnTo>
                      <a:pt x="1081" y="443"/>
                    </a:lnTo>
                    <a:lnTo>
                      <a:pt x="1077" y="417"/>
                    </a:lnTo>
                    <a:lnTo>
                      <a:pt x="1071" y="393"/>
                    </a:lnTo>
                    <a:lnTo>
                      <a:pt x="1063" y="368"/>
                    </a:lnTo>
                    <a:lnTo>
                      <a:pt x="1055" y="344"/>
                    </a:lnTo>
                    <a:lnTo>
                      <a:pt x="1044" y="320"/>
                    </a:lnTo>
                    <a:lnTo>
                      <a:pt x="1034" y="296"/>
                    </a:lnTo>
                    <a:lnTo>
                      <a:pt x="1022" y="273"/>
                    </a:lnTo>
                    <a:lnTo>
                      <a:pt x="1008" y="251"/>
                    </a:lnTo>
                    <a:lnTo>
                      <a:pt x="994" y="231"/>
                    </a:lnTo>
                    <a:lnTo>
                      <a:pt x="980" y="211"/>
                    </a:lnTo>
                    <a:lnTo>
                      <a:pt x="961" y="190"/>
                    </a:lnTo>
                    <a:lnTo>
                      <a:pt x="945" y="172"/>
                    </a:lnTo>
                    <a:lnTo>
                      <a:pt x="927" y="154"/>
                    </a:lnTo>
                    <a:lnTo>
                      <a:pt x="889" y="120"/>
                    </a:lnTo>
                    <a:lnTo>
                      <a:pt x="868" y="103"/>
                    </a:lnTo>
                    <a:lnTo>
                      <a:pt x="846" y="89"/>
                    </a:lnTo>
                    <a:lnTo>
                      <a:pt x="824" y="75"/>
                    </a:lnTo>
                    <a:lnTo>
                      <a:pt x="802" y="63"/>
                    </a:lnTo>
                    <a:lnTo>
                      <a:pt x="779" y="51"/>
                    </a:lnTo>
                    <a:lnTo>
                      <a:pt x="755" y="41"/>
                    </a:lnTo>
                    <a:lnTo>
                      <a:pt x="731" y="30"/>
                    </a:lnTo>
                    <a:lnTo>
                      <a:pt x="704" y="22"/>
                    </a:lnTo>
                    <a:lnTo>
                      <a:pt x="678" y="16"/>
                    </a:lnTo>
                    <a:lnTo>
                      <a:pt x="652" y="10"/>
                    </a:lnTo>
                    <a:lnTo>
                      <a:pt x="625" y="6"/>
                    </a:lnTo>
                    <a:lnTo>
                      <a:pt x="599" y="2"/>
                    </a:lnTo>
                    <a:lnTo>
                      <a:pt x="571" y="0"/>
                    </a:lnTo>
                    <a:lnTo>
                      <a:pt x="545" y="0"/>
                    </a:lnTo>
                    <a:close/>
                  </a:path>
                </a:pathLst>
              </a:custGeom>
              <a:solidFill>
                <a:srgbClr val="FEFEF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7" name="Freeform 51"/>
              <p:cNvSpPr>
                <a:spLocks/>
              </p:cNvSpPr>
              <p:nvPr/>
            </p:nvSpPr>
            <p:spPr bwMode="auto">
              <a:xfrm>
                <a:off x="2195" y="360"/>
                <a:ext cx="1085" cy="1362"/>
              </a:xfrm>
              <a:custGeom>
                <a:avLst/>
                <a:gdLst>
                  <a:gd name="T0" fmla="*/ 334 w 1085"/>
                  <a:gd name="T1" fmla="*/ 1362 h 1362"/>
                  <a:gd name="T2" fmla="*/ 300 w 1085"/>
                  <a:gd name="T3" fmla="*/ 1340 h 1362"/>
                  <a:gd name="T4" fmla="*/ 275 w 1085"/>
                  <a:gd name="T5" fmla="*/ 1318 h 1362"/>
                  <a:gd name="T6" fmla="*/ 251 w 1085"/>
                  <a:gd name="T7" fmla="*/ 1283 h 1362"/>
                  <a:gd name="T8" fmla="*/ 247 w 1085"/>
                  <a:gd name="T9" fmla="*/ 1273 h 1362"/>
                  <a:gd name="T10" fmla="*/ 239 w 1085"/>
                  <a:gd name="T11" fmla="*/ 1233 h 1362"/>
                  <a:gd name="T12" fmla="*/ 235 w 1085"/>
                  <a:gd name="T13" fmla="*/ 1176 h 1362"/>
                  <a:gd name="T14" fmla="*/ 235 w 1085"/>
                  <a:gd name="T15" fmla="*/ 1164 h 1362"/>
                  <a:gd name="T16" fmla="*/ 221 w 1085"/>
                  <a:gd name="T17" fmla="*/ 1109 h 1362"/>
                  <a:gd name="T18" fmla="*/ 207 w 1085"/>
                  <a:gd name="T19" fmla="*/ 1065 h 1362"/>
                  <a:gd name="T20" fmla="*/ 67 w 1085"/>
                  <a:gd name="T21" fmla="*/ 777 h 1362"/>
                  <a:gd name="T22" fmla="*/ 37 w 1085"/>
                  <a:gd name="T23" fmla="*/ 717 h 1362"/>
                  <a:gd name="T24" fmla="*/ 20 w 1085"/>
                  <a:gd name="T25" fmla="*/ 672 h 1362"/>
                  <a:gd name="T26" fmla="*/ 4 w 1085"/>
                  <a:gd name="T27" fmla="*/ 599 h 1362"/>
                  <a:gd name="T28" fmla="*/ 0 w 1085"/>
                  <a:gd name="T29" fmla="*/ 549 h 1362"/>
                  <a:gd name="T30" fmla="*/ 0 w 1085"/>
                  <a:gd name="T31" fmla="*/ 524 h 1362"/>
                  <a:gd name="T32" fmla="*/ 2 w 1085"/>
                  <a:gd name="T33" fmla="*/ 470 h 1362"/>
                  <a:gd name="T34" fmla="*/ 10 w 1085"/>
                  <a:gd name="T35" fmla="*/ 417 h 1362"/>
                  <a:gd name="T36" fmla="*/ 24 w 1085"/>
                  <a:gd name="T37" fmla="*/ 368 h 1362"/>
                  <a:gd name="T38" fmla="*/ 43 w 1085"/>
                  <a:gd name="T39" fmla="*/ 320 h 1362"/>
                  <a:gd name="T40" fmla="*/ 65 w 1085"/>
                  <a:gd name="T41" fmla="*/ 273 h 1362"/>
                  <a:gd name="T42" fmla="*/ 93 w 1085"/>
                  <a:gd name="T43" fmla="*/ 231 h 1362"/>
                  <a:gd name="T44" fmla="*/ 124 w 1085"/>
                  <a:gd name="T45" fmla="*/ 190 h 1362"/>
                  <a:gd name="T46" fmla="*/ 160 w 1085"/>
                  <a:gd name="T47" fmla="*/ 154 h 1362"/>
                  <a:gd name="T48" fmla="*/ 219 w 1085"/>
                  <a:gd name="T49" fmla="*/ 103 h 1362"/>
                  <a:gd name="T50" fmla="*/ 261 w 1085"/>
                  <a:gd name="T51" fmla="*/ 77 h 1362"/>
                  <a:gd name="T52" fmla="*/ 308 w 1085"/>
                  <a:gd name="T53" fmla="*/ 53 h 1362"/>
                  <a:gd name="T54" fmla="*/ 356 w 1085"/>
                  <a:gd name="T55" fmla="*/ 33 h 1362"/>
                  <a:gd name="T56" fmla="*/ 407 w 1085"/>
                  <a:gd name="T57" fmla="*/ 16 h 1362"/>
                  <a:gd name="T58" fmla="*/ 460 w 1085"/>
                  <a:gd name="T59" fmla="*/ 6 h 1362"/>
                  <a:gd name="T60" fmla="*/ 514 w 1085"/>
                  <a:gd name="T61" fmla="*/ 0 h 1362"/>
                  <a:gd name="T62" fmla="*/ 543 w 1085"/>
                  <a:gd name="T63" fmla="*/ 0 h 1362"/>
                  <a:gd name="T64" fmla="*/ 597 w 1085"/>
                  <a:gd name="T65" fmla="*/ 2 h 1362"/>
                  <a:gd name="T66" fmla="*/ 650 w 1085"/>
                  <a:gd name="T67" fmla="*/ 10 h 1362"/>
                  <a:gd name="T68" fmla="*/ 702 w 1085"/>
                  <a:gd name="T69" fmla="*/ 24 h 1362"/>
                  <a:gd name="T70" fmla="*/ 753 w 1085"/>
                  <a:gd name="T71" fmla="*/ 41 h 1362"/>
                  <a:gd name="T72" fmla="*/ 800 w 1085"/>
                  <a:gd name="T73" fmla="*/ 63 h 1362"/>
                  <a:gd name="T74" fmla="*/ 844 w 1085"/>
                  <a:gd name="T75" fmla="*/ 89 h 1362"/>
                  <a:gd name="T76" fmla="*/ 887 w 1085"/>
                  <a:gd name="T77" fmla="*/ 120 h 1362"/>
                  <a:gd name="T78" fmla="*/ 943 w 1085"/>
                  <a:gd name="T79" fmla="*/ 172 h 1362"/>
                  <a:gd name="T80" fmla="*/ 976 w 1085"/>
                  <a:gd name="T81" fmla="*/ 211 h 1362"/>
                  <a:gd name="T82" fmla="*/ 1006 w 1085"/>
                  <a:gd name="T83" fmla="*/ 253 h 1362"/>
                  <a:gd name="T84" fmla="*/ 1030 w 1085"/>
                  <a:gd name="T85" fmla="*/ 296 h 1362"/>
                  <a:gd name="T86" fmla="*/ 1053 w 1085"/>
                  <a:gd name="T87" fmla="*/ 344 h 1362"/>
                  <a:gd name="T88" fmla="*/ 1067 w 1085"/>
                  <a:gd name="T89" fmla="*/ 393 h 1362"/>
                  <a:gd name="T90" fmla="*/ 1079 w 1085"/>
                  <a:gd name="T91" fmla="*/ 443 h 1362"/>
                  <a:gd name="T92" fmla="*/ 1085 w 1085"/>
                  <a:gd name="T93" fmla="*/ 496 h 1362"/>
                  <a:gd name="T94" fmla="*/ 1085 w 1085"/>
                  <a:gd name="T95" fmla="*/ 524 h 1362"/>
                  <a:gd name="T96" fmla="*/ 1083 w 1085"/>
                  <a:gd name="T97" fmla="*/ 575 h 1362"/>
                  <a:gd name="T98" fmla="*/ 1075 w 1085"/>
                  <a:gd name="T99" fmla="*/ 623 h 1362"/>
                  <a:gd name="T100" fmla="*/ 1046 w 1085"/>
                  <a:gd name="T101" fmla="*/ 717 h 1362"/>
                  <a:gd name="T102" fmla="*/ 1032 w 1085"/>
                  <a:gd name="T103" fmla="*/ 749 h 1362"/>
                  <a:gd name="T104" fmla="*/ 1018 w 1085"/>
                  <a:gd name="T105" fmla="*/ 777 h 1362"/>
                  <a:gd name="T106" fmla="*/ 878 w 1085"/>
                  <a:gd name="T107" fmla="*/ 1065 h 1362"/>
                  <a:gd name="T108" fmla="*/ 854 w 1085"/>
                  <a:gd name="T109" fmla="*/ 1146 h 1362"/>
                  <a:gd name="T110" fmla="*/ 848 w 1085"/>
                  <a:gd name="T111" fmla="*/ 1176 h 1362"/>
                  <a:gd name="T112" fmla="*/ 848 w 1085"/>
                  <a:gd name="T113" fmla="*/ 1202 h 1362"/>
                  <a:gd name="T114" fmla="*/ 842 w 1085"/>
                  <a:gd name="T115" fmla="*/ 1261 h 1362"/>
                  <a:gd name="T116" fmla="*/ 834 w 1085"/>
                  <a:gd name="T117" fmla="*/ 1283 h 1362"/>
                  <a:gd name="T118" fmla="*/ 824 w 1085"/>
                  <a:gd name="T119" fmla="*/ 1297 h 1362"/>
                  <a:gd name="T120" fmla="*/ 798 w 1085"/>
                  <a:gd name="T121" fmla="*/ 1330 h 1362"/>
                  <a:gd name="T122" fmla="*/ 769 w 1085"/>
                  <a:gd name="T123" fmla="*/ 1352 h 1362"/>
                  <a:gd name="T124" fmla="*/ 543 w 1085"/>
                  <a:gd name="T125" fmla="*/ 1362 h 13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085" h="1362">
                    <a:moveTo>
                      <a:pt x="334" y="1362"/>
                    </a:moveTo>
                    <a:lnTo>
                      <a:pt x="334" y="1362"/>
                    </a:lnTo>
                    <a:lnTo>
                      <a:pt x="316" y="1352"/>
                    </a:lnTo>
                    <a:lnTo>
                      <a:pt x="300" y="1340"/>
                    </a:lnTo>
                    <a:lnTo>
                      <a:pt x="288" y="1330"/>
                    </a:lnTo>
                    <a:lnTo>
                      <a:pt x="275" y="1318"/>
                    </a:lnTo>
                    <a:lnTo>
                      <a:pt x="259" y="1297"/>
                    </a:lnTo>
                    <a:lnTo>
                      <a:pt x="251" y="1283"/>
                    </a:lnTo>
                    <a:lnTo>
                      <a:pt x="251" y="1283"/>
                    </a:lnTo>
                    <a:lnTo>
                      <a:pt x="247" y="1273"/>
                    </a:lnTo>
                    <a:lnTo>
                      <a:pt x="243" y="1261"/>
                    </a:lnTo>
                    <a:lnTo>
                      <a:pt x="239" y="1233"/>
                    </a:lnTo>
                    <a:lnTo>
                      <a:pt x="235" y="1202"/>
                    </a:lnTo>
                    <a:lnTo>
                      <a:pt x="235" y="1176"/>
                    </a:lnTo>
                    <a:lnTo>
                      <a:pt x="235" y="1176"/>
                    </a:lnTo>
                    <a:lnTo>
                      <a:pt x="235" y="1164"/>
                    </a:lnTo>
                    <a:lnTo>
                      <a:pt x="231" y="1146"/>
                    </a:lnTo>
                    <a:lnTo>
                      <a:pt x="221" y="1109"/>
                    </a:lnTo>
                    <a:lnTo>
                      <a:pt x="207" y="1065"/>
                    </a:lnTo>
                    <a:lnTo>
                      <a:pt x="207" y="1065"/>
                    </a:lnTo>
                    <a:lnTo>
                      <a:pt x="67" y="777"/>
                    </a:lnTo>
                    <a:lnTo>
                      <a:pt x="67" y="777"/>
                    </a:lnTo>
                    <a:lnTo>
                      <a:pt x="51" y="749"/>
                    </a:lnTo>
                    <a:lnTo>
                      <a:pt x="37" y="717"/>
                    </a:lnTo>
                    <a:lnTo>
                      <a:pt x="37" y="717"/>
                    </a:lnTo>
                    <a:lnTo>
                      <a:pt x="20" y="672"/>
                    </a:lnTo>
                    <a:lnTo>
                      <a:pt x="8" y="623"/>
                    </a:lnTo>
                    <a:lnTo>
                      <a:pt x="4" y="599"/>
                    </a:lnTo>
                    <a:lnTo>
                      <a:pt x="2" y="575"/>
                    </a:lnTo>
                    <a:lnTo>
                      <a:pt x="0" y="549"/>
                    </a:lnTo>
                    <a:lnTo>
                      <a:pt x="0" y="524"/>
                    </a:lnTo>
                    <a:lnTo>
                      <a:pt x="0" y="524"/>
                    </a:lnTo>
                    <a:lnTo>
                      <a:pt x="0" y="496"/>
                    </a:lnTo>
                    <a:lnTo>
                      <a:pt x="2" y="470"/>
                    </a:lnTo>
                    <a:lnTo>
                      <a:pt x="6" y="443"/>
                    </a:lnTo>
                    <a:lnTo>
                      <a:pt x="10" y="417"/>
                    </a:lnTo>
                    <a:lnTo>
                      <a:pt x="16" y="393"/>
                    </a:lnTo>
                    <a:lnTo>
                      <a:pt x="24" y="368"/>
                    </a:lnTo>
                    <a:lnTo>
                      <a:pt x="33" y="344"/>
                    </a:lnTo>
                    <a:lnTo>
                      <a:pt x="43" y="320"/>
                    </a:lnTo>
                    <a:lnTo>
                      <a:pt x="53" y="296"/>
                    </a:lnTo>
                    <a:lnTo>
                      <a:pt x="65" y="273"/>
                    </a:lnTo>
                    <a:lnTo>
                      <a:pt x="79" y="253"/>
                    </a:lnTo>
                    <a:lnTo>
                      <a:pt x="93" y="231"/>
                    </a:lnTo>
                    <a:lnTo>
                      <a:pt x="107" y="211"/>
                    </a:lnTo>
                    <a:lnTo>
                      <a:pt x="124" y="190"/>
                    </a:lnTo>
                    <a:lnTo>
                      <a:pt x="142" y="172"/>
                    </a:lnTo>
                    <a:lnTo>
                      <a:pt x="160" y="154"/>
                    </a:lnTo>
                    <a:lnTo>
                      <a:pt x="198" y="120"/>
                    </a:lnTo>
                    <a:lnTo>
                      <a:pt x="219" y="103"/>
                    </a:lnTo>
                    <a:lnTo>
                      <a:pt x="239" y="89"/>
                    </a:lnTo>
                    <a:lnTo>
                      <a:pt x="261" y="77"/>
                    </a:lnTo>
                    <a:lnTo>
                      <a:pt x="286" y="63"/>
                    </a:lnTo>
                    <a:lnTo>
                      <a:pt x="308" y="53"/>
                    </a:lnTo>
                    <a:lnTo>
                      <a:pt x="332" y="41"/>
                    </a:lnTo>
                    <a:lnTo>
                      <a:pt x="356" y="33"/>
                    </a:lnTo>
                    <a:lnTo>
                      <a:pt x="383" y="24"/>
                    </a:lnTo>
                    <a:lnTo>
                      <a:pt x="407" y="16"/>
                    </a:lnTo>
                    <a:lnTo>
                      <a:pt x="433" y="10"/>
                    </a:lnTo>
                    <a:lnTo>
                      <a:pt x="460" y="6"/>
                    </a:lnTo>
                    <a:lnTo>
                      <a:pt x="488" y="2"/>
                    </a:lnTo>
                    <a:lnTo>
                      <a:pt x="514" y="0"/>
                    </a:lnTo>
                    <a:lnTo>
                      <a:pt x="543" y="0"/>
                    </a:lnTo>
                    <a:lnTo>
                      <a:pt x="543" y="0"/>
                    </a:lnTo>
                    <a:lnTo>
                      <a:pt x="569" y="0"/>
                    </a:lnTo>
                    <a:lnTo>
                      <a:pt x="597" y="2"/>
                    </a:lnTo>
                    <a:lnTo>
                      <a:pt x="623" y="6"/>
                    </a:lnTo>
                    <a:lnTo>
                      <a:pt x="650" y="10"/>
                    </a:lnTo>
                    <a:lnTo>
                      <a:pt x="676" y="16"/>
                    </a:lnTo>
                    <a:lnTo>
                      <a:pt x="702" y="24"/>
                    </a:lnTo>
                    <a:lnTo>
                      <a:pt x="727" y="33"/>
                    </a:lnTo>
                    <a:lnTo>
                      <a:pt x="753" y="41"/>
                    </a:lnTo>
                    <a:lnTo>
                      <a:pt x="775" y="53"/>
                    </a:lnTo>
                    <a:lnTo>
                      <a:pt x="800" y="63"/>
                    </a:lnTo>
                    <a:lnTo>
                      <a:pt x="822" y="77"/>
                    </a:lnTo>
                    <a:lnTo>
                      <a:pt x="844" y="89"/>
                    </a:lnTo>
                    <a:lnTo>
                      <a:pt x="866" y="103"/>
                    </a:lnTo>
                    <a:lnTo>
                      <a:pt x="887" y="120"/>
                    </a:lnTo>
                    <a:lnTo>
                      <a:pt x="925" y="154"/>
                    </a:lnTo>
                    <a:lnTo>
                      <a:pt x="943" y="172"/>
                    </a:lnTo>
                    <a:lnTo>
                      <a:pt x="959" y="190"/>
                    </a:lnTo>
                    <a:lnTo>
                      <a:pt x="976" y="211"/>
                    </a:lnTo>
                    <a:lnTo>
                      <a:pt x="992" y="231"/>
                    </a:lnTo>
                    <a:lnTo>
                      <a:pt x="1006" y="253"/>
                    </a:lnTo>
                    <a:lnTo>
                      <a:pt x="1018" y="273"/>
                    </a:lnTo>
                    <a:lnTo>
                      <a:pt x="1030" y="296"/>
                    </a:lnTo>
                    <a:lnTo>
                      <a:pt x="1042" y="320"/>
                    </a:lnTo>
                    <a:lnTo>
                      <a:pt x="1053" y="344"/>
                    </a:lnTo>
                    <a:lnTo>
                      <a:pt x="1061" y="368"/>
                    </a:lnTo>
                    <a:lnTo>
                      <a:pt x="1067" y="393"/>
                    </a:lnTo>
                    <a:lnTo>
                      <a:pt x="1073" y="417"/>
                    </a:lnTo>
                    <a:lnTo>
                      <a:pt x="1079" y="443"/>
                    </a:lnTo>
                    <a:lnTo>
                      <a:pt x="1083" y="470"/>
                    </a:lnTo>
                    <a:lnTo>
                      <a:pt x="1085" y="496"/>
                    </a:lnTo>
                    <a:lnTo>
                      <a:pt x="1085" y="524"/>
                    </a:lnTo>
                    <a:lnTo>
                      <a:pt x="1085" y="524"/>
                    </a:lnTo>
                    <a:lnTo>
                      <a:pt x="1085" y="549"/>
                    </a:lnTo>
                    <a:lnTo>
                      <a:pt x="1083" y="575"/>
                    </a:lnTo>
                    <a:lnTo>
                      <a:pt x="1079" y="599"/>
                    </a:lnTo>
                    <a:lnTo>
                      <a:pt x="1075" y="623"/>
                    </a:lnTo>
                    <a:lnTo>
                      <a:pt x="1063" y="672"/>
                    </a:lnTo>
                    <a:lnTo>
                      <a:pt x="1046" y="717"/>
                    </a:lnTo>
                    <a:lnTo>
                      <a:pt x="1046" y="717"/>
                    </a:lnTo>
                    <a:lnTo>
                      <a:pt x="1032" y="749"/>
                    </a:lnTo>
                    <a:lnTo>
                      <a:pt x="1018" y="777"/>
                    </a:lnTo>
                    <a:lnTo>
                      <a:pt x="1018" y="777"/>
                    </a:lnTo>
                    <a:lnTo>
                      <a:pt x="878" y="1065"/>
                    </a:lnTo>
                    <a:lnTo>
                      <a:pt x="878" y="1065"/>
                    </a:lnTo>
                    <a:lnTo>
                      <a:pt x="862" y="1109"/>
                    </a:lnTo>
                    <a:lnTo>
                      <a:pt x="854" y="1146"/>
                    </a:lnTo>
                    <a:lnTo>
                      <a:pt x="850" y="1164"/>
                    </a:lnTo>
                    <a:lnTo>
                      <a:pt x="848" y="1176"/>
                    </a:lnTo>
                    <a:lnTo>
                      <a:pt x="848" y="1176"/>
                    </a:lnTo>
                    <a:lnTo>
                      <a:pt x="848" y="1202"/>
                    </a:lnTo>
                    <a:lnTo>
                      <a:pt x="846" y="1233"/>
                    </a:lnTo>
                    <a:lnTo>
                      <a:pt x="842" y="1261"/>
                    </a:lnTo>
                    <a:lnTo>
                      <a:pt x="838" y="1273"/>
                    </a:lnTo>
                    <a:lnTo>
                      <a:pt x="834" y="1283"/>
                    </a:lnTo>
                    <a:lnTo>
                      <a:pt x="834" y="1283"/>
                    </a:lnTo>
                    <a:lnTo>
                      <a:pt x="824" y="1297"/>
                    </a:lnTo>
                    <a:lnTo>
                      <a:pt x="808" y="1318"/>
                    </a:lnTo>
                    <a:lnTo>
                      <a:pt x="798" y="1330"/>
                    </a:lnTo>
                    <a:lnTo>
                      <a:pt x="783" y="1340"/>
                    </a:lnTo>
                    <a:lnTo>
                      <a:pt x="769" y="1352"/>
                    </a:lnTo>
                    <a:lnTo>
                      <a:pt x="751" y="1362"/>
                    </a:lnTo>
                    <a:lnTo>
                      <a:pt x="543" y="1362"/>
                    </a:lnTo>
                    <a:lnTo>
                      <a:pt x="334" y="1362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8" name="Freeform 52"/>
              <p:cNvSpPr>
                <a:spLocks/>
              </p:cNvSpPr>
              <p:nvPr/>
            </p:nvSpPr>
            <p:spPr bwMode="auto">
              <a:xfrm>
                <a:off x="2193" y="360"/>
                <a:ext cx="1087" cy="1364"/>
              </a:xfrm>
              <a:custGeom>
                <a:avLst/>
                <a:gdLst>
                  <a:gd name="T0" fmla="*/ 545 w 1087"/>
                  <a:gd name="T1" fmla="*/ 0 h 1364"/>
                  <a:gd name="T2" fmla="*/ 490 w 1087"/>
                  <a:gd name="T3" fmla="*/ 2 h 1364"/>
                  <a:gd name="T4" fmla="*/ 435 w 1087"/>
                  <a:gd name="T5" fmla="*/ 10 h 1364"/>
                  <a:gd name="T6" fmla="*/ 383 w 1087"/>
                  <a:gd name="T7" fmla="*/ 22 h 1364"/>
                  <a:gd name="T8" fmla="*/ 334 w 1087"/>
                  <a:gd name="T9" fmla="*/ 41 h 1364"/>
                  <a:gd name="T10" fmla="*/ 285 w 1087"/>
                  <a:gd name="T11" fmla="*/ 63 h 1364"/>
                  <a:gd name="T12" fmla="*/ 241 w 1087"/>
                  <a:gd name="T13" fmla="*/ 89 h 1364"/>
                  <a:gd name="T14" fmla="*/ 200 w 1087"/>
                  <a:gd name="T15" fmla="*/ 120 h 1364"/>
                  <a:gd name="T16" fmla="*/ 142 w 1087"/>
                  <a:gd name="T17" fmla="*/ 172 h 1364"/>
                  <a:gd name="T18" fmla="*/ 109 w 1087"/>
                  <a:gd name="T19" fmla="*/ 211 h 1364"/>
                  <a:gd name="T20" fmla="*/ 79 w 1087"/>
                  <a:gd name="T21" fmla="*/ 251 h 1364"/>
                  <a:gd name="T22" fmla="*/ 55 w 1087"/>
                  <a:gd name="T23" fmla="*/ 296 h 1364"/>
                  <a:gd name="T24" fmla="*/ 35 w 1087"/>
                  <a:gd name="T25" fmla="*/ 344 h 1364"/>
                  <a:gd name="T26" fmla="*/ 18 w 1087"/>
                  <a:gd name="T27" fmla="*/ 393 h 1364"/>
                  <a:gd name="T28" fmla="*/ 6 w 1087"/>
                  <a:gd name="T29" fmla="*/ 443 h 1364"/>
                  <a:gd name="T30" fmla="*/ 2 w 1087"/>
                  <a:gd name="T31" fmla="*/ 496 h 1364"/>
                  <a:gd name="T32" fmla="*/ 0 w 1087"/>
                  <a:gd name="T33" fmla="*/ 524 h 1364"/>
                  <a:gd name="T34" fmla="*/ 2 w 1087"/>
                  <a:gd name="T35" fmla="*/ 575 h 1364"/>
                  <a:gd name="T36" fmla="*/ 10 w 1087"/>
                  <a:gd name="T37" fmla="*/ 623 h 1364"/>
                  <a:gd name="T38" fmla="*/ 39 w 1087"/>
                  <a:gd name="T39" fmla="*/ 717 h 1364"/>
                  <a:gd name="T40" fmla="*/ 53 w 1087"/>
                  <a:gd name="T41" fmla="*/ 749 h 1364"/>
                  <a:gd name="T42" fmla="*/ 69 w 1087"/>
                  <a:gd name="T43" fmla="*/ 777 h 1364"/>
                  <a:gd name="T44" fmla="*/ 209 w 1087"/>
                  <a:gd name="T45" fmla="*/ 1065 h 1364"/>
                  <a:gd name="T46" fmla="*/ 233 w 1087"/>
                  <a:gd name="T47" fmla="*/ 1148 h 1364"/>
                  <a:gd name="T48" fmla="*/ 237 w 1087"/>
                  <a:gd name="T49" fmla="*/ 1178 h 1364"/>
                  <a:gd name="T50" fmla="*/ 237 w 1087"/>
                  <a:gd name="T51" fmla="*/ 1204 h 1364"/>
                  <a:gd name="T52" fmla="*/ 245 w 1087"/>
                  <a:gd name="T53" fmla="*/ 1261 h 1364"/>
                  <a:gd name="T54" fmla="*/ 253 w 1087"/>
                  <a:gd name="T55" fmla="*/ 1285 h 1364"/>
                  <a:gd name="T56" fmla="*/ 261 w 1087"/>
                  <a:gd name="T57" fmla="*/ 1299 h 1364"/>
                  <a:gd name="T58" fmla="*/ 288 w 1087"/>
                  <a:gd name="T59" fmla="*/ 1330 h 1364"/>
                  <a:gd name="T60" fmla="*/ 318 w 1087"/>
                  <a:gd name="T61" fmla="*/ 1352 h 1364"/>
                  <a:gd name="T62" fmla="*/ 545 w 1087"/>
                  <a:gd name="T63" fmla="*/ 1364 h 1364"/>
                  <a:gd name="T64" fmla="*/ 753 w 1087"/>
                  <a:gd name="T65" fmla="*/ 1364 h 1364"/>
                  <a:gd name="T66" fmla="*/ 785 w 1087"/>
                  <a:gd name="T67" fmla="*/ 1342 h 1364"/>
                  <a:gd name="T68" fmla="*/ 812 w 1087"/>
                  <a:gd name="T69" fmla="*/ 1320 h 1364"/>
                  <a:gd name="T70" fmla="*/ 836 w 1087"/>
                  <a:gd name="T71" fmla="*/ 1285 h 1364"/>
                  <a:gd name="T72" fmla="*/ 840 w 1087"/>
                  <a:gd name="T73" fmla="*/ 1273 h 1364"/>
                  <a:gd name="T74" fmla="*/ 848 w 1087"/>
                  <a:gd name="T75" fmla="*/ 1233 h 1364"/>
                  <a:gd name="T76" fmla="*/ 852 w 1087"/>
                  <a:gd name="T77" fmla="*/ 1178 h 1364"/>
                  <a:gd name="T78" fmla="*/ 852 w 1087"/>
                  <a:gd name="T79" fmla="*/ 1164 h 1364"/>
                  <a:gd name="T80" fmla="*/ 866 w 1087"/>
                  <a:gd name="T81" fmla="*/ 1109 h 1364"/>
                  <a:gd name="T82" fmla="*/ 880 w 1087"/>
                  <a:gd name="T83" fmla="*/ 1065 h 1364"/>
                  <a:gd name="T84" fmla="*/ 1020 w 1087"/>
                  <a:gd name="T85" fmla="*/ 777 h 1364"/>
                  <a:gd name="T86" fmla="*/ 1048 w 1087"/>
                  <a:gd name="T87" fmla="*/ 717 h 1364"/>
                  <a:gd name="T88" fmla="*/ 1065 w 1087"/>
                  <a:gd name="T89" fmla="*/ 672 h 1364"/>
                  <a:gd name="T90" fmla="*/ 1081 w 1087"/>
                  <a:gd name="T91" fmla="*/ 599 h 1364"/>
                  <a:gd name="T92" fmla="*/ 1087 w 1087"/>
                  <a:gd name="T93" fmla="*/ 549 h 1364"/>
                  <a:gd name="T94" fmla="*/ 1087 w 1087"/>
                  <a:gd name="T95" fmla="*/ 524 h 1364"/>
                  <a:gd name="T96" fmla="*/ 1085 w 1087"/>
                  <a:gd name="T97" fmla="*/ 470 h 1364"/>
                  <a:gd name="T98" fmla="*/ 1077 w 1087"/>
                  <a:gd name="T99" fmla="*/ 417 h 1364"/>
                  <a:gd name="T100" fmla="*/ 1063 w 1087"/>
                  <a:gd name="T101" fmla="*/ 368 h 1364"/>
                  <a:gd name="T102" fmla="*/ 1044 w 1087"/>
                  <a:gd name="T103" fmla="*/ 320 h 1364"/>
                  <a:gd name="T104" fmla="*/ 1022 w 1087"/>
                  <a:gd name="T105" fmla="*/ 273 h 1364"/>
                  <a:gd name="T106" fmla="*/ 994 w 1087"/>
                  <a:gd name="T107" fmla="*/ 231 h 1364"/>
                  <a:gd name="T108" fmla="*/ 961 w 1087"/>
                  <a:gd name="T109" fmla="*/ 190 h 1364"/>
                  <a:gd name="T110" fmla="*/ 927 w 1087"/>
                  <a:gd name="T111" fmla="*/ 154 h 1364"/>
                  <a:gd name="T112" fmla="*/ 868 w 1087"/>
                  <a:gd name="T113" fmla="*/ 103 h 1364"/>
                  <a:gd name="T114" fmla="*/ 824 w 1087"/>
                  <a:gd name="T115" fmla="*/ 75 h 1364"/>
                  <a:gd name="T116" fmla="*/ 779 w 1087"/>
                  <a:gd name="T117" fmla="*/ 51 h 1364"/>
                  <a:gd name="T118" fmla="*/ 731 w 1087"/>
                  <a:gd name="T119" fmla="*/ 30 h 1364"/>
                  <a:gd name="T120" fmla="*/ 678 w 1087"/>
                  <a:gd name="T121" fmla="*/ 16 h 1364"/>
                  <a:gd name="T122" fmla="*/ 625 w 1087"/>
                  <a:gd name="T123" fmla="*/ 6 h 1364"/>
                  <a:gd name="T124" fmla="*/ 571 w 1087"/>
                  <a:gd name="T125" fmla="*/ 0 h 13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087" h="1364">
                    <a:moveTo>
                      <a:pt x="545" y="0"/>
                    </a:moveTo>
                    <a:lnTo>
                      <a:pt x="545" y="0"/>
                    </a:lnTo>
                    <a:lnTo>
                      <a:pt x="516" y="0"/>
                    </a:lnTo>
                    <a:lnTo>
                      <a:pt x="490" y="2"/>
                    </a:lnTo>
                    <a:lnTo>
                      <a:pt x="462" y="6"/>
                    </a:lnTo>
                    <a:lnTo>
                      <a:pt x="435" y="10"/>
                    </a:lnTo>
                    <a:lnTo>
                      <a:pt x="409" y="16"/>
                    </a:lnTo>
                    <a:lnTo>
                      <a:pt x="383" y="22"/>
                    </a:lnTo>
                    <a:lnTo>
                      <a:pt x="358" y="30"/>
                    </a:lnTo>
                    <a:lnTo>
                      <a:pt x="334" y="41"/>
                    </a:lnTo>
                    <a:lnTo>
                      <a:pt x="310" y="51"/>
                    </a:lnTo>
                    <a:lnTo>
                      <a:pt x="285" y="63"/>
                    </a:lnTo>
                    <a:lnTo>
                      <a:pt x="263" y="75"/>
                    </a:lnTo>
                    <a:lnTo>
                      <a:pt x="241" y="89"/>
                    </a:lnTo>
                    <a:lnTo>
                      <a:pt x="221" y="103"/>
                    </a:lnTo>
                    <a:lnTo>
                      <a:pt x="200" y="120"/>
                    </a:lnTo>
                    <a:lnTo>
                      <a:pt x="160" y="154"/>
                    </a:lnTo>
                    <a:lnTo>
                      <a:pt x="142" y="172"/>
                    </a:lnTo>
                    <a:lnTo>
                      <a:pt x="126" y="190"/>
                    </a:lnTo>
                    <a:lnTo>
                      <a:pt x="109" y="211"/>
                    </a:lnTo>
                    <a:lnTo>
                      <a:pt x="93" y="231"/>
                    </a:lnTo>
                    <a:lnTo>
                      <a:pt x="79" y="251"/>
                    </a:lnTo>
                    <a:lnTo>
                      <a:pt x="67" y="273"/>
                    </a:lnTo>
                    <a:lnTo>
                      <a:pt x="55" y="296"/>
                    </a:lnTo>
                    <a:lnTo>
                      <a:pt x="45" y="320"/>
                    </a:lnTo>
                    <a:lnTo>
                      <a:pt x="35" y="344"/>
                    </a:lnTo>
                    <a:lnTo>
                      <a:pt x="24" y="368"/>
                    </a:lnTo>
                    <a:lnTo>
                      <a:pt x="18" y="393"/>
                    </a:lnTo>
                    <a:lnTo>
                      <a:pt x="12" y="417"/>
                    </a:lnTo>
                    <a:lnTo>
                      <a:pt x="6" y="443"/>
                    </a:lnTo>
                    <a:lnTo>
                      <a:pt x="4" y="470"/>
                    </a:lnTo>
                    <a:lnTo>
                      <a:pt x="2" y="496"/>
                    </a:lnTo>
                    <a:lnTo>
                      <a:pt x="0" y="524"/>
                    </a:lnTo>
                    <a:lnTo>
                      <a:pt x="0" y="524"/>
                    </a:lnTo>
                    <a:lnTo>
                      <a:pt x="2" y="549"/>
                    </a:lnTo>
                    <a:lnTo>
                      <a:pt x="2" y="575"/>
                    </a:lnTo>
                    <a:lnTo>
                      <a:pt x="6" y="599"/>
                    </a:lnTo>
                    <a:lnTo>
                      <a:pt x="10" y="623"/>
                    </a:lnTo>
                    <a:lnTo>
                      <a:pt x="22" y="672"/>
                    </a:lnTo>
                    <a:lnTo>
                      <a:pt x="39" y="717"/>
                    </a:lnTo>
                    <a:lnTo>
                      <a:pt x="39" y="717"/>
                    </a:lnTo>
                    <a:lnTo>
                      <a:pt x="53" y="749"/>
                    </a:lnTo>
                    <a:lnTo>
                      <a:pt x="69" y="777"/>
                    </a:lnTo>
                    <a:lnTo>
                      <a:pt x="69" y="777"/>
                    </a:lnTo>
                    <a:lnTo>
                      <a:pt x="209" y="1065"/>
                    </a:lnTo>
                    <a:lnTo>
                      <a:pt x="209" y="1065"/>
                    </a:lnTo>
                    <a:lnTo>
                      <a:pt x="223" y="1109"/>
                    </a:lnTo>
                    <a:lnTo>
                      <a:pt x="233" y="1148"/>
                    </a:lnTo>
                    <a:lnTo>
                      <a:pt x="235" y="1164"/>
                    </a:lnTo>
                    <a:lnTo>
                      <a:pt x="237" y="1178"/>
                    </a:lnTo>
                    <a:lnTo>
                      <a:pt x="237" y="1178"/>
                    </a:lnTo>
                    <a:lnTo>
                      <a:pt x="237" y="1204"/>
                    </a:lnTo>
                    <a:lnTo>
                      <a:pt x="239" y="1233"/>
                    </a:lnTo>
                    <a:lnTo>
                      <a:pt x="245" y="1261"/>
                    </a:lnTo>
                    <a:lnTo>
                      <a:pt x="247" y="1273"/>
                    </a:lnTo>
                    <a:lnTo>
                      <a:pt x="253" y="1285"/>
                    </a:lnTo>
                    <a:lnTo>
                      <a:pt x="253" y="1285"/>
                    </a:lnTo>
                    <a:lnTo>
                      <a:pt x="261" y="1299"/>
                    </a:lnTo>
                    <a:lnTo>
                      <a:pt x="277" y="1320"/>
                    </a:lnTo>
                    <a:lnTo>
                      <a:pt x="288" y="1330"/>
                    </a:lnTo>
                    <a:lnTo>
                      <a:pt x="302" y="1342"/>
                    </a:lnTo>
                    <a:lnTo>
                      <a:pt x="318" y="1352"/>
                    </a:lnTo>
                    <a:lnTo>
                      <a:pt x="336" y="1364"/>
                    </a:lnTo>
                    <a:lnTo>
                      <a:pt x="545" y="1364"/>
                    </a:lnTo>
                    <a:lnTo>
                      <a:pt x="753" y="1364"/>
                    </a:lnTo>
                    <a:lnTo>
                      <a:pt x="753" y="1364"/>
                    </a:lnTo>
                    <a:lnTo>
                      <a:pt x="771" y="1352"/>
                    </a:lnTo>
                    <a:lnTo>
                      <a:pt x="785" y="1342"/>
                    </a:lnTo>
                    <a:lnTo>
                      <a:pt x="800" y="1330"/>
                    </a:lnTo>
                    <a:lnTo>
                      <a:pt x="812" y="1320"/>
                    </a:lnTo>
                    <a:lnTo>
                      <a:pt x="828" y="1299"/>
                    </a:lnTo>
                    <a:lnTo>
                      <a:pt x="836" y="1285"/>
                    </a:lnTo>
                    <a:lnTo>
                      <a:pt x="836" y="1285"/>
                    </a:lnTo>
                    <a:lnTo>
                      <a:pt x="840" y="1273"/>
                    </a:lnTo>
                    <a:lnTo>
                      <a:pt x="844" y="1261"/>
                    </a:lnTo>
                    <a:lnTo>
                      <a:pt x="848" y="1233"/>
                    </a:lnTo>
                    <a:lnTo>
                      <a:pt x="850" y="1204"/>
                    </a:lnTo>
                    <a:lnTo>
                      <a:pt x="852" y="1178"/>
                    </a:lnTo>
                    <a:lnTo>
                      <a:pt x="852" y="1178"/>
                    </a:lnTo>
                    <a:lnTo>
                      <a:pt x="852" y="1164"/>
                    </a:lnTo>
                    <a:lnTo>
                      <a:pt x="856" y="1148"/>
                    </a:lnTo>
                    <a:lnTo>
                      <a:pt x="866" y="1109"/>
                    </a:lnTo>
                    <a:lnTo>
                      <a:pt x="880" y="1065"/>
                    </a:lnTo>
                    <a:lnTo>
                      <a:pt x="880" y="1065"/>
                    </a:lnTo>
                    <a:lnTo>
                      <a:pt x="1020" y="777"/>
                    </a:lnTo>
                    <a:lnTo>
                      <a:pt x="1020" y="777"/>
                    </a:lnTo>
                    <a:lnTo>
                      <a:pt x="1036" y="749"/>
                    </a:lnTo>
                    <a:lnTo>
                      <a:pt x="1048" y="717"/>
                    </a:lnTo>
                    <a:lnTo>
                      <a:pt x="1048" y="717"/>
                    </a:lnTo>
                    <a:lnTo>
                      <a:pt x="1065" y="672"/>
                    </a:lnTo>
                    <a:lnTo>
                      <a:pt x="1077" y="623"/>
                    </a:lnTo>
                    <a:lnTo>
                      <a:pt x="1081" y="599"/>
                    </a:lnTo>
                    <a:lnTo>
                      <a:pt x="1085" y="575"/>
                    </a:lnTo>
                    <a:lnTo>
                      <a:pt x="1087" y="549"/>
                    </a:lnTo>
                    <a:lnTo>
                      <a:pt x="1087" y="524"/>
                    </a:lnTo>
                    <a:lnTo>
                      <a:pt x="1087" y="524"/>
                    </a:lnTo>
                    <a:lnTo>
                      <a:pt x="1087" y="496"/>
                    </a:lnTo>
                    <a:lnTo>
                      <a:pt x="1085" y="470"/>
                    </a:lnTo>
                    <a:lnTo>
                      <a:pt x="1081" y="443"/>
                    </a:lnTo>
                    <a:lnTo>
                      <a:pt x="1077" y="417"/>
                    </a:lnTo>
                    <a:lnTo>
                      <a:pt x="1071" y="393"/>
                    </a:lnTo>
                    <a:lnTo>
                      <a:pt x="1063" y="368"/>
                    </a:lnTo>
                    <a:lnTo>
                      <a:pt x="1055" y="344"/>
                    </a:lnTo>
                    <a:lnTo>
                      <a:pt x="1044" y="320"/>
                    </a:lnTo>
                    <a:lnTo>
                      <a:pt x="1034" y="296"/>
                    </a:lnTo>
                    <a:lnTo>
                      <a:pt x="1022" y="273"/>
                    </a:lnTo>
                    <a:lnTo>
                      <a:pt x="1008" y="251"/>
                    </a:lnTo>
                    <a:lnTo>
                      <a:pt x="994" y="231"/>
                    </a:lnTo>
                    <a:lnTo>
                      <a:pt x="980" y="211"/>
                    </a:lnTo>
                    <a:lnTo>
                      <a:pt x="961" y="190"/>
                    </a:lnTo>
                    <a:lnTo>
                      <a:pt x="945" y="172"/>
                    </a:lnTo>
                    <a:lnTo>
                      <a:pt x="927" y="154"/>
                    </a:lnTo>
                    <a:lnTo>
                      <a:pt x="889" y="120"/>
                    </a:lnTo>
                    <a:lnTo>
                      <a:pt x="868" y="103"/>
                    </a:lnTo>
                    <a:lnTo>
                      <a:pt x="846" y="89"/>
                    </a:lnTo>
                    <a:lnTo>
                      <a:pt x="824" y="75"/>
                    </a:lnTo>
                    <a:lnTo>
                      <a:pt x="802" y="63"/>
                    </a:lnTo>
                    <a:lnTo>
                      <a:pt x="779" y="51"/>
                    </a:lnTo>
                    <a:lnTo>
                      <a:pt x="755" y="41"/>
                    </a:lnTo>
                    <a:lnTo>
                      <a:pt x="731" y="30"/>
                    </a:lnTo>
                    <a:lnTo>
                      <a:pt x="704" y="22"/>
                    </a:lnTo>
                    <a:lnTo>
                      <a:pt x="678" y="16"/>
                    </a:lnTo>
                    <a:lnTo>
                      <a:pt x="652" y="10"/>
                    </a:lnTo>
                    <a:lnTo>
                      <a:pt x="625" y="6"/>
                    </a:lnTo>
                    <a:lnTo>
                      <a:pt x="599" y="2"/>
                    </a:lnTo>
                    <a:lnTo>
                      <a:pt x="571" y="0"/>
                    </a:lnTo>
                    <a:lnTo>
                      <a:pt x="545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9" name="Freeform 53"/>
              <p:cNvSpPr>
                <a:spLocks noEditPoints="1"/>
              </p:cNvSpPr>
              <p:nvPr/>
            </p:nvSpPr>
            <p:spPr bwMode="auto">
              <a:xfrm>
                <a:off x="2195" y="360"/>
                <a:ext cx="1085" cy="1362"/>
              </a:xfrm>
              <a:custGeom>
                <a:avLst/>
                <a:gdLst>
                  <a:gd name="T0" fmla="*/ 300 w 1085"/>
                  <a:gd name="T1" fmla="*/ 1340 h 1362"/>
                  <a:gd name="T2" fmla="*/ 251 w 1085"/>
                  <a:gd name="T3" fmla="*/ 1283 h 1362"/>
                  <a:gd name="T4" fmla="*/ 239 w 1085"/>
                  <a:gd name="T5" fmla="*/ 1231 h 1362"/>
                  <a:gd name="T6" fmla="*/ 235 w 1085"/>
                  <a:gd name="T7" fmla="*/ 1162 h 1362"/>
                  <a:gd name="T8" fmla="*/ 207 w 1085"/>
                  <a:gd name="T9" fmla="*/ 1065 h 1362"/>
                  <a:gd name="T10" fmla="*/ 39 w 1085"/>
                  <a:gd name="T11" fmla="*/ 717 h 1362"/>
                  <a:gd name="T12" fmla="*/ 6 w 1085"/>
                  <a:gd name="T13" fmla="*/ 599 h 1362"/>
                  <a:gd name="T14" fmla="*/ 0 w 1085"/>
                  <a:gd name="T15" fmla="*/ 524 h 1362"/>
                  <a:gd name="T16" fmla="*/ 10 w 1085"/>
                  <a:gd name="T17" fmla="*/ 419 h 1362"/>
                  <a:gd name="T18" fmla="*/ 43 w 1085"/>
                  <a:gd name="T19" fmla="*/ 320 h 1362"/>
                  <a:gd name="T20" fmla="*/ 93 w 1085"/>
                  <a:gd name="T21" fmla="*/ 231 h 1362"/>
                  <a:gd name="T22" fmla="*/ 160 w 1085"/>
                  <a:gd name="T23" fmla="*/ 154 h 1362"/>
                  <a:gd name="T24" fmla="*/ 286 w 1085"/>
                  <a:gd name="T25" fmla="*/ 65 h 1362"/>
                  <a:gd name="T26" fmla="*/ 383 w 1085"/>
                  <a:gd name="T27" fmla="*/ 24 h 1362"/>
                  <a:gd name="T28" fmla="*/ 488 w 1085"/>
                  <a:gd name="T29" fmla="*/ 4 h 1362"/>
                  <a:gd name="T30" fmla="*/ 569 w 1085"/>
                  <a:gd name="T31" fmla="*/ 2 h 1362"/>
                  <a:gd name="T32" fmla="*/ 676 w 1085"/>
                  <a:gd name="T33" fmla="*/ 18 h 1362"/>
                  <a:gd name="T34" fmla="*/ 775 w 1085"/>
                  <a:gd name="T35" fmla="*/ 53 h 1362"/>
                  <a:gd name="T36" fmla="*/ 887 w 1085"/>
                  <a:gd name="T37" fmla="*/ 120 h 1362"/>
                  <a:gd name="T38" fmla="*/ 976 w 1085"/>
                  <a:gd name="T39" fmla="*/ 211 h 1362"/>
                  <a:gd name="T40" fmla="*/ 1030 w 1085"/>
                  <a:gd name="T41" fmla="*/ 298 h 1362"/>
                  <a:gd name="T42" fmla="*/ 1067 w 1085"/>
                  <a:gd name="T43" fmla="*/ 393 h 1362"/>
                  <a:gd name="T44" fmla="*/ 1083 w 1085"/>
                  <a:gd name="T45" fmla="*/ 496 h 1362"/>
                  <a:gd name="T46" fmla="*/ 1081 w 1085"/>
                  <a:gd name="T47" fmla="*/ 575 h 1362"/>
                  <a:gd name="T48" fmla="*/ 1046 w 1085"/>
                  <a:gd name="T49" fmla="*/ 717 h 1362"/>
                  <a:gd name="T50" fmla="*/ 1016 w 1085"/>
                  <a:gd name="T51" fmla="*/ 777 h 1362"/>
                  <a:gd name="T52" fmla="*/ 852 w 1085"/>
                  <a:gd name="T53" fmla="*/ 1146 h 1362"/>
                  <a:gd name="T54" fmla="*/ 848 w 1085"/>
                  <a:gd name="T55" fmla="*/ 1202 h 1362"/>
                  <a:gd name="T56" fmla="*/ 834 w 1085"/>
                  <a:gd name="T57" fmla="*/ 1283 h 1362"/>
                  <a:gd name="T58" fmla="*/ 798 w 1085"/>
                  <a:gd name="T59" fmla="*/ 1328 h 1362"/>
                  <a:gd name="T60" fmla="*/ 543 w 1085"/>
                  <a:gd name="T61" fmla="*/ 1362 h 1362"/>
                  <a:gd name="T62" fmla="*/ 514 w 1085"/>
                  <a:gd name="T63" fmla="*/ 0 h 1362"/>
                  <a:gd name="T64" fmla="*/ 407 w 1085"/>
                  <a:gd name="T65" fmla="*/ 16 h 1362"/>
                  <a:gd name="T66" fmla="*/ 308 w 1085"/>
                  <a:gd name="T67" fmla="*/ 53 h 1362"/>
                  <a:gd name="T68" fmla="*/ 219 w 1085"/>
                  <a:gd name="T69" fmla="*/ 103 h 1362"/>
                  <a:gd name="T70" fmla="*/ 124 w 1085"/>
                  <a:gd name="T71" fmla="*/ 190 h 1362"/>
                  <a:gd name="T72" fmla="*/ 65 w 1085"/>
                  <a:gd name="T73" fmla="*/ 273 h 1362"/>
                  <a:gd name="T74" fmla="*/ 24 w 1085"/>
                  <a:gd name="T75" fmla="*/ 368 h 1362"/>
                  <a:gd name="T76" fmla="*/ 2 w 1085"/>
                  <a:gd name="T77" fmla="*/ 470 h 1362"/>
                  <a:gd name="T78" fmla="*/ 0 w 1085"/>
                  <a:gd name="T79" fmla="*/ 549 h 1362"/>
                  <a:gd name="T80" fmla="*/ 20 w 1085"/>
                  <a:gd name="T81" fmla="*/ 672 h 1362"/>
                  <a:gd name="T82" fmla="*/ 67 w 1085"/>
                  <a:gd name="T83" fmla="*/ 777 h 1362"/>
                  <a:gd name="T84" fmla="*/ 221 w 1085"/>
                  <a:gd name="T85" fmla="*/ 1109 h 1362"/>
                  <a:gd name="T86" fmla="*/ 235 w 1085"/>
                  <a:gd name="T87" fmla="*/ 1176 h 1362"/>
                  <a:gd name="T88" fmla="*/ 247 w 1085"/>
                  <a:gd name="T89" fmla="*/ 1273 h 1362"/>
                  <a:gd name="T90" fmla="*/ 275 w 1085"/>
                  <a:gd name="T91" fmla="*/ 1318 h 1362"/>
                  <a:gd name="T92" fmla="*/ 334 w 1085"/>
                  <a:gd name="T93" fmla="*/ 1362 h 1362"/>
                  <a:gd name="T94" fmla="*/ 769 w 1085"/>
                  <a:gd name="T95" fmla="*/ 1352 h 1362"/>
                  <a:gd name="T96" fmla="*/ 824 w 1085"/>
                  <a:gd name="T97" fmla="*/ 1297 h 1362"/>
                  <a:gd name="T98" fmla="*/ 842 w 1085"/>
                  <a:gd name="T99" fmla="*/ 1261 h 1362"/>
                  <a:gd name="T100" fmla="*/ 848 w 1085"/>
                  <a:gd name="T101" fmla="*/ 1176 h 1362"/>
                  <a:gd name="T102" fmla="*/ 878 w 1085"/>
                  <a:gd name="T103" fmla="*/ 1065 h 1362"/>
                  <a:gd name="T104" fmla="*/ 1032 w 1085"/>
                  <a:gd name="T105" fmla="*/ 749 h 1362"/>
                  <a:gd name="T106" fmla="*/ 1075 w 1085"/>
                  <a:gd name="T107" fmla="*/ 623 h 1362"/>
                  <a:gd name="T108" fmla="*/ 1085 w 1085"/>
                  <a:gd name="T109" fmla="*/ 524 h 1362"/>
                  <a:gd name="T110" fmla="*/ 1079 w 1085"/>
                  <a:gd name="T111" fmla="*/ 443 h 1362"/>
                  <a:gd name="T112" fmla="*/ 1053 w 1085"/>
                  <a:gd name="T113" fmla="*/ 344 h 1362"/>
                  <a:gd name="T114" fmla="*/ 1006 w 1085"/>
                  <a:gd name="T115" fmla="*/ 253 h 1362"/>
                  <a:gd name="T116" fmla="*/ 943 w 1085"/>
                  <a:gd name="T117" fmla="*/ 172 h 1362"/>
                  <a:gd name="T118" fmla="*/ 844 w 1085"/>
                  <a:gd name="T119" fmla="*/ 89 h 1362"/>
                  <a:gd name="T120" fmla="*/ 753 w 1085"/>
                  <a:gd name="T121" fmla="*/ 41 h 1362"/>
                  <a:gd name="T122" fmla="*/ 650 w 1085"/>
                  <a:gd name="T123" fmla="*/ 10 h 1362"/>
                  <a:gd name="T124" fmla="*/ 543 w 1085"/>
                  <a:gd name="T125" fmla="*/ 0 h 13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085" h="1362">
                    <a:moveTo>
                      <a:pt x="334" y="1362"/>
                    </a:moveTo>
                    <a:lnTo>
                      <a:pt x="334" y="1362"/>
                    </a:lnTo>
                    <a:lnTo>
                      <a:pt x="316" y="1352"/>
                    </a:lnTo>
                    <a:lnTo>
                      <a:pt x="300" y="1340"/>
                    </a:lnTo>
                    <a:lnTo>
                      <a:pt x="288" y="1328"/>
                    </a:lnTo>
                    <a:lnTo>
                      <a:pt x="275" y="1318"/>
                    </a:lnTo>
                    <a:lnTo>
                      <a:pt x="259" y="1297"/>
                    </a:lnTo>
                    <a:lnTo>
                      <a:pt x="251" y="1283"/>
                    </a:lnTo>
                    <a:lnTo>
                      <a:pt x="251" y="1283"/>
                    </a:lnTo>
                    <a:lnTo>
                      <a:pt x="247" y="1271"/>
                    </a:lnTo>
                    <a:lnTo>
                      <a:pt x="243" y="1259"/>
                    </a:lnTo>
                    <a:lnTo>
                      <a:pt x="239" y="1231"/>
                    </a:lnTo>
                    <a:lnTo>
                      <a:pt x="237" y="1202"/>
                    </a:lnTo>
                    <a:lnTo>
                      <a:pt x="235" y="1176"/>
                    </a:lnTo>
                    <a:lnTo>
                      <a:pt x="235" y="1176"/>
                    </a:lnTo>
                    <a:lnTo>
                      <a:pt x="235" y="1162"/>
                    </a:lnTo>
                    <a:lnTo>
                      <a:pt x="231" y="1146"/>
                    </a:lnTo>
                    <a:lnTo>
                      <a:pt x="221" y="1109"/>
                    </a:lnTo>
                    <a:lnTo>
                      <a:pt x="207" y="1065"/>
                    </a:lnTo>
                    <a:lnTo>
                      <a:pt x="207" y="1065"/>
                    </a:lnTo>
                    <a:lnTo>
                      <a:pt x="67" y="777"/>
                    </a:lnTo>
                    <a:lnTo>
                      <a:pt x="67" y="777"/>
                    </a:lnTo>
                    <a:lnTo>
                      <a:pt x="53" y="747"/>
                    </a:lnTo>
                    <a:lnTo>
                      <a:pt x="39" y="717"/>
                    </a:lnTo>
                    <a:lnTo>
                      <a:pt x="39" y="717"/>
                    </a:lnTo>
                    <a:lnTo>
                      <a:pt x="22" y="672"/>
                    </a:lnTo>
                    <a:lnTo>
                      <a:pt x="10" y="623"/>
                    </a:lnTo>
                    <a:lnTo>
                      <a:pt x="6" y="599"/>
                    </a:lnTo>
                    <a:lnTo>
                      <a:pt x="2" y="575"/>
                    </a:lnTo>
                    <a:lnTo>
                      <a:pt x="0" y="549"/>
                    </a:lnTo>
                    <a:lnTo>
                      <a:pt x="0" y="524"/>
                    </a:lnTo>
                    <a:lnTo>
                      <a:pt x="0" y="524"/>
                    </a:lnTo>
                    <a:lnTo>
                      <a:pt x="0" y="496"/>
                    </a:lnTo>
                    <a:lnTo>
                      <a:pt x="2" y="470"/>
                    </a:lnTo>
                    <a:lnTo>
                      <a:pt x="6" y="443"/>
                    </a:lnTo>
                    <a:lnTo>
                      <a:pt x="10" y="419"/>
                    </a:lnTo>
                    <a:lnTo>
                      <a:pt x="16" y="393"/>
                    </a:lnTo>
                    <a:lnTo>
                      <a:pt x="24" y="368"/>
                    </a:lnTo>
                    <a:lnTo>
                      <a:pt x="33" y="344"/>
                    </a:lnTo>
                    <a:lnTo>
                      <a:pt x="43" y="320"/>
                    </a:lnTo>
                    <a:lnTo>
                      <a:pt x="55" y="298"/>
                    </a:lnTo>
                    <a:lnTo>
                      <a:pt x="67" y="275"/>
                    </a:lnTo>
                    <a:lnTo>
                      <a:pt x="79" y="253"/>
                    </a:lnTo>
                    <a:lnTo>
                      <a:pt x="93" y="231"/>
                    </a:lnTo>
                    <a:lnTo>
                      <a:pt x="109" y="211"/>
                    </a:lnTo>
                    <a:lnTo>
                      <a:pt x="126" y="190"/>
                    </a:lnTo>
                    <a:lnTo>
                      <a:pt x="142" y="172"/>
                    </a:lnTo>
                    <a:lnTo>
                      <a:pt x="160" y="154"/>
                    </a:lnTo>
                    <a:lnTo>
                      <a:pt x="198" y="120"/>
                    </a:lnTo>
                    <a:lnTo>
                      <a:pt x="241" y="89"/>
                    </a:lnTo>
                    <a:lnTo>
                      <a:pt x="261" y="77"/>
                    </a:lnTo>
                    <a:lnTo>
                      <a:pt x="286" y="65"/>
                    </a:lnTo>
                    <a:lnTo>
                      <a:pt x="308" y="53"/>
                    </a:lnTo>
                    <a:lnTo>
                      <a:pt x="332" y="43"/>
                    </a:lnTo>
                    <a:lnTo>
                      <a:pt x="356" y="33"/>
                    </a:lnTo>
                    <a:lnTo>
                      <a:pt x="383" y="24"/>
                    </a:lnTo>
                    <a:lnTo>
                      <a:pt x="407" y="18"/>
                    </a:lnTo>
                    <a:lnTo>
                      <a:pt x="433" y="12"/>
                    </a:lnTo>
                    <a:lnTo>
                      <a:pt x="460" y="6"/>
                    </a:lnTo>
                    <a:lnTo>
                      <a:pt x="488" y="4"/>
                    </a:lnTo>
                    <a:lnTo>
                      <a:pt x="514" y="2"/>
                    </a:lnTo>
                    <a:lnTo>
                      <a:pt x="543" y="0"/>
                    </a:lnTo>
                    <a:lnTo>
                      <a:pt x="543" y="0"/>
                    </a:lnTo>
                    <a:lnTo>
                      <a:pt x="569" y="2"/>
                    </a:lnTo>
                    <a:lnTo>
                      <a:pt x="597" y="4"/>
                    </a:lnTo>
                    <a:lnTo>
                      <a:pt x="623" y="6"/>
                    </a:lnTo>
                    <a:lnTo>
                      <a:pt x="650" y="12"/>
                    </a:lnTo>
                    <a:lnTo>
                      <a:pt x="676" y="18"/>
                    </a:lnTo>
                    <a:lnTo>
                      <a:pt x="702" y="24"/>
                    </a:lnTo>
                    <a:lnTo>
                      <a:pt x="727" y="33"/>
                    </a:lnTo>
                    <a:lnTo>
                      <a:pt x="753" y="43"/>
                    </a:lnTo>
                    <a:lnTo>
                      <a:pt x="775" y="53"/>
                    </a:lnTo>
                    <a:lnTo>
                      <a:pt x="800" y="65"/>
                    </a:lnTo>
                    <a:lnTo>
                      <a:pt x="822" y="77"/>
                    </a:lnTo>
                    <a:lnTo>
                      <a:pt x="844" y="89"/>
                    </a:lnTo>
                    <a:lnTo>
                      <a:pt x="887" y="120"/>
                    </a:lnTo>
                    <a:lnTo>
                      <a:pt x="925" y="154"/>
                    </a:lnTo>
                    <a:lnTo>
                      <a:pt x="943" y="172"/>
                    </a:lnTo>
                    <a:lnTo>
                      <a:pt x="959" y="190"/>
                    </a:lnTo>
                    <a:lnTo>
                      <a:pt x="976" y="211"/>
                    </a:lnTo>
                    <a:lnTo>
                      <a:pt x="992" y="231"/>
                    </a:lnTo>
                    <a:lnTo>
                      <a:pt x="1006" y="253"/>
                    </a:lnTo>
                    <a:lnTo>
                      <a:pt x="1018" y="275"/>
                    </a:lnTo>
                    <a:lnTo>
                      <a:pt x="1030" y="298"/>
                    </a:lnTo>
                    <a:lnTo>
                      <a:pt x="1040" y="320"/>
                    </a:lnTo>
                    <a:lnTo>
                      <a:pt x="1051" y="344"/>
                    </a:lnTo>
                    <a:lnTo>
                      <a:pt x="1061" y="368"/>
                    </a:lnTo>
                    <a:lnTo>
                      <a:pt x="1067" y="393"/>
                    </a:lnTo>
                    <a:lnTo>
                      <a:pt x="1073" y="419"/>
                    </a:lnTo>
                    <a:lnTo>
                      <a:pt x="1079" y="443"/>
                    </a:lnTo>
                    <a:lnTo>
                      <a:pt x="1081" y="470"/>
                    </a:lnTo>
                    <a:lnTo>
                      <a:pt x="1083" y="496"/>
                    </a:lnTo>
                    <a:lnTo>
                      <a:pt x="1085" y="524"/>
                    </a:lnTo>
                    <a:lnTo>
                      <a:pt x="1085" y="524"/>
                    </a:lnTo>
                    <a:lnTo>
                      <a:pt x="1083" y="549"/>
                    </a:lnTo>
                    <a:lnTo>
                      <a:pt x="1081" y="575"/>
                    </a:lnTo>
                    <a:lnTo>
                      <a:pt x="1079" y="599"/>
                    </a:lnTo>
                    <a:lnTo>
                      <a:pt x="1075" y="623"/>
                    </a:lnTo>
                    <a:lnTo>
                      <a:pt x="1063" y="672"/>
                    </a:lnTo>
                    <a:lnTo>
                      <a:pt x="1046" y="717"/>
                    </a:lnTo>
                    <a:lnTo>
                      <a:pt x="1046" y="717"/>
                    </a:lnTo>
                    <a:lnTo>
                      <a:pt x="1032" y="747"/>
                    </a:lnTo>
                    <a:lnTo>
                      <a:pt x="1016" y="777"/>
                    </a:lnTo>
                    <a:lnTo>
                      <a:pt x="1016" y="777"/>
                    </a:lnTo>
                    <a:lnTo>
                      <a:pt x="876" y="1065"/>
                    </a:lnTo>
                    <a:lnTo>
                      <a:pt x="876" y="1065"/>
                    </a:lnTo>
                    <a:lnTo>
                      <a:pt x="862" y="1109"/>
                    </a:lnTo>
                    <a:lnTo>
                      <a:pt x="852" y="1146"/>
                    </a:lnTo>
                    <a:lnTo>
                      <a:pt x="850" y="1162"/>
                    </a:lnTo>
                    <a:lnTo>
                      <a:pt x="848" y="1176"/>
                    </a:lnTo>
                    <a:lnTo>
                      <a:pt x="848" y="1176"/>
                    </a:lnTo>
                    <a:lnTo>
                      <a:pt x="848" y="1202"/>
                    </a:lnTo>
                    <a:lnTo>
                      <a:pt x="846" y="1231"/>
                    </a:lnTo>
                    <a:lnTo>
                      <a:pt x="840" y="1259"/>
                    </a:lnTo>
                    <a:lnTo>
                      <a:pt x="838" y="1271"/>
                    </a:lnTo>
                    <a:lnTo>
                      <a:pt x="834" y="1283"/>
                    </a:lnTo>
                    <a:lnTo>
                      <a:pt x="834" y="1283"/>
                    </a:lnTo>
                    <a:lnTo>
                      <a:pt x="824" y="1297"/>
                    </a:lnTo>
                    <a:lnTo>
                      <a:pt x="808" y="1318"/>
                    </a:lnTo>
                    <a:lnTo>
                      <a:pt x="798" y="1328"/>
                    </a:lnTo>
                    <a:lnTo>
                      <a:pt x="783" y="1340"/>
                    </a:lnTo>
                    <a:lnTo>
                      <a:pt x="767" y="1352"/>
                    </a:lnTo>
                    <a:lnTo>
                      <a:pt x="749" y="1362"/>
                    </a:lnTo>
                    <a:lnTo>
                      <a:pt x="543" y="1362"/>
                    </a:lnTo>
                    <a:lnTo>
                      <a:pt x="334" y="1362"/>
                    </a:lnTo>
                    <a:close/>
                    <a:moveTo>
                      <a:pt x="543" y="0"/>
                    </a:moveTo>
                    <a:lnTo>
                      <a:pt x="543" y="0"/>
                    </a:lnTo>
                    <a:lnTo>
                      <a:pt x="514" y="0"/>
                    </a:lnTo>
                    <a:lnTo>
                      <a:pt x="488" y="2"/>
                    </a:lnTo>
                    <a:lnTo>
                      <a:pt x="460" y="6"/>
                    </a:lnTo>
                    <a:lnTo>
                      <a:pt x="433" y="10"/>
                    </a:lnTo>
                    <a:lnTo>
                      <a:pt x="407" y="16"/>
                    </a:lnTo>
                    <a:lnTo>
                      <a:pt x="383" y="24"/>
                    </a:lnTo>
                    <a:lnTo>
                      <a:pt x="356" y="33"/>
                    </a:lnTo>
                    <a:lnTo>
                      <a:pt x="332" y="41"/>
                    </a:lnTo>
                    <a:lnTo>
                      <a:pt x="308" y="53"/>
                    </a:lnTo>
                    <a:lnTo>
                      <a:pt x="286" y="63"/>
                    </a:lnTo>
                    <a:lnTo>
                      <a:pt x="261" y="77"/>
                    </a:lnTo>
                    <a:lnTo>
                      <a:pt x="239" y="89"/>
                    </a:lnTo>
                    <a:lnTo>
                      <a:pt x="219" y="103"/>
                    </a:lnTo>
                    <a:lnTo>
                      <a:pt x="198" y="120"/>
                    </a:lnTo>
                    <a:lnTo>
                      <a:pt x="160" y="154"/>
                    </a:lnTo>
                    <a:lnTo>
                      <a:pt x="142" y="172"/>
                    </a:lnTo>
                    <a:lnTo>
                      <a:pt x="124" y="190"/>
                    </a:lnTo>
                    <a:lnTo>
                      <a:pt x="107" y="211"/>
                    </a:lnTo>
                    <a:lnTo>
                      <a:pt x="93" y="231"/>
                    </a:lnTo>
                    <a:lnTo>
                      <a:pt x="79" y="253"/>
                    </a:lnTo>
                    <a:lnTo>
                      <a:pt x="65" y="273"/>
                    </a:lnTo>
                    <a:lnTo>
                      <a:pt x="53" y="296"/>
                    </a:lnTo>
                    <a:lnTo>
                      <a:pt x="43" y="320"/>
                    </a:lnTo>
                    <a:lnTo>
                      <a:pt x="33" y="344"/>
                    </a:lnTo>
                    <a:lnTo>
                      <a:pt x="24" y="368"/>
                    </a:lnTo>
                    <a:lnTo>
                      <a:pt x="16" y="393"/>
                    </a:lnTo>
                    <a:lnTo>
                      <a:pt x="10" y="417"/>
                    </a:lnTo>
                    <a:lnTo>
                      <a:pt x="6" y="443"/>
                    </a:lnTo>
                    <a:lnTo>
                      <a:pt x="2" y="470"/>
                    </a:lnTo>
                    <a:lnTo>
                      <a:pt x="0" y="496"/>
                    </a:lnTo>
                    <a:lnTo>
                      <a:pt x="0" y="524"/>
                    </a:lnTo>
                    <a:lnTo>
                      <a:pt x="0" y="524"/>
                    </a:lnTo>
                    <a:lnTo>
                      <a:pt x="0" y="549"/>
                    </a:lnTo>
                    <a:lnTo>
                      <a:pt x="2" y="575"/>
                    </a:lnTo>
                    <a:lnTo>
                      <a:pt x="4" y="599"/>
                    </a:lnTo>
                    <a:lnTo>
                      <a:pt x="8" y="623"/>
                    </a:lnTo>
                    <a:lnTo>
                      <a:pt x="20" y="672"/>
                    </a:lnTo>
                    <a:lnTo>
                      <a:pt x="37" y="717"/>
                    </a:lnTo>
                    <a:lnTo>
                      <a:pt x="37" y="717"/>
                    </a:lnTo>
                    <a:lnTo>
                      <a:pt x="51" y="749"/>
                    </a:lnTo>
                    <a:lnTo>
                      <a:pt x="67" y="777"/>
                    </a:lnTo>
                    <a:lnTo>
                      <a:pt x="67" y="777"/>
                    </a:lnTo>
                    <a:lnTo>
                      <a:pt x="207" y="1065"/>
                    </a:lnTo>
                    <a:lnTo>
                      <a:pt x="207" y="1065"/>
                    </a:lnTo>
                    <a:lnTo>
                      <a:pt x="221" y="1109"/>
                    </a:lnTo>
                    <a:lnTo>
                      <a:pt x="231" y="1146"/>
                    </a:lnTo>
                    <a:lnTo>
                      <a:pt x="235" y="1164"/>
                    </a:lnTo>
                    <a:lnTo>
                      <a:pt x="235" y="1176"/>
                    </a:lnTo>
                    <a:lnTo>
                      <a:pt x="235" y="1176"/>
                    </a:lnTo>
                    <a:lnTo>
                      <a:pt x="235" y="1202"/>
                    </a:lnTo>
                    <a:lnTo>
                      <a:pt x="239" y="1233"/>
                    </a:lnTo>
                    <a:lnTo>
                      <a:pt x="243" y="1261"/>
                    </a:lnTo>
                    <a:lnTo>
                      <a:pt x="247" y="1273"/>
                    </a:lnTo>
                    <a:lnTo>
                      <a:pt x="251" y="1283"/>
                    </a:lnTo>
                    <a:lnTo>
                      <a:pt x="251" y="1283"/>
                    </a:lnTo>
                    <a:lnTo>
                      <a:pt x="259" y="1297"/>
                    </a:lnTo>
                    <a:lnTo>
                      <a:pt x="275" y="1318"/>
                    </a:lnTo>
                    <a:lnTo>
                      <a:pt x="288" y="1330"/>
                    </a:lnTo>
                    <a:lnTo>
                      <a:pt x="300" y="1340"/>
                    </a:lnTo>
                    <a:lnTo>
                      <a:pt x="316" y="1352"/>
                    </a:lnTo>
                    <a:lnTo>
                      <a:pt x="334" y="1362"/>
                    </a:lnTo>
                    <a:lnTo>
                      <a:pt x="543" y="1362"/>
                    </a:lnTo>
                    <a:lnTo>
                      <a:pt x="751" y="1362"/>
                    </a:lnTo>
                    <a:lnTo>
                      <a:pt x="751" y="1362"/>
                    </a:lnTo>
                    <a:lnTo>
                      <a:pt x="769" y="1352"/>
                    </a:lnTo>
                    <a:lnTo>
                      <a:pt x="783" y="1340"/>
                    </a:lnTo>
                    <a:lnTo>
                      <a:pt x="798" y="1330"/>
                    </a:lnTo>
                    <a:lnTo>
                      <a:pt x="808" y="1318"/>
                    </a:lnTo>
                    <a:lnTo>
                      <a:pt x="824" y="1297"/>
                    </a:lnTo>
                    <a:lnTo>
                      <a:pt x="834" y="1283"/>
                    </a:lnTo>
                    <a:lnTo>
                      <a:pt x="834" y="1283"/>
                    </a:lnTo>
                    <a:lnTo>
                      <a:pt x="838" y="1273"/>
                    </a:lnTo>
                    <a:lnTo>
                      <a:pt x="842" y="1261"/>
                    </a:lnTo>
                    <a:lnTo>
                      <a:pt x="846" y="1233"/>
                    </a:lnTo>
                    <a:lnTo>
                      <a:pt x="848" y="1202"/>
                    </a:lnTo>
                    <a:lnTo>
                      <a:pt x="848" y="1176"/>
                    </a:lnTo>
                    <a:lnTo>
                      <a:pt x="848" y="1176"/>
                    </a:lnTo>
                    <a:lnTo>
                      <a:pt x="850" y="1164"/>
                    </a:lnTo>
                    <a:lnTo>
                      <a:pt x="854" y="1146"/>
                    </a:lnTo>
                    <a:lnTo>
                      <a:pt x="862" y="1109"/>
                    </a:lnTo>
                    <a:lnTo>
                      <a:pt x="878" y="1065"/>
                    </a:lnTo>
                    <a:lnTo>
                      <a:pt x="878" y="1065"/>
                    </a:lnTo>
                    <a:lnTo>
                      <a:pt x="1018" y="777"/>
                    </a:lnTo>
                    <a:lnTo>
                      <a:pt x="1018" y="777"/>
                    </a:lnTo>
                    <a:lnTo>
                      <a:pt x="1032" y="749"/>
                    </a:lnTo>
                    <a:lnTo>
                      <a:pt x="1046" y="717"/>
                    </a:lnTo>
                    <a:lnTo>
                      <a:pt x="1046" y="717"/>
                    </a:lnTo>
                    <a:lnTo>
                      <a:pt x="1063" y="672"/>
                    </a:lnTo>
                    <a:lnTo>
                      <a:pt x="1075" y="623"/>
                    </a:lnTo>
                    <a:lnTo>
                      <a:pt x="1079" y="599"/>
                    </a:lnTo>
                    <a:lnTo>
                      <a:pt x="1083" y="575"/>
                    </a:lnTo>
                    <a:lnTo>
                      <a:pt x="1085" y="549"/>
                    </a:lnTo>
                    <a:lnTo>
                      <a:pt x="1085" y="524"/>
                    </a:lnTo>
                    <a:lnTo>
                      <a:pt x="1085" y="524"/>
                    </a:lnTo>
                    <a:lnTo>
                      <a:pt x="1085" y="496"/>
                    </a:lnTo>
                    <a:lnTo>
                      <a:pt x="1083" y="470"/>
                    </a:lnTo>
                    <a:lnTo>
                      <a:pt x="1079" y="443"/>
                    </a:lnTo>
                    <a:lnTo>
                      <a:pt x="1073" y="417"/>
                    </a:lnTo>
                    <a:lnTo>
                      <a:pt x="1067" y="393"/>
                    </a:lnTo>
                    <a:lnTo>
                      <a:pt x="1061" y="368"/>
                    </a:lnTo>
                    <a:lnTo>
                      <a:pt x="1053" y="344"/>
                    </a:lnTo>
                    <a:lnTo>
                      <a:pt x="1042" y="320"/>
                    </a:lnTo>
                    <a:lnTo>
                      <a:pt x="1030" y="296"/>
                    </a:lnTo>
                    <a:lnTo>
                      <a:pt x="1018" y="273"/>
                    </a:lnTo>
                    <a:lnTo>
                      <a:pt x="1006" y="253"/>
                    </a:lnTo>
                    <a:lnTo>
                      <a:pt x="992" y="231"/>
                    </a:lnTo>
                    <a:lnTo>
                      <a:pt x="976" y="211"/>
                    </a:lnTo>
                    <a:lnTo>
                      <a:pt x="959" y="190"/>
                    </a:lnTo>
                    <a:lnTo>
                      <a:pt x="943" y="172"/>
                    </a:lnTo>
                    <a:lnTo>
                      <a:pt x="925" y="154"/>
                    </a:lnTo>
                    <a:lnTo>
                      <a:pt x="887" y="120"/>
                    </a:lnTo>
                    <a:lnTo>
                      <a:pt x="866" y="103"/>
                    </a:lnTo>
                    <a:lnTo>
                      <a:pt x="844" y="89"/>
                    </a:lnTo>
                    <a:lnTo>
                      <a:pt x="822" y="77"/>
                    </a:lnTo>
                    <a:lnTo>
                      <a:pt x="800" y="63"/>
                    </a:lnTo>
                    <a:lnTo>
                      <a:pt x="775" y="53"/>
                    </a:lnTo>
                    <a:lnTo>
                      <a:pt x="753" y="41"/>
                    </a:lnTo>
                    <a:lnTo>
                      <a:pt x="727" y="33"/>
                    </a:lnTo>
                    <a:lnTo>
                      <a:pt x="702" y="24"/>
                    </a:lnTo>
                    <a:lnTo>
                      <a:pt x="676" y="16"/>
                    </a:lnTo>
                    <a:lnTo>
                      <a:pt x="650" y="10"/>
                    </a:lnTo>
                    <a:lnTo>
                      <a:pt x="623" y="6"/>
                    </a:lnTo>
                    <a:lnTo>
                      <a:pt x="597" y="2"/>
                    </a:lnTo>
                    <a:lnTo>
                      <a:pt x="569" y="0"/>
                    </a:lnTo>
                    <a:lnTo>
                      <a:pt x="543" y="0"/>
                    </a:lnTo>
                    <a:close/>
                  </a:path>
                </a:pathLst>
              </a:custGeom>
              <a:solidFill>
                <a:srgbClr val="FEFEF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0" name="Freeform 54"/>
              <p:cNvSpPr>
                <a:spLocks/>
              </p:cNvSpPr>
              <p:nvPr/>
            </p:nvSpPr>
            <p:spPr bwMode="auto">
              <a:xfrm>
                <a:off x="2195" y="360"/>
                <a:ext cx="1085" cy="1362"/>
              </a:xfrm>
              <a:custGeom>
                <a:avLst/>
                <a:gdLst>
                  <a:gd name="T0" fmla="*/ 334 w 1085"/>
                  <a:gd name="T1" fmla="*/ 1362 h 1362"/>
                  <a:gd name="T2" fmla="*/ 300 w 1085"/>
                  <a:gd name="T3" fmla="*/ 1340 h 1362"/>
                  <a:gd name="T4" fmla="*/ 275 w 1085"/>
                  <a:gd name="T5" fmla="*/ 1318 h 1362"/>
                  <a:gd name="T6" fmla="*/ 251 w 1085"/>
                  <a:gd name="T7" fmla="*/ 1283 h 1362"/>
                  <a:gd name="T8" fmla="*/ 247 w 1085"/>
                  <a:gd name="T9" fmla="*/ 1271 h 1362"/>
                  <a:gd name="T10" fmla="*/ 239 w 1085"/>
                  <a:gd name="T11" fmla="*/ 1231 h 1362"/>
                  <a:gd name="T12" fmla="*/ 235 w 1085"/>
                  <a:gd name="T13" fmla="*/ 1176 h 1362"/>
                  <a:gd name="T14" fmla="*/ 235 w 1085"/>
                  <a:gd name="T15" fmla="*/ 1162 h 1362"/>
                  <a:gd name="T16" fmla="*/ 221 w 1085"/>
                  <a:gd name="T17" fmla="*/ 1109 h 1362"/>
                  <a:gd name="T18" fmla="*/ 207 w 1085"/>
                  <a:gd name="T19" fmla="*/ 1065 h 1362"/>
                  <a:gd name="T20" fmla="*/ 67 w 1085"/>
                  <a:gd name="T21" fmla="*/ 777 h 1362"/>
                  <a:gd name="T22" fmla="*/ 39 w 1085"/>
                  <a:gd name="T23" fmla="*/ 717 h 1362"/>
                  <a:gd name="T24" fmla="*/ 22 w 1085"/>
                  <a:gd name="T25" fmla="*/ 672 h 1362"/>
                  <a:gd name="T26" fmla="*/ 6 w 1085"/>
                  <a:gd name="T27" fmla="*/ 599 h 1362"/>
                  <a:gd name="T28" fmla="*/ 0 w 1085"/>
                  <a:gd name="T29" fmla="*/ 549 h 1362"/>
                  <a:gd name="T30" fmla="*/ 0 w 1085"/>
                  <a:gd name="T31" fmla="*/ 524 h 1362"/>
                  <a:gd name="T32" fmla="*/ 2 w 1085"/>
                  <a:gd name="T33" fmla="*/ 470 h 1362"/>
                  <a:gd name="T34" fmla="*/ 10 w 1085"/>
                  <a:gd name="T35" fmla="*/ 419 h 1362"/>
                  <a:gd name="T36" fmla="*/ 24 w 1085"/>
                  <a:gd name="T37" fmla="*/ 368 h 1362"/>
                  <a:gd name="T38" fmla="*/ 43 w 1085"/>
                  <a:gd name="T39" fmla="*/ 320 h 1362"/>
                  <a:gd name="T40" fmla="*/ 67 w 1085"/>
                  <a:gd name="T41" fmla="*/ 275 h 1362"/>
                  <a:gd name="T42" fmla="*/ 93 w 1085"/>
                  <a:gd name="T43" fmla="*/ 231 h 1362"/>
                  <a:gd name="T44" fmla="*/ 126 w 1085"/>
                  <a:gd name="T45" fmla="*/ 190 h 1362"/>
                  <a:gd name="T46" fmla="*/ 160 w 1085"/>
                  <a:gd name="T47" fmla="*/ 154 h 1362"/>
                  <a:gd name="T48" fmla="*/ 241 w 1085"/>
                  <a:gd name="T49" fmla="*/ 89 h 1362"/>
                  <a:gd name="T50" fmla="*/ 286 w 1085"/>
                  <a:gd name="T51" fmla="*/ 65 h 1362"/>
                  <a:gd name="T52" fmla="*/ 332 w 1085"/>
                  <a:gd name="T53" fmla="*/ 43 h 1362"/>
                  <a:gd name="T54" fmla="*/ 383 w 1085"/>
                  <a:gd name="T55" fmla="*/ 24 h 1362"/>
                  <a:gd name="T56" fmla="*/ 433 w 1085"/>
                  <a:gd name="T57" fmla="*/ 12 h 1362"/>
                  <a:gd name="T58" fmla="*/ 488 w 1085"/>
                  <a:gd name="T59" fmla="*/ 4 h 1362"/>
                  <a:gd name="T60" fmla="*/ 543 w 1085"/>
                  <a:gd name="T61" fmla="*/ 0 h 1362"/>
                  <a:gd name="T62" fmla="*/ 569 w 1085"/>
                  <a:gd name="T63" fmla="*/ 2 h 1362"/>
                  <a:gd name="T64" fmla="*/ 623 w 1085"/>
                  <a:gd name="T65" fmla="*/ 6 h 1362"/>
                  <a:gd name="T66" fmla="*/ 676 w 1085"/>
                  <a:gd name="T67" fmla="*/ 18 h 1362"/>
                  <a:gd name="T68" fmla="*/ 727 w 1085"/>
                  <a:gd name="T69" fmla="*/ 33 h 1362"/>
                  <a:gd name="T70" fmla="*/ 775 w 1085"/>
                  <a:gd name="T71" fmla="*/ 53 h 1362"/>
                  <a:gd name="T72" fmla="*/ 822 w 1085"/>
                  <a:gd name="T73" fmla="*/ 77 h 1362"/>
                  <a:gd name="T74" fmla="*/ 887 w 1085"/>
                  <a:gd name="T75" fmla="*/ 120 h 1362"/>
                  <a:gd name="T76" fmla="*/ 943 w 1085"/>
                  <a:gd name="T77" fmla="*/ 172 h 1362"/>
                  <a:gd name="T78" fmla="*/ 976 w 1085"/>
                  <a:gd name="T79" fmla="*/ 211 h 1362"/>
                  <a:gd name="T80" fmla="*/ 1006 w 1085"/>
                  <a:gd name="T81" fmla="*/ 253 h 1362"/>
                  <a:gd name="T82" fmla="*/ 1030 w 1085"/>
                  <a:gd name="T83" fmla="*/ 298 h 1362"/>
                  <a:gd name="T84" fmla="*/ 1051 w 1085"/>
                  <a:gd name="T85" fmla="*/ 344 h 1362"/>
                  <a:gd name="T86" fmla="*/ 1067 w 1085"/>
                  <a:gd name="T87" fmla="*/ 393 h 1362"/>
                  <a:gd name="T88" fmla="*/ 1079 w 1085"/>
                  <a:gd name="T89" fmla="*/ 443 h 1362"/>
                  <a:gd name="T90" fmla="*/ 1083 w 1085"/>
                  <a:gd name="T91" fmla="*/ 496 h 1362"/>
                  <a:gd name="T92" fmla="*/ 1085 w 1085"/>
                  <a:gd name="T93" fmla="*/ 524 h 1362"/>
                  <a:gd name="T94" fmla="*/ 1081 w 1085"/>
                  <a:gd name="T95" fmla="*/ 575 h 1362"/>
                  <a:gd name="T96" fmla="*/ 1075 w 1085"/>
                  <a:gd name="T97" fmla="*/ 623 h 1362"/>
                  <a:gd name="T98" fmla="*/ 1046 w 1085"/>
                  <a:gd name="T99" fmla="*/ 717 h 1362"/>
                  <a:gd name="T100" fmla="*/ 1032 w 1085"/>
                  <a:gd name="T101" fmla="*/ 747 h 1362"/>
                  <a:gd name="T102" fmla="*/ 1016 w 1085"/>
                  <a:gd name="T103" fmla="*/ 777 h 1362"/>
                  <a:gd name="T104" fmla="*/ 876 w 1085"/>
                  <a:gd name="T105" fmla="*/ 1065 h 1362"/>
                  <a:gd name="T106" fmla="*/ 852 w 1085"/>
                  <a:gd name="T107" fmla="*/ 1146 h 1362"/>
                  <a:gd name="T108" fmla="*/ 848 w 1085"/>
                  <a:gd name="T109" fmla="*/ 1176 h 1362"/>
                  <a:gd name="T110" fmla="*/ 848 w 1085"/>
                  <a:gd name="T111" fmla="*/ 1202 h 1362"/>
                  <a:gd name="T112" fmla="*/ 840 w 1085"/>
                  <a:gd name="T113" fmla="*/ 1259 h 1362"/>
                  <a:gd name="T114" fmla="*/ 834 w 1085"/>
                  <a:gd name="T115" fmla="*/ 1283 h 1362"/>
                  <a:gd name="T116" fmla="*/ 824 w 1085"/>
                  <a:gd name="T117" fmla="*/ 1297 h 1362"/>
                  <a:gd name="T118" fmla="*/ 798 w 1085"/>
                  <a:gd name="T119" fmla="*/ 1328 h 1362"/>
                  <a:gd name="T120" fmla="*/ 767 w 1085"/>
                  <a:gd name="T121" fmla="*/ 1352 h 1362"/>
                  <a:gd name="T122" fmla="*/ 543 w 1085"/>
                  <a:gd name="T123" fmla="*/ 1362 h 13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085" h="1362">
                    <a:moveTo>
                      <a:pt x="334" y="1362"/>
                    </a:moveTo>
                    <a:lnTo>
                      <a:pt x="334" y="1362"/>
                    </a:lnTo>
                    <a:lnTo>
                      <a:pt x="316" y="1352"/>
                    </a:lnTo>
                    <a:lnTo>
                      <a:pt x="300" y="1340"/>
                    </a:lnTo>
                    <a:lnTo>
                      <a:pt x="288" y="1328"/>
                    </a:lnTo>
                    <a:lnTo>
                      <a:pt x="275" y="1318"/>
                    </a:lnTo>
                    <a:lnTo>
                      <a:pt x="259" y="1297"/>
                    </a:lnTo>
                    <a:lnTo>
                      <a:pt x="251" y="1283"/>
                    </a:lnTo>
                    <a:lnTo>
                      <a:pt x="251" y="1283"/>
                    </a:lnTo>
                    <a:lnTo>
                      <a:pt x="247" y="1271"/>
                    </a:lnTo>
                    <a:lnTo>
                      <a:pt x="243" y="1259"/>
                    </a:lnTo>
                    <a:lnTo>
                      <a:pt x="239" y="1231"/>
                    </a:lnTo>
                    <a:lnTo>
                      <a:pt x="237" y="1202"/>
                    </a:lnTo>
                    <a:lnTo>
                      <a:pt x="235" y="1176"/>
                    </a:lnTo>
                    <a:lnTo>
                      <a:pt x="235" y="1176"/>
                    </a:lnTo>
                    <a:lnTo>
                      <a:pt x="235" y="1162"/>
                    </a:lnTo>
                    <a:lnTo>
                      <a:pt x="231" y="1146"/>
                    </a:lnTo>
                    <a:lnTo>
                      <a:pt x="221" y="1109"/>
                    </a:lnTo>
                    <a:lnTo>
                      <a:pt x="207" y="1065"/>
                    </a:lnTo>
                    <a:lnTo>
                      <a:pt x="207" y="1065"/>
                    </a:lnTo>
                    <a:lnTo>
                      <a:pt x="67" y="777"/>
                    </a:lnTo>
                    <a:lnTo>
                      <a:pt x="67" y="777"/>
                    </a:lnTo>
                    <a:lnTo>
                      <a:pt x="53" y="747"/>
                    </a:lnTo>
                    <a:lnTo>
                      <a:pt x="39" y="717"/>
                    </a:lnTo>
                    <a:lnTo>
                      <a:pt x="39" y="717"/>
                    </a:lnTo>
                    <a:lnTo>
                      <a:pt x="22" y="672"/>
                    </a:lnTo>
                    <a:lnTo>
                      <a:pt x="10" y="623"/>
                    </a:lnTo>
                    <a:lnTo>
                      <a:pt x="6" y="599"/>
                    </a:lnTo>
                    <a:lnTo>
                      <a:pt x="2" y="575"/>
                    </a:lnTo>
                    <a:lnTo>
                      <a:pt x="0" y="549"/>
                    </a:lnTo>
                    <a:lnTo>
                      <a:pt x="0" y="524"/>
                    </a:lnTo>
                    <a:lnTo>
                      <a:pt x="0" y="524"/>
                    </a:lnTo>
                    <a:lnTo>
                      <a:pt x="0" y="496"/>
                    </a:lnTo>
                    <a:lnTo>
                      <a:pt x="2" y="470"/>
                    </a:lnTo>
                    <a:lnTo>
                      <a:pt x="6" y="443"/>
                    </a:lnTo>
                    <a:lnTo>
                      <a:pt x="10" y="419"/>
                    </a:lnTo>
                    <a:lnTo>
                      <a:pt x="16" y="393"/>
                    </a:lnTo>
                    <a:lnTo>
                      <a:pt x="24" y="368"/>
                    </a:lnTo>
                    <a:lnTo>
                      <a:pt x="33" y="344"/>
                    </a:lnTo>
                    <a:lnTo>
                      <a:pt x="43" y="320"/>
                    </a:lnTo>
                    <a:lnTo>
                      <a:pt x="55" y="298"/>
                    </a:lnTo>
                    <a:lnTo>
                      <a:pt x="67" y="275"/>
                    </a:lnTo>
                    <a:lnTo>
                      <a:pt x="79" y="253"/>
                    </a:lnTo>
                    <a:lnTo>
                      <a:pt x="93" y="231"/>
                    </a:lnTo>
                    <a:lnTo>
                      <a:pt x="109" y="211"/>
                    </a:lnTo>
                    <a:lnTo>
                      <a:pt x="126" y="190"/>
                    </a:lnTo>
                    <a:lnTo>
                      <a:pt x="142" y="172"/>
                    </a:lnTo>
                    <a:lnTo>
                      <a:pt x="160" y="154"/>
                    </a:lnTo>
                    <a:lnTo>
                      <a:pt x="198" y="120"/>
                    </a:lnTo>
                    <a:lnTo>
                      <a:pt x="241" y="89"/>
                    </a:lnTo>
                    <a:lnTo>
                      <a:pt x="261" y="77"/>
                    </a:lnTo>
                    <a:lnTo>
                      <a:pt x="286" y="65"/>
                    </a:lnTo>
                    <a:lnTo>
                      <a:pt x="308" y="53"/>
                    </a:lnTo>
                    <a:lnTo>
                      <a:pt x="332" y="43"/>
                    </a:lnTo>
                    <a:lnTo>
                      <a:pt x="356" y="33"/>
                    </a:lnTo>
                    <a:lnTo>
                      <a:pt x="383" y="24"/>
                    </a:lnTo>
                    <a:lnTo>
                      <a:pt x="407" y="18"/>
                    </a:lnTo>
                    <a:lnTo>
                      <a:pt x="433" y="12"/>
                    </a:lnTo>
                    <a:lnTo>
                      <a:pt x="460" y="6"/>
                    </a:lnTo>
                    <a:lnTo>
                      <a:pt x="488" y="4"/>
                    </a:lnTo>
                    <a:lnTo>
                      <a:pt x="514" y="2"/>
                    </a:lnTo>
                    <a:lnTo>
                      <a:pt x="543" y="0"/>
                    </a:lnTo>
                    <a:lnTo>
                      <a:pt x="543" y="0"/>
                    </a:lnTo>
                    <a:lnTo>
                      <a:pt x="569" y="2"/>
                    </a:lnTo>
                    <a:lnTo>
                      <a:pt x="597" y="4"/>
                    </a:lnTo>
                    <a:lnTo>
                      <a:pt x="623" y="6"/>
                    </a:lnTo>
                    <a:lnTo>
                      <a:pt x="650" y="12"/>
                    </a:lnTo>
                    <a:lnTo>
                      <a:pt x="676" y="18"/>
                    </a:lnTo>
                    <a:lnTo>
                      <a:pt x="702" y="24"/>
                    </a:lnTo>
                    <a:lnTo>
                      <a:pt x="727" y="33"/>
                    </a:lnTo>
                    <a:lnTo>
                      <a:pt x="753" y="43"/>
                    </a:lnTo>
                    <a:lnTo>
                      <a:pt x="775" y="53"/>
                    </a:lnTo>
                    <a:lnTo>
                      <a:pt x="800" y="65"/>
                    </a:lnTo>
                    <a:lnTo>
                      <a:pt x="822" y="77"/>
                    </a:lnTo>
                    <a:lnTo>
                      <a:pt x="844" y="89"/>
                    </a:lnTo>
                    <a:lnTo>
                      <a:pt x="887" y="120"/>
                    </a:lnTo>
                    <a:lnTo>
                      <a:pt x="925" y="154"/>
                    </a:lnTo>
                    <a:lnTo>
                      <a:pt x="943" y="172"/>
                    </a:lnTo>
                    <a:lnTo>
                      <a:pt x="959" y="190"/>
                    </a:lnTo>
                    <a:lnTo>
                      <a:pt x="976" y="211"/>
                    </a:lnTo>
                    <a:lnTo>
                      <a:pt x="992" y="231"/>
                    </a:lnTo>
                    <a:lnTo>
                      <a:pt x="1006" y="253"/>
                    </a:lnTo>
                    <a:lnTo>
                      <a:pt x="1018" y="275"/>
                    </a:lnTo>
                    <a:lnTo>
                      <a:pt x="1030" y="298"/>
                    </a:lnTo>
                    <a:lnTo>
                      <a:pt x="1040" y="320"/>
                    </a:lnTo>
                    <a:lnTo>
                      <a:pt x="1051" y="344"/>
                    </a:lnTo>
                    <a:lnTo>
                      <a:pt x="1061" y="368"/>
                    </a:lnTo>
                    <a:lnTo>
                      <a:pt x="1067" y="393"/>
                    </a:lnTo>
                    <a:lnTo>
                      <a:pt x="1073" y="419"/>
                    </a:lnTo>
                    <a:lnTo>
                      <a:pt x="1079" y="443"/>
                    </a:lnTo>
                    <a:lnTo>
                      <a:pt x="1081" y="470"/>
                    </a:lnTo>
                    <a:lnTo>
                      <a:pt x="1083" y="496"/>
                    </a:lnTo>
                    <a:lnTo>
                      <a:pt x="1085" y="524"/>
                    </a:lnTo>
                    <a:lnTo>
                      <a:pt x="1085" y="524"/>
                    </a:lnTo>
                    <a:lnTo>
                      <a:pt x="1083" y="549"/>
                    </a:lnTo>
                    <a:lnTo>
                      <a:pt x="1081" y="575"/>
                    </a:lnTo>
                    <a:lnTo>
                      <a:pt x="1079" y="599"/>
                    </a:lnTo>
                    <a:lnTo>
                      <a:pt x="1075" y="623"/>
                    </a:lnTo>
                    <a:lnTo>
                      <a:pt x="1063" y="672"/>
                    </a:lnTo>
                    <a:lnTo>
                      <a:pt x="1046" y="717"/>
                    </a:lnTo>
                    <a:lnTo>
                      <a:pt x="1046" y="717"/>
                    </a:lnTo>
                    <a:lnTo>
                      <a:pt x="1032" y="747"/>
                    </a:lnTo>
                    <a:lnTo>
                      <a:pt x="1016" y="777"/>
                    </a:lnTo>
                    <a:lnTo>
                      <a:pt x="1016" y="777"/>
                    </a:lnTo>
                    <a:lnTo>
                      <a:pt x="876" y="1065"/>
                    </a:lnTo>
                    <a:lnTo>
                      <a:pt x="876" y="1065"/>
                    </a:lnTo>
                    <a:lnTo>
                      <a:pt x="862" y="1109"/>
                    </a:lnTo>
                    <a:lnTo>
                      <a:pt x="852" y="1146"/>
                    </a:lnTo>
                    <a:lnTo>
                      <a:pt x="850" y="1162"/>
                    </a:lnTo>
                    <a:lnTo>
                      <a:pt x="848" y="1176"/>
                    </a:lnTo>
                    <a:lnTo>
                      <a:pt x="848" y="1176"/>
                    </a:lnTo>
                    <a:lnTo>
                      <a:pt x="848" y="1202"/>
                    </a:lnTo>
                    <a:lnTo>
                      <a:pt x="846" y="1231"/>
                    </a:lnTo>
                    <a:lnTo>
                      <a:pt x="840" y="1259"/>
                    </a:lnTo>
                    <a:lnTo>
                      <a:pt x="838" y="1271"/>
                    </a:lnTo>
                    <a:lnTo>
                      <a:pt x="834" y="1283"/>
                    </a:lnTo>
                    <a:lnTo>
                      <a:pt x="834" y="1283"/>
                    </a:lnTo>
                    <a:lnTo>
                      <a:pt x="824" y="1297"/>
                    </a:lnTo>
                    <a:lnTo>
                      <a:pt x="808" y="1318"/>
                    </a:lnTo>
                    <a:lnTo>
                      <a:pt x="798" y="1328"/>
                    </a:lnTo>
                    <a:lnTo>
                      <a:pt x="783" y="1340"/>
                    </a:lnTo>
                    <a:lnTo>
                      <a:pt x="767" y="1352"/>
                    </a:lnTo>
                    <a:lnTo>
                      <a:pt x="749" y="1362"/>
                    </a:lnTo>
                    <a:lnTo>
                      <a:pt x="543" y="1362"/>
                    </a:lnTo>
                    <a:lnTo>
                      <a:pt x="334" y="1362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1" name="Freeform 55"/>
              <p:cNvSpPr>
                <a:spLocks/>
              </p:cNvSpPr>
              <p:nvPr/>
            </p:nvSpPr>
            <p:spPr bwMode="auto">
              <a:xfrm>
                <a:off x="2195" y="360"/>
                <a:ext cx="1085" cy="1362"/>
              </a:xfrm>
              <a:custGeom>
                <a:avLst/>
                <a:gdLst>
                  <a:gd name="T0" fmla="*/ 543 w 1085"/>
                  <a:gd name="T1" fmla="*/ 0 h 1362"/>
                  <a:gd name="T2" fmla="*/ 488 w 1085"/>
                  <a:gd name="T3" fmla="*/ 2 h 1362"/>
                  <a:gd name="T4" fmla="*/ 433 w 1085"/>
                  <a:gd name="T5" fmla="*/ 10 h 1362"/>
                  <a:gd name="T6" fmla="*/ 383 w 1085"/>
                  <a:gd name="T7" fmla="*/ 24 h 1362"/>
                  <a:gd name="T8" fmla="*/ 332 w 1085"/>
                  <a:gd name="T9" fmla="*/ 41 h 1362"/>
                  <a:gd name="T10" fmla="*/ 286 w 1085"/>
                  <a:gd name="T11" fmla="*/ 63 h 1362"/>
                  <a:gd name="T12" fmla="*/ 239 w 1085"/>
                  <a:gd name="T13" fmla="*/ 89 h 1362"/>
                  <a:gd name="T14" fmla="*/ 198 w 1085"/>
                  <a:gd name="T15" fmla="*/ 120 h 1362"/>
                  <a:gd name="T16" fmla="*/ 142 w 1085"/>
                  <a:gd name="T17" fmla="*/ 172 h 1362"/>
                  <a:gd name="T18" fmla="*/ 107 w 1085"/>
                  <a:gd name="T19" fmla="*/ 211 h 1362"/>
                  <a:gd name="T20" fmla="*/ 79 w 1085"/>
                  <a:gd name="T21" fmla="*/ 253 h 1362"/>
                  <a:gd name="T22" fmla="*/ 53 w 1085"/>
                  <a:gd name="T23" fmla="*/ 296 h 1362"/>
                  <a:gd name="T24" fmla="*/ 33 w 1085"/>
                  <a:gd name="T25" fmla="*/ 344 h 1362"/>
                  <a:gd name="T26" fmla="*/ 16 w 1085"/>
                  <a:gd name="T27" fmla="*/ 393 h 1362"/>
                  <a:gd name="T28" fmla="*/ 6 w 1085"/>
                  <a:gd name="T29" fmla="*/ 443 h 1362"/>
                  <a:gd name="T30" fmla="*/ 0 w 1085"/>
                  <a:gd name="T31" fmla="*/ 496 h 1362"/>
                  <a:gd name="T32" fmla="*/ 0 w 1085"/>
                  <a:gd name="T33" fmla="*/ 524 h 1362"/>
                  <a:gd name="T34" fmla="*/ 2 w 1085"/>
                  <a:gd name="T35" fmla="*/ 575 h 1362"/>
                  <a:gd name="T36" fmla="*/ 8 w 1085"/>
                  <a:gd name="T37" fmla="*/ 623 h 1362"/>
                  <a:gd name="T38" fmla="*/ 37 w 1085"/>
                  <a:gd name="T39" fmla="*/ 717 h 1362"/>
                  <a:gd name="T40" fmla="*/ 51 w 1085"/>
                  <a:gd name="T41" fmla="*/ 749 h 1362"/>
                  <a:gd name="T42" fmla="*/ 67 w 1085"/>
                  <a:gd name="T43" fmla="*/ 777 h 1362"/>
                  <a:gd name="T44" fmla="*/ 207 w 1085"/>
                  <a:gd name="T45" fmla="*/ 1065 h 1362"/>
                  <a:gd name="T46" fmla="*/ 231 w 1085"/>
                  <a:gd name="T47" fmla="*/ 1146 h 1362"/>
                  <a:gd name="T48" fmla="*/ 235 w 1085"/>
                  <a:gd name="T49" fmla="*/ 1176 h 1362"/>
                  <a:gd name="T50" fmla="*/ 235 w 1085"/>
                  <a:gd name="T51" fmla="*/ 1202 h 1362"/>
                  <a:gd name="T52" fmla="*/ 243 w 1085"/>
                  <a:gd name="T53" fmla="*/ 1261 h 1362"/>
                  <a:gd name="T54" fmla="*/ 251 w 1085"/>
                  <a:gd name="T55" fmla="*/ 1283 h 1362"/>
                  <a:gd name="T56" fmla="*/ 259 w 1085"/>
                  <a:gd name="T57" fmla="*/ 1297 h 1362"/>
                  <a:gd name="T58" fmla="*/ 288 w 1085"/>
                  <a:gd name="T59" fmla="*/ 1330 h 1362"/>
                  <a:gd name="T60" fmla="*/ 316 w 1085"/>
                  <a:gd name="T61" fmla="*/ 1352 h 1362"/>
                  <a:gd name="T62" fmla="*/ 543 w 1085"/>
                  <a:gd name="T63" fmla="*/ 1362 h 1362"/>
                  <a:gd name="T64" fmla="*/ 751 w 1085"/>
                  <a:gd name="T65" fmla="*/ 1362 h 1362"/>
                  <a:gd name="T66" fmla="*/ 783 w 1085"/>
                  <a:gd name="T67" fmla="*/ 1340 h 1362"/>
                  <a:gd name="T68" fmla="*/ 808 w 1085"/>
                  <a:gd name="T69" fmla="*/ 1318 h 1362"/>
                  <a:gd name="T70" fmla="*/ 834 w 1085"/>
                  <a:gd name="T71" fmla="*/ 1283 h 1362"/>
                  <a:gd name="T72" fmla="*/ 838 w 1085"/>
                  <a:gd name="T73" fmla="*/ 1273 h 1362"/>
                  <a:gd name="T74" fmla="*/ 846 w 1085"/>
                  <a:gd name="T75" fmla="*/ 1233 h 1362"/>
                  <a:gd name="T76" fmla="*/ 848 w 1085"/>
                  <a:gd name="T77" fmla="*/ 1176 h 1362"/>
                  <a:gd name="T78" fmla="*/ 850 w 1085"/>
                  <a:gd name="T79" fmla="*/ 1164 h 1362"/>
                  <a:gd name="T80" fmla="*/ 862 w 1085"/>
                  <a:gd name="T81" fmla="*/ 1109 h 1362"/>
                  <a:gd name="T82" fmla="*/ 878 w 1085"/>
                  <a:gd name="T83" fmla="*/ 1065 h 1362"/>
                  <a:gd name="T84" fmla="*/ 1018 w 1085"/>
                  <a:gd name="T85" fmla="*/ 777 h 1362"/>
                  <a:gd name="T86" fmla="*/ 1046 w 1085"/>
                  <a:gd name="T87" fmla="*/ 717 h 1362"/>
                  <a:gd name="T88" fmla="*/ 1063 w 1085"/>
                  <a:gd name="T89" fmla="*/ 672 h 1362"/>
                  <a:gd name="T90" fmla="*/ 1079 w 1085"/>
                  <a:gd name="T91" fmla="*/ 599 h 1362"/>
                  <a:gd name="T92" fmla="*/ 1085 w 1085"/>
                  <a:gd name="T93" fmla="*/ 549 h 1362"/>
                  <a:gd name="T94" fmla="*/ 1085 w 1085"/>
                  <a:gd name="T95" fmla="*/ 524 h 1362"/>
                  <a:gd name="T96" fmla="*/ 1083 w 1085"/>
                  <a:gd name="T97" fmla="*/ 470 h 1362"/>
                  <a:gd name="T98" fmla="*/ 1073 w 1085"/>
                  <a:gd name="T99" fmla="*/ 417 h 1362"/>
                  <a:gd name="T100" fmla="*/ 1061 w 1085"/>
                  <a:gd name="T101" fmla="*/ 368 h 1362"/>
                  <a:gd name="T102" fmla="*/ 1042 w 1085"/>
                  <a:gd name="T103" fmla="*/ 320 h 1362"/>
                  <a:gd name="T104" fmla="*/ 1018 w 1085"/>
                  <a:gd name="T105" fmla="*/ 273 h 1362"/>
                  <a:gd name="T106" fmla="*/ 992 w 1085"/>
                  <a:gd name="T107" fmla="*/ 231 h 1362"/>
                  <a:gd name="T108" fmla="*/ 959 w 1085"/>
                  <a:gd name="T109" fmla="*/ 190 h 1362"/>
                  <a:gd name="T110" fmla="*/ 925 w 1085"/>
                  <a:gd name="T111" fmla="*/ 154 h 1362"/>
                  <a:gd name="T112" fmla="*/ 866 w 1085"/>
                  <a:gd name="T113" fmla="*/ 103 h 1362"/>
                  <a:gd name="T114" fmla="*/ 822 w 1085"/>
                  <a:gd name="T115" fmla="*/ 77 h 1362"/>
                  <a:gd name="T116" fmla="*/ 775 w 1085"/>
                  <a:gd name="T117" fmla="*/ 53 h 1362"/>
                  <a:gd name="T118" fmla="*/ 727 w 1085"/>
                  <a:gd name="T119" fmla="*/ 33 h 1362"/>
                  <a:gd name="T120" fmla="*/ 676 w 1085"/>
                  <a:gd name="T121" fmla="*/ 16 h 1362"/>
                  <a:gd name="T122" fmla="*/ 623 w 1085"/>
                  <a:gd name="T123" fmla="*/ 6 h 1362"/>
                  <a:gd name="T124" fmla="*/ 569 w 1085"/>
                  <a:gd name="T125" fmla="*/ 0 h 13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085" h="1362">
                    <a:moveTo>
                      <a:pt x="543" y="0"/>
                    </a:moveTo>
                    <a:lnTo>
                      <a:pt x="543" y="0"/>
                    </a:lnTo>
                    <a:lnTo>
                      <a:pt x="514" y="0"/>
                    </a:lnTo>
                    <a:lnTo>
                      <a:pt x="488" y="2"/>
                    </a:lnTo>
                    <a:lnTo>
                      <a:pt x="460" y="6"/>
                    </a:lnTo>
                    <a:lnTo>
                      <a:pt x="433" y="10"/>
                    </a:lnTo>
                    <a:lnTo>
                      <a:pt x="407" y="16"/>
                    </a:lnTo>
                    <a:lnTo>
                      <a:pt x="383" y="24"/>
                    </a:lnTo>
                    <a:lnTo>
                      <a:pt x="356" y="33"/>
                    </a:lnTo>
                    <a:lnTo>
                      <a:pt x="332" y="41"/>
                    </a:lnTo>
                    <a:lnTo>
                      <a:pt x="308" y="53"/>
                    </a:lnTo>
                    <a:lnTo>
                      <a:pt x="286" y="63"/>
                    </a:lnTo>
                    <a:lnTo>
                      <a:pt x="261" y="77"/>
                    </a:lnTo>
                    <a:lnTo>
                      <a:pt x="239" y="89"/>
                    </a:lnTo>
                    <a:lnTo>
                      <a:pt x="219" y="103"/>
                    </a:lnTo>
                    <a:lnTo>
                      <a:pt x="198" y="120"/>
                    </a:lnTo>
                    <a:lnTo>
                      <a:pt x="160" y="154"/>
                    </a:lnTo>
                    <a:lnTo>
                      <a:pt x="142" y="172"/>
                    </a:lnTo>
                    <a:lnTo>
                      <a:pt x="124" y="190"/>
                    </a:lnTo>
                    <a:lnTo>
                      <a:pt x="107" y="211"/>
                    </a:lnTo>
                    <a:lnTo>
                      <a:pt x="93" y="231"/>
                    </a:lnTo>
                    <a:lnTo>
                      <a:pt x="79" y="253"/>
                    </a:lnTo>
                    <a:lnTo>
                      <a:pt x="65" y="273"/>
                    </a:lnTo>
                    <a:lnTo>
                      <a:pt x="53" y="296"/>
                    </a:lnTo>
                    <a:lnTo>
                      <a:pt x="43" y="320"/>
                    </a:lnTo>
                    <a:lnTo>
                      <a:pt x="33" y="344"/>
                    </a:lnTo>
                    <a:lnTo>
                      <a:pt x="24" y="368"/>
                    </a:lnTo>
                    <a:lnTo>
                      <a:pt x="16" y="393"/>
                    </a:lnTo>
                    <a:lnTo>
                      <a:pt x="10" y="417"/>
                    </a:lnTo>
                    <a:lnTo>
                      <a:pt x="6" y="443"/>
                    </a:lnTo>
                    <a:lnTo>
                      <a:pt x="2" y="470"/>
                    </a:lnTo>
                    <a:lnTo>
                      <a:pt x="0" y="496"/>
                    </a:lnTo>
                    <a:lnTo>
                      <a:pt x="0" y="524"/>
                    </a:lnTo>
                    <a:lnTo>
                      <a:pt x="0" y="524"/>
                    </a:lnTo>
                    <a:lnTo>
                      <a:pt x="0" y="549"/>
                    </a:lnTo>
                    <a:lnTo>
                      <a:pt x="2" y="575"/>
                    </a:lnTo>
                    <a:lnTo>
                      <a:pt x="4" y="599"/>
                    </a:lnTo>
                    <a:lnTo>
                      <a:pt x="8" y="623"/>
                    </a:lnTo>
                    <a:lnTo>
                      <a:pt x="20" y="672"/>
                    </a:lnTo>
                    <a:lnTo>
                      <a:pt x="37" y="717"/>
                    </a:lnTo>
                    <a:lnTo>
                      <a:pt x="37" y="717"/>
                    </a:lnTo>
                    <a:lnTo>
                      <a:pt x="51" y="749"/>
                    </a:lnTo>
                    <a:lnTo>
                      <a:pt x="67" y="777"/>
                    </a:lnTo>
                    <a:lnTo>
                      <a:pt x="67" y="777"/>
                    </a:lnTo>
                    <a:lnTo>
                      <a:pt x="207" y="1065"/>
                    </a:lnTo>
                    <a:lnTo>
                      <a:pt x="207" y="1065"/>
                    </a:lnTo>
                    <a:lnTo>
                      <a:pt x="221" y="1109"/>
                    </a:lnTo>
                    <a:lnTo>
                      <a:pt x="231" y="1146"/>
                    </a:lnTo>
                    <a:lnTo>
                      <a:pt x="235" y="1164"/>
                    </a:lnTo>
                    <a:lnTo>
                      <a:pt x="235" y="1176"/>
                    </a:lnTo>
                    <a:lnTo>
                      <a:pt x="235" y="1176"/>
                    </a:lnTo>
                    <a:lnTo>
                      <a:pt x="235" y="1202"/>
                    </a:lnTo>
                    <a:lnTo>
                      <a:pt x="239" y="1233"/>
                    </a:lnTo>
                    <a:lnTo>
                      <a:pt x="243" y="1261"/>
                    </a:lnTo>
                    <a:lnTo>
                      <a:pt x="247" y="1273"/>
                    </a:lnTo>
                    <a:lnTo>
                      <a:pt x="251" y="1283"/>
                    </a:lnTo>
                    <a:lnTo>
                      <a:pt x="251" y="1283"/>
                    </a:lnTo>
                    <a:lnTo>
                      <a:pt x="259" y="1297"/>
                    </a:lnTo>
                    <a:lnTo>
                      <a:pt x="275" y="1318"/>
                    </a:lnTo>
                    <a:lnTo>
                      <a:pt x="288" y="1330"/>
                    </a:lnTo>
                    <a:lnTo>
                      <a:pt x="300" y="1340"/>
                    </a:lnTo>
                    <a:lnTo>
                      <a:pt x="316" y="1352"/>
                    </a:lnTo>
                    <a:lnTo>
                      <a:pt x="334" y="1362"/>
                    </a:lnTo>
                    <a:lnTo>
                      <a:pt x="543" y="1362"/>
                    </a:lnTo>
                    <a:lnTo>
                      <a:pt x="751" y="1362"/>
                    </a:lnTo>
                    <a:lnTo>
                      <a:pt x="751" y="1362"/>
                    </a:lnTo>
                    <a:lnTo>
                      <a:pt x="769" y="1352"/>
                    </a:lnTo>
                    <a:lnTo>
                      <a:pt x="783" y="1340"/>
                    </a:lnTo>
                    <a:lnTo>
                      <a:pt x="798" y="1330"/>
                    </a:lnTo>
                    <a:lnTo>
                      <a:pt x="808" y="1318"/>
                    </a:lnTo>
                    <a:lnTo>
                      <a:pt x="824" y="1297"/>
                    </a:lnTo>
                    <a:lnTo>
                      <a:pt x="834" y="1283"/>
                    </a:lnTo>
                    <a:lnTo>
                      <a:pt x="834" y="1283"/>
                    </a:lnTo>
                    <a:lnTo>
                      <a:pt x="838" y="1273"/>
                    </a:lnTo>
                    <a:lnTo>
                      <a:pt x="842" y="1261"/>
                    </a:lnTo>
                    <a:lnTo>
                      <a:pt x="846" y="1233"/>
                    </a:lnTo>
                    <a:lnTo>
                      <a:pt x="848" y="1202"/>
                    </a:lnTo>
                    <a:lnTo>
                      <a:pt x="848" y="1176"/>
                    </a:lnTo>
                    <a:lnTo>
                      <a:pt x="848" y="1176"/>
                    </a:lnTo>
                    <a:lnTo>
                      <a:pt x="850" y="1164"/>
                    </a:lnTo>
                    <a:lnTo>
                      <a:pt x="854" y="1146"/>
                    </a:lnTo>
                    <a:lnTo>
                      <a:pt x="862" y="1109"/>
                    </a:lnTo>
                    <a:lnTo>
                      <a:pt x="878" y="1065"/>
                    </a:lnTo>
                    <a:lnTo>
                      <a:pt x="878" y="1065"/>
                    </a:lnTo>
                    <a:lnTo>
                      <a:pt x="1018" y="777"/>
                    </a:lnTo>
                    <a:lnTo>
                      <a:pt x="1018" y="777"/>
                    </a:lnTo>
                    <a:lnTo>
                      <a:pt x="1032" y="749"/>
                    </a:lnTo>
                    <a:lnTo>
                      <a:pt x="1046" y="717"/>
                    </a:lnTo>
                    <a:lnTo>
                      <a:pt x="1046" y="717"/>
                    </a:lnTo>
                    <a:lnTo>
                      <a:pt x="1063" y="672"/>
                    </a:lnTo>
                    <a:lnTo>
                      <a:pt x="1075" y="623"/>
                    </a:lnTo>
                    <a:lnTo>
                      <a:pt x="1079" y="599"/>
                    </a:lnTo>
                    <a:lnTo>
                      <a:pt x="1083" y="575"/>
                    </a:lnTo>
                    <a:lnTo>
                      <a:pt x="1085" y="549"/>
                    </a:lnTo>
                    <a:lnTo>
                      <a:pt x="1085" y="524"/>
                    </a:lnTo>
                    <a:lnTo>
                      <a:pt x="1085" y="524"/>
                    </a:lnTo>
                    <a:lnTo>
                      <a:pt x="1085" y="496"/>
                    </a:lnTo>
                    <a:lnTo>
                      <a:pt x="1083" y="470"/>
                    </a:lnTo>
                    <a:lnTo>
                      <a:pt x="1079" y="443"/>
                    </a:lnTo>
                    <a:lnTo>
                      <a:pt x="1073" y="417"/>
                    </a:lnTo>
                    <a:lnTo>
                      <a:pt x="1067" y="393"/>
                    </a:lnTo>
                    <a:lnTo>
                      <a:pt x="1061" y="368"/>
                    </a:lnTo>
                    <a:lnTo>
                      <a:pt x="1053" y="344"/>
                    </a:lnTo>
                    <a:lnTo>
                      <a:pt x="1042" y="320"/>
                    </a:lnTo>
                    <a:lnTo>
                      <a:pt x="1030" y="296"/>
                    </a:lnTo>
                    <a:lnTo>
                      <a:pt x="1018" y="273"/>
                    </a:lnTo>
                    <a:lnTo>
                      <a:pt x="1006" y="253"/>
                    </a:lnTo>
                    <a:lnTo>
                      <a:pt x="992" y="231"/>
                    </a:lnTo>
                    <a:lnTo>
                      <a:pt x="976" y="211"/>
                    </a:lnTo>
                    <a:lnTo>
                      <a:pt x="959" y="190"/>
                    </a:lnTo>
                    <a:lnTo>
                      <a:pt x="943" y="172"/>
                    </a:lnTo>
                    <a:lnTo>
                      <a:pt x="925" y="154"/>
                    </a:lnTo>
                    <a:lnTo>
                      <a:pt x="887" y="120"/>
                    </a:lnTo>
                    <a:lnTo>
                      <a:pt x="866" y="103"/>
                    </a:lnTo>
                    <a:lnTo>
                      <a:pt x="844" y="89"/>
                    </a:lnTo>
                    <a:lnTo>
                      <a:pt x="822" y="77"/>
                    </a:lnTo>
                    <a:lnTo>
                      <a:pt x="800" y="63"/>
                    </a:lnTo>
                    <a:lnTo>
                      <a:pt x="775" y="53"/>
                    </a:lnTo>
                    <a:lnTo>
                      <a:pt x="753" y="41"/>
                    </a:lnTo>
                    <a:lnTo>
                      <a:pt x="727" y="33"/>
                    </a:lnTo>
                    <a:lnTo>
                      <a:pt x="702" y="24"/>
                    </a:lnTo>
                    <a:lnTo>
                      <a:pt x="676" y="16"/>
                    </a:lnTo>
                    <a:lnTo>
                      <a:pt x="650" y="10"/>
                    </a:lnTo>
                    <a:lnTo>
                      <a:pt x="623" y="6"/>
                    </a:lnTo>
                    <a:lnTo>
                      <a:pt x="597" y="2"/>
                    </a:lnTo>
                    <a:lnTo>
                      <a:pt x="569" y="0"/>
                    </a:lnTo>
                    <a:lnTo>
                      <a:pt x="54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2" name="Freeform 56"/>
              <p:cNvSpPr>
                <a:spLocks noEditPoints="1"/>
              </p:cNvSpPr>
              <p:nvPr/>
            </p:nvSpPr>
            <p:spPr bwMode="auto">
              <a:xfrm>
                <a:off x="2195" y="360"/>
                <a:ext cx="1085" cy="1362"/>
              </a:xfrm>
              <a:custGeom>
                <a:avLst/>
                <a:gdLst>
                  <a:gd name="T0" fmla="*/ 302 w 1085"/>
                  <a:gd name="T1" fmla="*/ 1340 h 1362"/>
                  <a:gd name="T2" fmla="*/ 251 w 1085"/>
                  <a:gd name="T3" fmla="*/ 1281 h 1362"/>
                  <a:gd name="T4" fmla="*/ 239 w 1085"/>
                  <a:gd name="T5" fmla="*/ 1231 h 1362"/>
                  <a:gd name="T6" fmla="*/ 235 w 1085"/>
                  <a:gd name="T7" fmla="*/ 1162 h 1362"/>
                  <a:gd name="T8" fmla="*/ 207 w 1085"/>
                  <a:gd name="T9" fmla="*/ 1065 h 1362"/>
                  <a:gd name="T10" fmla="*/ 39 w 1085"/>
                  <a:gd name="T11" fmla="*/ 717 h 1362"/>
                  <a:gd name="T12" fmla="*/ 6 w 1085"/>
                  <a:gd name="T13" fmla="*/ 599 h 1362"/>
                  <a:gd name="T14" fmla="*/ 0 w 1085"/>
                  <a:gd name="T15" fmla="*/ 524 h 1362"/>
                  <a:gd name="T16" fmla="*/ 12 w 1085"/>
                  <a:gd name="T17" fmla="*/ 419 h 1362"/>
                  <a:gd name="T18" fmla="*/ 43 w 1085"/>
                  <a:gd name="T19" fmla="*/ 320 h 1362"/>
                  <a:gd name="T20" fmla="*/ 93 w 1085"/>
                  <a:gd name="T21" fmla="*/ 231 h 1362"/>
                  <a:gd name="T22" fmla="*/ 160 w 1085"/>
                  <a:gd name="T23" fmla="*/ 154 h 1362"/>
                  <a:gd name="T24" fmla="*/ 286 w 1085"/>
                  <a:gd name="T25" fmla="*/ 65 h 1362"/>
                  <a:gd name="T26" fmla="*/ 383 w 1085"/>
                  <a:gd name="T27" fmla="*/ 24 h 1362"/>
                  <a:gd name="T28" fmla="*/ 488 w 1085"/>
                  <a:gd name="T29" fmla="*/ 4 h 1362"/>
                  <a:gd name="T30" fmla="*/ 569 w 1085"/>
                  <a:gd name="T31" fmla="*/ 2 h 1362"/>
                  <a:gd name="T32" fmla="*/ 676 w 1085"/>
                  <a:gd name="T33" fmla="*/ 18 h 1362"/>
                  <a:gd name="T34" fmla="*/ 775 w 1085"/>
                  <a:gd name="T35" fmla="*/ 53 h 1362"/>
                  <a:gd name="T36" fmla="*/ 885 w 1085"/>
                  <a:gd name="T37" fmla="*/ 122 h 1362"/>
                  <a:gd name="T38" fmla="*/ 976 w 1085"/>
                  <a:gd name="T39" fmla="*/ 211 h 1362"/>
                  <a:gd name="T40" fmla="*/ 1030 w 1085"/>
                  <a:gd name="T41" fmla="*/ 298 h 1362"/>
                  <a:gd name="T42" fmla="*/ 1067 w 1085"/>
                  <a:gd name="T43" fmla="*/ 393 h 1362"/>
                  <a:gd name="T44" fmla="*/ 1083 w 1085"/>
                  <a:gd name="T45" fmla="*/ 496 h 1362"/>
                  <a:gd name="T46" fmla="*/ 1081 w 1085"/>
                  <a:gd name="T47" fmla="*/ 575 h 1362"/>
                  <a:gd name="T48" fmla="*/ 1046 w 1085"/>
                  <a:gd name="T49" fmla="*/ 717 h 1362"/>
                  <a:gd name="T50" fmla="*/ 1016 w 1085"/>
                  <a:gd name="T51" fmla="*/ 777 h 1362"/>
                  <a:gd name="T52" fmla="*/ 852 w 1085"/>
                  <a:gd name="T53" fmla="*/ 1146 h 1362"/>
                  <a:gd name="T54" fmla="*/ 848 w 1085"/>
                  <a:gd name="T55" fmla="*/ 1202 h 1362"/>
                  <a:gd name="T56" fmla="*/ 832 w 1085"/>
                  <a:gd name="T57" fmla="*/ 1281 h 1362"/>
                  <a:gd name="T58" fmla="*/ 798 w 1085"/>
                  <a:gd name="T59" fmla="*/ 1328 h 1362"/>
                  <a:gd name="T60" fmla="*/ 543 w 1085"/>
                  <a:gd name="T61" fmla="*/ 1360 h 1362"/>
                  <a:gd name="T62" fmla="*/ 514 w 1085"/>
                  <a:gd name="T63" fmla="*/ 2 h 1362"/>
                  <a:gd name="T64" fmla="*/ 407 w 1085"/>
                  <a:gd name="T65" fmla="*/ 18 h 1362"/>
                  <a:gd name="T66" fmla="*/ 308 w 1085"/>
                  <a:gd name="T67" fmla="*/ 53 h 1362"/>
                  <a:gd name="T68" fmla="*/ 198 w 1085"/>
                  <a:gd name="T69" fmla="*/ 120 h 1362"/>
                  <a:gd name="T70" fmla="*/ 109 w 1085"/>
                  <a:gd name="T71" fmla="*/ 211 h 1362"/>
                  <a:gd name="T72" fmla="*/ 55 w 1085"/>
                  <a:gd name="T73" fmla="*/ 298 h 1362"/>
                  <a:gd name="T74" fmla="*/ 16 w 1085"/>
                  <a:gd name="T75" fmla="*/ 393 h 1362"/>
                  <a:gd name="T76" fmla="*/ 0 w 1085"/>
                  <a:gd name="T77" fmla="*/ 496 h 1362"/>
                  <a:gd name="T78" fmla="*/ 2 w 1085"/>
                  <a:gd name="T79" fmla="*/ 575 h 1362"/>
                  <a:gd name="T80" fmla="*/ 39 w 1085"/>
                  <a:gd name="T81" fmla="*/ 717 h 1362"/>
                  <a:gd name="T82" fmla="*/ 67 w 1085"/>
                  <a:gd name="T83" fmla="*/ 777 h 1362"/>
                  <a:gd name="T84" fmla="*/ 231 w 1085"/>
                  <a:gd name="T85" fmla="*/ 1146 h 1362"/>
                  <a:gd name="T86" fmla="*/ 237 w 1085"/>
                  <a:gd name="T87" fmla="*/ 1202 h 1362"/>
                  <a:gd name="T88" fmla="*/ 251 w 1085"/>
                  <a:gd name="T89" fmla="*/ 1283 h 1362"/>
                  <a:gd name="T90" fmla="*/ 288 w 1085"/>
                  <a:gd name="T91" fmla="*/ 1328 h 1362"/>
                  <a:gd name="T92" fmla="*/ 543 w 1085"/>
                  <a:gd name="T93" fmla="*/ 1362 h 1362"/>
                  <a:gd name="T94" fmla="*/ 783 w 1085"/>
                  <a:gd name="T95" fmla="*/ 1340 h 1362"/>
                  <a:gd name="T96" fmla="*/ 834 w 1085"/>
                  <a:gd name="T97" fmla="*/ 1283 h 1362"/>
                  <a:gd name="T98" fmla="*/ 846 w 1085"/>
                  <a:gd name="T99" fmla="*/ 1231 h 1362"/>
                  <a:gd name="T100" fmla="*/ 850 w 1085"/>
                  <a:gd name="T101" fmla="*/ 1162 h 1362"/>
                  <a:gd name="T102" fmla="*/ 876 w 1085"/>
                  <a:gd name="T103" fmla="*/ 1065 h 1362"/>
                  <a:gd name="T104" fmla="*/ 1046 w 1085"/>
                  <a:gd name="T105" fmla="*/ 717 h 1362"/>
                  <a:gd name="T106" fmla="*/ 1079 w 1085"/>
                  <a:gd name="T107" fmla="*/ 599 h 1362"/>
                  <a:gd name="T108" fmla="*/ 1085 w 1085"/>
                  <a:gd name="T109" fmla="*/ 524 h 1362"/>
                  <a:gd name="T110" fmla="*/ 1073 w 1085"/>
                  <a:gd name="T111" fmla="*/ 419 h 1362"/>
                  <a:gd name="T112" fmla="*/ 1040 w 1085"/>
                  <a:gd name="T113" fmla="*/ 320 h 1362"/>
                  <a:gd name="T114" fmla="*/ 992 w 1085"/>
                  <a:gd name="T115" fmla="*/ 231 h 1362"/>
                  <a:gd name="T116" fmla="*/ 925 w 1085"/>
                  <a:gd name="T117" fmla="*/ 154 h 1362"/>
                  <a:gd name="T118" fmla="*/ 800 w 1085"/>
                  <a:gd name="T119" fmla="*/ 65 h 1362"/>
                  <a:gd name="T120" fmla="*/ 702 w 1085"/>
                  <a:gd name="T121" fmla="*/ 24 h 1362"/>
                  <a:gd name="T122" fmla="*/ 597 w 1085"/>
                  <a:gd name="T123" fmla="*/ 4 h 13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085" h="1362">
                    <a:moveTo>
                      <a:pt x="334" y="1360"/>
                    </a:moveTo>
                    <a:lnTo>
                      <a:pt x="334" y="1360"/>
                    </a:lnTo>
                    <a:lnTo>
                      <a:pt x="316" y="1350"/>
                    </a:lnTo>
                    <a:lnTo>
                      <a:pt x="302" y="1340"/>
                    </a:lnTo>
                    <a:lnTo>
                      <a:pt x="288" y="1328"/>
                    </a:lnTo>
                    <a:lnTo>
                      <a:pt x="275" y="1316"/>
                    </a:lnTo>
                    <a:lnTo>
                      <a:pt x="261" y="1297"/>
                    </a:lnTo>
                    <a:lnTo>
                      <a:pt x="251" y="1281"/>
                    </a:lnTo>
                    <a:lnTo>
                      <a:pt x="251" y="1281"/>
                    </a:lnTo>
                    <a:lnTo>
                      <a:pt x="247" y="1271"/>
                    </a:lnTo>
                    <a:lnTo>
                      <a:pt x="243" y="1259"/>
                    </a:lnTo>
                    <a:lnTo>
                      <a:pt x="239" y="1231"/>
                    </a:lnTo>
                    <a:lnTo>
                      <a:pt x="237" y="1202"/>
                    </a:lnTo>
                    <a:lnTo>
                      <a:pt x="237" y="1176"/>
                    </a:lnTo>
                    <a:lnTo>
                      <a:pt x="237" y="1176"/>
                    </a:lnTo>
                    <a:lnTo>
                      <a:pt x="235" y="1162"/>
                    </a:lnTo>
                    <a:lnTo>
                      <a:pt x="231" y="1146"/>
                    </a:lnTo>
                    <a:lnTo>
                      <a:pt x="221" y="1107"/>
                    </a:lnTo>
                    <a:lnTo>
                      <a:pt x="207" y="1065"/>
                    </a:lnTo>
                    <a:lnTo>
                      <a:pt x="207" y="1065"/>
                    </a:lnTo>
                    <a:lnTo>
                      <a:pt x="69" y="777"/>
                    </a:lnTo>
                    <a:lnTo>
                      <a:pt x="69" y="777"/>
                    </a:lnTo>
                    <a:lnTo>
                      <a:pt x="53" y="747"/>
                    </a:lnTo>
                    <a:lnTo>
                      <a:pt x="39" y="717"/>
                    </a:lnTo>
                    <a:lnTo>
                      <a:pt x="39" y="717"/>
                    </a:lnTo>
                    <a:lnTo>
                      <a:pt x="22" y="672"/>
                    </a:lnTo>
                    <a:lnTo>
                      <a:pt x="10" y="623"/>
                    </a:lnTo>
                    <a:lnTo>
                      <a:pt x="6" y="599"/>
                    </a:lnTo>
                    <a:lnTo>
                      <a:pt x="2" y="575"/>
                    </a:lnTo>
                    <a:lnTo>
                      <a:pt x="2" y="549"/>
                    </a:lnTo>
                    <a:lnTo>
                      <a:pt x="0" y="524"/>
                    </a:lnTo>
                    <a:lnTo>
                      <a:pt x="0" y="524"/>
                    </a:lnTo>
                    <a:lnTo>
                      <a:pt x="2" y="496"/>
                    </a:lnTo>
                    <a:lnTo>
                      <a:pt x="4" y="470"/>
                    </a:lnTo>
                    <a:lnTo>
                      <a:pt x="6" y="443"/>
                    </a:lnTo>
                    <a:lnTo>
                      <a:pt x="12" y="419"/>
                    </a:lnTo>
                    <a:lnTo>
                      <a:pt x="18" y="393"/>
                    </a:lnTo>
                    <a:lnTo>
                      <a:pt x="24" y="368"/>
                    </a:lnTo>
                    <a:lnTo>
                      <a:pt x="35" y="344"/>
                    </a:lnTo>
                    <a:lnTo>
                      <a:pt x="43" y="320"/>
                    </a:lnTo>
                    <a:lnTo>
                      <a:pt x="55" y="298"/>
                    </a:lnTo>
                    <a:lnTo>
                      <a:pt x="67" y="275"/>
                    </a:lnTo>
                    <a:lnTo>
                      <a:pt x="79" y="253"/>
                    </a:lnTo>
                    <a:lnTo>
                      <a:pt x="93" y="231"/>
                    </a:lnTo>
                    <a:lnTo>
                      <a:pt x="109" y="211"/>
                    </a:lnTo>
                    <a:lnTo>
                      <a:pt x="126" y="192"/>
                    </a:lnTo>
                    <a:lnTo>
                      <a:pt x="142" y="172"/>
                    </a:lnTo>
                    <a:lnTo>
                      <a:pt x="160" y="154"/>
                    </a:lnTo>
                    <a:lnTo>
                      <a:pt x="198" y="122"/>
                    </a:lnTo>
                    <a:lnTo>
                      <a:pt x="241" y="91"/>
                    </a:lnTo>
                    <a:lnTo>
                      <a:pt x="263" y="77"/>
                    </a:lnTo>
                    <a:lnTo>
                      <a:pt x="286" y="65"/>
                    </a:lnTo>
                    <a:lnTo>
                      <a:pt x="308" y="53"/>
                    </a:lnTo>
                    <a:lnTo>
                      <a:pt x="332" y="43"/>
                    </a:lnTo>
                    <a:lnTo>
                      <a:pt x="356" y="33"/>
                    </a:lnTo>
                    <a:lnTo>
                      <a:pt x="383" y="24"/>
                    </a:lnTo>
                    <a:lnTo>
                      <a:pt x="407" y="18"/>
                    </a:lnTo>
                    <a:lnTo>
                      <a:pt x="433" y="12"/>
                    </a:lnTo>
                    <a:lnTo>
                      <a:pt x="460" y="8"/>
                    </a:lnTo>
                    <a:lnTo>
                      <a:pt x="488" y="4"/>
                    </a:lnTo>
                    <a:lnTo>
                      <a:pt x="514" y="2"/>
                    </a:lnTo>
                    <a:lnTo>
                      <a:pt x="543" y="2"/>
                    </a:lnTo>
                    <a:lnTo>
                      <a:pt x="543" y="2"/>
                    </a:lnTo>
                    <a:lnTo>
                      <a:pt x="569" y="2"/>
                    </a:lnTo>
                    <a:lnTo>
                      <a:pt x="597" y="4"/>
                    </a:lnTo>
                    <a:lnTo>
                      <a:pt x="623" y="8"/>
                    </a:lnTo>
                    <a:lnTo>
                      <a:pt x="650" y="12"/>
                    </a:lnTo>
                    <a:lnTo>
                      <a:pt x="676" y="18"/>
                    </a:lnTo>
                    <a:lnTo>
                      <a:pt x="702" y="24"/>
                    </a:lnTo>
                    <a:lnTo>
                      <a:pt x="727" y="33"/>
                    </a:lnTo>
                    <a:lnTo>
                      <a:pt x="751" y="43"/>
                    </a:lnTo>
                    <a:lnTo>
                      <a:pt x="775" y="53"/>
                    </a:lnTo>
                    <a:lnTo>
                      <a:pt x="800" y="65"/>
                    </a:lnTo>
                    <a:lnTo>
                      <a:pt x="822" y="77"/>
                    </a:lnTo>
                    <a:lnTo>
                      <a:pt x="844" y="91"/>
                    </a:lnTo>
                    <a:lnTo>
                      <a:pt x="885" y="122"/>
                    </a:lnTo>
                    <a:lnTo>
                      <a:pt x="925" y="154"/>
                    </a:lnTo>
                    <a:lnTo>
                      <a:pt x="941" y="172"/>
                    </a:lnTo>
                    <a:lnTo>
                      <a:pt x="959" y="192"/>
                    </a:lnTo>
                    <a:lnTo>
                      <a:pt x="976" y="211"/>
                    </a:lnTo>
                    <a:lnTo>
                      <a:pt x="990" y="231"/>
                    </a:lnTo>
                    <a:lnTo>
                      <a:pt x="1004" y="253"/>
                    </a:lnTo>
                    <a:lnTo>
                      <a:pt x="1018" y="275"/>
                    </a:lnTo>
                    <a:lnTo>
                      <a:pt x="1030" y="298"/>
                    </a:lnTo>
                    <a:lnTo>
                      <a:pt x="1040" y="320"/>
                    </a:lnTo>
                    <a:lnTo>
                      <a:pt x="1051" y="344"/>
                    </a:lnTo>
                    <a:lnTo>
                      <a:pt x="1059" y="368"/>
                    </a:lnTo>
                    <a:lnTo>
                      <a:pt x="1067" y="393"/>
                    </a:lnTo>
                    <a:lnTo>
                      <a:pt x="1073" y="419"/>
                    </a:lnTo>
                    <a:lnTo>
                      <a:pt x="1077" y="443"/>
                    </a:lnTo>
                    <a:lnTo>
                      <a:pt x="1081" y="470"/>
                    </a:lnTo>
                    <a:lnTo>
                      <a:pt x="1083" y="496"/>
                    </a:lnTo>
                    <a:lnTo>
                      <a:pt x="1083" y="524"/>
                    </a:lnTo>
                    <a:lnTo>
                      <a:pt x="1083" y="524"/>
                    </a:lnTo>
                    <a:lnTo>
                      <a:pt x="1083" y="549"/>
                    </a:lnTo>
                    <a:lnTo>
                      <a:pt x="1081" y="575"/>
                    </a:lnTo>
                    <a:lnTo>
                      <a:pt x="1079" y="599"/>
                    </a:lnTo>
                    <a:lnTo>
                      <a:pt x="1075" y="623"/>
                    </a:lnTo>
                    <a:lnTo>
                      <a:pt x="1063" y="672"/>
                    </a:lnTo>
                    <a:lnTo>
                      <a:pt x="1046" y="717"/>
                    </a:lnTo>
                    <a:lnTo>
                      <a:pt x="1046" y="717"/>
                    </a:lnTo>
                    <a:lnTo>
                      <a:pt x="1032" y="747"/>
                    </a:lnTo>
                    <a:lnTo>
                      <a:pt x="1016" y="777"/>
                    </a:lnTo>
                    <a:lnTo>
                      <a:pt x="1016" y="777"/>
                    </a:lnTo>
                    <a:lnTo>
                      <a:pt x="876" y="1065"/>
                    </a:lnTo>
                    <a:lnTo>
                      <a:pt x="876" y="1065"/>
                    </a:lnTo>
                    <a:lnTo>
                      <a:pt x="862" y="1107"/>
                    </a:lnTo>
                    <a:lnTo>
                      <a:pt x="852" y="1146"/>
                    </a:lnTo>
                    <a:lnTo>
                      <a:pt x="850" y="1162"/>
                    </a:lnTo>
                    <a:lnTo>
                      <a:pt x="848" y="1176"/>
                    </a:lnTo>
                    <a:lnTo>
                      <a:pt x="848" y="1176"/>
                    </a:lnTo>
                    <a:lnTo>
                      <a:pt x="848" y="1202"/>
                    </a:lnTo>
                    <a:lnTo>
                      <a:pt x="846" y="1231"/>
                    </a:lnTo>
                    <a:lnTo>
                      <a:pt x="840" y="1259"/>
                    </a:lnTo>
                    <a:lnTo>
                      <a:pt x="838" y="1271"/>
                    </a:lnTo>
                    <a:lnTo>
                      <a:pt x="832" y="1281"/>
                    </a:lnTo>
                    <a:lnTo>
                      <a:pt x="832" y="1281"/>
                    </a:lnTo>
                    <a:lnTo>
                      <a:pt x="824" y="1297"/>
                    </a:lnTo>
                    <a:lnTo>
                      <a:pt x="808" y="1316"/>
                    </a:lnTo>
                    <a:lnTo>
                      <a:pt x="798" y="1328"/>
                    </a:lnTo>
                    <a:lnTo>
                      <a:pt x="783" y="1340"/>
                    </a:lnTo>
                    <a:lnTo>
                      <a:pt x="767" y="1350"/>
                    </a:lnTo>
                    <a:lnTo>
                      <a:pt x="749" y="1360"/>
                    </a:lnTo>
                    <a:lnTo>
                      <a:pt x="543" y="1360"/>
                    </a:lnTo>
                    <a:lnTo>
                      <a:pt x="334" y="1360"/>
                    </a:lnTo>
                    <a:close/>
                    <a:moveTo>
                      <a:pt x="543" y="0"/>
                    </a:moveTo>
                    <a:lnTo>
                      <a:pt x="543" y="0"/>
                    </a:lnTo>
                    <a:lnTo>
                      <a:pt x="514" y="2"/>
                    </a:lnTo>
                    <a:lnTo>
                      <a:pt x="488" y="4"/>
                    </a:lnTo>
                    <a:lnTo>
                      <a:pt x="460" y="6"/>
                    </a:lnTo>
                    <a:lnTo>
                      <a:pt x="433" y="12"/>
                    </a:lnTo>
                    <a:lnTo>
                      <a:pt x="407" y="18"/>
                    </a:lnTo>
                    <a:lnTo>
                      <a:pt x="383" y="24"/>
                    </a:lnTo>
                    <a:lnTo>
                      <a:pt x="356" y="33"/>
                    </a:lnTo>
                    <a:lnTo>
                      <a:pt x="332" y="43"/>
                    </a:lnTo>
                    <a:lnTo>
                      <a:pt x="308" y="53"/>
                    </a:lnTo>
                    <a:lnTo>
                      <a:pt x="286" y="65"/>
                    </a:lnTo>
                    <a:lnTo>
                      <a:pt x="261" y="77"/>
                    </a:lnTo>
                    <a:lnTo>
                      <a:pt x="241" y="89"/>
                    </a:lnTo>
                    <a:lnTo>
                      <a:pt x="198" y="120"/>
                    </a:lnTo>
                    <a:lnTo>
                      <a:pt x="160" y="154"/>
                    </a:lnTo>
                    <a:lnTo>
                      <a:pt x="142" y="172"/>
                    </a:lnTo>
                    <a:lnTo>
                      <a:pt x="126" y="190"/>
                    </a:lnTo>
                    <a:lnTo>
                      <a:pt x="109" y="211"/>
                    </a:lnTo>
                    <a:lnTo>
                      <a:pt x="93" y="231"/>
                    </a:lnTo>
                    <a:lnTo>
                      <a:pt x="79" y="253"/>
                    </a:lnTo>
                    <a:lnTo>
                      <a:pt x="67" y="275"/>
                    </a:lnTo>
                    <a:lnTo>
                      <a:pt x="55" y="298"/>
                    </a:lnTo>
                    <a:lnTo>
                      <a:pt x="43" y="320"/>
                    </a:lnTo>
                    <a:lnTo>
                      <a:pt x="33" y="344"/>
                    </a:lnTo>
                    <a:lnTo>
                      <a:pt x="24" y="368"/>
                    </a:lnTo>
                    <a:lnTo>
                      <a:pt x="16" y="393"/>
                    </a:lnTo>
                    <a:lnTo>
                      <a:pt x="10" y="419"/>
                    </a:lnTo>
                    <a:lnTo>
                      <a:pt x="6" y="443"/>
                    </a:lnTo>
                    <a:lnTo>
                      <a:pt x="2" y="470"/>
                    </a:lnTo>
                    <a:lnTo>
                      <a:pt x="0" y="496"/>
                    </a:lnTo>
                    <a:lnTo>
                      <a:pt x="0" y="524"/>
                    </a:lnTo>
                    <a:lnTo>
                      <a:pt x="0" y="524"/>
                    </a:lnTo>
                    <a:lnTo>
                      <a:pt x="0" y="549"/>
                    </a:lnTo>
                    <a:lnTo>
                      <a:pt x="2" y="575"/>
                    </a:lnTo>
                    <a:lnTo>
                      <a:pt x="6" y="599"/>
                    </a:lnTo>
                    <a:lnTo>
                      <a:pt x="10" y="623"/>
                    </a:lnTo>
                    <a:lnTo>
                      <a:pt x="22" y="672"/>
                    </a:lnTo>
                    <a:lnTo>
                      <a:pt x="39" y="717"/>
                    </a:lnTo>
                    <a:lnTo>
                      <a:pt x="39" y="717"/>
                    </a:lnTo>
                    <a:lnTo>
                      <a:pt x="53" y="747"/>
                    </a:lnTo>
                    <a:lnTo>
                      <a:pt x="67" y="777"/>
                    </a:lnTo>
                    <a:lnTo>
                      <a:pt x="67" y="777"/>
                    </a:lnTo>
                    <a:lnTo>
                      <a:pt x="207" y="1065"/>
                    </a:lnTo>
                    <a:lnTo>
                      <a:pt x="207" y="1065"/>
                    </a:lnTo>
                    <a:lnTo>
                      <a:pt x="221" y="1109"/>
                    </a:lnTo>
                    <a:lnTo>
                      <a:pt x="231" y="1146"/>
                    </a:lnTo>
                    <a:lnTo>
                      <a:pt x="235" y="1162"/>
                    </a:lnTo>
                    <a:lnTo>
                      <a:pt x="235" y="1176"/>
                    </a:lnTo>
                    <a:lnTo>
                      <a:pt x="235" y="1176"/>
                    </a:lnTo>
                    <a:lnTo>
                      <a:pt x="237" y="1202"/>
                    </a:lnTo>
                    <a:lnTo>
                      <a:pt x="239" y="1231"/>
                    </a:lnTo>
                    <a:lnTo>
                      <a:pt x="243" y="1259"/>
                    </a:lnTo>
                    <a:lnTo>
                      <a:pt x="247" y="1271"/>
                    </a:lnTo>
                    <a:lnTo>
                      <a:pt x="251" y="1283"/>
                    </a:lnTo>
                    <a:lnTo>
                      <a:pt x="251" y="1283"/>
                    </a:lnTo>
                    <a:lnTo>
                      <a:pt x="259" y="1297"/>
                    </a:lnTo>
                    <a:lnTo>
                      <a:pt x="275" y="1318"/>
                    </a:lnTo>
                    <a:lnTo>
                      <a:pt x="288" y="1328"/>
                    </a:lnTo>
                    <a:lnTo>
                      <a:pt x="300" y="1340"/>
                    </a:lnTo>
                    <a:lnTo>
                      <a:pt x="316" y="1352"/>
                    </a:lnTo>
                    <a:lnTo>
                      <a:pt x="334" y="1362"/>
                    </a:lnTo>
                    <a:lnTo>
                      <a:pt x="543" y="1362"/>
                    </a:lnTo>
                    <a:lnTo>
                      <a:pt x="749" y="1362"/>
                    </a:lnTo>
                    <a:lnTo>
                      <a:pt x="749" y="1362"/>
                    </a:lnTo>
                    <a:lnTo>
                      <a:pt x="767" y="1352"/>
                    </a:lnTo>
                    <a:lnTo>
                      <a:pt x="783" y="1340"/>
                    </a:lnTo>
                    <a:lnTo>
                      <a:pt x="798" y="1328"/>
                    </a:lnTo>
                    <a:lnTo>
                      <a:pt x="808" y="1318"/>
                    </a:lnTo>
                    <a:lnTo>
                      <a:pt x="824" y="1297"/>
                    </a:lnTo>
                    <a:lnTo>
                      <a:pt x="834" y="1283"/>
                    </a:lnTo>
                    <a:lnTo>
                      <a:pt x="834" y="1283"/>
                    </a:lnTo>
                    <a:lnTo>
                      <a:pt x="838" y="1271"/>
                    </a:lnTo>
                    <a:lnTo>
                      <a:pt x="840" y="1259"/>
                    </a:lnTo>
                    <a:lnTo>
                      <a:pt x="846" y="1231"/>
                    </a:lnTo>
                    <a:lnTo>
                      <a:pt x="848" y="1202"/>
                    </a:lnTo>
                    <a:lnTo>
                      <a:pt x="848" y="1176"/>
                    </a:lnTo>
                    <a:lnTo>
                      <a:pt x="848" y="1176"/>
                    </a:lnTo>
                    <a:lnTo>
                      <a:pt x="850" y="1162"/>
                    </a:lnTo>
                    <a:lnTo>
                      <a:pt x="852" y="1146"/>
                    </a:lnTo>
                    <a:lnTo>
                      <a:pt x="862" y="1109"/>
                    </a:lnTo>
                    <a:lnTo>
                      <a:pt x="876" y="1065"/>
                    </a:lnTo>
                    <a:lnTo>
                      <a:pt x="876" y="1065"/>
                    </a:lnTo>
                    <a:lnTo>
                      <a:pt x="1016" y="777"/>
                    </a:lnTo>
                    <a:lnTo>
                      <a:pt x="1016" y="777"/>
                    </a:lnTo>
                    <a:lnTo>
                      <a:pt x="1032" y="747"/>
                    </a:lnTo>
                    <a:lnTo>
                      <a:pt x="1046" y="717"/>
                    </a:lnTo>
                    <a:lnTo>
                      <a:pt x="1046" y="717"/>
                    </a:lnTo>
                    <a:lnTo>
                      <a:pt x="1063" y="672"/>
                    </a:lnTo>
                    <a:lnTo>
                      <a:pt x="1075" y="623"/>
                    </a:lnTo>
                    <a:lnTo>
                      <a:pt x="1079" y="599"/>
                    </a:lnTo>
                    <a:lnTo>
                      <a:pt x="1081" y="575"/>
                    </a:lnTo>
                    <a:lnTo>
                      <a:pt x="1083" y="549"/>
                    </a:lnTo>
                    <a:lnTo>
                      <a:pt x="1085" y="524"/>
                    </a:lnTo>
                    <a:lnTo>
                      <a:pt x="1085" y="524"/>
                    </a:lnTo>
                    <a:lnTo>
                      <a:pt x="1083" y="496"/>
                    </a:lnTo>
                    <a:lnTo>
                      <a:pt x="1081" y="470"/>
                    </a:lnTo>
                    <a:lnTo>
                      <a:pt x="1079" y="443"/>
                    </a:lnTo>
                    <a:lnTo>
                      <a:pt x="1073" y="419"/>
                    </a:lnTo>
                    <a:lnTo>
                      <a:pt x="1067" y="393"/>
                    </a:lnTo>
                    <a:lnTo>
                      <a:pt x="1061" y="368"/>
                    </a:lnTo>
                    <a:lnTo>
                      <a:pt x="1051" y="344"/>
                    </a:lnTo>
                    <a:lnTo>
                      <a:pt x="1040" y="320"/>
                    </a:lnTo>
                    <a:lnTo>
                      <a:pt x="1030" y="298"/>
                    </a:lnTo>
                    <a:lnTo>
                      <a:pt x="1018" y="275"/>
                    </a:lnTo>
                    <a:lnTo>
                      <a:pt x="1006" y="253"/>
                    </a:lnTo>
                    <a:lnTo>
                      <a:pt x="992" y="231"/>
                    </a:lnTo>
                    <a:lnTo>
                      <a:pt x="976" y="211"/>
                    </a:lnTo>
                    <a:lnTo>
                      <a:pt x="959" y="190"/>
                    </a:lnTo>
                    <a:lnTo>
                      <a:pt x="943" y="172"/>
                    </a:lnTo>
                    <a:lnTo>
                      <a:pt x="925" y="154"/>
                    </a:lnTo>
                    <a:lnTo>
                      <a:pt x="887" y="120"/>
                    </a:lnTo>
                    <a:lnTo>
                      <a:pt x="844" y="89"/>
                    </a:lnTo>
                    <a:lnTo>
                      <a:pt x="822" y="77"/>
                    </a:lnTo>
                    <a:lnTo>
                      <a:pt x="800" y="65"/>
                    </a:lnTo>
                    <a:lnTo>
                      <a:pt x="775" y="53"/>
                    </a:lnTo>
                    <a:lnTo>
                      <a:pt x="753" y="43"/>
                    </a:lnTo>
                    <a:lnTo>
                      <a:pt x="727" y="33"/>
                    </a:lnTo>
                    <a:lnTo>
                      <a:pt x="702" y="24"/>
                    </a:lnTo>
                    <a:lnTo>
                      <a:pt x="676" y="18"/>
                    </a:lnTo>
                    <a:lnTo>
                      <a:pt x="650" y="12"/>
                    </a:lnTo>
                    <a:lnTo>
                      <a:pt x="623" y="6"/>
                    </a:lnTo>
                    <a:lnTo>
                      <a:pt x="597" y="4"/>
                    </a:lnTo>
                    <a:lnTo>
                      <a:pt x="569" y="2"/>
                    </a:lnTo>
                    <a:lnTo>
                      <a:pt x="543" y="0"/>
                    </a:lnTo>
                    <a:close/>
                  </a:path>
                </a:pathLst>
              </a:custGeom>
              <a:solidFill>
                <a:srgbClr val="FEFEF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3" name="Freeform 57"/>
              <p:cNvSpPr>
                <a:spLocks/>
              </p:cNvSpPr>
              <p:nvPr/>
            </p:nvSpPr>
            <p:spPr bwMode="auto">
              <a:xfrm>
                <a:off x="2195" y="362"/>
                <a:ext cx="1083" cy="1358"/>
              </a:xfrm>
              <a:custGeom>
                <a:avLst/>
                <a:gdLst>
                  <a:gd name="T0" fmla="*/ 334 w 1083"/>
                  <a:gd name="T1" fmla="*/ 1358 h 1358"/>
                  <a:gd name="T2" fmla="*/ 302 w 1083"/>
                  <a:gd name="T3" fmla="*/ 1338 h 1358"/>
                  <a:gd name="T4" fmla="*/ 275 w 1083"/>
                  <a:gd name="T5" fmla="*/ 1314 h 1358"/>
                  <a:gd name="T6" fmla="*/ 251 w 1083"/>
                  <a:gd name="T7" fmla="*/ 1279 h 1358"/>
                  <a:gd name="T8" fmla="*/ 247 w 1083"/>
                  <a:gd name="T9" fmla="*/ 1269 h 1358"/>
                  <a:gd name="T10" fmla="*/ 239 w 1083"/>
                  <a:gd name="T11" fmla="*/ 1229 h 1358"/>
                  <a:gd name="T12" fmla="*/ 237 w 1083"/>
                  <a:gd name="T13" fmla="*/ 1174 h 1358"/>
                  <a:gd name="T14" fmla="*/ 235 w 1083"/>
                  <a:gd name="T15" fmla="*/ 1160 h 1358"/>
                  <a:gd name="T16" fmla="*/ 221 w 1083"/>
                  <a:gd name="T17" fmla="*/ 1105 h 1358"/>
                  <a:gd name="T18" fmla="*/ 207 w 1083"/>
                  <a:gd name="T19" fmla="*/ 1063 h 1358"/>
                  <a:gd name="T20" fmla="*/ 69 w 1083"/>
                  <a:gd name="T21" fmla="*/ 775 h 1358"/>
                  <a:gd name="T22" fmla="*/ 39 w 1083"/>
                  <a:gd name="T23" fmla="*/ 715 h 1358"/>
                  <a:gd name="T24" fmla="*/ 22 w 1083"/>
                  <a:gd name="T25" fmla="*/ 670 h 1358"/>
                  <a:gd name="T26" fmla="*/ 6 w 1083"/>
                  <a:gd name="T27" fmla="*/ 597 h 1358"/>
                  <a:gd name="T28" fmla="*/ 2 w 1083"/>
                  <a:gd name="T29" fmla="*/ 547 h 1358"/>
                  <a:gd name="T30" fmla="*/ 0 w 1083"/>
                  <a:gd name="T31" fmla="*/ 522 h 1358"/>
                  <a:gd name="T32" fmla="*/ 4 w 1083"/>
                  <a:gd name="T33" fmla="*/ 468 h 1358"/>
                  <a:gd name="T34" fmla="*/ 12 w 1083"/>
                  <a:gd name="T35" fmla="*/ 417 h 1358"/>
                  <a:gd name="T36" fmla="*/ 24 w 1083"/>
                  <a:gd name="T37" fmla="*/ 366 h 1358"/>
                  <a:gd name="T38" fmla="*/ 43 w 1083"/>
                  <a:gd name="T39" fmla="*/ 318 h 1358"/>
                  <a:gd name="T40" fmla="*/ 67 w 1083"/>
                  <a:gd name="T41" fmla="*/ 273 h 1358"/>
                  <a:gd name="T42" fmla="*/ 93 w 1083"/>
                  <a:gd name="T43" fmla="*/ 229 h 1358"/>
                  <a:gd name="T44" fmla="*/ 126 w 1083"/>
                  <a:gd name="T45" fmla="*/ 190 h 1358"/>
                  <a:gd name="T46" fmla="*/ 160 w 1083"/>
                  <a:gd name="T47" fmla="*/ 152 h 1358"/>
                  <a:gd name="T48" fmla="*/ 241 w 1083"/>
                  <a:gd name="T49" fmla="*/ 89 h 1358"/>
                  <a:gd name="T50" fmla="*/ 286 w 1083"/>
                  <a:gd name="T51" fmla="*/ 63 h 1358"/>
                  <a:gd name="T52" fmla="*/ 332 w 1083"/>
                  <a:gd name="T53" fmla="*/ 41 h 1358"/>
                  <a:gd name="T54" fmla="*/ 383 w 1083"/>
                  <a:gd name="T55" fmla="*/ 22 h 1358"/>
                  <a:gd name="T56" fmla="*/ 433 w 1083"/>
                  <a:gd name="T57" fmla="*/ 10 h 1358"/>
                  <a:gd name="T58" fmla="*/ 488 w 1083"/>
                  <a:gd name="T59" fmla="*/ 2 h 1358"/>
                  <a:gd name="T60" fmla="*/ 543 w 1083"/>
                  <a:gd name="T61" fmla="*/ 0 h 1358"/>
                  <a:gd name="T62" fmla="*/ 569 w 1083"/>
                  <a:gd name="T63" fmla="*/ 0 h 1358"/>
                  <a:gd name="T64" fmla="*/ 623 w 1083"/>
                  <a:gd name="T65" fmla="*/ 6 h 1358"/>
                  <a:gd name="T66" fmla="*/ 676 w 1083"/>
                  <a:gd name="T67" fmla="*/ 16 h 1358"/>
                  <a:gd name="T68" fmla="*/ 727 w 1083"/>
                  <a:gd name="T69" fmla="*/ 31 h 1358"/>
                  <a:gd name="T70" fmla="*/ 775 w 1083"/>
                  <a:gd name="T71" fmla="*/ 51 h 1358"/>
                  <a:gd name="T72" fmla="*/ 822 w 1083"/>
                  <a:gd name="T73" fmla="*/ 75 h 1358"/>
                  <a:gd name="T74" fmla="*/ 885 w 1083"/>
                  <a:gd name="T75" fmla="*/ 120 h 1358"/>
                  <a:gd name="T76" fmla="*/ 941 w 1083"/>
                  <a:gd name="T77" fmla="*/ 170 h 1358"/>
                  <a:gd name="T78" fmla="*/ 976 w 1083"/>
                  <a:gd name="T79" fmla="*/ 209 h 1358"/>
                  <a:gd name="T80" fmla="*/ 1004 w 1083"/>
                  <a:gd name="T81" fmla="*/ 251 h 1358"/>
                  <a:gd name="T82" fmla="*/ 1030 w 1083"/>
                  <a:gd name="T83" fmla="*/ 296 h 1358"/>
                  <a:gd name="T84" fmla="*/ 1051 w 1083"/>
                  <a:gd name="T85" fmla="*/ 342 h 1358"/>
                  <a:gd name="T86" fmla="*/ 1067 w 1083"/>
                  <a:gd name="T87" fmla="*/ 391 h 1358"/>
                  <a:gd name="T88" fmla="*/ 1077 w 1083"/>
                  <a:gd name="T89" fmla="*/ 441 h 1358"/>
                  <a:gd name="T90" fmla="*/ 1083 w 1083"/>
                  <a:gd name="T91" fmla="*/ 494 h 1358"/>
                  <a:gd name="T92" fmla="*/ 1083 w 1083"/>
                  <a:gd name="T93" fmla="*/ 522 h 1358"/>
                  <a:gd name="T94" fmla="*/ 1081 w 1083"/>
                  <a:gd name="T95" fmla="*/ 573 h 1358"/>
                  <a:gd name="T96" fmla="*/ 1075 w 1083"/>
                  <a:gd name="T97" fmla="*/ 621 h 1358"/>
                  <a:gd name="T98" fmla="*/ 1046 w 1083"/>
                  <a:gd name="T99" fmla="*/ 715 h 1358"/>
                  <a:gd name="T100" fmla="*/ 1032 w 1083"/>
                  <a:gd name="T101" fmla="*/ 745 h 1358"/>
                  <a:gd name="T102" fmla="*/ 1016 w 1083"/>
                  <a:gd name="T103" fmla="*/ 775 h 1358"/>
                  <a:gd name="T104" fmla="*/ 876 w 1083"/>
                  <a:gd name="T105" fmla="*/ 1063 h 1358"/>
                  <a:gd name="T106" fmla="*/ 852 w 1083"/>
                  <a:gd name="T107" fmla="*/ 1144 h 1358"/>
                  <a:gd name="T108" fmla="*/ 848 w 1083"/>
                  <a:gd name="T109" fmla="*/ 1174 h 1358"/>
                  <a:gd name="T110" fmla="*/ 848 w 1083"/>
                  <a:gd name="T111" fmla="*/ 1200 h 1358"/>
                  <a:gd name="T112" fmla="*/ 840 w 1083"/>
                  <a:gd name="T113" fmla="*/ 1257 h 1358"/>
                  <a:gd name="T114" fmla="*/ 832 w 1083"/>
                  <a:gd name="T115" fmla="*/ 1279 h 1358"/>
                  <a:gd name="T116" fmla="*/ 824 w 1083"/>
                  <a:gd name="T117" fmla="*/ 1295 h 1358"/>
                  <a:gd name="T118" fmla="*/ 798 w 1083"/>
                  <a:gd name="T119" fmla="*/ 1326 h 1358"/>
                  <a:gd name="T120" fmla="*/ 767 w 1083"/>
                  <a:gd name="T121" fmla="*/ 1348 h 1358"/>
                  <a:gd name="T122" fmla="*/ 543 w 1083"/>
                  <a:gd name="T123" fmla="*/ 1358 h 13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083" h="1358">
                    <a:moveTo>
                      <a:pt x="334" y="1358"/>
                    </a:moveTo>
                    <a:lnTo>
                      <a:pt x="334" y="1358"/>
                    </a:lnTo>
                    <a:lnTo>
                      <a:pt x="316" y="1348"/>
                    </a:lnTo>
                    <a:lnTo>
                      <a:pt x="302" y="1338"/>
                    </a:lnTo>
                    <a:lnTo>
                      <a:pt x="288" y="1326"/>
                    </a:lnTo>
                    <a:lnTo>
                      <a:pt x="275" y="1314"/>
                    </a:lnTo>
                    <a:lnTo>
                      <a:pt x="261" y="1295"/>
                    </a:lnTo>
                    <a:lnTo>
                      <a:pt x="251" y="1279"/>
                    </a:lnTo>
                    <a:lnTo>
                      <a:pt x="251" y="1279"/>
                    </a:lnTo>
                    <a:lnTo>
                      <a:pt x="247" y="1269"/>
                    </a:lnTo>
                    <a:lnTo>
                      <a:pt x="243" y="1257"/>
                    </a:lnTo>
                    <a:lnTo>
                      <a:pt x="239" y="1229"/>
                    </a:lnTo>
                    <a:lnTo>
                      <a:pt x="237" y="1200"/>
                    </a:lnTo>
                    <a:lnTo>
                      <a:pt x="237" y="1174"/>
                    </a:lnTo>
                    <a:lnTo>
                      <a:pt x="237" y="1174"/>
                    </a:lnTo>
                    <a:lnTo>
                      <a:pt x="235" y="1160"/>
                    </a:lnTo>
                    <a:lnTo>
                      <a:pt x="231" y="1144"/>
                    </a:lnTo>
                    <a:lnTo>
                      <a:pt x="221" y="1105"/>
                    </a:lnTo>
                    <a:lnTo>
                      <a:pt x="207" y="1063"/>
                    </a:lnTo>
                    <a:lnTo>
                      <a:pt x="207" y="1063"/>
                    </a:lnTo>
                    <a:lnTo>
                      <a:pt x="69" y="775"/>
                    </a:lnTo>
                    <a:lnTo>
                      <a:pt x="69" y="775"/>
                    </a:lnTo>
                    <a:lnTo>
                      <a:pt x="53" y="745"/>
                    </a:lnTo>
                    <a:lnTo>
                      <a:pt x="39" y="715"/>
                    </a:lnTo>
                    <a:lnTo>
                      <a:pt x="39" y="715"/>
                    </a:lnTo>
                    <a:lnTo>
                      <a:pt x="22" y="670"/>
                    </a:lnTo>
                    <a:lnTo>
                      <a:pt x="10" y="621"/>
                    </a:lnTo>
                    <a:lnTo>
                      <a:pt x="6" y="597"/>
                    </a:lnTo>
                    <a:lnTo>
                      <a:pt x="2" y="573"/>
                    </a:lnTo>
                    <a:lnTo>
                      <a:pt x="2" y="547"/>
                    </a:lnTo>
                    <a:lnTo>
                      <a:pt x="0" y="522"/>
                    </a:lnTo>
                    <a:lnTo>
                      <a:pt x="0" y="522"/>
                    </a:lnTo>
                    <a:lnTo>
                      <a:pt x="2" y="494"/>
                    </a:lnTo>
                    <a:lnTo>
                      <a:pt x="4" y="468"/>
                    </a:lnTo>
                    <a:lnTo>
                      <a:pt x="6" y="441"/>
                    </a:lnTo>
                    <a:lnTo>
                      <a:pt x="12" y="417"/>
                    </a:lnTo>
                    <a:lnTo>
                      <a:pt x="18" y="391"/>
                    </a:lnTo>
                    <a:lnTo>
                      <a:pt x="24" y="366"/>
                    </a:lnTo>
                    <a:lnTo>
                      <a:pt x="35" y="342"/>
                    </a:lnTo>
                    <a:lnTo>
                      <a:pt x="43" y="318"/>
                    </a:lnTo>
                    <a:lnTo>
                      <a:pt x="55" y="296"/>
                    </a:lnTo>
                    <a:lnTo>
                      <a:pt x="67" y="273"/>
                    </a:lnTo>
                    <a:lnTo>
                      <a:pt x="79" y="251"/>
                    </a:lnTo>
                    <a:lnTo>
                      <a:pt x="93" y="229"/>
                    </a:lnTo>
                    <a:lnTo>
                      <a:pt x="109" y="209"/>
                    </a:lnTo>
                    <a:lnTo>
                      <a:pt x="126" y="190"/>
                    </a:lnTo>
                    <a:lnTo>
                      <a:pt x="142" y="170"/>
                    </a:lnTo>
                    <a:lnTo>
                      <a:pt x="160" y="152"/>
                    </a:lnTo>
                    <a:lnTo>
                      <a:pt x="198" y="120"/>
                    </a:lnTo>
                    <a:lnTo>
                      <a:pt x="241" y="89"/>
                    </a:lnTo>
                    <a:lnTo>
                      <a:pt x="263" y="75"/>
                    </a:lnTo>
                    <a:lnTo>
                      <a:pt x="286" y="63"/>
                    </a:lnTo>
                    <a:lnTo>
                      <a:pt x="308" y="51"/>
                    </a:lnTo>
                    <a:lnTo>
                      <a:pt x="332" y="41"/>
                    </a:lnTo>
                    <a:lnTo>
                      <a:pt x="356" y="31"/>
                    </a:lnTo>
                    <a:lnTo>
                      <a:pt x="383" y="22"/>
                    </a:lnTo>
                    <a:lnTo>
                      <a:pt x="407" y="16"/>
                    </a:lnTo>
                    <a:lnTo>
                      <a:pt x="433" y="10"/>
                    </a:lnTo>
                    <a:lnTo>
                      <a:pt x="460" y="6"/>
                    </a:lnTo>
                    <a:lnTo>
                      <a:pt x="488" y="2"/>
                    </a:lnTo>
                    <a:lnTo>
                      <a:pt x="514" y="0"/>
                    </a:lnTo>
                    <a:lnTo>
                      <a:pt x="543" y="0"/>
                    </a:lnTo>
                    <a:lnTo>
                      <a:pt x="543" y="0"/>
                    </a:lnTo>
                    <a:lnTo>
                      <a:pt x="569" y="0"/>
                    </a:lnTo>
                    <a:lnTo>
                      <a:pt x="597" y="2"/>
                    </a:lnTo>
                    <a:lnTo>
                      <a:pt x="623" y="6"/>
                    </a:lnTo>
                    <a:lnTo>
                      <a:pt x="650" y="10"/>
                    </a:lnTo>
                    <a:lnTo>
                      <a:pt x="676" y="16"/>
                    </a:lnTo>
                    <a:lnTo>
                      <a:pt x="702" y="22"/>
                    </a:lnTo>
                    <a:lnTo>
                      <a:pt x="727" y="31"/>
                    </a:lnTo>
                    <a:lnTo>
                      <a:pt x="751" y="41"/>
                    </a:lnTo>
                    <a:lnTo>
                      <a:pt x="775" y="51"/>
                    </a:lnTo>
                    <a:lnTo>
                      <a:pt x="800" y="63"/>
                    </a:lnTo>
                    <a:lnTo>
                      <a:pt x="822" y="75"/>
                    </a:lnTo>
                    <a:lnTo>
                      <a:pt x="844" y="89"/>
                    </a:lnTo>
                    <a:lnTo>
                      <a:pt x="885" y="120"/>
                    </a:lnTo>
                    <a:lnTo>
                      <a:pt x="925" y="152"/>
                    </a:lnTo>
                    <a:lnTo>
                      <a:pt x="941" y="170"/>
                    </a:lnTo>
                    <a:lnTo>
                      <a:pt x="959" y="190"/>
                    </a:lnTo>
                    <a:lnTo>
                      <a:pt x="976" y="209"/>
                    </a:lnTo>
                    <a:lnTo>
                      <a:pt x="990" y="229"/>
                    </a:lnTo>
                    <a:lnTo>
                      <a:pt x="1004" y="251"/>
                    </a:lnTo>
                    <a:lnTo>
                      <a:pt x="1018" y="273"/>
                    </a:lnTo>
                    <a:lnTo>
                      <a:pt x="1030" y="296"/>
                    </a:lnTo>
                    <a:lnTo>
                      <a:pt x="1040" y="318"/>
                    </a:lnTo>
                    <a:lnTo>
                      <a:pt x="1051" y="342"/>
                    </a:lnTo>
                    <a:lnTo>
                      <a:pt x="1059" y="366"/>
                    </a:lnTo>
                    <a:lnTo>
                      <a:pt x="1067" y="391"/>
                    </a:lnTo>
                    <a:lnTo>
                      <a:pt x="1073" y="417"/>
                    </a:lnTo>
                    <a:lnTo>
                      <a:pt x="1077" y="441"/>
                    </a:lnTo>
                    <a:lnTo>
                      <a:pt x="1081" y="468"/>
                    </a:lnTo>
                    <a:lnTo>
                      <a:pt x="1083" y="494"/>
                    </a:lnTo>
                    <a:lnTo>
                      <a:pt x="1083" y="522"/>
                    </a:lnTo>
                    <a:lnTo>
                      <a:pt x="1083" y="522"/>
                    </a:lnTo>
                    <a:lnTo>
                      <a:pt x="1083" y="547"/>
                    </a:lnTo>
                    <a:lnTo>
                      <a:pt x="1081" y="573"/>
                    </a:lnTo>
                    <a:lnTo>
                      <a:pt x="1079" y="597"/>
                    </a:lnTo>
                    <a:lnTo>
                      <a:pt x="1075" y="621"/>
                    </a:lnTo>
                    <a:lnTo>
                      <a:pt x="1063" y="670"/>
                    </a:lnTo>
                    <a:lnTo>
                      <a:pt x="1046" y="715"/>
                    </a:lnTo>
                    <a:lnTo>
                      <a:pt x="1046" y="715"/>
                    </a:lnTo>
                    <a:lnTo>
                      <a:pt x="1032" y="745"/>
                    </a:lnTo>
                    <a:lnTo>
                      <a:pt x="1016" y="775"/>
                    </a:lnTo>
                    <a:lnTo>
                      <a:pt x="1016" y="775"/>
                    </a:lnTo>
                    <a:lnTo>
                      <a:pt x="876" y="1063"/>
                    </a:lnTo>
                    <a:lnTo>
                      <a:pt x="876" y="1063"/>
                    </a:lnTo>
                    <a:lnTo>
                      <a:pt x="862" y="1105"/>
                    </a:lnTo>
                    <a:lnTo>
                      <a:pt x="852" y="1144"/>
                    </a:lnTo>
                    <a:lnTo>
                      <a:pt x="850" y="1160"/>
                    </a:lnTo>
                    <a:lnTo>
                      <a:pt x="848" y="1174"/>
                    </a:lnTo>
                    <a:lnTo>
                      <a:pt x="848" y="1174"/>
                    </a:lnTo>
                    <a:lnTo>
                      <a:pt x="848" y="1200"/>
                    </a:lnTo>
                    <a:lnTo>
                      <a:pt x="846" y="1229"/>
                    </a:lnTo>
                    <a:lnTo>
                      <a:pt x="840" y="1257"/>
                    </a:lnTo>
                    <a:lnTo>
                      <a:pt x="838" y="1269"/>
                    </a:lnTo>
                    <a:lnTo>
                      <a:pt x="832" y="1279"/>
                    </a:lnTo>
                    <a:lnTo>
                      <a:pt x="832" y="1279"/>
                    </a:lnTo>
                    <a:lnTo>
                      <a:pt x="824" y="1295"/>
                    </a:lnTo>
                    <a:lnTo>
                      <a:pt x="808" y="1314"/>
                    </a:lnTo>
                    <a:lnTo>
                      <a:pt x="798" y="1326"/>
                    </a:lnTo>
                    <a:lnTo>
                      <a:pt x="783" y="1338"/>
                    </a:lnTo>
                    <a:lnTo>
                      <a:pt x="767" y="1348"/>
                    </a:lnTo>
                    <a:lnTo>
                      <a:pt x="749" y="1358"/>
                    </a:lnTo>
                    <a:lnTo>
                      <a:pt x="543" y="1358"/>
                    </a:lnTo>
                    <a:lnTo>
                      <a:pt x="334" y="1358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4" name="Freeform 58"/>
              <p:cNvSpPr>
                <a:spLocks/>
              </p:cNvSpPr>
              <p:nvPr/>
            </p:nvSpPr>
            <p:spPr bwMode="auto">
              <a:xfrm>
                <a:off x="2195" y="360"/>
                <a:ext cx="1085" cy="1362"/>
              </a:xfrm>
              <a:custGeom>
                <a:avLst/>
                <a:gdLst>
                  <a:gd name="T0" fmla="*/ 543 w 1085"/>
                  <a:gd name="T1" fmla="*/ 0 h 1362"/>
                  <a:gd name="T2" fmla="*/ 488 w 1085"/>
                  <a:gd name="T3" fmla="*/ 4 h 1362"/>
                  <a:gd name="T4" fmla="*/ 433 w 1085"/>
                  <a:gd name="T5" fmla="*/ 12 h 1362"/>
                  <a:gd name="T6" fmla="*/ 383 w 1085"/>
                  <a:gd name="T7" fmla="*/ 24 h 1362"/>
                  <a:gd name="T8" fmla="*/ 332 w 1085"/>
                  <a:gd name="T9" fmla="*/ 43 h 1362"/>
                  <a:gd name="T10" fmla="*/ 286 w 1085"/>
                  <a:gd name="T11" fmla="*/ 65 h 1362"/>
                  <a:gd name="T12" fmla="*/ 241 w 1085"/>
                  <a:gd name="T13" fmla="*/ 89 h 1362"/>
                  <a:gd name="T14" fmla="*/ 160 w 1085"/>
                  <a:gd name="T15" fmla="*/ 154 h 1362"/>
                  <a:gd name="T16" fmla="*/ 126 w 1085"/>
                  <a:gd name="T17" fmla="*/ 190 h 1362"/>
                  <a:gd name="T18" fmla="*/ 93 w 1085"/>
                  <a:gd name="T19" fmla="*/ 231 h 1362"/>
                  <a:gd name="T20" fmla="*/ 67 w 1085"/>
                  <a:gd name="T21" fmla="*/ 275 h 1362"/>
                  <a:gd name="T22" fmla="*/ 43 w 1085"/>
                  <a:gd name="T23" fmla="*/ 320 h 1362"/>
                  <a:gd name="T24" fmla="*/ 24 w 1085"/>
                  <a:gd name="T25" fmla="*/ 368 h 1362"/>
                  <a:gd name="T26" fmla="*/ 10 w 1085"/>
                  <a:gd name="T27" fmla="*/ 419 h 1362"/>
                  <a:gd name="T28" fmla="*/ 2 w 1085"/>
                  <a:gd name="T29" fmla="*/ 470 h 1362"/>
                  <a:gd name="T30" fmla="*/ 0 w 1085"/>
                  <a:gd name="T31" fmla="*/ 524 h 1362"/>
                  <a:gd name="T32" fmla="*/ 0 w 1085"/>
                  <a:gd name="T33" fmla="*/ 549 h 1362"/>
                  <a:gd name="T34" fmla="*/ 6 w 1085"/>
                  <a:gd name="T35" fmla="*/ 599 h 1362"/>
                  <a:gd name="T36" fmla="*/ 22 w 1085"/>
                  <a:gd name="T37" fmla="*/ 672 h 1362"/>
                  <a:gd name="T38" fmla="*/ 39 w 1085"/>
                  <a:gd name="T39" fmla="*/ 717 h 1362"/>
                  <a:gd name="T40" fmla="*/ 67 w 1085"/>
                  <a:gd name="T41" fmla="*/ 777 h 1362"/>
                  <a:gd name="T42" fmla="*/ 207 w 1085"/>
                  <a:gd name="T43" fmla="*/ 1065 h 1362"/>
                  <a:gd name="T44" fmla="*/ 221 w 1085"/>
                  <a:gd name="T45" fmla="*/ 1109 h 1362"/>
                  <a:gd name="T46" fmla="*/ 235 w 1085"/>
                  <a:gd name="T47" fmla="*/ 1162 h 1362"/>
                  <a:gd name="T48" fmla="*/ 235 w 1085"/>
                  <a:gd name="T49" fmla="*/ 1176 h 1362"/>
                  <a:gd name="T50" fmla="*/ 239 w 1085"/>
                  <a:gd name="T51" fmla="*/ 1231 h 1362"/>
                  <a:gd name="T52" fmla="*/ 247 w 1085"/>
                  <a:gd name="T53" fmla="*/ 1271 h 1362"/>
                  <a:gd name="T54" fmla="*/ 251 w 1085"/>
                  <a:gd name="T55" fmla="*/ 1283 h 1362"/>
                  <a:gd name="T56" fmla="*/ 275 w 1085"/>
                  <a:gd name="T57" fmla="*/ 1318 h 1362"/>
                  <a:gd name="T58" fmla="*/ 300 w 1085"/>
                  <a:gd name="T59" fmla="*/ 1340 h 1362"/>
                  <a:gd name="T60" fmla="*/ 334 w 1085"/>
                  <a:gd name="T61" fmla="*/ 1362 h 1362"/>
                  <a:gd name="T62" fmla="*/ 749 w 1085"/>
                  <a:gd name="T63" fmla="*/ 1362 h 1362"/>
                  <a:gd name="T64" fmla="*/ 767 w 1085"/>
                  <a:gd name="T65" fmla="*/ 1352 h 1362"/>
                  <a:gd name="T66" fmla="*/ 798 w 1085"/>
                  <a:gd name="T67" fmla="*/ 1328 h 1362"/>
                  <a:gd name="T68" fmla="*/ 824 w 1085"/>
                  <a:gd name="T69" fmla="*/ 1297 h 1362"/>
                  <a:gd name="T70" fmla="*/ 834 w 1085"/>
                  <a:gd name="T71" fmla="*/ 1283 h 1362"/>
                  <a:gd name="T72" fmla="*/ 840 w 1085"/>
                  <a:gd name="T73" fmla="*/ 1259 h 1362"/>
                  <a:gd name="T74" fmla="*/ 848 w 1085"/>
                  <a:gd name="T75" fmla="*/ 1202 h 1362"/>
                  <a:gd name="T76" fmla="*/ 848 w 1085"/>
                  <a:gd name="T77" fmla="*/ 1176 h 1362"/>
                  <a:gd name="T78" fmla="*/ 852 w 1085"/>
                  <a:gd name="T79" fmla="*/ 1146 h 1362"/>
                  <a:gd name="T80" fmla="*/ 876 w 1085"/>
                  <a:gd name="T81" fmla="*/ 1065 h 1362"/>
                  <a:gd name="T82" fmla="*/ 1016 w 1085"/>
                  <a:gd name="T83" fmla="*/ 777 h 1362"/>
                  <a:gd name="T84" fmla="*/ 1032 w 1085"/>
                  <a:gd name="T85" fmla="*/ 747 h 1362"/>
                  <a:gd name="T86" fmla="*/ 1046 w 1085"/>
                  <a:gd name="T87" fmla="*/ 717 h 1362"/>
                  <a:gd name="T88" fmla="*/ 1075 w 1085"/>
                  <a:gd name="T89" fmla="*/ 623 h 1362"/>
                  <a:gd name="T90" fmla="*/ 1081 w 1085"/>
                  <a:gd name="T91" fmla="*/ 575 h 1362"/>
                  <a:gd name="T92" fmla="*/ 1085 w 1085"/>
                  <a:gd name="T93" fmla="*/ 524 h 1362"/>
                  <a:gd name="T94" fmla="*/ 1083 w 1085"/>
                  <a:gd name="T95" fmla="*/ 496 h 1362"/>
                  <a:gd name="T96" fmla="*/ 1079 w 1085"/>
                  <a:gd name="T97" fmla="*/ 443 h 1362"/>
                  <a:gd name="T98" fmla="*/ 1067 w 1085"/>
                  <a:gd name="T99" fmla="*/ 393 h 1362"/>
                  <a:gd name="T100" fmla="*/ 1051 w 1085"/>
                  <a:gd name="T101" fmla="*/ 344 h 1362"/>
                  <a:gd name="T102" fmla="*/ 1030 w 1085"/>
                  <a:gd name="T103" fmla="*/ 298 h 1362"/>
                  <a:gd name="T104" fmla="*/ 1006 w 1085"/>
                  <a:gd name="T105" fmla="*/ 253 h 1362"/>
                  <a:gd name="T106" fmla="*/ 976 w 1085"/>
                  <a:gd name="T107" fmla="*/ 211 h 1362"/>
                  <a:gd name="T108" fmla="*/ 943 w 1085"/>
                  <a:gd name="T109" fmla="*/ 172 h 1362"/>
                  <a:gd name="T110" fmla="*/ 887 w 1085"/>
                  <a:gd name="T111" fmla="*/ 120 h 1362"/>
                  <a:gd name="T112" fmla="*/ 822 w 1085"/>
                  <a:gd name="T113" fmla="*/ 77 h 1362"/>
                  <a:gd name="T114" fmla="*/ 775 w 1085"/>
                  <a:gd name="T115" fmla="*/ 53 h 1362"/>
                  <a:gd name="T116" fmla="*/ 727 w 1085"/>
                  <a:gd name="T117" fmla="*/ 33 h 1362"/>
                  <a:gd name="T118" fmla="*/ 676 w 1085"/>
                  <a:gd name="T119" fmla="*/ 18 h 1362"/>
                  <a:gd name="T120" fmla="*/ 623 w 1085"/>
                  <a:gd name="T121" fmla="*/ 6 h 1362"/>
                  <a:gd name="T122" fmla="*/ 569 w 1085"/>
                  <a:gd name="T123" fmla="*/ 2 h 13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085" h="1362">
                    <a:moveTo>
                      <a:pt x="543" y="0"/>
                    </a:moveTo>
                    <a:lnTo>
                      <a:pt x="543" y="0"/>
                    </a:lnTo>
                    <a:lnTo>
                      <a:pt x="514" y="2"/>
                    </a:lnTo>
                    <a:lnTo>
                      <a:pt x="488" y="4"/>
                    </a:lnTo>
                    <a:lnTo>
                      <a:pt x="460" y="6"/>
                    </a:lnTo>
                    <a:lnTo>
                      <a:pt x="433" y="12"/>
                    </a:lnTo>
                    <a:lnTo>
                      <a:pt x="407" y="18"/>
                    </a:lnTo>
                    <a:lnTo>
                      <a:pt x="383" y="24"/>
                    </a:lnTo>
                    <a:lnTo>
                      <a:pt x="356" y="33"/>
                    </a:lnTo>
                    <a:lnTo>
                      <a:pt x="332" y="43"/>
                    </a:lnTo>
                    <a:lnTo>
                      <a:pt x="308" y="53"/>
                    </a:lnTo>
                    <a:lnTo>
                      <a:pt x="286" y="65"/>
                    </a:lnTo>
                    <a:lnTo>
                      <a:pt x="261" y="77"/>
                    </a:lnTo>
                    <a:lnTo>
                      <a:pt x="241" y="89"/>
                    </a:lnTo>
                    <a:lnTo>
                      <a:pt x="198" y="120"/>
                    </a:lnTo>
                    <a:lnTo>
                      <a:pt x="160" y="154"/>
                    </a:lnTo>
                    <a:lnTo>
                      <a:pt x="142" y="172"/>
                    </a:lnTo>
                    <a:lnTo>
                      <a:pt x="126" y="190"/>
                    </a:lnTo>
                    <a:lnTo>
                      <a:pt x="109" y="211"/>
                    </a:lnTo>
                    <a:lnTo>
                      <a:pt x="93" y="231"/>
                    </a:lnTo>
                    <a:lnTo>
                      <a:pt x="79" y="253"/>
                    </a:lnTo>
                    <a:lnTo>
                      <a:pt x="67" y="275"/>
                    </a:lnTo>
                    <a:lnTo>
                      <a:pt x="55" y="298"/>
                    </a:lnTo>
                    <a:lnTo>
                      <a:pt x="43" y="320"/>
                    </a:lnTo>
                    <a:lnTo>
                      <a:pt x="33" y="344"/>
                    </a:lnTo>
                    <a:lnTo>
                      <a:pt x="24" y="368"/>
                    </a:lnTo>
                    <a:lnTo>
                      <a:pt x="16" y="393"/>
                    </a:lnTo>
                    <a:lnTo>
                      <a:pt x="10" y="419"/>
                    </a:lnTo>
                    <a:lnTo>
                      <a:pt x="6" y="443"/>
                    </a:lnTo>
                    <a:lnTo>
                      <a:pt x="2" y="470"/>
                    </a:lnTo>
                    <a:lnTo>
                      <a:pt x="0" y="496"/>
                    </a:lnTo>
                    <a:lnTo>
                      <a:pt x="0" y="524"/>
                    </a:lnTo>
                    <a:lnTo>
                      <a:pt x="0" y="524"/>
                    </a:lnTo>
                    <a:lnTo>
                      <a:pt x="0" y="549"/>
                    </a:lnTo>
                    <a:lnTo>
                      <a:pt x="2" y="575"/>
                    </a:lnTo>
                    <a:lnTo>
                      <a:pt x="6" y="599"/>
                    </a:lnTo>
                    <a:lnTo>
                      <a:pt x="10" y="623"/>
                    </a:lnTo>
                    <a:lnTo>
                      <a:pt x="22" y="672"/>
                    </a:lnTo>
                    <a:lnTo>
                      <a:pt x="39" y="717"/>
                    </a:lnTo>
                    <a:lnTo>
                      <a:pt x="39" y="717"/>
                    </a:lnTo>
                    <a:lnTo>
                      <a:pt x="53" y="747"/>
                    </a:lnTo>
                    <a:lnTo>
                      <a:pt x="67" y="777"/>
                    </a:lnTo>
                    <a:lnTo>
                      <a:pt x="67" y="777"/>
                    </a:lnTo>
                    <a:lnTo>
                      <a:pt x="207" y="1065"/>
                    </a:lnTo>
                    <a:lnTo>
                      <a:pt x="207" y="1065"/>
                    </a:lnTo>
                    <a:lnTo>
                      <a:pt x="221" y="1109"/>
                    </a:lnTo>
                    <a:lnTo>
                      <a:pt x="231" y="1146"/>
                    </a:lnTo>
                    <a:lnTo>
                      <a:pt x="235" y="1162"/>
                    </a:lnTo>
                    <a:lnTo>
                      <a:pt x="235" y="1176"/>
                    </a:lnTo>
                    <a:lnTo>
                      <a:pt x="235" y="1176"/>
                    </a:lnTo>
                    <a:lnTo>
                      <a:pt x="237" y="1202"/>
                    </a:lnTo>
                    <a:lnTo>
                      <a:pt x="239" y="1231"/>
                    </a:lnTo>
                    <a:lnTo>
                      <a:pt x="243" y="1259"/>
                    </a:lnTo>
                    <a:lnTo>
                      <a:pt x="247" y="1271"/>
                    </a:lnTo>
                    <a:lnTo>
                      <a:pt x="251" y="1283"/>
                    </a:lnTo>
                    <a:lnTo>
                      <a:pt x="251" y="1283"/>
                    </a:lnTo>
                    <a:lnTo>
                      <a:pt x="259" y="1297"/>
                    </a:lnTo>
                    <a:lnTo>
                      <a:pt x="275" y="1318"/>
                    </a:lnTo>
                    <a:lnTo>
                      <a:pt x="288" y="1328"/>
                    </a:lnTo>
                    <a:lnTo>
                      <a:pt x="300" y="1340"/>
                    </a:lnTo>
                    <a:lnTo>
                      <a:pt x="316" y="1352"/>
                    </a:lnTo>
                    <a:lnTo>
                      <a:pt x="334" y="1362"/>
                    </a:lnTo>
                    <a:lnTo>
                      <a:pt x="543" y="1362"/>
                    </a:lnTo>
                    <a:lnTo>
                      <a:pt x="749" y="1362"/>
                    </a:lnTo>
                    <a:lnTo>
                      <a:pt x="749" y="1362"/>
                    </a:lnTo>
                    <a:lnTo>
                      <a:pt x="767" y="1352"/>
                    </a:lnTo>
                    <a:lnTo>
                      <a:pt x="783" y="1340"/>
                    </a:lnTo>
                    <a:lnTo>
                      <a:pt x="798" y="1328"/>
                    </a:lnTo>
                    <a:lnTo>
                      <a:pt x="808" y="1318"/>
                    </a:lnTo>
                    <a:lnTo>
                      <a:pt x="824" y="1297"/>
                    </a:lnTo>
                    <a:lnTo>
                      <a:pt x="834" y="1283"/>
                    </a:lnTo>
                    <a:lnTo>
                      <a:pt x="834" y="1283"/>
                    </a:lnTo>
                    <a:lnTo>
                      <a:pt x="838" y="1271"/>
                    </a:lnTo>
                    <a:lnTo>
                      <a:pt x="840" y="1259"/>
                    </a:lnTo>
                    <a:lnTo>
                      <a:pt x="846" y="1231"/>
                    </a:lnTo>
                    <a:lnTo>
                      <a:pt x="848" y="1202"/>
                    </a:lnTo>
                    <a:lnTo>
                      <a:pt x="848" y="1176"/>
                    </a:lnTo>
                    <a:lnTo>
                      <a:pt x="848" y="1176"/>
                    </a:lnTo>
                    <a:lnTo>
                      <a:pt x="850" y="1162"/>
                    </a:lnTo>
                    <a:lnTo>
                      <a:pt x="852" y="1146"/>
                    </a:lnTo>
                    <a:lnTo>
                      <a:pt x="862" y="1109"/>
                    </a:lnTo>
                    <a:lnTo>
                      <a:pt x="876" y="1065"/>
                    </a:lnTo>
                    <a:lnTo>
                      <a:pt x="876" y="1065"/>
                    </a:lnTo>
                    <a:lnTo>
                      <a:pt x="1016" y="777"/>
                    </a:lnTo>
                    <a:lnTo>
                      <a:pt x="1016" y="777"/>
                    </a:lnTo>
                    <a:lnTo>
                      <a:pt x="1032" y="747"/>
                    </a:lnTo>
                    <a:lnTo>
                      <a:pt x="1046" y="717"/>
                    </a:lnTo>
                    <a:lnTo>
                      <a:pt x="1046" y="717"/>
                    </a:lnTo>
                    <a:lnTo>
                      <a:pt x="1063" y="672"/>
                    </a:lnTo>
                    <a:lnTo>
                      <a:pt x="1075" y="623"/>
                    </a:lnTo>
                    <a:lnTo>
                      <a:pt x="1079" y="599"/>
                    </a:lnTo>
                    <a:lnTo>
                      <a:pt x="1081" y="575"/>
                    </a:lnTo>
                    <a:lnTo>
                      <a:pt x="1083" y="549"/>
                    </a:lnTo>
                    <a:lnTo>
                      <a:pt x="1085" y="524"/>
                    </a:lnTo>
                    <a:lnTo>
                      <a:pt x="1085" y="524"/>
                    </a:lnTo>
                    <a:lnTo>
                      <a:pt x="1083" y="496"/>
                    </a:lnTo>
                    <a:lnTo>
                      <a:pt x="1081" y="470"/>
                    </a:lnTo>
                    <a:lnTo>
                      <a:pt x="1079" y="443"/>
                    </a:lnTo>
                    <a:lnTo>
                      <a:pt x="1073" y="419"/>
                    </a:lnTo>
                    <a:lnTo>
                      <a:pt x="1067" y="393"/>
                    </a:lnTo>
                    <a:lnTo>
                      <a:pt x="1061" y="368"/>
                    </a:lnTo>
                    <a:lnTo>
                      <a:pt x="1051" y="344"/>
                    </a:lnTo>
                    <a:lnTo>
                      <a:pt x="1040" y="320"/>
                    </a:lnTo>
                    <a:lnTo>
                      <a:pt x="1030" y="298"/>
                    </a:lnTo>
                    <a:lnTo>
                      <a:pt x="1018" y="275"/>
                    </a:lnTo>
                    <a:lnTo>
                      <a:pt x="1006" y="253"/>
                    </a:lnTo>
                    <a:lnTo>
                      <a:pt x="992" y="231"/>
                    </a:lnTo>
                    <a:lnTo>
                      <a:pt x="976" y="211"/>
                    </a:lnTo>
                    <a:lnTo>
                      <a:pt x="959" y="190"/>
                    </a:lnTo>
                    <a:lnTo>
                      <a:pt x="943" y="172"/>
                    </a:lnTo>
                    <a:lnTo>
                      <a:pt x="925" y="154"/>
                    </a:lnTo>
                    <a:lnTo>
                      <a:pt x="887" y="120"/>
                    </a:lnTo>
                    <a:lnTo>
                      <a:pt x="844" y="89"/>
                    </a:lnTo>
                    <a:lnTo>
                      <a:pt x="822" y="77"/>
                    </a:lnTo>
                    <a:lnTo>
                      <a:pt x="800" y="65"/>
                    </a:lnTo>
                    <a:lnTo>
                      <a:pt x="775" y="53"/>
                    </a:lnTo>
                    <a:lnTo>
                      <a:pt x="753" y="43"/>
                    </a:lnTo>
                    <a:lnTo>
                      <a:pt x="727" y="33"/>
                    </a:lnTo>
                    <a:lnTo>
                      <a:pt x="702" y="24"/>
                    </a:lnTo>
                    <a:lnTo>
                      <a:pt x="676" y="18"/>
                    </a:lnTo>
                    <a:lnTo>
                      <a:pt x="650" y="12"/>
                    </a:lnTo>
                    <a:lnTo>
                      <a:pt x="623" y="6"/>
                    </a:lnTo>
                    <a:lnTo>
                      <a:pt x="597" y="4"/>
                    </a:lnTo>
                    <a:lnTo>
                      <a:pt x="569" y="2"/>
                    </a:lnTo>
                    <a:lnTo>
                      <a:pt x="54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5" name="Freeform 59"/>
              <p:cNvSpPr>
                <a:spLocks noEditPoints="1"/>
              </p:cNvSpPr>
              <p:nvPr/>
            </p:nvSpPr>
            <p:spPr bwMode="auto">
              <a:xfrm>
                <a:off x="2195" y="362"/>
                <a:ext cx="1083" cy="1358"/>
              </a:xfrm>
              <a:custGeom>
                <a:avLst/>
                <a:gdLst>
                  <a:gd name="T0" fmla="*/ 302 w 1083"/>
                  <a:gd name="T1" fmla="*/ 1336 h 1358"/>
                  <a:gd name="T2" fmla="*/ 251 w 1083"/>
                  <a:gd name="T3" fmla="*/ 1279 h 1358"/>
                  <a:gd name="T4" fmla="*/ 239 w 1083"/>
                  <a:gd name="T5" fmla="*/ 1229 h 1358"/>
                  <a:gd name="T6" fmla="*/ 235 w 1083"/>
                  <a:gd name="T7" fmla="*/ 1160 h 1358"/>
                  <a:gd name="T8" fmla="*/ 209 w 1083"/>
                  <a:gd name="T9" fmla="*/ 1061 h 1358"/>
                  <a:gd name="T10" fmla="*/ 39 w 1083"/>
                  <a:gd name="T11" fmla="*/ 715 h 1358"/>
                  <a:gd name="T12" fmla="*/ 6 w 1083"/>
                  <a:gd name="T13" fmla="*/ 597 h 1358"/>
                  <a:gd name="T14" fmla="*/ 2 w 1083"/>
                  <a:gd name="T15" fmla="*/ 522 h 1358"/>
                  <a:gd name="T16" fmla="*/ 12 w 1083"/>
                  <a:gd name="T17" fmla="*/ 417 h 1358"/>
                  <a:gd name="T18" fmla="*/ 45 w 1083"/>
                  <a:gd name="T19" fmla="*/ 318 h 1358"/>
                  <a:gd name="T20" fmla="*/ 95 w 1083"/>
                  <a:gd name="T21" fmla="*/ 231 h 1358"/>
                  <a:gd name="T22" fmla="*/ 198 w 1083"/>
                  <a:gd name="T23" fmla="*/ 120 h 1358"/>
                  <a:gd name="T24" fmla="*/ 310 w 1083"/>
                  <a:gd name="T25" fmla="*/ 51 h 1358"/>
                  <a:gd name="T26" fmla="*/ 407 w 1083"/>
                  <a:gd name="T27" fmla="*/ 16 h 1358"/>
                  <a:gd name="T28" fmla="*/ 514 w 1083"/>
                  <a:gd name="T29" fmla="*/ 0 h 1358"/>
                  <a:gd name="T30" fmla="*/ 597 w 1083"/>
                  <a:gd name="T31" fmla="*/ 2 h 1358"/>
                  <a:gd name="T32" fmla="*/ 702 w 1083"/>
                  <a:gd name="T33" fmla="*/ 24 h 1358"/>
                  <a:gd name="T34" fmla="*/ 800 w 1083"/>
                  <a:gd name="T35" fmla="*/ 63 h 1358"/>
                  <a:gd name="T36" fmla="*/ 923 w 1083"/>
                  <a:gd name="T37" fmla="*/ 152 h 1358"/>
                  <a:gd name="T38" fmla="*/ 1004 w 1083"/>
                  <a:gd name="T39" fmla="*/ 251 h 1358"/>
                  <a:gd name="T40" fmla="*/ 1051 w 1083"/>
                  <a:gd name="T41" fmla="*/ 342 h 1358"/>
                  <a:gd name="T42" fmla="*/ 1077 w 1083"/>
                  <a:gd name="T43" fmla="*/ 441 h 1358"/>
                  <a:gd name="T44" fmla="*/ 1083 w 1083"/>
                  <a:gd name="T45" fmla="*/ 522 h 1358"/>
                  <a:gd name="T46" fmla="*/ 1073 w 1083"/>
                  <a:gd name="T47" fmla="*/ 621 h 1358"/>
                  <a:gd name="T48" fmla="*/ 1032 w 1083"/>
                  <a:gd name="T49" fmla="*/ 745 h 1358"/>
                  <a:gd name="T50" fmla="*/ 876 w 1083"/>
                  <a:gd name="T51" fmla="*/ 1061 h 1358"/>
                  <a:gd name="T52" fmla="*/ 848 w 1083"/>
                  <a:gd name="T53" fmla="*/ 1172 h 1358"/>
                  <a:gd name="T54" fmla="*/ 840 w 1083"/>
                  <a:gd name="T55" fmla="*/ 1255 h 1358"/>
                  <a:gd name="T56" fmla="*/ 824 w 1083"/>
                  <a:gd name="T57" fmla="*/ 1293 h 1358"/>
                  <a:gd name="T58" fmla="*/ 767 w 1083"/>
                  <a:gd name="T59" fmla="*/ 1348 h 1358"/>
                  <a:gd name="T60" fmla="*/ 543 w 1083"/>
                  <a:gd name="T61" fmla="*/ 0 h 1358"/>
                  <a:gd name="T62" fmla="*/ 460 w 1083"/>
                  <a:gd name="T63" fmla="*/ 6 h 1358"/>
                  <a:gd name="T64" fmla="*/ 356 w 1083"/>
                  <a:gd name="T65" fmla="*/ 31 h 1358"/>
                  <a:gd name="T66" fmla="*/ 263 w 1083"/>
                  <a:gd name="T67" fmla="*/ 75 h 1358"/>
                  <a:gd name="T68" fmla="*/ 142 w 1083"/>
                  <a:gd name="T69" fmla="*/ 170 h 1358"/>
                  <a:gd name="T70" fmla="*/ 79 w 1083"/>
                  <a:gd name="T71" fmla="*/ 251 h 1358"/>
                  <a:gd name="T72" fmla="*/ 35 w 1083"/>
                  <a:gd name="T73" fmla="*/ 342 h 1358"/>
                  <a:gd name="T74" fmla="*/ 6 w 1083"/>
                  <a:gd name="T75" fmla="*/ 441 h 1358"/>
                  <a:gd name="T76" fmla="*/ 0 w 1083"/>
                  <a:gd name="T77" fmla="*/ 522 h 1358"/>
                  <a:gd name="T78" fmla="*/ 10 w 1083"/>
                  <a:gd name="T79" fmla="*/ 621 h 1358"/>
                  <a:gd name="T80" fmla="*/ 53 w 1083"/>
                  <a:gd name="T81" fmla="*/ 745 h 1358"/>
                  <a:gd name="T82" fmla="*/ 207 w 1083"/>
                  <a:gd name="T83" fmla="*/ 1063 h 1358"/>
                  <a:gd name="T84" fmla="*/ 237 w 1083"/>
                  <a:gd name="T85" fmla="*/ 1174 h 1358"/>
                  <a:gd name="T86" fmla="*/ 243 w 1083"/>
                  <a:gd name="T87" fmla="*/ 1257 h 1358"/>
                  <a:gd name="T88" fmla="*/ 261 w 1083"/>
                  <a:gd name="T89" fmla="*/ 1295 h 1358"/>
                  <a:gd name="T90" fmla="*/ 316 w 1083"/>
                  <a:gd name="T91" fmla="*/ 1348 h 1358"/>
                  <a:gd name="T92" fmla="*/ 749 w 1083"/>
                  <a:gd name="T93" fmla="*/ 1358 h 1358"/>
                  <a:gd name="T94" fmla="*/ 808 w 1083"/>
                  <a:gd name="T95" fmla="*/ 1314 h 1358"/>
                  <a:gd name="T96" fmla="*/ 838 w 1083"/>
                  <a:gd name="T97" fmla="*/ 1269 h 1358"/>
                  <a:gd name="T98" fmla="*/ 848 w 1083"/>
                  <a:gd name="T99" fmla="*/ 1174 h 1358"/>
                  <a:gd name="T100" fmla="*/ 862 w 1083"/>
                  <a:gd name="T101" fmla="*/ 1105 h 1358"/>
                  <a:gd name="T102" fmla="*/ 1016 w 1083"/>
                  <a:gd name="T103" fmla="*/ 775 h 1358"/>
                  <a:gd name="T104" fmla="*/ 1063 w 1083"/>
                  <a:gd name="T105" fmla="*/ 670 h 1358"/>
                  <a:gd name="T106" fmla="*/ 1083 w 1083"/>
                  <a:gd name="T107" fmla="*/ 547 h 1358"/>
                  <a:gd name="T108" fmla="*/ 1081 w 1083"/>
                  <a:gd name="T109" fmla="*/ 468 h 1358"/>
                  <a:gd name="T110" fmla="*/ 1059 w 1083"/>
                  <a:gd name="T111" fmla="*/ 366 h 1358"/>
                  <a:gd name="T112" fmla="*/ 1018 w 1083"/>
                  <a:gd name="T113" fmla="*/ 273 h 1358"/>
                  <a:gd name="T114" fmla="*/ 959 w 1083"/>
                  <a:gd name="T115" fmla="*/ 190 h 1358"/>
                  <a:gd name="T116" fmla="*/ 844 w 1083"/>
                  <a:gd name="T117" fmla="*/ 89 h 1358"/>
                  <a:gd name="T118" fmla="*/ 751 w 1083"/>
                  <a:gd name="T119" fmla="*/ 41 h 1358"/>
                  <a:gd name="T120" fmla="*/ 650 w 1083"/>
                  <a:gd name="T121" fmla="*/ 10 h 1358"/>
                  <a:gd name="T122" fmla="*/ 543 w 1083"/>
                  <a:gd name="T123" fmla="*/ 0 h 13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083" h="1358">
                    <a:moveTo>
                      <a:pt x="334" y="1358"/>
                    </a:moveTo>
                    <a:lnTo>
                      <a:pt x="334" y="1358"/>
                    </a:lnTo>
                    <a:lnTo>
                      <a:pt x="316" y="1348"/>
                    </a:lnTo>
                    <a:lnTo>
                      <a:pt x="302" y="1336"/>
                    </a:lnTo>
                    <a:lnTo>
                      <a:pt x="288" y="1326"/>
                    </a:lnTo>
                    <a:lnTo>
                      <a:pt x="277" y="1314"/>
                    </a:lnTo>
                    <a:lnTo>
                      <a:pt x="261" y="1293"/>
                    </a:lnTo>
                    <a:lnTo>
                      <a:pt x="251" y="1279"/>
                    </a:lnTo>
                    <a:lnTo>
                      <a:pt x="251" y="1279"/>
                    </a:lnTo>
                    <a:lnTo>
                      <a:pt x="247" y="1269"/>
                    </a:lnTo>
                    <a:lnTo>
                      <a:pt x="245" y="1255"/>
                    </a:lnTo>
                    <a:lnTo>
                      <a:pt x="239" y="1229"/>
                    </a:lnTo>
                    <a:lnTo>
                      <a:pt x="237" y="1198"/>
                    </a:lnTo>
                    <a:lnTo>
                      <a:pt x="237" y="1172"/>
                    </a:lnTo>
                    <a:lnTo>
                      <a:pt x="237" y="1172"/>
                    </a:lnTo>
                    <a:lnTo>
                      <a:pt x="235" y="1160"/>
                    </a:lnTo>
                    <a:lnTo>
                      <a:pt x="233" y="1142"/>
                    </a:lnTo>
                    <a:lnTo>
                      <a:pt x="223" y="1105"/>
                    </a:lnTo>
                    <a:lnTo>
                      <a:pt x="209" y="1061"/>
                    </a:lnTo>
                    <a:lnTo>
                      <a:pt x="209" y="1061"/>
                    </a:lnTo>
                    <a:lnTo>
                      <a:pt x="69" y="775"/>
                    </a:lnTo>
                    <a:lnTo>
                      <a:pt x="69" y="775"/>
                    </a:lnTo>
                    <a:lnTo>
                      <a:pt x="53" y="745"/>
                    </a:lnTo>
                    <a:lnTo>
                      <a:pt x="39" y="715"/>
                    </a:lnTo>
                    <a:lnTo>
                      <a:pt x="39" y="715"/>
                    </a:lnTo>
                    <a:lnTo>
                      <a:pt x="22" y="668"/>
                    </a:lnTo>
                    <a:lnTo>
                      <a:pt x="10" y="621"/>
                    </a:lnTo>
                    <a:lnTo>
                      <a:pt x="6" y="597"/>
                    </a:lnTo>
                    <a:lnTo>
                      <a:pt x="4" y="573"/>
                    </a:lnTo>
                    <a:lnTo>
                      <a:pt x="2" y="547"/>
                    </a:lnTo>
                    <a:lnTo>
                      <a:pt x="2" y="522"/>
                    </a:lnTo>
                    <a:lnTo>
                      <a:pt x="2" y="522"/>
                    </a:lnTo>
                    <a:lnTo>
                      <a:pt x="2" y="494"/>
                    </a:lnTo>
                    <a:lnTo>
                      <a:pt x="4" y="468"/>
                    </a:lnTo>
                    <a:lnTo>
                      <a:pt x="8" y="441"/>
                    </a:lnTo>
                    <a:lnTo>
                      <a:pt x="12" y="417"/>
                    </a:lnTo>
                    <a:lnTo>
                      <a:pt x="18" y="391"/>
                    </a:lnTo>
                    <a:lnTo>
                      <a:pt x="26" y="366"/>
                    </a:lnTo>
                    <a:lnTo>
                      <a:pt x="35" y="342"/>
                    </a:lnTo>
                    <a:lnTo>
                      <a:pt x="45" y="318"/>
                    </a:lnTo>
                    <a:lnTo>
                      <a:pt x="55" y="296"/>
                    </a:lnTo>
                    <a:lnTo>
                      <a:pt x="67" y="273"/>
                    </a:lnTo>
                    <a:lnTo>
                      <a:pt x="81" y="251"/>
                    </a:lnTo>
                    <a:lnTo>
                      <a:pt x="95" y="231"/>
                    </a:lnTo>
                    <a:lnTo>
                      <a:pt x="109" y="209"/>
                    </a:lnTo>
                    <a:lnTo>
                      <a:pt x="126" y="190"/>
                    </a:lnTo>
                    <a:lnTo>
                      <a:pt x="160" y="152"/>
                    </a:lnTo>
                    <a:lnTo>
                      <a:pt x="198" y="120"/>
                    </a:lnTo>
                    <a:lnTo>
                      <a:pt x="241" y="89"/>
                    </a:lnTo>
                    <a:lnTo>
                      <a:pt x="263" y="75"/>
                    </a:lnTo>
                    <a:lnTo>
                      <a:pt x="286" y="63"/>
                    </a:lnTo>
                    <a:lnTo>
                      <a:pt x="310" y="51"/>
                    </a:lnTo>
                    <a:lnTo>
                      <a:pt x="332" y="41"/>
                    </a:lnTo>
                    <a:lnTo>
                      <a:pt x="356" y="33"/>
                    </a:lnTo>
                    <a:lnTo>
                      <a:pt x="383" y="24"/>
                    </a:lnTo>
                    <a:lnTo>
                      <a:pt x="407" y="16"/>
                    </a:lnTo>
                    <a:lnTo>
                      <a:pt x="433" y="10"/>
                    </a:lnTo>
                    <a:lnTo>
                      <a:pt x="460" y="6"/>
                    </a:lnTo>
                    <a:lnTo>
                      <a:pt x="488" y="2"/>
                    </a:lnTo>
                    <a:lnTo>
                      <a:pt x="514" y="0"/>
                    </a:lnTo>
                    <a:lnTo>
                      <a:pt x="543" y="0"/>
                    </a:lnTo>
                    <a:lnTo>
                      <a:pt x="543" y="0"/>
                    </a:lnTo>
                    <a:lnTo>
                      <a:pt x="569" y="0"/>
                    </a:lnTo>
                    <a:lnTo>
                      <a:pt x="597" y="2"/>
                    </a:lnTo>
                    <a:lnTo>
                      <a:pt x="623" y="6"/>
                    </a:lnTo>
                    <a:lnTo>
                      <a:pt x="650" y="10"/>
                    </a:lnTo>
                    <a:lnTo>
                      <a:pt x="676" y="16"/>
                    </a:lnTo>
                    <a:lnTo>
                      <a:pt x="702" y="24"/>
                    </a:lnTo>
                    <a:lnTo>
                      <a:pt x="727" y="33"/>
                    </a:lnTo>
                    <a:lnTo>
                      <a:pt x="751" y="41"/>
                    </a:lnTo>
                    <a:lnTo>
                      <a:pt x="775" y="51"/>
                    </a:lnTo>
                    <a:lnTo>
                      <a:pt x="800" y="63"/>
                    </a:lnTo>
                    <a:lnTo>
                      <a:pt x="822" y="75"/>
                    </a:lnTo>
                    <a:lnTo>
                      <a:pt x="844" y="89"/>
                    </a:lnTo>
                    <a:lnTo>
                      <a:pt x="885" y="120"/>
                    </a:lnTo>
                    <a:lnTo>
                      <a:pt x="923" y="152"/>
                    </a:lnTo>
                    <a:lnTo>
                      <a:pt x="959" y="190"/>
                    </a:lnTo>
                    <a:lnTo>
                      <a:pt x="976" y="209"/>
                    </a:lnTo>
                    <a:lnTo>
                      <a:pt x="990" y="231"/>
                    </a:lnTo>
                    <a:lnTo>
                      <a:pt x="1004" y="251"/>
                    </a:lnTo>
                    <a:lnTo>
                      <a:pt x="1018" y="273"/>
                    </a:lnTo>
                    <a:lnTo>
                      <a:pt x="1030" y="296"/>
                    </a:lnTo>
                    <a:lnTo>
                      <a:pt x="1040" y="318"/>
                    </a:lnTo>
                    <a:lnTo>
                      <a:pt x="1051" y="342"/>
                    </a:lnTo>
                    <a:lnTo>
                      <a:pt x="1059" y="366"/>
                    </a:lnTo>
                    <a:lnTo>
                      <a:pt x="1067" y="391"/>
                    </a:lnTo>
                    <a:lnTo>
                      <a:pt x="1073" y="417"/>
                    </a:lnTo>
                    <a:lnTo>
                      <a:pt x="1077" y="441"/>
                    </a:lnTo>
                    <a:lnTo>
                      <a:pt x="1081" y="468"/>
                    </a:lnTo>
                    <a:lnTo>
                      <a:pt x="1083" y="494"/>
                    </a:lnTo>
                    <a:lnTo>
                      <a:pt x="1083" y="522"/>
                    </a:lnTo>
                    <a:lnTo>
                      <a:pt x="1083" y="522"/>
                    </a:lnTo>
                    <a:lnTo>
                      <a:pt x="1083" y="547"/>
                    </a:lnTo>
                    <a:lnTo>
                      <a:pt x="1081" y="573"/>
                    </a:lnTo>
                    <a:lnTo>
                      <a:pt x="1077" y="597"/>
                    </a:lnTo>
                    <a:lnTo>
                      <a:pt x="1073" y="621"/>
                    </a:lnTo>
                    <a:lnTo>
                      <a:pt x="1061" y="668"/>
                    </a:lnTo>
                    <a:lnTo>
                      <a:pt x="1044" y="715"/>
                    </a:lnTo>
                    <a:lnTo>
                      <a:pt x="1044" y="715"/>
                    </a:lnTo>
                    <a:lnTo>
                      <a:pt x="1032" y="745"/>
                    </a:lnTo>
                    <a:lnTo>
                      <a:pt x="1016" y="775"/>
                    </a:lnTo>
                    <a:lnTo>
                      <a:pt x="1016" y="775"/>
                    </a:lnTo>
                    <a:lnTo>
                      <a:pt x="876" y="1061"/>
                    </a:lnTo>
                    <a:lnTo>
                      <a:pt x="876" y="1061"/>
                    </a:lnTo>
                    <a:lnTo>
                      <a:pt x="862" y="1105"/>
                    </a:lnTo>
                    <a:lnTo>
                      <a:pt x="852" y="1142"/>
                    </a:lnTo>
                    <a:lnTo>
                      <a:pt x="850" y="1160"/>
                    </a:lnTo>
                    <a:lnTo>
                      <a:pt x="848" y="1172"/>
                    </a:lnTo>
                    <a:lnTo>
                      <a:pt x="848" y="1172"/>
                    </a:lnTo>
                    <a:lnTo>
                      <a:pt x="848" y="1198"/>
                    </a:lnTo>
                    <a:lnTo>
                      <a:pt x="846" y="1229"/>
                    </a:lnTo>
                    <a:lnTo>
                      <a:pt x="840" y="1255"/>
                    </a:lnTo>
                    <a:lnTo>
                      <a:pt x="836" y="1269"/>
                    </a:lnTo>
                    <a:lnTo>
                      <a:pt x="832" y="1279"/>
                    </a:lnTo>
                    <a:lnTo>
                      <a:pt x="832" y="1279"/>
                    </a:lnTo>
                    <a:lnTo>
                      <a:pt x="824" y="1293"/>
                    </a:lnTo>
                    <a:lnTo>
                      <a:pt x="808" y="1314"/>
                    </a:lnTo>
                    <a:lnTo>
                      <a:pt x="798" y="1326"/>
                    </a:lnTo>
                    <a:lnTo>
                      <a:pt x="783" y="1336"/>
                    </a:lnTo>
                    <a:lnTo>
                      <a:pt x="767" y="1348"/>
                    </a:lnTo>
                    <a:lnTo>
                      <a:pt x="749" y="1358"/>
                    </a:lnTo>
                    <a:lnTo>
                      <a:pt x="543" y="1358"/>
                    </a:lnTo>
                    <a:lnTo>
                      <a:pt x="334" y="1358"/>
                    </a:lnTo>
                    <a:close/>
                    <a:moveTo>
                      <a:pt x="543" y="0"/>
                    </a:moveTo>
                    <a:lnTo>
                      <a:pt x="543" y="0"/>
                    </a:lnTo>
                    <a:lnTo>
                      <a:pt x="514" y="0"/>
                    </a:lnTo>
                    <a:lnTo>
                      <a:pt x="488" y="2"/>
                    </a:lnTo>
                    <a:lnTo>
                      <a:pt x="460" y="6"/>
                    </a:lnTo>
                    <a:lnTo>
                      <a:pt x="433" y="10"/>
                    </a:lnTo>
                    <a:lnTo>
                      <a:pt x="407" y="16"/>
                    </a:lnTo>
                    <a:lnTo>
                      <a:pt x="383" y="22"/>
                    </a:lnTo>
                    <a:lnTo>
                      <a:pt x="356" y="31"/>
                    </a:lnTo>
                    <a:lnTo>
                      <a:pt x="332" y="41"/>
                    </a:lnTo>
                    <a:lnTo>
                      <a:pt x="308" y="51"/>
                    </a:lnTo>
                    <a:lnTo>
                      <a:pt x="286" y="63"/>
                    </a:lnTo>
                    <a:lnTo>
                      <a:pt x="263" y="75"/>
                    </a:lnTo>
                    <a:lnTo>
                      <a:pt x="241" y="89"/>
                    </a:lnTo>
                    <a:lnTo>
                      <a:pt x="198" y="120"/>
                    </a:lnTo>
                    <a:lnTo>
                      <a:pt x="160" y="152"/>
                    </a:lnTo>
                    <a:lnTo>
                      <a:pt x="142" y="170"/>
                    </a:lnTo>
                    <a:lnTo>
                      <a:pt x="126" y="190"/>
                    </a:lnTo>
                    <a:lnTo>
                      <a:pt x="109" y="209"/>
                    </a:lnTo>
                    <a:lnTo>
                      <a:pt x="93" y="229"/>
                    </a:lnTo>
                    <a:lnTo>
                      <a:pt x="79" y="251"/>
                    </a:lnTo>
                    <a:lnTo>
                      <a:pt x="67" y="273"/>
                    </a:lnTo>
                    <a:lnTo>
                      <a:pt x="55" y="296"/>
                    </a:lnTo>
                    <a:lnTo>
                      <a:pt x="43" y="318"/>
                    </a:lnTo>
                    <a:lnTo>
                      <a:pt x="35" y="342"/>
                    </a:lnTo>
                    <a:lnTo>
                      <a:pt x="24" y="366"/>
                    </a:lnTo>
                    <a:lnTo>
                      <a:pt x="18" y="391"/>
                    </a:lnTo>
                    <a:lnTo>
                      <a:pt x="12" y="417"/>
                    </a:lnTo>
                    <a:lnTo>
                      <a:pt x="6" y="441"/>
                    </a:lnTo>
                    <a:lnTo>
                      <a:pt x="4" y="468"/>
                    </a:lnTo>
                    <a:lnTo>
                      <a:pt x="2" y="494"/>
                    </a:lnTo>
                    <a:lnTo>
                      <a:pt x="0" y="522"/>
                    </a:lnTo>
                    <a:lnTo>
                      <a:pt x="0" y="522"/>
                    </a:lnTo>
                    <a:lnTo>
                      <a:pt x="2" y="547"/>
                    </a:lnTo>
                    <a:lnTo>
                      <a:pt x="2" y="573"/>
                    </a:lnTo>
                    <a:lnTo>
                      <a:pt x="6" y="597"/>
                    </a:lnTo>
                    <a:lnTo>
                      <a:pt x="10" y="621"/>
                    </a:lnTo>
                    <a:lnTo>
                      <a:pt x="22" y="670"/>
                    </a:lnTo>
                    <a:lnTo>
                      <a:pt x="39" y="715"/>
                    </a:lnTo>
                    <a:lnTo>
                      <a:pt x="39" y="715"/>
                    </a:lnTo>
                    <a:lnTo>
                      <a:pt x="53" y="745"/>
                    </a:lnTo>
                    <a:lnTo>
                      <a:pt x="69" y="775"/>
                    </a:lnTo>
                    <a:lnTo>
                      <a:pt x="69" y="775"/>
                    </a:lnTo>
                    <a:lnTo>
                      <a:pt x="207" y="1063"/>
                    </a:lnTo>
                    <a:lnTo>
                      <a:pt x="207" y="1063"/>
                    </a:lnTo>
                    <a:lnTo>
                      <a:pt x="221" y="1105"/>
                    </a:lnTo>
                    <a:lnTo>
                      <a:pt x="231" y="1144"/>
                    </a:lnTo>
                    <a:lnTo>
                      <a:pt x="235" y="1160"/>
                    </a:lnTo>
                    <a:lnTo>
                      <a:pt x="237" y="1174"/>
                    </a:lnTo>
                    <a:lnTo>
                      <a:pt x="237" y="1174"/>
                    </a:lnTo>
                    <a:lnTo>
                      <a:pt x="237" y="1200"/>
                    </a:lnTo>
                    <a:lnTo>
                      <a:pt x="239" y="1229"/>
                    </a:lnTo>
                    <a:lnTo>
                      <a:pt x="243" y="1257"/>
                    </a:lnTo>
                    <a:lnTo>
                      <a:pt x="247" y="1269"/>
                    </a:lnTo>
                    <a:lnTo>
                      <a:pt x="251" y="1279"/>
                    </a:lnTo>
                    <a:lnTo>
                      <a:pt x="251" y="1279"/>
                    </a:lnTo>
                    <a:lnTo>
                      <a:pt x="261" y="1295"/>
                    </a:lnTo>
                    <a:lnTo>
                      <a:pt x="275" y="1314"/>
                    </a:lnTo>
                    <a:lnTo>
                      <a:pt x="288" y="1326"/>
                    </a:lnTo>
                    <a:lnTo>
                      <a:pt x="302" y="1338"/>
                    </a:lnTo>
                    <a:lnTo>
                      <a:pt x="316" y="1348"/>
                    </a:lnTo>
                    <a:lnTo>
                      <a:pt x="334" y="1358"/>
                    </a:lnTo>
                    <a:lnTo>
                      <a:pt x="543" y="1358"/>
                    </a:lnTo>
                    <a:lnTo>
                      <a:pt x="749" y="1358"/>
                    </a:lnTo>
                    <a:lnTo>
                      <a:pt x="749" y="1358"/>
                    </a:lnTo>
                    <a:lnTo>
                      <a:pt x="767" y="1348"/>
                    </a:lnTo>
                    <a:lnTo>
                      <a:pt x="783" y="1338"/>
                    </a:lnTo>
                    <a:lnTo>
                      <a:pt x="798" y="1326"/>
                    </a:lnTo>
                    <a:lnTo>
                      <a:pt x="808" y="1314"/>
                    </a:lnTo>
                    <a:lnTo>
                      <a:pt x="824" y="1295"/>
                    </a:lnTo>
                    <a:lnTo>
                      <a:pt x="832" y="1279"/>
                    </a:lnTo>
                    <a:lnTo>
                      <a:pt x="832" y="1279"/>
                    </a:lnTo>
                    <a:lnTo>
                      <a:pt x="838" y="1269"/>
                    </a:lnTo>
                    <a:lnTo>
                      <a:pt x="840" y="1257"/>
                    </a:lnTo>
                    <a:lnTo>
                      <a:pt x="846" y="1229"/>
                    </a:lnTo>
                    <a:lnTo>
                      <a:pt x="848" y="1200"/>
                    </a:lnTo>
                    <a:lnTo>
                      <a:pt x="848" y="1174"/>
                    </a:lnTo>
                    <a:lnTo>
                      <a:pt x="848" y="1174"/>
                    </a:lnTo>
                    <a:lnTo>
                      <a:pt x="850" y="1160"/>
                    </a:lnTo>
                    <a:lnTo>
                      <a:pt x="852" y="1144"/>
                    </a:lnTo>
                    <a:lnTo>
                      <a:pt x="862" y="1105"/>
                    </a:lnTo>
                    <a:lnTo>
                      <a:pt x="876" y="1063"/>
                    </a:lnTo>
                    <a:lnTo>
                      <a:pt x="876" y="1063"/>
                    </a:lnTo>
                    <a:lnTo>
                      <a:pt x="1016" y="775"/>
                    </a:lnTo>
                    <a:lnTo>
                      <a:pt x="1016" y="775"/>
                    </a:lnTo>
                    <a:lnTo>
                      <a:pt x="1032" y="745"/>
                    </a:lnTo>
                    <a:lnTo>
                      <a:pt x="1046" y="715"/>
                    </a:lnTo>
                    <a:lnTo>
                      <a:pt x="1046" y="715"/>
                    </a:lnTo>
                    <a:lnTo>
                      <a:pt x="1063" y="670"/>
                    </a:lnTo>
                    <a:lnTo>
                      <a:pt x="1075" y="621"/>
                    </a:lnTo>
                    <a:lnTo>
                      <a:pt x="1079" y="597"/>
                    </a:lnTo>
                    <a:lnTo>
                      <a:pt x="1081" y="573"/>
                    </a:lnTo>
                    <a:lnTo>
                      <a:pt x="1083" y="547"/>
                    </a:lnTo>
                    <a:lnTo>
                      <a:pt x="1083" y="522"/>
                    </a:lnTo>
                    <a:lnTo>
                      <a:pt x="1083" y="522"/>
                    </a:lnTo>
                    <a:lnTo>
                      <a:pt x="1083" y="494"/>
                    </a:lnTo>
                    <a:lnTo>
                      <a:pt x="1081" y="468"/>
                    </a:lnTo>
                    <a:lnTo>
                      <a:pt x="1077" y="441"/>
                    </a:lnTo>
                    <a:lnTo>
                      <a:pt x="1073" y="417"/>
                    </a:lnTo>
                    <a:lnTo>
                      <a:pt x="1067" y="391"/>
                    </a:lnTo>
                    <a:lnTo>
                      <a:pt x="1059" y="366"/>
                    </a:lnTo>
                    <a:lnTo>
                      <a:pt x="1051" y="342"/>
                    </a:lnTo>
                    <a:lnTo>
                      <a:pt x="1040" y="318"/>
                    </a:lnTo>
                    <a:lnTo>
                      <a:pt x="1030" y="296"/>
                    </a:lnTo>
                    <a:lnTo>
                      <a:pt x="1018" y="273"/>
                    </a:lnTo>
                    <a:lnTo>
                      <a:pt x="1004" y="251"/>
                    </a:lnTo>
                    <a:lnTo>
                      <a:pt x="990" y="229"/>
                    </a:lnTo>
                    <a:lnTo>
                      <a:pt x="976" y="209"/>
                    </a:lnTo>
                    <a:lnTo>
                      <a:pt x="959" y="190"/>
                    </a:lnTo>
                    <a:lnTo>
                      <a:pt x="941" y="170"/>
                    </a:lnTo>
                    <a:lnTo>
                      <a:pt x="925" y="152"/>
                    </a:lnTo>
                    <a:lnTo>
                      <a:pt x="885" y="120"/>
                    </a:lnTo>
                    <a:lnTo>
                      <a:pt x="844" y="89"/>
                    </a:lnTo>
                    <a:lnTo>
                      <a:pt x="822" y="75"/>
                    </a:lnTo>
                    <a:lnTo>
                      <a:pt x="800" y="63"/>
                    </a:lnTo>
                    <a:lnTo>
                      <a:pt x="775" y="51"/>
                    </a:lnTo>
                    <a:lnTo>
                      <a:pt x="751" y="41"/>
                    </a:lnTo>
                    <a:lnTo>
                      <a:pt x="727" y="31"/>
                    </a:lnTo>
                    <a:lnTo>
                      <a:pt x="702" y="22"/>
                    </a:lnTo>
                    <a:lnTo>
                      <a:pt x="676" y="16"/>
                    </a:lnTo>
                    <a:lnTo>
                      <a:pt x="650" y="10"/>
                    </a:lnTo>
                    <a:lnTo>
                      <a:pt x="623" y="6"/>
                    </a:lnTo>
                    <a:lnTo>
                      <a:pt x="597" y="2"/>
                    </a:lnTo>
                    <a:lnTo>
                      <a:pt x="569" y="0"/>
                    </a:lnTo>
                    <a:lnTo>
                      <a:pt x="543" y="0"/>
                    </a:lnTo>
                    <a:close/>
                  </a:path>
                </a:pathLst>
              </a:custGeom>
              <a:solidFill>
                <a:srgbClr val="FEFEF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6" name="Freeform 60"/>
              <p:cNvSpPr>
                <a:spLocks/>
              </p:cNvSpPr>
              <p:nvPr/>
            </p:nvSpPr>
            <p:spPr bwMode="auto">
              <a:xfrm>
                <a:off x="2197" y="362"/>
                <a:ext cx="1081" cy="1358"/>
              </a:xfrm>
              <a:custGeom>
                <a:avLst/>
                <a:gdLst>
                  <a:gd name="T0" fmla="*/ 332 w 1081"/>
                  <a:gd name="T1" fmla="*/ 1358 h 1358"/>
                  <a:gd name="T2" fmla="*/ 300 w 1081"/>
                  <a:gd name="T3" fmla="*/ 1336 h 1358"/>
                  <a:gd name="T4" fmla="*/ 275 w 1081"/>
                  <a:gd name="T5" fmla="*/ 1314 h 1358"/>
                  <a:gd name="T6" fmla="*/ 249 w 1081"/>
                  <a:gd name="T7" fmla="*/ 1279 h 1358"/>
                  <a:gd name="T8" fmla="*/ 245 w 1081"/>
                  <a:gd name="T9" fmla="*/ 1269 h 1358"/>
                  <a:gd name="T10" fmla="*/ 237 w 1081"/>
                  <a:gd name="T11" fmla="*/ 1229 h 1358"/>
                  <a:gd name="T12" fmla="*/ 235 w 1081"/>
                  <a:gd name="T13" fmla="*/ 1172 h 1358"/>
                  <a:gd name="T14" fmla="*/ 233 w 1081"/>
                  <a:gd name="T15" fmla="*/ 1160 h 1358"/>
                  <a:gd name="T16" fmla="*/ 221 w 1081"/>
                  <a:gd name="T17" fmla="*/ 1105 h 1358"/>
                  <a:gd name="T18" fmla="*/ 207 w 1081"/>
                  <a:gd name="T19" fmla="*/ 1061 h 1358"/>
                  <a:gd name="T20" fmla="*/ 67 w 1081"/>
                  <a:gd name="T21" fmla="*/ 775 h 1358"/>
                  <a:gd name="T22" fmla="*/ 37 w 1081"/>
                  <a:gd name="T23" fmla="*/ 715 h 1358"/>
                  <a:gd name="T24" fmla="*/ 20 w 1081"/>
                  <a:gd name="T25" fmla="*/ 668 h 1358"/>
                  <a:gd name="T26" fmla="*/ 4 w 1081"/>
                  <a:gd name="T27" fmla="*/ 597 h 1358"/>
                  <a:gd name="T28" fmla="*/ 0 w 1081"/>
                  <a:gd name="T29" fmla="*/ 547 h 1358"/>
                  <a:gd name="T30" fmla="*/ 0 w 1081"/>
                  <a:gd name="T31" fmla="*/ 522 h 1358"/>
                  <a:gd name="T32" fmla="*/ 2 w 1081"/>
                  <a:gd name="T33" fmla="*/ 468 h 1358"/>
                  <a:gd name="T34" fmla="*/ 10 w 1081"/>
                  <a:gd name="T35" fmla="*/ 417 h 1358"/>
                  <a:gd name="T36" fmla="*/ 24 w 1081"/>
                  <a:gd name="T37" fmla="*/ 366 h 1358"/>
                  <a:gd name="T38" fmla="*/ 43 w 1081"/>
                  <a:gd name="T39" fmla="*/ 318 h 1358"/>
                  <a:gd name="T40" fmla="*/ 65 w 1081"/>
                  <a:gd name="T41" fmla="*/ 273 h 1358"/>
                  <a:gd name="T42" fmla="*/ 93 w 1081"/>
                  <a:gd name="T43" fmla="*/ 231 h 1358"/>
                  <a:gd name="T44" fmla="*/ 124 w 1081"/>
                  <a:gd name="T45" fmla="*/ 190 h 1358"/>
                  <a:gd name="T46" fmla="*/ 196 w 1081"/>
                  <a:gd name="T47" fmla="*/ 120 h 1358"/>
                  <a:gd name="T48" fmla="*/ 261 w 1081"/>
                  <a:gd name="T49" fmla="*/ 75 h 1358"/>
                  <a:gd name="T50" fmla="*/ 308 w 1081"/>
                  <a:gd name="T51" fmla="*/ 51 h 1358"/>
                  <a:gd name="T52" fmla="*/ 354 w 1081"/>
                  <a:gd name="T53" fmla="*/ 33 h 1358"/>
                  <a:gd name="T54" fmla="*/ 405 w 1081"/>
                  <a:gd name="T55" fmla="*/ 16 h 1358"/>
                  <a:gd name="T56" fmla="*/ 458 w 1081"/>
                  <a:gd name="T57" fmla="*/ 6 h 1358"/>
                  <a:gd name="T58" fmla="*/ 512 w 1081"/>
                  <a:gd name="T59" fmla="*/ 0 h 1358"/>
                  <a:gd name="T60" fmla="*/ 541 w 1081"/>
                  <a:gd name="T61" fmla="*/ 0 h 1358"/>
                  <a:gd name="T62" fmla="*/ 595 w 1081"/>
                  <a:gd name="T63" fmla="*/ 2 h 1358"/>
                  <a:gd name="T64" fmla="*/ 648 w 1081"/>
                  <a:gd name="T65" fmla="*/ 10 h 1358"/>
                  <a:gd name="T66" fmla="*/ 700 w 1081"/>
                  <a:gd name="T67" fmla="*/ 24 h 1358"/>
                  <a:gd name="T68" fmla="*/ 749 w 1081"/>
                  <a:gd name="T69" fmla="*/ 41 h 1358"/>
                  <a:gd name="T70" fmla="*/ 798 w 1081"/>
                  <a:gd name="T71" fmla="*/ 63 h 1358"/>
                  <a:gd name="T72" fmla="*/ 842 w 1081"/>
                  <a:gd name="T73" fmla="*/ 89 h 1358"/>
                  <a:gd name="T74" fmla="*/ 921 w 1081"/>
                  <a:gd name="T75" fmla="*/ 152 h 1358"/>
                  <a:gd name="T76" fmla="*/ 974 w 1081"/>
                  <a:gd name="T77" fmla="*/ 209 h 1358"/>
                  <a:gd name="T78" fmla="*/ 1002 w 1081"/>
                  <a:gd name="T79" fmla="*/ 251 h 1358"/>
                  <a:gd name="T80" fmla="*/ 1028 w 1081"/>
                  <a:gd name="T81" fmla="*/ 296 h 1358"/>
                  <a:gd name="T82" fmla="*/ 1049 w 1081"/>
                  <a:gd name="T83" fmla="*/ 342 h 1358"/>
                  <a:gd name="T84" fmla="*/ 1065 w 1081"/>
                  <a:gd name="T85" fmla="*/ 391 h 1358"/>
                  <a:gd name="T86" fmla="*/ 1075 w 1081"/>
                  <a:gd name="T87" fmla="*/ 441 h 1358"/>
                  <a:gd name="T88" fmla="*/ 1081 w 1081"/>
                  <a:gd name="T89" fmla="*/ 494 h 1358"/>
                  <a:gd name="T90" fmla="*/ 1081 w 1081"/>
                  <a:gd name="T91" fmla="*/ 522 h 1358"/>
                  <a:gd name="T92" fmla="*/ 1079 w 1081"/>
                  <a:gd name="T93" fmla="*/ 573 h 1358"/>
                  <a:gd name="T94" fmla="*/ 1071 w 1081"/>
                  <a:gd name="T95" fmla="*/ 621 h 1358"/>
                  <a:gd name="T96" fmla="*/ 1042 w 1081"/>
                  <a:gd name="T97" fmla="*/ 715 h 1358"/>
                  <a:gd name="T98" fmla="*/ 1030 w 1081"/>
                  <a:gd name="T99" fmla="*/ 745 h 1358"/>
                  <a:gd name="T100" fmla="*/ 1014 w 1081"/>
                  <a:gd name="T101" fmla="*/ 775 h 1358"/>
                  <a:gd name="T102" fmla="*/ 874 w 1081"/>
                  <a:gd name="T103" fmla="*/ 1061 h 1358"/>
                  <a:gd name="T104" fmla="*/ 850 w 1081"/>
                  <a:gd name="T105" fmla="*/ 1142 h 1358"/>
                  <a:gd name="T106" fmla="*/ 846 w 1081"/>
                  <a:gd name="T107" fmla="*/ 1172 h 1358"/>
                  <a:gd name="T108" fmla="*/ 846 w 1081"/>
                  <a:gd name="T109" fmla="*/ 1198 h 1358"/>
                  <a:gd name="T110" fmla="*/ 838 w 1081"/>
                  <a:gd name="T111" fmla="*/ 1255 h 1358"/>
                  <a:gd name="T112" fmla="*/ 830 w 1081"/>
                  <a:gd name="T113" fmla="*/ 1279 h 1358"/>
                  <a:gd name="T114" fmla="*/ 822 w 1081"/>
                  <a:gd name="T115" fmla="*/ 1293 h 1358"/>
                  <a:gd name="T116" fmla="*/ 796 w 1081"/>
                  <a:gd name="T117" fmla="*/ 1326 h 1358"/>
                  <a:gd name="T118" fmla="*/ 765 w 1081"/>
                  <a:gd name="T119" fmla="*/ 1348 h 1358"/>
                  <a:gd name="T120" fmla="*/ 541 w 1081"/>
                  <a:gd name="T121" fmla="*/ 1358 h 13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081" h="1358">
                    <a:moveTo>
                      <a:pt x="332" y="1358"/>
                    </a:moveTo>
                    <a:lnTo>
                      <a:pt x="332" y="1358"/>
                    </a:lnTo>
                    <a:lnTo>
                      <a:pt x="314" y="1348"/>
                    </a:lnTo>
                    <a:lnTo>
                      <a:pt x="300" y="1336"/>
                    </a:lnTo>
                    <a:lnTo>
                      <a:pt x="286" y="1326"/>
                    </a:lnTo>
                    <a:lnTo>
                      <a:pt x="275" y="1314"/>
                    </a:lnTo>
                    <a:lnTo>
                      <a:pt x="259" y="1293"/>
                    </a:lnTo>
                    <a:lnTo>
                      <a:pt x="249" y="1279"/>
                    </a:lnTo>
                    <a:lnTo>
                      <a:pt x="249" y="1279"/>
                    </a:lnTo>
                    <a:lnTo>
                      <a:pt x="245" y="1269"/>
                    </a:lnTo>
                    <a:lnTo>
                      <a:pt x="243" y="1255"/>
                    </a:lnTo>
                    <a:lnTo>
                      <a:pt x="237" y="1229"/>
                    </a:lnTo>
                    <a:lnTo>
                      <a:pt x="235" y="1198"/>
                    </a:lnTo>
                    <a:lnTo>
                      <a:pt x="235" y="1172"/>
                    </a:lnTo>
                    <a:lnTo>
                      <a:pt x="235" y="1172"/>
                    </a:lnTo>
                    <a:lnTo>
                      <a:pt x="233" y="1160"/>
                    </a:lnTo>
                    <a:lnTo>
                      <a:pt x="231" y="1142"/>
                    </a:lnTo>
                    <a:lnTo>
                      <a:pt x="221" y="1105"/>
                    </a:lnTo>
                    <a:lnTo>
                      <a:pt x="207" y="1061"/>
                    </a:lnTo>
                    <a:lnTo>
                      <a:pt x="207" y="1061"/>
                    </a:lnTo>
                    <a:lnTo>
                      <a:pt x="67" y="775"/>
                    </a:lnTo>
                    <a:lnTo>
                      <a:pt x="67" y="775"/>
                    </a:lnTo>
                    <a:lnTo>
                      <a:pt x="51" y="745"/>
                    </a:lnTo>
                    <a:lnTo>
                      <a:pt x="37" y="715"/>
                    </a:lnTo>
                    <a:lnTo>
                      <a:pt x="37" y="715"/>
                    </a:lnTo>
                    <a:lnTo>
                      <a:pt x="20" y="668"/>
                    </a:lnTo>
                    <a:lnTo>
                      <a:pt x="8" y="621"/>
                    </a:lnTo>
                    <a:lnTo>
                      <a:pt x="4" y="597"/>
                    </a:lnTo>
                    <a:lnTo>
                      <a:pt x="2" y="573"/>
                    </a:lnTo>
                    <a:lnTo>
                      <a:pt x="0" y="547"/>
                    </a:lnTo>
                    <a:lnTo>
                      <a:pt x="0" y="522"/>
                    </a:lnTo>
                    <a:lnTo>
                      <a:pt x="0" y="522"/>
                    </a:lnTo>
                    <a:lnTo>
                      <a:pt x="0" y="494"/>
                    </a:lnTo>
                    <a:lnTo>
                      <a:pt x="2" y="468"/>
                    </a:lnTo>
                    <a:lnTo>
                      <a:pt x="6" y="441"/>
                    </a:lnTo>
                    <a:lnTo>
                      <a:pt x="10" y="417"/>
                    </a:lnTo>
                    <a:lnTo>
                      <a:pt x="16" y="391"/>
                    </a:lnTo>
                    <a:lnTo>
                      <a:pt x="24" y="366"/>
                    </a:lnTo>
                    <a:lnTo>
                      <a:pt x="33" y="342"/>
                    </a:lnTo>
                    <a:lnTo>
                      <a:pt x="43" y="318"/>
                    </a:lnTo>
                    <a:lnTo>
                      <a:pt x="53" y="296"/>
                    </a:lnTo>
                    <a:lnTo>
                      <a:pt x="65" y="273"/>
                    </a:lnTo>
                    <a:lnTo>
                      <a:pt x="79" y="251"/>
                    </a:lnTo>
                    <a:lnTo>
                      <a:pt x="93" y="231"/>
                    </a:lnTo>
                    <a:lnTo>
                      <a:pt x="107" y="209"/>
                    </a:lnTo>
                    <a:lnTo>
                      <a:pt x="124" y="190"/>
                    </a:lnTo>
                    <a:lnTo>
                      <a:pt x="158" y="152"/>
                    </a:lnTo>
                    <a:lnTo>
                      <a:pt x="196" y="120"/>
                    </a:lnTo>
                    <a:lnTo>
                      <a:pt x="239" y="89"/>
                    </a:lnTo>
                    <a:lnTo>
                      <a:pt x="261" y="75"/>
                    </a:lnTo>
                    <a:lnTo>
                      <a:pt x="284" y="63"/>
                    </a:lnTo>
                    <a:lnTo>
                      <a:pt x="308" y="51"/>
                    </a:lnTo>
                    <a:lnTo>
                      <a:pt x="330" y="41"/>
                    </a:lnTo>
                    <a:lnTo>
                      <a:pt x="354" y="33"/>
                    </a:lnTo>
                    <a:lnTo>
                      <a:pt x="381" y="24"/>
                    </a:lnTo>
                    <a:lnTo>
                      <a:pt x="405" y="16"/>
                    </a:lnTo>
                    <a:lnTo>
                      <a:pt x="431" y="10"/>
                    </a:lnTo>
                    <a:lnTo>
                      <a:pt x="458" y="6"/>
                    </a:lnTo>
                    <a:lnTo>
                      <a:pt x="486" y="2"/>
                    </a:lnTo>
                    <a:lnTo>
                      <a:pt x="512" y="0"/>
                    </a:lnTo>
                    <a:lnTo>
                      <a:pt x="541" y="0"/>
                    </a:lnTo>
                    <a:lnTo>
                      <a:pt x="541" y="0"/>
                    </a:lnTo>
                    <a:lnTo>
                      <a:pt x="567" y="0"/>
                    </a:lnTo>
                    <a:lnTo>
                      <a:pt x="595" y="2"/>
                    </a:lnTo>
                    <a:lnTo>
                      <a:pt x="621" y="6"/>
                    </a:lnTo>
                    <a:lnTo>
                      <a:pt x="648" y="10"/>
                    </a:lnTo>
                    <a:lnTo>
                      <a:pt x="674" y="16"/>
                    </a:lnTo>
                    <a:lnTo>
                      <a:pt x="700" y="24"/>
                    </a:lnTo>
                    <a:lnTo>
                      <a:pt x="725" y="33"/>
                    </a:lnTo>
                    <a:lnTo>
                      <a:pt x="749" y="41"/>
                    </a:lnTo>
                    <a:lnTo>
                      <a:pt x="773" y="51"/>
                    </a:lnTo>
                    <a:lnTo>
                      <a:pt x="798" y="63"/>
                    </a:lnTo>
                    <a:lnTo>
                      <a:pt x="820" y="75"/>
                    </a:lnTo>
                    <a:lnTo>
                      <a:pt x="842" y="89"/>
                    </a:lnTo>
                    <a:lnTo>
                      <a:pt x="883" y="120"/>
                    </a:lnTo>
                    <a:lnTo>
                      <a:pt x="921" y="152"/>
                    </a:lnTo>
                    <a:lnTo>
                      <a:pt x="957" y="190"/>
                    </a:lnTo>
                    <a:lnTo>
                      <a:pt x="974" y="209"/>
                    </a:lnTo>
                    <a:lnTo>
                      <a:pt x="988" y="231"/>
                    </a:lnTo>
                    <a:lnTo>
                      <a:pt x="1002" y="251"/>
                    </a:lnTo>
                    <a:lnTo>
                      <a:pt x="1016" y="273"/>
                    </a:lnTo>
                    <a:lnTo>
                      <a:pt x="1028" y="296"/>
                    </a:lnTo>
                    <a:lnTo>
                      <a:pt x="1038" y="318"/>
                    </a:lnTo>
                    <a:lnTo>
                      <a:pt x="1049" y="342"/>
                    </a:lnTo>
                    <a:lnTo>
                      <a:pt x="1057" y="366"/>
                    </a:lnTo>
                    <a:lnTo>
                      <a:pt x="1065" y="391"/>
                    </a:lnTo>
                    <a:lnTo>
                      <a:pt x="1071" y="417"/>
                    </a:lnTo>
                    <a:lnTo>
                      <a:pt x="1075" y="441"/>
                    </a:lnTo>
                    <a:lnTo>
                      <a:pt x="1079" y="468"/>
                    </a:lnTo>
                    <a:lnTo>
                      <a:pt x="1081" y="494"/>
                    </a:lnTo>
                    <a:lnTo>
                      <a:pt x="1081" y="522"/>
                    </a:lnTo>
                    <a:lnTo>
                      <a:pt x="1081" y="522"/>
                    </a:lnTo>
                    <a:lnTo>
                      <a:pt x="1081" y="547"/>
                    </a:lnTo>
                    <a:lnTo>
                      <a:pt x="1079" y="573"/>
                    </a:lnTo>
                    <a:lnTo>
                      <a:pt x="1075" y="597"/>
                    </a:lnTo>
                    <a:lnTo>
                      <a:pt x="1071" y="621"/>
                    </a:lnTo>
                    <a:lnTo>
                      <a:pt x="1059" y="668"/>
                    </a:lnTo>
                    <a:lnTo>
                      <a:pt x="1042" y="715"/>
                    </a:lnTo>
                    <a:lnTo>
                      <a:pt x="1042" y="715"/>
                    </a:lnTo>
                    <a:lnTo>
                      <a:pt x="1030" y="745"/>
                    </a:lnTo>
                    <a:lnTo>
                      <a:pt x="1014" y="775"/>
                    </a:lnTo>
                    <a:lnTo>
                      <a:pt x="1014" y="775"/>
                    </a:lnTo>
                    <a:lnTo>
                      <a:pt x="874" y="1061"/>
                    </a:lnTo>
                    <a:lnTo>
                      <a:pt x="874" y="1061"/>
                    </a:lnTo>
                    <a:lnTo>
                      <a:pt x="860" y="1105"/>
                    </a:lnTo>
                    <a:lnTo>
                      <a:pt x="850" y="1142"/>
                    </a:lnTo>
                    <a:lnTo>
                      <a:pt x="848" y="1160"/>
                    </a:lnTo>
                    <a:lnTo>
                      <a:pt x="846" y="1172"/>
                    </a:lnTo>
                    <a:lnTo>
                      <a:pt x="846" y="1172"/>
                    </a:lnTo>
                    <a:lnTo>
                      <a:pt x="846" y="1198"/>
                    </a:lnTo>
                    <a:lnTo>
                      <a:pt x="844" y="1229"/>
                    </a:lnTo>
                    <a:lnTo>
                      <a:pt x="838" y="1255"/>
                    </a:lnTo>
                    <a:lnTo>
                      <a:pt x="834" y="1269"/>
                    </a:lnTo>
                    <a:lnTo>
                      <a:pt x="830" y="1279"/>
                    </a:lnTo>
                    <a:lnTo>
                      <a:pt x="830" y="1279"/>
                    </a:lnTo>
                    <a:lnTo>
                      <a:pt x="822" y="1293"/>
                    </a:lnTo>
                    <a:lnTo>
                      <a:pt x="806" y="1314"/>
                    </a:lnTo>
                    <a:lnTo>
                      <a:pt x="796" y="1326"/>
                    </a:lnTo>
                    <a:lnTo>
                      <a:pt x="781" y="1336"/>
                    </a:lnTo>
                    <a:lnTo>
                      <a:pt x="765" y="1348"/>
                    </a:lnTo>
                    <a:lnTo>
                      <a:pt x="747" y="1358"/>
                    </a:lnTo>
                    <a:lnTo>
                      <a:pt x="541" y="1358"/>
                    </a:lnTo>
                    <a:lnTo>
                      <a:pt x="332" y="1358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7" name="Freeform 61"/>
              <p:cNvSpPr>
                <a:spLocks/>
              </p:cNvSpPr>
              <p:nvPr/>
            </p:nvSpPr>
            <p:spPr bwMode="auto">
              <a:xfrm>
                <a:off x="2195" y="362"/>
                <a:ext cx="1083" cy="1358"/>
              </a:xfrm>
              <a:custGeom>
                <a:avLst/>
                <a:gdLst>
                  <a:gd name="T0" fmla="*/ 543 w 1083"/>
                  <a:gd name="T1" fmla="*/ 0 h 1358"/>
                  <a:gd name="T2" fmla="*/ 488 w 1083"/>
                  <a:gd name="T3" fmla="*/ 2 h 1358"/>
                  <a:gd name="T4" fmla="*/ 433 w 1083"/>
                  <a:gd name="T5" fmla="*/ 10 h 1358"/>
                  <a:gd name="T6" fmla="*/ 383 w 1083"/>
                  <a:gd name="T7" fmla="*/ 22 h 1358"/>
                  <a:gd name="T8" fmla="*/ 332 w 1083"/>
                  <a:gd name="T9" fmla="*/ 41 h 1358"/>
                  <a:gd name="T10" fmla="*/ 286 w 1083"/>
                  <a:gd name="T11" fmla="*/ 63 h 1358"/>
                  <a:gd name="T12" fmla="*/ 241 w 1083"/>
                  <a:gd name="T13" fmla="*/ 89 h 1358"/>
                  <a:gd name="T14" fmla="*/ 160 w 1083"/>
                  <a:gd name="T15" fmla="*/ 152 h 1358"/>
                  <a:gd name="T16" fmla="*/ 126 w 1083"/>
                  <a:gd name="T17" fmla="*/ 190 h 1358"/>
                  <a:gd name="T18" fmla="*/ 93 w 1083"/>
                  <a:gd name="T19" fmla="*/ 229 h 1358"/>
                  <a:gd name="T20" fmla="*/ 67 w 1083"/>
                  <a:gd name="T21" fmla="*/ 273 h 1358"/>
                  <a:gd name="T22" fmla="*/ 43 w 1083"/>
                  <a:gd name="T23" fmla="*/ 318 h 1358"/>
                  <a:gd name="T24" fmla="*/ 24 w 1083"/>
                  <a:gd name="T25" fmla="*/ 366 h 1358"/>
                  <a:gd name="T26" fmla="*/ 12 w 1083"/>
                  <a:gd name="T27" fmla="*/ 417 h 1358"/>
                  <a:gd name="T28" fmla="*/ 4 w 1083"/>
                  <a:gd name="T29" fmla="*/ 468 h 1358"/>
                  <a:gd name="T30" fmla="*/ 0 w 1083"/>
                  <a:gd name="T31" fmla="*/ 522 h 1358"/>
                  <a:gd name="T32" fmla="*/ 2 w 1083"/>
                  <a:gd name="T33" fmla="*/ 547 h 1358"/>
                  <a:gd name="T34" fmla="*/ 6 w 1083"/>
                  <a:gd name="T35" fmla="*/ 597 h 1358"/>
                  <a:gd name="T36" fmla="*/ 22 w 1083"/>
                  <a:gd name="T37" fmla="*/ 670 h 1358"/>
                  <a:gd name="T38" fmla="*/ 39 w 1083"/>
                  <a:gd name="T39" fmla="*/ 715 h 1358"/>
                  <a:gd name="T40" fmla="*/ 69 w 1083"/>
                  <a:gd name="T41" fmla="*/ 775 h 1358"/>
                  <a:gd name="T42" fmla="*/ 207 w 1083"/>
                  <a:gd name="T43" fmla="*/ 1063 h 1358"/>
                  <a:gd name="T44" fmla="*/ 221 w 1083"/>
                  <a:gd name="T45" fmla="*/ 1105 h 1358"/>
                  <a:gd name="T46" fmla="*/ 235 w 1083"/>
                  <a:gd name="T47" fmla="*/ 1160 h 1358"/>
                  <a:gd name="T48" fmla="*/ 237 w 1083"/>
                  <a:gd name="T49" fmla="*/ 1174 h 1358"/>
                  <a:gd name="T50" fmla="*/ 239 w 1083"/>
                  <a:gd name="T51" fmla="*/ 1229 h 1358"/>
                  <a:gd name="T52" fmla="*/ 247 w 1083"/>
                  <a:gd name="T53" fmla="*/ 1269 h 1358"/>
                  <a:gd name="T54" fmla="*/ 251 w 1083"/>
                  <a:gd name="T55" fmla="*/ 1279 h 1358"/>
                  <a:gd name="T56" fmla="*/ 275 w 1083"/>
                  <a:gd name="T57" fmla="*/ 1314 h 1358"/>
                  <a:gd name="T58" fmla="*/ 302 w 1083"/>
                  <a:gd name="T59" fmla="*/ 1338 h 1358"/>
                  <a:gd name="T60" fmla="*/ 334 w 1083"/>
                  <a:gd name="T61" fmla="*/ 1358 h 1358"/>
                  <a:gd name="T62" fmla="*/ 749 w 1083"/>
                  <a:gd name="T63" fmla="*/ 1358 h 1358"/>
                  <a:gd name="T64" fmla="*/ 767 w 1083"/>
                  <a:gd name="T65" fmla="*/ 1348 h 1358"/>
                  <a:gd name="T66" fmla="*/ 798 w 1083"/>
                  <a:gd name="T67" fmla="*/ 1326 h 1358"/>
                  <a:gd name="T68" fmla="*/ 824 w 1083"/>
                  <a:gd name="T69" fmla="*/ 1295 h 1358"/>
                  <a:gd name="T70" fmla="*/ 832 w 1083"/>
                  <a:gd name="T71" fmla="*/ 1279 h 1358"/>
                  <a:gd name="T72" fmla="*/ 840 w 1083"/>
                  <a:gd name="T73" fmla="*/ 1257 h 1358"/>
                  <a:gd name="T74" fmla="*/ 848 w 1083"/>
                  <a:gd name="T75" fmla="*/ 1200 h 1358"/>
                  <a:gd name="T76" fmla="*/ 848 w 1083"/>
                  <a:gd name="T77" fmla="*/ 1174 h 1358"/>
                  <a:gd name="T78" fmla="*/ 852 w 1083"/>
                  <a:gd name="T79" fmla="*/ 1144 h 1358"/>
                  <a:gd name="T80" fmla="*/ 876 w 1083"/>
                  <a:gd name="T81" fmla="*/ 1063 h 1358"/>
                  <a:gd name="T82" fmla="*/ 1016 w 1083"/>
                  <a:gd name="T83" fmla="*/ 775 h 1358"/>
                  <a:gd name="T84" fmla="*/ 1032 w 1083"/>
                  <a:gd name="T85" fmla="*/ 745 h 1358"/>
                  <a:gd name="T86" fmla="*/ 1046 w 1083"/>
                  <a:gd name="T87" fmla="*/ 715 h 1358"/>
                  <a:gd name="T88" fmla="*/ 1075 w 1083"/>
                  <a:gd name="T89" fmla="*/ 621 h 1358"/>
                  <a:gd name="T90" fmla="*/ 1081 w 1083"/>
                  <a:gd name="T91" fmla="*/ 573 h 1358"/>
                  <a:gd name="T92" fmla="*/ 1083 w 1083"/>
                  <a:gd name="T93" fmla="*/ 522 h 1358"/>
                  <a:gd name="T94" fmla="*/ 1083 w 1083"/>
                  <a:gd name="T95" fmla="*/ 494 h 1358"/>
                  <a:gd name="T96" fmla="*/ 1077 w 1083"/>
                  <a:gd name="T97" fmla="*/ 441 h 1358"/>
                  <a:gd name="T98" fmla="*/ 1067 w 1083"/>
                  <a:gd name="T99" fmla="*/ 391 h 1358"/>
                  <a:gd name="T100" fmla="*/ 1051 w 1083"/>
                  <a:gd name="T101" fmla="*/ 342 h 1358"/>
                  <a:gd name="T102" fmla="*/ 1030 w 1083"/>
                  <a:gd name="T103" fmla="*/ 296 h 1358"/>
                  <a:gd name="T104" fmla="*/ 1004 w 1083"/>
                  <a:gd name="T105" fmla="*/ 251 h 1358"/>
                  <a:gd name="T106" fmla="*/ 976 w 1083"/>
                  <a:gd name="T107" fmla="*/ 209 h 1358"/>
                  <a:gd name="T108" fmla="*/ 941 w 1083"/>
                  <a:gd name="T109" fmla="*/ 170 h 1358"/>
                  <a:gd name="T110" fmla="*/ 885 w 1083"/>
                  <a:gd name="T111" fmla="*/ 120 h 1358"/>
                  <a:gd name="T112" fmla="*/ 822 w 1083"/>
                  <a:gd name="T113" fmla="*/ 75 h 1358"/>
                  <a:gd name="T114" fmla="*/ 775 w 1083"/>
                  <a:gd name="T115" fmla="*/ 51 h 1358"/>
                  <a:gd name="T116" fmla="*/ 727 w 1083"/>
                  <a:gd name="T117" fmla="*/ 31 h 1358"/>
                  <a:gd name="T118" fmla="*/ 676 w 1083"/>
                  <a:gd name="T119" fmla="*/ 16 h 1358"/>
                  <a:gd name="T120" fmla="*/ 623 w 1083"/>
                  <a:gd name="T121" fmla="*/ 6 h 1358"/>
                  <a:gd name="T122" fmla="*/ 569 w 1083"/>
                  <a:gd name="T123" fmla="*/ 0 h 13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083" h="1358">
                    <a:moveTo>
                      <a:pt x="543" y="0"/>
                    </a:moveTo>
                    <a:lnTo>
                      <a:pt x="543" y="0"/>
                    </a:lnTo>
                    <a:lnTo>
                      <a:pt x="514" y="0"/>
                    </a:lnTo>
                    <a:lnTo>
                      <a:pt x="488" y="2"/>
                    </a:lnTo>
                    <a:lnTo>
                      <a:pt x="460" y="6"/>
                    </a:lnTo>
                    <a:lnTo>
                      <a:pt x="433" y="10"/>
                    </a:lnTo>
                    <a:lnTo>
                      <a:pt x="407" y="16"/>
                    </a:lnTo>
                    <a:lnTo>
                      <a:pt x="383" y="22"/>
                    </a:lnTo>
                    <a:lnTo>
                      <a:pt x="356" y="31"/>
                    </a:lnTo>
                    <a:lnTo>
                      <a:pt x="332" y="41"/>
                    </a:lnTo>
                    <a:lnTo>
                      <a:pt x="308" y="51"/>
                    </a:lnTo>
                    <a:lnTo>
                      <a:pt x="286" y="63"/>
                    </a:lnTo>
                    <a:lnTo>
                      <a:pt x="263" y="75"/>
                    </a:lnTo>
                    <a:lnTo>
                      <a:pt x="241" y="89"/>
                    </a:lnTo>
                    <a:lnTo>
                      <a:pt x="198" y="120"/>
                    </a:lnTo>
                    <a:lnTo>
                      <a:pt x="160" y="152"/>
                    </a:lnTo>
                    <a:lnTo>
                      <a:pt x="142" y="170"/>
                    </a:lnTo>
                    <a:lnTo>
                      <a:pt x="126" y="190"/>
                    </a:lnTo>
                    <a:lnTo>
                      <a:pt x="109" y="209"/>
                    </a:lnTo>
                    <a:lnTo>
                      <a:pt x="93" y="229"/>
                    </a:lnTo>
                    <a:lnTo>
                      <a:pt x="79" y="251"/>
                    </a:lnTo>
                    <a:lnTo>
                      <a:pt x="67" y="273"/>
                    </a:lnTo>
                    <a:lnTo>
                      <a:pt x="55" y="296"/>
                    </a:lnTo>
                    <a:lnTo>
                      <a:pt x="43" y="318"/>
                    </a:lnTo>
                    <a:lnTo>
                      <a:pt x="35" y="342"/>
                    </a:lnTo>
                    <a:lnTo>
                      <a:pt x="24" y="366"/>
                    </a:lnTo>
                    <a:lnTo>
                      <a:pt x="18" y="391"/>
                    </a:lnTo>
                    <a:lnTo>
                      <a:pt x="12" y="417"/>
                    </a:lnTo>
                    <a:lnTo>
                      <a:pt x="6" y="441"/>
                    </a:lnTo>
                    <a:lnTo>
                      <a:pt x="4" y="468"/>
                    </a:lnTo>
                    <a:lnTo>
                      <a:pt x="2" y="494"/>
                    </a:lnTo>
                    <a:lnTo>
                      <a:pt x="0" y="522"/>
                    </a:lnTo>
                    <a:lnTo>
                      <a:pt x="0" y="522"/>
                    </a:lnTo>
                    <a:lnTo>
                      <a:pt x="2" y="547"/>
                    </a:lnTo>
                    <a:lnTo>
                      <a:pt x="2" y="573"/>
                    </a:lnTo>
                    <a:lnTo>
                      <a:pt x="6" y="597"/>
                    </a:lnTo>
                    <a:lnTo>
                      <a:pt x="10" y="621"/>
                    </a:lnTo>
                    <a:lnTo>
                      <a:pt x="22" y="670"/>
                    </a:lnTo>
                    <a:lnTo>
                      <a:pt x="39" y="715"/>
                    </a:lnTo>
                    <a:lnTo>
                      <a:pt x="39" y="715"/>
                    </a:lnTo>
                    <a:lnTo>
                      <a:pt x="53" y="745"/>
                    </a:lnTo>
                    <a:lnTo>
                      <a:pt x="69" y="775"/>
                    </a:lnTo>
                    <a:lnTo>
                      <a:pt x="69" y="775"/>
                    </a:lnTo>
                    <a:lnTo>
                      <a:pt x="207" y="1063"/>
                    </a:lnTo>
                    <a:lnTo>
                      <a:pt x="207" y="1063"/>
                    </a:lnTo>
                    <a:lnTo>
                      <a:pt x="221" y="1105"/>
                    </a:lnTo>
                    <a:lnTo>
                      <a:pt x="231" y="1144"/>
                    </a:lnTo>
                    <a:lnTo>
                      <a:pt x="235" y="1160"/>
                    </a:lnTo>
                    <a:lnTo>
                      <a:pt x="237" y="1174"/>
                    </a:lnTo>
                    <a:lnTo>
                      <a:pt x="237" y="1174"/>
                    </a:lnTo>
                    <a:lnTo>
                      <a:pt x="237" y="1200"/>
                    </a:lnTo>
                    <a:lnTo>
                      <a:pt x="239" y="1229"/>
                    </a:lnTo>
                    <a:lnTo>
                      <a:pt x="243" y="1257"/>
                    </a:lnTo>
                    <a:lnTo>
                      <a:pt x="247" y="1269"/>
                    </a:lnTo>
                    <a:lnTo>
                      <a:pt x="251" y="1279"/>
                    </a:lnTo>
                    <a:lnTo>
                      <a:pt x="251" y="1279"/>
                    </a:lnTo>
                    <a:lnTo>
                      <a:pt x="261" y="1295"/>
                    </a:lnTo>
                    <a:lnTo>
                      <a:pt x="275" y="1314"/>
                    </a:lnTo>
                    <a:lnTo>
                      <a:pt x="288" y="1326"/>
                    </a:lnTo>
                    <a:lnTo>
                      <a:pt x="302" y="1338"/>
                    </a:lnTo>
                    <a:lnTo>
                      <a:pt x="316" y="1348"/>
                    </a:lnTo>
                    <a:lnTo>
                      <a:pt x="334" y="1358"/>
                    </a:lnTo>
                    <a:lnTo>
                      <a:pt x="543" y="1358"/>
                    </a:lnTo>
                    <a:lnTo>
                      <a:pt x="749" y="1358"/>
                    </a:lnTo>
                    <a:lnTo>
                      <a:pt x="749" y="1358"/>
                    </a:lnTo>
                    <a:lnTo>
                      <a:pt x="767" y="1348"/>
                    </a:lnTo>
                    <a:lnTo>
                      <a:pt x="783" y="1338"/>
                    </a:lnTo>
                    <a:lnTo>
                      <a:pt x="798" y="1326"/>
                    </a:lnTo>
                    <a:lnTo>
                      <a:pt x="808" y="1314"/>
                    </a:lnTo>
                    <a:lnTo>
                      <a:pt x="824" y="1295"/>
                    </a:lnTo>
                    <a:lnTo>
                      <a:pt x="832" y="1279"/>
                    </a:lnTo>
                    <a:lnTo>
                      <a:pt x="832" y="1279"/>
                    </a:lnTo>
                    <a:lnTo>
                      <a:pt x="838" y="1269"/>
                    </a:lnTo>
                    <a:lnTo>
                      <a:pt x="840" y="1257"/>
                    </a:lnTo>
                    <a:lnTo>
                      <a:pt x="846" y="1229"/>
                    </a:lnTo>
                    <a:lnTo>
                      <a:pt x="848" y="1200"/>
                    </a:lnTo>
                    <a:lnTo>
                      <a:pt x="848" y="1174"/>
                    </a:lnTo>
                    <a:lnTo>
                      <a:pt x="848" y="1174"/>
                    </a:lnTo>
                    <a:lnTo>
                      <a:pt x="850" y="1160"/>
                    </a:lnTo>
                    <a:lnTo>
                      <a:pt x="852" y="1144"/>
                    </a:lnTo>
                    <a:lnTo>
                      <a:pt x="862" y="1105"/>
                    </a:lnTo>
                    <a:lnTo>
                      <a:pt x="876" y="1063"/>
                    </a:lnTo>
                    <a:lnTo>
                      <a:pt x="876" y="1063"/>
                    </a:lnTo>
                    <a:lnTo>
                      <a:pt x="1016" y="775"/>
                    </a:lnTo>
                    <a:lnTo>
                      <a:pt x="1016" y="775"/>
                    </a:lnTo>
                    <a:lnTo>
                      <a:pt x="1032" y="745"/>
                    </a:lnTo>
                    <a:lnTo>
                      <a:pt x="1046" y="715"/>
                    </a:lnTo>
                    <a:lnTo>
                      <a:pt x="1046" y="715"/>
                    </a:lnTo>
                    <a:lnTo>
                      <a:pt x="1063" y="670"/>
                    </a:lnTo>
                    <a:lnTo>
                      <a:pt x="1075" y="621"/>
                    </a:lnTo>
                    <a:lnTo>
                      <a:pt x="1079" y="597"/>
                    </a:lnTo>
                    <a:lnTo>
                      <a:pt x="1081" y="573"/>
                    </a:lnTo>
                    <a:lnTo>
                      <a:pt x="1083" y="547"/>
                    </a:lnTo>
                    <a:lnTo>
                      <a:pt x="1083" y="522"/>
                    </a:lnTo>
                    <a:lnTo>
                      <a:pt x="1083" y="522"/>
                    </a:lnTo>
                    <a:lnTo>
                      <a:pt x="1083" y="494"/>
                    </a:lnTo>
                    <a:lnTo>
                      <a:pt x="1081" y="468"/>
                    </a:lnTo>
                    <a:lnTo>
                      <a:pt x="1077" y="441"/>
                    </a:lnTo>
                    <a:lnTo>
                      <a:pt x="1073" y="417"/>
                    </a:lnTo>
                    <a:lnTo>
                      <a:pt x="1067" y="391"/>
                    </a:lnTo>
                    <a:lnTo>
                      <a:pt x="1059" y="366"/>
                    </a:lnTo>
                    <a:lnTo>
                      <a:pt x="1051" y="342"/>
                    </a:lnTo>
                    <a:lnTo>
                      <a:pt x="1040" y="318"/>
                    </a:lnTo>
                    <a:lnTo>
                      <a:pt x="1030" y="296"/>
                    </a:lnTo>
                    <a:lnTo>
                      <a:pt x="1018" y="273"/>
                    </a:lnTo>
                    <a:lnTo>
                      <a:pt x="1004" y="251"/>
                    </a:lnTo>
                    <a:lnTo>
                      <a:pt x="990" y="229"/>
                    </a:lnTo>
                    <a:lnTo>
                      <a:pt x="976" y="209"/>
                    </a:lnTo>
                    <a:lnTo>
                      <a:pt x="959" y="190"/>
                    </a:lnTo>
                    <a:lnTo>
                      <a:pt x="941" y="170"/>
                    </a:lnTo>
                    <a:lnTo>
                      <a:pt x="925" y="152"/>
                    </a:lnTo>
                    <a:lnTo>
                      <a:pt x="885" y="120"/>
                    </a:lnTo>
                    <a:lnTo>
                      <a:pt x="844" y="89"/>
                    </a:lnTo>
                    <a:lnTo>
                      <a:pt x="822" y="75"/>
                    </a:lnTo>
                    <a:lnTo>
                      <a:pt x="800" y="63"/>
                    </a:lnTo>
                    <a:lnTo>
                      <a:pt x="775" y="51"/>
                    </a:lnTo>
                    <a:lnTo>
                      <a:pt x="751" y="41"/>
                    </a:lnTo>
                    <a:lnTo>
                      <a:pt x="727" y="31"/>
                    </a:lnTo>
                    <a:lnTo>
                      <a:pt x="702" y="22"/>
                    </a:lnTo>
                    <a:lnTo>
                      <a:pt x="676" y="16"/>
                    </a:lnTo>
                    <a:lnTo>
                      <a:pt x="650" y="10"/>
                    </a:lnTo>
                    <a:lnTo>
                      <a:pt x="623" y="6"/>
                    </a:lnTo>
                    <a:lnTo>
                      <a:pt x="597" y="2"/>
                    </a:lnTo>
                    <a:lnTo>
                      <a:pt x="569" y="0"/>
                    </a:lnTo>
                    <a:lnTo>
                      <a:pt x="54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8" name="Freeform 62"/>
              <p:cNvSpPr>
                <a:spLocks noEditPoints="1"/>
              </p:cNvSpPr>
              <p:nvPr/>
            </p:nvSpPr>
            <p:spPr bwMode="auto">
              <a:xfrm>
                <a:off x="2197" y="362"/>
                <a:ext cx="1081" cy="1358"/>
              </a:xfrm>
              <a:custGeom>
                <a:avLst/>
                <a:gdLst>
                  <a:gd name="T0" fmla="*/ 300 w 1081"/>
                  <a:gd name="T1" fmla="*/ 1336 h 1358"/>
                  <a:gd name="T2" fmla="*/ 251 w 1081"/>
                  <a:gd name="T3" fmla="*/ 1279 h 1358"/>
                  <a:gd name="T4" fmla="*/ 237 w 1081"/>
                  <a:gd name="T5" fmla="*/ 1227 h 1358"/>
                  <a:gd name="T6" fmla="*/ 233 w 1081"/>
                  <a:gd name="T7" fmla="*/ 1158 h 1358"/>
                  <a:gd name="T8" fmla="*/ 207 w 1081"/>
                  <a:gd name="T9" fmla="*/ 1061 h 1358"/>
                  <a:gd name="T10" fmla="*/ 39 w 1081"/>
                  <a:gd name="T11" fmla="*/ 715 h 1358"/>
                  <a:gd name="T12" fmla="*/ 6 w 1081"/>
                  <a:gd name="T13" fmla="*/ 597 h 1358"/>
                  <a:gd name="T14" fmla="*/ 0 w 1081"/>
                  <a:gd name="T15" fmla="*/ 522 h 1358"/>
                  <a:gd name="T16" fmla="*/ 10 w 1081"/>
                  <a:gd name="T17" fmla="*/ 417 h 1358"/>
                  <a:gd name="T18" fmla="*/ 43 w 1081"/>
                  <a:gd name="T19" fmla="*/ 318 h 1358"/>
                  <a:gd name="T20" fmla="*/ 93 w 1081"/>
                  <a:gd name="T21" fmla="*/ 231 h 1358"/>
                  <a:gd name="T22" fmla="*/ 199 w 1081"/>
                  <a:gd name="T23" fmla="*/ 120 h 1358"/>
                  <a:gd name="T24" fmla="*/ 308 w 1081"/>
                  <a:gd name="T25" fmla="*/ 53 h 1358"/>
                  <a:gd name="T26" fmla="*/ 407 w 1081"/>
                  <a:gd name="T27" fmla="*/ 16 h 1358"/>
                  <a:gd name="T28" fmla="*/ 512 w 1081"/>
                  <a:gd name="T29" fmla="*/ 2 h 1358"/>
                  <a:gd name="T30" fmla="*/ 595 w 1081"/>
                  <a:gd name="T31" fmla="*/ 4 h 1358"/>
                  <a:gd name="T32" fmla="*/ 700 w 1081"/>
                  <a:gd name="T33" fmla="*/ 24 h 1358"/>
                  <a:gd name="T34" fmla="*/ 798 w 1081"/>
                  <a:gd name="T35" fmla="*/ 63 h 1358"/>
                  <a:gd name="T36" fmla="*/ 921 w 1081"/>
                  <a:gd name="T37" fmla="*/ 154 h 1358"/>
                  <a:gd name="T38" fmla="*/ 1002 w 1081"/>
                  <a:gd name="T39" fmla="*/ 251 h 1358"/>
                  <a:gd name="T40" fmla="*/ 1049 w 1081"/>
                  <a:gd name="T41" fmla="*/ 342 h 1358"/>
                  <a:gd name="T42" fmla="*/ 1075 w 1081"/>
                  <a:gd name="T43" fmla="*/ 441 h 1358"/>
                  <a:gd name="T44" fmla="*/ 1081 w 1081"/>
                  <a:gd name="T45" fmla="*/ 522 h 1358"/>
                  <a:gd name="T46" fmla="*/ 1071 w 1081"/>
                  <a:gd name="T47" fmla="*/ 621 h 1358"/>
                  <a:gd name="T48" fmla="*/ 1028 w 1081"/>
                  <a:gd name="T49" fmla="*/ 745 h 1358"/>
                  <a:gd name="T50" fmla="*/ 874 w 1081"/>
                  <a:gd name="T51" fmla="*/ 1061 h 1358"/>
                  <a:gd name="T52" fmla="*/ 846 w 1081"/>
                  <a:gd name="T53" fmla="*/ 1172 h 1358"/>
                  <a:gd name="T54" fmla="*/ 838 w 1081"/>
                  <a:gd name="T55" fmla="*/ 1255 h 1358"/>
                  <a:gd name="T56" fmla="*/ 822 w 1081"/>
                  <a:gd name="T57" fmla="*/ 1293 h 1358"/>
                  <a:gd name="T58" fmla="*/ 765 w 1081"/>
                  <a:gd name="T59" fmla="*/ 1346 h 1358"/>
                  <a:gd name="T60" fmla="*/ 541 w 1081"/>
                  <a:gd name="T61" fmla="*/ 0 h 1358"/>
                  <a:gd name="T62" fmla="*/ 458 w 1081"/>
                  <a:gd name="T63" fmla="*/ 6 h 1358"/>
                  <a:gd name="T64" fmla="*/ 354 w 1081"/>
                  <a:gd name="T65" fmla="*/ 33 h 1358"/>
                  <a:gd name="T66" fmla="*/ 261 w 1081"/>
                  <a:gd name="T67" fmla="*/ 75 h 1358"/>
                  <a:gd name="T68" fmla="*/ 124 w 1081"/>
                  <a:gd name="T69" fmla="*/ 190 h 1358"/>
                  <a:gd name="T70" fmla="*/ 65 w 1081"/>
                  <a:gd name="T71" fmla="*/ 273 h 1358"/>
                  <a:gd name="T72" fmla="*/ 24 w 1081"/>
                  <a:gd name="T73" fmla="*/ 366 h 1358"/>
                  <a:gd name="T74" fmla="*/ 2 w 1081"/>
                  <a:gd name="T75" fmla="*/ 468 h 1358"/>
                  <a:gd name="T76" fmla="*/ 0 w 1081"/>
                  <a:gd name="T77" fmla="*/ 547 h 1358"/>
                  <a:gd name="T78" fmla="*/ 20 w 1081"/>
                  <a:gd name="T79" fmla="*/ 668 h 1358"/>
                  <a:gd name="T80" fmla="*/ 67 w 1081"/>
                  <a:gd name="T81" fmla="*/ 775 h 1358"/>
                  <a:gd name="T82" fmla="*/ 221 w 1081"/>
                  <a:gd name="T83" fmla="*/ 1105 h 1358"/>
                  <a:gd name="T84" fmla="*/ 235 w 1081"/>
                  <a:gd name="T85" fmla="*/ 1172 h 1358"/>
                  <a:gd name="T86" fmla="*/ 245 w 1081"/>
                  <a:gd name="T87" fmla="*/ 1269 h 1358"/>
                  <a:gd name="T88" fmla="*/ 275 w 1081"/>
                  <a:gd name="T89" fmla="*/ 1314 h 1358"/>
                  <a:gd name="T90" fmla="*/ 332 w 1081"/>
                  <a:gd name="T91" fmla="*/ 1358 h 1358"/>
                  <a:gd name="T92" fmla="*/ 765 w 1081"/>
                  <a:gd name="T93" fmla="*/ 1348 h 1358"/>
                  <a:gd name="T94" fmla="*/ 822 w 1081"/>
                  <a:gd name="T95" fmla="*/ 1293 h 1358"/>
                  <a:gd name="T96" fmla="*/ 838 w 1081"/>
                  <a:gd name="T97" fmla="*/ 1255 h 1358"/>
                  <a:gd name="T98" fmla="*/ 846 w 1081"/>
                  <a:gd name="T99" fmla="*/ 1172 h 1358"/>
                  <a:gd name="T100" fmla="*/ 874 w 1081"/>
                  <a:gd name="T101" fmla="*/ 1061 h 1358"/>
                  <a:gd name="T102" fmla="*/ 1030 w 1081"/>
                  <a:gd name="T103" fmla="*/ 745 h 1358"/>
                  <a:gd name="T104" fmla="*/ 1071 w 1081"/>
                  <a:gd name="T105" fmla="*/ 621 h 1358"/>
                  <a:gd name="T106" fmla="*/ 1081 w 1081"/>
                  <a:gd name="T107" fmla="*/ 522 h 1358"/>
                  <a:gd name="T108" fmla="*/ 1075 w 1081"/>
                  <a:gd name="T109" fmla="*/ 441 h 1358"/>
                  <a:gd name="T110" fmla="*/ 1049 w 1081"/>
                  <a:gd name="T111" fmla="*/ 342 h 1358"/>
                  <a:gd name="T112" fmla="*/ 1002 w 1081"/>
                  <a:gd name="T113" fmla="*/ 251 h 1358"/>
                  <a:gd name="T114" fmla="*/ 921 w 1081"/>
                  <a:gd name="T115" fmla="*/ 152 h 1358"/>
                  <a:gd name="T116" fmla="*/ 798 w 1081"/>
                  <a:gd name="T117" fmla="*/ 63 h 1358"/>
                  <a:gd name="T118" fmla="*/ 700 w 1081"/>
                  <a:gd name="T119" fmla="*/ 24 h 1358"/>
                  <a:gd name="T120" fmla="*/ 595 w 1081"/>
                  <a:gd name="T121" fmla="*/ 2 h 13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081" h="1358">
                    <a:moveTo>
                      <a:pt x="334" y="1358"/>
                    </a:moveTo>
                    <a:lnTo>
                      <a:pt x="334" y="1358"/>
                    </a:lnTo>
                    <a:lnTo>
                      <a:pt x="316" y="1346"/>
                    </a:lnTo>
                    <a:lnTo>
                      <a:pt x="300" y="1336"/>
                    </a:lnTo>
                    <a:lnTo>
                      <a:pt x="286" y="1324"/>
                    </a:lnTo>
                    <a:lnTo>
                      <a:pt x="275" y="1314"/>
                    </a:lnTo>
                    <a:lnTo>
                      <a:pt x="259" y="1293"/>
                    </a:lnTo>
                    <a:lnTo>
                      <a:pt x="251" y="1279"/>
                    </a:lnTo>
                    <a:lnTo>
                      <a:pt x="251" y="1279"/>
                    </a:lnTo>
                    <a:lnTo>
                      <a:pt x="245" y="1267"/>
                    </a:lnTo>
                    <a:lnTo>
                      <a:pt x="243" y="1255"/>
                    </a:lnTo>
                    <a:lnTo>
                      <a:pt x="237" y="1227"/>
                    </a:lnTo>
                    <a:lnTo>
                      <a:pt x="235" y="1198"/>
                    </a:lnTo>
                    <a:lnTo>
                      <a:pt x="235" y="1172"/>
                    </a:lnTo>
                    <a:lnTo>
                      <a:pt x="235" y="1172"/>
                    </a:lnTo>
                    <a:lnTo>
                      <a:pt x="233" y="1158"/>
                    </a:lnTo>
                    <a:lnTo>
                      <a:pt x="231" y="1142"/>
                    </a:lnTo>
                    <a:lnTo>
                      <a:pt x="221" y="1105"/>
                    </a:lnTo>
                    <a:lnTo>
                      <a:pt x="207" y="1061"/>
                    </a:lnTo>
                    <a:lnTo>
                      <a:pt x="207" y="1061"/>
                    </a:lnTo>
                    <a:lnTo>
                      <a:pt x="67" y="775"/>
                    </a:lnTo>
                    <a:lnTo>
                      <a:pt x="67" y="775"/>
                    </a:lnTo>
                    <a:lnTo>
                      <a:pt x="51" y="745"/>
                    </a:lnTo>
                    <a:lnTo>
                      <a:pt x="39" y="715"/>
                    </a:lnTo>
                    <a:lnTo>
                      <a:pt x="39" y="715"/>
                    </a:lnTo>
                    <a:lnTo>
                      <a:pt x="22" y="668"/>
                    </a:lnTo>
                    <a:lnTo>
                      <a:pt x="10" y="621"/>
                    </a:lnTo>
                    <a:lnTo>
                      <a:pt x="6" y="597"/>
                    </a:lnTo>
                    <a:lnTo>
                      <a:pt x="2" y="573"/>
                    </a:lnTo>
                    <a:lnTo>
                      <a:pt x="0" y="547"/>
                    </a:lnTo>
                    <a:lnTo>
                      <a:pt x="0" y="522"/>
                    </a:lnTo>
                    <a:lnTo>
                      <a:pt x="0" y="522"/>
                    </a:lnTo>
                    <a:lnTo>
                      <a:pt x="0" y="494"/>
                    </a:lnTo>
                    <a:lnTo>
                      <a:pt x="2" y="468"/>
                    </a:lnTo>
                    <a:lnTo>
                      <a:pt x="6" y="441"/>
                    </a:lnTo>
                    <a:lnTo>
                      <a:pt x="10" y="417"/>
                    </a:lnTo>
                    <a:lnTo>
                      <a:pt x="16" y="391"/>
                    </a:lnTo>
                    <a:lnTo>
                      <a:pt x="24" y="366"/>
                    </a:lnTo>
                    <a:lnTo>
                      <a:pt x="33" y="342"/>
                    </a:lnTo>
                    <a:lnTo>
                      <a:pt x="43" y="318"/>
                    </a:lnTo>
                    <a:lnTo>
                      <a:pt x="53" y="296"/>
                    </a:lnTo>
                    <a:lnTo>
                      <a:pt x="65" y="273"/>
                    </a:lnTo>
                    <a:lnTo>
                      <a:pt x="79" y="251"/>
                    </a:lnTo>
                    <a:lnTo>
                      <a:pt x="93" y="231"/>
                    </a:lnTo>
                    <a:lnTo>
                      <a:pt x="107" y="211"/>
                    </a:lnTo>
                    <a:lnTo>
                      <a:pt x="124" y="190"/>
                    </a:lnTo>
                    <a:lnTo>
                      <a:pt x="160" y="154"/>
                    </a:lnTo>
                    <a:lnTo>
                      <a:pt x="199" y="120"/>
                    </a:lnTo>
                    <a:lnTo>
                      <a:pt x="239" y="89"/>
                    </a:lnTo>
                    <a:lnTo>
                      <a:pt x="261" y="77"/>
                    </a:lnTo>
                    <a:lnTo>
                      <a:pt x="284" y="63"/>
                    </a:lnTo>
                    <a:lnTo>
                      <a:pt x="308" y="53"/>
                    </a:lnTo>
                    <a:lnTo>
                      <a:pt x="332" y="43"/>
                    </a:lnTo>
                    <a:lnTo>
                      <a:pt x="356" y="33"/>
                    </a:lnTo>
                    <a:lnTo>
                      <a:pt x="381" y="24"/>
                    </a:lnTo>
                    <a:lnTo>
                      <a:pt x="407" y="16"/>
                    </a:lnTo>
                    <a:lnTo>
                      <a:pt x="431" y="12"/>
                    </a:lnTo>
                    <a:lnTo>
                      <a:pt x="460" y="6"/>
                    </a:lnTo>
                    <a:lnTo>
                      <a:pt x="486" y="4"/>
                    </a:lnTo>
                    <a:lnTo>
                      <a:pt x="512" y="2"/>
                    </a:lnTo>
                    <a:lnTo>
                      <a:pt x="541" y="0"/>
                    </a:lnTo>
                    <a:lnTo>
                      <a:pt x="541" y="0"/>
                    </a:lnTo>
                    <a:lnTo>
                      <a:pt x="569" y="2"/>
                    </a:lnTo>
                    <a:lnTo>
                      <a:pt x="595" y="4"/>
                    </a:lnTo>
                    <a:lnTo>
                      <a:pt x="621" y="6"/>
                    </a:lnTo>
                    <a:lnTo>
                      <a:pt x="648" y="12"/>
                    </a:lnTo>
                    <a:lnTo>
                      <a:pt x="674" y="16"/>
                    </a:lnTo>
                    <a:lnTo>
                      <a:pt x="700" y="24"/>
                    </a:lnTo>
                    <a:lnTo>
                      <a:pt x="725" y="33"/>
                    </a:lnTo>
                    <a:lnTo>
                      <a:pt x="749" y="43"/>
                    </a:lnTo>
                    <a:lnTo>
                      <a:pt x="773" y="53"/>
                    </a:lnTo>
                    <a:lnTo>
                      <a:pt x="798" y="63"/>
                    </a:lnTo>
                    <a:lnTo>
                      <a:pt x="820" y="77"/>
                    </a:lnTo>
                    <a:lnTo>
                      <a:pt x="842" y="89"/>
                    </a:lnTo>
                    <a:lnTo>
                      <a:pt x="883" y="120"/>
                    </a:lnTo>
                    <a:lnTo>
                      <a:pt x="921" y="154"/>
                    </a:lnTo>
                    <a:lnTo>
                      <a:pt x="955" y="190"/>
                    </a:lnTo>
                    <a:lnTo>
                      <a:pt x="972" y="211"/>
                    </a:lnTo>
                    <a:lnTo>
                      <a:pt x="988" y="231"/>
                    </a:lnTo>
                    <a:lnTo>
                      <a:pt x="1002" y="251"/>
                    </a:lnTo>
                    <a:lnTo>
                      <a:pt x="1014" y="273"/>
                    </a:lnTo>
                    <a:lnTo>
                      <a:pt x="1026" y="296"/>
                    </a:lnTo>
                    <a:lnTo>
                      <a:pt x="1038" y="318"/>
                    </a:lnTo>
                    <a:lnTo>
                      <a:pt x="1049" y="342"/>
                    </a:lnTo>
                    <a:lnTo>
                      <a:pt x="1057" y="366"/>
                    </a:lnTo>
                    <a:lnTo>
                      <a:pt x="1063" y="391"/>
                    </a:lnTo>
                    <a:lnTo>
                      <a:pt x="1069" y="417"/>
                    </a:lnTo>
                    <a:lnTo>
                      <a:pt x="1075" y="441"/>
                    </a:lnTo>
                    <a:lnTo>
                      <a:pt x="1077" y="468"/>
                    </a:lnTo>
                    <a:lnTo>
                      <a:pt x="1081" y="494"/>
                    </a:lnTo>
                    <a:lnTo>
                      <a:pt x="1081" y="522"/>
                    </a:lnTo>
                    <a:lnTo>
                      <a:pt x="1081" y="522"/>
                    </a:lnTo>
                    <a:lnTo>
                      <a:pt x="1081" y="547"/>
                    </a:lnTo>
                    <a:lnTo>
                      <a:pt x="1079" y="573"/>
                    </a:lnTo>
                    <a:lnTo>
                      <a:pt x="1075" y="597"/>
                    </a:lnTo>
                    <a:lnTo>
                      <a:pt x="1071" y="621"/>
                    </a:lnTo>
                    <a:lnTo>
                      <a:pt x="1059" y="668"/>
                    </a:lnTo>
                    <a:lnTo>
                      <a:pt x="1042" y="715"/>
                    </a:lnTo>
                    <a:lnTo>
                      <a:pt x="1042" y="715"/>
                    </a:lnTo>
                    <a:lnTo>
                      <a:pt x="1028" y="745"/>
                    </a:lnTo>
                    <a:lnTo>
                      <a:pt x="1014" y="775"/>
                    </a:lnTo>
                    <a:lnTo>
                      <a:pt x="1014" y="775"/>
                    </a:lnTo>
                    <a:lnTo>
                      <a:pt x="874" y="1061"/>
                    </a:lnTo>
                    <a:lnTo>
                      <a:pt x="874" y="1061"/>
                    </a:lnTo>
                    <a:lnTo>
                      <a:pt x="860" y="1105"/>
                    </a:lnTo>
                    <a:lnTo>
                      <a:pt x="850" y="1142"/>
                    </a:lnTo>
                    <a:lnTo>
                      <a:pt x="846" y="1158"/>
                    </a:lnTo>
                    <a:lnTo>
                      <a:pt x="846" y="1172"/>
                    </a:lnTo>
                    <a:lnTo>
                      <a:pt x="846" y="1172"/>
                    </a:lnTo>
                    <a:lnTo>
                      <a:pt x="846" y="1198"/>
                    </a:lnTo>
                    <a:lnTo>
                      <a:pt x="842" y="1227"/>
                    </a:lnTo>
                    <a:lnTo>
                      <a:pt x="838" y="1255"/>
                    </a:lnTo>
                    <a:lnTo>
                      <a:pt x="834" y="1267"/>
                    </a:lnTo>
                    <a:lnTo>
                      <a:pt x="830" y="1279"/>
                    </a:lnTo>
                    <a:lnTo>
                      <a:pt x="830" y="1279"/>
                    </a:lnTo>
                    <a:lnTo>
                      <a:pt x="822" y="1293"/>
                    </a:lnTo>
                    <a:lnTo>
                      <a:pt x="806" y="1314"/>
                    </a:lnTo>
                    <a:lnTo>
                      <a:pt x="796" y="1324"/>
                    </a:lnTo>
                    <a:lnTo>
                      <a:pt x="781" y="1336"/>
                    </a:lnTo>
                    <a:lnTo>
                      <a:pt x="765" y="1346"/>
                    </a:lnTo>
                    <a:lnTo>
                      <a:pt x="747" y="1358"/>
                    </a:lnTo>
                    <a:lnTo>
                      <a:pt x="541" y="1358"/>
                    </a:lnTo>
                    <a:lnTo>
                      <a:pt x="334" y="1358"/>
                    </a:lnTo>
                    <a:close/>
                    <a:moveTo>
                      <a:pt x="541" y="0"/>
                    </a:moveTo>
                    <a:lnTo>
                      <a:pt x="541" y="0"/>
                    </a:lnTo>
                    <a:lnTo>
                      <a:pt x="512" y="0"/>
                    </a:lnTo>
                    <a:lnTo>
                      <a:pt x="486" y="2"/>
                    </a:lnTo>
                    <a:lnTo>
                      <a:pt x="458" y="6"/>
                    </a:lnTo>
                    <a:lnTo>
                      <a:pt x="431" y="10"/>
                    </a:lnTo>
                    <a:lnTo>
                      <a:pt x="405" y="16"/>
                    </a:lnTo>
                    <a:lnTo>
                      <a:pt x="381" y="24"/>
                    </a:lnTo>
                    <a:lnTo>
                      <a:pt x="354" y="33"/>
                    </a:lnTo>
                    <a:lnTo>
                      <a:pt x="330" y="41"/>
                    </a:lnTo>
                    <a:lnTo>
                      <a:pt x="308" y="51"/>
                    </a:lnTo>
                    <a:lnTo>
                      <a:pt x="284" y="63"/>
                    </a:lnTo>
                    <a:lnTo>
                      <a:pt x="261" y="75"/>
                    </a:lnTo>
                    <a:lnTo>
                      <a:pt x="239" y="89"/>
                    </a:lnTo>
                    <a:lnTo>
                      <a:pt x="196" y="120"/>
                    </a:lnTo>
                    <a:lnTo>
                      <a:pt x="158" y="152"/>
                    </a:lnTo>
                    <a:lnTo>
                      <a:pt x="124" y="190"/>
                    </a:lnTo>
                    <a:lnTo>
                      <a:pt x="107" y="209"/>
                    </a:lnTo>
                    <a:lnTo>
                      <a:pt x="93" y="231"/>
                    </a:lnTo>
                    <a:lnTo>
                      <a:pt x="79" y="251"/>
                    </a:lnTo>
                    <a:lnTo>
                      <a:pt x="65" y="273"/>
                    </a:lnTo>
                    <a:lnTo>
                      <a:pt x="53" y="296"/>
                    </a:lnTo>
                    <a:lnTo>
                      <a:pt x="43" y="318"/>
                    </a:lnTo>
                    <a:lnTo>
                      <a:pt x="33" y="342"/>
                    </a:lnTo>
                    <a:lnTo>
                      <a:pt x="24" y="366"/>
                    </a:lnTo>
                    <a:lnTo>
                      <a:pt x="16" y="391"/>
                    </a:lnTo>
                    <a:lnTo>
                      <a:pt x="10" y="417"/>
                    </a:lnTo>
                    <a:lnTo>
                      <a:pt x="6" y="441"/>
                    </a:lnTo>
                    <a:lnTo>
                      <a:pt x="2" y="468"/>
                    </a:lnTo>
                    <a:lnTo>
                      <a:pt x="0" y="494"/>
                    </a:lnTo>
                    <a:lnTo>
                      <a:pt x="0" y="522"/>
                    </a:lnTo>
                    <a:lnTo>
                      <a:pt x="0" y="522"/>
                    </a:lnTo>
                    <a:lnTo>
                      <a:pt x="0" y="547"/>
                    </a:lnTo>
                    <a:lnTo>
                      <a:pt x="2" y="573"/>
                    </a:lnTo>
                    <a:lnTo>
                      <a:pt x="4" y="597"/>
                    </a:lnTo>
                    <a:lnTo>
                      <a:pt x="8" y="621"/>
                    </a:lnTo>
                    <a:lnTo>
                      <a:pt x="20" y="668"/>
                    </a:lnTo>
                    <a:lnTo>
                      <a:pt x="37" y="715"/>
                    </a:lnTo>
                    <a:lnTo>
                      <a:pt x="37" y="715"/>
                    </a:lnTo>
                    <a:lnTo>
                      <a:pt x="51" y="745"/>
                    </a:lnTo>
                    <a:lnTo>
                      <a:pt x="67" y="775"/>
                    </a:lnTo>
                    <a:lnTo>
                      <a:pt x="67" y="775"/>
                    </a:lnTo>
                    <a:lnTo>
                      <a:pt x="207" y="1061"/>
                    </a:lnTo>
                    <a:lnTo>
                      <a:pt x="207" y="1061"/>
                    </a:lnTo>
                    <a:lnTo>
                      <a:pt x="221" y="1105"/>
                    </a:lnTo>
                    <a:lnTo>
                      <a:pt x="231" y="1142"/>
                    </a:lnTo>
                    <a:lnTo>
                      <a:pt x="233" y="1160"/>
                    </a:lnTo>
                    <a:lnTo>
                      <a:pt x="235" y="1172"/>
                    </a:lnTo>
                    <a:lnTo>
                      <a:pt x="235" y="1172"/>
                    </a:lnTo>
                    <a:lnTo>
                      <a:pt x="235" y="1198"/>
                    </a:lnTo>
                    <a:lnTo>
                      <a:pt x="237" y="1229"/>
                    </a:lnTo>
                    <a:lnTo>
                      <a:pt x="243" y="1255"/>
                    </a:lnTo>
                    <a:lnTo>
                      <a:pt x="245" y="1269"/>
                    </a:lnTo>
                    <a:lnTo>
                      <a:pt x="249" y="1279"/>
                    </a:lnTo>
                    <a:lnTo>
                      <a:pt x="249" y="1279"/>
                    </a:lnTo>
                    <a:lnTo>
                      <a:pt x="259" y="1293"/>
                    </a:lnTo>
                    <a:lnTo>
                      <a:pt x="275" y="1314"/>
                    </a:lnTo>
                    <a:lnTo>
                      <a:pt x="286" y="1326"/>
                    </a:lnTo>
                    <a:lnTo>
                      <a:pt x="300" y="1336"/>
                    </a:lnTo>
                    <a:lnTo>
                      <a:pt x="314" y="1348"/>
                    </a:lnTo>
                    <a:lnTo>
                      <a:pt x="332" y="1358"/>
                    </a:lnTo>
                    <a:lnTo>
                      <a:pt x="541" y="1358"/>
                    </a:lnTo>
                    <a:lnTo>
                      <a:pt x="747" y="1358"/>
                    </a:lnTo>
                    <a:lnTo>
                      <a:pt x="747" y="1358"/>
                    </a:lnTo>
                    <a:lnTo>
                      <a:pt x="765" y="1348"/>
                    </a:lnTo>
                    <a:lnTo>
                      <a:pt x="781" y="1336"/>
                    </a:lnTo>
                    <a:lnTo>
                      <a:pt x="796" y="1326"/>
                    </a:lnTo>
                    <a:lnTo>
                      <a:pt x="806" y="1314"/>
                    </a:lnTo>
                    <a:lnTo>
                      <a:pt x="822" y="1293"/>
                    </a:lnTo>
                    <a:lnTo>
                      <a:pt x="830" y="1279"/>
                    </a:lnTo>
                    <a:lnTo>
                      <a:pt x="830" y="1279"/>
                    </a:lnTo>
                    <a:lnTo>
                      <a:pt x="834" y="1269"/>
                    </a:lnTo>
                    <a:lnTo>
                      <a:pt x="838" y="1255"/>
                    </a:lnTo>
                    <a:lnTo>
                      <a:pt x="844" y="1229"/>
                    </a:lnTo>
                    <a:lnTo>
                      <a:pt x="846" y="1198"/>
                    </a:lnTo>
                    <a:lnTo>
                      <a:pt x="846" y="1172"/>
                    </a:lnTo>
                    <a:lnTo>
                      <a:pt x="846" y="1172"/>
                    </a:lnTo>
                    <a:lnTo>
                      <a:pt x="848" y="1160"/>
                    </a:lnTo>
                    <a:lnTo>
                      <a:pt x="850" y="1142"/>
                    </a:lnTo>
                    <a:lnTo>
                      <a:pt x="860" y="1105"/>
                    </a:lnTo>
                    <a:lnTo>
                      <a:pt x="874" y="1061"/>
                    </a:lnTo>
                    <a:lnTo>
                      <a:pt x="874" y="1061"/>
                    </a:lnTo>
                    <a:lnTo>
                      <a:pt x="1014" y="775"/>
                    </a:lnTo>
                    <a:lnTo>
                      <a:pt x="1014" y="775"/>
                    </a:lnTo>
                    <a:lnTo>
                      <a:pt x="1030" y="745"/>
                    </a:lnTo>
                    <a:lnTo>
                      <a:pt x="1042" y="715"/>
                    </a:lnTo>
                    <a:lnTo>
                      <a:pt x="1042" y="715"/>
                    </a:lnTo>
                    <a:lnTo>
                      <a:pt x="1059" y="668"/>
                    </a:lnTo>
                    <a:lnTo>
                      <a:pt x="1071" y="621"/>
                    </a:lnTo>
                    <a:lnTo>
                      <a:pt x="1075" y="597"/>
                    </a:lnTo>
                    <a:lnTo>
                      <a:pt x="1079" y="573"/>
                    </a:lnTo>
                    <a:lnTo>
                      <a:pt x="1081" y="547"/>
                    </a:lnTo>
                    <a:lnTo>
                      <a:pt x="1081" y="522"/>
                    </a:lnTo>
                    <a:lnTo>
                      <a:pt x="1081" y="522"/>
                    </a:lnTo>
                    <a:lnTo>
                      <a:pt x="1081" y="494"/>
                    </a:lnTo>
                    <a:lnTo>
                      <a:pt x="1079" y="468"/>
                    </a:lnTo>
                    <a:lnTo>
                      <a:pt x="1075" y="441"/>
                    </a:lnTo>
                    <a:lnTo>
                      <a:pt x="1071" y="417"/>
                    </a:lnTo>
                    <a:lnTo>
                      <a:pt x="1065" y="391"/>
                    </a:lnTo>
                    <a:lnTo>
                      <a:pt x="1057" y="366"/>
                    </a:lnTo>
                    <a:lnTo>
                      <a:pt x="1049" y="342"/>
                    </a:lnTo>
                    <a:lnTo>
                      <a:pt x="1038" y="318"/>
                    </a:lnTo>
                    <a:lnTo>
                      <a:pt x="1028" y="296"/>
                    </a:lnTo>
                    <a:lnTo>
                      <a:pt x="1016" y="273"/>
                    </a:lnTo>
                    <a:lnTo>
                      <a:pt x="1002" y="251"/>
                    </a:lnTo>
                    <a:lnTo>
                      <a:pt x="988" y="231"/>
                    </a:lnTo>
                    <a:lnTo>
                      <a:pt x="974" y="209"/>
                    </a:lnTo>
                    <a:lnTo>
                      <a:pt x="957" y="190"/>
                    </a:lnTo>
                    <a:lnTo>
                      <a:pt x="921" y="152"/>
                    </a:lnTo>
                    <a:lnTo>
                      <a:pt x="883" y="120"/>
                    </a:lnTo>
                    <a:lnTo>
                      <a:pt x="842" y="89"/>
                    </a:lnTo>
                    <a:lnTo>
                      <a:pt x="820" y="75"/>
                    </a:lnTo>
                    <a:lnTo>
                      <a:pt x="798" y="63"/>
                    </a:lnTo>
                    <a:lnTo>
                      <a:pt x="773" y="51"/>
                    </a:lnTo>
                    <a:lnTo>
                      <a:pt x="749" y="41"/>
                    </a:lnTo>
                    <a:lnTo>
                      <a:pt x="725" y="33"/>
                    </a:lnTo>
                    <a:lnTo>
                      <a:pt x="700" y="24"/>
                    </a:lnTo>
                    <a:lnTo>
                      <a:pt x="674" y="16"/>
                    </a:lnTo>
                    <a:lnTo>
                      <a:pt x="648" y="10"/>
                    </a:lnTo>
                    <a:lnTo>
                      <a:pt x="621" y="6"/>
                    </a:lnTo>
                    <a:lnTo>
                      <a:pt x="595" y="2"/>
                    </a:lnTo>
                    <a:lnTo>
                      <a:pt x="567" y="0"/>
                    </a:lnTo>
                    <a:lnTo>
                      <a:pt x="541" y="0"/>
                    </a:lnTo>
                    <a:close/>
                  </a:path>
                </a:pathLst>
              </a:custGeom>
              <a:solidFill>
                <a:srgbClr val="FDFDF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9" name="Freeform 63"/>
              <p:cNvSpPr>
                <a:spLocks/>
              </p:cNvSpPr>
              <p:nvPr/>
            </p:nvSpPr>
            <p:spPr bwMode="auto">
              <a:xfrm>
                <a:off x="2197" y="362"/>
                <a:ext cx="1081" cy="1358"/>
              </a:xfrm>
              <a:custGeom>
                <a:avLst/>
                <a:gdLst>
                  <a:gd name="T0" fmla="*/ 334 w 1081"/>
                  <a:gd name="T1" fmla="*/ 1358 h 1358"/>
                  <a:gd name="T2" fmla="*/ 300 w 1081"/>
                  <a:gd name="T3" fmla="*/ 1336 h 1358"/>
                  <a:gd name="T4" fmla="*/ 275 w 1081"/>
                  <a:gd name="T5" fmla="*/ 1314 h 1358"/>
                  <a:gd name="T6" fmla="*/ 251 w 1081"/>
                  <a:gd name="T7" fmla="*/ 1279 h 1358"/>
                  <a:gd name="T8" fmla="*/ 245 w 1081"/>
                  <a:gd name="T9" fmla="*/ 1267 h 1358"/>
                  <a:gd name="T10" fmla="*/ 237 w 1081"/>
                  <a:gd name="T11" fmla="*/ 1227 h 1358"/>
                  <a:gd name="T12" fmla="*/ 235 w 1081"/>
                  <a:gd name="T13" fmla="*/ 1172 h 1358"/>
                  <a:gd name="T14" fmla="*/ 233 w 1081"/>
                  <a:gd name="T15" fmla="*/ 1158 h 1358"/>
                  <a:gd name="T16" fmla="*/ 221 w 1081"/>
                  <a:gd name="T17" fmla="*/ 1105 h 1358"/>
                  <a:gd name="T18" fmla="*/ 207 w 1081"/>
                  <a:gd name="T19" fmla="*/ 1061 h 1358"/>
                  <a:gd name="T20" fmla="*/ 67 w 1081"/>
                  <a:gd name="T21" fmla="*/ 775 h 1358"/>
                  <a:gd name="T22" fmla="*/ 39 w 1081"/>
                  <a:gd name="T23" fmla="*/ 715 h 1358"/>
                  <a:gd name="T24" fmla="*/ 22 w 1081"/>
                  <a:gd name="T25" fmla="*/ 668 h 1358"/>
                  <a:gd name="T26" fmla="*/ 6 w 1081"/>
                  <a:gd name="T27" fmla="*/ 597 h 1358"/>
                  <a:gd name="T28" fmla="*/ 0 w 1081"/>
                  <a:gd name="T29" fmla="*/ 547 h 1358"/>
                  <a:gd name="T30" fmla="*/ 0 w 1081"/>
                  <a:gd name="T31" fmla="*/ 522 h 1358"/>
                  <a:gd name="T32" fmla="*/ 2 w 1081"/>
                  <a:gd name="T33" fmla="*/ 468 h 1358"/>
                  <a:gd name="T34" fmla="*/ 10 w 1081"/>
                  <a:gd name="T35" fmla="*/ 417 h 1358"/>
                  <a:gd name="T36" fmla="*/ 24 w 1081"/>
                  <a:gd name="T37" fmla="*/ 366 h 1358"/>
                  <a:gd name="T38" fmla="*/ 43 w 1081"/>
                  <a:gd name="T39" fmla="*/ 318 h 1358"/>
                  <a:gd name="T40" fmla="*/ 65 w 1081"/>
                  <a:gd name="T41" fmla="*/ 273 h 1358"/>
                  <a:gd name="T42" fmla="*/ 93 w 1081"/>
                  <a:gd name="T43" fmla="*/ 231 h 1358"/>
                  <a:gd name="T44" fmla="*/ 124 w 1081"/>
                  <a:gd name="T45" fmla="*/ 190 h 1358"/>
                  <a:gd name="T46" fmla="*/ 199 w 1081"/>
                  <a:gd name="T47" fmla="*/ 120 h 1358"/>
                  <a:gd name="T48" fmla="*/ 261 w 1081"/>
                  <a:gd name="T49" fmla="*/ 77 h 1358"/>
                  <a:gd name="T50" fmla="*/ 308 w 1081"/>
                  <a:gd name="T51" fmla="*/ 53 h 1358"/>
                  <a:gd name="T52" fmla="*/ 356 w 1081"/>
                  <a:gd name="T53" fmla="*/ 33 h 1358"/>
                  <a:gd name="T54" fmla="*/ 407 w 1081"/>
                  <a:gd name="T55" fmla="*/ 16 h 1358"/>
                  <a:gd name="T56" fmla="*/ 460 w 1081"/>
                  <a:gd name="T57" fmla="*/ 6 h 1358"/>
                  <a:gd name="T58" fmla="*/ 512 w 1081"/>
                  <a:gd name="T59" fmla="*/ 2 h 1358"/>
                  <a:gd name="T60" fmla="*/ 541 w 1081"/>
                  <a:gd name="T61" fmla="*/ 0 h 1358"/>
                  <a:gd name="T62" fmla="*/ 595 w 1081"/>
                  <a:gd name="T63" fmla="*/ 4 h 1358"/>
                  <a:gd name="T64" fmla="*/ 648 w 1081"/>
                  <a:gd name="T65" fmla="*/ 12 h 1358"/>
                  <a:gd name="T66" fmla="*/ 700 w 1081"/>
                  <a:gd name="T67" fmla="*/ 24 h 1358"/>
                  <a:gd name="T68" fmla="*/ 749 w 1081"/>
                  <a:gd name="T69" fmla="*/ 43 h 1358"/>
                  <a:gd name="T70" fmla="*/ 798 w 1081"/>
                  <a:gd name="T71" fmla="*/ 63 h 1358"/>
                  <a:gd name="T72" fmla="*/ 842 w 1081"/>
                  <a:gd name="T73" fmla="*/ 89 h 1358"/>
                  <a:gd name="T74" fmla="*/ 921 w 1081"/>
                  <a:gd name="T75" fmla="*/ 154 h 1358"/>
                  <a:gd name="T76" fmla="*/ 972 w 1081"/>
                  <a:gd name="T77" fmla="*/ 211 h 1358"/>
                  <a:gd name="T78" fmla="*/ 1002 w 1081"/>
                  <a:gd name="T79" fmla="*/ 251 h 1358"/>
                  <a:gd name="T80" fmla="*/ 1026 w 1081"/>
                  <a:gd name="T81" fmla="*/ 296 h 1358"/>
                  <a:gd name="T82" fmla="*/ 1049 w 1081"/>
                  <a:gd name="T83" fmla="*/ 342 h 1358"/>
                  <a:gd name="T84" fmla="*/ 1063 w 1081"/>
                  <a:gd name="T85" fmla="*/ 391 h 1358"/>
                  <a:gd name="T86" fmla="*/ 1075 w 1081"/>
                  <a:gd name="T87" fmla="*/ 441 h 1358"/>
                  <a:gd name="T88" fmla="*/ 1081 w 1081"/>
                  <a:gd name="T89" fmla="*/ 494 h 1358"/>
                  <a:gd name="T90" fmla="*/ 1081 w 1081"/>
                  <a:gd name="T91" fmla="*/ 522 h 1358"/>
                  <a:gd name="T92" fmla="*/ 1079 w 1081"/>
                  <a:gd name="T93" fmla="*/ 573 h 1358"/>
                  <a:gd name="T94" fmla="*/ 1071 w 1081"/>
                  <a:gd name="T95" fmla="*/ 621 h 1358"/>
                  <a:gd name="T96" fmla="*/ 1042 w 1081"/>
                  <a:gd name="T97" fmla="*/ 715 h 1358"/>
                  <a:gd name="T98" fmla="*/ 1028 w 1081"/>
                  <a:gd name="T99" fmla="*/ 745 h 1358"/>
                  <a:gd name="T100" fmla="*/ 1014 w 1081"/>
                  <a:gd name="T101" fmla="*/ 775 h 1358"/>
                  <a:gd name="T102" fmla="*/ 874 w 1081"/>
                  <a:gd name="T103" fmla="*/ 1061 h 1358"/>
                  <a:gd name="T104" fmla="*/ 850 w 1081"/>
                  <a:gd name="T105" fmla="*/ 1142 h 1358"/>
                  <a:gd name="T106" fmla="*/ 846 w 1081"/>
                  <a:gd name="T107" fmla="*/ 1172 h 1358"/>
                  <a:gd name="T108" fmla="*/ 846 w 1081"/>
                  <a:gd name="T109" fmla="*/ 1198 h 1358"/>
                  <a:gd name="T110" fmla="*/ 838 w 1081"/>
                  <a:gd name="T111" fmla="*/ 1255 h 1358"/>
                  <a:gd name="T112" fmla="*/ 830 w 1081"/>
                  <a:gd name="T113" fmla="*/ 1279 h 1358"/>
                  <a:gd name="T114" fmla="*/ 822 w 1081"/>
                  <a:gd name="T115" fmla="*/ 1293 h 1358"/>
                  <a:gd name="T116" fmla="*/ 796 w 1081"/>
                  <a:gd name="T117" fmla="*/ 1324 h 1358"/>
                  <a:gd name="T118" fmla="*/ 765 w 1081"/>
                  <a:gd name="T119" fmla="*/ 1346 h 1358"/>
                  <a:gd name="T120" fmla="*/ 541 w 1081"/>
                  <a:gd name="T121" fmla="*/ 1358 h 13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081" h="1358">
                    <a:moveTo>
                      <a:pt x="334" y="1358"/>
                    </a:moveTo>
                    <a:lnTo>
                      <a:pt x="334" y="1358"/>
                    </a:lnTo>
                    <a:lnTo>
                      <a:pt x="316" y="1346"/>
                    </a:lnTo>
                    <a:lnTo>
                      <a:pt x="300" y="1336"/>
                    </a:lnTo>
                    <a:lnTo>
                      <a:pt x="286" y="1324"/>
                    </a:lnTo>
                    <a:lnTo>
                      <a:pt x="275" y="1314"/>
                    </a:lnTo>
                    <a:lnTo>
                      <a:pt x="259" y="1293"/>
                    </a:lnTo>
                    <a:lnTo>
                      <a:pt x="251" y="1279"/>
                    </a:lnTo>
                    <a:lnTo>
                      <a:pt x="251" y="1279"/>
                    </a:lnTo>
                    <a:lnTo>
                      <a:pt x="245" y="1267"/>
                    </a:lnTo>
                    <a:lnTo>
                      <a:pt x="243" y="1255"/>
                    </a:lnTo>
                    <a:lnTo>
                      <a:pt x="237" y="1227"/>
                    </a:lnTo>
                    <a:lnTo>
                      <a:pt x="235" y="1198"/>
                    </a:lnTo>
                    <a:lnTo>
                      <a:pt x="235" y="1172"/>
                    </a:lnTo>
                    <a:lnTo>
                      <a:pt x="235" y="1172"/>
                    </a:lnTo>
                    <a:lnTo>
                      <a:pt x="233" y="1158"/>
                    </a:lnTo>
                    <a:lnTo>
                      <a:pt x="231" y="1142"/>
                    </a:lnTo>
                    <a:lnTo>
                      <a:pt x="221" y="1105"/>
                    </a:lnTo>
                    <a:lnTo>
                      <a:pt x="207" y="1061"/>
                    </a:lnTo>
                    <a:lnTo>
                      <a:pt x="207" y="1061"/>
                    </a:lnTo>
                    <a:lnTo>
                      <a:pt x="67" y="775"/>
                    </a:lnTo>
                    <a:lnTo>
                      <a:pt x="67" y="775"/>
                    </a:lnTo>
                    <a:lnTo>
                      <a:pt x="51" y="745"/>
                    </a:lnTo>
                    <a:lnTo>
                      <a:pt x="39" y="715"/>
                    </a:lnTo>
                    <a:lnTo>
                      <a:pt x="39" y="715"/>
                    </a:lnTo>
                    <a:lnTo>
                      <a:pt x="22" y="668"/>
                    </a:lnTo>
                    <a:lnTo>
                      <a:pt x="10" y="621"/>
                    </a:lnTo>
                    <a:lnTo>
                      <a:pt x="6" y="597"/>
                    </a:lnTo>
                    <a:lnTo>
                      <a:pt x="2" y="573"/>
                    </a:lnTo>
                    <a:lnTo>
                      <a:pt x="0" y="547"/>
                    </a:lnTo>
                    <a:lnTo>
                      <a:pt x="0" y="522"/>
                    </a:lnTo>
                    <a:lnTo>
                      <a:pt x="0" y="522"/>
                    </a:lnTo>
                    <a:lnTo>
                      <a:pt x="0" y="494"/>
                    </a:lnTo>
                    <a:lnTo>
                      <a:pt x="2" y="468"/>
                    </a:lnTo>
                    <a:lnTo>
                      <a:pt x="6" y="441"/>
                    </a:lnTo>
                    <a:lnTo>
                      <a:pt x="10" y="417"/>
                    </a:lnTo>
                    <a:lnTo>
                      <a:pt x="16" y="391"/>
                    </a:lnTo>
                    <a:lnTo>
                      <a:pt x="24" y="366"/>
                    </a:lnTo>
                    <a:lnTo>
                      <a:pt x="33" y="342"/>
                    </a:lnTo>
                    <a:lnTo>
                      <a:pt x="43" y="318"/>
                    </a:lnTo>
                    <a:lnTo>
                      <a:pt x="53" y="296"/>
                    </a:lnTo>
                    <a:lnTo>
                      <a:pt x="65" y="273"/>
                    </a:lnTo>
                    <a:lnTo>
                      <a:pt x="79" y="251"/>
                    </a:lnTo>
                    <a:lnTo>
                      <a:pt x="93" y="231"/>
                    </a:lnTo>
                    <a:lnTo>
                      <a:pt x="107" y="211"/>
                    </a:lnTo>
                    <a:lnTo>
                      <a:pt x="124" y="190"/>
                    </a:lnTo>
                    <a:lnTo>
                      <a:pt x="160" y="154"/>
                    </a:lnTo>
                    <a:lnTo>
                      <a:pt x="199" y="120"/>
                    </a:lnTo>
                    <a:lnTo>
                      <a:pt x="239" y="89"/>
                    </a:lnTo>
                    <a:lnTo>
                      <a:pt x="261" y="77"/>
                    </a:lnTo>
                    <a:lnTo>
                      <a:pt x="284" y="63"/>
                    </a:lnTo>
                    <a:lnTo>
                      <a:pt x="308" y="53"/>
                    </a:lnTo>
                    <a:lnTo>
                      <a:pt x="332" y="43"/>
                    </a:lnTo>
                    <a:lnTo>
                      <a:pt x="356" y="33"/>
                    </a:lnTo>
                    <a:lnTo>
                      <a:pt x="381" y="24"/>
                    </a:lnTo>
                    <a:lnTo>
                      <a:pt x="407" y="16"/>
                    </a:lnTo>
                    <a:lnTo>
                      <a:pt x="431" y="12"/>
                    </a:lnTo>
                    <a:lnTo>
                      <a:pt x="460" y="6"/>
                    </a:lnTo>
                    <a:lnTo>
                      <a:pt x="486" y="4"/>
                    </a:lnTo>
                    <a:lnTo>
                      <a:pt x="512" y="2"/>
                    </a:lnTo>
                    <a:lnTo>
                      <a:pt x="541" y="0"/>
                    </a:lnTo>
                    <a:lnTo>
                      <a:pt x="541" y="0"/>
                    </a:lnTo>
                    <a:lnTo>
                      <a:pt x="569" y="2"/>
                    </a:lnTo>
                    <a:lnTo>
                      <a:pt x="595" y="4"/>
                    </a:lnTo>
                    <a:lnTo>
                      <a:pt x="621" y="6"/>
                    </a:lnTo>
                    <a:lnTo>
                      <a:pt x="648" y="12"/>
                    </a:lnTo>
                    <a:lnTo>
                      <a:pt x="674" y="16"/>
                    </a:lnTo>
                    <a:lnTo>
                      <a:pt x="700" y="24"/>
                    </a:lnTo>
                    <a:lnTo>
                      <a:pt x="725" y="33"/>
                    </a:lnTo>
                    <a:lnTo>
                      <a:pt x="749" y="43"/>
                    </a:lnTo>
                    <a:lnTo>
                      <a:pt x="773" y="53"/>
                    </a:lnTo>
                    <a:lnTo>
                      <a:pt x="798" y="63"/>
                    </a:lnTo>
                    <a:lnTo>
                      <a:pt x="820" y="77"/>
                    </a:lnTo>
                    <a:lnTo>
                      <a:pt x="842" y="89"/>
                    </a:lnTo>
                    <a:lnTo>
                      <a:pt x="883" y="120"/>
                    </a:lnTo>
                    <a:lnTo>
                      <a:pt x="921" y="154"/>
                    </a:lnTo>
                    <a:lnTo>
                      <a:pt x="955" y="190"/>
                    </a:lnTo>
                    <a:lnTo>
                      <a:pt x="972" y="211"/>
                    </a:lnTo>
                    <a:lnTo>
                      <a:pt x="988" y="231"/>
                    </a:lnTo>
                    <a:lnTo>
                      <a:pt x="1002" y="251"/>
                    </a:lnTo>
                    <a:lnTo>
                      <a:pt x="1014" y="273"/>
                    </a:lnTo>
                    <a:lnTo>
                      <a:pt x="1026" y="296"/>
                    </a:lnTo>
                    <a:lnTo>
                      <a:pt x="1038" y="318"/>
                    </a:lnTo>
                    <a:lnTo>
                      <a:pt x="1049" y="342"/>
                    </a:lnTo>
                    <a:lnTo>
                      <a:pt x="1057" y="366"/>
                    </a:lnTo>
                    <a:lnTo>
                      <a:pt x="1063" y="391"/>
                    </a:lnTo>
                    <a:lnTo>
                      <a:pt x="1069" y="417"/>
                    </a:lnTo>
                    <a:lnTo>
                      <a:pt x="1075" y="441"/>
                    </a:lnTo>
                    <a:lnTo>
                      <a:pt x="1077" y="468"/>
                    </a:lnTo>
                    <a:lnTo>
                      <a:pt x="1081" y="494"/>
                    </a:lnTo>
                    <a:lnTo>
                      <a:pt x="1081" y="522"/>
                    </a:lnTo>
                    <a:lnTo>
                      <a:pt x="1081" y="522"/>
                    </a:lnTo>
                    <a:lnTo>
                      <a:pt x="1081" y="547"/>
                    </a:lnTo>
                    <a:lnTo>
                      <a:pt x="1079" y="573"/>
                    </a:lnTo>
                    <a:lnTo>
                      <a:pt x="1075" y="597"/>
                    </a:lnTo>
                    <a:lnTo>
                      <a:pt x="1071" y="621"/>
                    </a:lnTo>
                    <a:lnTo>
                      <a:pt x="1059" y="668"/>
                    </a:lnTo>
                    <a:lnTo>
                      <a:pt x="1042" y="715"/>
                    </a:lnTo>
                    <a:lnTo>
                      <a:pt x="1042" y="715"/>
                    </a:lnTo>
                    <a:lnTo>
                      <a:pt x="1028" y="745"/>
                    </a:lnTo>
                    <a:lnTo>
                      <a:pt x="1014" y="775"/>
                    </a:lnTo>
                    <a:lnTo>
                      <a:pt x="1014" y="775"/>
                    </a:lnTo>
                    <a:lnTo>
                      <a:pt x="874" y="1061"/>
                    </a:lnTo>
                    <a:lnTo>
                      <a:pt x="874" y="1061"/>
                    </a:lnTo>
                    <a:lnTo>
                      <a:pt x="860" y="1105"/>
                    </a:lnTo>
                    <a:lnTo>
                      <a:pt x="850" y="1142"/>
                    </a:lnTo>
                    <a:lnTo>
                      <a:pt x="846" y="1158"/>
                    </a:lnTo>
                    <a:lnTo>
                      <a:pt x="846" y="1172"/>
                    </a:lnTo>
                    <a:lnTo>
                      <a:pt x="846" y="1172"/>
                    </a:lnTo>
                    <a:lnTo>
                      <a:pt x="846" y="1198"/>
                    </a:lnTo>
                    <a:lnTo>
                      <a:pt x="842" y="1227"/>
                    </a:lnTo>
                    <a:lnTo>
                      <a:pt x="838" y="1255"/>
                    </a:lnTo>
                    <a:lnTo>
                      <a:pt x="834" y="1267"/>
                    </a:lnTo>
                    <a:lnTo>
                      <a:pt x="830" y="1279"/>
                    </a:lnTo>
                    <a:lnTo>
                      <a:pt x="830" y="1279"/>
                    </a:lnTo>
                    <a:lnTo>
                      <a:pt x="822" y="1293"/>
                    </a:lnTo>
                    <a:lnTo>
                      <a:pt x="806" y="1314"/>
                    </a:lnTo>
                    <a:lnTo>
                      <a:pt x="796" y="1324"/>
                    </a:lnTo>
                    <a:lnTo>
                      <a:pt x="781" y="1336"/>
                    </a:lnTo>
                    <a:lnTo>
                      <a:pt x="765" y="1346"/>
                    </a:lnTo>
                    <a:lnTo>
                      <a:pt x="747" y="1358"/>
                    </a:lnTo>
                    <a:lnTo>
                      <a:pt x="541" y="1358"/>
                    </a:lnTo>
                    <a:lnTo>
                      <a:pt x="334" y="1358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0" name="Freeform 64"/>
              <p:cNvSpPr>
                <a:spLocks/>
              </p:cNvSpPr>
              <p:nvPr/>
            </p:nvSpPr>
            <p:spPr bwMode="auto">
              <a:xfrm>
                <a:off x="2197" y="362"/>
                <a:ext cx="1081" cy="1358"/>
              </a:xfrm>
              <a:custGeom>
                <a:avLst/>
                <a:gdLst>
                  <a:gd name="T0" fmla="*/ 541 w 1081"/>
                  <a:gd name="T1" fmla="*/ 0 h 1358"/>
                  <a:gd name="T2" fmla="*/ 486 w 1081"/>
                  <a:gd name="T3" fmla="*/ 2 h 1358"/>
                  <a:gd name="T4" fmla="*/ 431 w 1081"/>
                  <a:gd name="T5" fmla="*/ 10 h 1358"/>
                  <a:gd name="T6" fmla="*/ 381 w 1081"/>
                  <a:gd name="T7" fmla="*/ 24 h 1358"/>
                  <a:gd name="T8" fmla="*/ 330 w 1081"/>
                  <a:gd name="T9" fmla="*/ 41 h 1358"/>
                  <a:gd name="T10" fmla="*/ 284 w 1081"/>
                  <a:gd name="T11" fmla="*/ 63 h 1358"/>
                  <a:gd name="T12" fmla="*/ 239 w 1081"/>
                  <a:gd name="T13" fmla="*/ 89 h 1358"/>
                  <a:gd name="T14" fmla="*/ 158 w 1081"/>
                  <a:gd name="T15" fmla="*/ 152 h 1358"/>
                  <a:gd name="T16" fmla="*/ 107 w 1081"/>
                  <a:gd name="T17" fmla="*/ 209 h 1358"/>
                  <a:gd name="T18" fmla="*/ 79 w 1081"/>
                  <a:gd name="T19" fmla="*/ 251 h 1358"/>
                  <a:gd name="T20" fmla="*/ 53 w 1081"/>
                  <a:gd name="T21" fmla="*/ 296 h 1358"/>
                  <a:gd name="T22" fmla="*/ 33 w 1081"/>
                  <a:gd name="T23" fmla="*/ 342 h 1358"/>
                  <a:gd name="T24" fmla="*/ 16 w 1081"/>
                  <a:gd name="T25" fmla="*/ 391 h 1358"/>
                  <a:gd name="T26" fmla="*/ 6 w 1081"/>
                  <a:gd name="T27" fmla="*/ 441 h 1358"/>
                  <a:gd name="T28" fmla="*/ 0 w 1081"/>
                  <a:gd name="T29" fmla="*/ 494 h 1358"/>
                  <a:gd name="T30" fmla="*/ 0 w 1081"/>
                  <a:gd name="T31" fmla="*/ 522 h 1358"/>
                  <a:gd name="T32" fmla="*/ 2 w 1081"/>
                  <a:gd name="T33" fmla="*/ 573 h 1358"/>
                  <a:gd name="T34" fmla="*/ 8 w 1081"/>
                  <a:gd name="T35" fmla="*/ 621 h 1358"/>
                  <a:gd name="T36" fmla="*/ 37 w 1081"/>
                  <a:gd name="T37" fmla="*/ 715 h 1358"/>
                  <a:gd name="T38" fmla="*/ 51 w 1081"/>
                  <a:gd name="T39" fmla="*/ 745 h 1358"/>
                  <a:gd name="T40" fmla="*/ 67 w 1081"/>
                  <a:gd name="T41" fmla="*/ 775 h 1358"/>
                  <a:gd name="T42" fmla="*/ 207 w 1081"/>
                  <a:gd name="T43" fmla="*/ 1061 h 1358"/>
                  <a:gd name="T44" fmla="*/ 231 w 1081"/>
                  <a:gd name="T45" fmla="*/ 1142 h 1358"/>
                  <a:gd name="T46" fmla="*/ 235 w 1081"/>
                  <a:gd name="T47" fmla="*/ 1172 h 1358"/>
                  <a:gd name="T48" fmla="*/ 235 w 1081"/>
                  <a:gd name="T49" fmla="*/ 1198 h 1358"/>
                  <a:gd name="T50" fmla="*/ 243 w 1081"/>
                  <a:gd name="T51" fmla="*/ 1255 h 1358"/>
                  <a:gd name="T52" fmla="*/ 249 w 1081"/>
                  <a:gd name="T53" fmla="*/ 1279 h 1358"/>
                  <a:gd name="T54" fmla="*/ 259 w 1081"/>
                  <a:gd name="T55" fmla="*/ 1293 h 1358"/>
                  <a:gd name="T56" fmla="*/ 286 w 1081"/>
                  <a:gd name="T57" fmla="*/ 1326 h 1358"/>
                  <a:gd name="T58" fmla="*/ 314 w 1081"/>
                  <a:gd name="T59" fmla="*/ 1348 h 1358"/>
                  <a:gd name="T60" fmla="*/ 541 w 1081"/>
                  <a:gd name="T61" fmla="*/ 1358 h 1358"/>
                  <a:gd name="T62" fmla="*/ 747 w 1081"/>
                  <a:gd name="T63" fmla="*/ 1358 h 1358"/>
                  <a:gd name="T64" fmla="*/ 781 w 1081"/>
                  <a:gd name="T65" fmla="*/ 1336 h 1358"/>
                  <a:gd name="T66" fmla="*/ 806 w 1081"/>
                  <a:gd name="T67" fmla="*/ 1314 h 1358"/>
                  <a:gd name="T68" fmla="*/ 830 w 1081"/>
                  <a:gd name="T69" fmla="*/ 1279 h 1358"/>
                  <a:gd name="T70" fmla="*/ 834 w 1081"/>
                  <a:gd name="T71" fmla="*/ 1269 h 1358"/>
                  <a:gd name="T72" fmla="*/ 844 w 1081"/>
                  <a:gd name="T73" fmla="*/ 1229 h 1358"/>
                  <a:gd name="T74" fmla="*/ 846 w 1081"/>
                  <a:gd name="T75" fmla="*/ 1172 h 1358"/>
                  <a:gd name="T76" fmla="*/ 848 w 1081"/>
                  <a:gd name="T77" fmla="*/ 1160 h 1358"/>
                  <a:gd name="T78" fmla="*/ 860 w 1081"/>
                  <a:gd name="T79" fmla="*/ 1105 h 1358"/>
                  <a:gd name="T80" fmla="*/ 874 w 1081"/>
                  <a:gd name="T81" fmla="*/ 1061 h 1358"/>
                  <a:gd name="T82" fmla="*/ 1014 w 1081"/>
                  <a:gd name="T83" fmla="*/ 775 h 1358"/>
                  <a:gd name="T84" fmla="*/ 1042 w 1081"/>
                  <a:gd name="T85" fmla="*/ 715 h 1358"/>
                  <a:gd name="T86" fmla="*/ 1059 w 1081"/>
                  <a:gd name="T87" fmla="*/ 668 h 1358"/>
                  <a:gd name="T88" fmla="*/ 1075 w 1081"/>
                  <a:gd name="T89" fmla="*/ 597 h 1358"/>
                  <a:gd name="T90" fmla="*/ 1081 w 1081"/>
                  <a:gd name="T91" fmla="*/ 547 h 1358"/>
                  <a:gd name="T92" fmla="*/ 1081 w 1081"/>
                  <a:gd name="T93" fmla="*/ 522 h 1358"/>
                  <a:gd name="T94" fmla="*/ 1079 w 1081"/>
                  <a:gd name="T95" fmla="*/ 468 h 1358"/>
                  <a:gd name="T96" fmla="*/ 1071 w 1081"/>
                  <a:gd name="T97" fmla="*/ 417 h 1358"/>
                  <a:gd name="T98" fmla="*/ 1057 w 1081"/>
                  <a:gd name="T99" fmla="*/ 366 h 1358"/>
                  <a:gd name="T100" fmla="*/ 1038 w 1081"/>
                  <a:gd name="T101" fmla="*/ 318 h 1358"/>
                  <a:gd name="T102" fmla="*/ 1016 w 1081"/>
                  <a:gd name="T103" fmla="*/ 273 h 1358"/>
                  <a:gd name="T104" fmla="*/ 988 w 1081"/>
                  <a:gd name="T105" fmla="*/ 231 h 1358"/>
                  <a:gd name="T106" fmla="*/ 957 w 1081"/>
                  <a:gd name="T107" fmla="*/ 190 h 1358"/>
                  <a:gd name="T108" fmla="*/ 883 w 1081"/>
                  <a:gd name="T109" fmla="*/ 120 h 1358"/>
                  <a:gd name="T110" fmla="*/ 820 w 1081"/>
                  <a:gd name="T111" fmla="*/ 75 h 1358"/>
                  <a:gd name="T112" fmla="*/ 773 w 1081"/>
                  <a:gd name="T113" fmla="*/ 51 h 1358"/>
                  <a:gd name="T114" fmla="*/ 725 w 1081"/>
                  <a:gd name="T115" fmla="*/ 33 h 1358"/>
                  <a:gd name="T116" fmla="*/ 674 w 1081"/>
                  <a:gd name="T117" fmla="*/ 16 h 1358"/>
                  <a:gd name="T118" fmla="*/ 621 w 1081"/>
                  <a:gd name="T119" fmla="*/ 6 h 1358"/>
                  <a:gd name="T120" fmla="*/ 567 w 1081"/>
                  <a:gd name="T121" fmla="*/ 0 h 13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081" h="1358">
                    <a:moveTo>
                      <a:pt x="541" y="0"/>
                    </a:moveTo>
                    <a:lnTo>
                      <a:pt x="541" y="0"/>
                    </a:lnTo>
                    <a:lnTo>
                      <a:pt x="512" y="0"/>
                    </a:lnTo>
                    <a:lnTo>
                      <a:pt x="486" y="2"/>
                    </a:lnTo>
                    <a:lnTo>
                      <a:pt x="458" y="6"/>
                    </a:lnTo>
                    <a:lnTo>
                      <a:pt x="431" y="10"/>
                    </a:lnTo>
                    <a:lnTo>
                      <a:pt x="405" y="16"/>
                    </a:lnTo>
                    <a:lnTo>
                      <a:pt x="381" y="24"/>
                    </a:lnTo>
                    <a:lnTo>
                      <a:pt x="354" y="33"/>
                    </a:lnTo>
                    <a:lnTo>
                      <a:pt x="330" y="41"/>
                    </a:lnTo>
                    <a:lnTo>
                      <a:pt x="308" y="51"/>
                    </a:lnTo>
                    <a:lnTo>
                      <a:pt x="284" y="63"/>
                    </a:lnTo>
                    <a:lnTo>
                      <a:pt x="261" y="75"/>
                    </a:lnTo>
                    <a:lnTo>
                      <a:pt x="239" y="89"/>
                    </a:lnTo>
                    <a:lnTo>
                      <a:pt x="196" y="120"/>
                    </a:lnTo>
                    <a:lnTo>
                      <a:pt x="158" y="152"/>
                    </a:lnTo>
                    <a:lnTo>
                      <a:pt x="124" y="190"/>
                    </a:lnTo>
                    <a:lnTo>
                      <a:pt x="107" y="209"/>
                    </a:lnTo>
                    <a:lnTo>
                      <a:pt x="93" y="231"/>
                    </a:lnTo>
                    <a:lnTo>
                      <a:pt x="79" y="251"/>
                    </a:lnTo>
                    <a:lnTo>
                      <a:pt x="65" y="273"/>
                    </a:lnTo>
                    <a:lnTo>
                      <a:pt x="53" y="296"/>
                    </a:lnTo>
                    <a:lnTo>
                      <a:pt x="43" y="318"/>
                    </a:lnTo>
                    <a:lnTo>
                      <a:pt x="33" y="342"/>
                    </a:lnTo>
                    <a:lnTo>
                      <a:pt x="24" y="366"/>
                    </a:lnTo>
                    <a:lnTo>
                      <a:pt x="16" y="391"/>
                    </a:lnTo>
                    <a:lnTo>
                      <a:pt x="10" y="417"/>
                    </a:lnTo>
                    <a:lnTo>
                      <a:pt x="6" y="441"/>
                    </a:lnTo>
                    <a:lnTo>
                      <a:pt x="2" y="468"/>
                    </a:lnTo>
                    <a:lnTo>
                      <a:pt x="0" y="494"/>
                    </a:lnTo>
                    <a:lnTo>
                      <a:pt x="0" y="522"/>
                    </a:lnTo>
                    <a:lnTo>
                      <a:pt x="0" y="522"/>
                    </a:lnTo>
                    <a:lnTo>
                      <a:pt x="0" y="547"/>
                    </a:lnTo>
                    <a:lnTo>
                      <a:pt x="2" y="573"/>
                    </a:lnTo>
                    <a:lnTo>
                      <a:pt x="4" y="597"/>
                    </a:lnTo>
                    <a:lnTo>
                      <a:pt x="8" y="621"/>
                    </a:lnTo>
                    <a:lnTo>
                      <a:pt x="20" y="668"/>
                    </a:lnTo>
                    <a:lnTo>
                      <a:pt x="37" y="715"/>
                    </a:lnTo>
                    <a:lnTo>
                      <a:pt x="37" y="715"/>
                    </a:lnTo>
                    <a:lnTo>
                      <a:pt x="51" y="745"/>
                    </a:lnTo>
                    <a:lnTo>
                      <a:pt x="67" y="775"/>
                    </a:lnTo>
                    <a:lnTo>
                      <a:pt x="67" y="775"/>
                    </a:lnTo>
                    <a:lnTo>
                      <a:pt x="207" y="1061"/>
                    </a:lnTo>
                    <a:lnTo>
                      <a:pt x="207" y="1061"/>
                    </a:lnTo>
                    <a:lnTo>
                      <a:pt x="221" y="1105"/>
                    </a:lnTo>
                    <a:lnTo>
                      <a:pt x="231" y="1142"/>
                    </a:lnTo>
                    <a:lnTo>
                      <a:pt x="233" y="1160"/>
                    </a:lnTo>
                    <a:lnTo>
                      <a:pt x="235" y="1172"/>
                    </a:lnTo>
                    <a:lnTo>
                      <a:pt x="235" y="1172"/>
                    </a:lnTo>
                    <a:lnTo>
                      <a:pt x="235" y="1198"/>
                    </a:lnTo>
                    <a:lnTo>
                      <a:pt x="237" y="1229"/>
                    </a:lnTo>
                    <a:lnTo>
                      <a:pt x="243" y="1255"/>
                    </a:lnTo>
                    <a:lnTo>
                      <a:pt x="245" y="1269"/>
                    </a:lnTo>
                    <a:lnTo>
                      <a:pt x="249" y="1279"/>
                    </a:lnTo>
                    <a:lnTo>
                      <a:pt x="249" y="1279"/>
                    </a:lnTo>
                    <a:lnTo>
                      <a:pt x="259" y="1293"/>
                    </a:lnTo>
                    <a:lnTo>
                      <a:pt x="275" y="1314"/>
                    </a:lnTo>
                    <a:lnTo>
                      <a:pt x="286" y="1326"/>
                    </a:lnTo>
                    <a:lnTo>
                      <a:pt x="300" y="1336"/>
                    </a:lnTo>
                    <a:lnTo>
                      <a:pt x="314" y="1348"/>
                    </a:lnTo>
                    <a:lnTo>
                      <a:pt x="332" y="1358"/>
                    </a:lnTo>
                    <a:lnTo>
                      <a:pt x="541" y="1358"/>
                    </a:lnTo>
                    <a:lnTo>
                      <a:pt x="747" y="1358"/>
                    </a:lnTo>
                    <a:lnTo>
                      <a:pt x="747" y="1358"/>
                    </a:lnTo>
                    <a:lnTo>
                      <a:pt x="765" y="1348"/>
                    </a:lnTo>
                    <a:lnTo>
                      <a:pt x="781" y="1336"/>
                    </a:lnTo>
                    <a:lnTo>
                      <a:pt x="796" y="1326"/>
                    </a:lnTo>
                    <a:lnTo>
                      <a:pt x="806" y="1314"/>
                    </a:lnTo>
                    <a:lnTo>
                      <a:pt x="822" y="1293"/>
                    </a:lnTo>
                    <a:lnTo>
                      <a:pt x="830" y="1279"/>
                    </a:lnTo>
                    <a:lnTo>
                      <a:pt x="830" y="1279"/>
                    </a:lnTo>
                    <a:lnTo>
                      <a:pt x="834" y="1269"/>
                    </a:lnTo>
                    <a:lnTo>
                      <a:pt x="838" y="1255"/>
                    </a:lnTo>
                    <a:lnTo>
                      <a:pt x="844" y="1229"/>
                    </a:lnTo>
                    <a:lnTo>
                      <a:pt x="846" y="1198"/>
                    </a:lnTo>
                    <a:lnTo>
                      <a:pt x="846" y="1172"/>
                    </a:lnTo>
                    <a:lnTo>
                      <a:pt x="846" y="1172"/>
                    </a:lnTo>
                    <a:lnTo>
                      <a:pt x="848" y="1160"/>
                    </a:lnTo>
                    <a:lnTo>
                      <a:pt x="850" y="1142"/>
                    </a:lnTo>
                    <a:lnTo>
                      <a:pt x="860" y="1105"/>
                    </a:lnTo>
                    <a:lnTo>
                      <a:pt x="874" y="1061"/>
                    </a:lnTo>
                    <a:lnTo>
                      <a:pt x="874" y="1061"/>
                    </a:lnTo>
                    <a:lnTo>
                      <a:pt x="1014" y="775"/>
                    </a:lnTo>
                    <a:lnTo>
                      <a:pt x="1014" y="775"/>
                    </a:lnTo>
                    <a:lnTo>
                      <a:pt x="1030" y="745"/>
                    </a:lnTo>
                    <a:lnTo>
                      <a:pt x="1042" y="715"/>
                    </a:lnTo>
                    <a:lnTo>
                      <a:pt x="1042" y="715"/>
                    </a:lnTo>
                    <a:lnTo>
                      <a:pt x="1059" y="668"/>
                    </a:lnTo>
                    <a:lnTo>
                      <a:pt x="1071" y="621"/>
                    </a:lnTo>
                    <a:lnTo>
                      <a:pt x="1075" y="597"/>
                    </a:lnTo>
                    <a:lnTo>
                      <a:pt x="1079" y="573"/>
                    </a:lnTo>
                    <a:lnTo>
                      <a:pt x="1081" y="547"/>
                    </a:lnTo>
                    <a:lnTo>
                      <a:pt x="1081" y="522"/>
                    </a:lnTo>
                    <a:lnTo>
                      <a:pt x="1081" y="522"/>
                    </a:lnTo>
                    <a:lnTo>
                      <a:pt x="1081" y="494"/>
                    </a:lnTo>
                    <a:lnTo>
                      <a:pt x="1079" y="468"/>
                    </a:lnTo>
                    <a:lnTo>
                      <a:pt x="1075" y="441"/>
                    </a:lnTo>
                    <a:lnTo>
                      <a:pt x="1071" y="417"/>
                    </a:lnTo>
                    <a:lnTo>
                      <a:pt x="1065" y="391"/>
                    </a:lnTo>
                    <a:lnTo>
                      <a:pt x="1057" y="366"/>
                    </a:lnTo>
                    <a:lnTo>
                      <a:pt x="1049" y="342"/>
                    </a:lnTo>
                    <a:lnTo>
                      <a:pt x="1038" y="318"/>
                    </a:lnTo>
                    <a:lnTo>
                      <a:pt x="1028" y="296"/>
                    </a:lnTo>
                    <a:lnTo>
                      <a:pt x="1016" y="273"/>
                    </a:lnTo>
                    <a:lnTo>
                      <a:pt x="1002" y="251"/>
                    </a:lnTo>
                    <a:lnTo>
                      <a:pt x="988" y="231"/>
                    </a:lnTo>
                    <a:lnTo>
                      <a:pt x="974" y="209"/>
                    </a:lnTo>
                    <a:lnTo>
                      <a:pt x="957" y="190"/>
                    </a:lnTo>
                    <a:lnTo>
                      <a:pt x="921" y="152"/>
                    </a:lnTo>
                    <a:lnTo>
                      <a:pt x="883" y="120"/>
                    </a:lnTo>
                    <a:lnTo>
                      <a:pt x="842" y="89"/>
                    </a:lnTo>
                    <a:lnTo>
                      <a:pt x="820" y="75"/>
                    </a:lnTo>
                    <a:lnTo>
                      <a:pt x="798" y="63"/>
                    </a:lnTo>
                    <a:lnTo>
                      <a:pt x="773" y="51"/>
                    </a:lnTo>
                    <a:lnTo>
                      <a:pt x="749" y="41"/>
                    </a:lnTo>
                    <a:lnTo>
                      <a:pt x="725" y="33"/>
                    </a:lnTo>
                    <a:lnTo>
                      <a:pt x="700" y="24"/>
                    </a:lnTo>
                    <a:lnTo>
                      <a:pt x="674" y="16"/>
                    </a:lnTo>
                    <a:lnTo>
                      <a:pt x="648" y="10"/>
                    </a:lnTo>
                    <a:lnTo>
                      <a:pt x="621" y="6"/>
                    </a:lnTo>
                    <a:lnTo>
                      <a:pt x="595" y="2"/>
                    </a:lnTo>
                    <a:lnTo>
                      <a:pt x="567" y="0"/>
                    </a:lnTo>
                    <a:lnTo>
                      <a:pt x="541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1" name="Freeform 65"/>
              <p:cNvSpPr>
                <a:spLocks noEditPoints="1"/>
              </p:cNvSpPr>
              <p:nvPr/>
            </p:nvSpPr>
            <p:spPr bwMode="auto">
              <a:xfrm>
                <a:off x="2197" y="362"/>
                <a:ext cx="1081" cy="1358"/>
              </a:xfrm>
              <a:custGeom>
                <a:avLst/>
                <a:gdLst>
                  <a:gd name="T0" fmla="*/ 300 w 1081"/>
                  <a:gd name="T1" fmla="*/ 1334 h 1358"/>
                  <a:gd name="T2" fmla="*/ 251 w 1081"/>
                  <a:gd name="T3" fmla="*/ 1277 h 1358"/>
                  <a:gd name="T4" fmla="*/ 239 w 1081"/>
                  <a:gd name="T5" fmla="*/ 1227 h 1358"/>
                  <a:gd name="T6" fmla="*/ 235 w 1081"/>
                  <a:gd name="T7" fmla="*/ 1158 h 1358"/>
                  <a:gd name="T8" fmla="*/ 207 w 1081"/>
                  <a:gd name="T9" fmla="*/ 1061 h 1358"/>
                  <a:gd name="T10" fmla="*/ 39 w 1081"/>
                  <a:gd name="T11" fmla="*/ 715 h 1358"/>
                  <a:gd name="T12" fmla="*/ 6 w 1081"/>
                  <a:gd name="T13" fmla="*/ 597 h 1358"/>
                  <a:gd name="T14" fmla="*/ 0 w 1081"/>
                  <a:gd name="T15" fmla="*/ 522 h 1358"/>
                  <a:gd name="T16" fmla="*/ 12 w 1081"/>
                  <a:gd name="T17" fmla="*/ 417 h 1358"/>
                  <a:gd name="T18" fmla="*/ 43 w 1081"/>
                  <a:gd name="T19" fmla="*/ 320 h 1358"/>
                  <a:gd name="T20" fmla="*/ 93 w 1081"/>
                  <a:gd name="T21" fmla="*/ 231 h 1358"/>
                  <a:gd name="T22" fmla="*/ 199 w 1081"/>
                  <a:gd name="T23" fmla="*/ 120 h 1358"/>
                  <a:gd name="T24" fmla="*/ 308 w 1081"/>
                  <a:gd name="T25" fmla="*/ 53 h 1358"/>
                  <a:gd name="T26" fmla="*/ 407 w 1081"/>
                  <a:gd name="T27" fmla="*/ 18 h 1358"/>
                  <a:gd name="T28" fmla="*/ 512 w 1081"/>
                  <a:gd name="T29" fmla="*/ 2 h 1358"/>
                  <a:gd name="T30" fmla="*/ 595 w 1081"/>
                  <a:gd name="T31" fmla="*/ 4 h 1358"/>
                  <a:gd name="T32" fmla="*/ 700 w 1081"/>
                  <a:gd name="T33" fmla="*/ 24 h 1358"/>
                  <a:gd name="T34" fmla="*/ 796 w 1081"/>
                  <a:gd name="T35" fmla="*/ 65 h 1358"/>
                  <a:gd name="T36" fmla="*/ 921 w 1081"/>
                  <a:gd name="T37" fmla="*/ 154 h 1358"/>
                  <a:gd name="T38" fmla="*/ 1002 w 1081"/>
                  <a:gd name="T39" fmla="*/ 251 h 1358"/>
                  <a:gd name="T40" fmla="*/ 1046 w 1081"/>
                  <a:gd name="T41" fmla="*/ 342 h 1358"/>
                  <a:gd name="T42" fmla="*/ 1073 w 1081"/>
                  <a:gd name="T43" fmla="*/ 441 h 1358"/>
                  <a:gd name="T44" fmla="*/ 1081 w 1081"/>
                  <a:gd name="T45" fmla="*/ 522 h 1358"/>
                  <a:gd name="T46" fmla="*/ 1071 w 1081"/>
                  <a:gd name="T47" fmla="*/ 621 h 1358"/>
                  <a:gd name="T48" fmla="*/ 1028 w 1081"/>
                  <a:gd name="T49" fmla="*/ 745 h 1358"/>
                  <a:gd name="T50" fmla="*/ 874 w 1081"/>
                  <a:gd name="T51" fmla="*/ 1061 h 1358"/>
                  <a:gd name="T52" fmla="*/ 846 w 1081"/>
                  <a:gd name="T53" fmla="*/ 1172 h 1358"/>
                  <a:gd name="T54" fmla="*/ 838 w 1081"/>
                  <a:gd name="T55" fmla="*/ 1255 h 1358"/>
                  <a:gd name="T56" fmla="*/ 822 w 1081"/>
                  <a:gd name="T57" fmla="*/ 1291 h 1358"/>
                  <a:gd name="T58" fmla="*/ 765 w 1081"/>
                  <a:gd name="T59" fmla="*/ 1346 h 1358"/>
                  <a:gd name="T60" fmla="*/ 541 w 1081"/>
                  <a:gd name="T61" fmla="*/ 0 h 1358"/>
                  <a:gd name="T62" fmla="*/ 460 w 1081"/>
                  <a:gd name="T63" fmla="*/ 6 h 1358"/>
                  <a:gd name="T64" fmla="*/ 356 w 1081"/>
                  <a:gd name="T65" fmla="*/ 33 h 1358"/>
                  <a:gd name="T66" fmla="*/ 261 w 1081"/>
                  <a:gd name="T67" fmla="*/ 77 h 1358"/>
                  <a:gd name="T68" fmla="*/ 124 w 1081"/>
                  <a:gd name="T69" fmla="*/ 190 h 1358"/>
                  <a:gd name="T70" fmla="*/ 65 w 1081"/>
                  <a:gd name="T71" fmla="*/ 273 h 1358"/>
                  <a:gd name="T72" fmla="*/ 24 w 1081"/>
                  <a:gd name="T73" fmla="*/ 366 h 1358"/>
                  <a:gd name="T74" fmla="*/ 2 w 1081"/>
                  <a:gd name="T75" fmla="*/ 468 h 1358"/>
                  <a:gd name="T76" fmla="*/ 0 w 1081"/>
                  <a:gd name="T77" fmla="*/ 547 h 1358"/>
                  <a:gd name="T78" fmla="*/ 22 w 1081"/>
                  <a:gd name="T79" fmla="*/ 668 h 1358"/>
                  <a:gd name="T80" fmla="*/ 67 w 1081"/>
                  <a:gd name="T81" fmla="*/ 775 h 1358"/>
                  <a:gd name="T82" fmla="*/ 221 w 1081"/>
                  <a:gd name="T83" fmla="*/ 1105 h 1358"/>
                  <a:gd name="T84" fmla="*/ 235 w 1081"/>
                  <a:gd name="T85" fmla="*/ 1172 h 1358"/>
                  <a:gd name="T86" fmla="*/ 245 w 1081"/>
                  <a:gd name="T87" fmla="*/ 1267 h 1358"/>
                  <a:gd name="T88" fmla="*/ 275 w 1081"/>
                  <a:gd name="T89" fmla="*/ 1314 h 1358"/>
                  <a:gd name="T90" fmla="*/ 334 w 1081"/>
                  <a:gd name="T91" fmla="*/ 1358 h 1358"/>
                  <a:gd name="T92" fmla="*/ 765 w 1081"/>
                  <a:gd name="T93" fmla="*/ 1346 h 1358"/>
                  <a:gd name="T94" fmla="*/ 822 w 1081"/>
                  <a:gd name="T95" fmla="*/ 1293 h 1358"/>
                  <a:gd name="T96" fmla="*/ 838 w 1081"/>
                  <a:gd name="T97" fmla="*/ 1255 h 1358"/>
                  <a:gd name="T98" fmla="*/ 846 w 1081"/>
                  <a:gd name="T99" fmla="*/ 1172 h 1358"/>
                  <a:gd name="T100" fmla="*/ 874 w 1081"/>
                  <a:gd name="T101" fmla="*/ 1061 h 1358"/>
                  <a:gd name="T102" fmla="*/ 1028 w 1081"/>
                  <a:gd name="T103" fmla="*/ 745 h 1358"/>
                  <a:gd name="T104" fmla="*/ 1071 w 1081"/>
                  <a:gd name="T105" fmla="*/ 621 h 1358"/>
                  <a:gd name="T106" fmla="*/ 1081 w 1081"/>
                  <a:gd name="T107" fmla="*/ 522 h 1358"/>
                  <a:gd name="T108" fmla="*/ 1075 w 1081"/>
                  <a:gd name="T109" fmla="*/ 441 h 1358"/>
                  <a:gd name="T110" fmla="*/ 1049 w 1081"/>
                  <a:gd name="T111" fmla="*/ 342 h 1358"/>
                  <a:gd name="T112" fmla="*/ 1002 w 1081"/>
                  <a:gd name="T113" fmla="*/ 251 h 1358"/>
                  <a:gd name="T114" fmla="*/ 921 w 1081"/>
                  <a:gd name="T115" fmla="*/ 154 h 1358"/>
                  <a:gd name="T116" fmla="*/ 798 w 1081"/>
                  <a:gd name="T117" fmla="*/ 63 h 1358"/>
                  <a:gd name="T118" fmla="*/ 700 w 1081"/>
                  <a:gd name="T119" fmla="*/ 24 h 1358"/>
                  <a:gd name="T120" fmla="*/ 595 w 1081"/>
                  <a:gd name="T121" fmla="*/ 4 h 13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081" h="1358">
                    <a:moveTo>
                      <a:pt x="334" y="1356"/>
                    </a:moveTo>
                    <a:lnTo>
                      <a:pt x="334" y="1356"/>
                    </a:lnTo>
                    <a:lnTo>
                      <a:pt x="316" y="1346"/>
                    </a:lnTo>
                    <a:lnTo>
                      <a:pt x="300" y="1334"/>
                    </a:lnTo>
                    <a:lnTo>
                      <a:pt x="286" y="1324"/>
                    </a:lnTo>
                    <a:lnTo>
                      <a:pt x="275" y="1312"/>
                    </a:lnTo>
                    <a:lnTo>
                      <a:pt x="259" y="1291"/>
                    </a:lnTo>
                    <a:lnTo>
                      <a:pt x="251" y="1277"/>
                    </a:lnTo>
                    <a:lnTo>
                      <a:pt x="251" y="1277"/>
                    </a:lnTo>
                    <a:lnTo>
                      <a:pt x="247" y="1267"/>
                    </a:lnTo>
                    <a:lnTo>
                      <a:pt x="243" y="1255"/>
                    </a:lnTo>
                    <a:lnTo>
                      <a:pt x="239" y="1227"/>
                    </a:lnTo>
                    <a:lnTo>
                      <a:pt x="235" y="1198"/>
                    </a:lnTo>
                    <a:lnTo>
                      <a:pt x="235" y="1172"/>
                    </a:lnTo>
                    <a:lnTo>
                      <a:pt x="235" y="1172"/>
                    </a:lnTo>
                    <a:lnTo>
                      <a:pt x="235" y="1158"/>
                    </a:lnTo>
                    <a:lnTo>
                      <a:pt x="231" y="1142"/>
                    </a:lnTo>
                    <a:lnTo>
                      <a:pt x="221" y="1103"/>
                    </a:lnTo>
                    <a:lnTo>
                      <a:pt x="207" y="1061"/>
                    </a:lnTo>
                    <a:lnTo>
                      <a:pt x="207" y="1061"/>
                    </a:lnTo>
                    <a:lnTo>
                      <a:pt x="67" y="773"/>
                    </a:lnTo>
                    <a:lnTo>
                      <a:pt x="67" y="773"/>
                    </a:lnTo>
                    <a:lnTo>
                      <a:pt x="53" y="745"/>
                    </a:lnTo>
                    <a:lnTo>
                      <a:pt x="39" y="715"/>
                    </a:lnTo>
                    <a:lnTo>
                      <a:pt x="39" y="715"/>
                    </a:lnTo>
                    <a:lnTo>
                      <a:pt x="22" y="668"/>
                    </a:lnTo>
                    <a:lnTo>
                      <a:pt x="10" y="621"/>
                    </a:lnTo>
                    <a:lnTo>
                      <a:pt x="6" y="597"/>
                    </a:lnTo>
                    <a:lnTo>
                      <a:pt x="2" y="573"/>
                    </a:lnTo>
                    <a:lnTo>
                      <a:pt x="2" y="547"/>
                    </a:lnTo>
                    <a:lnTo>
                      <a:pt x="0" y="522"/>
                    </a:lnTo>
                    <a:lnTo>
                      <a:pt x="0" y="522"/>
                    </a:lnTo>
                    <a:lnTo>
                      <a:pt x="2" y="494"/>
                    </a:lnTo>
                    <a:lnTo>
                      <a:pt x="4" y="468"/>
                    </a:lnTo>
                    <a:lnTo>
                      <a:pt x="6" y="441"/>
                    </a:lnTo>
                    <a:lnTo>
                      <a:pt x="12" y="417"/>
                    </a:lnTo>
                    <a:lnTo>
                      <a:pt x="18" y="391"/>
                    </a:lnTo>
                    <a:lnTo>
                      <a:pt x="24" y="366"/>
                    </a:lnTo>
                    <a:lnTo>
                      <a:pt x="35" y="342"/>
                    </a:lnTo>
                    <a:lnTo>
                      <a:pt x="43" y="320"/>
                    </a:lnTo>
                    <a:lnTo>
                      <a:pt x="55" y="296"/>
                    </a:lnTo>
                    <a:lnTo>
                      <a:pt x="67" y="273"/>
                    </a:lnTo>
                    <a:lnTo>
                      <a:pt x="79" y="251"/>
                    </a:lnTo>
                    <a:lnTo>
                      <a:pt x="93" y="231"/>
                    </a:lnTo>
                    <a:lnTo>
                      <a:pt x="109" y="211"/>
                    </a:lnTo>
                    <a:lnTo>
                      <a:pt x="126" y="190"/>
                    </a:lnTo>
                    <a:lnTo>
                      <a:pt x="160" y="154"/>
                    </a:lnTo>
                    <a:lnTo>
                      <a:pt x="199" y="120"/>
                    </a:lnTo>
                    <a:lnTo>
                      <a:pt x="239" y="91"/>
                    </a:lnTo>
                    <a:lnTo>
                      <a:pt x="261" y="77"/>
                    </a:lnTo>
                    <a:lnTo>
                      <a:pt x="284" y="65"/>
                    </a:lnTo>
                    <a:lnTo>
                      <a:pt x="308" y="53"/>
                    </a:lnTo>
                    <a:lnTo>
                      <a:pt x="332" y="43"/>
                    </a:lnTo>
                    <a:lnTo>
                      <a:pt x="356" y="33"/>
                    </a:lnTo>
                    <a:lnTo>
                      <a:pt x="381" y="24"/>
                    </a:lnTo>
                    <a:lnTo>
                      <a:pt x="407" y="18"/>
                    </a:lnTo>
                    <a:lnTo>
                      <a:pt x="433" y="12"/>
                    </a:lnTo>
                    <a:lnTo>
                      <a:pt x="460" y="8"/>
                    </a:lnTo>
                    <a:lnTo>
                      <a:pt x="486" y="4"/>
                    </a:lnTo>
                    <a:lnTo>
                      <a:pt x="512" y="2"/>
                    </a:lnTo>
                    <a:lnTo>
                      <a:pt x="541" y="2"/>
                    </a:lnTo>
                    <a:lnTo>
                      <a:pt x="541" y="2"/>
                    </a:lnTo>
                    <a:lnTo>
                      <a:pt x="569" y="2"/>
                    </a:lnTo>
                    <a:lnTo>
                      <a:pt x="595" y="4"/>
                    </a:lnTo>
                    <a:lnTo>
                      <a:pt x="621" y="8"/>
                    </a:lnTo>
                    <a:lnTo>
                      <a:pt x="648" y="12"/>
                    </a:lnTo>
                    <a:lnTo>
                      <a:pt x="674" y="18"/>
                    </a:lnTo>
                    <a:lnTo>
                      <a:pt x="700" y="24"/>
                    </a:lnTo>
                    <a:lnTo>
                      <a:pt x="725" y="33"/>
                    </a:lnTo>
                    <a:lnTo>
                      <a:pt x="749" y="43"/>
                    </a:lnTo>
                    <a:lnTo>
                      <a:pt x="773" y="53"/>
                    </a:lnTo>
                    <a:lnTo>
                      <a:pt x="796" y="65"/>
                    </a:lnTo>
                    <a:lnTo>
                      <a:pt x="820" y="77"/>
                    </a:lnTo>
                    <a:lnTo>
                      <a:pt x="840" y="91"/>
                    </a:lnTo>
                    <a:lnTo>
                      <a:pt x="883" y="120"/>
                    </a:lnTo>
                    <a:lnTo>
                      <a:pt x="921" y="154"/>
                    </a:lnTo>
                    <a:lnTo>
                      <a:pt x="955" y="190"/>
                    </a:lnTo>
                    <a:lnTo>
                      <a:pt x="972" y="211"/>
                    </a:lnTo>
                    <a:lnTo>
                      <a:pt x="988" y="231"/>
                    </a:lnTo>
                    <a:lnTo>
                      <a:pt x="1002" y="251"/>
                    </a:lnTo>
                    <a:lnTo>
                      <a:pt x="1014" y="273"/>
                    </a:lnTo>
                    <a:lnTo>
                      <a:pt x="1026" y="296"/>
                    </a:lnTo>
                    <a:lnTo>
                      <a:pt x="1036" y="320"/>
                    </a:lnTo>
                    <a:lnTo>
                      <a:pt x="1046" y="342"/>
                    </a:lnTo>
                    <a:lnTo>
                      <a:pt x="1055" y="366"/>
                    </a:lnTo>
                    <a:lnTo>
                      <a:pt x="1063" y="391"/>
                    </a:lnTo>
                    <a:lnTo>
                      <a:pt x="1069" y="417"/>
                    </a:lnTo>
                    <a:lnTo>
                      <a:pt x="1073" y="441"/>
                    </a:lnTo>
                    <a:lnTo>
                      <a:pt x="1077" y="468"/>
                    </a:lnTo>
                    <a:lnTo>
                      <a:pt x="1079" y="494"/>
                    </a:lnTo>
                    <a:lnTo>
                      <a:pt x="1081" y="522"/>
                    </a:lnTo>
                    <a:lnTo>
                      <a:pt x="1081" y="522"/>
                    </a:lnTo>
                    <a:lnTo>
                      <a:pt x="1079" y="547"/>
                    </a:lnTo>
                    <a:lnTo>
                      <a:pt x="1077" y="573"/>
                    </a:lnTo>
                    <a:lnTo>
                      <a:pt x="1075" y="597"/>
                    </a:lnTo>
                    <a:lnTo>
                      <a:pt x="1071" y="621"/>
                    </a:lnTo>
                    <a:lnTo>
                      <a:pt x="1059" y="668"/>
                    </a:lnTo>
                    <a:lnTo>
                      <a:pt x="1042" y="715"/>
                    </a:lnTo>
                    <a:lnTo>
                      <a:pt x="1042" y="715"/>
                    </a:lnTo>
                    <a:lnTo>
                      <a:pt x="1028" y="745"/>
                    </a:lnTo>
                    <a:lnTo>
                      <a:pt x="1012" y="773"/>
                    </a:lnTo>
                    <a:lnTo>
                      <a:pt x="1012" y="773"/>
                    </a:lnTo>
                    <a:lnTo>
                      <a:pt x="874" y="1061"/>
                    </a:lnTo>
                    <a:lnTo>
                      <a:pt x="874" y="1061"/>
                    </a:lnTo>
                    <a:lnTo>
                      <a:pt x="860" y="1103"/>
                    </a:lnTo>
                    <a:lnTo>
                      <a:pt x="850" y="1142"/>
                    </a:lnTo>
                    <a:lnTo>
                      <a:pt x="846" y="1158"/>
                    </a:lnTo>
                    <a:lnTo>
                      <a:pt x="846" y="1172"/>
                    </a:lnTo>
                    <a:lnTo>
                      <a:pt x="846" y="1172"/>
                    </a:lnTo>
                    <a:lnTo>
                      <a:pt x="844" y="1198"/>
                    </a:lnTo>
                    <a:lnTo>
                      <a:pt x="842" y="1227"/>
                    </a:lnTo>
                    <a:lnTo>
                      <a:pt x="838" y="1255"/>
                    </a:lnTo>
                    <a:lnTo>
                      <a:pt x="834" y="1267"/>
                    </a:lnTo>
                    <a:lnTo>
                      <a:pt x="830" y="1277"/>
                    </a:lnTo>
                    <a:lnTo>
                      <a:pt x="830" y="1277"/>
                    </a:lnTo>
                    <a:lnTo>
                      <a:pt x="822" y="1291"/>
                    </a:lnTo>
                    <a:lnTo>
                      <a:pt x="806" y="1312"/>
                    </a:lnTo>
                    <a:lnTo>
                      <a:pt x="794" y="1324"/>
                    </a:lnTo>
                    <a:lnTo>
                      <a:pt x="781" y="1334"/>
                    </a:lnTo>
                    <a:lnTo>
                      <a:pt x="765" y="1346"/>
                    </a:lnTo>
                    <a:lnTo>
                      <a:pt x="747" y="1356"/>
                    </a:lnTo>
                    <a:lnTo>
                      <a:pt x="541" y="1356"/>
                    </a:lnTo>
                    <a:lnTo>
                      <a:pt x="334" y="1356"/>
                    </a:lnTo>
                    <a:close/>
                    <a:moveTo>
                      <a:pt x="541" y="0"/>
                    </a:moveTo>
                    <a:lnTo>
                      <a:pt x="541" y="0"/>
                    </a:lnTo>
                    <a:lnTo>
                      <a:pt x="512" y="2"/>
                    </a:lnTo>
                    <a:lnTo>
                      <a:pt x="486" y="4"/>
                    </a:lnTo>
                    <a:lnTo>
                      <a:pt x="460" y="6"/>
                    </a:lnTo>
                    <a:lnTo>
                      <a:pt x="431" y="12"/>
                    </a:lnTo>
                    <a:lnTo>
                      <a:pt x="407" y="16"/>
                    </a:lnTo>
                    <a:lnTo>
                      <a:pt x="381" y="24"/>
                    </a:lnTo>
                    <a:lnTo>
                      <a:pt x="356" y="33"/>
                    </a:lnTo>
                    <a:lnTo>
                      <a:pt x="332" y="43"/>
                    </a:lnTo>
                    <a:lnTo>
                      <a:pt x="308" y="53"/>
                    </a:lnTo>
                    <a:lnTo>
                      <a:pt x="284" y="63"/>
                    </a:lnTo>
                    <a:lnTo>
                      <a:pt x="261" y="77"/>
                    </a:lnTo>
                    <a:lnTo>
                      <a:pt x="239" y="89"/>
                    </a:lnTo>
                    <a:lnTo>
                      <a:pt x="199" y="120"/>
                    </a:lnTo>
                    <a:lnTo>
                      <a:pt x="160" y="154"/>
                    </a:lnTo>
                    <a:lnTo>
                      <a:pt x="124" y="190"/>
                    </a:lnTo>
                    <a:lnTo>
                      <a:pt x="107" y="211"/>
                    </a:lnTo>
                    <a:lnTo>
                      <a:pt x="93" y="231"/>
                    </a:lnTo>
                    <a:lnTo>
                      <a:pt x="79" y="251"/>
                    </a:lnTo>
                    <a:lnTo>
                      <a:pt x="65" y="273"/>
                    </a:lnTo>
                    <a:lnTo>
                      <a:pt x="53" y="296"/>
                    </a:lnTo>
                    <a:lnTo>
                      <a:pt x="43" y="318"/>
                    </a:lnTo>
                    <a:lnTo>
                      <a:pt x="33" y="342"/>
                    </a:lnTo>
                    <a:lnTo>
                      <a:pt x="24" y="366"/>
                    </a:lnTo>
                    <a:lnTo>
                      <a:pt x="16" y="391"/>
                    </a:lnTo>
                    <a:lnTo>
                      <a:pt x="10" y="417"/>
                    </a:lnTo>
                    <a:lnTo>
                      <a:pt x="6" y="441"/>
                    </a:lnTo>
                    <a:lnTo>
                      <a:pt x="2" y="468"/>
                    </a:lnTo>
                    <a:lnTo>
                      <a:pt x="0" y="494"/>
                    </a:lnTo>
                    <a:lnTo>
                      <a:pt x="0" y="522"/>
                    </a:lnTo>
                    <a:lnTo>
                      <a:pt x="0" y="522"/>
                    </a:lnTo>
                    <a:lnTo>
                      <a:pt x="0" y="547"/>
                    </a:lnTo>
                    <a:lnTo>
                      <a:pt x="2" y="573"/>
                    </a:lnTo>
                    <a:lnTo>
                      <a:pt x="6" y="597"/>
                    </a:lnTo>
                    <a:lnTo>
                      <a:pt x="10" y="621"/>
                    </a:lnTo>
                    <a:lnTo>
                      <a:pt x="22" y="668"/>
                    </a:lnTo>
                    <a:lnTo>
                      <a:pt x="39" y="715"/>
                    </a:lnTo>
                    <a:lnTo>
                      <a:pt x="39" y="715"/>
                    </a:lnTo>
                    <a:lnTo>
                      <a:pt x="51" y="745"/>
                    </a:lnTo>
                    <a:lnTo>
                      <a:pt x="67" y="775"/>
                    </a:lnTo>
                    <a:lnTo>
                      <a:pt x="67" y="775"/>
                    </a:lnTo>
                    <a:lnTo>
                      <a:pt x="207" y="1061"/>
                    </a:lnTo>
                    <a:lnTo>
                      <a:pt x="207" y="1061"/>
                    </a:lnTo>
                    <a:lnTo>
                      <a:pt x="221" y="1105"/>
                    </a:lnTo>
                    <a:lnTo>
                      <a:pt x="231" y="1142"/>
                    </a:lnTo>
                    <a:lnTo>
                      <a:pt x="233" y="1158"/>
                    </a:lnTo>
                    <a:lnTo>
                      <a:pt x="235" y="1172"/>
                    </a:lnTo>
                    <a:lnTo>
                      <a:pt x="235" y="1172"/>
                    </a:lnTo>
                    <a:lnTo>
                      <a:pt x="235" y="1198"/>
                    </a:lnTo>
                    <a:lnTo>
                      <a:pt x="237" y="1227"/>
                    </a:lnTo>
                    <a:lnTo>
                      <a:pt x="243" y="1255"/>
                    </a:lnTo>
                    <a:lnTo>
                      <a:pt x="245" y="1267"/>
                    </a:lnTo>
                    <a:lnTo>
                      <a:pt x="251" y="1279"/>
                    </a:lnTo>
                    <a:lnTo>
                      <a:pt x="251" y="1279"/>
                    </a:lnTo>
                    <a:lnTo>
                      <a:pt x="259" y="1293"/>
                    </a:lnTo>
                    <a:lnTo>
                      <a:pt x="275" y="1314"/>
                    </a:lnTo>
                    <a:lnTo>
                      <a:pt x="286" y="1324"/>
                    </a:lnTo>
                    <a:lnTo>
                      <a:pt x="300" y="1336"/>
                    </a:lnTo>
                    <a:lnTo>
                      <a:pt x="316" y="1346"/>
                    </a:lnTo>
                    <a:lnTo>
                      <a:pt x="334" y="1358"/>
                    </a:lnTo>
                    <a:lnTo>
                      <a:pt x="541" y="1358"/>
                    </a:lnTo>
                    <a:lnTo>
                      <a:pt x="747" y="1358"/>
                    </a:lnTo>
                    <a:lnTo>
                      <a:pt x="747" y="1358"/>
                    </a:lnTo>
                    <a:lnTo>
                      <a:pt x="765" y="1346"/>
                    </a:lnTo>
                    <a:lnTo>
                      <a:pt x="781" y="1336"/>
                    </a:lnTo>
                    <a:lnTo>
                      <a:pt x="796" y="1324"/>
                    </a:lnTo>
                    <a:lnTo>
                      <a:pt x="806" y="1314"/>
                    </a:lnTo>
                    <a:lnTo>
                      <a:pt x="822" y="1293"/>
                    </a:lnTo>
                    <a:lnTo>
                      <a:pt x="830" y="1279"/>
                    </a:lnTo>
                    <a:lnTo>
                      <a:pt x="830" y="1279"/>
                    </a:lnTo>
                    <a:lnTo>
                      <a:pt x="834" y="1267"/>
                    </a:lnTo>
                    <a:lnTo>
                      <a:pt x="838" y="1255"/>
                    </a:lnTo>
                    <a:lnTo>
                      <a:pt x="842" y="1227"/>
                    </a:lnTo>
                    <a:lnTo>
                      <a:pt x="846" y="1198"/>
                    </a:lnTo>
                    <a:lnTo>
                      <a:pt x="846" y="1172"/>
                    </a:lnTo>
                    <a:lnTo>
                      <a:pt x="846" y="1172"/>
                    </a:lnTo>
                    <a:lnTo>
                      <a:pt x="846" y="1158"/>
                    </a:lnTo>
                    <a:lnTo>
                      <a:pt x="850" y="1142"/>
                    </a:lnTo>
                    <a:lnTo>
                      <a:pt x="860" y="1105"/>
                    </a:lnTo>
                    <a:lnTo>
                      <a:pt x="874" y="1061"/>
                    </a:lnTo>
                    <a:lnTo>
                      <a:pt x="874" y="1061"/>
                    </a:lnTo>
                    <a:lnTo>
                      <a:pt x="1014" y="775"/>
                    </a:lnTo>
                    <a:lnTo>
                      <a:pt x="1014" y="775"/>
                    </a:lnTo>
                    <a:lnTo>
                      <a:pt x="1028" y="745"/>
                    </a:lnTo>
                    <a:lnTo>
                      <a:pt x="1042" y="715"/>
                    </a:lnTo>
                    <a:lnTo>
                      <a:pt x="1042" y="715"/>
                    </a:lnTo>
                    <a:lnTo>
                      <a:pt x="1059" y="668"/>
                    </a:lnTo>
                    <a:lnTo>
                      <a:pt x="1071" y="621"/>
                    </a:lnTo>
                    <a:lnTo>
                      <a:pt x="1075" y="597"/>
                    </a:lnTo>
                    <a:lnTo>
                      <a:pt x="1079" y="573"/>
                    </a:lnTo>
                    <a:lnTo>
                      <a:pt x="1081" y="547"/>
                    </a:lnTo>
                    <a:lnTo>
                      <a:pt x="1081" y="522"/>
                    </a:lnTo>
                    <a:lnTo>
                      <a:pt x="1081" y="522"/>
                    </a:lnTo>
                    <a:lnTo>
                      <a:pt x="1081" y="494"/>
                    </a:lnTo>
                    <a:lnTo>
                      <a:pt x="1077" y="468"/>
                    </a:lnTo>
                    <a:lnTo>
                      <a:pt x="1075" y="441"/>
                    </a:lnTo>
                    <a:lnTo>
                      <a:pt x="1069" y="417"/>
                    </a:lnTo>
                    <a:lnTo>
                      <a:pt x="1063" y="391"/>
                    </a:lnTo>
                    <a:lnTo>
                      <a:pt x="1057" y="366"/>
                    </a:lnTo>
                    <a:lnTo>
                      <a:pt x="1049" y="342"/>
                    </a:lnTo>
                    <a:lnTo>
                      <a:pt x="1038" y="318"/>
                    </a:lnTo>
                    <a:lnTo>
                      <a:pt x="1026" y="296"/>
                    </a:lnTo>
                    <a:lnTo>
                      <a:pt x="1014" y="273"/>
                    </a:lnTo>
                    <a:lnTo>
                      <a:pt x="1002" y="251"/>
                    </a:lnTo>
                    <a:lnTo>
                      <a:pt x="988" y="231"/>
                    </a:lnTo>
                    <a:lnTo>
                      <a:pt x="972" y="211"/>
                    </a:lnTo>
                    <a:lnTo>
                      <a:pt x="955" y="190"/>
                    </a:lnTo>
                    <a:lnTo>
                      <a:pt x="921" y="154"/>
                    </a:lnTo>
                    <a:lnTo>
                      <a:pt x="883" y="120"/>
                    </a:lnTo>
                    <a:lnTo>
                      <a:pt x="842" y="89"/>
                    </a:lnTo>
                    <a:lnTo>
                      <a:pt x="820" y="77"/>
                    </a:lnTo>
                    <a:lnTo>
                      <a:pt x="798" y="63"/>
                    </a:lnTo>
                    <a:lnTo>
                      <a:pt x="773" y="53"/>
                    </a:lnTo>
                    <a:lnTo>
                      <a:pt x="749" y="43"/>
                    </a:lnTo>
                    <a:lnTo>
                      <a:pt x="725" y="33"/>
                    </a:lnTo>
                    <a:lnTo>
                      <a:pt x="700" y="24"/>
                    </a:lnTo>
                    <a:lnTo>
                      <a:pt x="674" y="16"/>
                    </a:lnTo>
                    <a:lnTo>
                      <a:pt x="648" y="12"/>
                    </a:lnTo>
                    <a:lnTo>
                      <a:pt x="621" y="6"/>
                    </a:lnTo>
                    <a:lnTo>
                      <a:pt x="595" y="4"/>
                    </a:lnTo>
                    <a:lnTo>
                      <a:pt x="569" y="2"/>
                    </a:lnTo>
                    <a:lnTo>
                      <a:pt x="541" y="0"/>
                    </a:lnTo>
                    <a:close/>
                  </a:path>
                </a:pathLst>
              </a:custGeom>
              <a:solidFill>
                <a:srgbClr val="FDFDF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2" name="Freeform 66"/>
              <p:cNvSpPr>
                <a:spLocks/>
              </p:cNvSpPr>
              <p:nvPr/>
            </p:nvSpPr>
            <p:spPr bwMode="auto">
              <a:xfrm>
                <a:off x="2197" y="364"/>
                <a:ext cx="1081" cy="1354"/>
              </a:xfrm>
              <a:custGeom>
                <a:avLst/>
                <a:gdLst>
                  <a:gd name="T0" fmla="*/ 334 w 1081"/>
                  <a:gd name="T1" fmla="*/ 1354 h 1354"/>
                  <a:gd name="T2" fmla="*/ 300 w 1081"/>
                  <a:gd name="T3" fmla="*/ 1332 h 1354"/>
                  <a:gd name="T4" fmla="*/ 275 w 1081"/>
                  <a:gd name="T5" fmla="*/ 1310 h 1354"/>
                  <a:gd name="T6" fmla="*/ 251 w 1081"/>
                  <a:gd name="T7" fmla="*/ 1275 h 1354"/>
                  <a:gd name="T8" fmla="*/ 247 w 1081"/>
                  <a:gd name="T9" fmla="*/ 1265 h 1354"/>
                  <a:gd name="T10" fmla="*/ 239 w 1081"/>
                  <a:gd name="T11" fmla="*/ 1225 h 1354"/>
                  <a:gd name="T12" fmla="*/ 235 w 1081"/>
                  <a:gd name="T13" fmla="*/ 1170 h 1354"/>
                  <a:gd name="T14" fmla="*/ 235 w 1081"/>
                  <a:gd name="T15" fmla="*/ 1156 h 1354"/>
                  <a:gd name="T16" fmla="*/ 221 w 1081"/>
                  <a:gd name="T17" fmla="*/ 1101 h 1354"/>
                  <a:gd name="T18" fmla="*/ 207 w 1081"/>
                  <a:gd name="T19" fmla="*/ 1059 h 1354"/>
                  <a:gd name="T20" fmla="*/ 67 w 1081"/>
                  <a:gd name="T21" fmla="*/ 771 h 1354"/>
                  <a:gd name="T22" fmla="*/ 39 w 1081"/>
                  <a:gd name="T23" fmla="*/ 713 h 1354"/>
                  <a:gd name="T24" fmla="*/ 22 w 1081"/>
                  <a:gd name="T25" fmla="*/ 666 h 1354"/>
                  <a:gd name="T26" fmla="*/ 6 w 1081"/>
                  <a:gd name="T27" fmla="*/ 595 h 1354"/>
                  <a:gd name="T28" fmla="*/ 2 w 1081"/>
                  <a:gd name="T29" fmla="*/ 545 h 1354"/>
                  <a:gd name="T30" fmla="*/ 0 w 1081"/>
                  <a:gd name="T31" fmla="*/ 520 h 1354"/>
                  <a:gd name="T32" fmla="*/ 4 w 1081"/>
                  <a:gd name="T33" fmla="*/ 466 h 1354"/>
                  <a:gd name="T34" fmla="*/ 12 w 1081"/>
                  <a:gd name="T35" fmla="*/ 415 h 1354"/>
                  <a:gd name="T36" fmla="*/ 24 w 1081"/>
                  <a:gd name="T37" fmla="*/ 364 h 1354"/>
                  <a:gd name="T38" fmla="*/ 43 w 1081"/>
                  <a:gd name="T39" fmla="*/ 318 h 1354"/>
                  <a:gd name="T40" fmla="*/ 67 w 1081"/>
                  <a:gd name="T41" fmla="*/ 271 h 1354"/>
                  <a:gd name="T42" fmla="*/ 93 w 1081"/>
                  <a:gd name="T43" fmla="*/ 229 h 1354"/>
                  <a:gd name="T44" fmla="*/ 126 w 1081"/>
                  <a:gd name="T45" fmla="*/ 188 h 1354"/>
                  <a:gd name="T46" fmla="*/ 199 w 1081"/>
                  <a:gd name="T47" fmla="*/ 118 h 1354"/>
                  <a:gd name="T48" fmla="*/ 261 w 1081"/>
                  <a:gd name="T49" fmla="*/ 75 h 1354"/>
                  <a:gd name="T50" fmla="*/ 308 w 1081"/>
                  <a:gd name="T51" fmla="*/ 51 h 1354"/>
                  <a:gd name="T52" fmla="*/ 356 w 1081"/>
                  <a:gd name="T53" fmla="*/ 31 h 1354"/>
                  <a:gd name="T54" fmla="*/ 407 w 1081"/>
                  <a:gd name="T55" fmla="*/ 16 h 1354"/>
                  <a:gd name="T56" fmla="*/ 460 w 1081"/>
                  <a:gd name="T57" fmla="*/ 6 h 1354"/>
                  <a:gd name="T58" fmla="*/ 512 w 1081"/>
                  <a:gd name="T59" fmla="*/ 0 h 1354"/>
                  <a:gd name="T60" fmla="*/ 541 w 1081"/>
                  <a:gd name="T61" fmla="*/ 0 h 1354"/>
                  <a:gd name="T62" fmla="*/ 595 w 1081"/>
                  <a:gd name="T63" fmla="*/ 2 h 1354"/>
                  <a:gd name="T64" fmla="*/ 648 w 1081"/>
                  <a:gd name="T65" fmla="*/ 10 h 1354"/>
                  <a:gd name="T66" fmla="*/ 700 w 1081"/>
                  <a:gd name="T67" fmla="*/ 22 h 1354"/>
                  <a:gd name="T68" fmla="*/ 749 w 1081"/>
                  <a:gd name="T69" fmla="*/ 41 h 1354"/>
                  <a:gd name="T70" fmla="*/ 796 w 1081"/>
                  <a:gd name="T71" fmla="*/ 63 h 1354"/>
                  <a:gd name="T72" fmla="*/ 840 w 1081"/>
                  <a:gd name="T73" fmla="*/ 89 h 1354"/>
                  <a:gd name="T74" fmla="*/ 921 w 1081"/>
                  <a:gd name="T75" fmla="*/ 152 h 1354"/>
                  <a:gd name="T76" fmla="*/ 972 w 1081"/>
                  <a:gd name="T77" fmla="*/ 209 h 1354"/>
                  <a:gd name="T78" fmla="*/ 1002 w 1081"/>
                  <a:gd name="T79" fmla="*/ 249 h 1354"/>
                  <a:gd name="T80" fmla="*/ 1026 w 1081"/>
                  <a:gd name="T81" fmla="*/ 294 h 1354"/>
                  <a:gd name="T82" fmla="*/ 1046 w 1081"/>
                  <a:gd name="T83" fmla="*/ 340 h 1354"/>
                  <a:gd name="T84" fmla="*/ 1063 w 1081"/>
                  <a:gd name="T85" fmla="*/ 389 h 1354"/>
                  <a:gd name="T86" fmla="*/ 1073 w 1081"/>
                  <a:gd name="T87" fmla="*/ 439 h 1354"/>
                  <a:gd name="T88" fmla="*/ 1079 w 1081"/>
                  <a:gd name="T89" fmla="*/ 492 h 1354"/>
                  <a:gd name="T90" fmla="*/ 1081 w 1081"/>
                  <a:gd name="T91" fmla="*/ 520 h 1354"/>
                  <a:gd name="T92" fmla="*/ 1077 w 1081"/>
                  <a:gd name="T93" fmla="*/ 571 h 1354"/>
                  <a:gd name="T94" fmla="*/ 1071 w 1081"/>
                  <a:gd name="T95" fmla="*/ 619 h 1354"/>
                  <a:gd name="T96" fmla="*/ 1042 w 1081"/>
                  <a:gd name="T97" fmla="*/ 713 h 1354"/>
                  <a:gd name="T98" fmla="*/ 1028 w 1081"/>
                  <a:gd name="T99" fmla="*/ 743 h 1354"/>
                  <a:gd name="T100" fmla="*/ 1012 w 1081"/>
                  <a:gd name="T101" fmla="*/ 771 h 1354"/>
                  <a:gd name="T102" fmla="*/ 874 w 1081"/>
                  <a:gd name="T103" fmla="*/ 1059 h 1354"/>
                  <a:gd name="T104" fmla="*/ 850 w 1081"/>
                  <a:gd name="T105" fmla="*/ 1140 h 1354"/>
                  <a:gd name="T106" fmla="*/ 846 w 1081"/>
                  <a:gd name="T107" fmla="*/ 1170 h 1354"/>
                  <a:gd name="T108" fmla="*/ 844 w 1081"/>
                  <a:gd name="T109" fmla="*/ 1196 h 1354"/>
                  <a:gd name="T110" fmla="*/ 838 w 1081"/>
                  <a:gd name="T111" fmla="*/ 1253 h 1354"/>
                  <a:gd name="T112" fmla="*/ 830 w 1081"/>
                  <a:gd name="T113" fmla="*/ 1275 h 1354"/>
                  <a:gd name="T114" fmla="*/ 822 w 1081"/>
                  <a:gd name="T115" fmla="*/ 1289 h 1354"/>
                  <a:gd name="T116" fmla="*/ 794 w 1081"/>
                  <a:gd name="T117" fmla="*/ 1322 h 1354"/>
                  <a:gd name="T118" fmla="*/ 765 w 1081"/>
                  <a:gd name="T119" fmla="*/ 1344 h 1354"/>
                  <a:gd name="T120" fmla="*/ 541 w 1081"/>
                  <a:gd name="T121" fmla="*/ 1354 h 13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081" h="1354">
                    <a:moveTo>
                      <a:pt x="334" y="1354"/>
                    </a:moveTo>
                    <a:lnTo>
                      <a:pt x="334" y="1354"/>
                    </a:lnTo>
                    <a:lnTo>
                      <a:pt x="316" y="1344"/>
                    </a:lnTo>
                    <a:lnTo>
                      <a:pt x="300" y="1332"/>
                    </a:lnTo>
                    <a:lnTo>
                      <a:pt x="286" y="1322"/>
                    </a:lnTo>
                    <a:lnTo>
                      <a:pt x="275" y="1310"/>
                    </a:lnTo>
                    <a:lnTo>
                      <a:pt x="259" y="1289"/>
                    </a:lnTo>
                    <a:lnTo>
                      <a:pt x="251" y="1275"/>
                    </a:lnTo>
                    <a:lnTo>
                      <a:pt x="251" y="1275"/>
                    </a:lnTo>
                    <a:lnTo>
                      <a:pt x="247" y="1265"/>
                    </a:lnTo>
                    <a:lnTo>
                      <a:pt x="243" y="1253"/>
                    </a:lnTo>
                    <a:lnTo>
                      <a:pt x="239" y="1225"/>
                    </a:lnTo>
                    <a:lnTo>
                      <a:pt x="235" y="1196"/>
                    </a:lnTo>
                    <a:lnTo>
                      <a:pt x="235" y="1170"/>
                    </a:lnTo>
                    <a:lnTo>
                      <a:pt x="235" y="1170"/>
                    </a:lnTo>
                    <a:lnTo>
                      <a:pt x="235" y="1156"/>
                    </a:lnTo>
                    <a:lnTo>
                      <a:pt x="231" y="1140"/>
                    </a:lnTo>
                    <a:lnTo>
                      <a:pt x="221" y="1101"/>
                    </a:lnTo>
                    <a:lnTo>
                      <a:pt x="207" y="1059"/>
                    </a:lnTo>
                    <a:lnTo>
                      <a:pt x="207" y="1059"/>
                    </a:lnTo>
                    <a:lnTo>
                      <a:pt x="67" y="771"/>
                    </a:lnTo>
                    <a:lnTo>
                      <a:pt x="67" y="771"/>
                    </a:lnTo>
                    <a:lnTo>
                      <a:pt x="53" y="743"/>
                    </a:lnTo>
                    <a:lnTo>
                      <a:pt x="39" y="713"/>
                    </a:lnTo>
                    <a:lnTo>
                      <a:pt x="39" y="713"/>
                    </a:lnTo>
                    <a:lnTo>
                      <a:pt x="22" y="666"/>
                    </a:lnTo>
                    <a:lnTo>
                      <a:pt x="10" y="619"/>
                    </a:lnTo>
                    <a:lnTo>
                      <a:pt x="6" y="595"/>
                    </a:lnTo>
                    <a:lnTo>
                      <a:pt x="2" y="571"/>
                    </a:lnTo>
                    <a:lnTo>
                      <a:pt x="2" y="545"/>
                    </a:lnTo>
                    <a:lnTo>
                      <a:pt x="0" y="520"/>
                    </a:lnTo>
                    <a:lnTo>
                      <a:pt x="0" y="520"/>
                    </a:lnTo>
                    <a:lnTo>
                      <a:pt x="2" y="492"/>
                    </a:lnTo>
                    <a:lnTo>
                      <a:pt x="4" y="466"/>
                    </a:lnTo>
                    <a:lnTo>
                      <a:pt x="6" y="439"/>
                    </a:lnTo>
                    <a:lnTo>
                      <a:pt x="12" y="415"/>
                    </a:lnTo>
                    <a:lnTo>
                      <a:pt x="18" y="389"/>
                    </a:lnTo>
                    <a:lnTo>
                      <a:pt x="24" y="364"/>
                    </a:lnTo>
                    <a:lnTo>
                      <a:pt x="35" y="340"/>
                    </a:lnTo>
                    <a:lnTo>
                      <a:pt x="43" y="318"/>
                    </a:lnTo>
                    <a:lnTo>
                      <a:pt x="55" y="294"/>
                    </a:lnTo>
                    <a:lnTo>
                      <a:pt x="67" y="271"/>
                    </a:lnTo>
                    <a:lnTo>
                      <a:pt x="79" y="249"/>
                    </a:lnTo>
                    <a:lnTo>
                      <a:pt x="93" y="229"/>
                    </a:lnTo>
                    <a:lnTo>
                      <a:pt x="109" y="209"/>
                    </a:lnTo>
                    <a:lnTo>
                      <a:pt x="126" y="188"/>
                    </a:lnTo>
                    <a:lnTo>
                      <a:pt x="160" y="152"/>
                    </a:lnTo>
                    <a:lnTo>
                      <a:pt x="199" y="118"/>
                    </a:lnTo>
                    <a:lnTo>
                      <a:pt x="239" y="89"/>
                    </a:lnTo>
                    <a:lnTo>
                      <a:pt x="261" y="75"/>
                    </a:lnTo>
                    <a:lnTo>
                      <a:pt x="284" y="63"/>
                    </a:lnTo>
                    <a:lnTo>
                      <a:pt x="308" y="51"/>
                    </a:lnTo>
                    <a:lnTo>
                      <a:pt x="332" y="41"/>
                    </a:lnTo>
                    <a:lnTo>
                      <a:pt x="356" y="31"/>
                    </a:lnTo>
                    <a:lnTo>
                      <a:pt x="381" y="22"/>
                    </a:lnTo>
                    <a:lnTo>
                      <a:pt x="407" y="16"/>
                    </a:lnTo>
                    <a:lnTo>
                      <a:pt x="433" y="10"/>
                    </a:lnTo>
                    <a:lnTo>
                      <a:pt x="460" y="6"/>
                    </a:lnTo>
                    <a:lnTo>
                      <a:pt x="486" y="2"/>
                    </a:lnTo>
                    <a:lnTo>
                      <a:pt x="512" y="0"/>
                    </a:lnTo>
                    <a:lnTo>
                      <a:pt x="541" y="0"/>
                    </a:lnTo>
                    <a:lnTo>
                      <a:pt x="541" y="0"/>
                    </a:lnTo>
                    <a:lnTo>
                      <a:pt x="569" y="0"/>
                    </a:lnTo>
                    <a:lnTo>
                      <a:pt x="595" y="2"/>
                    </a:lnTo>
                    <a:lnTo>
                      <a:pt x="621" y="6"/>
                    </a:lnTo>
                    <a:lnTo>
                      <a:pt x="648" y="10"/>
                    </a:lnTo>
                    <a:lnTo>
                      <a:pt x="674" y="16"/>
                    </a:lnTo>
                    <a:lnTo>
                      <a:pt x="700" y="22"/>
                    </a:lnTo>
                    <a:lnTo>
                      <a:pt x="725" y="31"/>
                    </a:lnTo>
                    <a:lnTo>
                      <a:pt x="749" y="41"/>
                    </a:lnTo>
                    <a:lnTo>
                      <a:pt x="773" y="51"/>
                    </a:lnTo>
                    <a:lnTo>
                      <a:pt x="796" y="63"/>
                    </a:lnTo>
                    <a:lnTo>
                      <a:pt x="820" y="75"/>
                    </a:lnTo>
                    <a:lnTo>
                      <a:pt x="840" y="89"/>
                    </a:lnTo>
                    <a:lnTo>
                      <a:pt x="883" y="118"/>
                    </a:lnTo>
                    <a:lnTo>
                      <a:pt x="921" y="152"/>
                    </a:lnTo>
                    <a:lnTo>
                      <a:pt x="955" y="188"/>
                    </a:lnTo>
                    <a:lnTo>
                      <a:pt x="972" y="209"/>
                    </a:lnTo>
                    <a:lnTo>
                      <a:pt x="988" y="229"/>
                    </a:lnTo>
                    <a:lnTo>
                      <a:pt x="1002" y="249"/>
                    </a:lnTo>
                    <a:lnTo>
                      <a:pt x="1014" y="271"/>
                    </a:lnTo>
                    <a:lnTo>
                      <a:pt x="1026" y="294"/>
                    </a:lnTo>
                    <a:lnTo>
                      <a:pt x="1036" y="318"/>
                    </a:lnTo>
                    <a:lnTo>
                      <a:pt x="1046" y="340"/>
                    </a:lnTo>
                    <a:lnTo>
                      <a:pt x="1055" y="364"/>
                    </a:lnTo>
                    <a:lnTo>
                      <a:pt x="1063" y="389"/>
                    </a:lnTo>
                    <a:lnTo>
                      <a:pt x="1069" y="415"/>
                    </a:lnTo>
                    <a:lnTo>
                      <a:pt x="1073" y="439"/>
                    </a:lnTo>
                    <a:lnTo>
                      <a:pt x="1077" y="466"/>
                    </a:lnTo>
                    <a:lnTo>
                      <a:pt x="1079" y="492"/>
                    </a:lnTo>
                    <a:lnTo>
                      <a:pt x="1081" y="520"/>
                    </a:lnTo>
                    <a:lnTo>
                      <a:pt x="1081" y="520"/>
                    </a:lnTo>
                    <a:lnTo>
                      <a:pt x="1079" y="545"/>
                    </a:lnTo>
                    <a:lnTo>
                      <a:pt x="1077" y="571"/>
                    </a:lnTo>
                    <a:lnTo>
                      <a:pt x="1075" y="595"/>
                    </a:lnTo>
                    <a:lnTo>
                      <a:pt x="1071" y="619"/>
                    </a:lnTo>
                    <a:lnTo>
                      <a:pt x="1059" y="666"/>
                    </a:lnTo>
                    <a:lnTo>
                      <a:pt x="1042" y="713"/>
                    </a:lnTo>
                    <a:lnTo>
                      <a:pt x="1042" y="713"/>
                    </a:lnTo>
                    <a:lnTo>
                      <a:pt x="1028" y="743"/>
                    </a:lnTo>
                    <a:lnTo>
                      <a:pt x="1012" y="771"/>
                    </a:lnTo>
                    <a:lnTo>
                      <a:pt x="1012" y="771"/>
                    </a:lnTo>
                    <a:lnTo>
                      <a:pt x="874" y="1059"/>
                    </a:lnTo>
                    <a:lnTo>
                      <a:pt x="874" y="1059"/>
                    </a:lnTo>
                    <a:lnTo>
                      <a:pt x="860" y="1101"/>
                    </a:lnTo>
                    <a:lnTo>
                      <a:pt x="850" y="1140"/>
                    </a:lnTo>
                    <a:lnTo>
                      <a:pt x="846" y="1156"/>
                    </a:lnTo>
                    <a:lnTo>
                      <a:pt x="846" y="1170"/>
                    </a:lnTo>
                    <a:lnTo>
                      <a:pt x="846" y="1170"/>
                    </a:lnTo>
                    <a:lnTo>
                      <a:pt x="844" y="1196"/>
                    </a:lnTo>
                    <a:lnTo>
                      <a:pt x="842" y="1225"/>
                    </a:lnTo>
                    <a:lnTo>
                      <a:pt x="838" y="1253"/>
                    </a:lnTo>
                    <a:lnTo>
                      <a:pt x="834" y="1265"/>
                    </a:lnTo>
                    <a:lnTo>
                      <a:pt x="830" y="1275"/>
                    </a:lnTo>
                    <a:lnTo>
                      <a:pt x="830" y="1275"/>
                    </a:lnTo>
                    <a:lnTo>
                      <a:pt x="822" y="1289"/>
                    </a:lnTo>
                    <a:lnTo>
                      <a:pt x="806" y="1310"/>
                    </a:lnTo>
                    <a:lnTo>
                      <a:pt x="794" y="1322"/>
                    </a:lnTo>
                    <a:lnTo>
                      <a:pt x="781" y="1332"/>
                    </a:lnTo>
                    <a:lnTo>
                      <a:pt x="765" y="1344"/>
                    </a:lnTo>
                    <a:lnTo>
                      <a:pt x="747" y="1354"/>
                    </a:lnTo>
                    <a:lnTo>
                      <a:pt x="541" y="1354"/>
                    </a:lnTo>
                    <a:lnTo>
                      <a:pt x="334" y="1354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3" name="Freeform 67"/>
              <p:cNvSpPr>
                <a:spLocks/>
              </p:cNvSpPr>
              <p:nvPr/>
            </p:nvSpPr>
            <p:spPr bwMode="auto">
              <a:xfrm>
                <a:off x="2197" y="362"/>
                <a:ext cx="1081" cy="1358"/>
              </a:xfrm>
              <a:custGeom>
                <a:avLst/>
                <a:gdLst>
                  <a:gd name="T0" fmla="*/ 541 w 1081"/>
                  <a:gd name="T1" fmla="*/ 0 h 1358"/>
                  <a:gd name="T2" fmla="*/ 486 w 1081"/>
                  <a:gd name="T3" fmla="*/ 4 h 1358"/>
                  <a:gd name="T4" fmla="*/ 431 w 1081"/>
                  <a:gd name="T5" fmla="*/ 12 h 1358"/>
                  <a:gd name="T6" fmla="*/ 381 w 1081"/>
                  <a:gd name="T7" fmla="*/ 24 h 1358"/>
                  <a:gd name="T8" fmla="*/ 332 w 1081"/>
                  <a:gd name="T9" fmla="*/ 43 h 1358"/>
                  <a:gd name="T10" fmla="*/ 284 w 1081"/>
                  <a:gd name="T11" fmla="*/ 63 h 1358"/>
                  <a:gd name="T12" fmla="*/ 239 w 1081"/>
                  <a:gd name="T13" fmla="*/ 89 h 1358"/>
                  <a:gd name="T14" fmla="*/ 160 w 1081"/>
                  <a:gd name="T15" fmla="*/ 154 h 1358"/>
                  <a:gd name="T16" fmla="*/ 107 w 1081"/>
                  <a:gd name="T17" fmla="*/ 211 h 1358"/>
                  <a:gd name="T18" fmla="*/ 79 w 1081"/>
                  <a:gd name="T19" fmla="*/ 251 h 1358"/>
                  <a:gd name="T20" fmla="*/ 53 w 1081"/>
                  <a:gd name="T21" fmla="*/ 296 h 1358"/>
                  <a:gd name="T22" fmla="*/ 33 w 1081"/>
                  <a:gd name="T23" fmla="*/ 342 h 1358"/>
                  <a:gd name="T24" fmla="*/ 16 w 1081"/>
                  <a:gd name="T25" fmla="*/ 391 h 1358"/>
                  <a:gd name="T26" fmla="*/ 6 w 1081"/>
                  <a:gd name="T27" fmla="*/ 441 h 1358"/>
                  <a:gd name="T28" fmla="*/ 0 w 1081"/>
                  <a:gd name="T29" fmla="*/ 494 h 1358"/>
                  <a:gd name="T30" fmla="*/ 0 w 1081"/>
                  <a:gd name="T31" fmla="*/ 522 h 1358"/>
                  <a:gd name="T32" fmla="*/ 2 w 1081"/>
                  <a:gd name="T33" fmla="*/ 573 h 1358"/>
                  <a:gd name="T34" fmla="*/ 10 w 1081"/>
                  <a:gd name="T35" fmla="*/ 621 h 1358"/>
                  <a:gd name="T36" fmla="*/ 39 w 1081"/>
                  <a:gd name="T37" fmla="*/ 715 h 1358"/>
                  <a:gd name="T38" fmla="*/ 51 w 1081"/>
                  <a:gd name="T39" fmla="*/ 745 h 1358"/>
                  <a:gd name="T40" fmla="*/ 67 w 1081"/>
                  <a:gd name="T41" fmla="*/ 775 h 1358"/>
                  <a:gd name="T42" fmla="*/ 207 w 1081"/>
                  <a:gd name="T43" fmla="*/ 1061 h 1358"/>
                  <a:gd name="T44" fmla="*/ 231 w 1081"/>
                  <a:gd name="T45" fmla="*/ 1142 h 1358"/>
                  <a:gd name="T46" fmla="*/ 235 w 1081"/>
                  <a:gd name="T47" fmla="*/ 1172 h 1358"/>
                  <a:gd name="T48" fmla="*/ 235 w 1081"/>
                  <a:gd name="T49" fmla="*/ 1198 h 1358"/>
                  <a:gd name="T50" fmla="*/ 243 w 1081"/>
                  <a:gd name="T51" fmla="*/ 1255 h 1358"/>
                  <a:gd name="T52" fmla="*/ 251 w 1081"/>
                  <a:gd name="T53" fmla="*/ 1279 h 1358"/>
                  <a:gd name="T54" fmla="*/ 259 w 1081"/>
                  <a:gd name="T55" fmla="*/ 1293 h 1358"/>
                  <a:gd name="T56" fmla="*/ 286 w 1081"/>
                  <a:gd name="T57" fmla="*/ 1324 h 1358"/>
                  <a:gd name="T58" fmla="*/ 316 w 1081"/>
                  <a:gd name="T59" fmla="*/ 1346 h 1358"/>
                  <a:gd name="T60" fmla="*/ 541 w 1081"/>
                  <a:gd name="T61" fmla="*/ 1358 h 1358"/>
                  <a:gd name="T62" fmla="*/ 747 w 1081"/>
                  <a:gd name="T63" fmla="*/ 1358 h 1358"/>
                  <a:gd name="T64" fmla="*/ 781 w 1081"/>
                  <a:gd name="T65" fmla="*/ 1336 h 1358"/>
                  <a:gd name="T66" fmla="*/ 806 w 1081"/>
                  <a:gd name="T67" fmla="*/ 1314 h 1358"/>
                  <a:gd name="T68" fmla="*/ 830 w 1081"/>
                  <a:gd name="T69" fmla="*/ 1279 h 1358"/>
                  <a:gd name="T70" fmla="*/ 834 w 1081"/>
                  <a:gd name="T71" fmla="*/ 1267 h 1358"/>
                  <a:gd name="T72" fmla="*/ 842 w 1081"/>
                  <a:gd name="T73" fmla="*/ 1227 h 1358"/>
                  <a:gd name="T74" fmla="*/ 846 w 1081"/>
                  <a:gd name="T75" fmla="*/ 1172 h 1358"/>
                  <a:gd name="T76" fmla="*/ 846 w 1081"/>
                  <a:gd name="T77" fmla="*/ 1158 h 1358"/>
                  <a:gd name="T78" fmla="*/ 860 w 1081"/>
                  <a:gd name="T79" fmla="*/ 1105 h 1358"/>
                  <a:gd name="T80" fmla="*/ 874 w 1081"/>
                  <a:gd name="T81" fmla="*/ 1061 h 1358"/>
                  <a:gd name="T82" fmla="*/ 1014 w 1081"/>
                  <a:gd name="T83" fmla="*/ 775 h 1358"/>
                  <a:gd name="T84" fmla="*/ 1042 w 1081"/>
                  <a:gd name="T85" fmla="*/ 715 h 1358"/>
                  <a:gd name="T86" fmla="*/ 1059 w 1081"/>
                  <a:gd name="T87" fmla="*/ 668 h 1358"/>
                  <a:gd name="T88" fmla="*/ 1075 w 1081"/>
                  <a:gd name="T89" fmla="*/ 597 h 1358"/>
                  <a:gd name="T90" fmla="*/ 1081 w 1081"/>
                  <a:gd name="T91" fmla="*/ 547 h 1358"/>
                  <a:gd name="T92" fmla="*/ 1081 w 1081"/>
                  <a:gd name="T93" fmla="*/ 522 h 1358"/>
                  <a:gd name="T94" fmla="*/ 1077 w 1081"/>
                  <a:gd name="T95" fmla="*/ 468 h 1358"/>
                  <a:gd name="T96" fmla="*/ 1069 w 1081"/>
                  <a:gd name="T97" fmla="*/ 417 h 1358"/>
                  <a:gd name="T98" fmla="*/ 1057 w 1081"/>
                  <a:gd name="T99" fmla="*/ 366 h 1358"/>
                  <a:gd name="T100" fmla="*/ 1038 w 1081"/>
                  <a:gd name="T101" fmla="*/ 318 h 1358"/>
                  <a:gd name="T102" fmla="*/ 1014 w 1081"/>
                  <a:gd name="T103" fmla="*/ 273 h 1358"/>
                  <a:gd name="T104" fmla="*/ 988 w 1081"/>
                  <a:gd name="T105" fmla="*/ 231 h 1358"/>
                  <a:gd name="T106" fmla="*/ 955 w 1081"/>
                  <a:gd name="T107" fmla="*/ 190 h 1358"/>
                  <a:gd name="T108" fmla="*/ 883 w 1081"/>
                  <a:gd name="T109" fmla="*/ 120 h 1358"/>
                  <a:gd name="T110" fmla="*/ 820 w 1081"/>
                  <a:gd name="T111" fmla="*/ 77 h 1358"/>
                  <a:gd name="T112" fmla="*/ 773 w 1081"/>
                  <a:gd name="T113" fmla="*/ 53 h 1358"/>
                  <a:gd name="T114" fmla="*/ 725 w 1081"/>
                  <a:gd name="T115" fmla="*/ 33 h 1358"/>
                  <a:gd name="T116" fmla="*/ 674 w 1081"/>
                  <a:gd name="T117" fmla="*/ 16 h 1358"/>
                  <a:gd name="T118" fmla="*/ 621 w 1081"/>
                  <a:gd name="T119" fmla="*/ 6 h 1358"/>
                  <a:gd name="T120" fmla="*/ 569 w 1081"/>
                  <a:gd name="T121" fmla="*/ 2 h 13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081" h="1358">
                    <a:moveTo>
                      <a:pt x="541" y="0"/>
                    </a:moveTo>
                    <a:lnTo>
                      <a:pt x="541" y="0"/>
                    </a:lnTo>
                    <a:lnTo>
                      <a:pt x="512" y="2"/>
                    </a:lnTo>
                    <a:lnTo>
                      <a:pt x="486" y="4"/>
                    </a:lnTo>
                    <a:lnTo>
                      <a:pt x="460" y="6"/>
                    </a:lnTo>
                    <a:lnTo>
                      <a:pt x="431" y="12"/>
                    </a:lnTo>
                    <a:lnTo>
                      <a:pt x="407" y="16"/>
                    </a:lnTo>
                    <a:lnTo>
                      <a:pt x="381" y="24"/>
                    </a:lnTo>
                    <a:lnTo>
                      <a:pt x="356" y="33"/>
                    </a:lnTo>
                    <a:lnTo>
                      <a:pt x="332" y="43"/>
                    </a:lnTo>
                    <a:lnTo>
                      <a:pt x="308" y="53"/>
                    </a:lnTo>
                    <a:lnTo>
                      <a:pt x="284" y="63"/>
                    </a:lnTo>
                    <a:lnTo>
                      <a:pt x="261" y="77"/>
                    </a:lnTo>
                    <a:lnTo>
                      <a:pt x="239" y="89"/>
                    </a:lnTo>
                    <a:lnTo>
                      <a:pt x="199" y="120"/>
                    </a:lnTo>
                    <a:lnTo>
                      <a:pt x="160" y="154"/>
                    </a:lnTo>
                    <a:lnTo>
                      <a:pt x="124" y="190"/>
                    </a:lnTo>
                    <a:lnTo>
                      <a:pt x="107" y="211"/>
                    </a:lnTo>
                    <a:lnTo>
                      <a:pt x="93" y="231"/>
                    </a:lnTo>
                    <a:lnTo>
                      <a:pt x="79" y="251"/>
                    </a:lnTo>
                    <a:lnTo>
                      <a:pt x="65" y="273"/>
                    </a:lnTo>
                    <a:lnTo>
                      <a:pt x="53" y="296"/>
                    </a:lnTo>
                    <a:lnTo>
                      <a:pt x="43" y="318"/>
                    </a:lnTo>
                    <a:lnTo>
                      <a:pt x="33" y="342"/>
                    </a:lnTo>
                    <a:lnTo>
                      <a:pt x="24" y="366"/>
                    </a:lnTo>
                    <a:lnTo>
                      <a:pt x="16" y="391"/>
                    </a:lnTo>
                    <a:lnTo>
                      <a:pt x="10" y="417"/>
                    </a:lnTo>
                    <a:lnTo>
                      <a:pt x="6" y="441"/>
                    </a:lnTo>
                    <a:lnTo>
                      <a:pt x="2" y="468"/>
                    </a:lnTo>
                    <a:lnTo>
                      <a:pt x="0" y="494"/>
                    </a:lnTo>
                    <a:lnTo>
                      <a:pt x="0" y="522"/>
                    </a:lnTo>
                    <a:lnTo>
                      <a:pt x="0" y="522"/>
                    </a:lnTo>
                    <a:lnTo>
                      <a:pt x="0" y="547"/>
                    </a:lnTo>
                    <a:lnTo>
                      <a:pt x="2" y="573"/>
                    </a:lnTo>
                    <a:lnTo>
                      <a:pt x="6" y="597"/>
                    </a:lnTo>
                    <a:lnTo>
                      <a:pt x="10" y="621"/>
                    </a:lnTo>
                    <a:lnTo>
                      <a:pt x="22" y="668"/>
                    </a:lnTo>
                    <a:lnTo>
                      <a:pt x="39" y="715"/>
                    </a:lnTo>
                    <a:lnTo>
                      <a:pt x="39" y="715"/>
                    </a:lnTo>
                    <a:lnTo>
                      <a:pt x="51" y="745"/>
                    </a:lnTo>
                    <a:lnTo>
                      <a:pt x="67" y="775"/>
                    </a:lnTo>
                    <a:lnTo>
                      <a:pt x="67" y="775"/>
                    </a:lnTo>
                    <a:lnTo>
                      <a:pt x="207" y="1061"/>
                    </a:lnTo>
                    <a:lnTo>
                      <a:pt x="207" y="1061"/>
                    </a:lnTo>
                    <a:lnTo>
                      <a:pt x="221" y="1105"/>
                    </a:lnTo>
                    <a:lnTo>
                      <a:pt x="231" y="1142"/>
                    </a:lnTo>
                    <a:lnTo>
                      <a:pt x="233" y="1158"/>
                    </a:lnTo>
                    <a:lnTo>
                      <a:pt x="235" y="1172"/>
                    </a:lnTo>
                    <a:lnTo>
                      <a:pt x="235" y="1172"/>
                    </a:lnTo>
                    <a:lnTo>
                      <a:pt x="235" y="1198"/>
                    </a:lnTo>
                    <a:lnTo>
                      <a:pt x="237" y="1227"/>
                    </a:lnTo>
                    <a:lnTo>
                      <a:pt x="243" y="1255"/>
                    </a:lnTo>
                    <a:lnTo>
                      <a:pt x="245" y="1267"/>
                    </a:lnTo>
                    <a:lnTo>
                      <a:pt x="251" y="1279"/>
                    </a:lnTo>
                    <a:lnTo>
                      <a:pt x="251" y="1279"/>
                    </a:lnTo>
                    <a:lnTo>
                      <a:pt x="259" y="1293"/>
                    </a:lnTo>
                    <a:lnTo>
                      <a:pt x="275" y="1314"/>
                    </a:lnTo>
                    <a:lnTo>
                      <a:pt x="286" y="1324"/>
                    </a:lnTo>
                    <a:lnTo>
                      <a:pt x="300" y="1336"/>
                    </a:lnTo>
                    <a:lnTo>
                      <a:pt x="316" y="1346"/>
                    </a:lnTo>
                    <a:lnTo>
                      <a:pt x="334" y="1358"/>
                    </a:lnTo>
                    <a:lnTo>
                      <a:pt x="541" y="1358"/>
                    </a:lnTo>
                    <a:lnTo>
                      <a:pt x="747" y="1358"/>
                    </a:lnTo>
                    <a:lnTo>
                      <a:pt x="747" y="1358"/>
                    </a:lnTo>
                    <a:lnTo>
                      <a:pt x="765" y="1346"/>
                    </a:lnTo>
                    <a:lnTo>
                      <a:pt x="781" y="1336"/>
                    </a:lnTo>
                    <a:lnTo>
                      <a:pt x="796" y="1324"/>
                    </a:lnTo>
                    <a:lnTo>
                      <a:pt x="806" y="1314"/>
                    </a:lnTo>
                    <a:lnTo>
                      <a:pt x="822" y="1293"/>
                    </a:lnTo>
                    <a:lnTo>
                      <a:pt x="830" y="1279"/>
                    </a:lnTo>
                    <a:lnTo>
                      <a:pt x="830" y="1279"/>
                    </a:lnTo>
                    <a:lnTo>
                      <a:pt x="834" y="1267"/>
                    </a:lnTo>
                    <a:lnTo>
                      <a:pt x="838" y="1255"/>
                    </a:lnTo>
                    <a:lnTo>
                      <a:pt x="842" y="1227"/>
                    </a:lnTo>
                    <a:lnTo>
                      <a:pt x="846" y="1198"/>
                    </a:lnTo>
                    <a:lnTo>
                      <a:pt x="846" y="1172"/>
                    </a:lnTo>
                    <a:lnTo>
                      <a:pt x="846" y="1172"/>
                    </a:lnTo>
                    <a:lnTo>
                      <a:pt x="846" y="1158"/>
                    </a:lnTo>
                    <a:lnTo>
                      <a:pt x="850" y="1142"/>
                    </a:lnTo>
                    <a:lnTo>
                      <a:pt x="860" y="1105"/>
                    </a:lnTo>
                    <a:lnTo>
                      <a:pt x="874" y="1061"/>
                    </a:lnTo>
                    <a:lnTo>
                      <a:pt x="874" y="1061"/>
                    </a:lnTo>
                    <a:lnTo>
                      <a:pt x="1014" y="775"/>
                    </a:lnTo>
                    <a:lnTo>
                      <a:pt x="1014" y="775"/>
                    </a:lnTo>
                    <a:lnTo>
                      <a:pt x="1028" y="745"/>
                    </a:lnTo>
                    <a:lnTo>
                      <a:pt x="1042" y="715"/>
                    </a:lnTo>
                    <a:lnTo>
                      <a:pt x="1042" y="715"/>
                    </a:lnTo>
                    <a:lnTo>
                      <a:pt x="1059" y="668"/>
                    </a:lnTo>
                    <a:lnTo>
                      <a:pt x="1071" y="621"/>
                    </a:lnTo>
                    <a:lnTo>
                      <a:pt x="1075" y="597"/>
                    </a:lnTo>
                    <a:lnTo>
                      <a:pt x="1079" y="573"/>
                    </a:lnTo>
                    <a:lnTo>
                      <a:pt x="1081" y="547"/>
                    </a:lnTo>
                    <a:lnTo>
                      <a:pt x="1081" y="522"/>
                    </a:lnTo>
                    <a:lnTo>
                      <a:pt x="1081" y="522"/>
                    </a:lnTo>
                    <a:lnTo>
                      <a:pt x="1081" y="494"/>
                    </a:lnTo>
                    <a:lnTo>
                      <a:pt x="1077" y="468"/>
                    </a:lnTo>
                    <a:lnTo>
                      <a:pt x="1075" y="441"/>
                    </a:lnTo>
                    <a:lnTo>
                      <a:pt x="1069" y="417"/>
                    </a:lnTo>
                    <a:lnTo>
                      <a:pt x="1063" y="391"/>
                    </a:lnTo>
                    <a:lnTo>
                      <a:pt x="1057" y="366"/>
                    </a:lnTo>
                    <a:lnTo>
                      <a:pt x="1049" y="342"/>
                    </a:lnTo>
                    <a:lnTo>
                      <a:pt x="1038" y="318"/>
                    </a:lnTo>
                    <a:lnTo>
                      <a:pt x="1026" y="296"/>
                    </a:lnTo>
                    <a:lnTo>
                      <a:pt x="1014" y="273"/>
                    </a:lnTo>
                    <a:lnTo>
                      <a:pt x="1002" y="251"/>
                    </a:lnTo>
                    <a:lnTo>
                      <a:pt x="988" y="231"/>
                    </a:lnTo>
                    <a:lnTo>
                      <a:pt x="972" y="211"/>
                    </a:lnTo>
                    <a:lnTo>
                      <a:pt x="955" y="190"/>
                    </a:lnTo>
                    <a:lnTo>
                      <a:pt x="921" y="154"/>
                    </a:lnTo>
                    <a:lnTo>
                      <a:pt x="883" y="120"/>
                    </a:lnTo>
                    <a:lnTo>
                      <a:pt x="842" y="89"/>
                    </a:lnTo>
                    <a:lnTo>
                      <a:pt x="820" y="77"/>
                    </a:lnTo>
                    <a:lnTo>
                      <a:pt x="798" y="63"/>
                    </a:lnTo>
                    <a:lnTo>
                      <a:pt x="773" y="53"/>
                    </a:lnTo>
                    <a:lnTo>
                      <a:pt x="749" y="43"/>
                    </a:lnTo>
                    <a:lnTo>
                      <a:pt x="725" y="33"/>
                    </a:lnTo>
                    <a:lnTo>
                      <a:pt x="700" y="24"/>
                    </a:lnTo>
                    <a:lnTo>
                      <a:pt x="674" y="16"/>
                    </a:lnTo>
                    <a:lnTo>
                      <a:pt x="648" y="12"/>
                    </a:lnTo>
                    <a:lnTo>
                      <a:pt x="621" y="6"/>
                    </a:lnTo>
                    <a:lnTo>
                      <a:pt x="595" y="4"/>
                    </a:lnTo>
                    <a:lnTo>
                      <a:pt x="569" y="2"/>
                    </a:lnTo>
                    <a:lnTo>
                      <a:pt x="541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4" name="Freeform 68"/>
              <p:cNvSpPr>
                <a:spLocks noEditPoints="1"/>
              </p:cNvSpPr>
              <p:nvPr/>
            </p:nvSpPr>
            <p:spPr bwMode="auto">
              <a:xfrm>
                <a:off x="2197" y="364"/>
                <a:ext cx="1081" cy="1354"/>
              </a:xfrm>
              <a:custGeom>
                <a:avLst/>
                <a:gdLst>
                  <a:gd name="T0" fmla="*/ 300 w 1081"/>
                  <a:gd name="T1" fmla="*/ 1332 h 1354"/>
                  <a:gd name="T2" fmla="*/ 251 w 1081"/>
                  <a:gd name="T3" fmla="*/ 1275 h 1354"/>
                  <a:gd name="T4" fmla="*/ 239 w 1081"/>
                  <a:gd name="T5" fmla="*/ 1223 h 1354"/>
                  <a:gd name="T6" fmla="*/ 235 w 1081"/>
                  <a:gd name="T7" fmla="*/ 1156 h 1354"/>
                  <a:gd name="T8" fmla="*/ 207 w 1081"/>
                  <a:gd name="T9" fmla="*/ 1057 h 1354"/>
                  <a:gd name="T10" fmla="*/ 39 w 1081"/>
                  <a:gd name="T11" fmla="*/ 713 h 1354"/>
                  <a:gd name="T12" fmla="*/ 6 w 1081"/>
                  <a:gd name="T13" fmla="*/ 595 h 1354"/>
                  <a:gd name="T14" fmla="*/ 2 w 1081"/>
                  <a:gd name="T15" fmla="*/ 520 h 1354"/>
                  <a:gd name="T16" fmla="*/ 12 w 1081"/>
                  <a:gd name="T17" fmla="*/ 415 h 1354"/>
                  <a:gd name="T18" fmla="*/ 45 w 1081"/>
                  <a:gd name="T19" fmla="*/ 318 h 1354"/>
                  <a:gd name="T20" fmla="*/ 93 w 1081"/>
                  <a:gd name="T21" fmla="*/ 229 h 1354"/>
                  <a:gd name="T22" fmla="*/ 199 w 1081"/>
                  <a:gd name="T23" fmla="*/ 120 h 1354"/>
                  <a:gd name="T24" fmla="*/ 308 w 1081"/>
                  <a:gd name="T25" fmla="*/ 51 h 1354"/>
                  <a:gd name="T26" fmla="*/ 407 w 1081"/>
                  <a:gd name="T27" fmla="*/ 16 h 1354"/>
                  <a:gd name="T28" fmla="*/ 512 w 1081"/>
                  <a:gd name="T29" fmla="*/ 0 h 1354"/>
                  <a:gd name="T30" fmla="*/ 595 w 1081"/>
                  <a:gd name="T31" fmla="*/ 2 h 1354"/>
                  <a:gd name="T32" fmla="*/ 700 w 1081"/>
                  <a:gd name="T33" fmla="*/ 22 h 1354"/>
                  <a:gd name="T34" fmla="*/ 796 w 1081"/>
                  <a:gd name="T35" fmla="*/ 63 h 1354"/>
                  <a:gd name="T36" fmla="*/ 921 w 1081"/>
                  <a:gd name="T37" fmla="*/ 152 h 1354"/>
                  <a:gd name="T38" fmla="*/ 1000 w 1081"/>
                  <a:gd name="T39" fmla="*/ 251 h 1354"/>
                  <a:gd name="T40" fmla="*/ 1046 w 1081"/>
                  <a:gd name="T41" fmla="*/ 340 h 1354"/>
                  <a:gd name="T42" fmla="*/ 1073 w 1081"/>
                  <a:gd name="T43" fmla="*/ 441 h 1354"/>
                  <a:gd name="T44" fmla="*/ 1079 w 1081"/>
                  <a:gd name="T45" fmla="*/ 520 h 1354"/>
                  <a:gd name="T46" fmla="*/ 1069 w 1081"/>
                  <a:gd name="T47" fmla="*/ 619 h 1354"/>
                  <a:gd name="T48" fmla="*/ 1028 w 1081"/>
                  <a:gd name="T49" fmla="*/ 743 h 1354"/>
                  <a:gd name="T50" fmla="*/ 874 w 1081"/>
                  <a:gd name="T51" fmla="*/ 1057 h 1354"/>
                  <a:gd name="T52" fmla="*/ 846 w 1081"/>
                  <a:gd name="T53" fmla="*/ 1168 h 1354"/>
                  <a:gd name="T54" fmla="*/ 838 w 1081"/>
                  <a:gd name="T55" fmla="*/ 1251 h 1354"/>
                  <a:gd name="T56" fmla="*/ 822 w 1081"/>
                  <a:gd name="T57" fmla="*/ 1289 h 1354"/>
                  <a:gd name="T58" fmla="*/ 765 w 1081"/>
                  <a:gd name="T59" fmla="*/ 1342 h 1354"/>
                  <a:gd name="T60" fmla="*/ 541 w 1081"/>
                  <a:gd name="T61" fmla="*/ 0 h 1354"/>
                  <a:gd name="T62" fmla="*/ 460 w 1081"/>
                  <a:gd name="T63" fmla="*/ 6 h 1354"/>
                  <a:gd name="T64" fmla="*/ 356 w 1081"/>
                  <a:gd name="T65" fmla="*/ 31 h 1354"/>
                  <a:gd name="T66" fmla="*/ 261 w 1081"/>
                  <a:gd name="T67" fmla="*/ 75 h 1354"/>
                  <a:gd name="T68" fmla="*/ 126 w 1081"/>
                  <a:gd name="T69" fmla="*/ 188 h 1354"/>
                  <a:gd name="T70" fmla="*/ 67 w 1081"/>
                  <a:gd name="T71" fmla="*/ 271 h 1354"/>
                  <a:gd name="T72" fmla="*/ 24 w 1081"/>
                  <a:gd name="T73" fmla="*/ 364 h 1354"/>
                  <a:gd name="T74" fmla="*/ 4 w 1081"/>
                  <a:gd name="T75" fmla="*/ 466 h 1354"/>
                  <a:gd name="T76" fmla="*/ 2 w 1081"/>
                  <a:gd name="T77" fmla="*/ 545 h 1354"/>
                  <a:gd name="T78" fmla="*/ 22 w 1081"/>
                  <a:gd name="T79" fmla="*/ 666 h 1354"/>
                  <a:gd name="T80" fmla="*/ 67 w 1081"/>
                  <a:gd name="T81" fmla="*/ 771 h 1354"/>
                  <a:gd name="T82" fmla="*/ 221 w 1081"/>
                  <a:gd name="T83" fmla="*/ 1101 h 1354"/>
                  <a:gd name="T84" fmla="*/ 235 w 1081"/>
                  <a:gd name="T85" fmla="*/ 1170 h 1354"/>
                  <a:gd name="T86" fmla="*/ 247 w 1081"/>
                  <a:gd name="T87" fmla="*/ 1265 h 1354"/>
                  <a:gd name="T88" fmla="*/ 275 w 1081"/>
                  <a:gd name="T89" fmla="*/ 1310 h 1354"/>
                  <a:gd name="T90" fmla="*/ 334 w 1081"/>
                  <a:gd name="T91" fmla="*/ 1354 h 1354"/>
                  <a:gd name="T92" fmla="*/ 765 w 1081"/>
                  <a:gd name="T93" fmla="*/ 1344 h 1354"/>
                  <a:gd name="T94" fmla="*/ 822 w 1081"/>
                  <a:gd name="T95" fmla="*/ 1289 h 1354"/>
                  <a:gd name="T96" fmla="*/ 838 w 1081"/>
                  <a:gd name="T97" fmla="*/ 1253 h 1354"/>
                  <a:gd name="T98" fmla="*/ 846 w 1081"/>
                  <a:gd name="T99" fmla="*/ 1170 h 1354"/>
                  <a:gd name="T100" fmla="*/ 874 w 1081"/>
                  <a:gd name="T101" fmla="*/ 1059 h 1354"/>
                  <a:gd name="T102" fmla="*/ 1028 w 1081"/>
                  <a:gd name="T103" fmla="*/ 743 h 1354"/>
                  <a:gd name="T104" fmla="*/ 1071 w 1081"/>
                  <a:gd name="T105" fmla="*/ 619 h 1354"/>
                  <a:gd name="T106" fmla="*/ 1081 w 1081"/>
                  <a:gd name="T107" fmla="*/ 520 h 1354"/>
                  <a:gd name="T108" fmla="*/ 1073 w 1081"/>
                  <a:gd name="T109" fmla="*/ 439 h 1354"/>
                  <a:gd name="T110" fmla="*/ 1046 w 1081"/>
                  <a:gd name="T111" fmla="*/ 340 h 1354"/>
                  <a:gd name="T112" fmla="*/ 1002 w 1081"/>
                  <a:gd name="T113" fmla="*/ 249 h 1354"/>
                  <a:gd name="T114" fmla="*/ 921 w 1081"/>
                  <a:gd name="T115" fmla="*/ 152 h 1354"/>
                  <a:gd name="T116" fmla="*/ 796 w 1081"/>
                  <a:gd name="T117" fmla="*/ 63 h 1354"/>
                  <a:gd name="T118" fmla="*/ 700 w 1081"/>
                  <a:gd name="T119" fmla="*/ 22 h 1354"/>
                  <a:gd name="T120" fmla="*/ 595 w 1081"/>
                  <a:gd name="T121" fmla="*/ 2 h 13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081" h="1354">
                    <a:moveTo>
                      <a:pt x="334" y="1354"/>
                    </a:moveTo>
                    <a:lnTo>
                      <a:pt x="334" y="1354"/>
                    </a:lnTo>
                    <a:lnTo>
                      <a:pt x="316" y="1342"/>
                    </a:lnTo>
                    <a:lnTo>
                      <a:pt x="300" y="1332"/>
                    </a:lnTo>
                    <a:lnTo>
                      <a:pt x="288" y="1320"/>
                    </a:lnTo>
                    <a:lnTo>
                      <a:pt x="275" y="1310"/>
                    </a:lnTo>
                    <a:lnTo>
                      <a:pt x="259" y="1289"/>
                    </a:lnTo>
                    <a:lnTo>
                      <a:pt x="251" y="1275"/>
                    </a:lnTo>
                    <a:lnTo>
                      <a:pt x="251" y="1275"/>
                    </a:lnTo>
                    <a:lnTo>
                      <a:pt x="247" y="1263"/>
                    </a:lnTo>
                    <a:lnTo>
                      <a:pt x="243" y="1251"/>
                    </a:lnTo>
                    <a:lnTo>
                      <a:pt x="239" y="1223"/>
                    </a:lnTo>
                    <a:lnTo>
                      <a:pt x="237" y="1194"/>
                    </a:lnTo>
                    <a:lnTo>
                      <a:pt x="235" y="1168"/>
                    </a:lnTo>
                    <a:lnTo>
                      <a:pt x="235" y="1168"/>
                    </a:lnTo>
                    <a:lnTo>
                      <a:pt x="235" y="1156"/>
                    </a:lnTo>
                    <a:lnTo>
                      <a:pt x="231" y="1138"/>
                    </a:lnTo>
                    <a:lnTo>
                      <a:pt x="221" y="1101"/>
                    </a:lnTo>
                    <a:lnTo>
                      <a:pt x="207" y="1057"/>
                    </a:lnTo>
                    <a:lnTo>
                      <a:pt x="207" y="1057"/>
                    </a:lnTo>
                    <a:lnTo>
                      <a:pt x="69" y="771"/>
                    </a:lnTo>
                    <a:lnTo>
                      <a:pt x="69" y="771"/>
                    </a:lnTo>
                    <a:lnTo>
                      <a:pt x="53" y="743"/>
                    </a:lnTo>
                    <a:lnTo>
                      <a:pt x="39" y="713"/>
                    </a:lnTo>
                    <a:lnTo>
                      <a:pt x="39" y="713"/>
                    </a:lnTo>
                    <a:lnTo>
                      <a:pt x="22" y="666"/>
                    </a:lnTo>
                    <a:lnTo>
                      <a:pt x="10" y="619"/>
                    </a:lnTo>
                    <a:lnTo>
                      <a:pt x="6" y="595"/>
                    </a:lnTo>
                    <a:lnTo>
                      <a:pt x="4" y="571"/>
                    </a:lnTo>
                    <a:lnTo>
                      <a:pt x="2" y="545"/>
                    </a:lnTo>
                    <a:lnTo>
                      <a:pt x="2" y="520"/>
                    </a:lnTo>
                    <a:lnTo>
                      <a:pt x="2" y="520"/>
                    </a:lnTo>
                    <a:lnTo>
                      <a:pt x="2" y="492"/>
                    </a:lnTo>
                    <a:lnTo>
                      <a:pt x="4" y="466"/>
                    </a:lnTo>
                    <a:lnTo>
                      <a:pt x="8" y="441"/>
                    </a:lnTo>
                    <a:lnTo>
                      <a:pt x="12" y="415"/>
                    </a:lnTo>
                    <a:lnTo>
                      <a:pt x="18" y="389"/>
                    </a:lnTo>
                    <a:lnTo>
                      <a:pt x="26" y="364"/>
                    </a:lnTo>
                    <a:lnTo>
                      <a:pt x="35" y="340"/>
                    </a:lnTo>
                    <a:lnTo>
                      <a:pt x="45" y="318"/>
                    </a:lnTo>
                    <a:lnTo>
                      <a:pt x="55" y="294"/>
                    </a:lnTo>
                    <a:lnTo>
                      <a:pt x="67" y="271"/>
                    </a:lnTo>
                    <a:lnTo>
                      <a:pt x="79" y="251"/>
                    </a:lnTo>
                    <a:lnTo>
                      <a:pt x="93" y="229"/>
                    </a:lnTo>
                    <a:lnTo>
                      <a:pt x="109" y="209"/>
                    </a:lnTo>
                    <a:lnTo>
                      <a:pt x="126" y="188"/>
                    </a:lnTo>
                    <a:lnTo>
                      <a:pt x="160" y="152"/>
                    </a:lnTo>
                    <a:lnTo>
                      <a:pt x="199" y="120"/>
                    </a:lnTo>
                    <a:lnTo>
                      <a:pt x="241" y="89"/>
                    </a:lnTo>
                    <a:lnTo>
                      <a:pt x="261" y="75"/>
                    </a:lnTo>
                    <a:lnTo>
                      <a:pt x="286" y="63"/>
                    </a:lnTo>
                    <a:lnTo>
                      <a:pt x="308" y="51"/>
                    </a:lnTo>
                    <a:lnTo>
                      <a:pt x="332" y="41"/>
                    </a:lnTo>
                    <a:lnTo>
                      <a:pt x="356" y="33"/>
                    </a:lnTo>
                    <a:lnTo>
                      <a:pt x="381" y="22"/>
                    </a:lnTo>
                    <a:lnTo>
                      <a:pt x="407" y="16"/>
                    </a:lnTo>
                    <a:lnTo>
                      <a:pt x="433" y="10"/>
                    </a:lnTo>
                    <a:lnTo>
                      <a:pt x="460" y="6"/>
                    </a:lnTo>
                    <a:lnTo>
                      <a:pt x="486" y="2"/>
                    </a:lnTo>
                    <a:lnTo>
                      <a:pt x="512" y="0"/>
                    </a:lnTo>
                    <a:lnTo>
                      <a:pt x="541" y="0"/>
                    </a:lnTo>
                    <a:lnTo>
                      <a:pt x="541" y="0"/>
                    </a:lnTo>
                    <a:lnTo>
                      <a:pt x="569" y="0"/>
                    </a:lnTo>
                    <a:lnTo>
                      <a:pt x="595" y="2"/>
                    </a:lnTo>
                    <a:lnTo>
                      <a:pt x="621" y="6"/>
                    </a:lnTo>
                    <a:lnTo>
                      <a:pt x="648" y="10"/>
                    </a:lnTo>
                    <a:lnTo>
                      <a:pt x="674" y="16"/>
                    </a:lnTo>
                    <a:lnTo>
                      <a:pt x="700" y="22"/>
                    </a:lnTo>
                    <a:lnTo>
                      <a:pt x="725" y="33"/>
                    </a:lnTo>
                    <a:lnTo>
                      <a:pt x="749" y="41"/>
                    </a:lnTo>
                    <a:lnTo>
                      <a:pt x="773" y="51"/>
                    </a:lnTo>
                    <a:lnTo>
                      <a:pt x="796" y="63"/>
                    </a:lnTo>
                    <a:lnTo>
                      <a:pt x="818" y="75"/>
                    </a:lnTo>
                    <a:lnTo>
                      <a:pt x="840" y="89"/>
                    </a:lnTo>
                    <a:lnTo>
                      <a:pt x="883" y="120"/>
                    </a:lnTo>
                    <a:lnTo>
                      <a:pt x="921" y="152"/>
                    </a:lnTo>
                    <a:lnTo>
                      <a:pt x="955" y="188"/>
                    </a:lnTo>
                    <a:lnTo>
                      <a:pt x="972" y="209"/>
                    </a:lnTo>
                    <a:lnTo>
                      <a:pt x="986" y="229"/>
                    </a:lnTo>
                    <a:lnTo>
                      <a:pt x="1000" y="251"/>
                    </a:lnTo>
                    <a:lnTo>
                      <a:pt x="1014" y="271"/>
                    </a:lnTo>
                    <a:lnTo>
                      <a:pt x="1026" y="294"/>
                    </a:lnTo>
                    <a:lnTo>
                      <a:pt x="1036" y="318"/>
                    </a:lnTo>
                    <a:lnTo>
                      <a:pt x="1046" y="340"/>
                    </a:lnTo>
                    <a:lnTo>
                      <a:pt x="1055" y="364"/>
                    </a:lnTo>
                    <a:lnTo>
                      <a:pt x="1063" y="389"/>
                    </a:lnTo>
                    <a:lnTo>
                      <a:pt x="1069" y="415"/>
                    </a:lnTo>
                    <a:lnTo>
                      <a:pt x="1073" y="441"/>
                    </a:lnTo>
                    <a:lnTo>
                      <a:pt x="1077" y="466"/>
                    </a:lnTo>
                    <a:lnTo>
                      <a:pt x="1079" y="492"/>
                    </a:lnTo>
                    <a:lnTo>
                      <a:pt x="1079" y="520"/>
                    </a:lnTo>
                    <a:lnTo>
                      <a:pt x="1079" y="520"/>
                    </a:lnTo>
                    <a:lnTo>
                      <a:pt x="1079" y="545"/>
                    </a:lnTo>
                    <a:lnTo>
                      <a:pt x="1077" y="571"/>
                    </a:lnTo>
                    <a:lnTo>
                      <a:pt x="1075" y="595"/>
                    </a:lnTo>
                    <a:lnTo>
                      <a:pt x="1069" y="619"/>
                    </a:lnTo>
                    <a:lnTo>
                      <a:pt x="1059" y="666"/>
                    </a:lnTo>
                    <a:lnTo>
                      <a:pt x="1042" y="713"/>
                    </a:lnTo>
                    <a:lnTo>
                      <a:pt x="1042" y="713"/>
                    </a:lnTo>
                    <a:lnTo>
                      <a:pt x="1028" y="743"/>
                    </a:lnTo>
                    <a:lnTo>
                      <a:pt x="1012" y="771"/>
                    </a:lnTo>
                    <a:lnTo>
                      <a:pt x="1012" y="771"/>
                    </a:lnTo>
                    <a:lnTo>
                      <a:pt x="874" y="1057"/>
                    </a:lnTo>
                    <a:lnTo>
                      <a:pt x="874" y="1057"/>
                    </a:lnTo>
                    <a:lnTo>
                      <a:pt x="860" y="1101"/>
                    </a:lnTo>
                    <a:lnTo>
                      <a:pt x="850" y="1138"/>
                    </a:lnTo>
                    <a:lnTo>
                      <a:pt x="846" y="1156"/>
                    </a:lnTo>
                    <a:lnTo>
                      <a:pt x="846" y="1168"/>
                    </a:lnTo>
                    <a:lnTo>
                      <a:pt x="846" y="1168"/>
                    </a:lnTo>
                    <a:lnTo>
                      <a:pt x="844" y="1194"/>
                    </a:lnTo>
                    <a:lnTo>
                      <a:pt x="842" y="1223"/>
                    </a:lnTo>
                    <a:lnTo>
                      <a:pt x="838" y="1251"/>
                    </a:lnTo>
                    <a:lnTo>
                      <a:pt x="834" y="1263"/>
                    </a:lnTo>
                    <a:lnTo>
                      <a:pt x="830" y="1275"/>
                    </a:lnTo>
                    <a:lnTo>
                      <a:pt x="830" y="1275"/>
                    </a:lnTo>
                    <a:lnTo>
                      <a:pt x="822" y="1289"/>
                    </a:lnTo>
                    <a:lnTo>
                      <a:pt x="806" y="1310"/>
                    </a:lnTo>
                    <a:lnTo>
                      <a:pt x="794" y="1320"/>
                    </a:lnTo>
                    <a:lnTo>
                      <a:pt x="781" y="1332"/>
                    </a:lnTo>
                    <a:lnTo>
                      <a:pt x="765" y="1342"/>
                    </a:lnTo>
                    <a:lnTo>
                      <a:pt x="747" y="1354"/>
                    </a:lnTo>
                    <a:lnTo>
                      <a:pt x="541" y="1354"/>
                    </a:lnTo>
                    <a:lnTo>
                      <a:pt x="334" y="1354"/>
                    </a:lnTo>
                    <a:close/>
                    <a:moveTo>
                      <a:pt x="541" y="0"/>
                    </a:moveTo>
                    <a:lnTo>
                      <a:pt x="541" y="0"/>
                    </a:lnTo>
                    <a:lnTo>
                      <a:pt x="512" y="0"/>
                    </a:lnTo>
                    <a:lnTo>
                      <a:pt x="486" y="2"/>
                    </a:lnTo>
                    <a:lnTo>
                      <a:pt x="460" y="6"/>
                    </a:lnTo>
                    <a:lnTo>
                      <a:pt x="433" y="10"/>
                    </a:lnTo>
                    <a:lnTo>
                      <a:pt x="407" y="16"/>
                    </a:lnTo>
                    <a:lnTo>
                      <a:pt x="381" y="22"/>
                    </a:lnTo>
                    <a:lnTo>
                      <a:pt x="356" y="31"/>
                    </a:lnTo>
                    <a:lnTo>
                      <a:pt x="332" y="41"/>
                    </a:lnTo>
                    <a:lnTo>
                      <a:pt x="308" y="51"/>
                    </a:lnTo>
                    <a:lnTo>
                      <a:pt x="284" y="63"/>
                    </a:lnTo>
                    <a:lnTo>
                      <a:pt x="261" y="75"/>
                    </a:lnTo>
                    <a:lnTo>
                      <a:pt x="239" y="89"/>
                    </a:lnTo>
                    <a:lnTo>
                      <a:pt x="199" y="118"/>
                    </a:lnTo>
                    <a:lnTo>
                      <a:pt x="160" y="152"/>
                    </a:lnTo>
                    <a:lnTo>
                      <a:pt x="126" y="188"/>
                    </a:lnTo>
                    <a:lnTo>
                      <a:pt x="109" y="209"/>
                    </a:lnTo>
                    <a:lnTo>
                      <a:pt x="93" y="229"/>
                    </a:lnTo>
                    <a:lnTo>
                      <a:pt x="79" y="249"/>
                    </a:lnTo>
                    <a:lnTo>
                      <a:pt x="67" y="271"/>
                    </a:lnTo>
                    <a:lnTo>
                      <a:pt x="55" y="294"/>
                    </a:lnTo>
                    <a:lnTo>
                      <a:pt x="43" y="318"/>
                    </a:lnTo>
                    <a:lnTo>
                      <a:pt x="35" y="340"/>
                    </a:lnTo>
                    <a:lnTo>
                      <a:pt x="24" y="364"/>
                    </a:lnTo>
                    <a:lnTo>
                      <a:pt x="18" y="389"/>
                    </a:lnTo>
                    <a:lnTo>
                      <a:pt x="12" y="415"/>
                    </a:lnTo>
                    <a:lnTo>
                      <a:pt x="6" y="439"/>
                    </a:lnTo>
                    <a:lnTo>
                      <a:pt x="4" y="466"/>
                    </a:lnTo>
                    <a:lnTo>
                      <a:pt x="2" y="492"/>
                    </a:lnTo>
                    <a:lnTo>
                      <a:pt x="0" y="520"/>
                    </a:lnTo>
                    <a:lnTo>
                      <a:pt x="0" y="520"/>
                    </a:lnTo>
                    <a:lnTo>
                      <a:pt x="2" y="545"/>
                    </a:lnTo>
                    <a:lnTo>
                      <a:pt x="2" y="571"/>
                    </a:lnTo>
                    <a:lnTo>
                      <a:pt x="6" y="595"/>
                    </a:lnTo>
                    <a:lnTo>
                      <a:pt x="10" y="619"/>
                    </a:lnTo>
                    <a:lnTo>
                      <a:pt x="22" y="666"/>
                    </a:lnTo>
                    <a:lnTo>
                      <a:pt x="39" y="713"/>
                    </a:lnTo>
                    <a:lnTo>
                      <a:pt x="39" y="713"/>
                    </a:lnTo>
                    <a:lnTo>
                      <a:pt x="53" y="743"/>
                    </a:lnTo>
                    <a:lnTo>
                      <a:pt x="67" y="771"/>
                    </a:lnTo>
                    <a:lnTo>
                      <a:pt x="67" y="771"/>
                    </a:lnTo>
                    <a:lnTo>
                      <a:pt x="207" y="1059"/>
                    </a:lnTo>
                    <a:lnTo>
                      <a:pt x="207" y="1059"/>
                    </a:lnTo>
                    <a:lnTo>
                      <a:pt x="221" y="1101"/>
                    </a:lnTo>
                    <a:lnTo>
                      <a:pt x="231" y="1140"/>
                    </a:lnTo>
                    <a:lnTo>
                      <a:pt x="235" y="1156"/>
                    </a:lnTo>
                    <a:lnTo>
                      <a:pt x="235" y="1170"/>
                    </a:lnTo>
                    <a:lnTo>
                      <a:pt x="235" y="1170"/>
                    </a:lnTo>
                    <a:lnTo>
                      <a:pt x="235" y="1196"/>
                    </a:lnTo>
                    <a:lnTo>
                      <a:pt x="239" y="1225"/>
                    </a:lnTo>
                    <a:lnTo>
                      <a:pt x="243" y="1253"/>
                    </a:lnTo>
                    <a:lnTo>
                      <a:pt x="247" y="1265"/>
                    </a:lnTo>
                    <a:lnTo>
                      <a:pt x="251" y="1275"/>
                    </a:lnTo>
                    <a:lnTo>
                      <a:pt x="251" y="1275"/>
                    </a:lnTo>
                    <a:lnTo>
                      <a:pt x="259" y="1289"/>
                    </a:lnTo>
                    <a:lnTo>
                      <a:pt x="275" y="1310"/>
                    </a:lnTo>
                    <a:lnTo>
                      <a:pt x="286" y="1322"/>
                    </a:lnTo>
                    <a:lnTo>
                      <a:pt x="300" y="1332"/>
                    </a:lnTo>
                    <a:lnTo>
                      <a:pt x="316" y="1344"/>
                    </a:lnTo>
                    <a:lnTo>
                      <a:pt x="334" y="1354"/>
                    </a:lnTo>
                    <a:lnTo>
                      <a:pt x="541" y="1354"/>
                    </a:lnTo>
                    <a:lnTo>
                      <a:pt x="747" y="1354"/>
                    </a:lnTo>
                    <a:lnTo>
                      <a:pt x="747" y="1354"/>
                    </a:lnTo>
                    <a:lnTo>
                      <a:pt x="765" y="1344"/>
                    </a:lnTo>
                    <a:lnTo>
                      <a:pt x="781" y="1332"/>
                    </a:lnTo>
                    <a:lnTo>
                      <a:pt x="794" y="1322"/>
                    </a:lnTo>
                    <a:lnTo>
                      <a:pt x="806" y="1310"/>
                    </a:lnTo>
                    <a:lnTo>
                      <a:pt x="822" y="1289"/>
                    </a:lnTo>
                    <a:lnTo>
                      <a:pt x="830" y="1275"/>
                    </a:lnTo>
                    <a:lnTo>
                      <a:pt x="830" y="1275"/>
                    </a:lnTo>
                    <a:lnTo>
                      <a:pt x="834" y="1265"/>
                    </a:lnTo>
                    <a:lnTo>
                      <a:pt x="838" y="1253"/>
                    </a:lnTo>
                    <a:lnTo>
                      <a:pt x="842" y="1225"/>
                    </a:lnTo>
                    <a:lnTo>
                      <a:pt x="844" y="1196"/>
                    </a:lnTo>
                    <a:lnTo>
                      <a:pt x="846" y="1170"/>
                    </a:lnTo>
                    <a:lnTo>
                      <a:pt x="846" y="1170"/>
                    </a:lnTo>
                    <a:lnTo>
                      <a:pt x="846" y="1156"/>
                    </a:lnTo>
                    <a:lnTo>
                      <a:pt x="850" y="1140"/>
                    </a:lnTo>
                    <a:lnTo>
                      <a:pt x="860" y="1101"/>
                    </a:lnTo>
                    <a:lnTo>
                      <a:pt x="874" y="1059"/>
                    </a:lnTo>
                    <a:lnTo>
                      <a:pt x="874" y="1059"/>
                    </a:lnTo>
                    <a:lnTo>
                      <a:pt x="1012" y="771"/>
                    </a:lnTo>
                    <a:lnTo>
                      <a:pt x="1012" y="771"/>
                    </a:lnTo>
                    <a:lnTo>
                      <a:pt x="1028" y="743"/>
                    </a:lnTo>
                    <a:lnTo>
                      <a:pt x="1042" y="713"/>
                    </a:lnTo>
                    <a:lnTo>
                      <a:pt x="1042" y="713"/>
                    </a:lnTo>
                    <a:lnTo>
                      <a:pt x="1059" y="666"/>
                    </a:lnTo>
                    <a:lnTo>
                      <a:pt x="1071" y="619"/>
                    </a:lnTo>
                    <a:lnTo>
                      <a:pt x="1075" y="595"/>
                    </a:lnTo>
                    <a:lnTo>
                      <a:pt x="1077" y="571"/>
                    </a:lnTo>
                    <a:lnTo>
                      <a:pt x="1079" y="545"/>
                    </a:lnTo>
                    <a:lnTo>
                      <a:pt x="1081" y="520"/>
                    </a:lnTo>
                    <a:lnTo>
                      <a:pt x="1081" y="520"/>
                    </a:lnTo>
                    <a:lnTo>
                      <a:pt x="1079" y="492"/>
                    </a:lnTo>
                    <a:lnTo>
                      <a:pt x="1077" y="466"/>
                    </a:lnTo>
                    <a:lnTo>
                      <a:pt x="1073" y="439"/>
                    </a:lnTo>
                    <a:lnTo>
                      <a:pt x="1069" y="415"/>
                    </a:lnTo>
                    <a:lnTo>
                      <a:pt x="1063" y="389"/>
                    </a:lnTo>
                    <a:lnTo>
                      <a:pt x="1055" y="364"/>
                    </a:lnTo>
                    <a:lnTo>
                      <a:pt x="1046" y="340"/>
                    </a:lnTo>
                    <a:lnTo>
                      <a:pt x="1036" y="318"/>
                    </a:lnTo>
                    <a:lnTo>
                      <a:pt x="1026" y="294"/>
                    </a:lnTo>
                    <a:lnTo>
                      <a:pt x="1014" y="271"/>
                    </a:lnTo>
                    <a:lnTo>
                      <a:pt x="1002" y="249"/>
                    </a:lnTo>
                    <a:lnTo>
                      <a:pt x="988" y="229"/>
                    </a:lnTo>
                    <a:lnTo>
                      <a:pt x="972" y="209"/>
                    </a:lnTo>
                    <a:lnTo>
                      <a:pt x="955" y="188"/>
                    </a:lnTo>
                    <a:lnTo>
                      <a:pt x="921" y="152"/>
                    </a:lnTo>
                    <a:lnTo>
                      <a:pt x="883" y="118"/>
                    </a:lnTo>
                    <a:lnTo>
                      <a:pt x="840" y="89"/>
                    </a:lnTo>
                    <a:lnTo>
                      <a:pt x="820" y="75"/>
                    </a:lnTo>
                    <a:lnTo>
                      <a:pt x="796" y="63"/>
                    </a:lnTo>
                    <a:lnTo>
                      <a:pt x="773" y="51"/>
                    </a:lnTo>
                    <a:lnTo>
                      <a:pt x="749" y="41"/>
                    </a:lnTo>
                    <a:lnTo>
                      <a:pt x="725" y="31"/>
                    </a:lnTo>
                    <a:lnTo>
                      <a:pt x="700" y="22"/>
                    </a:lnTo>
                    <a:lnTo>
                      <a:pt x="674" y="16"/>
                    </a:lnTo>
                    <a:lnTo>
                      <a:pt x="648" y="10"/>
                    </a:lnTo>
                    <a:lnTo>
                      <a:pt x="621" y="6"/>
                    </a:lnTo>
                    <a:lnTo>
                      <a:pt x="595" y="2"/>
                    </a:lnTo>
                    <a:lnTo>
                      <a:pt x="569" y="0"/>
                    </a:lnTo>
                    <a:lnTo>
                      <a:pt x="541" y="0"/>
                    </a:lnTo>
                    <a:close/>
                  </a:path>
                </a:pathLst>
              </a:custGeom>
              <a:solidFill>
                <a:srgbClr val="FDFDF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5" name="Freeform 69"/>
              <p:cNvSpPr>
                <a:spLocks/>
              </p:cNvSpPr>
              <p:nvPr/>
            </p:nvSpPr>
            <p:spPr bwMode="auto">
              <a:xfrm>
                <a:off x="2199" y="364"/>
                <a:ext cx="1077" cy="1354"/>
              </a:xfrm>
              <a:custGeom>
                <a:avLst/>
                <a:gdLst>
                  <a:gd name="T0" fmla="*/ 332 w 1077"/>
                  <a:gd name="T1" fmla="*/ 1354 h 1354"/>
                  <a:gd name="T2" fmla="*/ 298 w 1077"/>
                  <a:gd name="T3" fmla="*/ 1332 h 1354"/>
                  <a:gd name="T4" fmla="*/ 273 w 1077"/>
                  <a:gd name="T5" fmla="*/ 1310 h 1354"/>
                  <a:gd name="T6" fmla="*/ 249 w 1077"/>
                  <a:gd name="T7" fmla="*/ 1275 h 1354"/>
                  <a:gd name="T8" fmla="*/ 245 w 1077"/>
                  <a:gd name="T9" fmla="*/ 1263 h 1354"/>
                  <a:gd name="T10" fmla="*/ 237 w 1077"/>
                  <a:gd name="T11" fmla="*/ 1223 h 1354"/>
                  <a:gd name="T12" fmla="*/ 233 w 1077"/>
                  <a:gd name="T13" fmla="*/ 1168 h 1354"/>
                  <a:gd name="T14" fmla="*/ 233 w 1077"/>
                  <a:gd name="T15" fmla="*/ 1156 h 1354"/>
                  <a:gd name="T16" fmla="*/ 219 w 1077"/>
                  <a:gd name="T17" fmla="*/ 1101 h 1354"/>
                  <a:gd name="T18" fmla="*/ 205 w 1077"/>
                  <a:gd name="T19" fmla="*/ 1057 h 1354"/>
                  <a:gd name="T20" fmla="*/ 67 w 1077"/>
                  <a:gd name="T21" fmla="*/ 771 h 1354"/>
                  <a:gd name="T22" fmla="*/ 37 w 1077"/>
                  <a:gd name="T23" fmla="*/ 713 h 1354"/>
                  <a:gd name="T24" fmla="*/ 20 w 1077"/>
                  <a:gd name="T25" fmla="*/ 666 h 1354"/>
                  <a:gd name="T26" fmla="*/ 4 w 1077"/>
                  <a:gd name="T27" fmla="*/ 595 h 1354"/>
                  <a:gd name="T28" fmla="*/ 0 w 1077"/>
                  <a:gd name="T29" fmla="*/ 545 h 1354"/>
                  <a:gd name="T30" fmla="*/ 0 w 1077"/>
                  <a:gd name="T31" fmla="*/ 520 h 1354"/>
                  <a:gd name="T32" fmla="*/ 2 w 1077"/>
                  <a:gd name="T33" fmla="*/ 466 h 1354"/>
                  <a:gd name="T34" fmla="*/ 10 w 1077"/>
                  <a:gd name="T35" fmla="*/ 415 h 1354"/>
                  <a:gd name="T36" fmla="*/ 24 w 1077"/>
                  <a:gd name="T37" fmla="*/ 364 h 1354"/>
                  <a:gd name="T38" fmla="*/ 43 w 1077"/>
                  <a:gd name="T39" fmla="*/ 318 h 1354"/>
                  <a:gd name="T40" fmla="*/ 65 w 1077"/>
                  <a:gd name="T41" fmla="*/ 271 h 1354"/>
                  <a:gd name="T42" fmla="*/ 91 w 1077"/>
                  <a:gd name="T43" fmla="*/ 229 h 1354"/>
                  <a:gd name="T44" fmla="*/ 124 w 1077"/>
                  <a:gd name="T45" fmla="*/ 188 h 1354"/>
                  <a:gd name="T46" fmla="*/ 197 w 1077"/>
                  <a:gd name="T47" fmla="*/ 120 h 1354"/>
                  <a:gd name="T48" fmla="*/ 259 w 1077"/>
                  <a:gd name="T49" fmla="*/ 75 h 1354"/>
                  <a:gd name="T50" fmla="*/ 306 w 1077"/>
                  <a:gd name="T51" fmla="*/ 51 h 1354"/>
                  <a:gd name="T52" fmla="*/ 354 w 1077"/>
                  <a:gd name="T53" fmla="*/ 33 h 1354"/>
                  <a:gd name="T54" fmla="*/ 405 w 1077"/>
                  <a:gd name="T55" fmla="*/ 16 h 1354"/>
                  <a:gd name="T56" fmla="*/ 458 w 1077"/>
                  <a:gd name="T57" fmla="*/ 6 h 1354"/>
                  <a:gd name="T58" fmla="*/ 510 w 1077"/>
                  <a:gd name="T59" fmla="*/ 0 h 1354"/>
                  <a:gd name="T60" fmla="*/ 539 w 1077"/>
                  <a:gd name="T61" fmla="*/ 0 h 1354"/>
                  <a:gd name="T62" fmla="*/ 593 w 1077"/>
                  <a:gd name="T63" fmla="*/ 2 h 1354"/>
                  <a:gd name="T64" fmla="*/ 646 w 1077"/>
                  <a:gd name="T65" fmla="*/ 10 h 1354"/>
                  <a:gd name="T66" fmla="*/ 698 w 1077"/>
                  <a:gd name="T67" fmla="*/ 22 h 1354"/>
                  <a:gd name="T68" fmla="*/ 747 w 1077"/>
                  <a:gd name="T69" fmla="*/ 41 h 1354"/>
                  <a:gd name="T70" fmla="*/ 794 w 1077"/>
                  <a:gd name="T71" fmla="*/ 63 h 1354"/>
                  <a:gd name="T72" fmla="*/ 838 w 1077"/>
                  <a:gd name="T73" fmla="*/ 89 h 1354"/>
                  <a:gd name="T74" fmla="*/ 919 w 1077"/>
                  <a:gd name="T75" fmla="*/ 152 h 1354"/>
                  <a:gd name="T76" fmla="*/ 970 w 1077"/>
                  <a:gd name="T77" fmla="*/ 209 h 1354"/>
                  <a:gd name="T78" fmla="*/ 998 w 1077"/>
                  <a:gd name="T79" fmla="*/ 251 h 1354"/>
                  <a:gd name="T80" fmla="*/ 1024 w 1077"/>
                  <a:gd name="T81" fmla="*/ 294 h 1354"/>
                  <a:gd name="T82" fmla="*/ 1044 w 1077"/>
                  <a:gd name="T83" fmla="*/ 340 h 1354"/>
                  <a:gd name="T84" fmla="*/ 1061 w 1077"/>
                  <a:gd name="T85" fmla="*/ 389 h 1354"/>
                  <a:gd name="T86" fmla="*/ 1071 w 1077"/>
                  <a:gd name="T87" fmla="*/ 441 h 1354"/>
                  <a:gd name="T88" fmla="*/ 1077 w 1077"/>
                  <a:gd name="T89" fmla="*/ 492 h 1354"/>
                  <a:gd name="T90" fmla="*/ 1077 w 1077"/>
                  <a:gd name="T91" fmla="*/ 520 h 1354"/>
                  <a:gd name="T92" fmla="*/ 1075 w 1077"/>
                  <a:gd name="T93" fmla="*/ 571 h 1354"/>
                  <a:gd name="T94" fmla="*/ 1067 w 1077"/>
                  <a:gd name="T95" fmla="*/ 619 h 1354"/>
                  <a:gd name="T96" fmla="*/ 1040 w 1077"/>
                  <a:gd name="T97" fmla="*/ 713 h 1354"/>
                  <a:gd name="T98" fmla="*/ 1026 w 1077"/>
                  <a:gd name="T99" fmla="*/ 743 h 1354"/>
                  <a:gd name="T100" fmla="*/ 1010 w 1077"/>
                  <a:gd name="T101" fmla="*/ 771 h 1354"/>
                  <a:gd name="T102" fmla="*/ 872 w 1077"/>
                  <a:gd name="T103" fmla="*/ 1057 h 1354"/>
                  <a:gd name="T104" fmla="*/ 848 w 1077"/>
                  <a:gd name="T105" fmla="*/ 1138 h 1354"/>
                  <a:gd name="T106" fmla="*/ 844 w 1077"/>
                  <a:gd name="T107" fmla="*/ 1168 h 1354"/>
                  <a:gd name="T108" fmla="*/ 842 w 1077"/>
                  <a:gd name="T109" fmla="*/ 1194 h 1354"/>
                  <a:gd name="T110" fmla="*/ 836 w 1077"/>
                  <a:gd name="T111" fmla="*/ 1251 h 1354"/>
                  <a:gd name="T112" fmla="*/ 828 w 1077"/>
                  <a:gd name="T113" fmla="*/ 1275 h 1354"/>
                  <a:gd name="T114" fmla="*/ 820 w 1077"/>
                  <a:gd name="T115" fmla="*/ 1289 h 1354"/>
                  <a:gd name="T116" fmla="*/ 792 w 1077"/>
                  <a:gd name="T117" fmla="*/ 1320 h 1354"/>
                  <a:gd name="T118" fmla="*/ 763 w 1077"/>
                  <a:gd name="T119" fmla="*/ 1342 h 1354"/>
                  <a:gd name="T120" fmla="*/ 539 w 1077"/>
                  <a:gd name="T121" fmla="*/ 1354 h 13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077" h="1354">
                    <a:moveTo>
                      <a:pt x="332" y="1354"/>
                    </a:moveTo>
                    <a:lnTo>
                      <a:pt x="332" y="1354"/>
                    </a:lnTo>
                    <a:lnTo>
                      <a:pt x="314" y="1342"/>
                    </a:lnTo>
                    <a:lnTo>
                      <a:pt x="298" y="1332"/>
                    </a:lnTo>
                    <a:lnTo>
                      <a:pt x="286" y="1320"/>
                    </a:lnTo>
                    <a:lnTo>
                      <a:pt x="273" y="1310"/>
                    </a:lnTo>
                    <a:lnTo>
                      <a:pt x="257" y="1289"/>
                    </a:lnTo>
                    <a:lnTo>
                      <a:pt x="249" y="1275"/>
                    </a:lnTo>
                    <a:lnTo>
                      <a:pt x="249" y="1275"/>
                    </a:lnTo>
                    <a:lnTo>
                      <a:pt x="245" y="1263"/>
                    </a:lnTo>
                    <a:lnTo>
                      <a:pt x="241" y="1251"/>
                    </a:lnTo>
                    <a:lnTo>
                      <a:pt x="237" y="1223"/>
                    </a:lnTo>
                    <a:lnTo>
                      <a:pt x="235" y="1194"/>
                    </a:lnTo>
                    <a:lnTo>
                      <a:pt x="233" y="1168"/>
                    </a:lnTo>
                    <a:lnTo>
                      <a:pt x="233" y="1168"/>
                    </a:lnTo>
                    <a:lnTo>
                      <a:pt x="233" y="1156"/>
                    </a:lnTo>
                    <a:lnTo>
                      <a:pt x="229" y="1138"/>
                    </a:lnTo>
                    <a:lnTo>
                      <a:pt x="219" y="1101"/>
                    </a:lnTo>
                    <a:lnTo>
                      <a:pt x="205" y="1057"/>
                    </a:lnTo>
                    <a:lnTo>
                      <a:pt x="205" y="1057"/>
                    </a:lnTo>
                    <a:lnTo>
                      <a:pt x="67" y="771"/>
                    </a:lnTo>
                    <a:lnTo>
                      <a:pt x="67" y="771"/>
                    </a:lnTo>
                    <a:lnTo>
                      <a:pt x="51" y="743"/>
                    </a:lnTo>
                    <a:lnTo>
                      <a:pt x="37" y="713"/>
                    </a:lnTo>
                    <a:lnTo>
                      <a:pt x="37" y="713"/>
                    </a:lnTo>
                    <a:lnTo>
                      <a:pt x="20" y="666"/>
                    </a:lnTo>
                    <a:lnTo>
                      <a:pt x="8" y="619"/>
                    </a:lnTo>
                    <a:lnTo>
                      <a:pt x="4" y="595"/>
                    </a:lnTo>
                    <a:lnTo>
                      <a:pt x="2" y="571"/>
                    </a:lnTo>
                    <a:lnTo>
                      <a:pt x="0" y="545"/>
                    </a:lnTo>
                    <a:lnTo>
                      <a:pt x="0" y="520"/>
                    </a:lnTo>
                    <a:lnTo>
                      <a:pt x="0" y="520"/>
                    </a:lnTo>
                    <a:lnTo>
                      <a:pt x="0" y="492"/>
                    </a:lnTo>
                    <a:lnTo>
                      <a:pt x="2" y="466"/>
                    </a:lnTo>
                    <a:lnTo>
                      <a:pt x="6" y="441"/>
                    </a:lnTo>
                    <a:lnTo>
                      <a:pt x="10" y="415"/>
                    </a:lnTo>
                    <a:lnTo>
                      <a:pt x="16" y="389"/>
                    </a:lnTo>
                    <a:lnTo>
                      <a:pt x="24" y="364"/>
                    </a:lnTo>
                    <a:lnTo>
                      <a:pt x="33" y="340"/>
                    </a:lnTo>
                    <a:lnTo>
                      <a:pt x="43" y="318"/>
                    </a:lnTo>
                    <a:lnTo>
                      <a:pt x="53" y="294"/>
                    </a:lnTo>
                    <a:lnTo>
                      <a:pt x="65" y="271"/>
                    </a:lnTo>
                    <a:lnTo>
                      <a:pt x="77" y="251"/>
                    </a:lnTo>
                    <a:lnTo>
                      <a:pt x="91" y="229"/>
                    </a:lnTo>
                    <a:lnTo>
                      <a:pt x="107" y="209"/>
                    </a:lnTo>
                    <a:lnTo>
                      <a:pt x="124" y="188"/>
                    </a:lnTo>
                    <a:lnTo>
                      <a:pt x="158" y="152"/>
                    </a:lnTo>
                    <a:lnTo>
                      <a:pt x="197" y="120"/>
                    </a:lnTo>
                    <a:lnTo>
                      <a:pt x="239" y="89"/>
                    </a:lnTo>
                    <a:lnTo>
                      <a:pt x="259" y="75"/>
                    </a:lnTo>
                    <a:lnTo>
                      <a:pt x="284" y="63"/>
                    </a:lnTo>
                    <a:lnTo>
                      <a:pt x="306" y="51"/>
                    </a:lnTo>
                    <a:lnTo>
                      <a:pt x="330" y="41"/>
                    </a:lnTo>
                    <a:lnTo>
                      <a:pt x="354" y="33"/>
                    </a:lnTo>
                    <a:lnTo>
                      <a:pt x="379" y="22"/>
                    </a:lnTo>
                    <a:lnTo>
                      <a:pt x="405" y="16"/>
                    </a:lnTo>
                    <a:lnTo>
                      <a:pt x="431" y="10"/>
                    </a:lnTo>
                    <a:lnTo>
                      <a:pt x="458" y="6"/>
                    </a:lnTo>
                    <a:lnTo>
                      <a:pt x="484" y="2"/>
                    </a:lnTo>
                    <a:lnTo>
                      <a:pt x="510" y="0"/>
                    </a:lnTo>
                    <a:lnTo>
                      <a:pt x="539" y="0"/>
                    </a:lnTo>
                    <a:lnTo>
                      <a:pt x="539" y="0"/>
                    </a:lnTo>
                    <a:lnTo>
                      <a:pt x="567" y="0"/>
                    </a:lnTo>
                    <a:lnTo>
                      <a:pt x="593" y="2"/>
                    </a:lnTo>
                    <a:lnTo>
                      <a:pt x="619" y="6"/>
                    </a:lnTo>
                    <a:lnTo>
                      <a:pt x="646" y="10"/>
                    </a:lnTo>
                    <a:lnTo>
                      <a:pt x="672" y="16"/>
                    </a:lnTo>
                    <a:lnTo>
                      <a:pt x="698" y="22"/>
                    </a:lnTo>
                    <a:lnTo>
                      <a:pt x="723" y="33"/>
                    </a:lnTo>
                    <a:lnTo>
                      <a:pt x="747" y="41"/>
                    </a:lnTo>
                    <a:lnTo>
                      <a:pt x="771" y="51"/>
                    </a:lnTo>
                    <a:lnTo>
                      <a:pt x="794" y="63"/>
                    </a:lnTo>
                    <a:lnTo>
                      <a:pt x="816" y="75"/>
                    </a:lnTo>
                    <a:lnTo>
                      <a:pt x="838" y="89"/>
                    </a:lnTo>
                    <a:lnTo>
                      <a:pt x="881" y="120"/>
                    </a:lnTo>
                    <a:lnTo>
                      <a:pt x="919" y="152"/>
                    </a:lnTo>
                    <a:lnTo>
                      <a:pt x="953" y="188"/>
                    </a:lnTo>
                    <a:lnTo>
                      <a:pt x="970" y="209"/>
                    </a:lnTo>
                    <a:lnTo>
                      <a:pt x="984" y="229"/>
                    </a:lnTo>
                    <a:lnTo>
                      <a:pt x="998" y="251"/>
                    </a:lnTo>
                    <a:lnTo>
                      <a:pt x="1012" y="271"/>
                    </a:lnTo>
                    <a:lnTo>
                      <a:pt x="1024" y="294"/>
                    </a:lnTo>
                    <a:lnTo>
                      <a:pt x="1034" y="318"/>
                    </a:lnTo>
                    <a:lnTo>
                      <a:pt x="1044" y="340"/>
                    </a:lnTo>
                    <a:lnTo>
                      <a:pt x="1053" y="364"/>
                    </a:lnTo>
                    <a:lnTo>
                      <a:pt x="1061" y="389"/>
                    </a:lnTo>
                    <a:lnTo>
                      <a:pt x="1067" y="415"/>
                    </a:lnTo>
                    <a:lnTo>
                      <a:pt x="1071" y="441"/>
                    </a:lnTo>
                    <a:lnTo>
                      <a:pt x="1075" y="466"/>
                    </a:lnTo>
                    <a:lnTo>
                      <a:pt x="1077" y="492"/>
                    </a:lnTo>
                    <a:lnTo>
                      <a:pt x="1077" y="520"/>
                    </a:lnTo>
                    <a:lnTo>
                      <a:pt x="1077" y="520"/>
                    </a:lnTo>
                    <a:lnTo>
                      <a:pt x="1077" y="545"/>
                    </a:lnTo>
                    <a:lnTo>
                      <a:pt x="1075" y="571"/>
                    </a:lnTo>
                    <a:lnTo>
                      <a:pt x="1073" y="595"/>
                    </a:lnTo>
                    <a:lnTo>
                      <a:pt x="1067" y="619"/>
                    </a:lnTo>
                    <a:lnTo>
                      <a:pt x="1057" y="666"/>
                    </a:lnTo>
                    <a:lnTo>
                      <a:pt x="1040" y="713"/>
                    </a:lnTo>
                    <a:lnTo>
                      <a:pt x="1040" y="713"/>
                    </a:lnTo>
                    <a:lnTo>
                      <a:pt x="1026" y="743"/>
                    </a:lnTo>
                    <a:lnTo>
                      <a:pt x="1010" y="771"/>
                    </a:lnTo>
                    <a:lnTo>
                      <a:pt x="1010" y="771"/>
                    </a:lnTo>
                    <a:lnTo>
                      <a:pt x="872" y="1057"/>
                    </a:lnTo>
                    <a:lnTo>
                      <a:pt x="872" y="1057"/>
                    </a:lnTo>
                    <a:lnTo>
                      <a:pt x="858" y="1101"/>
                    </a:lnTo>
                    <a:lnTo>
                      <a:pt x="848" y="1138"/>
                    </a:lnTo>
                    <a:lnTo>
                      <a:pt x="844" y="1156"/>
                    </a:lnTo>
                    <a:lnTo>
                      <a:pt x="844" y="1168"/>
                    </a:lnTo>
                    <a:lnTo>
                      <a:pt x="844" y="1168"/>
                    </a:lnTo>
                    <a:lnTo>
                      <a:pt x="842" y="1194"/>
                    </a:lnTo>
                    <a:lnTo>
                      <a:pt x="840" y="1223"/>
                    </a:lnTo>
                    <a:lnTo>
                      <a:pt x="836" y="1251"/>
                    </a:lnTo>
                    <a:lnTo>
                      <a:pt x="832" y="1263"/>
                    </a:lnTo>
                    <a:lnTo>
                      <a:pt x="828" y="1275"/>
                    </a:lnTo>
                    <a:lnTo>
                      <a:pt x="828" y="1275"/>
                    </a:lnTo>
                    <a:lnTo>
                      <a:pt x="820" y="1289"/>
                    </a:lnTo>
                    <a:lnTo>
                      <a:pt x="804" y="1310"/>
                    </a:lnTo>
                    <a:lnTo>
                      <a:pt x="792" y="1320"/>
                    </a:lnTo>
                    <a:lnTo>
                      <a:pt x="779" y="1332"/>
                    </a:lnTo>
                    <a:lnTo>
                      <a:pt x="763" y="1342"/>
                    </a:lnTo>
                    <a:lnTo>
                      <a:pt x="745" y="1354"/>
                    </a:lnTo>
                    <a:lnTo>
                      <a:pt x="539" y="1354"/>
                    </a:lnTo>
                    <a:lnTo>
                      <a:pt x="332" y="1354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6" name="Freeform 70"/>
              <p:cNvSpPr>
                <a:spLocks/>
              </p:cNvSpPr>
              <p:nvPr/>
            </p:nvSpPr>
            <p:spPr bwMode="auto">
              <a:xfrm>
                <a:off x="2197" y="364"/>
                <a:ext cx="1081" cy="1354"/>
              </a:xfrm>
              <a:custGeom>
                <a:avLst/>
                <a:gdLst>
                  <a:gd name="T0" fmla="*/ 541 w 1081"/>
                  <a:gd name="T1" fmla="*/ 0 h 1354"/>
                  <a:gd name="T2" fmla="*/ 486 w 1081"/>
                  <a:gd name="T3" fmla="*/ 2 h 1354"/>
                  <a:gd name="T4" fmla="*/ 433 w 1081"/>
                  <a:gd name="T5" fmla="*/ 10 h 1354"/>
                  <a:gd name="T6" fmla="*/ 381 w 1081"/>
                  <a:gd name="T7" fmla="*/ 22 h 1354"/>
                  <a:gd name="T8" fmla="*/ 332 w 1081"/>
                  <a:gd name="T9" fmla="*/ 41 h 1354"/>
                  <a:gd name="T10" fmla="*/ 284 w 1081"/>
                  <a:gd name="T11" fmla="*/ 63 h 1354"/>
                  <a:gd name="T12" fmla="*/ 239 w 1081"/>
                  <a:gd name="T13" fmla="*/ 89 h 1354"/>
                  <a:gd name="T14" fmla="*/ 160 w 1081"/>
                  <a:gd name="T15" fmla="*/ 152 h 1354"/>
                  <a:gd name="T16" fmla="*/ 109 w 1081"/>
                  <a:gd name="T17" fmla="*/ 209 h 1354"/>
                  <a:gd name="T18" fmla="*/ 79 w 1081"/>
                  <a:gd name="T19" fmla="*/ 249 h 1354"/>
                  <a:gd name="T20" fmla="*/ 55 w 1081"/>
                  <a:gd name="T21" fmla="*/ 294 h 1354"/>
                  <a:gd name="T22" fmla="*/ 35 w 1081"/>
                  <a:gd name="T23" fmla="*/ 340 h 1354"/>
                  <a:gd name="T24" fmla="*/ 18 w 1081"/>
                  <a:gd name="T25" fmla="*/ 389 h 1354"/>
                  <a:gd name="T26" fmla="*/ 6 w 1081"/>
                  <a:gd name="T27" fmla="*/ 439 h 1354"/>
                  <a:gd name="T28" fmla="*/ 2 w 1081"/>
                  <a:gd name="T29" fmla="*/ 492 h 1354"/>
                  <a:gd name="T30" fmla="*/ 0 w 1081"/>
                  <a:gd name="T31" fmla="*/ 520 h 1354"/>
                  <a:gd name="T32" fmla="*/ 2 w 1081"/>
                  <a:gd name="T33" fmla="*/ 571 h 1354"/>
                  <a:gd name="T34" fmla="*/ 10 w 1081"/>
                  <a:gd name="T35" fmla="*/ 619 h 1354"/>
                  <a:gd name="T36" fmla="*/ 39 w 1081"/>
                  <a:gd name="T37" fmla="*/ 713 h 1354"/>
                  <a:gd name="T38" fmla="*/ 53 w 1081"/>
                  <a:gd name="T39" fmla="*/ 743 h 1354"/>
                  <a:gd name="T40" fmla="*/ 67 w 1081"/>
                  <a:gd name="T41" fmla="*/ 771 h 1354"/>
                  <a:gd name="T42" fmla="*/ 207 w 1081"/>
                  <a:gd name="T43" fmla="*/ 1059 h 1354"/>
                  <a:gd name="T44" fmla="*/ 231 w 1081"/>
                  <a:gd name="T45" fmla="*/ 1140 h 1354"/>
                  <a:gd name="T46" fmla="*/ 235 w 1081"/>
                  <a:gd name="T47" fmla="*/ 1170 h 1354"/>
                  <a:gd name="T48" fmla="*/ 235 w 1081"/>
                  <a:gd name="T49" fmla="*/ 1196 h 1354"/>
                  <a:gd name="T50" fmla="*/ 243 w 1081"/>
                  <a:gd name="T51" fmla="*/ 1253 h 1354"/>
                  <a:gd name="T52" fmla="*/ 251 w 1081"/>
                  <a:gd name="T53" fmla="*/ 1275 h 1354"/>
                  <a:gd name="T54" fmla="*/ 259 w 1081"/>
                  <a:gd name="T55" fmla="*/ 1289 h 1354"/>
                  <a:gd name="T56" fmla="*/ 286 w 1081"/>
                  <a:gd name="T57" fmla="*/ 1322 h 1354"/>
                  <a:gd name="T58" fmla="*/ 316 w 1081"/>
                  <a:gd name="T59" fmla="*/ 1344 h 1354"/>
                  <a:gd name="T60" fmla="*/ 541 w 1081"/>
                  <a:gd name="T61" fmla="*/ 1354 h 1354"/>
                  <a:gd name="T62" fmla="*/ 747 w 1081"/>
                  <a:gd name="T63" fmla="*/ 1354 h 1354"/>
                  <a:gd name="T64" fmla="*/ 781 w 1081"/>
                  <a:gd name="T65" fmla="*/ 1332 h 1354"/>
                  <a:gd name="T66" fmla="*/ 806 w 1081"/>
                  <a:gd name="T67" fmla="*/ 1310 h 1354"/>
                  <a:gd name="T68" fmla="*/ 830 w 1081"/>
                  <a:gd name="T69" fmla="*/ 1275 h 1354"/>
                  <a:gd name="T70" fmla="*/ 834 w 1081"/>
                  <a:gd name="T71" fmla="*/ 1265 h 1354"/>
                  <a:gd name="T72" fmla="*/ 842 w 1081"/>
                  <a:gd name="T73" fmla="*/ 1225 h 1354"/>
                  <a:gd name="T74" fmla="*/ 846 w 1081"/>
                  <a:gd name="T75" fmla="*/ 1170 h 1354"/>
                  <a:gd name="T76" fmla="*/ 846 w 1081"/>
                  <a:gd name="T77" fmla="*/ 1156 h 1354"/>
                  <a:gd name="T78" fmla="*/ 860 w 1081"/>
                  <a:gd name="T79" fmla="*/ 1101 h 1354"/>
                  <a:gd name="T80" fmla="*/ 874 w 1081"/>
                  <a:gd name="T81" fmla="*/ 1059 h 1354"/>
                  <a:gd name="T82" fmla="*/ 1012 w 1081"/>
                  <a:gd name="T83" fmla="*/ 771 h 1354"/>
                  <a:gd name="T84" fmla="*/ 1042 w 1081"/>
                  <a:gd name="T85" fmla="*/ 713 h 1354"/>
                  <a:gd name="T86" fmla="*/ 1059 w 1081"/>
                  <a:gd name="T87" fmla="*/ 666 h 1354"/>
                  <a:gd name="T88" fmla="*/ 1075 w 1081"/>
                  <a:gd name="T89" fmla="*/ 595 h 1354"/>
                  <a:gd name="T90" fmla="*/ 1079 w 1081"/>
                  <a:gd name="T91" fmla="*/ 545 h 1354"/>
                  <a:gd name="T92" fmla="*/ 1081 w 1081"/>
                  <a:gd name="T93" fmla="*/ 520 h 1354"/>
                  <a:gd name="T94" fmla="*/ 1077 w 1081"/>
                  <a:gd name="T95" fmla="*/ 466 h 1354"/>
                  <a:gd name="T96" fmla="*/ 1069 w 1081"/>
                  <a:gd name="T97" fmla="*/ 415 h 1354"/>
                  <a:gd name="T98" fmla="*/ 1055 w 1081"/>
                  <a:gd name="T99" fmla="*/ 364 h 1354"/>
                  <a:gd name="T100" fmla="*/ 1036 w 1081"/>
                  <a:gd name="T101" fmla="*/ 318 h 1354"/>
                  <a:gd name="T102" fmla="*/ 1014 w 1081"/>
                  <a:gd name="T103" fmla="*/ 271 h 1354"/>
                  <a:gd name="T104" fmla="*/ 988 w 1081"/>
                  <a:gd name="T105" fmla="*/ 229 h 1354"/>
                  <a:gd name="T106" fmla="*/ 955 w 1081"/>
                  <a:gd name="T107" fmla="*/ 188 h 1354"/>
                  <a:gd name="T108" fmla="*/ 883 w 1081"/>
                  <a:gd name="T109" fmla="*/ 118 h 1354"/>
                  <a:gd name="T110" fmla="*/ 820 w 1081"/>
                  <a:gd name="T111" fmla="*/ 75 h 1354"/>
                  <a:gd name="T112" fmla="*/ 773 w 1081"/>
                  <a:gd name="T113" fmla="*/ 51 h 1354"/>
                  <a:gd name="T114" fmla="*/ 725 w 1081"/>
                  <a:gd name="T115" fmla="*/ 31 h 1354"/>
                  <a:gd name="T116" fmla="*/ 674 w 1081"/>
                  <a:gd name="T117" fmla="*/ 16 h 1354"/>
                  <a:gd name="T118" fmla="*/ 621 w 1081"/>
                  <a:gd name="T119" fmla="*/ 6 h 1354"/>
                  <a:gd name="T120" fmla="*/ 569 w 1081"/>
                  <a:gd name="T121" fmla="*/ 0 h 13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081" h="1354">
                    <a:moveTo>
                      <a:pt x="541" y="0"/>
                    </a:moveTo>
                    <a:lnTo>
                      <a:pt x="541" y="0"/>
                    </a:lnTo>
                    <a:lnTo>
                      <a:pt x="512" y="0"/>
                    </a:lnTo>
                    <a:lnTo>
                      <a:pt x="486" y="2"/>
                    </a:lnTo>
                    <a:lnTo>
                      <a:pt x="460" y="6"/>
                    </a:lnTo>
                    <a:lnTo>
                      <a:pt x="433" y="10"/>
                    </a:lnTo>
                    <a:lnTo>
                      <a:pt x="407" y="16"/>
                    </a:lnTo>
                    <a:lnTo>
                      <a:pt x="381" y="22"/>
                    </a:lnTo>
                    <a:lnTo>
                      <a:pt x="356" y="31"/>
                    </a:lnTo>
                    <a:lnTo>
                      <a:pt x="332" y="41"/>
                    </a:lnTo>
                    <a:lnTo>
                      <a:pt x="308" y="51"/>
                    </a:lnTo>
                    <a:lnTo>
                      <a:pt x="284" y="63"/>
                    </a:lnTo>
                    <a:lnTo>
                      <a:pt x="261" y="75"/>
                    </a:lnTo>
                    <a:lnTo>
                      <a:pt x="239" y="89"/>
                    </a:lnTo>
                    <a:lnTo>
                      <a:pt x="199" y="118"/>
                    </a:lnTo>
                    <a:lnTo>
                      <a:pt x="160" y="152"/>
                    </a:lnTo>
                    <a:lnTo>
                      <a:pt x="126" y="188"/>
                    </a:lnTo>
                    <a:lnTo>
                      <a:pt x="109" y="209"/>
                    </a:lnTo>
                    <a:lnTo>
                      <a:pt x="93" y="229"/>
                    </a:lnTo>
                    <a:lnTo>
                      <a:pt x="79" y="249"/>
                    </a:lnTo>
                    <a:lnTo>
                      <a:pt x="67" y="271"/>
                    </a:lnTo>
                    <a:lnTo>
                      <a:pt x="55" y="294"/>
                    </a:lnTo>
                    <a:lnTo>
                      <a:pt x="43" y="318"/>
                    </a:lnTo>
                    <a:lnTo>
                      <a:pt x="35" y="340"/>
                    </a:lnTo>
                    <a:lnTo>
                      <a:pt x="24" y="364"/>
                    </a:lnTo>
                    <a:lnTo>
                      <a:pt x="18" y="389"/>
                    </a:lnTo>
                    <a:lnTo>
                      <a:pt x="12" y="415"/>
                    </a:lnTo>
                    <a:lnTo>
                      <a:pt x="6" y="439"/>
                    </a:lnTo>
                    <a:lnTo>
                      <a:pt x="4" y="466"/>
                    </a:lnTo>
                    <a:lnTo>
                      <a:pt x="2" y="492"/>
                    </a:lnTo>
                    <a:lnTo>
                      <a:pt x="0" y="520"/>
                    </a:lnTo>
                    <a:lnTo>
                      <a:pt x="0" y="520"/>
                    </a:lnTo>
                    <a:lnTo>
                      <a:pt x="2" y="545"/>
                    </a:lnTo>
                    <a:lnTo>
                      <a:pt x="2" y="571"/>
                    </a:lnTo>
                    <a:lnTo>
                      <a:pt x="6" y="595"/>
                    </a:lnTo>
                    <a:lnTo>
                      <a:pt x="10" y="619"/>
                    </a:lnTo>
                    <a:lnTo>
                      <a:pt x="22" y="666"/>
                    </a:lnTo>
                    <a:lnTo>
                      <a:pt x="39" y="713"/>
                    </a:lnTo>
                    <a:lnTo>
                      <a:pt x="39" y="713"/>
                    </a:lnTo>
                    <a:lnTo>
                      <a:pt x="53" y="743"/>
                    </a:lnTo>
                    <a:lnTo>
                      <a:pt x="67" y="771"/>
                    </a:lnTo>
                    <a:lnTo>
                      <a:pt x="67" y="771"/>
                    </a:lnTo>
                    <a:lnTo>
                      <a:pt x="207" y="1059"/>
                    </a:lnTo>
                    <a:lnTo>
                      <a:pt x="207" y="1059"/>
                    </a:lnTo>
                    <a:lnTo>
                      <a:pt x="221" y="1101"/>
                    </a:lnTo>
                    <a:lnTo>
                      <a:pt x="231" y="1140"/>
                    </a:lnTo>
                    <a:lnTo>
                      <a:pt x="235" y="1156"/>
                    </a:lnTo>
                    <a:lnTo>
                      <a:pt x="235" y="1170"/>
                    </a:lnTo>
                    <a:lnTo>
                      <a:pt x="235" y="1170"/>
                    </a:lnTo>
                    <a:lnTo>
                      <a:pt x="235" y="1196"/>
                    </a:lnTo>
                    <a:lnTo>
                      <a:pt x="239" y="1225"/>
                    </a:lnTo>
                    <a:lnTo>
                      <a:pt x="243" y="1253"/>
                    </a:lnTo>
                    <a:lnTo>
                      <a:pt x="247" y="1265"/>
                    </a:lnTo>
                    <a:lnTo>
                      <a:pt x="251" y="1275"/>
                    </a:lnTo>
                    <a:lnTo>
                      <a:pt x="251" y="1275"/>
                    </a:lnTo>
                    <a:lnTo>
                      <a:pt x="259" y="1289"/>
                    </a:lnTo>
                    <a:lnTo>
                      <a:pt x="275" y="1310"/>
                    </a:lnTo>
                    <a:lnTo>
                      <a:pt x="286" y="1322"/>
                    </a:lnTo>
                    <a:lnTo>
                      <a:pt x="300" y="1332"/>
                    </a:lnTo>
                    <a:lnTo>
                      <a:pt x="316" y="1344"/>
                    </a:lnTo>
                    <a:lnTo>
                      <a:pt x="334" y="1354"/>
                    </a:lnTo>
                    <a:lnTo>
                      <a:pt x="541" y="1354"/>
                    </a:lnTo>
                    <a:lnTo>
                      <a:pt x="747" y="1354"/>
                    </a:lnTo>
                    <a:lnTo>
                      <a:pt x="747" y="1354"/>
                    </a:lnTo>
                    <a:lnTo>
                      <a:pt x="765" y="1344"/>
                    </a:lnTo>
                    <a:lnTo>
                      <a:pt x="781" y="1332"/>
                    </a:lnTo>
                    <a:lnTo>
                      <a:pt x="794" y="1322"/>
                    </a:lnTo>
                    <a:lnTo>
                      <a:pt x="806" y="1310"/>
                    </a:lnTo>
                    <a:lnTo>
                      <a:pt x="822" y="1289"/>
                    </a:lnTo>
                    <a:lnTo>
                      <a:pt x="830" y="1275"/>
                    </a:lnTo>
                    <a:lnTo>
                      <a:pt x="830" y="1275"/>
                    </a:lnTo>
                    <a:lnTo>
                      <a:pt x="834" y="1265"/>
                    </a:lnTo>
                    <a:lnTo>
                      <a:pt x="838" y="1253"/>
                    </a:lnTo>
                    <a:lnTo>
                      <a:pt x="842" y="1225"/>
                    </a:lnTo>
                    <a:lnTo>
                      <a:pt x="844" y="1196"/>
                    </a:lnTo>
                    <a:lnTo>
                      <a:pt x="846" y="1170"/>
                    </a:lnTo>
                    <a:lnTo>
                      <a:pt x="846" y="1170"/>
                    </a:lnTo>
                    <a:lnTo>
                      <a:pt x="846" y="1156"/>
                    </a:lnTo>
                    <a:lnTo>
                      <a:pt x="850" y="1140"/>
                    </a:lnTo>
                    <a:lnTo>
                      <a:pt x="860" y="1101"/>
                    </a:lnTo>
                    <a:lnTo>
                      <a:pt x="874" y="1059"/>
                    </a:lnTo>
                    <a:lnTo>
                      <a:pt x="874" y="1059"/>
                    </a:lnTo>
                    <a:lnTo>
                      <a:pt x="1012" y="771"/>
                    </a:lnTo>
                    <a:lnTo>
                      <a:pt x="1012" y="771"/>
                    </a:lnTo>
                    <a:lnTo>
                      <a:pt x="1028" y="743"/>
                    </a:lnTo>
                    <a:lnTo>
                      <a:pt x="1042" y="713"/>
                    </a:lnTo>
                    <a:lnTo>
                      <a:pt x="1042" y="713"/>
                    </a:lnTo>
                    <a:lnTo>
                      <a:pt x="1059" y="666"/>
                    </a:lnTo>
                    <a:lnTo>
                      <a:pt x="1071" y="619"/>
                    </a:lnTo>
                    <a:lnTo>
                      <a:pt x="1075" y="595"/>
                    </a:lnTo>
                    <a:lnTo>
                      <a:pt x="1077" y="571"/>
                    </a:lnTo>
                    <a:lnTo>
                      <a:pt x="1079" y="545"/>
                    </a:lnTo>
                    <a:lnTo>
                      <a:pt x="1081" y="520"/>
                    </a:lnTo>
                    <a:lnTo>
                      <a:pt x="1081" y="520"/>
                    </a:lnTo>
                    <a:lnTo>
                      <a:pt x="1079" y="492"/>
                    </a:lnTo>
                    <a:lnTo>
                      <a:pt x="1077" y="466"/>
                    </a:lnTo>
                    <a:lnTo>
                      <a:pt x="1073" y="439"/>
                    </a:lnTo>
                    <a:lnTo>
                      <a:pt x="1069" y="415"/>
                    </a:lnTo>
                    <a:lnTo>
                      <a:pt x="1063" y="389"/>
                    </a:lnTo>
                    <a:lnTo>
                      <a:pt x="1055" y="364"/>
                    </a:lnTo>
                    <a:lnTo>
                      <a:pt x="1046" y="340"/>
                    </a:lnTo>
                    <a:lnTo>
                      <a:pt x="1036" y="318"/>
                    </a:lnTo>
                    <a:lnTo>
                      <a:pt x="1026" y="294"/>
                    </a:lnTo>
                    <a:lnTo>
                      <a:pt x="1014" y="271"/>
                    </a:lnTo>
                    <a:lnTo>
                      <a:pt x="1002" y="249"/>
                    </a:lnTo>
                    <a:lnTo>
                      <a:pt x="988" y="229"/>
                    </a:lnTo>
                    <a:lnTo>
                      <a:pt x="972" y="209"/>
                    </a:lnTo>
                    <a:lnTo>
                      <a:pt x="955" y="188"/>
                    </a:lnTo>
                    <a:lnTo>
                      <a:pt x="921" y="152"/>
                    </a:lnTo>
                    <a:lnTo>
                      <a:pt x="883" y="118"/>
                    </a:lnTo>
                    <a:lnTo>
                      <a:pt x="840" y="89"/>
                    </a:lnTo>
                    <a:lnTo>
                      <a:pt x="820" y="75"/>
                    </a:lnTo>
                    <a:lnTo>
                      <a:pt x="796" y="63"/>
                    </a:lnTo>
                    <a:lnTo>
                      <a:pt x="773" y="51"/>
                    </a:lnTo>
                    <a:lnTo>
                      <a:pt x="749" y="41"/>
                    </a:lnTo>
                    <a:lnTo>
                      <a:pt x="725" y="31"/>
                    </a:lnTo>
                    <a:lnTo>
                      <a:pt x="700" y="22"/>
                    </a:lnTo>
                    <a:lnTo>
                      <a:pt x="674" y="16"/>
                    </a:lnTo>
                    <a:lnTo>
                      <a:pt x="648" y="10"/>
                    </a:lnTo>
                    <a:lnTo>
                      <a:pt x="621" y="6"/>
                    </a:lnTo>
                    <a:lnTo>
                      <a:pt x="595" y="2"/>
                    </a:lnTo>
                    <a:lnTo>
                      <a:pt x="569" y="0"/>
                    </a:lnTo>
                    <a:lnTo>
                      <a:pt x="541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7" name="Freeform 71"/>
              <p:cNvSpPr>
                <a:spLocks noEditPoints="1"/>
              </p:cNvSpPr>
              <p:nvPr/>
            </p:nvSpPr>
            <p:spPr bwMode="auto">
              <a:xfrm>
                <a:off x="2199" y="364"/>
                <a:ext cx="1077" cy="1354"/>
              </a:xfrm>
              <a:custGeom>
                <a:avLst/>
                <a:gdLst>
                  <a:gd name="T0" fmla="*/ 298 w 1077"/>
                  <a:gd name="T1" fmla="*/ 1330 h 1354"/>
                  <a:gd name="T2" fmla="*/ 249 w 1077"/>
                  <a:gd name="T3" fmla="*/ 1273 h 1354"/>
                  <a:gd name="T4" fmla="*/ 237 w 1077"/>
                  <a:gd name="T5" fmla="*/ 1223 h 1354"/>
                  <a:gd name="T6" fmla="*/ 233 w 1077"/>
                  <a:gd name="T7" fmla="*/ 1154 h 1354"/>
                  <a:gd name="T8" fmla="*/ 207 w 1077"/>
                  <a:gd name="T9" fmla="*/ 1057 h 1354"/>
                  <a:gd name="T10" fmla="*/ 39 w 1077"/>
                  <a:gd name="T11" fmla="*/ 713 h 1354"/>
                  <a:gd name="T12" fmla="*/ 6 w 1077"/>
                  <a:gd name="T13" fmla="*/ 595 h 1354"/>
                  <a:gd name="T14" fmla="*/ 0 w 1077"/>
                  <a:gd name="T15" fmla="*/ 520 h 1354"/>
                  <a:gd name="T16" fmla="*/ 10 w 1077"/>
                  <a:gd name="T17" fmla="*/ 415 h 1354"/>
                  <a:gd name="T18" fmla="*/ 43 w 1077"/>
                  <a:gd name="T19" fmla="*/ 318 h 1354"/>
                  <a:gd name="T20" fmla="*/ 93 w 1077"/>
                  <a:gd name="T21" fmla="*/ 229 h 1354"/>
                  <a:gd name="T22" fmla="*/ 197 w 1077"/>
                  <a:gd name="T23" fmla="*/ 120 h 1354"/>
                  <a:gd name="T24" fmla="*/ 306 w 1077"/>
                  <a:gd name="T25" fmla="*/ 53 h 1354"/>
                  <a:gd name="T26" fmla="*/ 405 w 1077"/>
                  <a:gd name="T27" fmla="*/ 16 h 1354"/>
                  <a:gd name="T28" fmla="*/ 510 w 1077"/>
                  <a:gd name="T29" fmla="*/ 2 h 1354"/>
                  <a:gd name="T30" fmla="*/ 593 w 1077"/>
                  <a:gd name="T31" fmla="*/ 4 h 1354"/>
                  <a:gd name="T32" fmla="*/ 698 w 1077"/>
                  <a:gd name="T33" fmla="*/ 24 h 1354"/>
                  <a:gd name="T34" fmla="*/ 794 w 1077"/>
                  <a:gd name="T35" fmla="*/ 63 h 1354"/>
                  <a:gd name="T36" fmla="*/ 919 w 1077"/>
                  <a:gd name="T37" fmla="*/ 152 h 1354"/>
                  <a:gd name="T38" fmla="*/ 998 w 1077"/>
                  <a:gd name="T39" fmla="*/ 251 h 1354"/>
                  <a:gd name="T40" fmla="*/ 1044 w 1077"/>
                  <a:gd name="T41" fmla="*/ 340 h 1354"/>
                  <a:gd name="T42" fmla="*/ 1071 w 1077"/>
                  <a:gd name="T43" fmla="*/ 441 h 1354"/>
                  <a:gd name="T44" fmla="*/ 1077 w 1077"/>
                  <a:gd name="T45" fmla="*/ 520 h 1354"/>
                  <a:gd name="T46" fmla="*/ 1067 w 1077"/>
                  <a:gd name="T47" fmla="*/ 619 h 1354"/>
                  <a:gd name="T48" fmla="*/ 1026 w 1077"/>
                  <a:gd name="T49" fmla="*/ 743 h 1354"/>
                  <a:gd name="T50" fmla="*/ 870 w 1077"/>
                  <a:gd name="T51" fmla="*/ 1057 h 1354"/>
                  <a:gd name="T52" fmla="*/ 842 w 1077"/>
                  <a:gd name="T53" fmla="*/ 1168 h 1354"/>
                  <a:gd name="T54" fmla="*/ 836 w 1077"/>
                  <a:gd name="T55" fmla="*/ 1251 h 1354"/>
                  <a:gd name="T56" fmla="*/ 818 w 1077"/>
                  <a:gd name="T57" fmla="*/ 1287 h 1354"/>
                  <a:gd name="T58" fmla="*/ 763 w 1077"/>
                  <a:gd name="T59" fmla="*/ 1342 h 1354"/>
                  <a:gd name="T60" fmla="*/ 539 w 1077"/>
                  <a:gd name="T61" fmla="*/ 0 h 1354"/>
                  <a:gd name="T62" fmla="*/ 458 w 1077"/>
                  <a:gd name="T63" fmla="*/ 6 h 1354"/>
                  <a:gd name="T64" fmla="*/ 354 w 1077"/>
                  <a:gd name="T65" fmla="*/ 33 h 1354"/>
                  <a:gd name="T66" fmla="*/ 259 w 1077"/>
                  <a:gd name="T67" fmla="*/ 75 h 1354"/>
                  <a:gd name="T68" fmla="*/ 124 w 1077"/>
                  <a:gd name="T69" fmla="*/ 188 h 1354"/>
                  <a:gd name="T70" fmla="*/ 65 w 1077"/>
                  <a:gd name="T71" fmla="*/ 271 h 1354"/>
                  <a:gd name="T72" fmla="*/ 24 w 1077"/>
                  <a:gd name="T73" fmla="*/ 364 h 1354"/>
                  <a:gd name="T74" fmla="*/ 2 w 1077"/>
                  <a:gd name="T75" fmla="*/ 466 h 1354"/>
                  <a:gd name="T76" fmla="*/ 0 w 1077"/>
                  <a:gd name="T77" fmla="*/ 545 h 1354"/>
                  <a:gd name="T78" fmla="*/ 20 w 1077"/>
                  <a:gd name="T79" fmla="*/ 666 h 1354"/>
                  <a:gd name="T80" fmla="*/ 67 w 1077"/>
                  <a:gd name="T81" fmla="*/ 771 h 1354"/>
                  <a:gd name="T82" fmla="*/ 219 w 1077"/>
                  <a:gd name="T83" fmla="*/ 1101 h 1354"/>
                  <a:gd name="T84" fmla="*/ 233 w 1077"/>
                  <a:gd name="T85" fmla="*/ 1168 h 1354"/>
                  <a:gd name="T86" fmla="*/ 245 w 1077"/>
                  <a:gd name="T87" fmla="*/ 1263 h 1354"/>
                  <a:gd name="T88" fmla="*/ 273 w 1077"/>
                  <a:gd name="T89" fmla="*/ 1310 h 1354"/>
                  <a:gd name="T90" fmla="*/ 332 w 1077"/>
                  <a:gd name="T91" fmla="*/ 1354 h 1354"/>
                  <a:gd name="T92" fmla="*/ 763 w 1077"/>
                  <a:gd name="T93" fmla="*/ 1342 h 1354"/>
                  <a:gd name="T94" fmla="*/ 820 w 1077"/>
                  <a:gd name="T95" fmla="*/ 1289 h 1354"/>
                  <a:gd name="T96" fmla="*/ 836 w 1077"/>
                  <a:gd name="T97" fmla="*/ 1251 h 1354"/>
                  <a:gd name="T98" fmla="*/ 844 w 1077"/>
                  <a:gd name="T99" fmla="*/ 1168 h 1354"/>
                  <a:gd name="T100" fmla="*/ 872 w 1077"/>
                  <a:gd name="T101" fmla="*/ 1057 h 1354"/>
                  <a:gd name="T102" fmla="*/ 1026 w 1077"/>
                  <a:gd name="T103" fmla="*/ 743 h 1354"/>
                  <a:gd name="T104" fmla="*/ 1067 w 1077"/>
                  <a:gd name="T105" fmla="*/ 619 h 1354"/>
                  <a:gd name="T106" fmla="*/ 1077 w 1077"/>
                  <a:gd name="T107" fmla="*/ 520 h 1354"/>
                  <a:gd name="T108" fmla="*/ 1071 w 1077"/>
                  <a:gd name="T109" fmla="*/ 441 h 1354"/>
                  <a:gd name="T110" fmla="*/ 1044 w 1077"/>
                  <a:gd name="T111" fmla="*/ 340 h 1354"/>
                  <a:gd name="T112" fmla="*/ 998 w 1077"/>
                  <a:gd name="T113" fmla="*/ 251 h 1354"/>
                  <a:gd name="T114" fmla="*/ 919 w 1077"/>
                  <a:gd name="T115" fmla="*/ 152 h 1354"/>
                  <a:gd name="T116" fmla="*/ 794 w 1077"/>
                  <a:gd name="T117" fmla="*/ 63 h 1354"/>
                  <a:gd name="T118" fmla="*/ 698 w 1077"/>
                  <a:gd name="T119" fmla="*/ 22 h 1354"/>
                  <a:gd name="T120" fmla="*/ 593 w 1077"/>
                  <a:gd name="T121" fmla="*/ 2 h 13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077" h="1354">
                    <a:moveTo>
                      <a:pt x="332" y="1352"/>
                    </a:moveTo>
                    <a:lnTo>
                      <a:pt x="332" y="1352"/>
                    </a:lnTo>
                    <a:lnTo>
                      <a:pt x="314" y="1342"/>
                    </a:lnTo>
                    <a:lnTo>
                      <a:pt x="298" y="1330"/>
                    </a:lnTo>
                    <a:lnTo>
                      <a:pt x="286" y="1320"/>
                    </a:lnTo>
                    <a:lnTo>
                      <a:pt x="273" y="1308"/>
                    </a:lnTo>
                    <a:lnTo>
                      <a:pt x="257" y="1287"/>
                    </a:lnTo>
                    <a:lnTo>
                      <a:pt x="249" y="1273"/>
                    </a:lnTo>
                    <a:lnTo>
                      <a:pt x="249" y="1273"/>
                    </a:lnTo>
                    <a:lnTo>
                      <a:pt x="245" y="1263"/>
                    </a:lnTo>
                    <a:lnTo>
                      <a:pt x="241" y="1251"/>
                    </a:lnTo>
                    <a:lnTo>
                      <a:pt x="237" y="1223"/>
                    </a:lnTo>
                    <a:lnTo>
                      <a:pt x="235" y="1194"/>
                    </a:lnTo>
                    <a:lnTo>
                      <a:pt x="235" y="1168"/>
                    </a:lnTo>
                    <a:lnTo>
                      <a:pt x="235" y="1168"/>
                    </a:lnTo>
                    <a:lnTo>
                      <a:pt x="233" y="1154"/>
                    </a:lnTo>
                    <a:lnTo>
                      <a:pt x="229" y="1138"/>
                    </a:lnTo>
                    <a:lnTo>
                      <a:pt x="221" y="1101"/>
                    </a:lnTo>
                    <a:lnTo>
                      <a:pt x="207" y="1057"/>
                    </a:lnTo>
                    <a:lnTo>
                      <a:pt x="207" y="1057"/>
                    </a:lnTo>
                    <a:lnTo>
                      <a:pt x="67" y="771"/>
                    </a:lnTo>
                    <a:lnTo>
                      <a:pt x="67" y="771"/>
                    </a:lnTo>
                    <a:lnTo>
                      <a:pt x="51" y="743"/>
                    </a:lnTo>
                    <a:lnTo>
                      <a:pt x="39" y="713"/>
                    </a:lnTo>
                    <a:lnTo>
                      <a:pt x="39" y="713"/>
                    </a:lnTo>
                    <a:lnTo>
                      <a:pt x="22" y="666"/>
                    </a:lnTo>
                    <a:lnTo>
                      <a:pt x="10" y="619"/>
                    </a:lnTo>
                    <a:lnTo>
                      <a:pt x="6" y="595"/>
                    </a:lnTo>
                    <a:lnTo>
                      <a:pt x="2" y="571"/>
                    </a:lnTo>
                    <a:lnTo>
                      <a:pt x="0" y="545"/>
                    </a:lnTo>
                    <a:lnTo>
                      <a:pt x="0" y="520"/>
                    </a:lnTo>
                    <a:lnTo>
                      <a:pt x="0" y="520"/>
                    </a:lnTo>
                    <a:lnTo>
                      <a:pt x="0" y="492"/>
                    </a:lnTo>
                    <a:lnTo>
                      <a:pt x="2" y="466"/>
                    </a:lnTo>
                    <a:lnTo>
                      <a:pt x="6" y="441"/>
                    </a:lnTo>
                    <a:lnTo>
                      <a:pt x="10" y="415"/>
                    </a:lnTo>
                    <a:lnTo>
                      <a:pt x="16" y="391"/>
                    </a:lnTo>
                    <a:lnTo>
                      <a:pt x="24" y="364"/>
                    </a:lnTo>
                    <a:lnTo>
                      <a:pt x="33" y="340"/>
                    </a:lnTo>
                    <a:lnTo>
                      <a:pt x="43" y="318"/>
                    </a:lnTo>
                    <a:lnTo>
                      <a:pt x="53" y="294"/>
                    </a:lnTo>
                    <a:lnTo>
                      <a:pt x="65" y="271"/>
                    </a:lnTo>
                    <a:lnTo>
                      <a:pt x="79" y="251"/>
                    </a:lnTo>
                    <a:lnTo>
                      <a:pt x="93" y="229"/>
                    </a:lnTo>
                    <a:lnTo>
                      <a:pt x="107" y="209"/>
                    </a:lnTo>
                    <a:lnTo>
                      <a:pt x="124" y="190"/>
                    </a:lnTo>
                    <a:lnTo>
                      <a:pt x="158" y="152"/>
                    </a:lnTo>
                    <a:lnTo>
                      <a:pt x="197" y="120"/>
                    </a:lnTo>
                    <a:lnTo>
                      <a:pt x="239" y="89"/>
                    </a:lnTo>
                    <a:lnTo>
                      <a:pt x="261" y="75"/>
                    </a:lnTo>
                    <a:lnTo>
                      <a:pt x="284" y="63"/>
                    </a:lnTo>
                    <a:lnTo>
                      <a:pt x="306" y="53"/>
                    </a:lnTo>
                    <a:lnTo>
                      <a:pt x="330" y="41"/>
                    </a:lnTo>
                    <a:lnTo>
                      <a:pt x="354" y="33"/>
                    </a:lnTo>
                    <a:lnTo>
                      <a:pt x="379" y="24"/>
                    </a:lnTo>
                    <a:lnTo>
                      <a:pt x="405" y="16"/>
                    </a:lnTo>
                    <a:lnTo>
                      <a:pt x="431" y="10"/>
                    </a:lnTo>
                    <a:lnTo>
                      <a:pt x="458" y="6"/>
                    </a:lnTo>
                    <a:lnTo>
                      <a:pt x="484" y="4"/>
                    </a:lnTo>
                    <a:lnTo>
                      <a:pt x="510" y="2"/>
                    </a:lnTo>
                    <a:lnTo>
                      <a:pt x="539" y="0"/>
                    </a:lnTo>
                    <a:lnTo>
                      <a:pt x="539" y="0"/>
                    </a:lnTo>
                    <a:lnTo>
                      <a:pt x="567" y="2"/>
                    </a:lnTo>
                    <a:lnTo>
                      <a:pt x="593" y="4"/>
                    </a:lnTo>
                    <a:lnTo>
                      <a:pt x="619" y="6"/>
                    </a:lnTo>
                    <a:lnTo>
                      <a:pt x="646" y="10"/>
                    </a:lnTo>
                    <a:lnTo>
                      <a:pt x="672" y="16"/>
                    </a:lnTo>
                    <a:lnTo>
                      <a:pt x="698" y="24"/>
                    </a:lnTo>
                    <a:lnTo>
                      <a:pt x="723" y="33"/>
                    </a:lnTo>
                    <a:lnTo>
                      <a:pt x="747" y="41"/>
                    </a:lnTo>
                    <a:lnTo>
                      <a:pt x="771" y="53"/>
                    </a:lnTo>
                    <a:lnTo>
                      <a:pt x="794" y="63"/>
                    </a:lnTo>
                    <a:lnTo>
                      <a:pt x="816" y="75"/>
                    </a:lnTo>
                    <a:lnTo>
                      <a:pt x="838" y="89"/>
                    </a:lnTo>
                    <a:lnTo>
                      <a:pt x="881" y="120"/>
                    </a:lnTo>
                    <a:lnTo>
                      <a:pt x="919" y="152"/>
                    </a:lnTo>
                    <a:lnTo>
                      <a:pt x="953" y="190"/>
                    </a:lnTo>
                    <a:lnTo>
                      <a:pt x="970" y="209"/>
                    </a:lnTo>
                    <a:lnTo>
                      <a:pt x="984" y="229"/>
                    </a:lnTo>
                    <a:lnTo>
                      <a:pt x="998" y="251"/>
                    </a:lnTo>
                    <a:lnTo>
                      <a:pt x="1012" y="271"/>
                    </a:lnTo>
                    <a:lnTo>
                      <a:pt x="1024" y="294"/>
                    </a:lnTo>
                    <a:lnTo>
                      <a:pt x="1034" y="318"/>
                    </a:lnTo>
                    <a:lnTo>
                      <a:pt x="1044" y="340"/>
                    </a:lnTo>
                    <a:lnTo>
                      <a:pt x="1053" y="364"/>
                    </a:lnTo>
                    <a:lnTo>
                      <a:pt x="1061" y="391"/>
                    </a:lnTo>
                    <a:lnTo>
                      <a:pt x="1067" y="415"/>
                    </a:lnTo>
                    <a:lnTo>
                      <a:pt x="1071" y="441"/>
                    </a:lnTo>
                    <a:lnTo>
                      <a:pt x="1075" y="466"/>
                    </a:lnTo>
                    <a:lnTo>
                      <a:pt x="1077" y="492"/>
                    </a:lnTo>
                    <a:lnTo>
                      <a:pt x="1077" y="520"/>
                    </a:lnTo>
                    <a:lnTo>
                      <a:pt x="1077" y="520"/>
                    </a:lnTo>
                    <a:lnTo>
                      <a:pt x="1077" y="545"/>
                    </a:lnTo>
                    <a:lnTo>
                      <a:pt x="1075" y="571"/>
                    </a:lnTo>
                    <a:lnTo>
                      <a:pt x="1071" y="595"/>
                    </a:lnTo>
                    <a:lnTo>
                      <a:pt x="1067" y="619"/>
                    </a:lnTo>
                    <a:lnTo>
                      <a:pt x="1055" y="666"/>
                    </a:lnTo>
                    <a:lnTo>
                      <a:pt x="1038" y="713"/>
                    </a:lnTo>
                    <a:lnTo>
                      <a:pt x="1038" y="713"/>
                    </a:lnTo>
                    <a:lnTo>
                      <a:pt x="1026" y="743"/>
                    </a:lnTo>
                    <a:lnTo>
                      <a:pt x="1010" y="771"/>
                    </a:lnTo>
                    <a:lnTo>
                      <a:pt x="1010" y="771"/>
                    </a:lnTo>
                    <a:lnTo>
                      <a:pt x="870" y="1057"/>
                    </a:lnTo>
                    <a:lnTo>
                      <a:pt x="870" y="1057"/>
                    </a:lnTo>
                    <a:lnTo>
                      <a:pt x="856" y="1101"/>
                    </a:lnTo>
                    <a:lnTo>
                      <a:pt x="848" y="1138"/>
                    </a:lnTo>
                    <a:lnTo>
                      <a:pt x="844" y="1154"/>
                    </a:lnTo>
                    <a:lnTo>
                      <a:pt x="842" y="1168"/>
                    </a:lnTo>
                    <a:lnTo>
                      <a:pt x="842" y="1168"/>
                    </a:lnTo>
                    <a:lnTo>
                      <a:pt x="842" y="1194"/>
                    </a:lnTo>
                    <a:lnTo>
                      <a:pt x="840" y="1223"/>
                    </a:lnTo>
                    <a:lnTo>
                      <a:pt x="836" y="1251"/>
                    </a:lnTo>
                    <a:lnTo>
                      <a:pt x="832" y="1263"/>
                    </a:lnTo>
                    <a:lnTo>
                      <a:pt x="828" y="1273"/>
                    </a:lnTo>
                    <a:lnTo>
                      <a:pt x="828" y="1273"/>
                    </a:lnTo>
                    <a:lnTo>
                      <a:pt x="818" y="1287"/>
                    </a:lnTo>
                    <a:lnTo>
                      <a:pt x="804" y="1308"/>
                    </a:lnTo>
                    <a:lnTo>
                      <a:pt x="792" y="1320"/>
                    </a:lnTo>
                    <a:lnTo>
                      <a:pt x="779" y="1330"/>
                    </a:lnTo>
                    <a:lnTo>
                      <a:pt x="763" y="1342"/>
                    </a:lnTo>
                    <a:lnTo>
                      <a:pt x="745" y="1352"/>
                    </a:lnTo>
                    <a:lnTo>
                      <a:pt x="539" y="1352"/>
                    </a:lnTo>
                    <a:lnTo>
                      <a:pt x="332" y="1352"/>
                    </a:lnTo>
                    <a:close/>
                    <a:moveTo>
                      <a:pt x="539" y="0"/>
                    </a:moveTo>
                    <a:lnTo>
                      <a:pt x="539" y="0"/>
                    </a:lnTo>
                    <a:lnTo>
                      <a:pt x="510" y="0"/>
                    </a:lnTo>
                    <a:lnTo>
                      <a:pt x="484" y="2"/>
                    </a:lnTo>
                    <a:lnTo>
                      <a:pt x="458" y="6"/>
                    </a:lnTo>
                    <a:lnTo>
                      <a:pt x="431" y="10"/>
                    </a:lnTo>
                    <a:lnTo>
                      <a:pt x="405" y="16"/>
                    </a:lnTo>
                    <a:lnTo>
                      <a:pt x="379" y="22"/>
                    </a:lnTo>
                    <a:lnTo>
                      <a:pt x="354" y="33"/>
                    </a:lnTo>
                    <a:lnTo>
                      <a:pt x="330" y="41"/>
                    </a:lnTo>
                    <a:lnTo>
                      <a:pt x="306" y="51"/>
                    </a:lnTo>
                    <a:lnTo>
                      <a:pt x="284" y="63"/>
                    </a:lnTo>
                    <a:lnTo>
                      <a:pt x="259" y="75"/>
                    </a:lnTo>
                    <a:lnTo>
                      <a:pt x="239" y="89"/>
                    </a:lnTo>
                    <a:lnTo>
                      <a:pt x="197" y="120"/>
                    </a:lnTo>
                    <a:lnTo>
                      <a:pt x="158" y="152"/>
                    </a:lnTo>
                    <a:lnTo>
                      <a:pt x="124" y="188"/>
                    </a:lnTo>
                    <a:lnTo>
                      <a:pt x="107" y="209"/>
                    </a:lnTo>
                    <a:lnTo>
                      <a:pt x="91" y="229"/>
                    </a:lnTo>
                    <a:lnTo>
                      <a:pt x="77" y="251"/>
                    </a:lnTo>
                    <a:lnTo>
                      <a:pt x="65" y="271"/>
                    </a:lnTo>
                    <a:lnTo>
                      <a:pt x="53" y="294"/>
                    </a:lnTo>
                    <a:lnTo>
                      <a:pt x="43" y="318"/>
                    </a:lnTo>
                    <a:lnTo>
                      <a:pt x="33" y="340"/>
                    </a:lnTo>
                    <a:lnTo>
                      <a:pt x="24" y="364"/>
                    </a:lnTo>
                    <a:lnTo>
                      <a:pt x="16" y="389"/>
                    </a:lnTo>
                    <a:lnTo>
                      <a:pt x="10" y="415"/>
                    </a:lnTo>
                    <a:lnTo>
                      <a:pt x="6" y="441"/>
                    </a:lnTo>
                    <a:lnTo>
                      <a:pt x="2" y="466"/>
                    </a:lnTo>
                    <a:lnTo>
                      <a:pt x="0" y="492"/>
                    </a:lnTo>
                    <a:lnTo>
                      <a:pt x="0" y="520"/>
                    </a:lnTo>
                    <a:lnTo>
                      <a:pt x="0" y="520"/>
                    </a:lnTo>
                    <a:lnTo>
                      <a:pt x="0" y="545"/>
                    </a:lnTo>
                    <a:lnTo>
                      <a:pt x="2" y="571"/>
                    </a:lnTo>
                    <a:lnTo>
                      <a:pt x="4" y="595"/>
                    </a:lnTo>
                    <a:lnTo>
                      <a:pt x="8" y="619"/>
                    </a:lnTo>
                    <a:lnTo>
                      <a:pt x="20" y="666"/>
                    </a:lnTo>
                    <a:lnTo>
                      <a:pt x="37" y="713"/>
                    </a:lnTo>
                    <a:lnTo>
                      <a:pt x="37" y="713"/>
                    </a:lnTo>
                    <a:lnTo>
                      <a:pt x="51" y="743"/>
                    </a:lnTo>
                    <a:lnTo>
                      <a:pt x="67" y="771"/>
                    </a:lnTo>
                    <a:lnTo>
                      <a:pt x="67" y="771"/>
                    </a:lnTo>
                    <a:lnTo>
                      <a:pt x="205" y="1057"/>
                    </a:lnTo>
                    <a:lnTo>
                      <a:pt x="205" y="1057"/>
                    </a:lnTo>
                    <a:lnTo>
                      <a:pt x="219" y="1101"/>
                    </a:lnTo>
                    <a:lnTo>
                      <a:pt x="229" y="1138"/>
                    </a:lnTo>
                    <a:lnTo>
                      <a:pt x="233" y="1156"/>
                    </a:lnTo>
                    <a:lnTo>
                      <a:pt x="233" y="1168"/>
                    </a:lnTo>
                    <a:lnTo>
                      <a:pt x="233" y="1168"/>
                    </a:lnTo>
                    <a:lnTo>
                      <a:pt x="235" y="1194"/>
                    </a:lnTo>
                    <a:lnTo>
                      <a:pt x="237" y="1223"/>
                    </a:lnTo>
                    <a:lnTo>
                      <a:pt x="241" y="1251"/>
                    </a:lnTo>
                    <a:lnTo>
                      <a:pt x="245" y="1263"/>
                    </a:lnTo>
                    <a:lnTo>
                      <a:pt x="249" y="1275"/>
                    </a:lnTo>
                    <a:lnTo>
                      <a:pt x="249" y="1275"/>
                    </a:lnTo>
                    <a:lnTo>
                      <a:pt x="257" y="1289"/>
                    </a:lnTo>
                    <a:lnTo>
                      <a:pt x="273" y="1310"/>
                    </a:lnTo>
                    <a:lnTo>
                      <a:pt x="286" y="1320"/>
                    </a:lnTo>
                    <a:lnTo>
                      <a:pt x="298" y="1332"/>
                    </a:lnTo>
                    <a:lnTo>
                      <a:pt x="314" y="1342"/>
                    </a:lnTo>
                    <a:lnTo>
                      <a:pt x="332" y="1354"/>
                    </a:lnTo>
                    <a:lnTo>
                      <a:pt x="539" y="1354"/>
                    </a:lnTo>
                    <a:lnTo>
                      <a:pt x="745" y="1354"/>
                    </a:lnTo>
                    <a:lnTo>
                      <a:pt x="745" y="1354"/>
                    </a:lnTo>
                    <a:lnTo>
                      <a:pt x="763" y="1342"/>
                    </a:lnTo>
                    <a:lnTo>
                      <a:pt x="779" y="1332"/>
                    </a:lnTo>
                    <a:lnTo>
                      <a:pt x="792" y="1320"/>
                    </a:lnTo>
                    <a:lnTo>
                      <a:pt x="804" y="1310"/>
                    </a:lnTo>
                    <a:lnTo>
                      <a:pt x="820" y="1289"/>
                    </a:lnTo>
                    <a:lnTo>
                      <a:pt x="828" y="1275"/>
                    </a:lnTo>
                    <a:lnTo>
                      <a:pt x="828" y="1275"/>
                    </a:lnTo>
                    <a:lnTo>
                      <a:pt x="832" y="1263"/>
                    </a:lnTo>
                    <a:lnTo>
                      <a:pt x="836" y="1251"/>
                    </a:lnTo>
                    <a:lnTo>
                      <a:pt x="840" y="1223"/>
                    </a:lnTo>
                    <a:lnTo>
                      <a:pt x="842" y="1194"/>
                    </a:lnTo>
                    <a:lnTo>
                      <a:pt x="844" y="1168"/>
                    </a:lnTo>
                    <a:lnTo>
                      <a:pt x="844" y="1168"/>
                    </a:lnTo>
                    <a:lnTo>
                      <a:pt x="844" y="1156"/>
                    </a:lnTo>
                    <a:lnTo>
                      <a:pt x="848" y="1138"/>
                    </a:lnTo>
                    <a:lnTo>
                      <a:pt x="858" y="1101"/>
                    </a:lnTo>
                    <a:lnTo>
                      <a:pt x="872" y="1057"/>
                    </a:lnTo>
                    <a:lnTo>
                      <a:pt x="872" y="1057"/>
                    </a:lnTo>
                    <a:lnTo>
                      <a:pt x="1010" y="771"/>
                    </a:lnTo>
                    <a:lnTo>
                      <a:pt x="1010" y="771"/>
                    </a:lnTo>
                    <a:lnTo>
                      <a:pt x="1026" y="743"/>
                    </a:lnTo>
                    <a:lnTo>
                      <a:pt x="1040" y="713"/>
                    </a:lnTo>
                    <a:lnTo>
                      <a:pt x="1040" y="713"/>
                    </a:lnTo>
                    <a:lnTo>
                      <a:pt x="1057" y="666"/>
                    </a:lnTo>
                    <a:lnTo>
                      <a:pt x="1067" y="619"/>
                    </a:lnTo>
                    <a:lnTo>
                      <a:pt x="1073" y="595"/>
                    </a:lnTo>
                    <a:lnTo>
                      <a:pt x="1075" y="571"/>
                    </a:lnTo>
                    <a:lnTo>
                      <a:pt x="1077" y="545"/>
                    </a:lnTo>
                    <a:lnTo>
                      <a:pt x="1077" y="520"/>
                    </a:lnTo>
                    <a:lnTo>
                      <a:pt x="1077" y="520"/>
                    </a:lnTo>
                    <a:lnTo>
                      <a:pt x="1077" y="492"/>
                    </a:lnTo>
                    <a:lnTo>
                      <a:pt x="1075" y="466"/>
                    </a:lnTo>
                    <a:lnTo>
                      <a:pt x="1071" y="441"/>
                    </a:lnTo>
                    <a:lnTo>
                      <a:pt x="1067" y="415"/>
                    </a:lnTo>
                    <a:lnTo>
                      <a:pt x="1061" y="389"/>
                    </a:lnTo>
                    <a:lnTo>
                      <a:pt x="1053" y="364"/>
                    </a:lnTo>
                    <a:lnTo>
                      <a:pt x="1044" y="340"/>
                    </a:lnTo>
                    <a:lnTo>
                      <a:pt x="1034" y="318"/>
                    </a:lnTo>
                    <a:lnTo>
                      <a:pt x="1024" y="294"/>
                    </a:lnTo>
                    <a:lnTo>
                      <a:pt x="1012" y="271"/>
                    </a:lnTo>
                    <a:lnTo>
                      <a:pt x="998" y="251"/>
                    </a:lnTo>
                    <a:lnTo>
                      <a:pt x="984" y="229"/>
                    </a:lnTo>
                    <a:lnTo>
                      <a:pt x="970" y="209"/>
                    </a:lnTo>
                    <a:lnTo>
                      <a:pt x="953" y="188"/>
                    </a:lnTo>
                    <a:lnTo>
                      <a:pt x="919" y="152"/>
                    </a:lnTo>
                    <a:lnTo>
                      <a:pt x="881" y="120"/>
                    </a:lnTo>
                    <a:lnTo>
                      <a:pt x="838" y="89"/>
                    </a:lnTo>
                    <a:lnTo>
                      <a:pt x="816" y="75"/>
                    </a:lnTo>
                    <a:lnTo>
                      <a:pt x="794" y="63"/>
                    </a:lnTo>
                    <a:lnTo>
                      <a:pt x="771" y="51"/>
                    </a:lnTo>
                    <a:lnTo>
                      <a:pt x="747" y="41"/>
                    </a:lnTo>
                    <a:lnTo>
                      <a:pt x="723" y="33"/>
                    </a:lnTo>
                    <a:lnTo>
                      <a:pt x="698" y="22"/>
                    </a:lnTo>
                    <a:lnTo>
                      <a:pt x="672" y="16"/>
                    </a:lnTo>
                    <a:lnTo>
                      <a:pt x="646" y="10"/>
                    </a:lnTo>
                    <a:lnTo>
                      <a:pt x="619" y="6"/>
                    </a:lnTo>
                    <a:lnTo>
                      <a:pt x="593" y="2"/>
                    </a:lnTo>
                    <a:lnTo>
                      <a:pt x="567" y="0"/>
                    </a:lnTo>
                    <a:lnTo>
                      <a:pt x="539" y="0"/>
                    </a:lnTo>
                    <a:close/>
                  </a:path>
                </a:pathLst>
              </a:custGeom>
              <a:solidFill>
                <a:srgbClr val="FDFDF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8" name="Freeform 72"/>
              <p:cNvSpPr>
                <a:spLocks/>
              </p:cNvSpPr>
              <p:nvPr/>
            </p:nvSpPr>
            <p:spPr bwMode="auto">
              <a:xfrm>
                <a:off x="2199" y="364"/>
                <a:ext cx="1077" cy="1352"/>
              </a:xfrm>
              <a:custGeom>
                <a:avLst/>
                <a:gdLst>
                  <a:gd name="T0" fmla="*/ 332 w 1077"/>
                  <a:gd name="T1" fmla="*/ 1352 h 1352"/>
                  <a:gd name="T2" fmla="*/ 298 w 1077"/>
                  <a:gd name="T3" fmla="*/ 1330 h 1352"/>
                  <a:gd name="T4" fmla="*/ 273 w 1077"/>
                  <a:gd name="T5" fmla="*/ 1308 h 1352"/>
                  <a:gd name="T6" fmla="*/ 249 w 1077"/>
                  <a:gd name="T7" fmla="*/ 1273 h 1352"/>
                  <a:gd name="T8" fmla="*/ 245 w 1077"/>
                  <a:gd name="T9" fmla="*/ 1263 h 1352"/>
                  <a:gd name="T10" fmla="*/ 237 w 1077"/>
                  <a:gd name="T11" fmla="*/ 1223 h 1352"/>
                  <a:gd name="T12" fmla="*/ 235 w 1077"/>
                  <a:gd name="T13" fmla="*/ 1168 h 1352"/>
                  <a:gd name="T14" fmla="*/ 233 w 1077"/>
                  <a:gd name="T15" fmla="*/ 1154 h 1352"/>
                  <a:gd name="T16" fmla="*/ 221 w 1077"/>
                  <a:gd name="T17" fmla="*/ 1101 h 1352"/>
                  <a:gd name="T18" fmla="*/ 207 w 1077"/>
                  <a:gd name="T19" fmla="*/ 1057 h 1352"/>
                  <a:gd name="T20" fmla="*/ 67 w 1077"/>
                  <a:gd name="T21" fmla="*/ 771 h 1352"/>
                  <a:gd name="T22" fmla="*/ 39 w 1077"/>
                  <a:gd name="T23" fmla="*/ 713 h 1352"/>
                  <a:gd name="T24" fmla="*/ 22 w 1077"/>
                  <a:gd name="T25" fmla="*/ 666 h 1352"/>
                  <a:gd name="T26" fmla="*/ 6 w 1077"/>
                  <a:gd name="T27" fmla="*/ 595 h 1352"/>
                  <a:gd name="T28" fmla="*/ 0 w 1077"/>
                  <a:gd name="T29" fmla="*/ 545 h 1352"/>
                  <a:gd name="T30" fmla="*/ 0 w 1077"/>
                  <a:gd name="T31" fmla="*/ 520 h 1352"/>
                  <a:gd name="T32" fmla="*/ 2 w 1077"/>
                  <a:gd name="T33" fmla="*/ 466 h 1352"/>
                  <a:gd name="T34" fmla="*/ 10 w 1077"/>
                  <a:gd name="T35" fmla="*/ 415 h 1352"/>
                  <a:gd name="T36" fmla="*/ 24 w 1077"/>
                  <a:gd name="T37" fmla="*/ 364 h 1352"/>
                  <a:gd name="T38" fmla="*/ 43 w 1077"/>
                  <a:gd name="T39" fmla="*/ 318 h 1352"/>
                  <a:gd name="T40" fmla="*/ 65 w 1077"/>
                  <a:gd name="T41" fmla="*/ 271 h 1352"/>
                  <a:gd name="T42" fmla="*/ 93 w 1077"/>
                  <a:gd name="T43" fmla="*/ 229 h 1352"/>
                  <a:gd name="T44" fmla="*/ 124 w 1077"/>
                  <a:gd name="T45" fmla="*/ 190 h 1352"/>
                  <a:gd name="T46" fmla="*/ 197 w 1077"/>
                  <a:gd name="T47" fmla="*/ 120 h 1352"/>
                  <a:gd name="T48" fmla="*/ 261 w 1077"/>
                  <a:gd name="T49" fmla="*/ 75 h 1352"/>
                  <a:gd name="T50" fmla="*/ 306 w 1077"/>
                  <a:gd name="T51" fmla="*/ 53 h 1352"/>
                  <a:gd name="T52" fmla="*/ 354 w 1077"/>
                  <a:gd name="T53" fmla="*/ 33 h 1352"/>
                  <a:gd name="T54" fmla="*/ 405 w 1077"/>
                  <a:gd name="T55" fmla="*/ 16 h 1352"/>
                  <a:gd name="T56" fmla="*/ 458 w 1077"/>
                  <a:gd name="T57" fmla="*/ 6 h 1352"/>
                  <a:gd name="T58" fmla="*/ 510 w 1077"/>
                  <a:gd name="T59" fmla="*/ 2 h 1352"/>
                  <a:gd name="T60" fmla="*/ 539 w 1077"/>
                  <a:gd name="T61" fmla="*/ 0 h 1352"/>
                  <a:gd name="T62" fmla="*/ 593 w 1077"/>
                  <a:gd name="T63" fmla="*/ 4 h 1352"/>
                  <a:gd name="T64" fmla="*/ 646 w 1077"/>
                  <a:gd name="T65" fmla="*/ 10 h 1352"/>
                  <a:gd name="T66" fmla="*/ 698 w 1077"/>
                  <a:gd name="T67" fmla="*/ 24 h 1352"/>
                  <a:gd name="T68" fmla="*/ 747 w 1077"/>
                  <a:gd name="T69" fmla="*/ 41 h 1352"/>
                  <a:gd name="T70" fmla="*/ 794 w 1077"/>
                  <a:gd name="T71" fmla="*/ 63 h 1352"/>
                  <a:gd name="T72" fmla="*/ 838 w 1077"/>
                  <a:gd name="T73" fmla="*/ 89 h 1352"/>
                  <a:gd name="T74" fmla="*/ 919 w 1077"/>
                  <a:gd name="T75" fmla="*/ 152 h 1352"/>
                  <a:gd name="T76" fmla="*/ 970 w 1077"/>
                  <a:gd name="T77" fmla="*/ 209 h 1352"/>
                  <a:gd name="T78" fmla="*/ 998 w 1077"/>
                  <a:gd name="T79" fmla="*/ 251 h 1352"/>
                  <a:gd name="T80" fmla="*/ 1024 w 1077"/>
                  <a:gd name="T81" fmla="*/ 294 h 1352"/>
                  <a:gd name="T82" fmla="*/ 1044 w 1077"/>
                  <a:gd name="T83" fmla="*/ 340 h 1352"/>
                  <a:gd name="T84" fmla="*/ 1061 w 1077"/>
                  <a:gd name="T85" fmla="*/ 391 h 1352"/>
                  <a:gd name="T86" fmla="*/ 1071 w 1077"/>
                  <a:gd name="T87" fmla="*/ 441 h 1352"/>
                  <a:gd name="T88" fmla="*/ 1077 w 1077"/>
                  <a:gd name="T89" fmla="*/ 492 h 1352"/>
                  <a:gd name="T90" fmla="*/ 1077 w 1077"/>
                  <a:gd name="T91" fmla="*/ 520 h 1352"/>
                  <a:gd name="T92" fmla="*/ 1075 w 1077"/>
                  <a:gd name="T93" fmla="*/ 571 h 1352"/>
                  <a:gd name="T94" fmla="*/ 1067 w 1077"/>
                  <a:gd name="T95" fmla="*/ 619 h 1352"/>
                  <a:gd name="T96" fmla="*/ 1038 w 1077"/>
                  <a:gd name="T97" fmla="*/ 713 h 1352"/>
                  <a:gd name="T98" fmla="*/ 1026 w 1077"/>
                  <a:gd name="T99" fmla="*/ 743 h 1352"/>
                  <a:gd name="T100" fmla="*/ 1010 w 1077"/>
                  <a:gd name="T101" fmla="*/ 771 h 1352"/>
                  <a:gd name="T102" fmla="*/ 870 w 1077"/>
                  <a:gd name="T103" fmla="*/ 1057 h 1352"/>
                  <a:gd name="T104" fmla="*/ 848 w 1077"/>
                  <a:gd name="T105" fmla="*/ 1138 h 1352"/>
                  <a:gd name="T106" fmla="*/ 842 w 1077"/>
                  <a:gd name="T107" fmla="*/ 1168 h 1352"/>
                  <a:gd name="T108" fmla="*/ 842 w 1077"/>
                  <a:gd name="T109" fmla="*/ 1194 h 1352"/>
                  <a:gd name="T110" fmla="*/ 836 w 1077"/>
                  <a:gd name="T111" fmla="*/ 1251 h 1352"/>
                  <a:gd name="T112" fmla="*/ 828 w 1077"/>
                  <a:gd name="T113" fmla="*/ 1273 h 1352"/>
                  <a:gd name="T114" fmla="*/ 818 w 1077"/>
                  <a:gd name="T115" fmla="*/ 1287 h 1352"/>
                  <a:gd name="T116" fmla="*/ 792 w 1077"/>
                  <a:gd name="T117" fmla="*/ 1320 h 1352"/>
                  <a:gd name="T118" fmla="*/ 763 w 1077"/>
                  <a:gd name="T119" fmla="*/ 1342 h 1352"/>
                  <a:gd name="T120" fmla="*/ 539 w 1077"/>
                  <a:gd name="T121" fmla="*/ 1352 h 13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077" h="1352">
                    <a:moveTo>
                      <a:pt x="332" y="1352"/>
                    </a:moveTo>
                    <a:lnTo>
                      <a:pt x="332" y="1352"/>
                    </a:lnTo>
                    <a:lnTo>
                      <a:pt x="314" y="1342"/>
                    </a:lnTo>
                    <a:lnTo>
                      <a:pt x="298" y="1330"/>
                    </a:lnTo>
                    <a:lnTo>
                      <a:pt x="286" y="1320"/>
                    </a:lnTo>
                    <a:lnTo>
                      <a:pt x="273" y="1308"/>
                    </a:lnTo>
                    <a:lnTo>
                      <a:pt x="257" y="1287"/>
                    </a:lnTo>
                    <a:lnTo>
                      <a:pt x="249" y="1273"/>
                    </a:lnTo>
                    <a:lnTo>
                      <a:pt x="249" y="1273"/>
                    </a:lnTo>
                    <a:lnTo>
                      <a:pt x="245" y="1263"/>
                    </a:lnTo>
                    <a:lnTo>
                      <a:pt x="241" y="1251"/>
                    </a:lnTo>
                    <a:lnTo>
                      <a:pt x="237" y="1223"/>
                    </a:lnTo>
                    <a:lnTo>
                      <a:pt x="235" y="1194"/>
                    </a:lnTo>
                    <a:lnTo>
                      <a:pt x="235" y="1168"/>
                    </a:lnTo>
                    <a:lnTo>
                      <a:pt x="235" y="1168"/>
                    </a:lnTo>
                    <a:lnTo>
                      <a:pt x="233" y="1154"/>
                    </a:lnTo>
                    <a:lnTo>
                      <a:pt x="229" y="1138"/>
                    </a:lnTo>
                    <a:lnTo>
                      <a:pt x="221" y="1101"/>
                    </a:lnTo>
                    <a:lnTo>
                      <a:pt x="207" y="1057"/>
                    </a:lnTo>
                    <a:lnTo>
                      <a:pt x="207" y="1057"/>
                    </a:lnTo>
                    <a:lnTo>
                      <a:pt x="67" y="771"/>
                    </a:lnTo>
                    <a:lnTo>
                      <a:pt x="67" y="771"/>
                    </a:lnTo>
                    <a:lnTo>
                      <a:pt x="51" y="743"/>
                    </a:lnTo>
                    <a:lnTo>
                      <a:pt x="39" y="713"/>
                    </a:lnTo>
                    <a:lnTo>
                      <a:pt x="39" y="713"/>
                    </a:lnTo>
                    <a:lnTo>
                      <a:pt x="22" y="666"/>
                    </a:lnTo>
                    <a:lnTo>
                      <a:pt x="10" y="619"/>
                    </a:lnTo>
                    <a:lnTo>
                      <a:pt x="6" y="595"/>
                    </a:lnTo>
                    <a:lnTo>
                      <a:pt x="2" y="571"/>
                    </a:lnTo>
                    <a:lnTo>
                      <a:pt x="0" y="545"/>
                    </a:lnTo>
                    <a:lnTo>
                      <a:pt x="0" y="520"/>
                    </a:lnTo>
                    <a:lnTo>
                      <a:pt x="0" y="520"/>
                    </a:lnTo>
                    <a:lnTo>
                      <a:pt x="0" y="492"/>
                    </a:lnTo>
                    <a:lnTo>
                      <a:pt x="2" y="466"/>
                    </a:lnTo>
                    <a:lnTo>
                      <a:pt x="6" y="441"/>
                    </a:lnTo>
                    <a:lnTo>
                      <a:pt x="10" y="415"/>
                    </a:lnTo>
                    <a:lnTo>
                      <a:pt x="16" y="391"/>
                    </a:lnTo>
                    <a:lnTo>
                      <a:pt x="24" y="364"/>
                    </a:lnTo>
                    <a:lnTo>
                      <a:pt x="33" y="340"/>
                    </a:lnTo>
                    <a:lnTo>
                      <a:pt x="43" y="318"/>
                    </a:lnTo>
                    <a:lnTo>
                      <a:pt x="53" y="294"/>
                    </a:lnTo>
                    <a:lnTo>
                      <a:pt x="65" y="271"/>
                    </a:lnTo>
                    <a:lnTo>
                      <a:pt x="79" y="251"/>
                    </a:lnTo>
                    <a:lnTo>
                      <a:pt x="93" y="229"/>
                    </a:lnTo>
                    <a:lnTo>
                      <a:pt x="107" y="209"/>
                    </a:lnTo>
                    <a:lnTo>
                      <a:pt x="124" y="190"/>
                    </a:lnTo>
                    <a:lnTo>
                      <a:pt x="158" y="152"/>
                    </a:lnTo>
                    <a:lnTo>
                      <a:pt x="197" y="120"/>
                    </a:lnTo>
                    <a:lnTo>
                      <a:pt x="239" y="89"/>
                    </a:lnTo>
                    <a:lnTo>
                      <a:pt x="261" y="75"/>
                    </a:lnTo>
                    <a:lnTo>
                      <a:pt x="284" y="63"/>
                    </a:lnTo>
                    <a:lnTo>
                      <a:pt x="306" y="53"/>
                    </a:lnTo>
                    <a:lnTo>
                      <a:pt x="330" y="41"/>
                    </a:lnTo>
                    <a:lnTo>
                      <a:pt x="354" y="33"/>
                    </a:lnTo>
                    <a:lnTo>
                      <a:pt x="379" y="24"/>
                    </a:lnTo>
                    <a:lnTo>
                      <a:pt x="405" y="16"/>
                    </a:lnTo>
                    <a:lnTo>
                      <a:pt x="431" y="10"/>
                    </a:lnTo>
                    <a:lnTo>
                      <a:pt x="458" y="6"/>
                    </a:lnTo>
                    <a:lnTo>
                      <a:pt x="484" y="4"/>
                    </a:lnTo>
                    <a:lnTo>
                      <a:pt x="510" y="2"/>
                    </a:lnTo>
                    <a:lnTo>
                      <a:pt x="539" y="0"/>
                    </a:lnTo>
                    <a:lnTo>
                      <a:pt x="539" y="0"/>
                    </a:lnTo>
                    <a:lnTo>
                      <a:pt x="567" y="2"/>
                    </a:lnTo>
                    <a:lnTo>
                      <a:pt x="593" y="4"/>
                    </a:lnTo>
                    <a:lnTo>
                      <a:pt x="619" y="6"/>
                    </a:lnTo>
                    <a:lnTo>
                      <a:pt x="646" y="10"/>
                    </a:lnTo>
                    <a:lnTo>
                      <a:pt x="672" y="16"/>
                    </a:lnTo>
                    <a:lnTo>
                      <a:pt x="698" y="24"/>
                    </a:lnTo>
                    <a:lnTo>
                      <a:pt x="723" y="33"/>
                    </a:lnTo>
                    <a:lnTo>
                      <a:pt x="747" y="41"/>
                    </a:lnTo>
                    <a:lnTo>
                      <a:pt x="771" y="53"/>
                    </a:lnTo>
                    <a:lnTo>
                      <a:pt x="794" y="63"/>
                    </a:lnTo>
                    <a:lnTo>
                      <a:pt x="816" y="75"/>
                    </a:lnTo>
                    <a:lnTo>
                      <a:pt x="838" y="89"/>
                    </a:lnTo>
                    <a:lnTo>
                      <a:pt x="881" y="120"/>
                    </a:lnTo>
                    <a:lnTo>
                      <a:pt x="919" y="152"/>
                    </a:lnTo>
                    <a:lnTo>
                      <a:pt x="953" y="190"/>
                    </a:lnTo>
                    <a:lnTo>
                      <a:pt x="970" y="209"/>
                    </a:lnTo>
                    <a:lnTo>
                      <a:pt x="984" y="229"/>
                    </a:lnTo>
                    <a:lnTo>
                      <a:pt x="998" y="251"/>
                    </a:lnTo>
                    <a:lnTo>
                      <a:pt x="1012" y="271"/>
                    </a:lnTo>
                    <a:lnTo>
                      <a:pt x="1024" y="294"/>
                    </a:lnTo>
                    <a:lnTo>
                      <a:pt x="1034" y="318"/>
                    </a:lnTo>
                    <a:lnTo>
                      <a:pt x="1044" y="340"/>
                    </a:lnTo>
                    <a:lnTo>
                      <a:pt x="1053" y="364"/>
                    </a:lnTo>
                    <a:lnTo>
                      <a:pt x="1061" y="391"/>
                    </a:lnTo>
                    <a:lnTo>
                      <a:pt x="1067" y="415"/>
                    </a:lnTo>
                    <a:lnTo>
                      <a:pt x="1071" y="441"/>
                    </a:lnTo>
                    <a:lnTo>
                      <a:pt x="1075" y="466"/>
                    </a:lnTo>
                    <a:lnTo>
                      <a:pt x="1077" y="492"/>
                    </a:lnTo>
                    <a:lnTo>
                      <a:pt x="1077" y="520"/>
                    </a:lnTo>
                    <a:lnTo>
                      <a:pt x="1077" y="520"/>
                    </a:lnTo>
                    <a:lnTo>
                      <a:pt x="1077" y="545"/>
                    </a:lnTo>
                    <a:lnTo>
                      <a:pt x="1075" y="571"/>
                    </a:lnTo>
                    <a:lnTo>
                      <a:pt x="1071" y="595"/>
                    </a:lnTo>
                    <a:lnTo>
                      <a:pt x="1067" y="619"/>
                    </a:lnTo>
                    <a:lnTo>
                      <a:pt x="1055" y="666"/>
                    </a:lnTo>
                    <a:lnTo>
                      <a:pt x="1038" y="713"/>
                    </a:lnTo>
                    <a:lnTo>
                      <a:pt x="1038" y="713"/>
                    </a:lnTo>
                    <a:lnTo>
                      <a:pt x="1026" y="743"/>
                    </a:lnTo>
                    <a:lnTo>
                      <a:pt x="1010" y="771"/>
                    </a:lnTo>
                    <a:lnTo>
                      <a:pt x="1010" y="771"/>
                    </a:lnTo>
                    <a:lnTo>
                      <a:pt x="870" y="1057"/>
                    </a:lnTo>
                    <a:lnTo>
                      <a:pt x="870" y="1057"/>
                    </a:lnTo>
                    <a:lnTo>
                      <a:pt x="856" y="1101"/>
                    </a:lnTo>
                    <a:lnTo>
                      <a:pt x="848" y="1138"/>
                    </a:lnTo>
                    <a:lnTo>
                      <a:pt x="844" y="1154"/>
                    </a:lnTo>
                    <a:lnTo>
                      <a:pt x="842" y="1168"/>
                    </a:lnTo>
                    <a:lnTo>
                      <a:pt x="842" y="1168"/>
                    </a:lnTo>
                    <a:lnTo>
                      <a:pt x="842" y="1194"/>
                    </a:lnTo>
                    <a:lnTo>
                      <a:pt x="840" y="1223"/>
                    </a:lnTo>
                    <a:lnTo>
                      <a:pt x="836" y="1251"/>
                    </a:lnTo>
                    <a:lnTo>
                      <a:pt x="832" y="1263"/>
                    </a:lnTo>
                    <a:lnTo>
                      <a:pt x="828" y="1273"/>
                    </a:lnTo>
                    <a:lnTo>
                      <a:pt x="828" y="1273"/>
                    </a:lnTo>
                    <a:lnTo>
                      <a:pt x="818" y="1287"/>
                    </a:lnTo>
                    <a:lnTo>
                      <a:pt x="804" y="1308"/>
                    </a:lnTo>
                    <a:lnTo>
                      <a:pt x="792" y="1320"/>
                    </a:lnTo>
                    <a:lnTo>
                      <a:pt x="779" y="1330"/>
                    </a:lnTo>
                    <a:lnTo>
                      <a:pt x="763" y="1342"/>
                    </a:lnTo>
                    <a:lnTo>
                      <a:pt x="745" y="1352"/>
                    </a:lnTo>
                    <a:lnTo>
                      <a:pt x="539" y="1352"/>
                    </a:lnTo>
                    <a:lnTo>
                      <a:pt x="332" y="1352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9" name="Freeform 73"/>
              <p:cNvSpPr>
                <a:spLocks/>
              </p:cNvSpPr>
              <p:nvPr/>
            </p:nvSpPr>
            <p:spPr bwMode="auto">
              <a:xfrm>
                <a:off x="2199" y="364"/>
                <a:ext cx="1077" cy="1354"/>
              </a:xfrm>
              <a:custGeom>
                <a:avLst/>
                <a:gdLst>
                  <a:gd name="T0" fmla="*/ 539 w 1077"/>
                  <a:gd name="T1" fmla="*/ 0 h 1354"/>
                  <a:gd name="T2" fmla="*/ 484 w 1077"/>
                  <a:gd name="T3" fmla="*/ 2 h 1354"/>
                  <a:gd name="T4" fmla="*/ 431 w 1077"/>
                  <a:gd name="T5" fmla="*/ 10 h 1354"/>
                  <a:gd name="T6" fmla="*/ 379 w 1077"/>
                  <a:gd name="T7" fmla="*/ 22 h 1354"/>
                  <a:gd name="T8" fmla="*/ 330 w 1077"/>
                  <a:gd name="T9" fmla="*/ 41 h 1354"/>
                  <a:gd name="T10" fmla="*/ 284 w 1077"/>
                  <a:gd name="T11" fmla="*/ 63 h 1354"/>
                  <a:gd name="T12" fmla="*/ 239 w 1077"/>
                  <a:gd name="T13" fmla="*/ 89 h 1354"/>
                  <a:gd name="T14" fmla="*/ 158 w 1077"/>
                  <a:gd name="T15" fmla="*/ 152 h 1354"/>
                  <a:gd name="T16" fmla="*/ 107 w 1077"/>
                  <a:gd name="T17" fmla="*/ 209 h 1354"/>
                  <a:gd name="T18" fmla="*/ 77 w 1077"/>
                  <a:gd name="T19" fmla="*/ 251 h 1354"/>
                  <a:gd name="T20" fmla="*/ 53 w 1077"/>
                  <a:gd name="T21" fmla="*/ 294 h 1354"/>
                  <a:gd name="T22" fmla="*/ 33 w 1077"/>
                  <a:gd name="T23" fmla="*/ 340 h 1354"/>
                  <a:gd name="T24" fmla="*/ 16 w 1077"/>
                  <a:gd name="T25" fmla="*/ 389 h 1354"/>
                  <a:gd name="T26" fmla="*/ 6 w 1077"/>
                  <a:gd name="T27" fmla="*/ 441 h 1354"/>
                  <a:gd name="T28" fmla="*/ 0 w 1077"/>
                  <a:gd name="T29" fmla="*/ 492 h 1354"/>
                  <a:gd name="T30" fmla="*/ 0 w 1077"/>
                  <a:gd name="T31" fmla="*/ 520 h 1354"/>
                  <a:gd name="T32" fmla="*/ 2 w 1077"/>
                  <a:gd name="T33" fmla="*/ 571 h 1354"/>
                  <a:gd name="T34" fmla="*/ 8 w 1077"/>
                  <a:gd name="T35" fmla="*/ 619 h 1354"/>
                  <a:gd name="T36" fmla="*/ 37 w 1077"/>
                  <a:gd name="T37" fmla="*/ 713 h 1354"/>
                  <a:gd name="T38" fmla="*/ 51 w 1077"/>
                  <a:gd name="T39" fmla="*/ 743 h 1354"/>
                  <a:gd name="T40" fmla="*/ 67 w 1077"/>
                  <a:gd name="T41" fmla="*/ 771 h 1354"/>
                  <a:gd name="T42" fmla="*/ 205 w 1077"/>
                  <a:gd name="T43" fmla="*/ 1057 h 1354"/>
                  <a:gd name="T44" fmla="*/ 229 w 1077"/>
                  <a:gd name="T45" fmla="*/ 1138 h 1354"/>
                  <a:gd name="T46" fmla="*/ 233 w 1077"/>
                  <a:gd name="T47" fmla="*/ 1168 h 1354"/>
                  <a:gd name="T48" fmla="*/ 235 w 1077"/>
                  <a:gd name="T49" fmla="*/ 1194 h 1354"/>
                  <a:gd name="T50" fmla="*/ 241 w 1077"/>
                  <a:gd name="T51" fmla="*/ 1251 h 1354"/>
                  <a:gd name="T52" fmla="*/ 249 w 1077"/>
                  <a:gd name="T53" fmla="*/ 1275 h 1354"/>
                  <a:gd name="T54" fmla="*/ 257 w 1077"/>
                  <a:gd name="T55" fmla="*/ 1289 h 1354"/>
                  <a:gd name="T56" fmla="*/ 286 w 1077"/>
                  <a:gd name="T57" fmla="*/ 1320 h 1354"/>
                  <a:gd name="T58" fmla="*/ 314 w 1077"/>
                  <a:gd name="T59" fmla="*/ 1342 h 1354"/>
                  <a:gd name="T60" fmla="*/ 539 w 1077"/>
                  <a:gd name="T61" fmla="*/ 1354 h 1354"/>
                  <a:gd name="T62" fmla="*/ 745 w 1077"/>
                  <a:gd name="T63" fmla="*/ 1354 h 1354"/>
                  <a:gd name="T64" fmla="*/ 779 w 1077"/>
                  <a:gd name="T65" fmla="*/ 1332 h 1354"/>
                  <a:gd name="T66" fmla="*/ 804 w 1077"/>
                  <a:gd name="T67" fmla="*/ 1310 h 1354"/>
                  <a:gd name="T68" fmla="*/ 828 w 1077"/>
                  <a:gd name="T69" fmla="*/ 1275 h 1354"/>
                  <a:gd name="T70" fmla="*/ 832 w 1077"/>
                  <a:gd name="T71" fmla="*/ 1263 h 1354"/>
                  <a:gd name="T72" fmla="*/ 840 w 1077"/>
                  <a:gd name="T73" fmla="*/ 1223 h 1354"/>
                  <a:gd name="T74" fmla="*/ 844 w 1077"/>
                  <a:gd name="T75" fmla="*/ 1168 h 1354"/>
                  <a:gd name="T76" fmla="*/ 844 w 1077"/>
                  <a:gd name="T77" fmla="*/ 1156 h 1354"/>
                  <a:gd name="T78" fmla="*/ 858 w 1077"/>
                  <a:gd name="T79" fmla="*/ 1101 h 1354"/>
                  <a:gd name="T80" fmla="*/ 872 w 1077"/>
                  <a:gd name="T81" fmla="*/ 1057 h 1354"/>
                  <a:gd name="T82" fmla="*/ 1010 w 1077"/>
                  <a:gd name="T83" fmla="*/ 771 h 1354"/>
                  <a:gd name="T84" fmla="*/ 1040 w 1077"/>
                  <a:gd name="T85" fmla="*/ 713 h 1354"/>
                  <a:gd name="T86" fmla="*/ 1057 w 1077"/>
                  <a:gd name="T87" fmla="*/ 666 h 1354"/>
                  <a:gd name="T88" fmla="*/ 1073 w 1077"/>
                  <a:gd name="T89" fmla="*/ 595 h 1354"/>
                  <a:gd name="T90" fmla="*/ 1077 w 1077"/>
                  <a:gd name="T91" fmla="*/ 545 h 1354"/>
                  <a:gd name="T92" fmla="*/ 1077 w 1077"/>
                  <a:gd name="T93" fmla="*/ 520 h 1354"/>
                  <a:gd name="T94" fmla="*/ 1075 w 1077"/>
                  <a:gd name="T95" fmla="*/ 466 h 1354"/>
                  <a:gd name="T96" fmla="*/ 1067 w 1077"/>
                  <a:gd name="T97" fmla="*/ 415 h 1354"/>
                  <a:gd name="T98" fmla="*/ 1053 w 1077"/>
                  <a:gd name="T99" fmla="*/ 364 h 1354"/>
                  <a:gd name="T100" fmla="*/ 1034 w 1077"/>
                  <a:gd name="T101" fmla="*/ 318 h 1354"/>
                  <a:gd name="T102" fmla="*/ 1012 w 1077"/>
                  <a:gd name="T103" fmla="*/ 271 h 1354"/>
                  <a:gd name="T104" fmla="*/ 984 w 1077"/>
                  <a:gd name="T105" fmla="*/ 229 h 1354"/>
                  <a:gd name="T106" fmla="*/ 953 w 1077"/>
                  <a:gd name="T107" fmla="*/ 188 h 1354"/>
                  <a:gd name="T108" fmla="*/ 881 w 1077"/>
                  <a:gd name="T109" fmla="*/ 120 h 1354"/>
                  <a:gd name="T110" fmla="*/ 816 w 1077"/>
                  <a:gd name="T111" fmla="*/ 75 h 1354"/>
                  <a:gd name="T112" fmla="*/ 771 w 1077"/>
                  <a:gd name="T113" fmla="*/ 51 h 1354"/>
                  <a:gd name="T114" fmla="*/ 723 w 1077"/>
                  <a:gd name="T115" fmla="*/ 33 h 1354"/>
                  <a:gd name="T116" fmla="*/ 672 w 1077"/>
                  <a:gd name="T117" fmla="*/ 16 h 1354"/>
                  <a:gd name="T118" fmla="*/ 619 w 1077"/>
                  <a:gd name="T119" fmla="*/ 6 h 1354"/>
                  <a:gd name="T120" fmla="*/ 567 w 1077"/>
                  <a:gd name="T121" fmla="*/ 0 h 13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077" h="1354">
                    <a:moveTo>
                      <a:pt x="539" y="0"/>
                    </a:moveTo>
                    <a:lnTo>
                      <a:pt x="539" y="0"/>
                    </a:lnTo>
                    <a:lnTo>
                      <a:pt x="510" y="0"/>
                    </a:lnTo>
                    <a:lnTo>
                      <a:pt x="484" y="2"/>
                    </a:lnTo>
                    <a:lnTo>
                      <a:pt x="458" y="6"/>
                    </a:lnTo>
                    <a:lnTo>
                      <a:pt x="431" y="10"/>
                    </a:lnTo>
                    <a:lnTo>
                      <a:pt x="405" y="16"/>
                    </a:lnTo>
                    <a:lnTo>
                      <a:pt x="379" y="22"/>
                    </a:lnTo>
                    <a:lnTo>
                      <a:pt x="354" y="33"/>
                    </a:lnTo>
                    <a:lnTo>
                      <a:pt x="330" y="41"/>
                    </a:lnTo>
                    <a:lnTo>
                      <a:pt x="306" y="51"/>
                    </a:lnTo>
                    <a:lnTo>
                      <a:pt x="284" y="63"/>
                    </a:lnTo>
                    <a:lnTo>
                      <a:pt x="259" y="75"/>
                    </a:lnTo>
                    <a:lnTo>
                      <a:pt x="239" y="89"/>
                    </a:lnTo>
                    <a:lnTo>
                      <a:pt x="197" y="120"/>
                    </a:lnTo>
                    <a:lnTo>
                      <a:pt x="158" y="152"/>
                    </a:lnTo>
                    <a:lnTo>
                      <a:pt x="124" y="188"/>
                    </a:lnTo>
                    <a:lnTo>
                      <a:pt x="107" y="209"/>
                    </a:lnTo>
                    <a:lnTo>
                      <a:pt x="91" y="229"/>
                    </a:lnTo>
                    <a:lnTo>
                      <a:pt x="77" y="251"/>
                    </a:lnTo>
                    <a:lnTo>
                      <a:pt x="65" y="271"/>
                    </a:lnTo>
                    <a:lnTo>
                      <a:pt x="53" y="294"/>
                    </a:lnTo>
                    <a:lnTo>
                      <a:pt x="43" y="318"/>
                    </a:lnTo>
                    <a:lnTo>
                      <a:pt x="33" y="340"/>
                    </a:lnTo>
                    <a:lnTo>
                      <a:pt x="24" y="364"/>
                    </a:lnTo>
                    <a:lnTo>
                      <a:pt x="16" y="389"/>
                    </a:lnTo>
                    <a:lnTo>
                      <a:pt x="10" y="415"/>
                    </a:lnTo>
                    <a:lnTo>
                      <a:pt x="6" y="441"/>
                    </a:lnTo>
                    <a:lnTo>
                      <a:pt x="2" y="466"/>
                    </a:lnTo>
                    <a:lnTo>
                      <a:pt x="0" y="492"/>
                    </a:lnTo>
                    <a:lnTo>
                      <a:pt x="0" y="520"/>
                    </a:lnTo>
                    <a:lnTo>
                      <a:pt x="0" y="520"/>
                    </a:lnTo>
                    <a:lnTo>
                      <a:pt x="0" y="545"/>
                    </a:lnTo>
                    <a:lnTo>
                      <a:pt x="2" y="571"/>
                    </a:lnTo>
                    <a:lnTo>
                      <a:pt x="4" y="595"/>
                    </a:lnTo>
                    <a:lnTo>
                      <a:pt x="8" y="619"/>
                    </a:lnTo>
                    <a:lnTo>
                      <a:pt x="20" y="666"/>
                    </a:lnTo>
                    <a:lnTo>
                      <a:pt x="37" y="713"/>
                    </a:lnTo>
                    <a:lnTo>
                      <a:pt x="37" y="713"/>
                    </a:lnTo>
                    <a:lnTo>
                      <a:pt x="51" y="743"/>
                    </a:lnTo>
                    <a:lnTo>
                      <a:pt x="67" y="771"/>
                    </a:lnTo>
                    <a:lnTo>
                      <a:pt x="67" y="771"/>
                    </a:lnTo>
                    <a:lnTo>
                      <a:pt x="205" y="1057"/>
                    </a:lnTo>
                    <a:lnTo>
                      <a:pt x="205" y="1057"/>
                    </a:lnTo>
                    <a:lnTo>
                      <a:pt x="219" y="1101"/>
                    </a:lnTo>
                    <a:lnTo>
                      <a:pt x="229" y="1138"/>
                    </a:lnTo>
                    <a:lnTo>
                      <a:pt x="233" y="1156"/>
                    </a:lnTo>
                    <a:lnTo>
                      <a:pt x="233" y="1168"/>
                    </a:lnTo>
                    <a:lnTo>
                      <a:pt x="233" y="1168"/>
                    </a:lnTo>
                    <a:lnTo>
                      <a:pt x="235" y="1194"/>
                    </a:lnTo>
                    <a:lnTo>
                      <a:pt x="237" y="1223"/>
                    </a:lnTo>
                    <a:lnTo>
                      <a:pt x="241" y="1251"/>
                    </a:lnTo>
                    <a:lnTo>
                      <a:pt x="245" y="1263"/>
                    </a:lnTo>
                    <a:lnTo>
                      <a:pt x="249" y="1275"/>
                    </a:lnTo>
                    <a:lnTo>
                      <a:pt x="249" y="1275"/>
                    </a:lnTo>
                    <a:lnTo>
                      <a:pt x="257" y="1289"/>
                    </a:lnTo>
                    <a:lnTo>
                      <a:pt x="273" y="1310"/>
                    </a:lnTo>
                    <a:lnTo>
                      <a:pt x="286" y="1320"/>
                    </a:lnTo>
                    <a:lnTo>
                      <a:pt x="298" y="1332"/>
                    </a:lnTo>
                    <a:lnTo>
                      <a:pt x="314" y="1342"/>
                    </a:lnTo>
                    <a:lnTo>
                      <a:pt x="332" y="1354"/>
                    </a:lnTo>
                    <a:lnTo>
                      <a:pt x="539" y="1354"/>
                    </a:lnTo>
                    <a:lnTo>
                      <a:pt x="745" y="1354"/>
                    </a:lnTo>
                    <a:lnTo>
                      <a:pt x="745" y="1354"/>
                    </a:lnTo>
                    <a:lnTo>
                      <a:pt x="763" y="1342"/>
                    </a:lnTo>
                    <a:lnTo>
                      <a:pt x="779" y="1332"/>
                    </a:lnTo>
                    <a:lnTo>
                      <a:pt x="792" y="1320"/>
                    </a:lnTo>
                    <a:lnTo>
                      <a:pt x="804" y="1310"/>
                    </a:lnTo>
                    <a:lnTo>
                      <a:pt x="820" y="1289"/>
                    </a:lnTo>
                    <a:lnTo>
                      <a:pt x="828" y="1275"/>
                    </a:lnTo>
                    <a:lnTo>
                      <a:pt x="828" y="1275"/>
                    </a:lnTo>
                    <a:lnTo>
                      <a:pt x="832" y="1263"/>
                    </a:lnTo>
                    <a:lnTo>
                      <a:pt x="836" y="1251"/>
                    </a:lnTo>
                    <a:lnTo>
                      <a:pt x="840" y="1223"/>
                    </a:lnTo>
                    <a:lnTo>
                      <a:pt x="842" y="1194"/>
                    </a:lnTo>
                    <a:lnTo>
                      <a:pt x="844" y="1168"/>
                    </a:lnTo>
                    <a:lnTo>
                      <a:pt x="844" y="1168"/>
                    </a:lnTo>
                    <a:lnTo>
                      <a:pt x="844" y="1156"/>
                    </a:lnTo>
                    <a:lnTo>
                      <a:pt x="848" y="1138"/>
                    </a:lnTo>
                    <a:lnTo>
                      <a:pt x="858" y="1101"/>
                    </a:lnTo>
                    <a:lnTo>
                      <a:pt x="872" y="1057"/>
                    </a:lnTo>
                    <a:lnTo>
                      <a:pt x="872" y="1057"/>
                    </a:lnTo>
                    <a:lnTo>
                      <a:pt x="1010" y="771"/>
                    </a:lnTo>
                    <a:lnTo>
                      <a:pt x="1010" y="771"/>
                    </a:lnTo>
                    <a:lnTo>
                      <a:pt x="1026" y="743"/>
                    </a:lnTo>
                    <a:lnTo>
                      <a:pt x="1040" y="713"/>
                    </a:lnTo>
                    <a:lnTo>
                      <a:pt x="1040" y="713"/>
                    </a:lnTo>
                    <a:lnTo>
                      <a:pt x="1057" y="666"/>
                    </a:lnTo>
                    <a:lnTo>
                      <a:pt x="1067" y="619"/>
                    </a:lnTo>
                    <a:lnTo>
                      <a:pt x="1073" y="595"/>
                    </a:lnTo>
                    <a:lnTo>
                      <a:pt x="1075" y="571"/>
                    </a:lnTo>
                    <a:lnTo>
                      <a:pt x="1077" y="545"/>
                    </a:lnTo>
                    <a:lnTo>
                      <a:pt x="1077" y="520"/>
                    </a:lnTo>
                    <a:lnTo>
                      <a:pt x="1077" y="520"/>
                    </a:lnTo>
                    <a:lnTo>
                      <a:pt x="1077" y="492"/>
                    </a:lnTo>
                    <a:lnTo>
                      <a:pt x="1075" y="466"/>
                    </a:lnTo>
                    <a:lnTo>
                      <a:pt x="1071" y="441"/>
                    </a:lnTo>
                    <a:lnTo>
                      <a:pt x="1067" y="415"/>
                    </a:lnTo>
                    <a:lnTo>
                      <a:pt x="1061" y="389"/>
                    </a:lnTo>
                    <a:lnTo>
                      <a:pt x="1053" y="364"/>
                    </a:lnTo>
                    <a:lnTo>
                      <a:pt x="1044" y="340"/>
                    </a:lnTo>
                    <a:lnTo>
                      <a:pt x="1034" y="318"/>
                    </a:lnTo>
                    <a:lnTo>
                      <a:pt x="1024" y="294"/>
                    </a:lnTo>
                    <a:lnTo>
                      <a:pt x="1012" y="271"/>
                    </a:lnTo>
                    <a:lnTo>
                      <a:pt x="998" y="251"/>
                    </a:lnTo>
                    <a:lnTo>
                      <a:pt x="984" y="229"/>
                    </a:lnTo>
                    <a:lnTo>
                      <a:pt x="970" y="209"/>
                    </a:lnTo>
                    <a:lnTo>
                      <a:pt x="953" y="188"/>
                    </a:lnTo>
                    <a:lnTo>
                      <a:pt x="919" y="152"/>
                    </a:lnTo>
                    <a:lnTo>
                      <a:pt x="881" y="120"/>
                    </a:lnTo>
                    <a:lnTo>
                      <a:pt x="838" y="89"/>
                    </a:lnTo>
                    <a:lnTo>
                      <a:pt x="816" y="75"/>
                    </a:lnTo>
                    <a:lnTo>
                      <a:pt x="794" y="63"/>
                    </a:lnTo>
                    <a:lnTo>
                      <a:pt x="771" y="51"/>
                    </a:lnTo>
                    <a:lnTo>
                      <a:pt x="747" y="41"/>
                    </a:lnTo>
                    <a:lnTo>
                      <a:pt x="723" y="33"/>
                    </a:lnTo>
                    <a:lnTo>
                      <a:pt x="698" y="22"/>
                    </a:lnTo>
                    <a:lnTo>
                      <a:pt x="672" y="16"/>
                    </a:lnTo>
                    <a:lnTo>
                      <a:pt x="646" y="10"/>
                    </a:lnTo>
                    <a:lnTo>
                      <a:pt x="619" y="6"/>
                    </a:lnTo>
                    <a:lnTo>
                      <a:pt x="593" y="2"/>
                    </a:lnTo>
                    <a:lnTo>
                      <a:pt x="567" y="0"/>
                    </a:lnTo>
                    <a:lnTo>
                      <a:pt x="539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0" name="Freeform 74"/>
              <p:cNvSpPr>
                <a:spLocks noEditPoints="1"/>
              </p:cNvSpPr>
              <p:nvPr/>
            </p:nvSpPr>
            <p:spPr bwMode="auto">
              <a:xfrm>
                <a:off x="2199" y="364"/>
                <a:ext cx="1077" cy="1352"/>
              </a:xfrm>
              <a:custGeom>
                <a:avLst/>
                <a:gdLst>
                  <a:gd name="T0" fmla="*/ 298 w 1077"/>
                  <a:gd name="T1" fmla="*/ 1330 h 1352"/>
                  <a:gd name="T2" fmla="*/ 249 w 1077"/>
                  <a:gd name="T3" fmla="*/ 1273 h 1352"/>
                  <a:gd name="T4" fmla="*/ 237 w 1077"/>
                  <a:gd name="T5" fmla="*/ 1223 h 1352"/>
                  <a:gd name="T6" fmla="*/ 233 w 1077"/>
                  <a:gd name="T7" fmla="*/ 1154 h 1352"/>
                  <a:gd name="T8" fmla="*/ 207 w 1077"/>
                  <a:gd name="T9" fmla="*/ 1057 h 1352"/>
                  <a:gd name="T10" fmla="*/ 39 w 1077"/>
                  <a:gd name="T11" fmla="*/ 713 h 1352"/>
                  <a:gd name="T12" fmla="*/ 6 w 1077"/>
                  <a:gd name="T13" fmla="*/ 595 h 1352"/>
                  <a:gd name="T14" fmla="*/ 0 w 1077"/>
                  <a:gd name="T15" fmla="*/ 520 h 1352"/>
                  <a:gd name="T16" fmla="*/ 12 w 1077"/>
                  <a:gd name="T17" fmla="*/ 415 h 1352"/>
                  <a:gd name="T18" fmla="*/ 43 w 1077"/>
                  <a:gd name="T19" fmla="*/ 318 h 1352"/>
                  <a:gd name="T20" fmla="*/ 93 w 1077"/>
                  <a:gd name="T21" fmla="*/ 229 h 1352"/>
                  <a:gd name="T22" fmla="*/ 197 w 1077"/>
                  <a:gd name="T23" fmla="*/ 120 h 1352"/>
                  <a:gd name="T24" fmla="*/ 306 w 1077"/>
                  <a:gd name="T25" fmla="*/ 53 h 1352"/>
                  <a:gd name="T26" fmla="*/ 405 w 1077"/>
                  <a:gd name="T27" fmla="*/ 18 h 1352"/>
                  <a:gd name="T28" fmla="*/ 510 w 1077"/>
                  <a:gd name="T29" fmla="*/ 2 h 1352"/>
                  <a:gd name="T30" fmla="*/ 593 w 1077"/>
                  <a:gd name="T31" fmla="*/ 4 h 1352"/>
                  <a:gd name="T32" fmla="*/ 698 w 1077"/>
                  <a:gd name="T33" fmla="*/ 24 h 1352"/>
                  <a:gd name="T34" fmla="*/ 794 w 1077"/>
                  <a:gd name="T35" fmla="*/ 63 h 1352"/>
                  <a:gd name="T36" fmla="*/ 917 w 1077"/>
                  <a:gd name="T37" fmla="*/ 154 h 1352"/>
                  <a:gd name="T38" fmla="*/ 998 w 1077"/>
                  <a:gd name="T39" fmla="*/ 251 h 1352"/>
                  <a:gd name="T40" fmla="*/ 1042 w 1077"/>
                  <a:gd name="T41" fmla="*/ 342 h 1352"/>
                  <a:gd name="T42" fmla="*/ 1071 w 1077"/>
                  <a:gd name="T43" fmla="*/ 441 h 1352"/>
                  <a:gd name="T44" fmla="*/ 1077 w 1077"/>
                  <a:gd name="T45" fmla="*/ 520 h 1352"/>
                  <a:gd name="T46" fmla="*/ 1067 w 1077"/>
                  <a:gd name="T47" fmla="*/ 619 h 1352"/>
                  <a:gd name="T48" fmla="*/ 1024 w 1077"/>
                  <a:gd name="T49" fmla="*/ 743 h 1352"/>
                  <a:gd name="T50" fmla="*/ 870 w 1077"/>
                  <a:gd name="T51" fmla="*/ 1057 h 1352"/>
                  <a:gd name="T52" fmla="*/ 842 w 1077"/>
                  <a:gd name="T53" fmla="*/ 1168 h 1352"/>
                  <a:gd name="T54" fmla="*/ 836 w 1077"/>
                  <a:gd name="T55" fmla="*/ 1251 h 1352"/>
                  <a:gd name="T56" fmla="*/ 818 w 1077"/>
                  <a:gd name="T57" fmla="*/ 1287 h 1352"/>
                  <a:gd name="T58" fmla="*/ 763 w 1077"/>
                  <a:gd name="T59" fmla="*/ 1340 h 1352"/>
                  <a:gd name="T60" fmla="*/ 539 w 1077"/>
                  <a:gd name="T61" fmla="*/ 0 h 1352"/>
                  <a:gd name="T62" fmla="*/ 458 w 1077"/>
                  <a:gd name="T63" fmla="*/ 6 h 1352"/>
                  <a:gd name="T64" fmla="*/ 354 w 1077"/>
                  <a:gd name="T65" fmla="*/ 33 h 1352"/>
                  <a:gd name="T66" fmla="*/ 261 w 1077"/>
                  <a:gd name="T67" fmla="*/ 75 h 1352"/>
                  <a:gd name="T68" fmla="*/ 124 w 1077"/>
                  <a:gd name="T69" fmla="*/ 190 h 1352"/>
                  <a:gd name="T70" fmla="*/ 65 w 1077"/>
                  <a:gd name="T71" fmla="*/ 271 h 1352"/>
                  <a:gd name="T72" fmla="*/ 24 w 1077"/>
                  <a:gd name="T73" fmla="*/ 364 h 1352"/>
                  <a:gd name="T74" fmla="*/ 2 w 1077"/>
                  <a:gd name="T75" fmla="*/ 466 h 1352"/>
                  <a:gd name="T76" fmla="*/ 0 w 1077"/>
                  <a:gd name="T77" fmla="*/ 545 h 1352"/>
                  <a:gd name="T78" fmla="*/ 22 w 1077"/>
                  <a:gd name="T79" fmla="*/ 666 h 1352"/>
                  <a:gd name="T80" fmla="*/ 67 w 1077"/>
                  <a:gd name="T81" fmla="*/ 771 h 1352"/>
                  <a:gd name="T82" fmla="*/ 221 w 1077"/>
                  <a:gd name="T83" fmla="*/ 1101 h 1352"/>
                  <a:gd name="T84" fmla="*/ 235 w 1077"/>
                  <a:gd name="T85" fmla="*/ 1168 h 1352"/>
                  <a:gd name="T86" fmla="*/ 245 w 1077"/>
                  <a:gd name="T87" fmla="*/ 1263 h 1352"/>
                  <a:gd name="T88" fmla="*/ 273 w 1077"/>
                  <a:gd name="T89" fmla="*/ 1308 h 1352"/>
                  <a:gd name="T90" fmla="*/ 332 w 1077"/>
                  <a:gd name="T91" fmla="*/ 1352 h 1352"/>
                  <a:gd name="T92" fmla="*/ 763 w 1077"/>
                  <a:gd name="T93" fmla="*/ 1342 h 1352"/>
                  <a:gd name="T94" fmla="*/ 818 w 1077"/>
                  <a:gd name="T95" fmla="*/ 1287 h 1352"/>
                  <a:gd name="T96" fmla="*/ 836 w 1077"/>
                  <a:gd name="T97" fmla="*/ 1251 h 1352"/>
                  <a:gd name="T98" fmla="*/ 842 w 1077"/>
                  <a:gd name="T99" fmla="*/ 1168 h 1352"/>
                  <a:gd name="T100" fmla="*/ 870 w 1077"/>
                  <a:gd name="T101" fmla="*/ 1057 h 1352"/>
                  <a:gd name="T102" fmla="*/ 1026 w 1077"/>
                  <a:gd name="T103" fmla="*/ 743 h 1352"/>
                  <a:gd name="T104" fmla="*/ 1067 w 1077"/>
                  <a:gd name="T105" fmla="*/ 619 h 1352"/>
                  <a:gd name="T106" fmla="*/ 1077 w 1077"/>
                  <a:gd name="T107" fmla="*/ 520 h 1352"/>
                  <a:gd name="T108" fmla="*/ 1071 w 1077"/>
                  <a:gd name="T109" fmla="*/ 441 h 1352"/>
                  <a:gd name="T110" fmla="*/ 1044 w 1077"/>
                  <a:gd name="T111" fmla="*/ 340 h 1352"/>
                  <a:gd name="T112" fmla="*/ 998 w 1077"/>
                  <a:gd name="T113" fmla="*/ 251 h 1352"/>
                  <a:gd name="T114" fmla="*/ 919 w 1077"/>
                  <a:gd name="T115" fmla="*/ 152 h 1352"/>
                  <a:gd name="T116" fmla="*/ 794 w 1077"/>
                  <a:gd name="T117" fmla="*/ 63 h 1352"/>
                  <a:gd name="T118" fmla="*/ 698 w 1077"/>
                  <a:gd name="T119" fmla="*/ 24 h 1352"/>
                  <a:gd name="T120" fmla="*/ 593 w 1077"/>
                  <a:gd name="T121" fmla="*/ 4 h 13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077" h="1352">
                    <a:moveTo>
                      <a:pt x="332" y="1352"/>
                    </a:moveTo>
                    <a:lnTo>
                      <a:pt x="332" y="1352"/>
                    </a:lnTo>
                    <a:lnTo>
                      <a:pt x="314" y="1340"/>
                    </a:lnTo>
                    <a:lnTo>
                      <a:pt x="298" y="1330"/>
                    </a:lnTo>
                    <a:lnTo>
                      <a:pt x="286" y="1318"/>
                    </a:lnTo>
                    <a:lnTo>
                      <a:pt x="273" y="1308"/>
                    </a:lnTo>
                    <a:lnTo>
                      <a:pt x="259" y="1287"/>
                    </a:lnTo>
                    <a:lnTo>
                      <a:pt x="249" y="1273"/>
                    </a:lnTo>
                    <a:lnTo>
                      <a:pt x="249" y="1273"/>
                    </a:lnTo>
                    <a:lnTo>
                      <a:pt x="245" y="1263"/>
                    </a:lnTo>
                    <a:lnTo>
                      <a:pt x="243" y="1251"/>
                    </a:lnTo>
                    <a:lnTo>
                      <a:pt x="237" y="1223"/>
                    </a:lnTo>
                    <a:lnTo>
                      <a:pt x="235" y="1192"/>
                    </a:lnTo>
                    <a:lnTo>
                      <a:pt x="235" y="1168"/>
                    </a:lnTo>
                    <a:lnTo>
                      <a:pt x="235" y="1168"/>
                    </a:lnTo>
                    <a:lnTo>
                      <a:pt x="233" y="1154"/>
                    </a:lnTo>
                    <a:lnTo>
                      <a:pt x="231" y="1138"/>
                    </a:lnTo>
                    <a:lnTo>
                      <a:pt x="221" y="1101"/>
                    </a:lnTo>
                    <a:lnTo>
                      <a:pt x="207" y="1057"/>
                    </a:lnTo>
                    <a:lnTo>
                      <a:pt x="207" y="1057"/>
                    </a:lnTo>
                    <a:lnTo>
                      <a:pt x="67" y="771"/>
                    </a:lnTo>
                    <a:lnTo>
                      <a:pt x="67" y="771"/>
                    </a:lnTo>
                    <a:lnTo>
                      <a:pt x="53" y="743"/>
                    </a:lnTo>
                    <a:lnTo>
                      <a:pt x="39" y="713"/>
                    </a:lnTo>
                    <a:lnTo>
                      <a:pt x="39" y="713"/>
                    </a:lnTo>
                    <a:lnTo>
                      <a:pt x="22" y="666"/>
                    </a:lnTo>
                    <a:lnTo>
                      <a:pt x="10" y="619"/>
                    </a:lnTo>
                    <a:lnTo>
                      <a:pt x="6" y="595"/>
                    </a:lnTo>
                    <a:lnTo>
                      <a:pt x="2" y="571"/>
                    </a:lnTo>
                    <a:lnTo>
                      <a:pt x="2" y="545"/>
                    </a:lnTo>
                    <a:lnTo>
                      <a:pt x="0" y="520"/>
                    </a:lnTo>
                    <a:lnTo>
                      <a:pt x="0" y="520"/>
                    </a:lnTo>
                    <a:lnTo>
                      <a:pt x="2" y="492"/>
                    </a:lnTo>
                    <a:lnTo>
                      <a:pt x="4" y="466"/>
                    </a:lnTo>
                    <a:lnTo>
                      <a:pt x="6" y="441"/>
                    </a:lnTo>
                    <a:lnTo>
                      <a:pt x="12" y="415"/>
                    </a:lnTo>
                    <a:lnTo>
                      <a:pt x="18" y="391"/>
                    </a:lnTo>
                    <a:lnTo>
                      <a:pt x="24" y="367"/>
                    </a:lnTo>
                    <a:lnTo>
                      <a:pt x="35" y="342"/>
                    </a:lnTo>
                    <a:lnTo>
                      <a:pt x="43" y="318"/>
                    </a:lnTo>
                    <a:lnTo>
                      <a:pt x="55" y="296"/>
                    </a:lnTo>
                    <a:lnTo>
                      <a:pt x="67" y="273"/>
                    </a:lnTo>
                    <a:lnTo>
                      <a:pt x="79" y="251"/>
                    </a:lnTo>
                    <a:lnTo>
                      <a:pt x="93" y="229"/>
                    </a:lnTo>
                    <a:lnTo>
                      <a:pt x="107" y="209"/>
                    </a:lnTo>
                    <a:lnTo>
                      <a:pt x="124" y="190"/>
                    </a:lnTo>
                    <a:lnTo>
                      <a:pt x="160" y="154"/>
                    </a:lnTo>
                    <a:lnTo>
                      <a:pt x="197" y="120"/>
                    </a:lnTo>
                    <a:lnTo>
                      <a:pt x="239" y="89"/>
                    </a:lnTo>
                    <a:lnTo>
                      <a:pt x="261" y="77"/>
                    </a:lnTo>
                    <a:lnTo>
                      <a:pt x="284" y="63"/>
                    </a:lnTo>
                    <a:lnTo>
                      <a:pt x="306" y="53"/>
                    </a:lnTo>
                    <a:lnTo>
                      <a:pt x="330" y="43"/>
                    </a:lnTo>
                    <a:lnTo>
                      <a:pt x="354" y="33"/>
                    </a:lnTo>
                    <a:lnTo>
                      <a:pt x="379" y="24"/>
                    </a:lnTo>
                    <a:lnTo>
                      <a:pt x="405" y="18"/>
                    </a:lnTo>
                    <a:lnTo>
                      <a:pt x="431" y="12"/>
                    </a:lnTo>
                    <a:lnTo>
                      <a:pt x="458" y="6"/>
                    </a:lnTo>
                    <a:lnTo>
                      <a:pt x="484" y="4"/>
                    </a:lnTo>
                    <a:lnTo>
                      <a:pt x="510" y="2"/>
                    </a:lnTo>
                    <a:lnTo>
                      <a:pt x="539" y="2"/>
                    </a:lnTo>
                    <a:lnTo>
                      <a:pt x="539" y="2"/>
                    </a:lnTo>
                    <a:lnTo>
                      <a:pt x="567" y="2"/>
                    </a:lnTo>
                    <a:lnTo>
                      <a:pt x="593" y="4"/>
                    </a:lnTo>
                    <a:lnTo>
                      <a:pt x="619" y="6"/>
                    </a:lnTo>
                    <a:lnTo>
                      <a:pt x="646" y="12"/>
                    </a:lnTo>
                    <a:lnTo>
                      <a:pt x="672" y="18"/>
                    </a:lnTo>
                    <a:lnTo>
                      <a:pt x="698" y="24"/>
                    </a:lnTo>
                    <a:lnTo>
                      <a:pt x="723" y="33"/>
                    </a:lnTo>
                    <a:lnTo>
                      <a:pt x="747" y="43"/>
                    </a:lnTo>
                    <a:lnTo>
                      <a:pt x="771" y="53"/>
                    </a:lnTo>
                    <a:lnTo>
                      <a:pt x="794" y="63"/>
                    </a:lnTo>
                    <a:lnTo>
                      <a:pt x="816" y="77"/>
                    </a:lnTo>
                    <a:lnTo>
                      <a:pt x="838" y="89"/>
                    </a:lnTo>
                    <a:lnTo>
                      <a:pt x="881" y="120"/>
                    </a:lnTo>
                    <a:lnTo>
                      <a:pt x="917" y="154"/>
                    </a:lnTo>
                    <a:lnTo>
                      <a:pt x="953" y="190"/>
                    </a:lnTo>
                    <a:lnTo>
                      <a:pt x="970" y="209"/>
                    </a:lnTo>
                    <a:lnTo>
                      <a:pt x="984" y="229"/>
                    </a:lnTo>
                    <a:lnTo>
                      <a:pt x="998" y="251"/>
                    </a:lnTo>
                    <a:lnTo>
                      <a:pt x="1010" y="273"/>
                    </a:lnTo>
                    <a:lnTo>
                      <a:pt x="1022" y="296"/>
                    </a:lnTo>
                    <a:lnTo>
                      <a:pt x="1034" y="318"/>
                    </a:lnTo>
                    <a:lnTo>
                      <a:pt x="1042" y="342"/>
                    </a:lnTo>
                    <a:lnTo>
                      <a:pt x="1053" y="367"/>
                    </a:lnTo>
                    <a:lnTo>
                      <a:pt x="1059" y="391"/>
                    </a:lnTo>
                    <a:lnTo>
                      <a:pt x="1065" y="415"/>
                    </a:lnTo>
                    <a:lnTo>
                      <a:pt x="1071" y="441"/>
                    </a:lnTo>
                    <a:lnTo>
                      <a:pt x="1073" y="466"/>
                    </a:lnTo>
                    <a:lnTo>
                      <a:pt x="1075" y="492"/>
                    </a:lnTo>
                    <a:lnTo>
                      <a:pt x="1077" y="520"/>
                    </a:lnTo>
                    <a:lnTo>
                      <a:pt x="1077" y="520"/>
                    </a:lnTo>
                    <a:lnTo>
                      <a:pt x="1075" y="545"/>
                    </a:lnTo>
                    <a:lnTo>
                      <a:pt x="1075" y="571"/>
                    </a:lnTo>
                    <a:lnTo>
                      <a:pt x="1071" y="595"/>
                    </a:lnTo>
                    <a:lnTo>
                      <a:pt x="1067" y="619"/>
                    </a:lnTo>
                    <a:lnTo>
                      <a:pt x="1055" y="666"/>
                    </a:lnTo>
                    <a:lnTo>
                      <a:pt x="1038" y="713"/>
                    </a:lnTo>
                    <a:lnTo>
                      <a:pt x="1038" y="713"/>
                    </a:lnTo>
                    <a:lnTo>
                      <a:pt x="1024" y="743"/>
                    </a:lnTo>
                    <a:lnTo>
                      <a:pt x="1010" y="771"/>
                    </a:lnTo>
                    <a:lnTo>
                      <a:pt x="1010" y="771"/>
                    </a:lnTo>
                    <a:lnTo>
                      <a:pt x="870" y="1057"/>
                    </a:lnTo>
                    <a:lnTo>
                      <a:pt x="870" y="1057"/>
                    </a:lnTo>
                    <a:lnTo>
                      <a:pt x="856" y="1101"/>
                    </a:lnTo>
                    <a:lnTo>
                      <a:pt x="846" y="1138"/>
                    </a:lnTo>
                    <a:lnTo>
                      <a:pt x="844" y="1154"/>
                    </a:lnTo>
                    <a:lnTo>
                      <a:pt x="842" y="1168"/>
                    </a:lnTo>
                    <a:lnTo>
                      <a:pt x="842" y="1168"/>
                    </a:lnTo>
                    <a:lnTo>
                      <a:pt x="842" y="1192"/>
                    </a:lnTo>
                    <a:lnTo>
                      <a:pt x="840" y="1223"/>
                    </a:lnTo>
                    <a:lnTo>
                      <a:pt x="836" y="1251"/>
                    </a:lnTo>
                    <a:lnTo>
                      <a:pt x="832" y="1263"/>
                    </a:lnTo>
                    <a:lnTo>
                      <a:pt x="828" y="1273"/>
                    </a:lnTo>
                    <a:lnTo>
                      <a:pt x="828" y="1273"/>
                    </a:lnTo>
                    <a:lnTo>
                      <a:pt x="818" y="1287"/>
                    </a:lnTo>
                    <a:lnTo>
                      <a:pt x="804" y="1308"/>
                    </a:lnTo>
                    <a:lnTo>
                      <a:pt x="792" y="1318"/>
                    </a:lnTo>
                    <a:lnTo>
                      <a:pt x="779" y="1330"/>
                    </a:lnTo>
                    <a:lnTo>
                      <a:pt x="763" y="1340"/>
                    </a:lnTo>
                    <a:lnTo>
                      <a:pt x="745" y="1352"/>
                    </a:lnTo>
                    <a:lnTo>
                      <a:pt x="539" y="1352"/>
                    </a:lnTo>
                    <a:lnTo>
                      <a:pt x="332" y="1352"/>
                    </a:lnTo>
                    <a:close/>
                    <a:moveTo>
                      <a:pt x="539" y="0"/>
                    </a:moveTo>
                    <a:lnTo>
                      <a:pt x="539" y="0"/>
                    </a:lnTo>
                    <a:lnTo>
                      <a:pt x="510" y="2"/>
                    </a:lnTo>
                    <a:lnTo>
                      <a:pt x="484" y="4"/>
                    </a:lnTo>
                    <a:lnTo>
                      <a:pt x="458" y="6"/>
                    </a:lnTo>
                    <a:lnTo>
                      <a:pt x="431" y="10"/>
                    </a:lnTo>
                    <a:lnTo>
                      <a:pt x="405" y="16"/>
                    </a:lnTo>
                    <a:lnTo>
                      <a:pt x="379" y="24"/>
                    </a:lnTo>
                    <a:lnTo>
                      <a:pt x="354" y="33"/>
                    </a:lnTo>
                    <a:lnTo>
                      <a:pt x="330" y="41"/>
                    </a:lnTo>
                    <a:lnTo>
                      <a:pt x="306" y="53"/>
                    </a:lnTo>
                    <a:lnTo>
                      <a:pt x="284" y="63"/>
                    </a:lnTo>
                    <a:lnTo>
                      <a:pt x="261" y="75"/>
                    </a:lnTo>
                    <a:lnTo>
                      <a:pt x="239" y="89"/>
                    </a:lnTo>
                    <a:lnTo>
                      <a:pt x="197" y="120"/>
                    </a:lnTo>
                    <a:lnTo>
                      <a:pt x="158" y="152"/>
                    </a:lnTo>
                    <a:lnTo>
                      <a:pt x="124" y="190"/>
                    </a:lnTo>
                    <a:lnTo>
                      <a:pt x="107" y="209"/>
                    </a:lnTo>
                    <a:lnTo>
                      <a:pt x="93" y="229"/>
                    </a:lnTo>
                    <a:lnTo>
                      <a:pt x="79" y="251"/>
                    </a:lnTo>
                    <a:lnTo>
                      <a:pt x="65" y="271"/>
                    </a:lnTo>
                    <a:lnTo>
                      <a:pt x="53" y="294"/>
                    </a:lnTo>
                    <a:lnTo>
                      <a:pt x="43" y="318"/>
                    </a:lnTo>
                    <a:lnTo>
                      <a:pt x="33" y="340"/>
                    </a:lnTo>
                    <a:lnTo>
                      <a:pt x="24" y="364"/>
                    </a:lnTo>
                    <a:lnTo>
                      <a:pt x="16" y="391"/>
                    </a:lnTo>
                    <a:lnTo>
                      <a:pt x="10" y="415"/>
                    </a:lnTo>
                    <a:lnTo>
                      <a:pt x="6" y="441"/>
                    </a:lnTo>
                    <a:lnTo>
                      <a:pt x="2" y="466"/>
                    </a:lnTo>
                    <a:lnTo>
                      <a:pt x="0" y="492"/>
                    </a:lnTo>
                    <a:lnTo>
                      <a:pt x="0" y="520"/>
                    </a:lnTo>
                    <a:lnTo>
                      <a:pt x="0" y="520"/>
                    </a:lnTo>
                    <a:lnTo>
                      <a:pt x="0" y="545"/>
                    </a:lnTo>
                    <a:lnTo>
                      <a:pt x="2" y="571"/>
                    </a:lnTo>
                    <a:lnTo>
                      <a:pt x="6" y="595"/>
                    </a:lnTo>
                    <a:lnTo>
                      <a:pt x="10" y="619"/>
                    </a:lnTo>
                    <a:lnTo>
                      <a:pt x="22" y="666"/>
                    </a:lnTo>
                    <a:lnTo>
                      <a:pt x="39" y="713"/>
                    </a:lnTo>
                    <a:lnTo>
                      <a:pt x="39" y="713"/>
                    </a:lnTo>
                    <a:lnTo>
                      <a:pt x="51" y="743"/>
                    </a:lnTo>
                    <a:lnTo>
                      <a:pt x="67" y="771"/>
                    </a:lnTo>
                    <a:lnTo>
                      <a:pt x="67" y="771"/>
                    </a:lnTo>
                    <a:lnTo>
                      <a:pt x="207" y="1057"/>
                    </a:lnTo>
                    <a:lnTo>
                      <a:pt x="207" y="1057"/>
                    </a:lnTo>
                    <a:lnTo>
                      <a:pt x="221" y="1101"/>
                    </a:lnTo>
                    <a:lnTo>
                      <a:pt x="229" y="1138"/>
                    </a:lnTo>
                    <a:lnTo>
                      <a:pt x="233" y="1154"/>
                    </a:lnTo>
                    <a:lnTo>
                      <a:pt x="235" y="1168"/>
                    </a:lnTo>
                    <a:lnTo>
                      <a:pt x="235" y="1168"/>
                    </a:lnTo>
                    <a:lnTo>
                      <a:pt x="235" y="1194"/>
                    </a:lnTo>
                    <a:lnTo>
                      <a:pt x="237" y="1223"/>
                    </a:lnTo>
                    <a:lnTo>
                      <a:pt x="241" y="1251"/>
                    </a:lnTo>
                    <a:lnTo>
                      <a:pt x="245" y="1263"/>
                    </a:lnTo>
                    <a:lnTo>
                      <a:pt x="249" y="1273"/>
                    </a:lnTo>
                    <a:lnTo>
                      <a:pt x="249" y="1273"/>
                    </a:lnTo>
                    <a:lnTo>
                      <a:pt x="257" y="1287"/>
                    </a:lnTo>
                    <a:lnTo>
                      <a:pt x="273" y="1308"/>
                    </a:lnTo>
                    <a:lnTo>
                      <a:pt x="286" y="1320"/>
                    </a:lnTo>
                    <a:lnTo>
                      <a:pt x="298" y="1330"/>
                    </a:lnTo>
                    <a:lnTo>
                      <a:pt x="314" y="1342"/>
                    </a:lnTo>
                    <a:lnTo>
                      <a:pt x="332" y="1352"/>
                    </a:lnTo>
                    <a:lnTo>
                      <a:pt x="539" y="1352"/>
                    </a:lnTo>
                    <a:lnTo>
                      <a:pt x="745" y="1352"/>
                    </a:lnTo>
                    <a:lnTo>
                      <a:pt x="745" y="1352"/>
                    </a:lnTo>
                    <a:lnTo>
                      <a:pt x="763" y="1342"/>
                    </a:lnTo>
                    <a:lnTo>
                      <a:pt x="779" y="1330"/>
                    </a:lnTo>
                    <a:lnTo>
                      <a:pt x="792" y="1320"/>
                    </a:lnTo>
                    <a:lnTo>
                      <a:pt x="804" y="1308"/>
                    </a:lnTo>
                    <a:lnTo>
                      <a:pt x="818" y="1287"/>
                    </a:lnTo>
                    <a:lnTo>
                      <a:pt x="828" y="1273"/>
                    </a:lnTo>
                    <a:lnTo>
                      <a:pt x="828" y="1273"/>
                    </a:lnTo>
                    <a:lnTo>
                      <a:pt x="832" y="1263"/>
                    </a:lnTo>
                    <a:lnTo>
                      <a:pt x="836" y="1251"/>
                    </a:lnTo>
                    <a:lnTo>
                      <a:pt x="840" y="1223"/>
                    </a:lnTo>
                    <a:lnTo>
                      <a:pt x="842" y="1194"/>
                    </a:lnTo>
                    <a:lnTo>
                      <a:pt x="842" y="1168"/>
                    </a:lnTo>
                    <a:lnTo>
                      <a:pt x="842" y="1168"/>
                    </a:lnTo>
                    <a:lnTo>
                      <a:pt x="844" y="1154"/>
                    </a:lnTo>
                    <a:lnTo>
                      <a:pt x="848" y="1138"/>
                    </a:lnTo>
                    <a:lnTo>
                      <a:pt x="856" y="1101"/>
                    </a:lnTo>
                    <a:lnTo>
                      <a:pt x="870" y="1057"/>
                    </a:lnTo>
                    <a:lnTo>
                      <a:pt x="870" y="1057"/>
                    </a:lnTo>
                    <a:lnTo>
                      <a:pt x="1010" y="771"/>
                    </a:lnTo>
                    <a:lnTo>
                      <a:pt x="1010" y="771"/>
                    </a:lnTo>
                    <a:lnTo>
                      <a:pt x="1026" y="743"/>
                    </a:lnTo>
                    <a:lnTo>
                      <a:pt x="1038" y="713"/>
                    </a:lnTo>
                    <a:lnTo>
                      <a:pt x="1038" y="713"/>
                    </a:lnTo>
                    <a:lnTo>
                      <a:pt x="1055" y="666"/>
                    </a:lnTo>
                    <a:lnTo>
                      <a:pt x="1067" y="619"/>
                    </a:lnTo>
                    <a:lnTo>
                      <a:pt x="1071" y="595"/>
                    </a:lnTo>
                    <a:lnTo>
                      <a:pt x="1075" y="571"/>
                    </a:lnTo>
                    <a:lnTo>
                      <a:pt x="1077" y="545"/>
                    </a:lnTo>
                    <a:lnTo>
                      <a:pt x="1077" y="520"/>
                    </a:lnTo>
                    <a:lnTo>
                      <a:pt x="1077" y="520"/>
                    </a:lnTo>
                    <a:lnTo>
                      <a:pt x="1077" y="492"/>
                    </a:lnTo>
                    <a:lnTo>
                      <a:pt x="1075" y="466"/>
                    </a:lnTo>
                    <a:lnTo>
                      <a:pt x="1071" y="441"/>
                    </a:lnTo>
                    <a:lnTo>
                      <a:pt x="1067" y="415"/>
                    </a:lnTo>
                    <a:lnTo>
                      <a:pt x="1061" y="391"/>
                    </a:lnTo>
                    <a:lnTo>
                      <a:pt x="1053" y="364"/>
                    </a:lnTo>
                    <a:lnTo>
                      <a:pt x="1044" y="340"/>
                    </a:lnTo>
                    <a:lnTo>
                      <a:pt x="1034" y="318"/>
                    </a:lnTo>
                    <a:lnTo>
                      <a:pt x="1024" y="294"/>
                    </a:lnTo>
                    <a:lnTo>
                      <a:pt x="1012" y="271"/>
                    </a:lnTo>
                    <a:lnTo>
                      <a:pt x="998" y="251"/>
                    </a:lnTo>
                    <a:lnTo>
                      <a:pt x="984" y="229"/>
                    </a:lnTo>
                    <a:lnTo>
                      <a:pt x="970" y="209"/>
                    </a:lnTo>
                    <a:lnTo>
                      <a:pt x="953" y="190"/>
                    </a:lnTo>
                    <a:lnTo>
                      <a:pt x="919" y="152"/>
                    </a:lnTo>
                    <a:lnTo>
                      <a:pt x="881" y="120"/>
                    </a:lnTo>
                    <a:lnTo>
                      <a:pt x="838" y="89"/>
                    </a:lnTo>
                    <a:lnTo>
                      <a:pt x="816" y="75"/>
                    </a:lnTo>
                    <a:lnTo>
                      <a:pt x="794" y="63"/>
                    </a:lnTo>
                    <a:lnTo>
                      <a:pt x="771" y="53"/>
                    </a:lnTo>
                    <a:lnTo>
                      <a:pt x="747" y="41"/>
                    </a:lnTo>
                    <a:lnTo>
                      <a:pt x="723" y="33"/>
                    </a:lnTo>
                    <a:lnTo>
                      <a:pt x="698" y="24"/>
                    </a:lnTo>
                    <a:lnTo>
                      <a:pt x="672" y="16"/>
                    </a:lnTo>
                    <a:lnTo>
                      <a:pt x="646" y="10"/>
                    </a:lnTo>
                    <a:lnTo>
                      <a:pt x="619" y="6"/>
                    </a:lnTo>
                    <a:lnTo>
                      <a:pt x="593" y="4"/>
                    </a:lnTo>
                    <a:lnTo>
                      <a:pt x="567" y="2"/>
                    </a:lnTo>
                    <a:lnTo>
                      <a:pt x="539" y="0"/>
                    </a:lnTo>
                    <a:close/>
                  </a:path>
                </a:pathLst>
              </a:custGeom>
              <a:solidFill>
                <a:srgbClr val="FDFDF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1" name="Freeform 75"/>
              <p:cNvSpPr>
                <a:spLocks/>
              </p:cNvSpPr>
              <p:nvPr/>
            </p:nvSpPr>
            <p:spPr bwMode="auto">
              <a:xfrm>
                <a:off x="2199" y="366"/>
                <a:ext cx="1077" cy="1350"/>
              </a:xfrm>
              <a:custGeom>
                <a:avLst/>
                <a:gdLst>
                  <a:gd name="T0" fmla="*/ 332 w 1077"/>
                  <a:gd name="T1" fmla="*/ 1350 h 1350"/>
                  <a:gd name="T2" fmla="*/ 298 w 1077"/>
                  <a:gd name="T3" fmla="*/ 1328 h 1350"/>
                  <a:gd name="T4" fmla="*/ 273 w 1077"/>
                  <a:gd name="T5" fmla="*/ 1306 h 1350"/>
                  <a:gd name="T6" fmla="*/ 249 w 1077"/>
                  <a:gd name="T7" fmla="*/ 1271 h 1350"/>
                  <a:gd name="T8" fmla="*/ 245 w 1077"/>
                  <a:gd name="T9" fmla="*/ 1261 h 1350"/>
                  <a:gd name="T10" fmla="*/ 237 w 1077"/>
                  <a:gd name="T11" fmla="*/ 1221 h 1350"/>
                  <a:gd name="T12" fmla="*/ 235 w 1077"/>
                  <a:gd name="T13" fmla="*/ 1166 h 1350"/>
                  <a:gd name="T14" fmla="*/ 233 w 1077"/>
                  <a:gd name="T15" fmla="*/ 1152 h 1350"/>
                  <a:gd name="T16" fmla="*/ 221 w 1077"/>
                  <a:gd name="T17" fmla="*/ 1099 h 1350"/>
                  <a:gd name="T18" fmla="*/ 207 w 1077"/>
                  <a:gd name="T19" fmla="*/ 1055 h 1350"/>
                  <a:gd name="T20" fmla="*/ 67 w 1077"/>
                  <a:gd name="T21" fmla="*/ 769 h 1350"/>
                  <a:gd name="T22" fmla="*/ 39 w 1077"/>
                  <a:gd name="T23" fmla="*/ 711 h 1350"/>
                  <a:gd name="T24" fmla="*/ 22 w 1077"/>
                  <a:gd name="T25" fmla="*/ 664 h 1350"/>
                  <a:gd name="T26" fmla="*/ 6 w 1077"/>
                  <a:gd name="T27" fmla="*/ 593 h 1350"/>
                  <a:gd name="T28" fmla="*/ 2 w 1077"/>
                  <a:gd name="T29" fmla="*/ 543 h 1350"/>
                  <a:gd name="T30" fmla="*/ 0 w 1077"/>
                  <a:gd name="T31" fmla="*/ 518 h 1350"/>
                  <a:gd name="T32" fmla="*/ 4 w 1077"/>
                  <a:gd name="T33" fmla="*/ 464 h 1350"/>
                  <a:gd name="T34" fmla="*/ 12 w 1077"/>
                  <a:gd name="T35" fmla="*/ 413 h 1350"/>
                  <a:gd name="T36" fmla="*/ 24 w 1077"/>
                  <a:gd name="T37" fmla="*/ 365 h 1350"/>
                  <a:gd name="T38" fmla="*/ 43 w 1077"/>
                  <a:gd name="T39" fmla="*/ 316 h 1350"/>
                  <a:gd name="T40" fmla="*/ 67 w 1077"/>
                  <a:gd name="T41" fmla="*/ 271 h 1350"/>
                  <a:gd name="T42" fmla="*/ 93 w 1077"/>
                  <a:gd name="T43" fmla="*/ 227 h 1350"/>
                  <a:gd name="T44" fmla="*/ 124 w 1077"/>
                  <a:gd name="T45" fmla="*/ 188 h 1350"/>
                  <a:gd name="T46" fmla="*/ 197 w 1077"/>
                  <a:gd name="T47" fmla="*/ 118 h 1350"/>
                  <a:gd name="T48" fmla="*/ 261 w 1077"/>
                  <a:gd name="T49" fmla="*/ 75 h 1350"/>
                  <a:gd name="T50" fmla="*/ 306 w 1077"/>
                  <a:gd name="T51" fmla="*/ 51 h 1350"/>
                  <a:gd name="T52" fmla="*/ 354 w 1077"/>
                  <a:gd name="T53" fmla="*/ 31 h 1350"/>
                  <a:gd name="T54" fmla="*/ 405 w 1077"/>
                  <a:gd name="T55" fmla="*/ 16 h 1350"/>
                  <a:gd name="T56" fmla="*/ 458 w 1077"/>
                  <a:gd name="T57" fmla="*/ 4 h 1350"/>
                  <a:gd name="T58" fmla="*/ 510 w 1077"/>
                  <a:gd name="T59" fmla="*/ 0 h 1350"/>
                  <a:gd name="T60" fmla="*/ 539 w 1077"/>
                  <a:gd name="T61" fmla="*/ 0 h 1350"/>
                  <a:gd name="T62" fmla="*/ 593 w 1077"/>
                  <a:gd name="T63" fmla="*/ 2 h 1350"/>
                  <a:gd name="T64" fmla="*/ 646 w 1077"/>
                  <a:gd name="T65" fmla="*/ 10 h 1350"/>
                  <a:gd name="T66" fmla="*/ 698 w 1077"/>
                  <a:gd name="T67" fmla="*/ 22 h 1350"/>
                  <a:gd name="T68" fmla="*/ 747 w 1077"/>
                  <a:gd name="T69" fmla="*/ 41 h 1350"/>
                  <a:gd name="T70" fmla="*/ 794 w 1077"/>
                  <a:gd name="T71" fmla="*/ 61 h 1350"/>
                  <a:gd name="T72" fmla="*/ 838 w 1077"/>
                  <a:gd name="T73" fmla="*/ 87 h 1350"/>
                  <a:gd name="T74" fmla="*/ 917 w 1077"/>
                  <a:gd name="T75" fmla="*/ 152 h 1350"/>
                  <a:gd name="T76" fmla="*/ 970 w 1077"/>
                  <a:gd name="T77" fmla="*/ 207 h 1350"/>
                  <a:gd name="T78" fmla="*/ 998 w 1077"/>
                  <a:gd name="T79" fmla="*/ 249 h 1350"/>
                  <a:gd name="T80" fmla="*/ 1022 w 1077"/>
                  <a:gd name="T81" fmla="*/ 294 h 1350"/>
                  <a:gd name="T82" fmla="*/ 1042 w 1077"/>
                  <a:gd name="T83" fmla="*/ 340 h 1350"/>
                  <a:gd name="T84" fmla="*/ 1059 w 1077"/>
                  <a:gd name="T85" fmla="*/ 389 h 1350"/>
                  <a:gd name="T86" fmla="*/ 1071 w 1077"/>
                  <a:gd name="T87" fmla="*/ 439 h 1350"/>
                  <a:gd name="T88" fmla="*/ 1075 w 1077"/>
                  <a:gd name="T89" fmla="*/ 490 h 1350"/>
                  <a:gd name="T90" fmla="*/ 1077 w 1077"/>
                  <a:gd name="T91" fmla="*/ 518 h 1350"/>
                  <a:gd name="T92" fmla="*/ 1075 w 1077"/>
                  <a:gd name="T93" fmla="*/ 569 h 1350"/>
                  <a:gd name="T94" fmla="*/ 1067 w 1077"/>
                  <a:gd name="T95" fmla="*/ 617 h 1350"/>
                  <a:gd name="T96" fmla="*/ 1038 w 1077"/>
                  <a:gd name="T97" fmla="*/ 711 h 1350"/>
                  <a:gd name="T98" fmla="*/ 1024 w 1077"/>
                  <a:gd name="T99" fmla="*/ 741 h 1350"/>
                  <a:gd name="T100" fmla="*/ 1010 w 1077"/>
                  <a:gd name="T101" fmla="*/ 769 h 1350"/>
                  <a:gd name="T102" fmla="*/ 870 w 1077"/>
                  <a:gd name="T103" fmla="*/ 1055 h 1350"/>
                  <a:gd name="T104" fmla="*/ 846 w 1077"/>
                  <a:gd name="T105" fmla="*/ 1136 h 1350"/>
                  <a:gd name="T106" fmla="*/ 842 w 1077"/>
                  <a:gd name="T107" fmla="*/ 1166 h 1350"/>
                  <a:gd name="T108" fmla="*/ 842 w 1077"/>
                  <a:gd name="T109" fmla="*/ 1190 h 1350"/>
                  <a:gd name="T110" fmla="*/ 836 w 1077"/>
                  <a:gd name="T111" fmla="*/ 1249 h 1350"/>
                  <a:gd name="T112" fmla="*/ 828 w 1077"/>
                  <a:gd name="T113" fmla="*/ 1271 h 1350"/>
                  <a:gd name="T114" fmla="*/ 818 w 1077"/>
                  <a:gd name="T115" fmla="*/ 1285 h 1350"/>
                  <a:gd name="T116" fmla="*/ 792 w 1077"/>
                  <a:gd name="T117" fmla="*/ 1316 h 1350"/>
                  <a:gd name="T118" fmla="*/ 763 w 1077"/>
                  <a:gd name="T119" fmla="*/ 1338 h 1350"/>
                  <a:gd name="T120" fmla="*/ 539 w 1077"/>
                  <a:gd name="T121" fmla="*/ 1350 h 13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077" h="1350">
                    <a:moveTo>
                      <a:pt x="332" y="1350"/>
                    </a:moveTo>
                    <a:lnTo>
                      <a:pt x="332" y="1350"/>
                    </a:lnTo>
                    <a:lnTo>
                      <a:pt x="314" y="1338"/>
                    </a:lnTo>
                    <a:lnTo>
                      <a:pt x="298" y="1328"/>
                    </a:lnTo>
                    <a:lnTo>
                      <a:pt x="286" y="1316"/>
                    </a:lnTo>
                    <a:lnTo>
                      <a:pt x="273" y="1306"/>
                    </a:lnTo>
                    <a:lnTo>
                      <a:pt x="259" y="1285"/>
                    </a:lnTo>
                    <a:lnTo>
                      <a:pt x="249" y="1271"/>
                    </a:lnTo>
                    <a:lnTo>
                      <a:pt x="249" y="1271"/>
                    </a:lnTo>
                    <a:lnTo>
                      <a:pt x="245" y="1261"/>
                    </a:lnTo>
                    <a:lnTo>
                      <a:pt x="243" y="1249"/>
                    </a:lnTo>
                    <a:lnTo>
                      <a:pt x="237" y="1221"/>
                    </a:lnTo>
                    <a:lnTo>
                      <a:pt x="235" y="1190"/>
                    </a:lnTo>
                    <a:lnTo>
                      <a:pt x="235" y="1166"/>
                    </a:lnTo>
                    <a:lnTo>
                      <a:pt x="235" y="1166"/>
                    </a:lnTo>
                    <a:lnTo>
                      <a:pt x="233" y="1152"/>
                    </a:lnTo>
                    <a:lnTo>
                      <a:pt x="231" y="1136"/>
                    </a:lnTo>
                    <a:lnTo>
                      <a:pt x="221" y="1099"/>
                    </a:lnTo>
                    <a:lnTo>
                      <a:pt x="207" y="1055"/>
                    </a:lnTo>
                    <a:lnTo>
                      <a:pt x="207" y="1055"/>
                    </a:lnTo>
                    <a:lnTo>
                      <a:pt x="67" y="769"/>
                    </a:lnTo>
                    <a:lnTo>
                      <a:pt x="67" y="769"/>
                    </a:lnTo>
                    <a:lnTo>
                      <a:pt x="53" y="741"/>
                    </a:lnTo>
                    <a:lnTo>
                      <a:pt x="39" y="711"/>
                    </a:lnTo>
                    <a:lnTo>
                      <a:pt x="39" y="711"/>
                    </a:lnTo>
                    <a:lnTo>
                      <a:pt x="22" y="664"/>
                    </a:lnTo>
                    <a:lnTo>
                      <a:pt x="10" y="617"/>
                    </a:lnTo>
                    <a:lnTo>
                      <a:pt x="6" y="593"/>
                    </a:lnTo>
                    <a:lnTo>
                      <a:pt x="2" y="569"/>
                    </a:lnTo>
                    <a:lnTo>
                      <a:pt x="2" y="543"/>
                    </a:lnTo>
                    <a:lnTo>
                      <a:pt x="0" y="518"/>
                    </a:lnTo>
                    <a:lnTo>
                      <a:pt x="0" y="518"/>
                    </a:lnTo>
                    <a:lnTo>
                      <a:pt x="2" y="490"/>
                    </a:lnTo>
                    <a:lnTo>
                      <a:pt x="4" y="464"/>
                    </a:lnTo>
                    <a:lnTo>
                      <a:pt x="6" y="439"/>
                    </a:lnTo>
                    <a:lnTo>
                      <a:pt x="12" y="413"/>
                    </a:lnTo>
                    <a:lnTo>
                      <a:pt x="18" y="389"/>
                    </a:lnTo>
                    <a:lnTo>
                      <a:pt x="24" y="365"/>
                    </a:lnTo>
                    <a:lnTo>
                      <a:pt x="35" y="340"/>
                    </a:lnTo>
                    <a:lnTo>
                      <a:pt x="43" y="316"/>
                    </a:lnTo>
                    <a:lnTo>
                      <a:pt x="55" y="294"/>
                    </a:lnTo>
                    <a:lnTo>
                      <a:pt x="67" y="271"/>
                    </a:lnTo>
                    <a:lnTo>
                      <a:pt x="79" y="249"/>
                    </a:lnTo>
                    <a:lnTo>
                      <a:pt x="93" y="227"/>
                    </a:lnTo>
                    <a:lnTo>
                      <a:pt x="107" y="207"/>
                    </a:lnTo>
                    <a:lnTo>
                      <a:pt x="124" y="188"/>
                    </a:lnTo>
                    <a:lnTo>
                      <a:pt x="160" y="152"/>
                    </a:lnTo>
                    <a:lnTo>
                      <a:pt x="197" y="118"/>
                    </a:lnTo>
                    <a:lnTo>
                      <a:pt x="239" y="87"/>
                    </a:lnTo>
                    <a:lnTo>
                      <a:pt x="261" y="75"/>
                    </a:lnTo>
                    <a:lnTo>
                      <a:pt x="284" y="61"/>
                    </a:lnTo>
                    <a:lnTo>
                      <a:pt x="306" y="51"/>
                    </a:lnTo>
                    <a:lnTo>
                      <a:pt x="330" y="41"/>
                    </a:lnTo>
                    <a:lnTo>
                      <a:pt x="354" y="31"/>
                    </a:lnTo>
                    <a:lnTo>
                      <a:pt x="379" y="22"/>
                    </a:lnTo>
                    <a:lnTo>
                      <a:pt x="405" y="16"/>
                    </a:lnTo>
                    <a:lnTo>
                      <a:pt x="431" y="10"/>
                    </a:lnTo>
                    <a:lnTo>
                      <a:pt x="458" y="4"/>
                    </a:lnTo>
                    <a:lnTo>
                      <a:pt x="484" y="2"/>
                    </a:lnTo>
                    <a:lnTo>
                      <a:pt x="510" y="0"/>
                    </a:lnTo>
                    <a:lnTo>
                      <a:pt x="539" y="0"/>
                    </a:lnTo>
                    <a:lnTo>
                      <a:pt x="539" y="0"/>
                    </a:lnTo>
                    <a:lnTo>
                      <a:pt x="567" y="0"/>
                    </a:lnTo>
                    <a:lnTo>
                      <a:pt x="593" y="2"/>
                    </a:lnTo>
                    <a:lnTo>
                      <a:pt x="619" y="4"/>
                    </a:lnTo>
                    <a:lnTo>
                      <a:pt x="646" y="10"/>
                    </a:lnTo>
                    <a:lnTo>
                      <a:pt x="672" y="16"/>
                    </a:lnTo>
                    <a:lnTo>
                      <a:pt x="698" y="22"/>
                    </a:lnTo>
                    <a:lnTo>
                      <a:pt x="723" y="31"/>
                    </a:lnTo>
                    <a:lnTo>
                      <a:pt x="747" y="41"/>
                    </a:lnTo>
                    <a:lnTo>
                      <a:pt x="771" y="51"/>
                    </a:lnTo>
                    <a:lnTo>
                      <a:pt x="794" y="61"/>
                    </a:lnTo>
                    <a:lnTo>
                      <a:pt x="816" y="75"/>
                    </a:lnTo>
                    <a:lnTo>
                      <a:pt x="838" y="87"/>
                    </a:lnTo>
                    <a:lnTo>
                      <a:pt x="881" y="118"/>
                    </a:lnTo>
                    <a:lnTo>
                      <a:pt x="917" y="152"/>
                    </a:lnTo>
                    <a:lnTo>
                      <a:pt x="953" y="188"/>
                    </a:lnTo>
                    <a:lnTo>
                      <a:pt x="970" y="207"/>
                    </a:lnTo>
                    <a:lnTo>
                      <a:pt x="984" y="227"/>
                    </a:lnTo>
                    <a:lnTo>
                      <a:pt x="998" y="249"/>
                    </a:lnTo>
                    <a:lnTo>
                      <a:pt x="1010" y="271"/>
                    </a:lnTo>
                    <a:lnTo>
                      <a:pt x="1022" y="294"/>
                    </a:lnTo>
                    <a:lnTo>
                      <a:pt x="1034" y="316"/>
                    </a:lnTo>
                    <a:lnTo>
                      <a:pt x="1042" y="340"/>
                    </a:lnTo>
                    <a:lnTo>
                      <a:pt x="1053" y="365"/>
                    </a:lnTo>
                    <a:lnTo>
                      <a:pt x="1059" y="389"/>
                    </a:lnTo>
                    <a:lnTo>
                      <a:pt x="1065" y="413"/>
                    </a:lnTo>
                    <a:lnTo>
                      <a:pt x="1071" y="439"/>
                    </a:lnTo>
                    <a:lnTo>
                      <a:pt x="1073" y="464"/>
                    </a:lnTo>
                    <a:lnTo>
                      <a:pt x="1075" y="490"/>
                    </a:lnTo>
                    <a:lnTo>
                      <a:pt x="1077" y="518"/>
                    </a:lnTo>
                    <a:lnTo>
                      <a:pt x="1077" y="518"/>
                    </a:lnTo>
                    <a:lnTo>
                      <a:pt x="1075" y="543"/>
                    </a:lnTo>
                    <a:lnTo>
                      <a:pt x="1075" y="569"/>
                    </a:lnTo>
                    <a:lnTo>
                      <a:pt x="1071" y="593"/>
                    </a:lnTo>
                    <a:lnTo>
                      <a:pt x="1067" y="617"/>
                    </a:lnTo>
                    <a:lnTo>
                      <a:pt x="1055" y="664"/>
                    </a:lnTo>
                    <a:lnTo>
                      <a:pt x="1038" y="711"/>
                    </a:lnTo>
                    <a:lnTo>
                      <a:pt x="1038" y="711"/>
                    </a:lnTo>
                    <a:lnTo>
                      <a:pt x="1024" y="741"/>
                    </a:lnTo>
                    <a:lnTo>
                      <a:pt x="1010" y="769"/>
                    </a:lnTo>
                    <a:lnTo>
                      <a:pt x="1010" y="769"/>
                    </a:lnTo>
                    <a:lnTo>
                      <a:pt x="870" y="1055"/>
                    </a:lnTo>
                    <a:lnTo>
                      <a:pt x="870" y="1055"/>
                    </a:lnTo>
                    <a:lnTo>
                      <a:pt x="856" y="1099"/>
                    </a:lnTo>
                    <a:lnTo>
                      <a:pt x="846" y="1136"/>
                    </a:lnTo>
                    <a:lnTo>
                      <a:pt x="844" y="1152"/>
                    </a:lnTo>
                    <a:lnTo>
                      <a:pt x="842" y="1166"/>
                    </a:lnTo>
                    <a:lnTo>
                      <a:pt x="842" y="1166"/>
                    </a:lnTo>
                    <a:lnTo>
                      <a:pt x="842" y="1190"/>
                    </a:lnTo>
                    <a:lnTo>
                      <a:pt x="840" y="1221"/>
                    </a:lnTo>
                    <a:lnTo>
                      <a:pt x="836" y="1249"/>
                    </a:lnTo>
                    <a:lnTo>
                      <a:pt x="832" y="1261"/>
                    </a:lnTo>
                    <a:lnTo>
                      <a:pt x="828" y="1271"/>
                    </a:lnTo>
                    <a:lnTo>
                      <a:pt x="828" y="1271"/>
                    </a:lnTo>
                    <a:lnTo>
                      <a:pt x="818" y="1285"/>
                    </a:lnTo>
                    <a:lnTo>
                      <a:pt x="804" y="1306"/>
                    </a:lnTo>
                    <a:lnTo>
                      <a:pt x="792" y="1316"/>
                    </a:lnTo>
                    <a:lnTo>
                      <a:pt x="779" y="1328"/>
                    </a:lnTo>
                    <a:lnTo>
                      <a:pt x="763" y="1338"/>
                    </a:lnTo>
                    <a:lnTo>
                      <a:pt x="745" y="1350"/>
                    </a:lnTo>
                    <a:lnTo>
                      <a:pt x="539" y="1350"/>
                    </a:lnTo>
                    <a:lnTo>
                      <a:pt x="332" y="135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2" name="Freeform 76"/>
              <p:cNvSpPr>
                <a:spLocks/>
              </p:cNvSpPr>
              <p:nvPr/>
            </p:nvSpPr>
            <p:spPr bwMode="auto">
              <a:xfrm>
                <a:off x="2199" y="364"/>
                <a:ext cx="1077" cy="1352"/>
              </a:xfrm>
              <a:custGeom>
                <a:avLst/>
                <a:gdLst>
                  <a:gd name="T0" fmla="*/ 539 w 1077"/>
                  <a:gd name="T1" fmla="*/ 0 h 1352"/>
                  <a:gd name="T2" fmla="*/ 484 w 1077"/>
                  <a:gd name="T3" fmla="*/ 4 h 1352"/>
                  <a:gd name="T4" fmla="*/ 431 w 1077"/>
                  <a:gd name="T5" fmla="*/ 10 h 1352"/>
                  <a:gd name="T6" fmla="*/ 379 w 1077"/>
                  <a:gd name="T7" fmla="*/ 24 h 1352"/>
                  <a:gd name="T8" fmla="*/ 330 w 1077"/>
                  <a:gd name="T9" fmla="*/ 41 h 1352"/>
                  <a:gd name="T10" fmla="*/ 284 w 1077"/>
                  <a:gd name="T11" fmla="*/ 63 h 1352"/>
                  <a:gd name="T12" fmla="*/ 239 w 1077"/>
                  <a:gd name="T13" fmla="*/ 89 h 1352"/>
                  <a:gd name="T14" fmla="*/ 158 w 1077"/>
                  <a:gd name="T15" fmla="*/ 152 h 1352"/>
                  <a:gd name="T16" fmla="*/ 107 w 1077"/>
                  <a:gd name="T17" fmla="*/ 209 h 1352"/>
                  <a:gd name="T18" fmla="*/ 79 w 1077"/>
                  <a:gd name="T19" fmla="*/ 251 h 1352"/>
                  <a:gd name="T20" fmla="*/ 53 w 1077"/>
                  <a:gd name="T21" fmla="*/ 294 h 1352"/>
                  <a:gd name="T22" fmla="*/ 33 w 1077"/>
                  <a:gd name="T23" fmla="*/ 340 h 1352"/>
                  <a:gd name="T24" fmla="*/ 16 w 1077"/>
                  <a:gd name="T25" fmla="*/ 391 h 1352"/>
                  <a:gd name="T26" fmla="*/ 6 w 1077"/>
                  <a:gd name="T27" fmla="*/ 441 h 1352"/>
                  <a:gd name="T28" fmla="*/ 0 w 1077"/>
                  <a:gd name="T29" fmla="*/ 492 h 1352"/>
                  <a:gd name="T30" fmla="*/ 0 w 1077"/>
                  <a:gd name="T31" fmla="*/ 520 h 1352"/>
                  <a:gd name="T32" fmla="*/ 2 w 1077"/>
                  <a:gd name="T33" fmla="*/ 571 h 1352"/>
                  <a:gd name="T34" fmla="*/ 10 w 1077"/>
                  <a:gd name="T35" fmla="*/ 619 h 1352"/>
                  <a:gd name="T36" fmla="*/ 39 w 1077"/>
                  <a:gd name="T37" fmla="*/ 713 h 1352"/>
                  <a:gd name="T38" fmla="*/ 51 w 1077"/>
                  <a:gd name="T39" fmla="*/ 743 h 1352"/>
                  <a:gd name="T40" fmla="*/ 67 w 1077"/>
                  <a:gd name="T41" fmla="*/ 771 h 1352"/>
                  <a:gd name="T42" fmla="*/ 207 w 1077"/>
                  <a:gd name="T43" fmla="*/ 1057 h 1352"/>
                  <a:gd name="T44" fmla="*/ 229 w 1077"/>
                  <a:gd name="T45" fmla="*/ 1138 h 1352"/>
                  <a:gd name="T46" fmla="*/ 235 w 1077"/>
                  <a:gd name="T47" fmla="*/ 1168 h 1352"/>
                  <a:gd name="T48" fmla="*/ 235 w 1077"/>
                  <a:gd name="T49" fmla="*/ 1194 h 1352"/>
                  <a:gd name="T50" fmla="*/ 241 w 1077"/>
                  <a:gd name="T51" fmla="*/ 1251 h 1352"/>
                  <a:gd name="T52" fmla="*/ 249 w 1077"/>
                  <a:gd name="T53" fmla="*/ 1273 h 1352"/>
                  <a:gd name="T54" fmla="*/ 257 w 1077"/>
                  <a:gd name="T55" fmla="*/ 1287 h 1352"/>
                  <a:gd name="T56" fmla="*/ 286 w 1077"/>
                  <a:gd name="T57" fmla="*/ 1320 h 1352"/>
                  <a:gd name="T58" fmla="*/ 314 w 1077"/>
                  <a:gd name="T59" fmla="*/ 1342 h 1352"/>
                  <a:gd name="T60" fmla="*/ 539 w 1077"/>
                  <a:gd name="T61" fmla="*/ 1352 h 1352"/>
                  <a:gd name="T62" fmla="*/ 745 w 1077"/>
                  <a:gd name="T63" fmla="*/ 1352 h 1352"/>
                  <a:gd name="T64" fmla="*/ 779 w 1077"/>
                  <a:gd name="T65" fmla="*/ 1330 h 1352"/>
                  <a:gd name="T66" fmla="*/ 804 w 1077"/>
                  <a:gd name="T67" fmla="*/ 1308 h 1352"/>
                  <a:gd name="T68" fmla="*/ 828 w 1077"/>
                  <a:gd name="T69" fmla="*/ 1273 h 1352"/>
                  <a:gd name="T70" fmla="*/ 832 w 1077"/>
                  <a:gd name="T71" fmla="*/ 1263 h 1352"/>
                  <a:gd name="T72" fmla="*/ 840 w 1077"/>
                  <a:gd name="T73" fmla="*/ 1223 h 1352"/>
                  <a:gd name="T74" fmla="*/ 842 w 1077"/>
                  <a:gd name="T75" fmla="*/ 1168 h 1352"/>
                  <a:gd name="T76" fmla="*/ 844 w 1077"/>
                  <a:gd name="T77" fmla="*/ 1154 h 1352"/>
                  <a:gd name="T78" fmla="*/ 856 w 1077"/>
                  <a:gd name="T79" fmla="*/ 1101 h 1352"/>
                  <a:gd name="T80" fmla="*/ 870 w 1077"/>
                  <a:gd name="T81" fmla="*/ 1057 h 1352"/>
                  <a:gd name="T82" fmla="*/ 1010 w 1077"/>
                  <a:gd name="T83" fmla="*/ 771 h 1352"/>
                  <a:gd name="T84" fmla="*/ 1038 w 1077"/>
                  <a:gd name="T85" fmla="*/ 713 h 1352"/>
                  <a:gd name="T86" fmla="*/ 1055 w 1077"/>
                  <a:gd name="T87" fmla="*/ 666 h 1352"/>
                  <a:gd name="T88" fmla="*/ 1071 w 1077"/>
                  <a:gd name="T89" fmla="*/ 595 h 1352"/>
                  <a:gd name="T90" fmla="*/ 1077 w 1077"/>
                  <a:gd name="T91" fmla="*/ 545 h 1352"/>
                  <a:gd name="T92" fmla="*/ 1077 w 1077"/>
                  <a:gd name="T93" fmla="*/ 520 h 1352"/>
                  <a:gd name="T94" fmla="*/ 1075 w 1077"/>
                  <a:gd name="T95" fmla="*/ 466 h 1352"/>
                  <a:gd name="T96" fmla="*/ 1067 w 1077"/>
                  <a:gd name="T97" fmla="*/ 415 h 1352"/>
                  <a:gd name="T98" fmla="*/ 1053 w 1077"/>
                  <a:gd name="T99" fmla="*/ 364 h 1352"/>
                  <a:gd name="T100" fmla="*/ 1034 w 1077"/>
                  <a:gd name="T101" fmla="*/ 318 h 1352"/>
                  <a:gd name="T102" fmla="*/ 1012 w 1077"/>
                  <a:gd name="T103" fmla="*/ 271 h 1352"/>
                  <a:gd name="T104" fmla="*/ 984 w 1077"/>
                  <a:gd name="T105" fmla="*/ 229 h 1352"/>
                  <a:gd name="T106" fmla="*/ 953 w 1077"/>
                  <a:gd name="T107" fmla="*/ 190 h 1352"/>
                  <a:gd name="T108" fmla="*/ 881 w 1077"/>
                  <a:gd name="T109" fmla="*/ 120 h 1352"/>
                  <a:gd name="T110" fmla="*/ 816 w 1077"/>
                  <a:gd name="T111" fmla="*/ 75 h 1352"/>
                  <a:gd name="T112" fmla="*/ 771 w 1077"/>
                  <a:gd name="T113" fmla="*/ 53 h 1352"/>
                  <a:gd name="T114" fmla="*/ 723 w 1077"/>
                  <a:gd name="T115" fmla="*/ 33 h 1352"/>
                  <a:gd name="T116" fmla="*/ 672 w 1077"/>
                  <a:gd name="T117" fmla="*/ 16 h 1352"/>
                  <a:gd name="T118" fmla="*/ 619 w 1077"/>
                  <a:gd name="T119" fmla="*/ 6 h 1352"/>
                  <a:gd name="T120" fmla="*/ 567 w 1077"/>
                  <a:gd name="T121" fmla="*/ 2 h 13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077" h="1352">
                    <a:moveTo>
                      <a:pt x="539" y="0"/>
                    </a:moveTo>
                    <a:lnTo>
                      <a:pt x="539" y="0"/>
                    </a:lnTo>
                    <a:lnTo>
                      <a:pt x="510" y="2"/>
                    </a:lnTo>
                    <a:lnTo>
                      <a:pt x="484" y="4"/>
                    </a:lnTo>
                    <a:lnTo>
                      <a:pt x="458" y="6"/>
                    </a:lnTo>
                    <a:lnTo>
                      <a:pt x="431" y="10"/>
                    </a:lnTo>
                    <a:lnTo>
                      <a:pt x="405" y="16"/>
                    </a:lnTo>
                    <a:lnTo>
                      <a:pt x="379" y="24"/>
                    </a:lnTo>
                    <a:lnTo>
                      <a:pt x="354" y="33"/>
                    </a:lnTo>
                    <a:lnTo>
                      <a:pt x="330" y="41"/>
                    </a:lnTo>
                    <a:lnTo>
                      <a:pt x="306" y="53"/>
                    </a:lnTo>
                    <a:lnTo>
                      <a:pt x="284" y="63"/>
                    </a:lnTo>
                    <a:lnTo>
                      <a:pt x="261" y="75"/>
                    </a:lnTo>
                    <a:lnTo>
                      <a:pt x="239" y="89"/>
                    </a:lnTo>
                    <a:lnTo>
                      <a:pt x="197" y="120"/>
                    </a:lnTo>
                    <a:lnTo>
                      <a:pt x="158" y="152"/>
                    </a:lnTo>
                    <a:lnTo>
                      <a:pt x="124" y="190"/>
                    </a:lnTo>
                    <a:lnTo>
                      <a:pt x="107" y="209"/>
                    </a:lnTo>
                    <a:lnTo>
                      <a:pt x="93" y="229"/>
                    </a:lnTo>
                    <a:lnTo>
                      <a:pt x="79" y="251"/>
                    </a:lnTo>
                    <a:lnTo>
                      <a:pt x="65" y="271"/>
                    </a:lnTo>
                    <a:lnTo>
                      <a:pt x="53" y="294"/>
                    </a:lnTo>
                    <a:lnTo>
                      <a:pt x="43" y="318"/>
                    </a:lnTo>
                    <a:lnTo>
                      <a:pt x="33" y="340"/>
                    </a:lnTo>
                    <a:lnTo>
                      <a:pt x="24" y="364"/>
                    </a:lnTo>
                    <a:lnTo>
                      <a:pt x="16" y="391"/>
                    </a:lnTo>
                    <a:lnTo>
                      <a:pt x="10" y="415"/>
                    </a:lnTo>
                    <a:lnTo>
                      <a:pt x="6" y="441"/>
                    </a:lnTo>
                    <a:lnTo>
                      <a:pt x="2" y="466"/>
                    </a:lnTo>
                    <a:lnTo>
                      <a:pt x="0" y="492"/>
                    </a:lnTo>
                    <a:lnTo>
                      <a:pt x="0" y="520"/>
                    </a:lnTo>
                    <a:lnTo>
                      <a:pt x="0" y="520"/>
                    </a:lnTo>
                    <a:lnTo>
                      <a:pt x="0" y="545"/>
                    </a:lnTo>
                    <a:lnTo>
                      <a:pt x="2" y="571"/>
                    </a:lnTo>
                    <a:lnTo>
                      <a:pt x="6" y="595"/>
                    </a:lnTo>
                    <a:lnTo>
                      <a:pt x="10" y="619"/>
                    </a:lnTo>
                    <a:lnTo>
                      <a:pt x="22" y="666"/>
                    </a:lnTo>
                    <a:lnTo>
                      <a:pt x="39" y="713"/>
                    </a:lnTo>
                    <a:lnTo>
                      <a:pt x="39" y="713"/>
                    </a:lnTo>
                    <a:lnTo>
                      <a:pt x="51" y="743"/>
                    </a:lnTo>
                    <a:lnTo>
                      <a:pt x="67" y="771"/>
                    </a:lnTo>
                    <a:lnTo>
                      <a:pt x="67" y="771"/>
                    </a:lnTo>
                    <a:lnTo>
                      <a:pt x="207" y="1057"/>
                    </a:lnTo>
                    <a:lnTo>
                      <a:pt x="207" y="1057"/>
                    </a:lnTo>
                    <a:lnTo>
                      <a:pt x="221" y="1101"/>
                    </a:lnTo>
                    <a:lnTo>
                      <a:pt x="229" y="1138"/>
                    </a:lnTo>
                    <a:lnTo>
                      <a:pt x="233" y="1154"/>
                    </a:lnTo>
                    <a:lnTo>
                      <a:pt x="235" y="1168"/>
                    </a:lnTo>
                    <a:lnTo>
                      <a:pt x="235" y="1168"/>
                    </a:lnTo>
                    <a:lnTo>
                      <a:pt x="235" y="1194"/>
                    </a:lnTo>
                    <a:lnTo>
                      <a:pt x="237" y="1223"/>
                    </a:lnTo>
                    <a:lnTo>
                      <a:pt x="241" y="1251"/>
                    </a:lnTo>
                    <a:lnTo>
                      <a:pt x="245" y="1263"/>
                    </a:lnTo>
                    <a:lnTo>
                      <a:pt x="249" y="1273"/>
                    </a:lnTo>
                    <a:lnTo>
                      <a:pt x="249" y="1273"/>
                    </a:lnTo>
                    <a:lnTo>
                      <a:pt x="257" y="1287"/>
                    </a:lnTo>
                    <a:lnTo>
                      <a:pt x="273" y="1308"/>
                    </a:lnTo>
                    <a:lnTo>
                      <a:pt x="286" y="1320"/>
                    </a:lnTo>
                    <a:lnTo>
                      <a:pt x="298" y="1330"/>
                    </a:lnTo>
                    <a:lnTo>
                      <a:pt x="314" y="1342"/>
                    </a:lnTo>
                    <a:lnTo>
                      <a:pt x="332" y="1352"/>
                    </a:lnTo>
                    <a:lnTo>
                      <a:pt x="539" y="1352"/>
                    </a:lnTo>
                    <a:lnTo>
                      <a:pt x="745" y="1352"/>
                    </a:lnTo>
                    <a:lnTo>
                      <a:pt x="745" y="1352"/>
                    </a:lnTo>
                    <a:lnTo>
                      <a:pt x="763" y="1342"/>
                    </a:lnTo>
                    <a:lnTo>
                      <a:pt x="779" y="1330"/>
                    </a:lnTo>
                    <a:lnTo>
                      <a:pt x="792" y="1320"/>
                    </a:lnTo>
                    <a:lnTo>
                      <a:pt x="804" y="1308"/>
                    </a:lnTo>
                    <a:lnTo>
                      <a:pt x="818" y="1287"/>
                    </a:lnTo>
                    <a:lnTo>
                      <a:pt x="828" y="1273"/>
                    </a:lnTo>
                    <a:lnTo>
                      <a:pt x="828" y="1273"/>
                    </a:lnTo>
                    <a:lnTo>
                      <a:pt x="832" y="1263"/>
                    </a:lnTo>
                    <a:lnTo>
                      <a:pt x="836" y="1251"/>
                    </a:lnTo>
                    <a:lnTo>
                      <a:pt x="840" y="1223"/>
                    </a:lnTo>
                    <a:lnTo>
                      <a:pt x="842" y="1194"/>
                    </a:lnTo>
                    <a:lnTo>
                      <a:pt x="842" y="1168"/>
                    </a:lnTo>
                    <a:lnTo>
                      <a:pt x="842" y="1168"/>
                    </a:lnTo>
                    <a:lnTo>
                      <a:pt x="844" y="1154"/>
                    </a:lnTo>
                    <a:lnTo>
                      <a:pt x="848" y="1138"/>
                    </a:lnTo>
                    <a:lnTo>
                      <a:pt x="856" y="1101"/>
                    </a:lnTo>
                    <a:lnTo>
                      <a:pt x="870" y="1057"/>
                    </a:lnTo>
                    <a:lnTo>
                      <a:pt x="870" y="1057"/>
                    </a:lnTo>
                    <a:lnTo>
                      <a:pt x="1010" y="771"/>
                    </a:lnTo>
                    <a:lnTo>
                      <a:pt x="1010" y="771"/>
                    </a:lnTo>
                    <a:lnTo>
                      <a:pt x="1026" y="743"/>
                    </a:lnTo>
                    <a:lnTo>
                      <a:pt x="1038" y="713"/>
                    </a:lnTo>
                    <a:lnTo>
                      <a:pt x="1038" y="713"/>
                    </a:lnTo>
                    <a:lnTo>
                      <a:pt x="1055" y="666"/>
                    </a:lnTo>
                    <a:lnTo>
                      <a:pt x="1067" y="619"/>
                    </a:lnTo>
                    <a:lnTo>
                      <a:pt x="1071" y="595"/>
                    </a:lnTo>
                    <a:lnTo>
                      <a:pt x="1075" y="571"/>
                    </a:lnTo>
                    <a:lnTo>
                      <a:pt x="1077" y="545"/>
                    </a:lnTo>
                    <a:lnTo>
                      <a:pt x="1077" y="520"/>
                    </a:lnTo>
                    <a:lnTo>
                      <a:pt x="1077" y="520"/>
                    </a:lnTo>
                    <a:lnTo>
                      <a:pt x="1077" y="492"/>
                    </a:lnTo>
                    <a:lnTo>
                      <a:pt x="1075" y="466"/>
                    </a:lnTo>
                    <a:lnTo>
                      <a:pt x="1071" y="441"/>
                    </a:lnTo>
                    <a:lnTo>
                      <a:pt x="1067" y="415"/>
                    </a:lnTo>
                    <a:lnTo>
                      <a:pt x="1061" y="391"/>
                    </a:lnTo>
                    <a:lnTo>
                      <a:pt x="1053" y="364"/>
                    </a:lnTo>
                    <a:lnTo>
                      <a:pt x="1044" y="340"/>
                    </a:lnTo>
                    <a:lnTo>
                      <a:pt x="1034" y="318"/>
                    </a:lnTo>
                    <a:lnTo>
                      <a:pt x="1024" y="294"/>
                    </a:lnTo>
                    <a:lnTo>
                      <a:pt x="1012" y="271"/>
                    </a:lnTo>
                    <a:lnTo>
                      <a:pt x="998" y="251"/>
                    </a:lnTo>
                    <a:lnTo>
                      <a:pt x="984" y="229"/>
                    </a:lnTo>
                    <a:lnTo>
                      <a:pt x="970" y="209"/>
                    </a:lnTo>
                    <a:lnTo>
                      <a:pt x="953" y="190"/>
                    </a:lnTo>
                    <a:lnTo>
                      <a:pt x="919" y="152"/>
                    </a:lnTo>
                    <a:lnTo>
                      <a:pt x="881" y="120"/>
                    </a:lnTo>
                    <a:lnTo>
                      <a:pt x="838" y="89"/>
                    </a:lnTo>
                    <a:lnTo>
                      <a:pt x="816" y="75"/>
                    </a:lnTo>
                    <a:lnTo>
                      <a:pt x="794" y="63"/>
                    </a:lnTo>
                    <a:lnTo>
                      <a:pt x="771" y="53"/>
                    </a:lnTo>
                    <a:lnTo>
                      <a:pt x="747" y="41"/>
                    </a:lnTo>
                    <a:lnTo>
                      <a:pt x="723" y="33"/>
                    </a:lnTo>
                    <a:lnTo>
                      <a:pt x="698" y="24"/>
                    </a:lnTo>
                    <a:lnTo>
                      <a:pt x="672" y="16"/>
                    </a:lnTo>
                    <a:lnTo>
                      <a:pt x="646" y="10"/>
                    </a:lnTo>
                    <a:lnTo>
                      <a:pt x="619" y="6"/>
                    </a:lnTo>
                    <a:lnTo>
                      <a:pt x="593" y="4"/>
                    </a:lnTo>
                    <a:lnTo>
                      <a:pt x="567" y="2"/>
                    </a:lnTo>
                    <a:lnTo>
                      <a:pt x="539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3" name="Freeform 77"/>
              <p:cNvSpPr>
                <a:spLocks noEditPoints="1"/>
              </p:cNvSpPr>
              <p:nvPr/>
            </p:nvSpPr>
            <p:spPr bwMode="auto">
              <a:xfrm>
                <a:off x="2199" y="366"/>
                <a:ext cx="1077" cy="1350"/>
              </a:xfrm>
              <a:custGeom>
                <a:avLst/>
                <a:gdLst>
                  <a:gd name="T0" fmla="*/ 300 w 1077"/>
                  <a:gd name="T1" fmla="*/ 1326 h 1350"/>
                  <a:gd name="T2" fmla="*/ 251 w 1077"/>
                  <a:gd name="T3" fmla="*/ 1269 h 1350"/>
                  <a:gd name="T4" fmla="*/ 237 w 1077"/>
                  <a:gd name="T5" fmla="*/ 1219 h 1350"/>
                  <a:gd name="T6" fmla="*/ 233 w 1077"/>
                  <a:gd name="T7" fmla="*/ 1152 h 1350"/>
                  <a:gd name="T8" fmla="*/ 207 w 1077"/>
                  <a:gd name="T9" fmla="*/ 1055 h 1350"/>
                  <a:gd name="T10" fmla="*/ 39 w 1077"/>
                  <a:gd name="T11" fmla="*/ 711 h 1350"/>
                  <a:gd name="T12" fmla="*/ 6 w 1077"/>
                  <a:gd name="T13" fmla="*/ 593 h 1350"/>
                  <a:gd name="T14" fmla="*/ 2 w 1077"/>
                  <a:gd name="T15" fmla="*/ 518 h 1350"/>
                  <a:gd name="T16" fmla="*/ 12 w 1077"/>
                  <a:gd name="T17" fmla="*/ 413 h 1350"/>
                  <a:gd name="T18" fmla="*/ 45 w 1077"/>
                  <a:gd name="T19" fmla="*/ 316 h 1350"/>
                  <a:gd name="T20" fmla="*/ 93 w 1077"/>
                  <a:gd name="T21" fmla="*/ 229 h 1350"/>
                  <a:gd name="T22" fmla="*/ 199 w 1077"/>
                  <a:gd name="T23" fmla="*/ 118 h 1350"/>
                  <a:gd name="T24" fmla="*/ 330 w 1077"/>
                  <a:gd name="T25" fmla="*/ 41 h 1350"/>
                  <a:gd name="T26" fmla="*/ 431 w 1077"/>
                  <a:gd name="T27" fmla="*/ 10 h 1350"/>
                  <a:gd name="T28" fmla="*/ 539 w 1077"/>
                  <a:gd name="T29" fmla="*/ 0 h 1350"/>
                  <a:gd name="T30" fmla="*/ 619 w 1077"/>
                  <a:gd name="T31" fmla="*/ 6 h 1350"/>
                  <a:gd name="T32" fmla="*/ 723 w 1077"/>
                  <a:gd name="T33" fmla="*/ 31 h 1350"/>
                  <a:gd name="T34" fmla="*/ 838 w 1077"/>
                  <a:gd name="T35" fmla="*/ 89 h 1350"/>
                  <a:gd name="T36" fmla="*/ 968 w 1077"/>
                  <a:gd name="T37" fmla="*/ 209 h 1350"/>
                  <a:gd name="T38" fmla="*/ 1022 w 1077"/>
                  <a:gd name="T39" fmla="*/ 294 h 1350"/>
                  <a:gd name="T40" fmla="*/ 1059 w 1077"/>
                  <a:gd name="T41" fmla="*/ 389 h 1350"/>
                  <a:gd name="T42" fmla="*/ 1075 w 1077"/>
                  <a:gd name="T43" fmla="*/ 492 h 1350"/>
                  <a:gd name="T44" fmla="*/ 1073 w 1077"/>
                  <a:gd name="T45" fmla="*/ 569 h 1350"/>
                  <a:gd name="T46" fmla="*/ 1038 w 1077"/>
                  <a:gd name="T47" fmla="*/ 711 h 1350"/>
                  <a:gd name="T48" fmla="*/ 1008 w 1077"/>
                  <a:gd name="T49" fmla="*/ 769 h 1350"/>
                  <a:gd name="T50" fmla="*/ 846 w 1077"/>
                  <a:gd name="T51" fmla="*/ 1134 h 1350"/>
                  <a:gd name="T52" fmla="*/ 842 w 1077"/>
                  <a:gd name="T53" fmla="*/ 1190 h 1350"/>
                  <a:gd name="T54" fmla="*/ 826 w 1077"/>
                  <a:gd name="T55" fmla="*/ 1269 h 1350"/>
                  <a:gd name="T56" fmla="*/ 792 w 1077"/>
                  <a:gd name="T57" fmla="*/ 1316 h 1350"/>
                  <a:gd name="T58" fmla="*/ 539 w 1077"/>
                  <a:gd name="T59" fmla="*/ 1348 h 1350"/>
                  <a:gd name="T60" fmla="*/ 510 w 1077"/>
                  <a:gd name="T61" fmla="*/ 0 h 1350"/>
                  <a:gd name="T62" fmla="*/ 405 w 1077"/>
                  <a:gd name="T63" fmla="*/ 16 h 1350"/>
                  <a:gd name="T64" fmla="*/ 306 w 1077"/>
                  <a:gd name="T65" fmla="*/ 51 h 1350"/>
                  <a:gd name="T66" fmla="*/ 197 w 1077"/>
                  <a:gd name="T67" fmla="*/ 118 h 1350"/>
                  <a:gd name="T68" fmla="*/ 93 w 1077"/>
                  <a:gd name="T69" fmla="*/ 227 h 1350"/>
                  <a:gd name="T70" fmla="*/ 43 w 1077"/>
                  <a:gd name="T71" fmla="*/ 316 h 1350"/>
                  <a:gd name="T72" fmla="*/ 12 w 1077"/>
                  <a:gd name="T73" fmla="*/ 413 h 1350"/>
                  <a:gd name="T74" fmla="*/ 0 w 1077"/>
                  <a:gd name="T75" fmla="*/ 518 h 1350"/>
                  <a:gd name="T76" fmla="*/ 6 w 1077"/>
                  <a:gd name="T77" fmla="*/ 593 h 1350"/>
                  <a:gd name="T78" fmla="*/ 39 w 1077"/>
                  <a:gd name="T79" fmla="*/ 711 h 1350"/>
                  <a:gd name="T80" fmla="*/ 207 w 1077"/>
                  <a:gd name="T81" fmla="*/ 1055 h 1350"/>
                  <a:gd name="T82" fmla="*/ 233 w 1077"/>
                  <a:gd name="T83" fmla="*/ 1152 h 1350"/>
                  <a:gd name="T84" fmla="*/ 237 w 1077"/>
                  <a:gd name="T85" fmla="*/ 1221 h 1350"/>
                  <a:gd name="T86" fmla="*/ 249 w 1077"/>
                  <a:gd name="T87" fmla="*/ 1271 h 1350"/>
                  <a:gd name="T88" fmla="*/ 298 w 1077"/>
                  <a:gd name="T89" fmla="*/ 1328 h 1350"/>
                  <a:gd name="T90" fmla="*/ 745 w 1077"/>
                  <a:gd name="T91" fmla="*/ 1350 h 1350"/>
                  <a:gd name="T92" fmla="*/ 792 w 1077"/>
                  <a:gd name="T93" fmla="*/ 1316 h 1350"/>
                  <a:gd name="T94" fmla="*/ 828 w 1077"/>
                  <a:gd name="T95" fmla="*/ 1271 h 1350"/>
                  <a:gd name="T96" fmla="*/ 842 w 1077"/>
                  <a:gd name="T97" fmla="*/ 1190 h 1350"/>
                  <a:gd name="T98" fmla="*/ 846 w 1077"/>
                  <a:gd name="T99" fmla="*/ 1136 h 1350"/>
                  <a:gd name="T100" fmla="*/ 1010 w 1077"/>
                  <a:gd name="T101" fmla="*/ 769 h 1350"/>
                  <a:gd name="T102" fmla="*/ 1038 w 1077"/>
                  <a:gd name="T103" fmla="*/ 711 h 1350"/>
                  <a:gd name="T104" fmla="*/ 1075 w 1077"/>
                  <a:gd name="T105" fmla="*/ 569 h 1350"/>
                  <a:gd name="T106" fmla="*/ 1075 w 1077"/>
                  <a:gd name="T107" fmla="*/ 490 h 1350"/>
                  <a:gd name="T108" fmla="*/ 1059 w 1077"/>
                  <a:gd name="T109" fmla="*/ 389 h 1350"/>
                  <a:gd name="T110" fmla="*/ 1022 w 1077"/>
                  <a:gd name="T111" fmla="*/ 294 h 1350"/>
                  <a:gd name="T112" fmla="*/ 970 w 1077"/>
                  <a:gd name="T113" fmla="*/ 207 h 1350"/>
                  <a:gd name="T114" fmla="*/ 838 w 1077"/>
                  <a:gd name="T115" fmla="*/ 87 h 1350"/>
                  <a:gd name="T116" fmla="*/ 747 w 1077"/>
                  <a:gd name="T117" fmla="*/ 41 h 1350"/>
                  <a:gd name="T118" fmla="*/ 646 w 1077"/>
                  <a:gd name="T119" fmla="*/ 10 h 1350"/>
                  <a:gd name="T120" fmla="*/ 539 w 1077"/>
                  <a:gd name="T121" fmla="*/ 0 h 13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077" h="1350">
                    <a:moveTo>
                      <a:pt x="332" y="1348"/>
                    </a:moveTo>
                    <a:lnTo>
                      <a:pt x="332" y="1348"/>
                    </a:lnTo>
                    <a:lnTo>
                      <a:pt x="314" y="1338"/>
                    </a:lnTo>
                    <a:lnTo>
                      <a:pt x="300" y="1326"/>
                    </a:lnTo>
                    <a:lnTo>
                      <a:pt x="286" y="1316"/>
                    </a:lnTo>
                    <a:lnTo>
                      <a:pt x="275" y="1304"/>
                    </a:lnTo>
                    <a:lnTo>
                      <a:pt x="259" y="1285"/>
                    </a:lnTo>
                    <a:lnTo>
                      <a:pt x="251" y="1269"/>
                    </a:lnTo>
                    <a:lnTo>
                      <a:pt x="251" y="1269"/>
                    </a:lnTo>
                    <a:lnTo>
                      <a:pt x="245" y="1259"/>
                    </a:lnTo>
                    <a:lnTo>
                      <a:pt x="243" y="1247"/>
                    </a:lnTo>
                    <a:lnTo>
                      <a:pt x="237" y="1219"/>
                    </a:lnTo>
                    <a:lnTo>
                      <a:pt x="235" y="1190"/>
                    </a:lnTo>
                    <a:lnTo>
                      <a:pt x="235" y="1164"/>
                    </a:lnTo>
                    <a:lnTo>
                      <a:pt x="235" y="1164"/>
                    </a:lnTo>
                    <a:lnTo>
                      <a:pt x="233" y="1152"/>
                    </a:lnTo>
                    <a:lnTo>
                      <a:pt x="231" y="1134"/>
                    </a:lnTo>
                    <a:lnTo>
                      <a:pt x="221" y="1097"/>
                    </a:lnTo>
                    <a:lnTo>
                      <a:pt x="207" y="1055"/>
                    </a:lnTo>
                    <a:lnTo>
                      <a:pt x="207" y="1055"/>
                    </a:lnTo>
                    <a:lnTo>
                      <a:pt x="69" y="769"/>
                    </a:lnTo>
                    <a:lnTo>
                      <a:pt x="69" y="769"/>
                    </a:lnTo>
                    <a:lnTo>
                      <a:pt x="53" y="741"/>
                    </a:lnTo>
                    <a:lnTo>
                      <a:pt x="39" y="711"/>
                    </a:lnTo>
                    <a:lnTo>
                      <a:pt x="39" y="711"/>
                    </a:lnTo>
                    <a:lnTo>
                      <a:pt x="22" y="664"/>
                    </a:lnTo>
                    <a:lnTo>
                      <a:pt x="10" y="617"/>
                    </a:lnTo>
                    <a:lnTo>
                      <a:pt x="6" y="593"/>
                    </a:lnTo>
                    <a:lnTo>
                      <a:pt x="4" y="569"/>
                    </a:lnTo>
                    <a:lnTo>
                      <a:pt x="2" y="543"/>
                    </a:lnTo>
                    <a:lnTo>
                      <a:pt x="2" y="518"/>
                    </a:lnTo>
                    <a:lnTo>
                      <a:pt x="2" y="518"/>
                    </a:lnTo>
                    <a:lnTo>
                      <a:pt x="2" y="492"/>
                    </a:lnTo>
                    <a:lnTo>
                      <a:pt x="4" y="466"/>
                    </a:lnTo>
                    <a:lnTo>
                      <a:pt x="8" y="439"/>
                    </a:lnTo>
                    <a:lnTo>
                      <a:pt x="12" y="413"/>
                    </a:lnTo>
                    <a:lnTo>
                      <a:pt x="18" y="389"/>
                    </a:lnTo>
                    <a:lnTo>
                      <a:pt x="27" y="365"/>
                    </a:lnTo>
                    <a:lnTo>
                      <a:pt x="35" y="340"/>
                    </a:lnTo>
                    <a:lnTo>
                      <a:pt x="45" y="316"/>
                    </a:lnTo>
                    <a:lnTo>
                      <a:pt x="55" y="294"/>
                    </a:lnTo>
                    <a:lnTo>
                      <a:pt x="67" y="271"/>
                    </a:lnTo>
                    <a:lnTo>
                      <a:pt x="79" y="249"/>
                    </a:lnTo>
                    <a:lnTo>
                      <a:pt x="93" y="229"/>
                    </a:lnTo>
                    <a:lnTo>
                      <a:pt x="109" y="209"/>
                    </a:lnTo>
                    <a:lnTo>
                      <a:pt x="126" y="188"/>
                    </a:lnTo>
                    <a:lnTo>
                      <a:pt x="160" y="152"/>
                    </a:lnTo>
                    <a:lnTo>
                      <a:pt x="199" y="118"/>
                    </a:lnTo>
                    <a:lnTo>
                      <a:pt x="239" y="89"/>
                    </a:lnTo>
                    <a:lnTo>
                      <a:pt x="284" y="63"/>
                    </a:lnTo>
                    <a:lnTo>
                      <a:pt x="308" y="51"/>
                    </a:lnTo>
                    <a:lnTo>
                      <a:pt x="330" y="41"/>
                    </a:lnTo>
                    <a:lnTo>
                      <a:pt x="354" y="31"/>
                    </a:lnTo>
                    <a:lnTo>
                      <a:pt x="381" y="22"/>
                    </a:lnTo>
                    <a:lnTo>
                      <a:pt x="405" y="16"/>
                    </a:lnTo>
                    <a:lnTo>
                      <a:pt x="431" y="10"/>
                    </a:lnTo>
                    <a:lnTo>
                      <a:pt x="458" y="6"/>
                    </a:lnTo>
                    <a:lnTo>
                      <a:pt x="484" y="2"/>
                    </a:lnTo>
                    <a:lnTo>
                      <a:pt x="510" y="0"/>
                    </a:lnTo>
                    <a:lnTo>
                      <a:pt x="539" y="0"/>
                    </a:lnTo>
                    <a:lnTo>
                      <a:pt x="539" y="0"/>
                    </a:lnTo>
                    <a:lnTo>
                      <a:pt x="567" y="0"/>
                    </a:lnTo>
                    <a:lnTo>
                      <a:pt x="593" y="2"/>
                    </a:lnTo>
                    <a:lnTo>
                      <a:pt x="619" y="6"/>
                    </a:lnTo>
                    <a:lnTo>
                      <a:pt x="646" y="10"/>
                    </a:lnTo>
                    <a:lnTo>
                      <a:pt x="672" y="16"/>
                    </a:lnTo>
                    <a:lnTo>
                      <a:pt x="696" y="22"/>
                    </a:lnTo>
                    <a:lnTo>
                      <a:pt x="723" y="31"/>
                    </a:lnTo>
                    <a:lnTo>
                      <a:pt x="747" y="41"/>
                    </a:lnTo>
                    <a:lnTo>
                      <a:pt x="771" y="51"/>
                    </a:lnTo>
                    <a:lnTo>
                      <a:pt x="794" y="63"/>
                    </a:lnTo>
                    <a:lnTo>
                      <a:pt x="838" y="89"/>
                    </a:lnTo>
                    <a:lnTo>
                      <a:pt x="879" y="118"/>
                    </a:lnTo>
                    <a:lnTo>
                      <a:pt x="917" y="152"/>
                    </a:lnTo>
                    <a:lnTo>
                      <a:pt x="951" y="188"/>
                    </a:lnTo>
                    <a:lnTo>
                      <a:pt x="968" y="209"/>
                    </a:lnTo>
                    <a:lnTo>
                      <a:pt x="984" y="229"/>
                    </a:lnTo>
                    <a:lnTo>
                      <a:pt x="998" y="249"/>
                    </a:lnTo>
                    <a:lnTo>
                      <a:pt x="1010" y="271"/>
                    </a:lnTo>
                    <a:lnTo>
                      <a:pt x="1022" y="294"/>
                    </a:lnTo>
                    <a:lnTo>
                      <a:pt x="1032" y="316"/>
                    </a:lnTo>
                    <a:lnTo>
                      <a:pt x="1042" y="340"/>
                    </a:lnTo>
                    <a:lnTo>
                      <a:pt x="1051" y="365"/>
                    </a:lnTo>
                    <a:lnTo>
                      <a:pt x="1059" y="389"/>
                    </a:lnTo>
                    <a:lnTo>
                      <a:pt x="1065" y="413"/>
                    </a:lnTo>
                    <a:lnTo>
                      <a:pt x="1069" y="439"/>
                    </a:lnTo>
                    <a:lnTo>
                      <a:pt x="1073" y="466"/>
                    </a:lnTo>
                    <a:lnTo>
                      <a:pt x="1075" y="492"/>
                    </a:lnTo>
                    <a:lnTo>
                      <a:pt x="1075" y="518"/>
                    </a:lnTo>
                    <a:lnTo>
                      <a:pt x="1075" y="518"/>
                    </a:lnTo>
                    <a:lnTo>
                      <a:pt x="1075" y="543"/>
                    </a:lnTo>
                    <a:lnTo>
                      <a:pt x="1073" y="569"/>
                    </a:lnTo>
                    <a:lnTo>
                      <a:pt x="1071" y="593"/>
                    </a:lnTo>
                    <a:lnTo>
                      <a:pt x="1067" y="617"/>
                    </a:lnTo>
                    <a:lnTo>
                      <a:pt x="1055" y="664"/>
                    </a:lnTo>
                    <a:lnTo>
                      <a:pt x="1038" y="711"/>
                    </a:lnTo>
                    <a:lnTo>
                      <a:pt x="1038" y="711"/>
                    </a:lnTo>
                    <a:lnTo>
                      <a:pt x="1024" y="741"/>
                    </a:lnTo>
                    <a:lnTo>
                      <a:pt x="1008" y="769"/>
                    </a:lnTo>
                    <a:lnTo>
                      <a:pt x="1008" y="769"/>
                    </a:lnTo>
                    <a:lnTo>
                      <a:pt x="870" y="1055"/>
                    </a:lnTo>
                    <a:lnTo>
                      <a:pt x="870" y="1055"/>
                    </a:lnTo>
                    <a:lnTo>
                      <a:pt x="856" y="1097"/>
                    </a:lnTo>
                    <a:lnTo>
                      <a:pt x="846" y="1134"/>
                    </a:lnTo>
                    <a:lnTo>
                      <a:pt x="844" y="1152"/>
                    </a:lnTo>
                    <a:lnTo>
                      <a:pt x="842" y="1164"/>
                    </a:lnTo>
                    <a:lnTo>
                      <a:pt x="842" y="1164"/>
                    </a:lnTo>
                    <a:lnTo>
                      <a:pt x="842" y="1190"/>
                    </a:lnTo>
                    <a:lnTo>
                      <a:pt x="840" y="1219"/>
                    </a:lnTo>
                    <a:lnTo>
                      <a:pt x="834" y="1247"/>
                    </a:lnTo>
                    <a:lnTo>
                      <a:pt x="832" y="1259"/>
                    </a:lnTo>
                    <a:lnTo>
                      <a:pt x="826" y="1269"/>
                    </a:lnTo>
                    <a:lnTo>
                      <a:pt x="826" y="1269"/>
                    </a:lnTo>
                    <a:lnTo>
                      <a:pt x="818" y="1285"/>
                    </a:lnTo>
                    <a:lnTo>
                      <a:pt x="802" y="1304"/>
                    </a:lnTo>
                    <a:lnTo>
                      <a:pt x="792" y="1316"/>
                    </a:lnTo>
                    <a:lnTo>
                      <a:pt x="777" y="1326"/>
                    </a:lnTo>
                    <a:lnTo>
                      <a:pt x="763" y="1338"/>
                    </a:lnTo>
                    <a:lnTo>
                      <a:pt x="745" y="1348"/>
                    </a:lnTo>
                    <a:lnTo>
                      <a:pt x="539" y="1348"/>
                    </a:lnTo>
                    <a:lnTo>
                      <a:pt x="332" y="1348"/>
                    </a:lnTo>
                    <a:close/>
                    <a:moveTo>
                      <a:pt x="539" y="0"/>
                    </a:moveTo>
                    <a:lnTo>
                      <a:pt x="539" y="0"/>
                    </a:lnTo>
                    <a:lnTo>
                      <a:pt x="510" y="0"/>
                    </a:lnTo>
                    <a:lnTo>
                      <a:pt x="484" y="2"/>
                    </a:lnTo>
                    <a:lnTo>
                      <a:pt x="458" y="4"/>
                    </a:lnTo>
                    <a:lnTo>
                      <a:pt x="431" y="10"/>
                    </a:lnTo>
                    <a:lnTo>
                      <a:pt x="405" y="16"/>
                    </a:lnTo>
                    <a:lnTo>
                      <a:pt x="379" y="22"/>
                    </a:lnTo>
                    <a:lnTo>
                      <a:pt x="354" y="31"/>
                    </a:lnTo>
                    <a:lnTo>
                      <a:pt x="330" y="41"/>
                    </a:lnTo>
                    <a:lnTo>
                      <a:pt x="306" y="51"/>
                    </a:lnTo>
                    <a:lnTo>
                      <a:pt x="284" y="61"/>
                    </a:lnTo>
                    <a:lnTo>
                      <a:pt x="261" y="75"/>
                    </a:lnTo>
                    <a:lnTo>
                      <a:pt x="239" y="87"/>
                    </a:lnTo>
                    <a:lnTo>
                      <a:pt x="197" y="118"/>
                    </a:lnTo>
                    <a:lnTo>
                      <a:pt x="160" y="152"/>
                    </a:lnTo>
                    <a:lnTo>
                      <a:pt x="124" y="188"/>
                    </a:lnTo>
                    <a:lnTo>
                      <a:pt x="107" y="207"/>
                    </a:lnTo>
                    <a:lnTo>
                      <a:pt x="93" y="227"/>
                    </a:lnTo>
                    <a:lnTo>
                      <a:pt x="79" y="249"/>
                    </a:lnTo>
                    <a:lnTo>
                      <a:pt x="67" y="271"/>
                    </a:lnTo>
                    <a:lnTo>
                      <a:pt x="55" y="294"/>
                    </a:lnTo>
                    <a:lnTo>
                      <a:pt x="43" y="316"/>
                    </a:lnTo>
                    <a:lnTo>
                      <a:pt x="35" y="340"/>
                    </a:lnTo>
                    <a:lnTo>
                      <a:pt x="24" y="365"/>
                    </a:lnTo>
                    <a:lnTo>
                      <a:pt x="18" y="389"/>
                    </a:lnTo>
                    <a:lnTo>
                      <a:pt x="12" y="413"/>
                    </a:lnTo>
                    <a:lnTo>
                      <a:pt x="6" y="439"/>
                    </a:lnTo>
                    <a:lnTo>
                      <a:pt x="4" y="464"/>
                    </a:lnTo>
                    <a:lnTo>
                      <a:pt x="2" y="490"/>
                    </a:lnTo>
                    <a:lnTo>
                      <a:pt x="0" y="518"/>
                    </a:lnTo>
                    <a:lnTo>
                      <a:pt x="0" y="518"/>
                    </a:lnTo>
                    <a:lnTo>
                      <a:pt x="2" y="543"/>
                    </a:lnTo>
                    <a:lnTo>
                      <a:pt x="2" y="569"/>
                    </a:lnTo>
                    <a:lnTo>
                      <a:pt x="6" y="593"/>
                    </a:lnTo>
                    <a:lnTo>
                      <a:pt x="10" y="617"/>
                    </a:lnTo>
                    <a:lnTo>
                      <a:pt x="22" y="664"/>
                    </a:lnTo>
                    <a:lnTo>
                      <a:pt x="39" y="711"/>
                    </a:lnTo>
                    <a:lnTo>
                      <a:pt x="39" y="711"/>
                    </a:lnTo>
                    <a:lnTo>
                      <a:pt x="53" y="741"/>
                    </a:lnTo>
                    <a:lnTo>
                      <a:pt x="67" y="769"/>
                    </a:lnTo>
                    <a:lnTo>
                      <a:pt x="67" y="769"/>
                    </a:lnTo>
                    <a:lnTo>
                      <a:pt x="207" y="1055"/>
                    </a:lnTo>
                    <a:lnTo>
                      <a:pt x="207" y="1055"/>
                    </a:lnTo>
                    <a:lnTo>
                      <a:pt x="221" y="1099"/>
                    </a:lnTo>
                    <a:lnTo>
                      <a:pt x="231" y="1136"/>
                    </a:lnTo>
                    <a:lnTo>
                      <a:pt x="233" y="1152"/>
                    </a:lnTo>
                    <a:lnTo>
                      <a:pt x="235" y="1166"/>
                    </a:lnTo>
                    <a:lnTo>
                      <a:pt x="235" y="1166"/>
                    </a:lnTo>
                    <a:lnTo>
                      <a:pt x="235" y="1190"/>
                    </a:lnTo>
                    <a:lnTo>
                      <a:pt x="237" y="1221"/>
                    </a:lnTo>
                    <a:lnTo>
                      <a:pt x="243" y="1249"/>
                    </a:lnTo>
                    <a:lnTo>
                      <a:pt x="245" y="1261"/>
                    </a:lnTo>
                    <a:lnTo>
                      <a:pt x="249" y="1271"/>
                    </a:lnTo>
                    <a:lnTo>
                      <a:pt x="249" y="1271"/>
                    </a:lnTo>
                    <a:lnTo>
                      <a:pt x="259" y="1285"/>
                    </a:lnTo>
                    <a:lnTo>
                      <a:pt x="273" y="1306"/>
                    </a:lnTo>
                    <a:lnTo>
                      <a:pt x="286" y="1316"/>
                    </a:lnTo>
                    <a:lnTo>
                      <a:pt x="298" y="1328"/>
                    </a:lnTo>
                    <a:lnTo>
                      <a:pt x="314" y="1338"/>
                    </a:lnTo>
                    <a:lnTo>
                      <a:pt x="332" y="1350"/>
                    </a:lnTo>
                    <a:lnTo>
                      <a:pt x="539" y="1350"/>
                    </a:lnTo>
                    <a:lnTo>
                      <a:pt x="745" y="1350"/>
                    </a:lnTo>
                    <a:lnTo>
                      <a:pt x="745" y="1350"/>
                    </a:lnTo>
                    <a:lnTo>
                      <a:pt x="763" y="1338"/>
                    </a:lnTo>
                    <a:lnTo>
                      <a:pt x="779" y="1328"/>
                    </a:lnTo>
                    <a:lnTo>
                      <a:pt x="792" y="1316"/>
                    </a:lnTo>
                    <a:lnTo>
                      <a:pt x="804" y="1306"/>
                    </a:lnTo>
                    <a:lnTo>
                      <a:pt x="818" y="1285"/>
                    </a:lnTo>
                    <a:lnTo>
                      <a:pt x="828" y="1271"/>
                    </a:lnTo>
                    <a:lnTo>
                      <a:pt x="828" y="1271"/>
                    </a:lnTo>
                    <a:lnTo>
                      <a:pt x="832" y="1261"/>
                    </a:lnTo>
                    <a:lnTo>
                      <a:pt x="836" y="1249"/>
                    </a:lnTo>
                    <a:lnTo>
                      <a:pt x="840" y="1221"/>
                    </a:lnTo>
                    <a:lnTo>
                      <a:pt x="842" y="1190"/>
                    </a:lnTo>
                    <a:lnTo>
                      <a:pt x="842" y="1166"/>
                    </a:lnTo>
                    <a:lnTo>
                      <a:pt x="842" y="1166"/>
                    </a:lnTo>
                    <a:lnTo>
                      <a:pt x="844" y="1152"/>
                    </a:lnTo>
                    <a:lnTo>
                      <a:pt x="846" y="1136"/>
                    </a:lnTo>
                    <a:lnTo>
                      <a:pt x="856" y="1099"/>
                    </a:lnTo>
                    <a:lnTo>
                      <a:pt x="870" y="1055"/>
                    </a:lnTo>
                    <a:lnTo>
                      <a:pt x="870" y="1055"/>
                    </a:lnTo>
                    <a:lnTo>
                      <a:pt x="1010" y="769"/>
                    </a:lnTo>
                    <a:lnTo>
                      <a:pt x="1010" y="769"/>
                    </a:lnTo>
                    <a:lnTo>
                      <a:pt x="1024" y="741"/>
                    </a:lnTo>
                    <a:lnTo>
                      <a:pt x="1038" y="711"/>
                    </a:lnTo>
                    <a:lnTo>
                      <a:pt x="1038" y="711"/>
                    </a:lnTo>
                    <a:lnTo>
                      <a:pt x="1055" y="664"/>
                    </a:lnTo>
                    <a:lnTo>
                      <a:pt x="1067" y="617"/>
                    </a:lnTo>
                    <a:lnTo>
                      <a:pt x="1071" y="593"/>
                    </a:lnTo>
                    <a:lnTo>
                      <a:pt x="1075" y="569"/>
                    </a:lnTo>
                    <a:lnTo>
                      <a:pt x="1075" y="543"/>
                    </a:lnTo>
                    <a:lnTo>
                      <a:pt x="1077" y="518"/>
                    </a:lnTo>
                    <a:lnTo>
                      <a:pt x="1077" y="518"/>
                    </a:lnTo>
                    <a:lnTo>
                      <a:pt x="1075" y="490"/>
                    </a:lnTo>
                    <a:lnTo>
                      <a:pt x="1073" y="464"/>
                    </a:lnTo>
                    <a:lnTo>
                      <a:pt x="1071" y="439"/>
                    </a:lnTo>
                    <a:lnTo>
                      <a:pt x="1065" y="413"/>
                    </a:lnTo>
                    <a:lnTo>
                      <a:pt x="1059" y="389"/>
                    </a:lnTo>
                    <a:lnTo>
                      <a:pt x="1053" y="365"/>
                    </a:lnTo>
                    <a:lnTo>
                      <a:pt x="1042" y="340"/>
                    </a:lnTo>
                    <a:lnTo>
                      <a:pt x="1034" y="316"/>
                    </a:lnTo>
                    <a:lnTo>
                      <a:pt x="1022" y="294"/>
                    </a:lnTo>
                    <a:lnTo>
                      <a:pt x="1010" y="271"/>
                    </a:lnTo>
                    <a:lnTo>
                      <a:pt x="998" y="249"/>
                    </a:lnTo>
                    <a:lnTo>
                      <a:pt x="984" y="227"/>
                    </a:lnTo>
                    <a:lnTo>
                      <a:pt x="970" y="207"/>
                    </a:lnTo>
                    <a:lnTo>
                      <a:pt x="953" y="188"/>
                    </a:lnTo>
                    <a:lnTo>
                      <a:pt x="917" y="152"/>
                    </a:lnTo>
                    <a:lnTo>
                      <a:pt x="881" y="118"/>
                    </a:lnTo>
                    <a:lnTo>
                      <a:pt x="838" y="87"/>
                    </a:lnTo>
                    <a:lnTo>
                      <a:pt x="816" y="75"/>
                    </a:lnTo>
                    <a:lnTo>
                      <a:pt x="794" y="61"/>
                    </a:lnTo>
                    <a:lnTo>
                      <a:pt x="771" y="51"/>
                    </a:lnTo>
                    <a:lnTo>
                      <a:pt x="747" y="41"/>
                    </a:lnTo>
                    <a:lnTo>
                      <a:pt x="723" y="31"/>
                    </a:lnTo>
                    <a:lnTo>
                      <a:pt x="698" y="22"/>
                    </a:lnTo>
                    <a:lnTo>
                      <a:pt x="672" y="16"/>
                    </a:lnTo>
                    <a:lnTo>
                      <a:pt x="646" y="10"/>
                    </a:lnTo>
                    <a:lnTo>
                      <a:pt x="619" y="4"/>
                    </a:lnTo>
                    <a:lnTo>
                      <a:pt x="593" y="2"/>
                    </a:lnTo>
                    <a:lnTo>
                      <a:pt x="567" y="0"/>
                    </a:lnTo>
                    <a:lnTo>
                      <a:pt x="539" y="0"/>
                    </a:lnTo>
                    <a:close/>
                  </a:path>
                </a:pathLst>
              </a:custGeom>
              <a:solidFill>
                <a:srgbClr val="FDFDF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4" name="Freeform 78"/>
              <p:cNvSpPr>
                <a:spLocks/>
              </p:cNvSpPr>
              <p:nvPr/>
            </p:nvSpPr>
            <p:spPr bwMode="auto">
              <a:xfrm>
                <a:off x="2201" y="366"/>
                <a:ext cx="1073" cy="1348"/>
              </a:xfrm>
              <a:custGeom>
                <a:avLst/>
                <a:gdLst>
                  <a:gd name="T0" fmla="*/ 330 w 1073"/>
                  <a:gd name="T1" fmla="*/ 1348 h 1348"/>
                  <a:gd name="T2" fmla="*/ 298 w 1073"/>
                  <a:gd name="T3" fmla="*/ 1326 h 1348"/>
                  <a:gd name="T4" fmla="*/ 273 w 1073"/>
                  <a:gd name="T5" fmla="*/ 1304 h 1348"/>
                  <a:gd name="T6" fmla="*/ 249 w 1073"/>
                  <a:gd name="T7" fmla="*/ 1269 h 1348"/>
                  <a:gd name="T8" fmla="*/ 243 w 1073"/>
                  <a:gd name="T9" fmla="*/ 1259 h 1348"/>
                  <a:gd name="T10" fmla="*/ 235 w 1073"/>
                  <a:gd name="T11" fmla="*/ 1219 h 1348"/>
                  <a:gd name="T12" fmla="*/ 233 w 1073"/>
                  <a:gd name="T13" fmla="*/ 1164 h 1348"/>
                  <a:gd name="T14" fmla="*/ 231 w 1073"/>
                  <a:gd name="T15" fmla="*/ 1152 h 1348"/>
                  <a:gd name="T16" fmla="*/ 219 w 1073"/>
                  <a:gd name="T17" fmla="*/ 1097 h 1348"/>
                  <a:gd name="T18" fmla="*/ 205 w 1073"/>
                  <a:gd name="T19" fmla="*/ 1055 h 1348"/>
                  <a:gd name="T20" fmla="*/ 67 w 1073"/>
                  <a:gd name="T21" fmla="*/ 769 h 1348"/>
                  <a:gd name="T22" fmla="*/ 37 w 1073"/>
                  <a:gd name="T23" fmla="*/ 711 h 1348"/>
                  <a:gd name="T24" fmla="*/ 20 w 1073"/>
                  <a:gd name="T25" fmla="*/ 664 h 1348"/>
                  <a:gd name="T26" fmla="*/ 4 w 1073"/>
                  <a:gd name="T27" fmla="*/ 593 h 1348"/>
                  <a:gd name="T28" fmla="*/ 0 w 1073"/>
                  <a:gd name="T29" fmla="*/ 543 h 1348"/>
                  <a:gd name="T30" fmla="*/ 0 w 1073"/>
                  <a:gd name="T31" fmla="*/ 518 h 1348"/>
                  <a:gd name="T32" fmla="*/ 2 w 1073"/>
                  <a:gd name="T33" fmla="*/ 466 h 1348"/>
                  <a:gd name="T34" fmla="*/ 10 w 1073"/>
                  <a:gd name="T35" fmla="*/ 413 h 1348"/>
                  <a:gd name="T36" fmla="*/ 25 w 1073"/>
                  <a:gd name="T37" fmla="*/ 365 h 1348"/>
                  <a:gd name="T38" fmla="*/ 43 w 1073"/>
                  <a:gd name="T39" fmla="*/ 316 h 1348"/>
                  <a:gd name="T40" fmla="*/ 65 w 1073"/>
                  <a:gd name="T41" fmla="*/ 271 h 1348"/>
                  <a:gd name="T42" fmla="*/ 91 w 1073"/>
                  <a:gd name="T43" fmla="*/ 229 h 1348"/>
                  <a:gd name="T44" fmla="*/ 124 w 1073"/>
                  <a:gd name="T45" fmla="*/ 188 h 1348"/>
                  <a:gd name="T46" fmla="*/ 197 w 1073"/>
                  <a:gd name="T47" fmla="*/ 118 h 1348"/>
                  <a:gd name="T48" fmla="*/ 282 w 1073"/>
                  <a:gd name="T49" fmla="*/ 63 h 1348"/>
                  <a:gd name="T50" fmla="*/ 328 w 1073"/>
                  <a:gd name="T51" fmla="*/ 41 h 1348"/>
                  <a:gd name="T52" fmla="*/ 379 w 1073"/>
                  <a:gd name="T53" fmla="*/ 22 h 1348"/>
                  <a:gd name="T54" fmla="*/ 429 w 1073"/>
                  <a:gd name="T55" fmla="*/ 10 h 1348"/>
                  <a:gd name="T56" fmla="*/ 482 w 1073"/>
                  <a:gd name="T57" fmla="*/ 2 h 1348"/>
                  <a:gd name="T58" fmla="*/ 537 w 1073"/>
                  <a:gd name="T59" fmla="*/ 0 h 1348"/>
                  <a:gd name="T60" fmla="*/ 565 w 1073"/>
                  <a:gd name="T61" fmla="*/ 0 h 1348"/>
                  <a:gd name="T62" fmla="*/ 617 w 1073"/>
                  <a:gd name="T63" fmla="*/ 6 h 1348"/>
                  <a:gd name="T64" fmla="*/ 670 w 1073"/>
                  <a:gd name="T65" fmla="*/ 16 h 1348"/>
                  <a:gd name="T66" fmla="*/ 721 w 1073"/>
                  <a:gd name="T67" fmla="*/ 31 h 1348"/>
                  <a:gd name="T68" fmla="*/ 769 w 1073"/>
                  <a:gd name="T69" fmla="*/ 51 h 1348"/>
                  <a:gd name="T70" fmla="*/ 836 w 1073"/>
                  <a:gd name="T71" fmla="*/ 89 h 1348"/>
                  <a:gd name="T72" fmla="*/ 915 w 1073"/>
                  <a:gd name="T73" fmla="*/ 152 h 1348"/>
                  <a:gd name="T74" fmla="*/ 966 w 1073"/>
                  <a:gd name="T75" fmla="*/ 209 h 1348"/>
                  <a:gd name="T76" fmla="*/ 996 w 1073"/>
                  <a:gd name="T77" fmla="*/ 249 h 1348"/>
                  <a:gd name="T78" fmla="*/ 1020 w 1073"/>
                  <a:gd name="T79" fmla="*/ 294 h 1348"/>
                  <a:gd name="T80" fmla="*/ 1040 w 1073"/>
                  <a:gd name="T81" fmla="*/ 340 h 1348"/>
                  <a:gd name="T82" fmla="*/ 1057 w 1073"/>
                  <a:gd name="T83" fmla="*/ 389 h 1348"/>
                  <a:gd name="T84" fmla="*/ 1067 w 1073"/>
                  <a:gd name="T85" fmla="*/ 439 h 1348"/>
                  <a:gd name="T86" fmla="*/ 1073 w 1073"/>
                  <a:gd name="T87" fmla="*/ 492 h 1348"/>
                  <a:gd name="T88" fmla="*/ 1073 w 1073"/>
                  <a:gd name="T89" fmla="*/ 518 h 1348"/>
                  <a:gd name="T90" fmla="*/ 1071 w 1073"/>
                  <a:gd name="T91" fmla="*/ 569 h 1348"/>
                  <a:gd name="T92" fmla="*/ 1065 w 1073"/>
                  <a:gd name="T93" fmla="*/ 617 h 1348"/>
                  <a:gd name="T94" fmla="*/ 1036 w 1073"/>
                  <a:gd name="T95" fmla="*/ 711 h 1348"/>
                  <a:gd name="T96" fmla="*/ 1022 w 1073"/>
                  <a:gd name="T97" fmla="*/ 741 h 1348"/>
                  <a:gd name="T98" fmla="*/ 1006 w 1073"/>
                  <a:gd name="T99" fmla="*/ 769 h 1348"/>
                  <a:gd name="T100" fmla="*/ 868 w 1073"/>
                  <a:gd name="T101" fmla="*/ 1055 h 1348"/>
                  <a:gd name="T102" fmla="*/ 844 w 1073"/>
                  <a:gd name="T103" fmla="*/ 1134 h 1348"/>
                  <a:gd name="T104" fmla="*/ 840 w 1073"/>
                  <a:gd name="T105" fmla="*/ 1164 h 1348"/>
                  <a:gd name="T106" fmla="*/ 840 w 1073"/>
                  <a:gd name="T107" fmla="*/ 1190 h 1348"/>
                  <a:gd name="T108" fmla="*/ 832 w 1073"/>
                  <a:gd name="T109" fmla="*/ 1247 h 1348"/>
                  <a:gd name="T110" fmla="*/ 824 w 1073"/>
                  <a:gd name="T111" fmla="*/ 1269 h 1348"/>
                  <a:gd name="T112" fmla="*/ 816 w 1073"/>
                  <a:gd name="T113" fmla="*/ 1285 h 1348"/>
                  <a:gd name="T114" fmla="*/ 790 w 1073"/>
                  <a:gd name="T115" fmla="*/ 1316 h 1348"/>
                  <a:gd name="T116" fmla="*/ 761 w 1073"/>
                  <a:gd name="T117" fmla="*/ 1338 h 1348"/>
                  <a:gd name="T118" fmla="*/ 537 w 1073"/>
                  <a:gd name="T119" fmla="*/ 1348 h 13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1073" h="1348">
                    <a:moveTo>
                      <a:pt x="330" y="1348"/>
                    </a:moveTo>
                    <a:lnTo>
                      <a:pt x="330" y="1348"/>
                    </a:lnTo>
                    <a:lnTo>
                      <a:pt x="312" y="1338"/>
                    </a:lnTo>
                    <a:lnTo>
                      <a:pt x="298" y="1326"/>
                    </a:lnTo>
                    <a:lnTo>
                      <a:pt x="284" y="1316"/>
                    </a:lnTo>
                    <a:lnTo>
                      <a:pt x="273" y="1304"/>
                    </a:lnTo>
                    <a:lnTo>
                      <a:pt x="257" y="1285"/>
                    </a:lnTo>
                    <a:lnTo>
                      <a:pt x="249" y="1269"/>
                    </a:lnTo>
                    <a:lnTo>
                      <a:pt x="249" y="1269"/>
                    </a:lnTo>
                    <a:lnTo>
                      <a:pt x="243" y="1259"/>
                    </a:lnTo>
                    <a:lnTo>
                      <a:pt x="241" y="1247"/>
                    </a:lnTo>
                    <a:lnTo>
                      <a:pt x="235" y="1219"/>
                    </a:lnTo>
                    <a:lnTo>
                      <a:pt x="233" y="1190"/>
                    </a:lnTo>
                    <a:lnTo>
                      <a:pt x="233" y="1164"/>
                    </a:lnTo>
                    <a:lnTo>
                      <a:pt x="233" y="1164"/>
                    </a:lnTo>
                    <a:lnTo>
                      <a:pt x="231" y="1152"/>
                    </a:lnTo>
                    <a:lnTo>
                      <a:pt x="229" y="1134"/>
                    </a:lnTo>
                    <a:lnTo>
                      <a:pt x="219" y="1097"/>
                    </a:lnTo>
                    <a:lnTo>
                      <a:pt x="205" y="1055"/>
                    </a:lnTo>
                    <a:lnTo>
                      <a:pt x="205" y="1055"/>
                    </a:lnTo>
                    <a:lnTo>
                      <a:pt x="67" y="769"/>
                    </a:lnTo>
                    <a:lnTo>
                      <a:pt x="67" y="769"/>
                    </a:lnTo>
                    <a:lnTo>
                      <a:pt x="51" y="741"/>
                    </a:lnTo>
                    <a:lnTo>
                      <a:pt x="37" y="711"/>
                    </a:lnTo>
                    <a:lnTo>
                      <a:pt x="37" y="711"/>
                    </a:lnTo>
                    <a:lnTo>
                      <a:pt x="20" y="664"/>
                    </a:lnTo>
                    <a:lnTo>
                      <a:pt x="8" y="617"/>
                    </a:lnTo>
                    <a:lnTo>
                      <a:pt x="4" y="593"/>
                    </a:lnTo>
                    <a:lnTo>
                      <a:pt x="2" y="569"/>
                    </a:lnTo>
                    <a:lnTo>
                      <a:pt x="0" y="543"/>
                    </a:lnTo>
                    <a:lnTo>
                      <a:pt x="0" y="518"/>
                    </a:lnTo>
                    <a:lnTo>
                      <a:pt x="0" y="518"/>
                    </a:lnTo>
                    <a:lnTo>
                      <a:pt x="0" y="492"/>
                    </a:lnTo>
                    <a:lnTo>
                      <a:pt x="2" y="466"/>
                    </a:lnTo>
                    <a:lnTo>
                      <a:pt x="6" y="439"/>
                    </a:lnTo>
                    <a:lnTo>
                      <a:pt x="10" y="413"/>
                    </a:lnTo>
                    <a:lnTo>
                      <a:pt x="16" y="389"/>
                    </a:lnTo>
                    <a:lnTo>
                      <a:pt x="25" y="365"/>
                    </a:lnTo>
                    <a:lnTo>
                      <a:pt x="33" y="340"/>
                    </a:lnTo>
                    <a:lnTo>
                      <a:pt x="43" y="316"/>
                    </a:lnTo>
                    <a:lnTo>
                      <a:pt x="53" y="294"/>
                    </a:lnTo>
                    <a:lnTo>
                      <a:pt x="65" y="271"/>
                    </a:lnTo>
                    <a:lnTo>
                      <a:pt x="77" y="249"/>
                    </a:lnTo>
                    <a:lnTo>
                      <a:pt x="91" y="229"/>
                    </a:lnTo>
                    <a:lnTo>
                      <a:pt x="107" y="209"/>
                    </a:lnTo>
                    <a:lnTo>
                      <a:pt x="124" y="188"/>
                    </a:lnTo>
                    <a:lnTo>
                      <a:pt x="158" y="152"/>
                    </a:lnTo>
                    <a:lnTo>
                      <a:pt x="197" y="118"/>
                    </a:lnTo>
                    <a:lnTo>
                      <a:pt x="237" y="89"/>
                    </a:lnTo>
                    <a:lnTo>
                      <a:pt x="282" y="63"/>
                    </a:lnTo>
                    <a:lnTo>
                      <a:pt x="306" y="51"/>
                    </a:lnTo>
                    <a:lnTo>
                      <a:pt x="328" y="41"/>
                    </a:lnTo>
                    <a:lnTo>
                      <a:pt x="352" y="31"/>
                    </a:lnTo>
                    <a:lnTo>
                      <a:pt x="379" y="22"/>
                    </a:lnTo>
                    <a:lnTo>
                      <a:pt x="403" y="16"/>
                    </a:lnTo>
                    <a:lnTo>
                      <a:pt x="429" y="10"/>
                    </a:lnTo>
                    <a:lnTo>
                      <a:pt x="456" y="6"/>
                    </a:lnTo>
                    <a:lnTo>
                      <a:pt x="482" y="2"/>
                    </a:lnTo>
                    <a:lnTo>
                      <a:pt x="508" y="0"/>
                    </a:lnTo>
                    <a:lnTo>
                      <a:pt x="537" y="0"/>
                    </a:lnTo>
                    <a:lnTo>
                      <a:pt x="537" y="0"/>
                    </a:lnTo>
                    <a:lnTo>
                      <a:pt x="565" y="0"/>
                    </a:lnTo>
                    <a:lnTo>
                      <a:pt x="591" y="2"/>
                    </a:lnTo>
                    <a:lnTo>
                      <a:pt x="617" y="6"/>
                    </a:lnTo>
                    <a:lnTo>
                      <a:pt x="644" y="10"/>
                    </a:lnTo>
                    <a:lnTo>
                      <a:pt x="670" y="16"/>
                    </a:lnTo>
                    <a:lnTo>
                      <a:pt x="694" y="22"/>
                    </a:lnTo>
                    <a:lnTo>
                      <a:pt x="721" y="31"/>
                    </a:lnTo>
                    <a:lnTo>
                      <a:pt x="745" y="41"/>
                    </a:lnTo>
                    <a:lnTo>
                      <a:pt x="769" y="51"/>
                    </a:lnTo>
                    <a:lnTo>
                      <a:pt x="792" y="63"/>
                    </a:lnTo>
                    <a:lnTo>
                      <a:pt x="836" y="89"/>
                    </a:lnTo>
                    <a:lnTo>
                      <a:pt x="877" y="118"/>
                    </a:lnTo>
                    <a:lnTo>
                      <a:pt x="915" y="152"/>
                    </a:lnTo>
                    <a:lnTo>
                      <a:pt x="949" y="188"/>
                    </a:lnTo>
                    <a:lnTo>
                      <a:pt x="966" y="209"/>
                    </a:lnTo>
                    <a:lnTo>
                      <a:pt x="982" y="229"/>
                    </a:lnTo>
                    <a:lnTo>
                      <a:pt x="996" y="249"/>
                    </a:lnTo>
                    <a:lnTo>
                      <a:pt x="1008" y="271"/>
                    </a:lnTo>
                    <a:lnTo>
                      <a:pt x="1020" y="294"/>
                    </a:lnTo>
                    <a:lnTo>
                      <a:pt x="1030" y="316"/>
                    </a:lnTo>
                    <a:lnTo>
                      <a:pt x="1040" y="340"/>
                    </a:lnTo>
                    <a:lnTo>
                      <a:pt x="1049" y="365"/>
                    </a:lnTo>
                    <a:lnTo>
                      <a:pt x="1057" y="389"/>
                    </a:lnTo>
                    <a:lnTo>
                      <a:pt x="1063" y="413"/>
                    </a:lnTo>
                    <a:lnTo>
                      <a:pt x="1067" y="439"/>
                    </a:lnTo>
                    <a:lnTo>
                      <a:pt x="1071" y="466"/>
                    </a:lnTo>
                    <a:lnTo>
                      <a:pt x="1073" y="492"/>
                    </a:lnTo>
                    <a:lnTo>
                      <a:pt x="1073" y="518"/>
                    </a:lnTo>
                    <a:lnTo>
                      <a:pt x="1073" y="518"/>
                    </a:lnTo>
                    <a:lnTo>
                      <a:pt x="1073" y="543"/>
                    </a:lnTo>
                    <a:lnTo>
                      <a:pt x="1071" y="569"/>
                    </a:lnTo>
                    <a:lnTo>
                      <a:pt x="1069" y="593"/>
                    </a:lnTo>
                    <a:lnTo>
                      <a:pt x="1065" y="617"/>
                    </a:lnTo>
                    <a:lnTo>
                      <a:pt x="1053" y="664"/>
                    </a:lnTo>
                    <a:lnTo>
                      <a:pt x="1036" y="711"/>
                    </a:lnTo>
                    <a:lnTo>
                      <a:pt x="1036" y="711"/>
                    </a:lnTo>
                    <a:lnTo>
                      <a:pt x="1022" y="741"/>
                    </a:lnTo>
                    <a:lnTo>
                      <a:pt x="1006" y="769"/>
                    </a:lnTo>
                    <a:lnTo>
                      <a:pt x="1006" y="769"/>
                    </a:lnTo>
                    <a:lnTo>
                      <a:pt x="868" y="1055"/>
                    </a:lnTo>
                    <a:lnTo>
                      <a:pt x="868" y="1055"/>
                    </a:lnTo>
                    <a:lnTo>
                      <a:pt x="854" y="1097"/>
                    </a:lnTo>
                    <a:lnTo>
                      <a:pt x="844" y="1134"/>
                    </a:lnTo>
                    <a:lnTo>
                      <a:pt x="842" y="1152"/>
                    </a:lnTo>
                    <a:lnTo>
                      <a:pt x="840" y="1164"/>
                    </a:lnTo>
                    <a:lnTo>
                      <a:pt x="840" y="1164"/>
                    </a:lnTo>
                    <a:lnTo>
                      <a:pt x="840" y="1190"/>
                    </a:lnTo>
                    <a:lnTo>
                      <a:pt x="838" y="1219"/>
                    </a:lnTo>
                    <a:lnTo>
                      <a:pt x="832" y="1247"/>
                    </a:lnTo>
                    <a:lnTo>
                      <a:pt x="830" y="1259"/>
                    </a:lnTo>
                    <a:lnTo>
                      <a:pt x="824" y="1269"/>
                    </a:lnTo>
                    <a:lnTo>
                      <a:pt x="824" y="1269"/>
                    </a:lnTo>
                    <a:lnTo>
                      <a:pt x="816" y="1285"/>
                    </a:lnTo>
                    <a:lnTo>
                      <a:pt x="800" y="1304"/>
                    </a:lnTo>
                    <a:lnTo>
                      <a:pt x="790" y="1316"/>
                    </a:lnTo>
                    <a:lnTo>
                      <a:pt x="775" y="1326"/>
                    </a:lnTo>
                    <a:lnTo>
                      <a:pt x="761" y="1338"/>
                    </a:lnTo>
                    <a:lnTo>
                      <a:pt x="743" y="1348"/>
                    </a:lnTo>
                    <a:lnTo>
                      <a:pt x="537" y="1348"/>
                    </a:lnTo>
                    <a:lnTo>
                      <a:pt x="330" y="1348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5" name="Freeform 79"/>
              <p:cNvSpPr>
                <a:spLocks/>
              </p:cNvSpPr>
              <p:nvPr/>
            </p:nvSpPr>
            <p:spPr bwMode="auto">
              <a:xfrm>
                <a:off x="2199" y="366"/>
                <a:ext cx="1077" cy="1350"/>
              </a:xfrm>
              <a:custGeom>
                <a:avLst/>
                <a:gdLst>
                  <a:gd name="T0" fmla="*/ 539 w 1077"/>
                  <a:gd name="T1" fmla="*/ 0 h 1350"/>
                  <a:gd name="T2" fmla="*/ 484 w 1077"/>
                  <a:gd name="T3" fmla="*/ 2 h 1350"/>
                  <a:gd name="T4" fmla="*/ 431 w 1077"/>
                  <a:gd name="T5" fmla="*/ 10 h 1350"/>
                  <a:gd name="T6" fmla="*/ 379 w 1077"/>
                  <a:gd name="T7" fmla="*/ 22 h 1350"/>
                  <a:gd name="T8" fmla="*/ 330 w 1077"/>
                  <a:gd name="T9" fmla="*/ 41 h 1350"/>
                  <a:gd name="T10" fmla="*/ 284 w 1077"/>
                  <a:gd name="T11" fmla="*/ 61 h 1350"/>
                  <a:gd name="T12" fmla="*/ 239 w 1077"/>
                  <a:gd name="T13" fmla="*/ 87 h 1350"/>
                  <a:gd name="T14" fmla="*/ 160 w 1077"/>
                  <a:gd name="T15" fmla="*/ 152 h 1350"/>
                  <a:gd name="T16" fmla="*/ 107 w 1077"/>
                  <a:gd name="T17" fmla="*/ 207 h 1350"/>
                  <a:gd name="T18" fmla="*/ 79 w 1077"/>
                  <a:gd name="T19" fmla="*/ 249 h 1350"/>
                  <a:gd name="T20" fmla="*/ 55 w 1077"/>
                  <a:gd name="T21" fmla="*/ 294 h 1350"/>
                  <a:gd name="T22" fmla="*/ 35 w 1077"/>
                  <a:gd name="T23" fmla="*/ 340 h 1350"/>
                  <a:gd name="T24" fmla="*/ 18 w 1077"/>
                  <a:gd name="T25" fmla="*/ 389 h 1350"/>
                  <a:gd name="T26" fmla="*/ 6 w 1077"/>
                  <a:gd name="T27" fmla="*/ 439 h 1350"/>
                  <a:gd name="T28" fmla="*/ 2 w 1077"/>
                  <a:gd name="T29" fmla="*/ 490 h 1350"/>
                  <a:gd name="T30" fmla="*/ 0 w 1077"/>
                  <a:gd name="T31" fmla="*/ 518 h 1350"/>
                  <a:gd name="T32" fmla="*/ 2 w 1077"/>
                  <a:gd name="T33" fmla="*/ 569 h 1350"/>
                  <a:gd name="T34" fmla="*/ 10 w 1077"/>
                  <a:gd name="T35" fmla="*/ 617 h 1350"/>
                  <a:gd name="T36" fmla="*/ 39 w 1077"/>
                  <a:gd name="T37" fmla="*/ 711 h 1350"/>
                  <a:gd name="T38" fmla="*/ 53 w 1077"/>
                  <a:gd name="T39" fmla="*/ 741 h 1350"/>
                  <a:gd name="T40" fmla="*/ 67 w 1077"/>
                  <a:gd name="T41" fmla="*/ 769 h 1350"/>
                  <a:gd name="T42" fmla="*/ 207 w 1077"/>
                  <a:gd name="T43" fmla="*/ 1055 h 1350"/>
                  <a:gd name="T44" fmla="*/ 231 w 1077"/>
                  <a:gd name="T45" fmla="*/ 1136 h 1350"/>
                  <a:gd name="T46" fmla="*/ 235 w 1077"/>
                  <a:gd name="T47" fmla="*/ 1166 h 1350"/>
                  <a:gd name="T48" fmla="*/ 235 w 1077"/>
                  <a:gd name="T49" fmla="*/ 1190 h 1350"/>
                  <a:gd name="T50" fmla="*/ 243 w 1077"/>
                  <a:gd name="T51" fmla="*/ 1249 h 1350"/>
                  <a:gd name="T52" fmla="*/ 249 w 1077"/>
                  <a:gd name="T53" fmla="*/ 1271 h 1350"/>
                  <a:gd name="T54" fmla="*/ 259 w 1077"/>
                  <a:gd name="T55" fmla="*/ 1285 h 1350"/>
                  <a:gd name="T56" fmla="*/ 286 w 1077"/>
                  <a:gd name="T57" fmla="*/ 1316 h 1350"/>
                  <a:gd name="T58" fmla="*/ 314 w 1077"/>
                  <a:gd name="T59" fmla="*/ 1338 h 1350"/>
                  <a:gd name="T60" fmla="*/ 539 w 1077"/>
                  <a:gd name="T61" fmla="*/ 1350 h 1350"/>
                  <a:gd name="T62" fmla="*/ 745 w 1077"/>
                  <a:gd name="T63" fmla="*/ 1350 h 1350"/>
                  <a:gd name="T64" fmla="*/ 779 w 1077"/>
                  <a:gd name="T65" fmla="*/ 1328 h 1350"/>
                  <a:gd name="T66" fmla="*/ 804 w 1077"/>
                  <a:gd name="T67" fmla="*/ 1306 h 1350"/>
                  <a:gd name="T68" fmla="*/ 828 w 1077"/>
                  <a:gd name="T69" fmla="*/ 1271 h 1350"/>
                  <a:gd name="T70" fmla="*/ 832 w 1077"/>
                  <a:gd name="T71" fmla="*/ 1261 h 1350"/>
                  <a:gd name="T72" fmla="*/ 840 w 1077"/>
                  <a:gd name="T73" fmla="*/ 1221 h 1350"/>
                  <a:gd name="T74" fmla="*/ 842 w 1077"/>
                  <a:gd name="T75" fmla="*/ 1166 h 1350"/>
                  <a:gd name="T76" fmla="*/ 844 w 1077"/>
                  <a:gd name="T77" fmla="*/ 1152 h 1350"/>
                  <a:gd name="T78" fmla="*/ 856 w 1077"/>
                  <a:gd name="T79" fmla="*/ 1099 h 1350"/>
                  <a:gd name="T80" fmla="*/ 870 w 1077"/>
                  <a:gd name="T81" fmla="*/ 1055 h 1350"/>
                  <a:gd name="T82" fmla="*/ 1010 w 1077"/>
                  <a:gd name="T83" fmla="*/ 769 h 1350"/>
                  <a:gd name="T84" fmla="*/ 1038 w 1077"/>
                  <a:gd name="T85" fmla="*/ 711 h 1350"/>
                  <a:gd name="T86" fmla="*/ 1055 w 1077"/>
                  <a:gd name="T87" fmla="*/ 664 h 1350"/>
                  <a:gd name="T88" fmla="*/ 1071 w 1077"/>
                  <a:gd name="T89" fmla="*/ 593 h 1350"/>
                  <a:gd name="T90" fmla="*/ 1075 w 1077"/>
                  <a:gd name="T91" fmla="*/ 543 h 1350"/>
                  <a:gd name="T92" fmla="*/ 1077 w 1077"/>
                  <a:gd name="T93" fmla="*/ 518 h 1350"/>
                  <a:gd name="T94" fmla="*/ 1073 w 1077"/>
                  <a:gd name="T95" fmla="*/ 464 h 1350"/>
                  <a:gd name="T96" fmla="*/ 1065 w 1077"/>
                  <a:gd name="T97" fmla="*/ 413 h 1350"/>
                  <a:gd name="T98" fmla="*/ 1053 w 1077"/>
                  <a:gd name="T99" fmla="*/ 365 h 1350"/>
                  <a:gd name="T100" fmla="*/ 1034 w 1077"/>
                  <a:gd name="T101" fmla="*/ 316 h 1350"/>
                  <a:gd name="T102" fmla="*/ 1010 w 1077"/>
                  <a:gd name="T103" fmla="*/ 271 h 1350"/>
                  <a:gd name="T104" fmla="*/ 984 w 1077"/>
                  <a:gd name="T105" fmla="*/ 227 h 1350"/>
                  <a:gd name="T106" fmla="*/ 953 w 1077"/>
                  <a:gd name="T107" fmla="*/ 188 h 1350"/>
                  <a:gd name="T108" fmla="*/ 881 w 1077"/>
                  <a:gd name="T109" fmla="*/ 118 h 1350"/>
                  <a:gd name="T110" fmla="*/ 816 w 1077"/>
                  <a:gd name="T111" fmla="*/ 75 h 1350"/>
                  <a:gd name="T112" fmla="*/ 771 w 1077"/>
                  <a:gd name="T113" fmla="*/ 51 h 1350"/>
                  <a:gd name="T114" fmla="*/ 723 w 1077"/>
                  <a:gd name="T115" fmla="*/ 31 h 1350"/>
                  <a:gd name="T116" fmla="*/ 672 w 1077"/>
                  <a:gd name="T117" fmla="*/ 16 h 1350"/>
                  <a:gd name="T118" fmla="*/ 619 w 1077"/>
                  <a:gd name="T119" fmla="*/ 4 h 1350"/>
                  <a:gd name="T120" fmla="*/ 567 w 1077"/>
                  <a:gd name="T121" fmla="*/ 0 h 13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077" h="1350">
                    <a:moveTo>
                      <a:pt x="539" y="0"/>
                    </a:moveTo>
                    <a:lnTo>
                      <a:pt x="539" y="0"/>
                    </a:lnTo>
                    <a:lnTo>
                      <a:pt x="510" y="0"/>
                    </a:lnTo>
                    <a:lnTo>
                      <a:pt x="484" y="2"/>
                    </a:lnTo>
                    <a:lnTo>
                      <a:pt x="458" y="4"/>
                    </a:lnTo>
                    <a:lnTo>
                      <a:pt x="431" y="10"/>
                    </a:lnTo>
                    <a:lnTo>
                      <a:pt x="405" y="16"/>
                    </a:lnTo>
                    <a:lnTo>
                      <a:pt x="379" y="22"/>
                    </a:lnTo>
                    <a:lnTo>
                      <a:pt x="354" y="31"/>
                    </a:lnTo>
                    <a:lnTo>
                      <a:pt x="330" y="41"/>
                    </a:lnTo>
                    <a:lnTo>
                      <a:pt x="306" y="51"/>
                    </a:lnTo>
                    <a:lnTo>
                      <a:pt x="284" y="61"/>
                    </a:lnTo>
                    <a:lnTo>
                      <a:pt x="261" y="75"/>
                    </a:lnTo>
                    <a:lnTo>
                      <a:pt x="239" y="87"/>
                    </a:lnTo>
                    <a:lnTo>
                      <a:pt x="197" y="118"/>
                    </a:lnTo>
                    <a:lnTo>
                      <a:pt x="160" y="152"/>
                    </a:lnTo>
                    <a:lnTo>
                      <a:pt x="124" y="188"/>
                    </a:lnTo>
                    <a:lnTo>
                      <a:pt x="107" y="207"/>
                    </a:lnTo>
                    <a:lnTo>
                      <a:pt x="93" y="227"/>
                    </a:lnTo>
                    <a:lnTo>
                      <a:pt x="79" y="249"/>
                    </a:lnTo>
                    <a:lnTo>
                      <a:pt x="67" y="271"/>
                    </a:lnTo>
                    <a:lnTo>
                      <a:pt x="55" y="294"/>
                    </a:lnTo>
                    <a:lnTo>
                      <a:pt x="43" y="316"/>
                    </a:lnTo>
                    <a:lnTo>
                      <a:pt x="35" y="340"/>
                    </a:lnTo>
                    <a:lnTo>
                      <a:pt x="24" y="365"/>
                    </a:lnTo>
                    <a:lnTo>
                      <a:pt x="18" y="389"/>
                    </a:lnTo>
                    <a:lnTo>
                      <a:pt x="12" y="413"/>
                    </a:lnTo>
                    <a:lnTo>
                      <a:pt x="6" y="439"/>
                    </a:lnTo>
                    <a:lnTo>
                      <a:pt x="4" y="464"/>
                    </a:lnTo>
                    <a:lnTo>
                      <a:pt x="2" y="490"/>
                    </a:lnTo>
                    <a:lnTo>
                      <a:pt x="0" y="518"/>
                    </a:lnTo>
                    <a:lnTo>
                      <a:pt x="0" y="518"/>
                    </a:lnTo>
                    <a:lnTo>
                      <a:pt x="2" y="543"/>
                    </a:lnTo>
                    <a:lnTo>
                      <a:pt x="2" y="569"/>
                    </a:lnTo>
                    <a:lnTo>
                      <a:pt x="6" y="593"/>
                    </a:lnTo>
                    <a:lnTo>
                      <a:pt x="10" y="617"/>
                    </a:lnTo>
                    <a:lnTo>
                      <a:pt x="22" y="664"/>
                    </a:lnTo>
                    <a:lnTo>
                      <a:pt x="39" y="711"/>
                    </a:lnTo>
                    <a:lnTo>
                      <a:pt x="39" y="711"/>
                    </a:lnTo>
                    <a:lnTo>
                      <a:pt x="53" y="741"/>
                    </a:lnTo>
                    <a:lnTo>
                      <a:pt x="67" y="769"/>
                    </a:lnTo>
                    <a:lnTo>
                      <a:pt x="67" y="769"/>
                    </a:lnTo>
                    <a:lnTo>
                      <a:pt x="207" y="1055"/>
                    </a:lnTo>
                    <a:lnTo>
                      <a:pt x="207" y="1055"/>
                    </a:lnTo>
                    <a:lnTo>
                      <a:pt x="221" y="1099"/>
                    </a:lnTo>
                    <a:lnTo>
                      <a:pt x="231" y="1136"/>
                    </a:lnTo>
                    <a:lnTo>
                      <a:pt x="233" y="1152"/>
                    </a:lnTo>
                    <a:lnTo>
                      <a:pt x="235" y="1166"/>
                    </a:lnTo>
                    <a:lnTo>
                      <a:pt x="235" y="1166"/>
                    </a:lnTo>
                    <a:lnTo>
                      <a:pt x="235" y="1190"/>
                    </a:lnTo>
                    <a:lnTo>
                      <a:pt x="237" y="1221"/>
                    </a:lnTo>
                    <a:lnTo>
                      <a:pt x="243" y="1249"/>
                    </a:lnTo>
                    <a:lnTo>
                      <a:pt x="245" y="1261"/>
                    </a:lnTo>
                    <a:lnTo>
                      <a:pt x="249" y="1271"/>
                    </a:lnTo>
                    <a:lnTo>
                      <a:pt x="249" y="1271"/>
                    </a:lnTo>
                    <a:lnTo>
                      <a:pt x="259" y="1285"/>
                    </a:lnTo>
                    <a:lnTo>
                      <a:pt x="273" y="1306"/>
                    </a:lnTo>
                    <a:lnTo>
                      <a:pt x="286" y="1316"/>
                    </a:lnTo>
                    <a:lnTo>
                      <a:pt x="298" y="1328"/>
                    </a:lnTo>
                    <a:lnTo>
                      <a:pt x="314" y="1338"/>
                    </a:lnTo>
                    <a:lnTo>
                      <a:pt x="332" y="1350"/>
                    </a:lnTo>
                    <a:lnTo>
                      <a:pt x="539" y="1350"/>
                    </a:lnTo>
                    <a:lnTo>
                      <a:pt x="745" y="1350"/>
                    </a:lnTo>
                    <a:lnTo>
                      <a:pt x="745" y="1350"/>
                    </a:lnTo>
                    <a:lnTo>
                      <a:pt x="763" y="1338"/>
                    </a:lnTo>
                    <a:lnTo>
                      <a:pt x="779" y="1328"/>
                    </a:lnTo>
                    <a:lnTo>
                      <a:pt x="792" y="1316"/>
                    </a:lnTo>
                    <a:lnTo>
                      <a:pt x="804" y="1306"/>
                    </a:lnTo>
                    <a:lnTo>
                      <a:pt x="818" y="1285"/>
                    </a:lnTo>
                    <a:lnTo>
                      <a:pt x="828" y="1271"/>
                    </a:lnTo>
                    <a:lnTo>
                      <a:pt x="828" y="1271"/>
                    </a:lnTo>
                    <a:lnTo>
                      <a:pt x="832" y="1261"/>
                    </a:lnTo>
                    <a:lnTo>
                      <a:pt x="836" y="1249"/>
                    </a:lnTo>
                    <a:lnTo>
                      <a:pt x="840" y="1221"/>
                    </a:lnTo>
                    <a:lnTo>
                      <a:pt x="842" y="1190"/>
                    </a:lnTo>
                    <a:lnTo>
                      <a:pt x="842" y="1166"/>
                    </a:lnTo>
                    <a:lnTo>
                      <a:pt x="842" y="1166"/>
                    </a:lnTo>
                    <a:lnTo>
                      <a:pt x="844" y="1152"/>
                    </a:lnTo>
                    <a:lnTo>
                      <a:pt x="846" y="1136"/>
                    </a:lnTo>
                    <a:lnTo>
                      <a:pt x="856" y="1099"/>
                    </a:lnTo>
                    <a:lnTo>
                      <a:pt x="870" y="1055"/>
                    </a:lnTo>
                    <a:lnTo>
                      <a:pt x="870" y="1055"/>
                    </a:lnTo>
                    <a:lnTo>
                      <a:pt x="1010" y="769"/>
                    </a:lnTo>
                    <a:lnTo>
                      <a:pt x="1010" y="769"/>
                    </a:lnTo>
                    <a:lnTo>
                      <a:pt x="1024" y="741"/>
                    </a:lnTo>
                    <a:lnTo>
                      <a:pt x="1038" y="711"/>
                    </a:lnTo>
                    <a:lnTo>
                      <a:pt x="1038" y="711"/>
                    </a:lnTo>
                    <a:lnTo>
                      <a:pt x="1055" y="664"/>
                    </a:lnTo>
                    <a:lnTo>
                      <a:pt x="1067" y="617"/>
                    </a:lnTo>
                    <a:lnTo>
                      <a:pt x="1071" y="593"/>
                    </a:lnTo>
                    <a:lnTo>
                      <a:pt x="1075" y="569"/>
                    </a:lnTo>
                    <a:lnTo>
                      <a:pt x="1075" y="543"/>
                    </a:lnTo>
                    <a:lnTo>
                      <a:pt x="1077" y="518"/>
                    </a:lnTo>
                    <a:lnTo>
                      <a:pt x="1077" y="518"/>
                    </a:lnTo>
                    <a:lnTo>
                      <a:pt x="1075" y="490"/>
                    </a:lnTo>
                    <a:lnTo>
                      <a:pt x="1073" y="464"/>
                    </a:lnTo>
                    <a:lnTo>
                      <a:pt x="1071" y="439"/>
                    </a:lnTo>
                    <a:lnTo>
                      <a:pt x="1065" y="413"/>
                    </a:lnTo>
                    <a:lnTo>
                      <a:pt x="1059" y="389"/>
                    </a:lnTo>
                    <a:lnTo>
                      <a:pt x="1053" y="365"/>
                    </a:lnTo>
                    <a:lnTo>
                      <a:pt x="1042" y="340"/>
                    </a:lnTo>
                    <a:lnTo>
                      <a:pt x="1034" y="316"/>
                    </a:lnTo>
                    <a:lnTo>
                      <a:pt x="1022" y="294"/>
                    </a:lnTo>
                    <a:lnTo>
                      <a:pt x="1010" y="271"/>
                    </a:lnTo>
                    <a:lnTo>
                      <a:pt x="998" y="249"/>
                    </a:lnTo>
                    <a:lnTo>
                      <a:pt x="984" y="227"/>
                    </a:lnTo>
                    <a:lnTo>
                      <a:pt x="970" y="207"/>
                    </a:lnTo>
                    <a:lnTo>
                      <a:pt x="953" y="188"/>
                    </a:lnTo>
                    <a:lnTo>
                      <a:pt x="917" y="152"/>
                    </a:lnTo>
                    <a:lnTo>
                      <a:pt x="881" y="118"/>
                    </a:lnTo>
                    <a:lnTo>
                      <a:pt x="838" y="87"/>
                    </a:lnTo>
                    <a:lnTo>
                      <a:pt x="816" y="75"/>
                    </a:lnTo>
                    <a:lnTo>
                      <a:pt x="794" y="61"/>
                    </a:lnTo>
                    <a:lnTo>
                      <a:pt x="771" y="51"/>
                    </a:lnTo>
                    <a:lnTo>
                      <a:pt x="747" y="41"/>
                    </a:lnTo>
                    <a:lnTo>
                      <a:pt x="723" y="31"/>
                    </a:lnTo>
                    <a:lnTo>
                      <a:pt x="698" y="22"/>
                    </a:lnTo>
                    <a:lnTo>
                      <a:pt x="672" y="16"/>
                    </a:lnTo>
                    <a:lnTo>
                      <a:pt x="646" y="10"/>
                    </a:lnTo>
                    <a:lnTo>
                      <a:pt x="619" y="4"/>
                    </a:lnTo>
                    <a:lnTo>
                      <a:pt x="593" y="2"/>
                    </a:lnTo>
                    <a:lnTo>
                      <a:pt x="567" y="0"/>
                    </a:lnTo>
                    <a:lnTo>
                      <a:pt x="539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6" name="Freeform 80"/>
              <p:cNvSpPr>
                <a:spLocks noEditPoints="1"/>
              </p:cNvSpPr>
              <p:nvPr/>
            </p:nvSpPr>
            <p:spPr bwMode="auto">
              <a:xfrm>
                <a:off x="2201" y="366"/>
                <a:ext cx="1073" cy="1348"/>
              </a:xfrm>
              <a:custGeom>
                <a:avLst/>
                <a:gdLst>
                  <a:gd name="T0" fmla="*/ 298 w 1073"/>
                  <a:gd name="T1" fmla="*/ 1326 h 1348"/>
                  <a:gd name="T2" fmla="*/ 249 w 1073"/>
                  <a:gd name="T3" fmla="*/ 1269 h 1348"/>
                  <a:gd name="T4" fmla="*/ 237 w 1073"/>
                  <a:gd name="T5" fmla="*/ 1219 h 1348"/>
                  <a:gd name="T6" fmla="*/ 233 w 1073"/>
                  <a:gd name="T7" fmla="*/ 1150 h 1348"/>
                  <a:gd name="T8" fmla="*/ 205 w 1073"/>
                  <a:gd name="T9" fmla="*/ 1053 h 1348"/>
                  <a:gd name="T10" fmla="*/ 39 w 1073"/>
                  <a:gd name="T11" fmla="*/ 709 h 1348"/>
                  <a:gd name="T12" fmla="*/ 6 w 1073"/>
                  <a:gd name="T13" fmla="*/ 593 h 1348"/>
                  <a:gd name="T14" fmla="*/ 0 w 1073"/>
                  <a:gd name="T15" fmla="*/ 518 h 1348"/>
                  <a:gd name="T16" fmla="*/ 10 w 1073"/>
                  <a:gd name="T17" fmla="*/ 413 h 1348"/>
                  <a:gd name="T18" fmla="*/ 43 w 1073"/>
                  <a:gd name="T19" fmla="*/ 316 h 1348"/>
                  <a:gd name="T20" fmla="*/ 93 w 1073"/>
                  <a:gd name="T21" fmla="*/ 229 h 1348"/>
                  <a:gd name="T22" fmla="*/ 197 w 1073"/>
                  <a:gd name="T23" fmla="*/ 120 h 1348"/>
                  <a:gd name="T24" fmla="*/ 328 w 1073"/>
                  <a:gd name="T25" fmla="*/ 41 h 1348"/>
                  <a:gd name="T26" fmla="*/ 429 w 1073"/>
                  <a:gd name="T27" fmla="*/ 10 h 1348"/>
                  <a:gd name="T28" fmla="*/ 537 w 1073"/>
                  <a:gd name="T29" fmla="*/ 0 h 1348"/>
                  <a:gd name="T30" fmla="*/ 617 w 1073"/>
                  <a:gd name="T31" fmla="*/ 6 h 1348"/>
                  <a:gd name="T32" fmla="*/ 721 w 1073"/>
                  <a:gd name="T33" fmla="*/ 33 h 1348"/>
                  <a:gd name="T34" fmla="*/ 836 w 1073"/>
                  <a:gd name="T35" fmla="*/ 89 h 1348"/>
                  <a:gd name="T36" fmla="*/ 966 w 1073"/>
                  <a:gd name="T37" fmla="*/ 209 h 1348"/>
                  <a:gd name="T38" fmla="*/ 1020 w 1073"/>
                  <a:gd name="T39" fmla="*/ 294 h 1348"/>
                  <a:gd name="T40" fmla="*/ 1057 w 1073"/>
                  <a:gd name="T41" fmla="*/ 389 h 1348"/>
                  <a:gd name="T42" fmla="*/ 1073 w 1073"/>
                  <a:gd name="T43" fmla="*/ 492 h 1348"/>
                  <a:gd name="T44" fmla="*/ 1071 w 1073"/>
                  <a:gd name="T45" fmla="*/ 569 h 1348"/>
                  <a:gd name="T46" fmla="*/ 1036 w 1073"/>
                  <a:gd name="T47" fmla="*/ 709 h 1348"/>
                  <a:gd name="T48" fmla="*/ 1006 w 1073"/>
                  <a:gd name="T49" fmla="*/ 769 h 1348"/>
                  <a:gd name="T50" fmla="*/ 844 w 1073"/>
                  <a:gd name="T51" fmla="*/ 1134 h 1348"/>
                  <a:gd name="T52" fmla="*/ 840 w 1073"/>
                  <a:gd name="T53" fmla="*/ 1190 h 1348"/>
                  <a:gd name="T54" fmla="*/ 824 w 1073"/>
                  <a:gd name="T55" fmla="*/ 1269 h 1348"/>
                  <a:gd name="T56" fmla="*/ 790 w 1073"/>
                  <a:gd name="T57" fmla="*/ 1314 h 1348"/>
                  <a:gd name="T58" fmla="*/ 537 w 1073"/>
                  <a:gd name="T59" fmla="*/ 1348 h 1348"/>
                  <a:gd name="T60" fmla="*/ 508 w 1073"/>
                  <a:gd name="T61" fmla="*/ 0 h 1348"/>
                  <a:gd name="T62" fmla="*/ 403 w 1073"/>
                  <a:gd name="T63" fmla="*/ 16 h 1348"/>
                  <a:gd name="T64" fmla="*/ 306 w 1073"/>
                  <a:gd name="T65" fmla="*/ 51 h 1348"/>
                  <a:gd name="T66" fmla="*/ 158 w 1073"/>
                  <a:gd name="T67" fmla="*/ 152 h 1348"/>
                  <a:gd name="T68" fmla="*/ 77 w 1073"/>
                  <a:gd name="T69" fmla="*/ 249 h 1348"/>
                  <a:gd name="T70" fmla="*/ 33 w 1073"/>
                  <a:gd name="T71" fmla="*/ 340 h 1348"/>
                  <a:gd name="T72" fmla="*/ 6 w 1073"/>
                  <a:gd name="T73" fmla="*/ 439 h 1348"/>
                  <a:gd name="T74" fmla="*/ 0 w 1073"/>
                  <a:gd name="T75" fmla="*/ 518 h 1348"/>
                  <a:gd name="T76" fmla="*/ 8 w 1073"/>
                  <a:gd name="T77" fmla="*/ 617 h 1348"/>
                  <a:gd name="T78" fmla="*/ 51 w 1073"/>
                  <a:gd name="T79" fmla="*/ 741 h 1348"/>
                  <a:gd name="T80" fmla="*/ 205 w 1073"/>
                  <a:gd name="T81" fmla="*/ 1055 h 1348"/>
                  <a:gd name="T82" fmla="*/ 233 w 1073"/>
                  <a:gd name="T83" fmla="*/ 1164 h 1348"/>
                  <a:gd name="T84" fmla="*/ 241 w 1073"/>
                  <a:gd name="T85" fmla="*/ 1247 h 1348"/>
                  <a:gd name="T86" fmla="*/ 257 w 1073"/>
                  <a:gd name="T87" fmla="*/ 1285 h 1348"/>
                  <a:gd name="T88" fmla="*/ 312 w 1073"/>
                  <a:gd name="T89" fmla="*/ 1338 h 1348"/>
                  <a:gd name="T90" fmla="*/ 743 w 1073"/>
                  <a:gd name="T91" fmla="*/ 1348 h 1348"/>
                  <a:gd name="T92" fmla="*/ 800 w 1073"/>
                  <a:gd name="T93" fmla="*/ 1304 h 1348"/>
                  <a:gd name="T94" fmla="*/ 830 w 1073"/>
                  <a:gd name="T95" fmla="*/ 1259 h 1348"/>
                  <a:gd name="T96" fmla="*/ 840 w 1073"/>
                  <a:gd name="T97" fmla="*/ 1164 h 1348"/>
                  <a:gd name="T98" fmla="*/ 854 w 1073"/>
                  <a:gd name="T99" fmla="*/ 1097 h 1348"/>
                  <a:gd name="T100" fmla="*/ 1006 w 1073"/>
                  <a:gd name="T101" fmla="*/ 769 h 1348"/>
                  <a:gd name="T102" fmla="*/ 1053 w 1073"/>
                  <a:gd name="T103" fmla="*/ 664 h 1348"/>
                  <a:gd name="T104" fmla="*/ 1073 w 1073"/>
                  <a:gd name="T105" fmla="*/ 543 h 1348"/>
                  <a:gd name="T106" fmla="*/ 1071 w 1073"/>
                  <a:gd name="T107" fmla="*/ 466 h 1348"/>
                  <a:gd name="T108" fmla="*/ 1049 w 1073"/>
                  <a:gd name="T109" fmla="*/ 365 h 1348"/>
                  <a:gd name="T110" fmla="*/ 1008 w 1073"/>
                  <a:gd name="T111" fmla="*/ 271 h 1348"/>
                  <a:gd name="T112" fmla="*/ 949 w 1073"/>
                  <a:gd name="T113" fmla="*/ 188 h 1348"/>
                  <a:gd name="T114" fmla="*/ 792 w 1073"/>
                  <a:gd name="T115" fmla="*/ 63 h 1348"/>
                  <a:gd name="T116" fmla="*/ 694 w 1073"/>
                  <a:gd name="T117" fmla="*/ 22 h 1348"/>
                  <a:gd name="T118" fmla="*/ 591 w 1073"/>
                  <a:gd name="T119" fmla="*/ 2 h 13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1073" h="1348">
                    <a:moveTo>
                      <a:pt x="332" y="1348"/>
                    </a:moveTo>
                    <a:lnTo>
                      <a:pt x="332" y="1348"/>
                    </a:lnTo>
                    <a:lnTo>
                      <a:pt x="314" y="1338"/>
                    </a:lnTo>
                    <a:lnTo>
                      <a:pt x="298" y="1326"/>
                    </a:lnTo>
                    <a:lnTo>
                      <a:pt x="284" y="1314"/>
                    </a:lnTo>
                    <a:lnTo>
                      <a:pt x="273" y="1304"/>
                    </a:lnTo>
                    <a:lnTo>
                      <a:pt x="257" y="1283"/>
                    </a:lnTo>
                    <a:lnTo>
                      <a:pt x="249" y="1269"/>
                    </a:lnTo>
                    <a:lnTo>
                      <a:pt x="249" y="1269"/>
                    </a:lnTo>
                    <a:lnTo>
                      <a:pt x="245" y="1259"/>
                    </a:lnTo>
                    <a:lnTo>
                      <a:pt x="241" y="1247"/>
                    </a:lnTo>
                    <a:lnTo>
                      <a:pt x="237" y="1219"/>
                    </a:lnTo>
                    <a:lnTo>
                      <a:pt x="233" y="1190"/>
                    </a:lnTo>
                    <a:lnTo>
                      <a:pt x="233" y="1164"/>
                    </a:lnTo>
                    <a:lnTo>
                      <a:pt x="233" y="1164"/>
                    </a:lnTo>
                    <a:lnTo>
                      <a:pt x="233" y="1150"/>
                    </a:lnTo>
                    <a:lnTo>
                      <a:pt x="229" y="1134"/>
                    </a:lnTo>
                    <a:lnTo>
                      <a:pt x="219" y="1097"/>
                    </a:lnTo>
                    <a:lnTo>
                      <a:pt x="205" y="1053"/>
                    </a:lnTo>
                    <a:lnTo>
                      <a:pt x="205" y="1053"/>
                    </a:lnTo>
                    <a:lnTo>
                      <a:pt x="67" y="769"/>
                    </a:lnTo>
                    <a:lnTo>
                      <a:pt x="67" y="769"/>
                    </a:lnTo>
                    <a:lnTo>
                      <a:pt x="51" y="739"/>
                    </a:lnTo>
                    <a:lnTo>
                      <a:pt x="39" y="709"/>
                    </a:lnTo>
                    <a:lnTo>
                      <a:pt x="39" y="709"/>
                    </a:lnTo>
                    <a:lnTo>
                      <a:pt x="22" y="664"/>
                    </a:lnTo>
                    <a:lnTo>
                      <a:pt x="10" y="617"/>
                    </a:lnTo>
                    <a:lnTo>
                      <a:pt x="6" y="593"/>
                    </a:lnTo>
                    <a:lnTo>
                      <a:pt x="2" y="569"/>
                    </a:lnTo>
                    <a:lnTo>
                      <a:pt x="0" y="543"/>
                    </a:lnTo>
                    <a:lnTo>
                      <a:pt x="0" y="518"/>
                    </a:lnTo>
                    <a:lnTo>
                      <a:pt x="0" y="518"/>
                    </a:lnTo>
                    <a:lnTo>
                      <a:pt x="0" y="492"/>
                    </a:lnTo>
                    <a:lnTo>
                      <a:pt x="2" y="466"/>
                    </a:lnTo>
                    <a:lnTo>
                      <a:pt x="6" y="439"/>
                    </a:lnTo>
                    <a:lnTo>
                      <a:pt x="10" y="413"/>
                    </a:lnTo>
                    <a:lnTo>
                      <a:pt x="16" y="389"/>
                    </a:lnTo>
                    <a:lnTo>
                      <a:pt x="25" y="365"/>
                    </a:lnTo>
                    <a:lnTo>
                      <a:pt x="33" y="340"/>
                    </a:lnTo>
                    <a:lnTo>
                      <a:pt x="43" y="316"/>
                    </a:lnTo>
                    <a:lnTo>
                      <a:pt x="53" y="294"/>
                    </a:lnTo>
                    <a:lnTo>
                      <a:pt x="65" y="271"/>
                    </a:lnTo>
                    <a:lnTo>
                      <a:pt x="79" y="249"/>
                    </a:lnTo>
                    <a:lnTo>
                      <a:pt x="93" y="229"/>
                    </a:lnTo>
                    <a:lnTo>
                      <a:pt x="107" y="209"/>
                    </a:lnTo>
                    <a:lnTo>
                      <a:pt x="124" y="188"/>
                    </a:lnTo>
                    <a:lnTo>
                      <a:pt x="158" y="152"/>
                    </a:lnTo>
                    <a:lnTo>
                      <a:pt x="197" y="120"/>
                    </a:lnTo>
                    <a:lnTo>
                      <a:pt x="237" y="89"/>
                    </a:lnTo>
                    <a:lnTo>
                      <a:pt x="282" y="63"/>
                    </a:lnTo>
                    <a:lnTo>
                      <a:pt x="306" y="51"/>
                    </a:lnTo>
                    <a:lnTo>
                      <a:pt x="328" y="41"/>
                    </a:lnTo>
                    <a:lnTo>
                      <a:pt x="352" y="33"/>
                    </a:lnTo>
                    <a:lnTo>
                      <a:pt x="379" y="24"/>
                    </a:lnTo>
                    <a:lnTo>
                      <a:pt x="403" y="16"/>
                    </a:lnTo>
                    <a:lnTo>
                      <a:pt x="429" y="10"/>
                    </a:lnTo>
                    <a:lnTo>
                      <a:pt x="456" y="6"/>
                    </a:lnTo>
                    <a:lnTo>
                      <a:pt x="482" y="2"/>
                    </a:lnTo>
                    <a:lnTo>
                      <a:pt x="510" y="0"/>
                    </a:lnTo>
                    <a:lnTo>
                      <a:pt x="537" y="0"/>
                    </a:lnTo>
                    <a:lnTo>
                      <a:pt x="537" y="0"/>
                    </a:lnTo>
                    <a:lnTo>
                      <a:pt x="565" y="0"/>
                    </a:lnTo>
                    <a:lnTo>
                      <a:pt x="591" y="2"/>
                    </a:lnTo>
                    <a:lnTo>
                      <a:pt x="617" y="6"/>
                    </a:lnTo>
                    <a:lnTo>
                      <a:pt x="644" y="10"/>
                    </a:lnTo>
                    <a:lnTo>
                      <a:pt x="670" y="16"/>
                    </a:lnTo>
                    <a:lnTo>
                      <a:pt x="694" y="24"/>
                    </a:lnTo>
                    <a:lnTo>
                      <a:pt x="721" y="33"/>
                    </a:lnTo>
                    <a:lnTo>
                      <a:pt x="745" y="41"/>
                    </a:lnTo>
                    <a:lnTo>
                      <a:pt x="767" y="51"/>
                    </a:lnTo>
                    <a:lnTo>
                      <a:pt x="792" y="63"/>
                    </a:lnTo>
                    <a:lnTo>
                      <a:pt x="836" y="89"/>
                    </a:lnTo>
                    <a:lnTo>
                      <a:pt x="877" y="120"/>
                    </a:lnTo>
                    <a:lnTo>
                      <a:pt x="915" y="152"/>
                    </a:lnTo>
                    <a:lnTo>
                      <a:pt x="949" y="188"/>
                    </a:lnTo>
                    <a:lnTo>
                      <a:pt x="966" y="209"/>
                    </a:lnTo>
                    <a:lnTo>
                      <a:pt x="982" y="229"/>
                    </a:lnTo>
                    <a:lnTo>
                      <a:pt x="996" y="249"/>
                    </a:lnTo>
                    <a:lnTo>
                      <a:pt x="1008" y="271"/>
                    </a:lnTo>
                    <a:lnTo>
                      <a:pt x="1020" y="294"/>
                    </a:lnTo>
                    <a:lnTo>
                      <a:pt x="1030" y="316"/>
                    </a:lnTo>
                    <a:lnTo>
                      <a:pt x="1040" y="340"/>
                    </a:lnTo>
                    <a:lnTo>
                      <a:pt x="1049" y="365"/>
                    </a:lnTo>
                    <a:lnTo>
                      <a:pt x="1057" y="389"/>
                    </a:lnTo>
                    <a:lnTo>
                      <a:pt x="1063" y="413"/>
                    </a:lnTo>
                    <a:lnTo>
                      <a:pt x="1067" y="439"/>
                    </a:lnTo>
                    <a:lnTo>
                      <a:pt x="1071" y="466"/>
                    </a:lnTo>
                    <a:lnTo>
                      <a:pt x="1073" y="492"/>
                    </a:lnTo>
                    <a:lnTo>
                      <a:pt x="1073" y="518"/>
                    </a:lnTo>
                    <a:lnTo>
                      <a:pt x="1073" y="518"/>
                    </a:lnTo>
                    <a:lnTo>
                      <a:pt x="1073" y="543"/>
                    </a:lnTo>
                    <a:lnTo>
                      <a:pt x="1071" y="569"/>
                    </a:lnTo>
                    <a:lnTo>
                      <a:pt x="1067" y="593"/>
                    </a:lnTo>
                    <a:lnTo>
                      <a:pt x="1063" y="617"/>
                    </a:lnTo>
                    <a:lnTo>
                      <a:pt x="1053" y="664"/>
                    </a:lnTo>
                    <a:lnTo>
                      <a:pt x="1036" y="709"/>
                    </a:lnTo>
                    <a:lnTo>
                      <a:pt x="1036" y="709"/>
                    </a:lnTo>
                    <a:lnTo>
                      <a:pt x="1022" y="739"/>
                    </a:lnTo>
                    <a:lnTo>
                      <a:pt x="1006" y="769"/>
                    </a:lnTo>
                    <a:lnTo>
                      <a:pt x="1006" y="769"/>
                    </a:lnTo>
                    <a:lnTo>
                      <a:pt x="868" y="1053"/>
                    </a:lnTo>
                    <a:lnTo>
                      <a:pt x="868" y="1053"/>
                    </a:lnTo>
                    <a:lnTo>
                      <a:pt x="854" y="1097"/>
                    </a:lnTo>
                    <a:lnTo>
                      <a:pt x="844" y="1134"/>
                    </a:lnTo>
                    <a:lnTo>
                      <a:pt x="842" y="1150"/>
                    </a:lnTo>
                    <a:lnTo>
                      <a:pt x="840" y="1164"/>
                    </a:lnTo>
                    <a:lnTo>
                      <a:pt x="840" y="1164"/>
                    </a:lnTo>
                    <a:lnTo>
                      <a:pt x="840" y="1190"/>
                    </a:lnTo>
                    <a:lnTo>
                      <a:pt x="838" y="1219"/>
                    </a:lnTo>
                    <a:lnTo>
                      <a:pt x="832" y="1247"/>
                    </a:lnTo>
                    <a:lnTo>
                      <a:pt x="830" y="1259"/>
                    </a:lnTo>
                    <a:lnTo>
                      <a:pt x="824" y="1269"/>
                    </a:lnTo>
                    <a:lnTo>
                      <a:pt x="824" y="1269"/>
                    </a:lnTo>
                    <a:lnTo>
                      <a:pt x="816" y="1283"/>
                    </a:lnTo>
                    <a:lnTo>
                      <a:pt x="800" y="1304"/>
                    </a:lnTo>
                    <a:lnTo>
                      <a:pt x="790" y="1314"/>
                    </a:lnTo>
                    <a:lnTo>
                      <a:pt x="775" y="1326"/>
                    </a:lnTo>
                    <a:lnTo>
                      <a:pt x="761" y="1338"/>
                    </a:lnTo>
                    <a:lnTo>
                      <a:pt x="743" y="1348"/>
                    </a:lnTo>
                    <a:lnTo>
                      <a:pt x="537" y="1348"/>
                    </a:lnTo>
                    <a:lnTo>
                      <a:pt x="332" y="1348"/>
                    </a:lnTo>
                    <a:close/>
                    <a:moveTo>
                      <a:pt x="537" y="0"/>
                    </a:moveTo>
                    <a:lnTo>
                      <a:pt x="537" y="0"/>
                    </a:lnTo>
                    <a:lnTo>
                      <a:pt x="508" y="0"/>
                    </a:lnTo>
                    <a:lnTo>
                      <a:pt x="482" y="2"/>
                    </a:lnTo>
                    <a:lnTo>
                      <a:pt x="456" y="6"/>
                    </a:lnTo>
                    <a:lnTo>
                      <a:pt x="429" y="10"/>
                    </a:lnTo>
                    <a:lnTo>
                      <a:pt x="403" y="16"/>
                    </a:lnTo>
                    <a:lnTo>
                      <a:pt x="379" y="22"/>
                    </a:lnTo>
                    <a:lnTo>
                      <a:pt x="352" y="31"/>
                    </a:lnTo>
                    <a:lnTo>
                      <a:pt x="328" y="41"/>
                    </a:lnTo>
                    <a:lnTo>
                      <a:pt x="306" y="51"/>
                    </a:lnTo>
                    <a:lnTo>
                      <a:pt x="282" y="63"/>
                    </a:lnTo>
                    <a:lnTo>
                      <a:pt x="237" y="89"/>
                    </a:lnTo>
                    <a:lnTo>
                      <a:pt x="197" y="118"/>
                    </a:lnTo>
                    <a:lnTo>
                      <a:pt x="158" y="152"/>
                    </a:lnTo>
                    <a:lnTo>
                      <a:pt x="124" y="188"/>
                    </a:lnTo>
                    <a:lnTo>
                      <a:pt x="107" y="209"/>
                    </a:lnTo>
                    <a:lnTo>
                      <a:pt x="91" y="229"/>
                    </a:lnTo>
                    <a:lnTo>
                      <a:pt x="77" y="249"/>
                    </a:lnTo>
                    <a:lnTo>
                      <a:pt x="65" y="271"/>
                    </a:lnTo>
                    <a:lnTo>
                      <a:pt x="53" y="294"/>
                    </a:lnTo>
                    <a:lnTo>
                      <a:pt x="43" y="316"/>
                    </a:lnTo>
                    <a:lnTo>
                      <a:pt x="33" y="340"/>
                    </a:lnTo>
                    <a:lnTo>
                      <a:pt x="25" y="365"/>
                    </a:lnTo>
                    <a:lnTo>
                      <a:pt x="16" y="389"/>
                    </a:lnTo>
                    <a:lnTo>
                      <a:pt x="10" y="413"/>
                    </a:lnTo>
                    <a:lnTo>
                      <a:pt x="6" y="439"/>
                    </a:lnTo>
                    <a:lnTo>
                      <a:pt x="2" y="466"/>
                    </a:lnTo>
                    <a:lnTo>
                      <a:pt x="0" y="492"/>
                    </a:lnTo>
                    <a:lnTo>
                      <a:pt x="0" y="518"/>
                    </a:lnTo>
                    <a:lnTo>
                      <a:pt x="0" y="518"/>
                    </a:lnTo>
                    <a:lnTo>
                      <a:pt x="0" y="543"/>
                    </a:lnTo>
                    <a:lnTo>
                      <a:pt x="2" y="569"/>
                    </a:lnTo>
                    <a:lnTo>
                      <a:pt x="4" y="593"/>
                    </a:lnTo>
                    <a:lnTo>
                      <a:pt x="8" y="617"/>
                    </a:lnTo>
                    <a:lnTo>
                      <a:pt x="20" y="664"/>
                    </a:lnTo>
                    <a:lnTo>
                      <a:pt x="37" y="711"/>
                    </a:lnTo>
                    <a:lnTo>
                      <a:pt x="37" y="711"/>
                    </a:lnTo>
                    <a:lnTo>
                      <a:pt x="51" y="741"/>
                    </a:lnTo>
                    <a:lnTo>
                      <a:pt x="67" y="769"/>
                    </a:lnTo>
                    <a:lnTo>
                      <a:pt x="67" y="769"/>
                    </a:lnTo>
                    <a:lnTo>
                      <a:pt x="205" y="1055"/>
                    </a:lnTo>
                    <a:lnTo>
                      <a:pt x="205" y="1055"/>
                    </a:lnTo>
                    <a:lnTo>
                      <a:pt x="219" y="1097"/>
                    </a:lnTo>
                    <a:lnTo>
                      <a:pt x="229" y="1134"/>
                    </a:lnTo>
                    <a:lnTo>
                      <a:pt x="231" y="1152"/>
                    </a:lnTo>
                    <a:lnTo>
                      <a:pt x="233" y="1164"/>
                    </a:lnTo>
                    <a:lnTo>
                      <a:pt x="233" y="1164"/>
                    </a:lnTo>
                    <a:lnTo>
                      <a:pt x="233" y="1190"/>
                    </a:lnTo>
                    <a:lnTo>
                      <a:pt x="235" y="1219"/>
                    </a:lnTo>
                    <a:lnTo>
                      <a:pt x="241" y="1247"/>
                    </a:lnTo>
                    <a:lnTo>
                      <a:pt x="243" y="1259"/>
                    </a:lnTo>
                    <a:lnTo>
                      <a:pt x="249" y="1269"/>
                    </a:lnTo>
                    <a:lnTo>
                      <a:pt x="249" y="1269"/>
                    </a:lnTo>
                    <a:lnTo>
                      <a:pt x="257" y="1285"/>
                    </a:lnTo>
                    <a:lnTo>
                      <a:pt x="273" y="1304"/>
                    </a:lnTo>
                    <a:lnTo>
                      <a:pt x="284" y="1316"/>
                    </a:lnTo>
                    <a:lnTo>
                      <a:pt x="298" y="1326"/>
                    </a:lnTo>
                    <a:lnTo>
                      <a:pt x="312" y="1338"/>
                    </a:lnTo>
                    <a:lnTo>
                      <a:pt x="330" y="1348"/>
                    </a:lnTo>
                    <a:lnTo>
                      <a:pt x="537" y="1348"/>
                    </a:lnTo>
                    <a:lnTo>
                      <a:pt x="743" y="1348"/>
                    </a:lnTo>
                    <a:lnTo>
                      <a:pt x="743" y="1348"/>
                    </a:lnTo>
                    <a:lnTo>
                      <a:pt x="761" y="1338"/>
                    </a:lnTo>
                    <a:lnTo>
                      <a:pt x="775" y="1326"/>
                    </a:lnTo>
                    <a:lnTo>
                      <a:pt x="790" y="1316"/>
                    </a:lnTo>
                    <a:lnTo>
                      <a:pt x="800" y="1304"/>
                    </a:lnTo>
                    <a:lnTo>
                      <a:pt x="816" y="1285"/>
                    </a:lnTo>
                    <a:lnTo>
                      <a:pt x="824" y="1269"/>
                    </a:lnTo>
                    <a:lnTo>
                      <a:pt x="824" y="1269"/>
                    </a:lnTo>
                    <a:lnTo>
                      <a:pt x="830" y="1259"/>
                    </a:lnTo>
                    <a:lnTo>
                      <a:pt x="832" y="1247"/>
                    </a:lnTo>
                    <a:lnTo>
                      <a:pt x="838" y="1219"/>
                    </a:lnTo>
                    <a:lnTo>
                      <a:pt x="840" y="1190"/>
                    </a:lnTo>
                    <a:lnTo>
                      <a:pt x="840" y="1164"/>
                    </a:lnTo>
                    <a:lnTo>
                      <a:pt x="840" y="1164"/>
                    </a:lnTo>
                    <a:lnTo>
                      <a:pt x="842" y="1152"/>
                    </a:lnTo>
                    <a:lnTo>
                      <a:pt x="844" y="1134"/>
                    </a:lnTo>
                    <a:lnTo>
                      <a:pt x="854" y="1097"/>
                    </a:lnTo>
                    <a:lnTo>
                      <a:pt x="868" y="1055"/>
                    </a:lnTo>
                    <a:lnTo>
                      <a:pt x="868" y="1055"/>
                    </a:lnTo>
                    <a:lnTo>
                      <a:pt x="1006" y="769"/>
                    </a:lnTo>
                    <a:lnTo>
                      <a:pt x="1006" y="769"/>
                    </a:lnTo>
                    <a:lnTo>
                      <a:pt x="1022" y="741"/>
                    </a:lnTo>
                    <a:lnTo>
                      <a:pt x="1036" y="711"/>
                    </a:lnTo>
                    <a:lnTo>
                      <a:pt x="1036" y="711"/>
                    </a:lnTo>
                    <a:lnTo>
                      <a:pt x="1053" y="664"/>
                    </a:lnTo>
                    <a:lnTo>
                      <a:pt x="1065" y="617"/>
                    </a:lnTo>
                    <a:lnTo>
                      <a:pt x="1069" y="593"/>
                    </a:lnTo>
                    <a:lnTo>
                      <a:pt x="1071" y="569"/>
                    </a:lnTo>
                    <a:lnTo>
                      <a:pt x="1073" y="543"/>
                    </a:lnTo>
                    <a:lnTo>
                      <a:pt x="1073" y="518"/>
                    </a:lnTo>
                    <a:lnTo>
                      <a:pt x="1073" y="518"/>
                    </a:lnTo>
                    <a:lnTo>
                      <a:pt x="1073" y="492"/>
                    </a:lnTo>
                    <a:lnTo>
                      <a:pt x="1071" y="466"/>
                    </a:lnTo>
                    <a:lnTo>
                      <a:pt x="1067" y="439"/>
                    </a:lnTo>
                    <a:lnTo>
                      <a:pt x="1063" y="413"/>
                    </a:lnTo>
                    <a:lnTo>
                      <a:pt x="1057" y="389"/>
                    </a:lnTo>
                    <a:lnTo>
                      <a:pt x="1049" y="365"/>
                    </a:lnTo>
                    <a:lnTo>
                      <a:pt x="1040" y="340"/>
                    </a:lnTo>
                    <a:lnTo>
                      <a:pt x="1030" y="316"/>
                    </a:lnTo>
                    <a:lnTo>
                      <a:pt x="1020" y="294"/>
                    </a:lnTo>
                    <a:lnTo>
                      <a:pt x="1008" y="271"/>
                    </a:lnTo>
                    <a:lnTo>
                      <a:pt x="996" y="249"/>
                    </a:lnTo>
                    <a:lnTo>
                      <a:pt x="982" y="229"/>
                    </a:lnTo>
                    <a:lnTo>
                      <a:pt x="966" y="209"/>
                    </a:lnTo>
                    <a:lnTo>
                      <a:pt x="949" y="188"/>
                    </a:lnTo>
                    <a:lnTo>
                      <a:pt x="915" y="152"/>
                    </a:lnTo>
                    <a:lnTo>
                      <a:pt x="877" y="118"/>
                    </a:lnTo>
                    <a:lnTo>
                      <a:pt x="836" y="89"/>
                    </a:lnTo>
                    <a:lnTo>
                      <a:pt x="792" y="63"/>
                    </a:lnTo>
                    <a:lnTo>
                      <a:pt x="769" y="51"/>
                    </a:lnTo>
                    <a:lnTo>
                      <a:pt x="745" y="41"/>
                    </a:lnTo>
                    <a:lnTo>
                      <a:pt x="721" y="31"/>
                    </a:lnTo>
                    <a:lnTo>
                      <a:pt x="694" y="22"/>
                    </a:lnTo>
                    <a:lnTo>
                      <a:pt x="670" y="16"/>
                    </a:lnTo>
                    <a:lnTo>
                      <a:pt x="644" y="10"/>
                    </a:lnTo>
                    <a:lnTo>
                      <a:pt x="617" y="6"/>
                    </a:lnTo>
                    <a:lnTo>
                      <a:pt x="591" y="2"/>
                    </a:lnTo>
                    <a:lnTo>
                      <a:pt x="565" y="0"/>
                    </a:lnTo>
                    <a:lnTo>
                      <a:pt x="537" y="0"/>
                    </a:lnTo>
                    <a:close/>
                  </a:path>
                </a:pathLst>
              </a:custGeom>
              <a:solidFill>
                <a:srgbClr val="FDFDF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7" name="Freeform 81"/>
              <p:cNvSpPr>
                <a:spLocks/>
              </p:cNvSpPr>
              <p:nvPr/>
            </p:nvSpPr>
            <p:spPr bwMode="auto">
              <a:xfrm>
                <a:off x="2201" y="366"/>
                <a:ext cx="1073" cy="1348"/>
              </a:xfrm>
              <a:custGeom>
                <a:avLst/>
                <a:gdLst>
                  <a:gd name="T0" fmla="*/ 332 w 1073"/>
                  <a:gd name="T1" fmla="*/ 1348 h 1348"/>
                  <a:gd name="T2" fmla="*/ 298 w 1073"/>
                  <a:gd name="T3" fmla="*/ 1326 h 1348"/>
                  <a:gd name="T4" fmla="*/ 273 w 1073"/>
                  <a:gd name="T5" fmla="*/ 1304 h 1348"/>
                  <a:gd name="T6" fmla="*/ 249 w 1073"/>
                  <a:gd name="T7" fmla="*/ 1269 h 1348"/>
                  <a:gd name="T8" fmla="*/ 245 w 1073"/>
                  <a:gd name="T9" fmla="*/ 1259 h 1348"/>
                  <a:gd name="T10" fmla="*/ 237 w 1073"/>
                  <a:gd name="T11" fmla="*/ 1219 h 1348"/>
                  <a:gd name="T12" fmla="*/ 233 w 1073"/>
                  <a:gd name="T13" fmla="*/ 1164 h 1348"/>
                  <a:gd name="T14" fmla="*/ 233 w 1073"/>
                  <a:gd name="T15" fmla="*/ 1150 h 1348"/>
                  <a:gd name="T16" fmla="*/ 219 w 1073"/>
                  <a:gd name="T17" fmla="*/ 1097 h 1348"/>
                  <a:gd name="T18" fmla="*/ 205 w 1073"/>
                  <a:gd name="T19" fmla="*/ 1053 h 1348"/>
                  <a:gd name="T20" fmla="*/ 67 w 1073"/>
                  <a:gd name="T21" fmla="*/ 769 h 1348"/>
                  <a:gd name="T22" fmla="*/ 39 w 1073"/>
                  <a:gd name="T23" fmla="*/ 709 h 1348"/>
                  <a:gd name="T24" fmla="*/ 22 w 1073"/>
                  <a:gd name="T25" fmla="*/ 664 h 1348"/>
                  <a:gd name="T26" fmla="*/ 6 w 1073"/>
                  <a:gd name="T27" fmla="*/ 593 h 1348"/>
                  <a:gd name="T28" fmla="*/ 0 w 1073"/>
                  <a:gd name="T29" fmla="*/ 543 h 1348"/>
                  <a:gd name="T30" fmla="*/ 0 w 1073"/>
                  <a:gd name="T31" fmla="*/ 518 h 1348"/>
                  <a:gd name="T32" fmla="*/ 2 w 1073"/>
                  <a:gd name="T33" fmla="*/ 466 h 1348"/>
                  <a:gd name="T34" fmla="*/ 10 w 1073"/>
                  <a:gd name="T35" fmla="*/ 413 h 1348"/>
                  <a:gd name="T36" fmla="*/ 25 w 1073"/>
                  <a:gd name="T37" fmla="*/ 365 h 1348"/>
                  <a:gd name="T38" fmla="*/ 43 w 1073"/>
                  <a:gd name="T39" fmla="*/ 316 h 1348"/>
                  <a:gd name="T40" fmla="*/ 65 w 1073"/>
                  <a:gd name="T41" fmla="*/ 271 h 1348"/>
                  <a:gd name="T42" fmla="*/ 93 w 1073"/>
                  <a:gd name="T43" fmla="*/ 229 h 1348"/>
                  <a:gd name="T44" fmla="*/ 124 w 1073"/>
                  <a:gd name="T45" fmla="*/ 188 h 1348"/>
                  <a:gd name="T46" fmla="*/ 197 w 1073"/>
                  <a:gd name="T47" fmla="*/ 120 h 1348"/>
                  <a:gd name="T48" fmla="*/ 282 w 1073"/>
                  <a:gd name="T49" fmla="*/ 63 h 1348"/>
                  <a:gd name="T50" fmla="*/ 328 w 1073"/>
                  <a:gd name="T51" fmla="*/ 41 h 1348"/>
                  <a:gd name="T52" fmla="*/ 379 w 1073"/>
                  <a:gd name="T53" fmla="*/ 24 h 1348"/>
                  <a:gd name="T54" fmla="*/ 429 w 1073"/>
                  <a:gd name="T55" fmla="*/ 10 h 1348"/>
                  <a:gd name="T56" fmla="*/ 482 w 1073"/>
                  <a:gd name="T57" fmla="*/ 2 h 1348"/>
                  <a:gd name="T58" fmla="*/ 537 w 1073"/>
                  <a:gd name="T59" fmla="*/ 0 h 1348"/>
                  <a:gd name="T60" fmla="*/ 565 w 1073"/>
                  <a:gd name="T61" fmla="*/ 0 h 1348"/>
                  <a:gd name="T62" fmla="*/ 617 w 1073"/>
                  <a:gd name="T63" fmla="*/ 6 h 1348"/>
                  <a:gd name="T64" fmla="*/ 670 w 1073"/>
                  <a:gd name="T65" fmla="*/ 16 h 1348"/>
                  <a:gd name="T66" fmla="*/ 721 w 1073"/>
                  <a:gd name="T67" fmla="*/ 33 h 1348"/>
                  <a:gd name="T68" fmla="*/ 767 w 1073"/>
                  <a:gd name="T69" fmla="*/ 51 h 1348"/>
                  <a:gd name="T70" fmla="*/ 836 w 1073"/>
                  <a:gd name="T71" fmla="*/ 89 h 1348"/>
                  <a:gd name="T72" fmla="*/ 915 w 1073"/>
                  <a:gd name="T73" fmla="*/ 152 h 1348"/>
                  <a:gd name="T74" fmla="*/ 966 w 1073"/>
                  <a:gd name="T75" fmla="*/ 209 h 1348"/>
                  <a:gd name="T76" fmla="*/ 996 w 1073"/>
                  <a:gd name="T77" fmla="*/ 249 h 1348"/>
                  <a:gd name="T78" fmla="*/ 1020 w 1073"/>
                  <a:gd name="T79" fmla="*/ 294 h 1348"/>
                  <a:gd name="T80" fmla="*/ 1040 w 1073"/>
                  <a:gd name="T81" fmla="*/ 340 h 1348"/>
                  <a:gd name="T82" fmla="*/ 1057 w 1073"/>
                  <a:gd name="T83" fmla="*/ 389 h 1348"/>
                  <a:gd name="T84" fmla="*/ 1067 w 1073"/>
                  <a:gd name="T85" fmla="*/ 439 h 1348"/>
                  <a:gd name="T86" fmla="*/ 1073 w 1073"/>
                  <a:gd name="T87" fmla="*/ 492 h 1348"/>
                  <a:gd name="T88" fmla="*/ 1073 w 1073"/>
                  <a:gd name="T89" fmla="*/ 518 h 1348"/>
                  <a:gd name="T90" fmla="*/ 1071 w 1073"/>
                  <a:gd name="T91" fmla="*/ 569 h 1348"/>
                  <a:gd name="T92" fmla="*/ 1063 w 1073"/>
                  <a:gd name="T93" fmla="*/ 617 h 1348"/>
                  <a:gd name="T94" fmla="*/ 1036 w 1073"/>
                  <a:gd name="T95" fmla="*/ 709 h 1348"/>
                  <a:gd name="T96" fmla="*/ 1022 w 1073"/>
                  <a:gd name="T97" fmla="*/ 739 h 1348"/>
                  <a:gd name="T98" fmla="*/ 1006 w 1073"/>
                  <a:gd name="T99" fmla="*/ 769 h 1348"/>
                  <a:gd name="T100" fmla="*/ 868 w 1073"/>
                  <a:gd name="T101" fmla="*/ 1053 h 1348"/>
                  <a:gd name="T102" fmla="*/ 844 w 1073"/>
                  <a:gd name="T103" fmla="*/ 1134 h 1348"/>
                  <a:gd name="T104" fmla="*/ 840 w 1073"/>
                  <a:gd name="T105" fmla="*/ 1164 h 1348"/>
                  <a:gd name="T106" fmla="*/ 840 w 1073"/>
                  <a:gd name="T107" fmla="*/ 1190 h 1348"/>
                  <a:gd name="T108" fmla="*/ 832 w 1073"/>
                  <a:gd name="T109" fmla="*/ 1247 h 1348"/>
                  <a:gd name="T110" fmla="*/ 824 w 1073"/>
                  <a:gd name="T111" fmla="*/ 1269 h 1348"/>
                  <a:gd name="T112" fmla="*/ 816 w 1073"/>
                  <a:gd name="T113" fmla="*/ 1283 h 1348"/>
                  <a:gd name="T114" fmla="*/ 790 w 1073"/>
                  <a:gd name="T115" fmla="*/ 1314 h 1348"/>
                  <a:gd name="T116" fmla="*/ 761 w 1073"/>
                  <a:gd name="T117" fmla="*/ 1338 h 1348"/>
                  <a:gd name="T118" fmla="*/ 537 w 1073"/>
                  <a:gd name="T119" fmla="*/ 1348 h 13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1073" h="1348">
                    <a:moveTo>
                      <a:pt x="332" y="1348"/>
                    </a:moveTo>
                    <a:lnTo>
                      <a:pt x="332" y="1348"/>
                    </a:lnTo>
                    <a:lnTo>
                      <a:pt x="314" y="1338"/>
                    </a:lnTo>
                    <a:lnTo>
                      <a:pt x="298" y="1326"/>
                    </a:lnTo>
                    <a:lnTo>
                      <a:pt x="284" y="1314"/>
                    </a:lnTo>
                    <a:lnTo>
                      <a:pt x="273" y="1304"/>
                    </a:lnTo>
                    <a:lnTo>
                      <a:pt x="257" y="1283"/>
                    </a:lnTo>
                    <a:lnTo>
                      <a:pt x="249" y="1269"/>
                    </a:lnTo>
                    <a:lnTo>
                      <a:pt x="249" y="1269"/>
                    </a:lnTo>
                    <a:lnTo>
                      <a:pt x="245" y="1259"/>
                    </a:lnTo>
                    <a:lnTo>
                      <a:pt x="241" y="1247"/>
                    </a:lnTo>
                    <a:lnTo>
                      <a:pt x="237" y="1219"/>
                    </a:lnTo>
                    <a:lnTo>
                      <a:pt x="233" y="1190"/>
                    </a:lnTo>
                    <a:lnTo>
                      <a:pt x="233" y="1164"/>
                    </a:lnTo>
                    <a:lnTo>
                      <a:pt x="233" y="1164"/>
                    </a:lnTo>
                    <a:lnTo>
                      <a:pt x="233" y="1150"/>
                    </a:lnTo>
                    <a:lnTo>
                      <a:pt x="229" y="1134"/>
                    </a:lnTo>
                    <a:lnTo>
                      <a:pt x="219" y="1097"/>
                    </a:lnTo>
                    <a:lnTo>
                      <a:pt x="205" y="1053"/>
                    </a:lnTo>
                    <a:lnTo>
                      <a:pt x="205" y="1053"/>
                    </a:lnTo>
                    <a:lnTo>
                      <a:pt x="67" y="769"/>
                    </a:lnTo>
                    <a:lnTo>
                      <a:pt x="67" y="769"/>
                    </a:lnTo>
                    <a:lnTo>
                      <a:pt x="51" y="739"/>
                    </a:lnTo>
                    <a:lnTo>
                      <a:pt x="39" y="709"/>
                    </a:lnTo>
                    <a:lnTo>
                      <a:pt x="39" y="709"/>
                    </a:lnTo>
                    <a:lnTo>
                      <a:pt x="22" y="664"/>
                    </a:lnTo>
                    <a:lnTo>
                      <a:pt x="10" y="617"/>
                    </a:lnTo>
                    <a:lnTo>
                      <a:pt x="6" y="593"/>
                    </a:lnTo>
                    <a:lnTo>
                      <a:pt x="2" y="569"/>
                    </a:lnTo>
                    <a:lnTo>
                      <a:pt x="0" y="543"/>
                    </a:lnTo>
                    <a:lnTo>
                      <a:pt x="0" y="518"/>
                    </a:lnTo>
                    <a:lnTo>
                      <a:pt x="0" y="518"/>
                    </a:lnTo>
                    <a:lnTo>
                      <a:pt x="0" y="492"/>
                    </a:lnTo>
                    <a:lnTo>
                      <a:pt x="2" y="466"/>
                    </a:lnTo>
                    <a:lnTo>
                      <a:pt x="6" y="439"/>
                    </a:lnTo>
                    <a:lnTo>
                      <a:pt x="10" y="413"/>
                    </a:lnTo>
                    <a:lnTo>
                      <a:pt x="16" y="389"/>
                    </a:lnTo>
                    <a:lnTo>
                      <a:pt x="25" y="365"/>
                    </a:lnTo>
                    <a:lnTo>
                      <a:pt x="33" y="340"/>
                    </a:lnTo>
                    <a:lnTo>
                      <a:pt x="43" y="316"/>
                    </a:lnTo>
                    <a:lnTo>
                      <a:pt x="53" y="294"/>
                    </a:lnTo>
                    <a:lnTo>
                      <a:pt x="65" y="271"/>
                    </a:lnTo>
                    <a:lnTo>
                      <a:pt x="79" y="249"/>
                    </a:lnTo>
                    <a:lnTo>
                      <a:pt x="93" y="229"/>
                    </a:lnTo>
                    <a:lnTo>
                      <a:pt x="107" y="209"/>
                    </a:lnTo>
                    <a:lnTo>
                      <a:pt x="124" y="188"/>
                    </a:lnTo>
                    <a:lnTo>
                      <a:pt x="158" y="152"/>
                    </a:lnTo>
                    <a:lnTo>
                      <a:pt x="197" y="120"/>
                    </a:lnTo>
                    <a:lnTo>
                      <a:pt x="237" y="89"/>
                    </a:lnTo>
                    <a:lnTo>
                      <a:pt x="282" y="63"/>
                    </a:lnTo>
                    <a:lnTo>
                      <a:pt x="306" y="51"/>
                    </a:lnTo>
                    <a:lnTo>
                      <a:pt x="328" y="41"/>
                    </a:lnTo>
                    <a:lnTo>
                      <a:pt x="352" y="33"/>
                    </a:lnTo>
                    <a:lnTo>
                      <a:pt x="379" y="24"/>
                    </a:lnTo>
                    <a:lnTo>
                      <a:pt x="403" y="16"/>
                    </a:lnTo>
                    <a:lnTo>
                      <a:pt x="429" y="10"/>
                    </a:lnTo>
                    <a:lnTo>
                      <a:pt x="456" y="6"/>
                    </a:lnTo>
                    <a:lnTo>
                      <a:pt x="482" y="2"/>
                    </a:lnTo>
                    <a:lnTo>
                      <a:pt x="510" y="0"/>
                    </a:lnTo>
                    <a:lnTo>
                      <a:pt x="537" y="0"/>
                    </a:lnTo>
                    <a:lnTo>
                      <a:pt x="537" y="0"/>
                    </a:lnTo>
                    <a:lnTo>
                      <a:pt x="565" y="0"/>
                    </a:lnTo>
                    <a:lnTo>
                      <a:pt x="591" y="2"/>
                    </a:lnTo>
                    <a:lnTo>
                      <a:pt x="617" y="6"/>
                    </a:lnTo>
                    <a:lnTo>
                      <a:pt x="644" y="10"/>
                    </a:lnTo>
                    <a:lnTo>
                      <a:pt x="670" y="16"/>
                    </a:lnTo>
                    <a:lnTo>
                      <a:pt x="694" y="24"/>
                    </a:lnTo>
                    <a:lnTo>
                      <a:pt x="721" y="33"/>
                    </a:lnTo>
                    <a:lnTo>
                      <a:pt x="745" y="41"/>
                    </a:lnTo>
                    <a:lnTo>
                      <a:pt x="767" y="51"/>
                    </a:lnTo>
                    <a:lnTo>
                      <a:pt x="792" y="63"/>
                    </a:lnTo>
                    <a:lnTo>
                      <a:pt x="836" y="89"/>
                    </a:lnTo>
                    <a:lnTo>
                      <a:pt x="877" y="120"/>
                    </a:lnTo>
                    <a:lnTo>
                      <a:pt x="915" y="152"/>
                    </a:lnTo>
                    <a:lnTo>
                      <a:pt x="949" y="188"/>
                    </a:lnTo>
                    <a:lnTo>
                      <a:pt x="966" y="209"/>
                    </a:lnTo>
                    <a:lnTo>
                      <a:pt x="982" y="229"/>
                    </a:lnTo>
                    <a:lnTo>
                      <a:pt x="996" y="249"/>
                    </a:lnTo>
                    <a:lnTo>
                      <a:pt x="1008" y="271"/>
                    </a:lnTo>
                    <a:lnTo>
                      <a:pt x="1020" y="294"/>
                    </a:lnTo>
                    <a:lnTo>
                      <a:pt x="1030" y="316"/>
                    </a:lnTo>
                    <a:lnTo>
                      <a:pt x="1040" y="340"/>
                    </a:lnTo>
                    <a:lnTo>
                      <a:pt x="1049" y="365"/>
                    </a:lnTo>
                    <a:lnTo>
                      <a:pt x="1057" y="389"/>
                    </a:lnTo>
                    <a:lnTo>
                      <a:pt x="1063" y="413"/>
                    </a:lnTo>
                    <a:lnTo>
                      <a:pt x="1067" y="439"/>
                    </a:lnTo>
                    <a:lnTo>
                      <a:pt x="1071" y="466"/>
                    </a:lnTo>
                    <a:lnTo>
                      <a:pt x="1073" y="492"/>
                    </a:lnTo>
                    <a:lnTo>
                      <a:pt x="1073" y="518"/>
                    </a:lnTo>
                    <a:lnTo>
                      <a:pt x="1073" y="518"/>
                    </a:lnTo>
                    <a:lnTo>
                      <a:pt x="1073" y="543"/>
                    </a:lnTo>
                    <a:lnTo>
                      <a:pt x="1071" y="569"/>
                    </a:lnTo>
                    <a:lnTo>
                      <a:pt x="1067" y="593"/>
                    </a:lnTo>
                    <a:lnTo>
                      <a:pt x="1063" y="617"/>
                    </a:lnTo>
                    <a:lnTo>
                      <a:pt x="1053" y="664"/>
                    </a:lnTo>
                    <a:lnTo>
                      <a:pt x="1036" y="709"/>
                    </a:lnTo>
                    <a:lnTo>
                      <a:pt x="1036" y="709"/>
                    </a:lnTo>
                    <a:lnTo>
                      <a:pt x="1022" y="739"/>
                    </a:lnTo>
                    <a:lnTo>
                      <a:pt x="1006" y="769"/>
                    </a:lnTo>
                    <a:lnTo>
                      <a:pt x="1006" y="769"/>
                    </a:lnTo>
                    <a:lnTo>
                      <a:pt x="868" y="1053"/>
                    </a:lnTo>
                    <a:lnTo>
                      <a:pt x="868" y="1053"/>
                    </a:lnTo>
                    <a:lnTo>
                      <a:pt x="854" y="1097"/>
                    </a:lnTo>
                    <a:lnTo>
                      <a:pt x="844" y="1134"/>
                    </a:lnTo>
                    <a:lnTo>
                      <a:pt x="842" y="1150"/>
                    </a:lnTo>
                    <a:lnTo>
                      <a:pt x="840" y="1164"/>
                    </a:lnTo>
                    <a:lnTo>
                      <a:pt x="840" y="1164"/>
                    </a:lnTo>
                    <a:lnTo>
                      <a:pt x="840" y="1190"/>
                    </a:lnTo>
                    <a:lnTo>
                      <a:pt x="838" y="1219"/>
                    </a:lnTo>
                    <a:lnTo>
                      <a:pt x="832" y="1247"/>
                    </a:lnTo>
                    <a:lnTo>
                      <a:pt x="830" y="1259"/>
                    </a:lnTo>
                    <a:lnTo>
                      <a:pt x="824" y="1269"/>
                    </a:lnTo>
                    <a:lnTo>
                      <a:pt x="824" y="1269"/>
                    </a:lnTo>
                    <a:lnTo>
                      <a:pt x="816" y="1283"/>
                    </a:lnTo>
                    <a:lnTo>
                      <a:pt x="800" y="1304"/>
                    </a:lnTo>
                    <a:lnTo>
                      <a:pt x="790" y="1314"/>
                    </a:lnTo>
                    <a:lnTo>
                      <a:pt x="775" y="1326"/>
                    </a:lnTo>
                    <a:lnTo>
                      <a:pt x="761" y="1338"/>
                    </a:lnTo>
                    <a:lnTo>
                      <a:pt x="743" y="1348"/>
                    </a:lnTo>
                    <a:lnTo>
                      <a:pt x="537" y="1348"/>
                    </a:lnTo>
                    <a:lnTo>
                      <a:pt x="332" y="1348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8" name="Freeform 82"/>
              <p:cNvSpPr>
                <a:spLocks/>
              </p:cNvSpPr>
              <p:nvPr/>
            </p:nvSpPr>
            <p:spPr bwMode="auto">
              <a:xfrm>
                <a:off x="2201" y="366"/>
                <a:ext cx="1073" cy="1348"/>
              </a:xfrm>
              <a:custGeom>
                <a:avLst/>
                <a:gdLst>
                  <a:gd name="T0" fmla="*/ 537 w 1073"/>
                  <a:gd name="T1" fmla="*/ 0 h 1348"/>
                  <a:gd name="T2" fmla="*/ 482 w 1073"/>
                  <a:gd name="T3" fmla="*/ 2 h 1348"/>
                  <a:gd name="T4" fmla="*/ 429 w 1073"/>
                  <a:gd name="T5" fmla="*/ 10 h 1348"/>
                  <a:gd name="T6" fmla="*/ 379 w 1073"/>
                  <a:gd name="T7" fmla="*/ 22 h 1348"/>
                  <a:gd name="T8" fmla="*/ 328 w 1073"/>
                  <a:gd name="T9" fmla="*/ 41 h 1348"/>
                  <a:gd name="T10" fmla="*/ 282 w 1073"/>
                  <a:gd name="T11" fmla="*/ 63 h 1348"/>
                  <a:gd name="T12" fmla="*/ 197 w 1073"/>
                  <a:gd name="T13" fmla="*/ 118 h 1348"/>
                  <a:gd name="T14" fmla="*/ 124 w 1073"/>
                  <a:gd name="T15" fmla="*/ 188 h 1348"/>
                  <a:gd name="T16" fmla="*/ 91 w 1073"/>
                  <a:gd name="T17" fmla="*/ 229 h 1348"/>
                  <a:gd name="T18" fmla="*/ 65 w 1073"/>
                  <a:gd name="T19" fmla="*/ 271 h 1348"/>
                  <a:gd name="T20" fmla="*/ 43 w 1073"/>
                  <a:gd name="T21" fmla="*/ 316 h 1348"/>
                  <a:gd name="T22" fmla="*/ 25 w 1073"/>
                  <a:gd name="T23" fmla="*/ 365 h 1348"/>
                  <a:gd name="T24" fmla="*/ 10 w 1073"/>
                  <a:gd name="T25" fmla="*/ 413 h 1348"/>
                  <a:gd name="T26" fmla="*/ 2 w 1073"/>
                  <a:gd name="T27" fmla="*/ 466 h 1348"/>
                  <a:gd name="T28" fmla="*/ 0 w 1073"/>
                  <a:gd name="T29" fmla="*/ 518 h 1348"/>
                  <a:gd name="T30" fmla="*/ 0 w 1073"/>
                  <a:gd name="T31" fmla="*/ 543 h 1348"/>
                  <a:gd name="T32" fmla="*/ 4 w 1073"/>
                  <a:gd name="T33" fmla="*/ 593 h 1348"/>
                  <a:gd name="T34" fmla="*/ 20 w 1073"/>
                  <a:gd name="T35" fmla="*/ 664 h 1348"/>
                  <a:gd name="T36" fmla="*/ 37 w 1073"/>
                  <a:gd name="T37" fmla="*/ 711 h 1348"/>
                  <a:gd name="T38" fmla="*/ 67 w 1073"/>
                  <a:gd name="T39" fmla="*/ 769 h 1348"/>
                  <a:gd name="T40" fmla="*/ 205 w 1073"/>
                  <a:gd name="T41" fmla="*/ 1055 h 1348"/>
                  <a:gd name="T42" fmla="*/ 219 w 1073"/>
                  <a:gd name="T43" fmla="*/ 1097 h 1348"/>
                  <a:gd name="T44" fmla="*/ 231 w 1073"/>
                  <a:gd name="T45" fmla="*/ 1152 h 1348"/>
                  <a:gd name="T46" fmla="*/ 233 w 1073"/>
                  <a:gd name="T47" fmla="*/ 1164 h 1348"/>
                  <a:gd name="T48" fmla="*/ 235 w 1073"/>
                  <a:gd name="T49" fmla="*/ 1219 h 1348"/>
                  <a:gd name="T50" fmla="*/ 243 w 1073"/>
                  <a:gd name="T51" fmla="*/ 1259 h 1348"/>
                  <a:gd name="T52" fmla="*/ 249 w 1073"/>
                  <a:gd name="T53" fmla="*/ 1269 h 1348"/>
                  <a:gd name="T54" fmla="*/ 273 w 1073"/>
                  <a:gd name="T55" fmla="*/ 1304 h 1348"/>
                  <a:gd name="T56" fmla="*/ 298 w 1073"/>
                  <a:gd name="T57" fmla="*/ 1326 h 1348"/>
                  <a:gd name="T58" fmla="*/ 330 w 1073"/>
                  <a:gd name="T59" fmla="*/ 1348 h 1348"/>
                  <a:gd name="T60" fmla="*/ 743 w 1073"/>
                  <a:gd name="T61" fmla="*/ 1348 h 1348"/>
                  <a:gd name="T62" fmla="*/ 761 w 1073"/>
                  <a:gd name="T63" fmla="*/ 1338 h 1348"/>
                  <a:gd name="T64" fmla="*/ 790 w 1073"/>
                  <a:gd name="T65" fmla="*/ 1316 h 1348"/>
                  <a:gd name="T66" fmla="*/ 816 w 1073"/>
                  <a:gd name="T67" fmla="*/ 1285 h 1348"/>
                  <a:gd name="T68" fmla="*/ 824 w 1073"/>
                  <a:gd name="T69" fmla="*/ 1269 h 1348"/>
                  <a:gd name="T70" fmla="*/ 832 w 1073"/>
                  <a:gd name="T71" fmla="*/ 1247 h 1348"/>
                  <a:gd name="T72" fmla="*/ 840 w 1073"/>
                  <a:gd name="T73" fmla="*/ 1190 h 1348"/>
                  <a:gd name="T74" fmla="*/ 840 w 1073"/>
                  <a:gd name="T75" fmla="*/ 1164 h 1348"/>
                  <a:gd name="T76" fmla="*/ 844 w 1073"/>
                  <a:gd name="T77" fmla="*/ 1134 h 1348"/>
                  <a:gd name="T78" fmla="*/ 868 w 1073"/>
                  <a:gd name="T79" fmla="*/ 1055 h 1348"/>
                  <a:gd name="T80" fmla="*/ 1006 w 1073"/>
                  <a:gd name="T81" fmla="*/ 769 h 1348"/>
                  <a:gd name="T82" fmla="*/ 1022 w 1073"/>
                  <a:gd name="T83" fmla="*/ 741 h 1348"/>
                  <a:gd name="T84" fmla="*/ 1036 w 1073"/>
                  <a:gd name="T85" fmla="*/ 711 h 1348"/>
                  <a:gd name="T86" fmla="*/ 1065 w 1073"/>
                  <a:gd name="T87" fmla="*/ 617 h 1348"/>
                  <a:gd name="T88" fmla="*/ 1071 w 1073"/>
                  <a:gd name="T89" fmla="*/ 569 h 1348"/>
                  <a:gd name="T90" fmla="*/ 1073 w 1073"/>
                  <a:gd name="T91" fmla="*/ 518 h 1348"/>
                  <a:gd name="T92" fmla="*/ 1073 w 1073"/>
                  <a:gd name="T93" fmla="*/ 492 h 1348"/>
                  <a:gd name="T94" fmla="*/ 1067 w 1073"/>
                  <a:gd name="T95" fmla="*/ 439 h 1348"/>
                  <a:gd name="T96" fmla="*/ 1057 w 1073"/>
                  <a:gd name="T97" fmla="*/ 389 h 1348"/>
                  <a:gd name="T98" fmla="*/ 1040 w 1073"/>
                  <a:gd name="T99" fmla="*/ 340 h 1348"/>
                  <a:gd name="T100" fmla="*/ 1020 w 1073"/>
                  <a:gd name="T101" fmla="*/ 294 h 1348"/>
                  <a:gd name="T102" fmla="*/ 996 w 1073"/>
                  <a:gd name="T103" fmla="*/ 249 h 1348"/>
                  <a:gd name="T104" fmla="*/ 966 w 1073"/>
                  <a:gd name="T105" fmla="*/ 209 h 1348"/>
                  <a:gd name="T106" fmla="*/ 915 w 1073"/>
                  <a:gd name="T107" fmla="*/ 152 h 1348"/>
                  <a:gd name="T108" fmla="*/ 836 w 1073"/>
                  <a:gd name="T109" fmla="*/ 89 h 1348"/>
                  <a:gd name="T110" fmla="*/ 769 w 1073"/>
                  <a:gd name="T111" fmla="*/ 51 h 1348"/>
                  <a:gd name="T112" fmla="*/ 721 w 1073"/>
                  <a:gd name="T113" fmla="*/ 31 h 1348"/>
                  <a:gd name="T114" fmla="*/ 670 w 1073"/>
                  <a:gd name="T115" fmla="*/ 16 h 1348"/>
                  <a:gd name="T116" fmla="*/ 617 w 1073"/>
                  <a:gd name="T117" fmla="*/ 6 h 1348"/>
                  <a:gd name="T118" fmla="*/ 565 w 1073"/>
                  <a:gd name="T119" fmla="*/ 0 h 13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1073" h="1348">
                    <a:moveTo>
                      <a:pt x="537" y="0"/>
                    </a:moveTo>
                    <a:lnTo>
                      <a:pt x="537" y="0"/>
                    </a:lnTo>
                    <a:lnTo>
                      <a:pt x="508" y="0"/>
                    </a:lnTo>
                    <a:lnTo>
                      <a:pt x="482" y="2"/>
                    </a:lnTo>
                    <a:lnTo>
                      <a:pt x="456" y="6"/>
                    </a:lnTo>
                    <a:lnTo>
                      <a:pt x="429" y="10"/>
                    </a:lnTo>
                    <a:lnTo>
                      <a:pt x="403" y="16"/>
                    </a:lnTo>
                    <a:lnTo>
                      <a:pt x="379" y="22"/>
                    </a:lnTo>
                    <a:lnTo>
                      <a:pt x="352" y="31"/>
                    </a:lnTo>
                    <a:lnTo>
                      <a:pt x="328" y="41"/>
                    </a:lnTo>
                    <a:lnTo>
                      <a:pt x="306" y="51"/>
                    </a:lnTo>
                    <a:lnTo>
                      <a:pt x="282" y="63"/>
                    </a:lnTo>
                    <a:lnTo>
                      <a:pt x="237" y="89"/>
                    </a:lnTo>
                    <a:lnTo>
                      <a:pt x="197" y="118"/>
                    </a:lnTo>
                    <a:lnTo>
                      <a:pt x="158" y="152"/>
                    </a:lnTo>
                    <a:lnTo>
                      <a:pt x="124" y="188"/>
                    </a:lnTo>
                    <a:lnTo>
                      <a:pt x="107" y="209"/>
                    </a:lnTo>
                    <a:lnTo>
                      <a:pt x="91" y="229"/>
                    </a:lnTo>
                    <a:lnTo>
                      <a:pt x="77" y="249"/>
                    </a:lnTo>
                    <a:lnTo>
                      <a:pt x="65" y="271"/>
                    </a:lnTo>
                    <a:lnTo>
                      <a:pt x="53" y="294"/>
                    </a:lnTo>
                    <a:lnTo>
                      <a:pt x="43" y="316"/>
                    </a:lnTo>
                    <a:lnTo>
                      <a:pt x="33" y="340"/>
                    </a:lnTo>
                    <a:lnTo>
                      <a:pt x="25" y="365"/>
                    </a:lnTo>
                    <a:lnTo>
                      <a:pt x="16" y="389"/>
                    </a:lnTo>
                    <a:lnTo>
                      <a:pt x="10" y="413"/>
                    </a:lnTo>
                    <a:lnTo>
                      <a:pt x="6" y="439"/>
                    </a:lnTo>
                    <a:lnTo>
                      <a:pt x="2" y="466"/>
                    </a:lnTo>
                    <a:lnTo>
                      <a:pt x="0" y="492"/>
                    </a:lnTo>
                    <a:lnTo>
                      <a:pt x="0" y="518"/>
                    </a:lnTo>
                    <a:lnTo>
                      <a:pt x="0" y="518"/>
                    </a:lnTo>
                    <a:lnTo>
                      <a:pt x="0" y="543"/>
                    </a:lnTo>
                    <a:lnTo>
                      <a:pt x="2" y="569"/>
                    </a:lnTo>
                    <a:lnTo>
                      <a:pt x="4" y="593"/>
                    </a:lnTo>
                    <a:lnTo>
                      <a:pt x="8" y="617"/>
                    </a:lnTo>
                    <a:lnTo>
                      <a:pt x="20" y="664"/>
                    </a:lnTo>
                    <a:lnTo>
                      <a:pt x="37" y="711"/>
                    </a:lnTo>
                    <a:lnTo>
                      <a:pt x="37" y="711"/>
                    </a:lnTo>
                    <a:lnTo>
                      <a:pt x="51" y="741"/>
                    </a:lnTo>
                    <a:lnTo>
                      <a:pt x="67" y="769"/>
                    </a:lnTo>
                    <a:lnTo>
                      <a:pt x="67" y="769"/>
                    </a:lnTo>
                    <a:lnTo>
                      <a:pt x="205" y="1055"/>
                    </a:lnTo>
                    <a:lnTo>
                      <a:pt x="205" y="1055"/>
                    </a:lnTo>
                    <a:lnTo>
                      <a:pt x="219" y="1097"/>
                    </a:lnTo>
                    <a:lnTo>
                      <a:pt x="229" y="1134"/>
                    </a:lnTo>
                    <a:lnTo>
                      <a:pt x="231" y="1152"/>
                    </a:lnTo>
                    <a:lnTo>
                      <a:pt x="233" y="1164"/>
                    </a:lnTo>
                    <a:lnTo>
                      <a:pt x="233" y="1164"/>
                    </a:lnTo>
                    <a:lnTo>
                      <a:pt x="233" y="1190"/>
                    </a:lnTo>
                    <a:lnTo>
                      <a:pt x="235" y="1219"/>
                    </a:lnTo>
                    <a:lnTo>
                      <a:pt x="241" y="1247"/>
                    </a:lnTo>
                    <a:lnTo>
                      <a:pt x="243" y="1259"/>
                    </a:lnTo>
                    <a:lnTo>
                      <a:pt x="249" y="1269"/>
                    </a:lnTo>
                    <a:lnTo>
                      <a:pt x="249" y="1269"/>
                    </a:lnTo>
                    <a:lnTo>
                      <a:pt x="257" y="1285"/>
                    </a:lnTo>
                    <a:lnTo>
                      <a:pt x="273" y="1304"/>
                    </a:lnTo>
                    <a:lnTo>
                      <a:pt x="284" y="1316"/>
                    </a:lnTo>
                    <a:lnTo>
                      <a:pt x="298" y="1326"/>
                    </a:lnTo>
                    <a:lnTo>
                      <a:pt x="312" y="1338"/>
                    </a:lnTo>
                    <a:lnTo>
                      <a:pt x="330" y="1348"/>
                    </a:lnTo>
                    <a:lnTo>
                      <a:pt x="537" y="1348"/>
                    </a:lnTo>
                    <a:lnTo>
                      <a:pt x="743" y="1348"/>
                    </a:lnTo>
                    <a:lnTo>
                      <a:pt x="743" y="1348"/>
                    </a:lnTo>
                    <a:lnTo>
                      <a:pt x="761" y="1338"/>
                    </a:lnTo>
                    <a:lnTo>
                      <a:pt x="775" y="1326"/>
                    </a:lnTo>
                    <a:lnTo>
                      <a:pt x="790" y="1316"/>
                    </a:lnTo>
                    <a:lnTo>
                      <a:pt x="800" y="1304"/>
                    </a:lnTo>
                    <a:lnTo>
                      <a:pt x="816" y="1285"/>
                    </a:lnTo>
                    <a:lnTo>
                      <a:pt x="824" y="1269"/>
                    </a:lnTo>
                    <a:lnTo>
                      <a:pt x="824" y="1269"/>
                    </a:lnTo>
                    <a:lnTo>
                      <a:pt x="830" y="1259"/>
                    </a:lnTo>
                    <a:lnTo>
                      <a:pt x="832" y="1247"/>
                    </a:lnTo>
                    <a:lnTo>
                      <a:pt x="838" y="1219"/>
                    </a:lnTo>
                    <a:lnTo>
                      <a:pt x="840" y="1190"/>
                    </a:lnTo>
                    <a:lnTo>
                      <a:pt x="840" y="1164"/>
                    </a:lnTo>
                    <a:lnTo>
                      <a:pt x="840" y="1164"/>
                    </a:lnTo>
                    <a:lnTo>
                      <a:pt x="842" y="1152"/>
                    </a:lnTo>
                    <a:lnTo>
                      <a:pt x="844" y="1134"/>
                    </a:lnTo>
                    <a:lnTo>
                      <a:pt x="854" y="1097"/>
                    </a:lnTo>
                    <a:lnTo>
                      <a:pt x="868" y="1055"/>
                    </a:lnTo>
                    <a:lnTo>
                      <a:pt x="868" y="1055"/>
                    </a:lnTo>
                    <a:lnTo>
                      <a:pt x="1006" y="769"/>
                    </a:lnTo>
                    <a:lnTo>
                      <a:pt x="1006" y="769"/>
                    </a:lnTo>
                    <a:lnTo>
                      <a:pt x="1022" y="741"/>
                    </a:lnTo>
                    <a:lnTo>
                      <a:pt x="1036" y="711"/>
                    </a:lnTo>
                    <a:lnTo>
                      <a:pt x="1036" y="711"/>
                    </a:lnTo>
                    <a:lnTo>
                      <a:pt x="1053" y="664"/>
                    </a:lnTo>
                    <a:lnTo>
                      <a:pt x="1065" y="617"/>
                    </a:lnTo>
                    <a:lnTo>
                      <a:pt x="1069" y="593"/>
                    </a:lnTo>
                    <a:lnTo>
                      <a:pt x="1071" y="569"/>
                    </a:lnTo>
                    <a:lnTo>
                      <a:pt x="1073" y="543"/>
                    </a:lnTo>
                    <a:lnTo>
                      <a:pt x="1073" y="518"/>
                    </a:lnTo>
                    <a:lnTo>
                      <a:pt x="1073" y="518"/>
                    </a:lnTo>
                    <a:lnTo>
                      <a:pt x="1073" y="492"/>
                    </a:lnTo>
                    <a:lnTo>
                      <a:pt x="1071" y="466"/>
                    </a:lnTo>
                    <a:lnTo>
                      <a:pt x="1067" y="439"/>
                    </a:lnTo>
                    <a:lnTo>
                      <a:pt x="1063" y="413"/>
                    </a:lnTo>
                    <a:lnTo>
                      <a:pt x="1057" y="389"/>
                    </a:lnTo>
                    <a:lnTo>
                      <a:pt x="1049" y="365"/>
                    </a:lnTo>
                    <a:lnTo>
                      <a:pt x="1040" y="340"/>
                    </a:lnTo>
                    <a:lnTo>
                      <a:pt x="1030" y="316"/>
                    </a:lnTo>
                    <a:lnTo>
                      <a:pt x="1020" y="294"/>
                    </a:lnTo>
                    <a:lnTo>
                      <a:pt x="1008" y="271"/>
                    </a:lnTo>
                    <a:lnTo>
                      <a:pt x="996" y="249"/>
                    </a:lnTo>
                    <a:lnTo>
                      <a:pt x="982" y="229"/>
                    </a:lnTo>
                    <a:lnTo>
                      <a:pt x="966" y="209"/>
                    </a:lnTo>
                    <a:lnTo>
                      <a:pt x="949" y="188"/>
                    </a:lnTo>
                    <a:lnTo>
                      <a:pt x="915" y="152"/>
                    </a:lnTo>
                    <a:lnTo>
                      <a:pt x="877" y="118"/>
                    </a:lnTo>
                    <a:lnTo>
                      <a:pt x="836" y="89"/>
                    </a:lnTo>
                    <a:lnTo>
                      <a:pt x="792" y="63"/>
                    </a:lnTo>
                    <a:lnTo>
                      <a:pt x="769" y="51"/>
                    </a:lnTo>
                    <a:lnTo>
                      <a:pt x="745" y="41"/>
                    </a:lnTo>
                    <a:lnTo>
                      <a:pt x="721" y="31"/>
                    </a:lnTo>
                    <a:lnTo>
                      <a:pt x="694" y="22"/>
                    </a:lnTo>
                    <a:lnTo>
                      <a:pt x="670" y="16"/>
                    </a:lnTo>
                    <a:lnTo>
                      <a:pt x="644" y="10"/>
                    </a:lnTo>
                    <a:lnTo>
                      <a:pt x="617" y="6"/>
                    </a:lnTo>
                    <a:lnTo>
                      <a:pt x="591" y="2"/>
                    </a:lnTo>
                    <a:lnTo>
                      <a:pt x="565" y="0"/>
                    </a:lnTo>
                    <a:lnTo>
                      <a:pt x="53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9" name="Freeform 83"/>
              <p:cNvSpPr>
                <a:spLocks noEditPoints="1"/>
              </p:cNvSpPr>
              <p:nvPr/>
            </p:nvSpPr>
            <p:spPr bwMode="auto">
              <a:xfrm>
                <a:off x="2201" y="366"/>
                <a:ext cx="1073" cy="1348"/>
              </a:xfrm>
              <a:custGeom>
                <a:avLst/>
                <a:gdLst>
                  <a:gd name="T0" fmla="*/ 298 w 1073"/>
                  <a:gd name="T1" fmla="*/ 1326 h 1348"/>
                  <a:gd name="T2" fmla="*/ 249 w 1073"/>
                  <a:gd name="T3" fmla="*/ 1269 h 1348"/>
                  <a:gd name="T4" fmla="*/ 237 w 1073"/>
                  <a:gd name="T5" fmla="*/ 1219 h 1348"/>
                  <a:gd name="T6" fmla="*/ 233 w 1073"/>
                  <a:gd name="T7" fmla="*/ 1150 h 1348"/>
                  <a:gd name="T8" fmla="*/ 205 w 1073"/>
                  <a:gd name="T9" fmla="*/ 1053 h 1348"/>
                  <a:gd name="T10" fmla="*/ 39 w 1073"/>
                  <a:gd name="T11" fmla="*/ 709 h 1348"/>
                  <a:gd name="T12" fmla="*/ 6 w 1073"/>
                  <a:gd name="T13" fmla="*/ 593 h 1348"/>
                  <a:gd name="T14" fmla="*/ 0 w 1073"/>
                  <a:gd name="T15" fmla="*/ 518 h 1348"/>
                  <a:gd name="T16" fmla="*/ 12 w 1073"/>
                  <a:gd name="T17" fmla="*/ 413 h 1348"/>
                  <a:gd name="T18" fmla="*/ 43 w 1073"/>
                  <a:gd name="T19" fmla="*/ 316 h 1348"/>
                  <a:gd name="T20" fmla="*/ 93 w 1073"/>
                  <a:gd name="T21" fmla="*/ 229 h 1348"/>
                  <a:gd name="T22" fmla="*/ 197 w 1073"/>
                  <a:gd name="T23" fmla="*/ 120 h 1348"/>
                  <a:gd name="T24" fmla="*/ 330 w 1073"/>
                  <a:gd name="T25" fmla="*/ 43 h 1348"/>
                  <a:gd name="T26" fmla="*/ 429 w 1073"/>
                  <a:gd name="T27" fmla="*/ 12 h 1348"/>
                  <a:gd name="T28" fmla="*/ 537 w 1073"/>
                  <a:gd name="T29" fmla="*/ 0 h 1348"/>
                  <a:gd name="T30" fmla="*/ 617 w 1073"/>
                  <a:gd name="T31" fmla="*/ 6 h 1348"/>
                  <a:gd name="T32" fmla="*/ 721 w 1073"/>
                  <a:gd name="T33" fmla="*/ 33 h 1348"/>
                  <a:gd name="T34" fmla="*/ 836 w 1073"/>
                  <a:gd name="T35" fmla="*/ 89 h 1348"/>
                  <a:gd name="T36" fmla="*/ 966 w 1073"/>
                  <a:gd name="T37" fmla="*/ 209 h 1348"/>
                  <a:gd name="T38" fmla="*/ 1020 w 1073"/>
                  <a:gd name="T39" fmla="*/ 294 h 1348"/>
                  <a:gd name="T40" fmla="*/ 1057 w 1073"/>
                  <a:gd name="T41" fmla="*/ 389 h 1348"/>
                  <a:gd name="T42" fmla="*/ 1073 w 1073"/>
                  <a:gd name="T43" fmla="*/ 492 h 1348"/>
                  <a:gd name="T44" fmla="*/ 1071 w 1073"/>
                  <a:gd name="T45" fmla="*/ 569 h 1348"/>
                  <a:gd name="T46" fmla="*/ 1034 w 1073"/>
                  <a:gd name="T47" fmla="*/ 709 h 1348"/>
                  <a:gd name="T48" fmla="*/ 1006 w 1073"/>
                  <a:gd name="T49" fmla="*/ 769 h 1348"/>
                  <a:gd name="T50" fmla="*/ 844 w 1073"/>
                  <a:gd name="T51" fmla="*/ 1134 h 1348"/>
                  <a:gd name="T52" fmla="*/ 840 w 1073"/>
                  <a:gd name="T53" fmla="*/ 1188 h 1348"/>
                  <a:gd name="T54" fmla="*/ 824 w 1073"/>
                  <a:gd name="T55" fmla="*/ 1269 h 1348"/>
                  <a:gd name="T56" fmla="*/ 790 w 1073"/>
                  <a:gd name="T57" fmla="*/ 1314 h 1348"/>
                  <a:gd name="T58" fmla="*/ 537 w 1073"/>
                  <a:gd name="T59" fmla="*/ 1346 h 1348"/>
                  <a:gd name="T60" fmla="*/ 510 w 1073"/>
                  <a:gd name="T61" fmla="*/ 0 h 1348"/>
                  <a:gd name="T62" fmla="*/ 403 w 1073"/>
                  <a:gd name="T63" fmla="*/ 16 h 1348"/>
                  <a:gd name="T64" fmla="*/ 306 w 1073"/>
                  <a:gd name="T65" fmla="*/ 51 h 1348"/>
                  <a:gd name="T66" fmla="*/ 158 w 1073"/>
                  <a:gd name="T67" fmla="*/ 152 h 1348"/>
                  <a:gd name="T68" fmla="*/ 79 w 1073"/>
                  <a:gd name="T69" fmla="*/ 249 h 1348"/>
                  <a:gd name="T70" fmla="*/ 33 w 1073"/>
                  <a:gd name="T71" fmla="*/ 340 h 1348"/>
                  <a:gd name="T72" fmla="*/ 6 w 1073"/>
                  <a:gd name="T73" fmla="*/ 439 h 1348"/>
                  <a:gd name="T74" fmla="*/ 0 w 1073"/>
                  <a:gd name="T75" fmla="*/ 518 h 1348"/>
                  <a:gd name="T76" fmla="*/ 10 w 1073"/>
                  <a:gd name="T77" fmla="*/ 617 h 1348"/>
                  <a:gd name="T78" fmla="*/ 51 w 1073"/>
                  <a:gd name="T79" fmla="*/ 739 h 1348"/>
                  <a:gd name="T80" fmla="*/ 205 w 1073"/>
                  <a:gd name="T81" fmla="*/ 1053 h 1348"/>
                  <a:gd name="T82" fmla="*/ 233 w 1073"/>
                  <a:gd name="T83" fmla="*/ 1164 h 1348"/>
                  <a:gd name="T84" fmla="*/ 241 w 1073"/>
                  <a:gd name="T85" fmla="*/ 1247 h 1348"/>
                  <a:gd name="T86" fmla="*/ 257 w 1073"/>
                  <a:gd name="T87" fmla="*/ 1283 h 1348"/>
                  <a:gd name="T88" fmla="*/ 314 w 1073"/>
                  <a:gd name="T89" fmla="*/ 1338 h 1348"/>
                  <a:gd name="T90" fmla="*/ 743 w 1073"/>
                  <a:gd name="T91" fmla="*/ 1348 h 1348"/>
                  <a:gd name="T92" fmla="*/ 800 w 1073"/>
                  <a:gd name="T93" fmla="*/ 1304 h 1348"/>
                  <a:gd name="T94" fmla="*/ 830 w 1073"/>
                  <a:gd name="T95" fmla="*/ 1259 h 1348"/>
                  <a:gd name="T96" fmla="*/ 840 w 1073"/>
                  <a:gd name="T97" fmla="*/ 1164 h 1348"/>
                  <a:gd name="T98" fmla="*/ 854 w 1073"/>
                  <a:gd name="T99" fmla="*/ 1097 h 1348"/>
                  <a:gd name="T100" fmla="*/ 1006 w 1073"/>
                  <a:gd name="T101" fmla="*/ 769 h 1348"/>
                  <a:gd name="T102" fmla="*/ 1053 w 1073"/>
                  <a:gd name="T103" fmla="*/ 664 h 1348"/>
                  <a:gd name="T104" fmla="*/ 1073 w 1073"/>
                  <a:gd name="T105" fmla="*/ 543 h 1348"/>
                  <a:gd name="T106" fmla="*/ 1071 w 1073"/>
                  <a:gd name="T107" fmla="*/ 466 h 1348"/>
                  <a:gd name="T108" fmla="*/ 1049 w 1073"/>
                  <a:gd name="T109" fmla="*/ 365 h 1348"/>
                  <a:gd name="T110" fmla="*/ 1008 w 1073"/>
                  <a:gd name="T111" fmla="*/ 271 h 1348"/>
                  <a:gd name="T112" fmla="*/ 949 w 1073"/>
                  <a:gd name="T113" fmla="*/ 188 h 1348"/>
                  <a:gd name="T114" fmla="*/ 792 w 1073"/>
                  <a:gd name="T115" fmla="*/ 63 h 1348"/>
                  <a:gd name="T116" fmla="*/ 694 w 1073"/>
                  <a:gd name="T117" fmla="*/ 24 h 1348"/>
                  <a:gd name="T118" fmla="*/ 591 w 1073"/>
                  <a:gd name="T119" fmla="*/ 2 h 13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1073" h="1348">
                    <a:moveTo>
                      <a:pt x="332" y="1346"/>
                    </a:moveTo>
                    <a:lnTo>
                      <a:pt x="332" y="1346"/>
                    </a:lnTo>
                    <a:lnTo>
                      <a:pt x="314" y="1336"/>
                    </a:lnTo>
                    <a:lnTo>
                      <a:pt x="298" y="1326"/>
                    </a:lnTo>
                    <a:lnTo>
                      <a:pt x="284" y="1314"/>
                    </a:lnTo>
                    <a:lnTo>
                      <a:pt x="273" y="1304"/>
                    </a:lnTo>
                    <a:lnTo>
                      <a:pt x="257" y="1283"/>
                    </a:lnTo>
                    <a:lnTo>
                      <a:pt x="249" y="1269"/>
                    </a:lnTo>
                    <a:lnTo>
                      <a:pt x="249" y="1269"/>
                    </a:lnTo>
                    <a:lnTo>
                      <a:pt x="245" y="1257"/>
                    </a:lnTo>
                    <a:lnTo>
                      <a:pt x="241" y="1245"/>
                    </a:lnTo>
                    <a:lnTo>
                      <a:pt x="237" y="1219"/>
                    </a:lnTo>
                    <a:lnTo>
                      <a:pt x="235" y="1188"/>
                    </a:lnTo>
                    <a:lnTo>
                      <a:pt x="233" y="1164"/>
                    </a:lnTo>
                    <a:lnTo>
                      <a:pt x="233" y="1164"/>
                    </a:lnTo>
                    <a:lnTo>
                      <a:pt x="233" y="1150"/>
                    </a:lnTo>
                    <a:lnTo>
                      <a:pt x="229" y="1134"/>
                    </a:lnTo>
                    <a:lnTo>
                      <a:pt x="219" y="1097"/>
                    </a:lnTo>
                    <a:lnTo>
                      <a:pt x="205" y="1053"/>
                    </a:lnTo>
                    <a:lnTo>
                      <a:pt x="205" y="1053"/>
                    </a:lnTo>
                    <a:lnTo>
                      <a:pt x="67" y="769"/>
                    </a:lnTo>
                    <a:lnTo>
                      <a:pt x="67" y="769"/>
                    </a:lnTo>
                    <a:lnTo>
                      <a:pt x="53" y="739"/>
                    </a:lnTo>
                    <a:lnTo>
                      <a:pt x="39" y="709"/>
                    </a:lnTo>
                    <a:lnTo>
                      <a:pt x="39" y="709"/>
                    </a:lnTo>
                    <a:lnTo>
                      <a:pt x="22" y="664"/>
                    </a:lnTo>
                    <a:lnTo>
                      <a:pt x="10" y="617"/>
                    </a:lnTo>
                    <a:lnTo>
                      <a:pt x="6" y="593"/>
                    </a:lnTo>
                    <a:lnTo>
                      <a:pt x="2" y="569"/>
                    </a:lnTo>
                    <a:lnTo>
                      <a:pt x="2" y="543"/>
                    </a:lnTo>
                    <a:lnTo>
                      <a:pt x="0" y="518"/>
                    </a:lnTo>
                    <a:lnTo>
                      <a:pt x="0" y="518"/>
                    </a:lnTo>
                    <a:lnTo>
                      <a:pt x="2" y="492"/>
                    </a:lnTo>
                    <a:lnTo>
                      <a:pt x="4" y="466"/>
                    </a:lnTo>
                    <a:lnTo>
                      <a:pt x="6" y="439"/>
                    </a:lnTo>
                    <a:lnTo>
                      <a:pt x="12" y="413"/>
                    </a:lnTo>
                    <a:lnTo>
                      <a:pt x="18" y="389"/>
                    </a:lnTo>
                    <a:lnTo>
                      <a:pt x="25" y="365"/>
                    </a:lnTo>
                    <a:lnTo>
                      <a:pt x="33" y="340"/>
                    </a:lnTo>
                    <a:lnTo>
                      <a:pt x="43" y="316"/>
                    </a:lnTo>
                    <a:lnTo>
                      <a:pt x="55" y="294"/>
                    </a:lnTo>
                    <a:lnTo>
                      <a:pt x="65" y="271"/>
                    </a:lnTo>
                    <a:lnTo>
                      <a:pt x="79" y="249"/>
                    </a:lnTo>
                    <a:lnTo>
                      <a:pt x="93" y="229"/>
                    </a:lnTo>
                    <a:lnTo>
                      <a:pt x="107" y="209"/>
                    </a:lnTo>
                    <a:lnTo>
                      <a:pt x="124" y="188"/>
                    </a:lnTo>
                    <a:lnTo>
                      <a:pt x="158" y="152"/>
                    </a:lnTo>
                    <a:lnTo>
                      <a:pt x="197" y="120"/>
                    </a:lnTo>
                    <a:lnTo>
                      <a:pt x="239" y="89"/>
                    </a:lnTo>
                    <a:lnTo>
                      <a:pt x="282" y="63"/>
                    </a:lnTo>
                    <a:lnTo>
                      <a:pt x="306" y="53"/>
                    </a:lnTo>
                    <a:lnTo>
                      <a:pt x="330" y="43"/>
                    </a:lnTo>
                    <a:lnTo>
                      <a:pt x="354" y="33"/>
                    </a:lnTo>
                    <a:lnTo>
                      <a:pt x="379" y="24"/>
                    </a:lnTo>
                    <a:lnTo>
                      <a:pt x="403" y="18"/>
                    </a:lnTo>
                    <a:lnTo>
                      <a:pt x="429" y="12"/>
                    </a:lnTo>
                    <a:lnTo>
                      <a:pt x="456" y="6"/>
                    </a:lnTo>
                    <a:lnTo>
                      <a:pt x="482" y="4"/>
                    </a:lnTo>
                    <a:lnTo>
                      <a:pt x="510" y="2"/>
                    </a:lnTo>
                    <a:lnTo>
                      <a:pt x="537" y="0"/>
                    </a:lnTo>
                    <a:lnTo>
                      <a:pt x="537" y="0"/>
                    </a:lnTo>
                    <a:lnTo>
                      <a:pt x="565" y="2"/>
                    </a:lnTo>
                    <a:lnTo>
                      <a:pt x="591" y="4"/>
                    </a:lnTo>
                    <a:lnTo>
                      <a:pt x="617" y="6"/>
                    </a:lnTo>
                    <a:lnTo>
                      <a:pt x="644" y="12"/>
                    </a:lnTo>
                    <a:lnTo>
                      <a:pt x="670" y="18"/>
                    </a:lnTo>
                    <a:lnTo>
                      <a:pt x="694" y="24"/>
                    </a:lnTo>
                    <a:lnTo>
                      <a:pt x="721" y="33"/>
                    </a:lnTo>
                    <a:lnTo>
                      <a:pt x="745" y="43"/>
                    </a:lnTo>
                    <a:lnTo>
                      <a:pt x="767" y="53"/>
                    </a:lnTo>
                    <a:lnTo>
                      <a:pt x="792" y="63"/>
                    </a:lnTo>
                    <a:lnTo>
                      <a:pt x="836" y="89"/>
                    </a:lnTo>
                    <a:lnTo>
                      <a:pt x="877" y="120"/>
                    </a:lnTo>
                    <a:lnTo>
                      <a:pt x="915" y="152"/>
                    </a:lnTo>
                    <a:lnTo>
                      <a:pt x="949" y="188"/>
                    </a:lnTo>
                    <a:lnTo>
                      <a:pt x="966" y="209"/>
                    </a:lnTo>
                    <a:lnTo>
                      <a:pt x="980" y="229"/>
                    </a:lnTo>
                    <a:lnTo>
                      <a:pt x="994" y="249"/>
                    </a:lnTo>
                    <a:lnTo>
                      <a:pt x="1008" y="271"/>
                    </a:lnTo>
                    <a:lnTo>
                      <a:pt x="1020" y="294"/>
                    </a:lnTo>
                    <a:lnTo>
                      <a:pt x="1030" y="316"/>
                    </a:lnTo>
                    <a:lnTo>
                      <a:pt x="1040" y="340"/>
                    </a:lnTo>
                    <a:lnTo>
                      <a:pt x="1049" y="365"/>
                    </a:lnTo>
                    <a:lnTo>
                      <a:pt x="1057" y="389"/>
                    </a:lnTo>
                    <a:lnTo>
                      <a:pt x="1063" y="413"/>
                    </a:lnTo>
                    <a:lnTo>
                      <a:pt x="1067" y="439"/>
                    </a:lnTo>
                    <a:lnTo>
                      <a:pt x="1071" y="466"/>
                    </a:lnTo>
                    <a:lnTo>
                      <a:pt x="1073" y="492"/>
                    </a:lnTo>
                    <a:lnTo>
                      <a:pt x="1073" y="518"/>
                    </a:lnTo>
                    <a:lnTo>
                      <a:pt x="1073" y="518"/>
                    </a:lnTo>
                    <a:lnTo>
                      <a:pt x="1073" y="543"/>
                    </a:lnTo>
                    <a:lnTo>
                      <a:pt x="1071" y="569"/>
                    </a:lnTo>
                    <a:lnTo>
                      <a:pt x="1067" y="593"/>
                    </a:lnTo>
                    <a:lnTo>
                      <a:pt x="1063" y="617"/>
                    </a:lnTo>
                    <a:lnTo>
                      <a:pt x="1051" y="664"/>
                    </a:lnTo>
                    <a:lnTo>
                      <a:pt x="1034" y="709"/>
                    </a:lnTo>
                    <a:lnTo>
                      <a:pt x="1034" y="709"/>
                    </a:lnTo>
                    <a:lnTo>
                      <a:pt x="1022" y="739"/>
                    </a:lnTo>
                    <a:lnTo>
                      <a:pt x="1006" y="769"/>
                    </a:lnTo>
                    <a:lnTo>
                      <a:pt x="1006" y="769"/>
                    </a:lnTo>
                    <a:lnTo>
                      <a:pt x="868" y="1053"/>
                    </a:lnTo>
                    <a:lnTo>
                      <a:pt x="868" y="1053"/>
                    </a:lnTo>
                    <a:lnTo>
                      <a:pt x="854" y="1097"/>
                    </a:lnTo>
                    <a:lnTo>
                      <a:pt x="844" y="1134"/>
                    </a:lnTo>
                    <a:lnTo>
                      <a:pt x="840" y="1150"/>
                    </a:lnTo>
                    <a:lnTo>
                      <a:pt x="840" y="1164"/>
                    </a:lnTo>
                    <a:lnTo>
                      <a:pt x="840" y="1164"/>
                    </a:lnTo>
                    <a:lnTo>
                      <a:pt x="840" y="1188"/>
                    </a:lnTo>
                    <a:lnTo>
                      <a:pt x="836" y="1219"/>
                    </a:lnTo>
                    <a:lnTo>
                      <a:pt x="832" y="1245"/>
                    </a:lnTo>
                    <a:lnTo>
                      <a:pt x="828" y="1257"/>
                    </a:lnTo>
                    <a:lnTo>
                      <a:pt x="824" y="1269"/>
                    </a:lnTo>
                    <a:lnTo>
                      <a:pt x="824" y="1269"/>
                    </a:lnTo>
                    <a:lnTo>
                      <a:pt x="816" y="1283"/>
                    </a:lnTo>
                    <a:lnTo>
                      <a:pt x="800" y="1304"/>
                    </a:lnTo>
                    <a:lnTo>
                      <a:pt x="790" y="1314"/>
                    </a:lnTo>
                    <a:lnTo>
                      <a:pt x="775" y="1326"/>
                    </a:lnTo>
                    <a:lnTo>
                      <a:pt x="761" y="1336"/>
                    </a:lnTo>
                    <a:lnTo>
                      <a:pt x="743" y="1346"/>
                    </a:lnTo>
                    <a:lnTo>
                      <a:pt x="537" y="1346"/>
                    </a:lnTo>
                    <a:lnTo>
                      <a:pt x="332" y="1346"/>
                    </a:lnTo>
                    <a:close/>
                    <a:moveTo>
                      <a:pt x="537" y="0"/>
                    </a:moveTo>
                    <a:lnTo>
                      <a:pt x="537" y="0"/>
                    </a:lnTo>
                    <a:lnTo>
                      <a:pt x="510" y="0"/>
                    </a:lnTo>
                    <a:lnTo>
                      <a:pt x="482" y="2"/>
                    </a:lnTo>
                    <a:lnTo>
                      <a:pt x="456" y="6"/>
                    </a:lnTo>
                    <a:lnTo>
                      <a:pt x="429" y="10"/>
                    </a:lnTo>
                    <a:lnTo>
                      <a:pt x="403" y="16"/>
                    </a:lnTo>
                    <a:lnTo>
                      <a:pt x="379" y="24"/>
                    </a:lnTo>
                    <a:lnTo>
                      <a:pt x="352" y="33"/>
                    </a:lnTo>
                    <a:lnTo>
                      <a:pt x="328" y="41"/>
                    </a:lnTo>
                    <a:lnTo>
                      <a:pt x="306" y="51"/>
                    </a:lnTo>
                    <a:lnTo>
                      <a:pt x="282" y="63"/>
                    </a:lnTo>
                    <a:lnTo>
                      <a:pt x="237" y="89"/>
                    </a:lnTo>
                    <a:lnTo>
                      <a:pt x="197" y="120"/>
                    </a:lnTo>
                    <a:lnTo>
                      <a:pt x="158" y="152"/>
                    </a:lnTo>
                    <a:lnTo>
                      <a:pt x="124" y="188"/>
                    </a:lnTo>
                    <a:lnTo>
                      <a:pt x="107" y="209"/>
                    </a:lnTo>
                    <a:lnTo>
                      <a:pt x="93" y="229"/>
                    </a:lnTo>
                    <a:lnTo>
                      <a:pt x="79" y="249"/>
                    </a:lnTo>
                    <a:lnTo>
                      <a:pt x="65" y="271"/>
                    </a:lnTo>
                    <a:lnTo>
                      <a:pt x="53" y="294"/>
                    </a:lnTo>
                    <a:lnTo>
                      <a:pt x="43" y="316"/>
                    </a:lnTo>
                    <a:lnTo>
                      <a:pt x="33" y="340"/>
                    </a:lnTo>
                    <a:lnTo>
                      <a:pt x="25" y="365"/>
                    </a:lnTo>
                    <a:lnTo>
                      <a:pt x="16" y="389"/>
                    </a:lnTo>
                    <a:lnTo>
                      <a:pt x="10" y="413"/>
                    </a:lnTo>
                    <a:lnTo>
                      <a:pt x="6" y="439"/>
                    </a:lnTo>
                    <a:lnTo>
                      <a:pt x="2" y="466"/>
                    </a:lnTo>
                    <a:lnTo>
                      <a:pt x="0" y="492"/>
                    </a:lnTo>
                    <a:lnTo>
                      <a:pt x="0" y="518"/>
                    </a:lnTo>
                    <a:lnTo>
                      <a:pt x="0" y="518"/>
                    </a:lnTo>
                    <a:lnTo>
                      <a:pt x="0" y="543"/>
                    </a:lnTo>
                    <a:lnTo>
                      <a:pt x="2" y="569"/>
                    </a:lnTo>
                    <a:lnTo>
                      <a:pt x="6" y="593"/>
                    </a:lnTo>
                    <a:lnTo>
                      <a:pt x="10" y="617"/>
                    </a:lnTo>
                    <a:lnTo>
                      <a:pt x="22" y="664"/>
                    </a:lnTo>
                    <a:lnTo>
                      <a:pt x="39" y="709"/>
                    </a:lnTo>
                    <a:lnTo>
                      <a:pt x="39" y="709"/>
                    </a:lnTo>
                    <a:lnTo>
                      <a:pt x="51" y="739"/>
                    </a:lnTo>
                    <a:lnTo>
                      <a:pt x="67" y="769"/>
                    </a:lnTo>
                    <a:lnTo>
                      <a:pt x="67" y="769"/>
                    </a:lnTo>
                    <a:lnTo>
                      <a:pt x="205" y="1053"/>
                    </a:lnTo>
                    <a:lnTo>
                      <a:pt x="205" y="1053"/>
                    </a:lnTo>
                    <a:lnTo>
                      <a:pt x="219" y="1097"/>
                    </a:lnTo>
                    <a:lnTo>
                      <a:pt x="229" y="1134"/>
                    </a:lnTo>
                    <a:lnTo>
                      <a:pt x="233" y="1150"/>
                    </a:lnTo>
                    <a:lnTo>
                      <a:pt x="233" y="1164"/>
                    </a:lnTo>
                    <a:lnTo>
                      <a:pt x="233" y="1164"/>
                    </a:lnTo>
                    <a:lnTo>
                      <a:pt x="233" y="1190"/>
                    </a:lnTo>
                    <a:lnTo>
                      <a:pt x="237" y="1219"/>
                    </a:lnTo>
                    <a:lnTo>
                      <a:pt x="241" y="1247"/>
                    </a:lnTo>
                    <a:lnTo>
                      <a:pt x="245" y="1259"/>
                    </a:lnTo>
                    <a:lnTo>
                      <a:pt x="249" y="1269"/>
                    </a:lnTo>
                    <a:lnTo>
                      <a:pt x="249" y="1269"/>
                    </a:lnTo>
                    <a:lnTo>
                      <a:pt x="257" y="1283"/>
                    </a:lnTo>
                    <a:lnTo>
                      <a:pt x="273" y="1304"/>
                    </a:lnTo>
                    <a:lnTo>
                      <a:pt x="284" y="1314"/>
                    </a:lnTo>
                    <a:lnTo>
                      <a:pt x="298" y="1326"/>
                    </a:lnTo>
                    <a:lnTo>
                      <a:pt x="314" y="1338"/>
                    </a:lnTo>
                    <a:lnTo>
                      <a:pt x="332" y="1348"/>
                    </a:lnTo>
                    <a:lnTo>
                      <a:pt x="537" y="1348"/>
                    </a:lnTo>
                    <a:lnTo>
                      <a:pt x="743" y="1348"/>
                    </a:lnTo>
                    <a:lnTo>
                      <a:pt x="743" y="1348"/>
                    </a:lnTo>
                    <a:lnTo>
                      <a:pt x="761" y="1338"/>
                    </a:lnTo>
                    <a:lnTo>
                      <a:pt x="775" y="1326"/>
                    </a:lnTo>
                    <a:lnTo>
                      <a:pt x="790" y="1314"/>
                    </a:lnTo>
                    <a:lnTo>
                      <a:pt x="800" y="1304"/>
                    </a:lnTo>
                    <a:lnTo>
                      <a:pt x="816" y="1283"/>
                    </a:lnTo>
                    <a:lnTo>
                      <a:pt x="824" y="1269"/>
                    </a:lnTo>
                    <a:lnTo>
                      <a:pt x="824" y="1269"/>
                    </a:lnTo>
                    <a:lnTo>
                      <a:pt x="830" y="1259"/>
                    </a:lnTo>
                    <a:lnTo>
                      <a:pt x="832" y="1247"/>
                    </a:lnTo>
                    <a:lnTo>
                      <a:pt x="838" y="1219"/>
                    </a:lnTo>
                    <a:lnTo>
                      <a:pt x="840" y="1190"/>
                    </a:lnTo>
                    <a:lnTo>
                      <a:pt x="840" y="1164"/>
                    </a:lnTo>
                    <a:lnTo>
                      <a:pt x="840" y="1164"/>
                    </a:lnTo>
                    <a:lnTo>
                      <a:pt x="842" y="1150"/>
                    </a:lnTo>
                    <a:lnTo>
                      <a:pt x="844" y="1134"/>
                    </a:lnTo>
                    <a:lnTo>
                      <a:pt x="854" y="1097"/>
                    </a:lnTo>
                    <a:lnTo>
                      <a:pt x="868" y="1053"/>
                    </a:lnTo>
                    <a:lnTo>
                      <a:pt x="868" y="1053"/>
                    </a:lnTo>
                    <a:lnTo>
                      <a:pt x="1006" y="769"/>
                    </a:lnTo>
                    <a:lnTo>
                      <a:pt x="1006" y="769"/>
                    </a:lnTo>
                    <a:lnTo>
                      <a:pt x="1022" y="739"/>
                    </a:lnTo>
                    <a:lnTo>
                      <a:pt x="1036" y="709"/>
                    </a:lnTo>
                    <a:lnTo>
                      <a:pt x="1036" y="709"/>
                    </a:lnTo>
                    <a:lnTo>
                      <a:pt x="1053" y="664"/>
                    </a:lnTo>
                    <a:lnTo>
                      <a:pt x="1063" y="617"/>
                    </a:lnTo>
                    <a:lnTo>
                      <a:pt x="1067" y="593"/>
                    </a:lnTo>
                    <a:lnTo>
                      <a:pt x="1071" y="569"/>
                    </a:lnTo>
                    <a:lnTo>
                      <a:pt x="1073" y="543"/>
                    </a:lnTo>
                    <a:lnTo>
                      <a:pt x="1073" y="518"/>
                    </a:lnTo>
                    <a:lnTo>
                      <a:pt x="1073" y="518"/>
                    </a:lnTo>
                    <a:lnTo>
                      <a:pt x="1073" y="492"/>
                    </a:lnTo>
                    <a:lnTo>
                      <a:pt x="1071" y="466"/>
                    </a:lnTo>
                    <a:lnTo>
                      <a:pt x="1067" y="439"/>
                    </a:lnTo>
                    <a:lnTo>
                      <a:pt x="1063" y="413"/>
                    </a:lnTo>
                    <a:lnTo>
                      <a:pt x="1057" y="389"/>
                    </a:lnTo>
                    <a:lnTo>
                      <a:pt x="1049" y="365"/>
                    </a:lnTo>
                    <a:lnTo>
                      <a:pt x="1040" y="340"/>
                    </a:lnTo>
                    <a:lnTo>
                      <a:pt x="1030" y="316"/>
                    </a:lnTo>
                    <a:lnTo>
                      <a:pt x="1020" y="294"/>
                    </a:lnTo>
                    <a:lnTo>
                      <a:pt x="1008" y="271"/>
                    </a:lnTo>
                    <a:lnTo>
                      <a:pt x="996" y="249"/>
                    </a:lnTo>
                    <a:lnTo>
                      <a:pt x="982" y="229"/>
                    </a:lnTo>
                    <a:lnTo>
                      <a:pt x="966" y="209"/>
                    </a:lnTo>
                    <a:lnTo>
                      <a:pt x="949" y="188"/>
                    </a:lnTo>
                    <a:lnTo>
                      <a:pt x="915" y="152"/>
                    </a:lnTo>
                    <a:lnTo>
                      <a:pt x="877" y="120"/>
                    </a:lnTo>
                    <a:lnTo>
                      <a:pt x="836" y="89"/>
                    </a:lnTo>
                    <a:lnTo>
                      <a:pt x="792" y="63"/>
                    </a:lnTo>
                    <a:lnTo>
                      <a:pt x="767" y="51"/>
                    </a:lnTo>
                    <a:lnTo>
                      <a:pt x="745" y="41"/>
                    </a:lnTo>
                    <a:lnTo>
                      <a:pt x="721" y="33"/>
                    </a:lnTo>
                    <a:lnTo>
                      <a:pt x="694" y="24"/>
                    </a:lnTo>
                    <a:lnTo>
                      <a:pt x="670" y="16"/>
                    </a:lnTo>
                    <a:lnTo>
                      <a:pt x="644" y="10"/>
                    </a:lnTo>
                    <a:lnTo>
                      <a:pt x="617" y="6"/>
                    </a:lnTo>
                    <a:lnTo>
                      <a:pt x="591" y="2"/>
                    </a:lnTo>
                    <a:lnTo>
                      <a:pt x="565" y="0"/>
                    </a:lnTo>
                    <a:lnTo>
                      <a:pt x="537" y="0"/>
                    </a:lnTo>
                    <a:close/>
                  </a:path>
                </a:pathLst>
              </a:custGeom>
              <a:solidFill>
                <a:srgbClr val="FCFC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0" name="Freeform 84"/>
              <p:cNvSpPr>
                <a:spLocks/>
              </p:cNvSpPr>
              <p:nvPr/>
            </p:nvSpPr>
            <p:spPr bwMode="auto">
              <a:xfrm>
                <a:off x="2201" y="366"/>
                <a:ext cx="1073" cy="1346"/>
              </a:xfrm>
              <a:custGeom>
                <a:avLst/>
                <a:gdLst>
                  <a:gd name="T0" fmla="*/ 332 w 1073"/>
                  <a:gd name="T1" fmla="*/ 1346 h 1346"/>
                  <a:gd name="T2" fmla="*/ 298 w 1073"/>
                  <a:gd name="T3" fmla="*/ 1326 h 1346"/>
                  <a:gd name="T4" fmla="*/ 273 w 1073"/>
                  <a:gd name="T5" fmla="*/ 1304 h 1346"/>
                  <a:gd name="T6" fmla="*/ 249 w 1073"/>
                  <a:gd name="T7" fmla="*/ 1269 h 1346"/>
                  <a:gd name="T8" fmla="*/ 245 w 1073"/>
                  <a:gd name="T9" fmla="*/ 1257 h 1346"/>
                  <a:gd name="T10" fmla="*/ 237 w 1073"/>
                  <a:gd name="T11" fmla="*/ 1219 h 1346"/>
                  <a:gd name="T12" fmla="*/ 233 w 1073"/>
                  <a:gd name="T13" fmla="*/ 1164 h 1346"/>
                  <a:gd name="T14" fmla="*/ 233 w 1073"/>
                  <a:gd name="T15" fmla="*/ 1150 h 1346"/>
                  <a:gd name="T16" fmla="*/ 219 w 1073"/>
                  <a:gd name="T17" fmla="*/ 1097 h 1346"/>
                  <a:gd name="T18" fmla="*/ 205 w 1073"/>
                  <a:gd name="T19" fmla="*/ 1053 h 1346"/>
                  <a:gd name="T20" fmla="*/ 67 w 1073"/>
                  <a:gd name="T21" fmla="*/ 769 h 1346"/>
                  <a:gd name="T22" fmla="*/ 39 w 1073"/>
                  <a:gd name="T23" fmla="*/ 709 h 1346"/>
                  <a:gd name="T24" fmla="*/ 22 w 1073"/>
                  <a:gd name="T25" fmla="*/ 664 h 1346"/>
                  <a:gd name="T26" fmla="*/ 6 w 1073"/>
                  <a:gd name="T27" fmla="*/ 593 h 1346"/>
                  <a:gd name="T28" fmla="*/ 2 w 1073"/>
                  <a:gd name="T29" fmla="*/ 543 h 1346"/>
                  <a:gd name="T30" fmla="*/ 0 w 1073"/>
                  <a:gd name="T31" fmla="*/ 518 h 1346"/>
                  <a:gd name="T32" fmla="*/ 4 w 1073"/>
                  <a:gd name="T33" fmla="*/ 466 h 1346"/>
                  <a:gd name="T34" fmla="*/ 12 w 1073"/>
                  <a:gd name="T35" fmla="*/ 413 h 1346"/>
                  <a:gd name="T36" fmla="*/ 25 w 1073"/>
                  <a:gd name="T37" fmla="*/ 365 h 1346"/>
                  <a:gd name="T38" fmla="*/ 43 w 1073"/>
                  <a:gd name="T39" fmla="*/ 316 h 1346"/>
                  <a:gd name="T40" fmla="*/ 65 w 1073"/>
                  <a:gd name="T41" fmla="*/ 271 h 1346"/>
                  <a:gd name="T42" fmla="*/ 93 w 1073"/>
                  <a:gd name="T43" fmla="*/ 229 h 1346"/>
                  <a:gd name="T44" fmla="*/ 124 w 1073"/>
                  <a:gd name="T45" fmla="*/ 188 h 1346"/>
                  <a:gd name="T46" fmla="*/ 197 w 1073"/>
                  <a:gd name="T47" fmla="*/ 120 h 1346"/>
                  <a:gd name="T48" fmla="*/ 282 w 1073"/>
                  <a:gd name="T49" fmla="*/ 63 h 1346"/>
                  <a:gd name="T50" fmla="*/ 330 w 1073"/>
                  <a:gd name="T51" fmla="*/ 43 h 1346"/>
                  <a:gd name="T52" fmla="*/ 379 w 1073"/>
                  <a:gd name="T53" fmla="*/ 24 h 1346"/>
                  <a:gd name="T54" fmla="*/ 429 w 1073"/>
                  <a:gd name="T55" fmla="*/ 12 h 1346"/>
                  <a:gd name="T56" fmla="*/ 482 w 1073"/>
                  <a:gd name="T57" fmla="*/ 4 h 1346"/>
                  <a:gd name="T58" fmla="*/ 537 w 1073"/>
                  <a:gd name="T59" fmla="*/ 0 h 1346"/>
                  <a:gd name="T60" fmla="*/ 565 w 1073"/>
                  <a:gd name="T61" fmla="*/ 2 h 1346"/>
                  <a:gd name="T62" fmla="*/ 617 w 1073"/>
                  <a:gd name="T63" fmla="*/ 6 h 1346"/>
                  <a:gd name="T64" fmla="*/ 670 w 1073"/>
                  <a:gd name="T65" fmla="*/ 18 h 1346"/>
                  <a:gd name="T66" fmla="*/ 721 w 1073"/>
                  <a:gd name="T67" fmla="*/ 33 h 1346"/>
                  <a:gd name="T68" fmla="*/ 767 w 1073"/>
                  <a:gd name="T69" fmla="*/ 53 h 1346"/>
                  <a:gd name="T70" fmla="*/ 836 w 1073"/>
                  <a:gd name="T71" fmla="*/ 89 h 1346"/>
                  <a:gd name="T72" fmla="*/ 915 w 1073"/>
                  <a:gd name="T73" fmla="*/ 152 h 1346"/>
                  <a:gd name="T74" fmla="*/ 966 w 1073"/>
                  <a:gd name="T75" fmla="*/ 209 h 1346"/>
                  <a:gd name="T76" fmla="*/ 994 w 1073"/>
                  <a:gd name="T77" fmla="*/ 249 h 1346"/>
                  <a:gd name="T78" fmla="*/ 1020 w 1073"/>
                  <a:gd name="T79" fmla="*/ 294 h 1346"/>
                  <a:gd name="T80" fmla="*/ 1040 w 1073"/>
                  <a:gd name="T81" fmla="*/ 340 h 1346"/>
                  <a:gd name="T82" fmla="*/ 1057 w 1073"/>
                  <a:gd name="T83" fmla="*/ 389 h 1346"/>
                  <a:gd name="T84" fmla="*/ 1067 w 1073"/>
                  <a:gd name="T85" fmla="*/ 439 h 1346"/>
                  <a:gd name="T86" fmla="*/ 1073 w 1073"/>
                  <a:gd name="T87" fmla="*/ 492 h 1346"/>
                  <a:gd name="T88" fmla="*/ 1073 w 1073"/>
                  <a:gd name="T89" fmla="*/ 518 h 1346"/>
                  <a:gd name="T90" fmla="*/ 1071 w 1073"/>
                  <a:gd name="T91" fmla="*/ 569 h 1346"/>
                  <a:gd name="T92" fmla="*/ 1063 w 1073"/>
                  <a:gd name="T93" fmla="*/ 617 h 1346"/>
                  <a:gd name="T94" fmla="*/ 1034 w 1073"/>
                  <a:gd name="T95" fmla="*/ 709 h 1346"/>
                  <a:gd name="T96" fmla="*/ 1022 w 1073"/>
                  <a:gd name="T97" fmla="*/ 739 h 1346"/>
                  <a:gd name="T98" fmla="*/ 1006 w 1073"/>
                  <a:gd name="T99" fmla="*/ 769 h 1346"/>
                  <a:gd name="T100" fmla="*/ 868 w 1073"/>
                  <a:gd name="T101" fmla="*/ 1053 h 1346"/>
                  <a:gd name="T102" fmla="*/ 844 w 1073"/>
                  <a:gd name="T103" fmla="*/ 1134 h 1346"/>
                  <a:gd name="T104" fmla="*/ 840 w 1073"/>
                  <a:gd name="T105" fmla="*/ 1164 h 1346"/>
                  <a:gd name="T106" fmla="*/ 840 w 1073"/>
                  <a:gd name="T107" fmla="*/ 1188 h 1346"/>
                  <a:gd name="T108" fmla="*/ 832 w 1073"/>
                  <a:gd name="T109" fmla="*/ 1245 h 1346"/>
                  <a:gd name="T110" fmla="*/ 824 w 1073"/>
                  <a:gd name="T111" fmla="*/ 1269 h 1346"/>
                  <a:gd name="T112" fmla="*/ 816 w 1073"/>
                  <a:gd name="T113" fmla="*/ 1283 h 1346"/>
                  <a:gd name="T114" fmla="*/ 790 w 1073"/>
                  <a:gd name="T115" fmla="*/ 1314 h 1346"/>
                  <a:gd name="T116" fmla="*/ 761 w 1073"/>
                  <a:gd name="T117" fmla="*/ 1336 h 1346"/>
                  <a:gd name="T118" fmla="*/ 537 w 1073"/>
                  <a:gd name="T119" fmla="*/ 1346 h 13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1073" h="1346">
                    <a:moveTo>
                      <a:pt x="332" y="1346"/>
                    </a:moveTo>
                    <a:lnTo>
                      <a:pt x="332" y="1346"/>
                    </a:lnTo>
                    <a:lnTo>
                      <a:pt x="314" y="1336"/>
                    </a:lnTo>
                    <a:lnTo>
                      <a:pt x="298" y="1326"/>
                    </a:lnTo>
                    <a:lnTo>
                      <a:pt x="284" y="1314"/>
                    </a:lnTo>
                    <a:lnTo>
                      <a:pt x="273" y="1304"/>
                    </a:lnTo>
                    <a:lnTo>
                      <a:pt x="257" y="1283"/>
                    </a:lnTo>
                    <a:lnTo>
                      <a:pt x="249" y="1269"/>
                    </a:lnTo>
                    <a:lnTo>
                      <a:pt x="249" y="1269"/>
                    </a:lnTo>
                    <a:lnTo>
                      <a:pt x="245" y="1257"/>
                    </a:lnTo>
                    <a:lnTo>
                      <a:pt x="241" y="1245"/>
                    </a:lnTo>
                    <a:lnTo>
                      <a:pt x="237" y="1219"/>
                    </a:lnTo>
                    <a:lnTo>
                      <a:pt x="235" y="1188"/>
                    </a:lnTo>
                    <a:lnTo>
                      <a:pt x="233" y="1164"/>
                    </a:lnTo>
                    <a:lnTo>
                      <a:pt x="233" y="1164"/>
                    </a:lnTo>
                    <a:lnTo>
                      <a:pt x="233" y="1150"/>
                    </a:lnTo>
                    <a:lnTo>
                      <a:pt x="229" y="1134"/>
                    </a:lnTo>
                    <a:lnTo>
                      <a:pt x="219" y="1097"/>
                    </a:lnTo>
                    <a:lnTo>
                      <a:pt x="205" y="1053"/>
                    </a:lnTo>
                    <a:lnTo>
                      <a:pt x="205" y="1053"/>
                    </a:lnTo>
                    <a:lnTo>
                      <a:pt x="67" y="769"/>
                    </a:lnTo>
                    <a:lnTo>
                      <a:pt x="67" y="769"/>
                    </a:lnTo>
                    <a:lnTo>
                      <a:pt x="53" y="739"/>
                    </a:lnTo>
                    <a:lnTo>
                      <a:pt x="39" y="709"/>
                    </a:lnTo>
                    <a:lnTo>
                      <a:pt x="39" y="709"/>
                    </a:lnTo>
                    <a:lnTo>
                      <a:pt x="22" y="664"/>
                    </a:lnTo>
                    <a:lnTo>
                      <a:pt x="10" y="617"/>
                    </a:lnTo>
                    <a:lnTo>
                      <a:pt x="6" y="593"/>
                    </a:lnTo>
                    <a:lnTo>
                      <a:pt x="2" y="569"/>
                    </a:lnTo>
                    <a:lnTo>
                      <a:pt x="2" y="543"/>
                    </a:lnTo>
                    <a:lnTo>
                      <a:pt x="0" y="518"/>
                    </a:lnTo>
                    <a:lnTo>
                      <a:pt x="0" y="518"/>
                    </a:lnTo>
                    <a:lnTo>
                      <a:pt x="2" y="492"/>
                    </a:lnTo>
                    <a:lnTo>
                      <a:pt x="4" y="466"/>
                    </a:lnTo>
                    <a:lnTo>
                      <a:pt x="6" y="439"/>
                    </a:lnTo>
                    <a:lnTo>
                      <a:pt x="12" y="413"/>
                    </a:lnTo>
                    <a:lnTo>
                      <a:pt x="18" y="389"/>
                    </a:lnTo>
                    <a:lnTo>
                      <a:pt x="25" y="365"/>
                    </a:lnTo>
                    <a:lnTo>
                      <a:pt x="33" y="340"/>
                    </a:lnTo>
                    <a:lnTo>
                      <a:pt x="43" y="316"/>
                    </a:lnTo>
                    <a:lnTo>
                      <a:pt x="55" y="294"/>
                    </a:lnTo>
                    <a:lnTo>
                      <a:pt x="65" y="271"/>
                    </a:lnTo>
                    <a:lnTo>
                      <a:pt x="79" y="249"/>
                    </a:lnTo>
                    <a:lnTo>
                      <a:pt x="93" y="229"/>
                    </a:lnTo>
                    <a:lnTo>
                      <a:pt x="107" y="209"/>
                    </a:lnTo>
                    <a:lnTo>
                      <a:pt x="124" y="188"/>
                    </a:lnTo>
                    <a:lnTo>
                      <a:pt x="158" y="152"/>
                    </a:lnTo>
                    <a:lnTo>
                      <a:pt x="197" y="120"/>
                    </a:lnTo>
                    <a:lnTo>
                      <a:pt x="239" y="89"/>
                    </a:lnTo>
                    <a:lnTo>
                      <a:pt x="282" y="63"/>
                    </a:lnTo>
                    <a:lnTo>
                      <a:pt x="306" y="53"/>
                    </a:lnTo>
                    <a:lnTo>
                      <a:pt x="330" y="43"/>
                    </a:lnTo>
                    <a:lnTo>
                      <a:pt x="354" y="33"/>
                    </a:lnTo>
                    <a:lnTo>
                      <a:pt x="379" y="24"/>
                    </a:lnTo>
                    <a:lnTo>
                      <a:pt x="403" y="18"/>
                    </a:lnTo>
                    <a:lnTo>
                      <a:pt x="429" y="12"/>
                    </a:lnTo>
                    <a:lnTo>
                      <a:pt x="456" y="6"/>
                    </a:lnTo>
                    <a:lnTo>
                      <a:pt x="482" y="4"/>
                    </a:lnTo>
                    <a:lnTo>
                      <a:pt x="510" y="2"/>
                    </a:lnTo>
                    <a:lnTo>
                      <a:pt x="537" y="0"/>
                    </a:lnTo>
                    <a:lnTo>
                      <a:pt x="537" y="0"/>
                    </a:lnTo>
                    <a:lnTo>
                      <a:pt x="565" y="2"/>
                    </a:lnTo>
                    <a:lnTo>
                      <a:pt x="591" y="4"/>
                    </a:lnTo>
                    <a:lnTo>
                      <a:pt x="617" y="6"/>
                    </a:lnTo>
                    <a:lnTo>
                      <a:pt x="644" y="12"/>
                    </a:lnTo>
                    <a:lnTo>
                      <a:pt x="670" y="18"/>
                    </a:lnTo>
                    <a:lnTo>
                      <a:pt x="694" y="24"/>
                    </a:lnTo>
                    <a:lnTo>
                      <a:pt x="721" y="33"/>
                    </a:lnTo>
                    <a:lnTo>
                      <a:pt x="745" y="43"/>
                    </a:lnTo>
                    <a:lnTo>
                      <a:pt x="767" y="53"/>
                    </a:lnTo>
                    <a:lnTo>
                      <a:pt x="792" y="63"/>
                    </a:lnTo>
                    <a:lnTo>
                      <a:pt x="836" y="89"/>
                    </a:lnTo>
                    <a:lnTo>
                      <a:pt x="877" y="120"/>
                    </a:lnTo>
                    <a:lnTo>
                      <a:pt x="915" y="152"/>
                    </a:lnTo>
                    <a:lnTo>
                      <a:pt x="949" y="188"/>
                    </a:lnTo>
                    <a:lnTo>
                      <a:pt x="966" y="209"/>
                    </a:lnTo>
                    <a:lnTo>
                      <a:pt x="980" y="229"/>
                    </a:lnTo>
                    <a:lnTo>
                      <a:pt x="994" y="249"/>
                    </a:lnTo>
                    <a:lnTo>
                      <a:pt x="1008" y="271"/>
                    </a:lnTo>
                    <a:lnTo>
                      <a:pt x="1020" y="294"/>
                    </a:lnTo>
                    <a:lnTo>
                      <a:pt x="1030" y="316"/>
                    </a:lnTo>
                    <a:lnTo>
                      <a:pt x="1040" y="340"/>
                    </a:lnTo>
                    <a:lnTo>
                      <a:pt x="1049" y="365"/>
                    </a:lnTo>
                    <a:lnTo>
                      <a:pt x="1057" y="389"/>
                    </a:lnTo>
                    <a:lnTo>
                      <a:pt x="1063" y="413"/>
                    </a:lnTo>
                    <a:lnTo>
                      <a:pt x="1067" y="439"/>
                    </a:lnTo>
                    <a:lnTo>
                      <a:pt x="1071" y="466"/>
                    </a:lnTo>
                    <a:lnTo>
                      <a:pt x="1073" y="492"/>
                    </a:lnTo>
                    <a:lnTo>
                      <a:pt x="1073" y="518"/>
                    </a:lnTo>
                    <a:lnTo>
                      <a:pt x="1073" y="518"/>
                    </a:lnTo>
                    <a:lnTo>
                      <a:pt x="1073" y="543"/>
                    </a:lnTo>
                    <a:lnTo>
                      <a:pt x="1071" y="569"/>
                    </a:lnTo>
                    <a:lnTo>
                      <a:pt x="1067" y="593"/>
                    </a:lnTo>
                    <a:lnTo>
                      <a:pt x="1063" y="617"/>
                    </a:lnTo>
                    <a:lnTo>
                      <a:pt x="1051" y="664"/>
                    </a:lnTo>
                    <a:lnTo>
                      <a:pt x="1034" y="709"/>
                    </a:lnTo>
                    <a:lnTo>
                      <a:pt x="1034" y="709"/>
                    </a:lnTo>
                    <a:lnTo>
                      <a:pt x="1022" y="739"/>
                    </a:lnTo>
                    <a:lnTo>
                      <a:pt x="1006" y="769"/>
                    </a:lnTo>
                    <a:lnTo>
                      <a:pt x="1006" y="769"/>
                    </a:lnTo>
                    <a:lnTo>
                      <a:pt x="868" y="1053"/>
                    </a:lnTo>
                    <a:lnTo>
                      <a:pt x="868" y="1053"/>
                    </a:lnTo>
                    <a:lnTo>
                      <a:pt x="854" y="1097"/>
                    </a:lnTo>
                    <a:lnTo>
                      <a:pt x="844" y="1134"/>
                    </a:lnTo>
                    <a:lnTo>
                      <a:pt x="840" y="1150"/>
                    </a:lnTo>
                    <a:lnTo>
                      <a:pt x="840" y="1164"/>
                    </a:lnTo>
                    <a:lnTo>
                      <a:pt x="840" y="1164"/>
                    </a:lnTo>
                    <a:lnTo>
                      <a:pt x="840" y="1188"/>
                    </a:lnTo>
                    <a:lnTo>
                      <a:pt x="836" y="1219"/>
                    </a:lnTo>
                    <a:lnTo>
                      <a:pt x="832" y="1245"/>
                    </a:lnTo>
                    <a:lnTo>
                      <a:pt x="828" y="1257"/>
                    </a:lnTo>
                    <a:lnTo>
                      <a:pt x="824" y="1269"/>
                    </a:lnTo>
                    <a:lnTo>
                      <a:pt x="824" y="1269"/>
                    </a:lnTo>
                    <a:lnTo>
                      <a:pt x="816" y="1283"/>
                    </a:lnTo>
                    <a:lnTo>
                      <a:pt x="800" y="1304"/>
                    </a:lnTo>
                    <a:lnTo>
                      <a:pt x="790" y="1314"/>
                    </a:lnTo>
                    <a:lnTo>
                      <a:pt x="775" y="1326"/>
                    </a:lnTo>
                    <a:lnTo>
                      <a:pt x="761" y="1336"/>
                    </a:lnTo>
                    <a:lnTo>
                      <a:pt x="743" y="1346"/>
                    </a:lnTo>
                    <a:lnTo>
                      <a:pt x="537" y="1346"/>
                    </a:lnTo>
                    <a:lnTo>
                      <a:pt x="332" y="1346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1" name="Freeform 85"/>
              <p:cNvSpPr>
                <a:spLocks/>
              </p:cNvSpPr>
              <p:nvPr/>
            </p:nvSpPr>
            <p:spPr bwMode="auto">
              <a:xfrm>
                <a:off x="2201" y="366"/>
                <a:ext cx="1073" cy="1348"/>
              </a:xfrm>
              <a:custGeom>
                <a:avLst/>
                <a:gdLst>
                  <a:gd name="T0" fmla="*/ 537 w 1073"/>
                  <a:gd name="T1" fmla="*/ 0 h 1348"/>
                  <a:gd name="T2" fmla="*/ 482 w 1073"/>
                  <a:gd name="T3" fmla="*/ 2 h 1348"/>
                  <a:gd name="T4" fmla="*/ 429 w 1073"/>
                  <a:gd name="T5" fmla="*/ 10 h 1348"/>
                  <a:gd name="T6" fmla="*/ 379 w 1073"/>
                  <a:gd name="T7" fmla="*/ 24 h 1348"/>
                  <a:gd name="T8" fmla="*/ 328 w 1073"/>
                  <a:gd name="T9" fmla="*/ 41 h 1348"/>
                  <a:gd name="T10" fmla="*/ 282 w 1073"/>
                  <a:gd name="T11" fmla="*/ 63 h 1348"/>
                  <a:gd name="T12" fmla="*/ 197 w 1073"/>
                  <a:gd name="T13" fmla="*/ 120 h 1348"/>
                  <a:gd name="T14" fmla="*/ 124 w 1073"/>
                  <a:gd name="T15" fmla="*/ 188 h 1348"/>
                  <a:gd name="T16" fmla="*/ 93 w 1073"/>
                  <a:gd name="T17" fmla="*/ 229 h 1348"/>
                  <a:gd name="T18" fmla="*/ 65 w 1073"/>
                  <a:gd name="T19" fmla="*/ 271 h 1348"/>
                  <a:gd name="T20" fmla="*/ 43 w 1073"/>
                  <a:gd name="T21" fmla="*/ 316 h 1348"/>
                  <a:gd name="T22" fmla="*/ 25 w 1073"/>
                  <a:gd name="T23" fmla="*/ 365 h 1348"/>
                  <a:gd name="T24" fmla="*/ 10 w 1073"/>
                  <a:gd name="T25" fmla="*/ 413 h 1348"/>
                  <a:gd name="T26" fmla="*/ 2 w 1073"/>
                  <a:gd name="T27" fmla="*/ 466 h 1348"/>
                  <a:gd name="T28" fmla="*/ 0 w 1073"/>
                  <a:gd name="T29" fmla="*/ 518 h 1348"/>
                  <a:gd name="T30" fmla="*/ 0 w 1073"/>
                  <a:gd name="T31" fmla="*/ 543 h 1348"/>
                  <a:gd name="T32" fmla="*/ 6 w 1073"/>
                  <a:gd name="T33" fmla="*/ 593 h 1348"/>
                  <a:gd name="T34" fmla="*/ 22 w 1073"/>
                  <a:gd name="T35" fmla="*/ 664 h 1348"/>
                  <a:gd name="T36" fmla="*/ 39 w 1073"/>
                  <a:gd name="T37" fmla="*/ 709 h 1348"/>
                  <a:gd name="T38" fmla="*/ 67 w 1073"/>
                  <a:gd name="T39" fmla="*/ 769 h 1348"/>
                  <a:gd name="T40" fmla="*/ 205 w 1073"/>
                  <a:gd name="T41" fmla="*/ 1053 h 1348"/>
                  <a:gd name="T42" fmla="*/ 219 w 1073"/>
                  <a:gd name="T43" fmla="*/ 1097 h 1348"/>
                  <a:gd name="T44" fmla="*/ 233 w 1073"/>
                  <a:gd name="T45" fmla="*/ 1150 h 1348"/>
                  <a:gd name="T46" fmla="*/ 233 w 1073"/>
                  <a:gd name="T47" fmla="*/ 1164 h 1348"/>
                  <a:gd name="T48" fmla="*/ 237 w 1073"/>
                  <a:gd name="T49" fmla="*/ 1219 h 1348"/>
                  <a:gd name="T50" fmla="*/ 245 w 1073"/>
                  <a:gd name="T51" fmla="*/ 1259 h 1348"/>
                  <a:gd name="T52" fmla="*/ 249 w 1073"/>
                  <a:gd name="T53" fmla="*/ 1269 h 1348"/>
                  <a:gd name="T54" fmla="*/ 273 w 1073"/>
                  <a:gd name="T55" fmla="*/ 1304 h 1348"/>
                  <a:gd name="T56" fmla="*/ 298 w 1073"/>
                  <a:gd name="T57" fmla="*/ 1326 h 1348"/>
                  <a:gd name="T58" fmla="*/ 332 w 1073"/>
                  <a:gd name="T59" fmla="*/ 1348 h 1348"/>
                  <a:gd name="T60" fmla="*/ 743 w 1073"/>
                  <a:gd name="T61" fmla="*/ 1348 h 1348"/>
                  <a:gd name="T62" fmla="*/ 761 w 1073"/>
                  <a:gd name="T63" fmla="*/ 1338 h 1348"/>
                  <a:gd name="T64" fmla="*/ 790 w 1073"/>
                  <a:gd name="T65" fmla="*/ 1314 h 1348"/>
                  <a:gd name="T66" fmla="*/ 816 w 1073"/>
                  <a:gd name="T67" fmla="*/ 1283 h 1348"/>
                  <a:gd name="T68" fmla="*/ 824 w 1073"/>
                  <a:gd name="T69" fmla="*/ 1269 h 1348"/>
                  <a:gd name="T70" fmla="*/ 832 w 1073"/>
                  <a:gd name="T71" fmla="*/ 1247 h 1348"/>
                  <a:gd name="T72" fmla="*/ 840 w 1073"/>
                  <a:gd name="T73" fmla="*/ 1190 h 1348"/>
                  <a:gd name="T74" fmla="*/ 840 w 1073"/>
                  <a:gd name="T75" fmla="*/ 1164 h 1348"/>
                  <a:gd name="T76" fmla="*/ 844 w 1073"/>
                  <a:gd name="T77" fmla="*/ 1134 h 1348"/>
                  <a:gd name="T78" fmla="*/ 868 w 1073"/>
                  <a:gd name="T79" fmla="*/ 1053 h 1348"/>
                  <a:gd name="T80" fmla="*/ 1006 w 1073"/>
                  <a:gd name="T81" fmla="*/ 769 h 1348"/>
                  <a:gd name="T82" fmla="*/ 1022 w 1073"/>
                  <a:gd name="T83" fmla="*/ 739 h 1348"/>
                  <a:gd name="T84" fmla="*/ 1036 w 1073"/>
                  <a:gd name="T85" fmla="*/ 709 h 1348"/>
                  <a:gd name="T86" fmla="*/ 1063 w 1073"/>
                  <a:gd name="T87" fmla="*/ 617 h 1348"/>
                  <a:gd name="T88" fmla="*/ 1071 w 1073"/>
                  <a:gd name="T89" fmla="*/ 569 h 1348"/>
                  <a:gd name="T90" fmla="*/ 1073 w 1073"/>
                  <a:gd name="T91" fmla="*/ 518 h 1348"/>
                  <a:gd name="T92" fmla="*/ 1073 w 1073"/>
                  <a:gd name="T93" fmla="*/ 492 h 1348"/>
                  <a:gd name="T94" fmla="*/ 1067 w 1073"/>
                  <a:gd name="T95" fmla="*/ 439 h 1348"/>
                  <a:gd name="T96" fmla="*/ 1057 w 1073"/>
                  <a:gd name="T97" fmla="*/ 389 h 1348"/>
                  <a:gd name="T98" fmla="*/ 1040 w 1073"/>
                  <a:gd name="T99" fmla="*/ 340 h 1348"/>
                  <a:gd name="T100" fmla="*/ 1020 w 1073"/>
                  <a:gd name="T101" fmla="*/ 294 h 1348"/>
                  <a:gd name="T102" fmla="*/ 996 w 1073"/>
                  <a:gd name="T103" fmla="*/ 249 h 1348"/>
                  <a:gd name="T104" fmla="*/ 966 w 1073"/>
                  <a:gd name="T105" fmla="*/ 209 h 1348"/>
                  <a:gd name="T106" fmla="*/ 915 w 1073"/>
                  <a:gd name="T107" fmla="*/ 152 h 1348"/>
                  <a:gd name="T108" fmla="*/ 836 w 1073"/>
                  <a:gd name="T109" fmla="*/ 89 h 1348"/>
                  <a:gd name="T110" fmla="*/ 767 w 1073"/>
                  <a:gd name="T111" fmla="*/ 51 h 1348"/>
                  <a:gd name="T112" fmla="*/ 721 w 1073"/>
                  <a:gd name="T113" fmla="*/ 33 h 1348"/>
                  <a:gd name="T114" fmla="*/ 670 w 1073"/>
                  <a:gd name="T115" fmla="*/ 16 h 1348"/>
                  <a:gd name="T116" fmla="*/ 617 w 1073"/>
                  <a:gd name="T117" fmla="*/ 6 h 1348"/>
                  <a:gd name="T118" fmla="*/ 565 w 1073"/>
                  <a:gd name="T119" fmla="*/ 0 h 13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1073" h="1348">
                    <a:moveTo>
                      <a:pt x="537" y="0"/>
                    </a:moveTo>
                    <a:lnTo>
                      <a:pt x="537" y="0"/>
                    </a:lnTo>
                    <a:lnTo>
                      <a:pt x="510" y="0"/>
                    </a:lnTo>
                    <a:lnTo>
                      <a:pt x="482" y="2"/>
                    </a:lnTo>
                    <a:lnTo>
                      <a:pt x="456" y="6"/>
                    </a:lnTo>
                    <a:lnTo>
                      <a:pt x="429" y="10"/>
                    </a:lnTo>
                    <a:lnTo>
                      <a:pt x="403" y="16"/>
                    </a:lnTo>
                    <a:lnTo>
                      <a:pt x="379" y="24"/>
                    </a:lnTo>
                    <a:lnTo>
                      <a:pt x="352" y="33"/>
                    </a:lnTo>
                    <a:lnTo>
                      <a:pt x="328" y="41"/>
                    </a:lnTo>
                    <a:lnTo>
                      <a:pt x="306" y="51"/>
                    </a:lnTo>
                    <a:lnTo>
                      <a:pt x="282" y="63"/>
                    </a:lnTo>
                    <a:lnTo>
                      <a:pt x="237" y="89"/>
                    </a:lnTo>
                    <a:lnTo>
                      <a:pt x="197" y="120"/>
                    </a:lnTo>
                    <a:lnTo>
                      <a:pt x="158" y="152"/>
                    </a:lnTo>
                    <a:lnTo>
                      <a:pt x="124" y="188"/>
                    </a:lnTo>
                    <a:lnTo>
                      <a:pt x="107" y="209"/>
                    </a:lnTo>
                    <a:lnTo>
                      <a:pt x="93" y="229"/>
                    </a:lnTo>
                    <a:lnTo>
                      <a:pt x="79" y="249"/>
                    </a:lnTo>
                    <a:lnTo>
                      <a:pt x="65" y="271"/>
                    </a:lnTo>
                    <a:lnTo>
                      <a:pt x="53" y="294"/>
                    </a:lnTo>
                    <a:lnTo>
                      <a:pt x="43" y="316"/>
                    </a:lnTo>
                    <a:lnTo>
                      <a:pt x="33" y="340"/>
                    </a:lnTo>
                    <a:lnTo>
                      <a:pt x="25" y="365"/>
                    </a:lnTo>
                    <a:lnTo>
                      <a:pt x="16" y="389"/>
                    </a:lnTo>
                    <a:lnTo>
                      <a:pt x="10" y="413"/>
                    </a:lnTo>
                    <a:lnTo>
                      <a:pt x="6" y="439"/>
                    </a:lnTo>
                    <a:lnTo>
                      <a:pt x="2" y="466"/>
                    </a:lnTo>
                    <a:lnTo>
                      <a:pt x="0" y="492"/>
                    </a:lnTo>
                    <a:lnTo>
                      <a:pt x="0" y="518"/>
                    </a:lnTo>
                    <a:lnTo>
                      <a:pt x="0" y="518"/>
                    </a:lnTo>
                    <a:lnTo>
                      <a:pt x="0" y="543"/>
                    </a:lnTo>
                    <a:lnTo>
                      <a:pt x="2" y="569"/>
                    </a:lnTo>
                    <a:lnTo>
                      <a:pt x="6" y="593"/>
                    </a:lnTo>
                    <a:lnTo>
                      <a:pt x="10" y="617"/>
                    </a:lnTo>
                    <a:lnTo>
                      <a:pt x="22" y="664"/>
                    </a:lnTo>
                    <a:lnTo>
                      <a:pt x="39" y="709"/>
                    </a:lnTo>
                    <a:lnTo>
                      <a:pt x="39" y="709"/>
                    </a:lnTo>
                    <a:lnTo>
                      <a:pt x="51" y="739"/>
                    </a:lnTo>
                    <a:lnTo>
                      <a:pt x="67" y="769"/>
                    </a:lnTo>
                    <a:lnTo>
                      <a:pt x="67" y="769"/>
                    </a:lnTo>
                    <a:lnTo>
                      <a:pt x="205" y="1053"/>
                    </a:lnTo>
                    <a:lnTo>
                      <a:pt x="205" y="1053"/>
                    </a:lnTo>
                    <a:lnTo>
                      <a:pt x="219" y="1097"/>
                    </a:lnTo>
                    <a:lnTo>
                      <a:pt x="229" y="1134"/>
                    </a:lnTo>
                    <a:lnTo>
                      <a:pt x="233" y="1150"/>
                    </a:lnTo>
                    <a:lnTo>
                      <a:pt x="233" y="1164"/>
                    </a:lnTo>
                    <a:lnTo>
                      <a:pt x="233" y="1164"/>
                    </a:lnTo>
                    <a:lnTo>
                      <a:pt x="233" y="1190"/>
                    </a:lnTo>
                    <a:lnTo>
                      <a:pt x="237" y="1219"/>
                    </a:lnTo>
                    <a:lnTo>
                      <a:pt x="241" y="1247"/>
                    </a:lnTo>
                    <a:lnTo>
                      <a:pt x="245" y="1259"/>
                    </a:lnTo>
                    <a:lnTo>
                      <a:pt x="249" y="1269"/>
                    </a:lnTo>
                    <a:lnTo>
                      <a:pt x="249" y="1269"/>
                    </a:lnTo>
                    <a:lnTo>
                      <a:pt x="257" y="1283"/>
                    </a:lnTo>
                    <a:lnTo>
                      <a:pt x="273" y="1304"/>
                    </a:lnTo>
                    <a:lnTo>
                      <a:pt x="284" y="1314"/>
                    </a:lnTo>
                    <a:lnTo>
                      <a:pt x="298" y="1326"/>
                    </a:lnTo>
                    <a:lnTo>
                      <a:pt x="314" y="1338"/>
                    </a:lnTo>
                    <a:lnTo>
                      <a:pt x="332" y="1348"/>
                    </a:lnTo>
                    <a:lnTo>
                      <a:pt x="537" y="1348"/>
                    </a:lnTo>
                    <a:lnTo>
                      <a:pt x="743" y="1348"/>
                    </a:lnTo>
                    <a:lnTo>
                      <a:pt x="743" y="1348"/>
                    </a:lnTo>
                    <a:lnTo>
                      <a:pt x="761" y="1338"/>
                    </a:lnTo>
                    <a:lnTo>
                      <a:pt x="775" y="1326"/>
                    </a:lnTo>
                    <a:lnTo>
                      <a:pt x="790" y="1314"/>
                    </a:lnTo>
                    <a:lnTo>
                      <a:pt x="800" y="1304"/>
                    </a:lnTo>
                    <a:lnTo>
                      <a:pt x="816" y="1283"/>
                    </a:lnTo>
                    <a:lnTo>
                      <a:pt x="824" y="1269"/>
                    </a:lnTo>
                    <a:lnTo>
                      <a:pt x="824" y="1269"/>
                    </a:lnTo>
                    <a:lnTo>
                      <a:pt x="830" y="1259"/>
                    </a:lnTo>
                    <a:lnTo>
                      <a:pt x="832" y="1247"/>
                    </a:lnTo>
                    <a:lnTo>
                      <a:pt x="838" y="1219"/>
                    </a:lnTo>
                    <a:lnTo>
                      <a:pt x="840" y="1190"/>
                    </a:lnTo>
                    <a:lnTo>
                      <a:pt x="840" y="1164"/>
                    </a:lnTo>
                    <a:lnTo>
                      <a:pt x="840" y="1164"/>
                    </a:lnTo>
                    <a:lnTo>
                      <a:pt x="842" y="1150"/>
                    </a:lnTo>
                    <a:lnTo>
                      <a:pt x="844" y="1134"/>
                    </a:lnTo>
                    <a:lnTo>
                      <a:pt x="854" y="1097"/>
                    </a:lnTo>
                    <a:lnTo>
                      <a:pt x="868" y="1053"/>
                    </a:lnTo>
                    <a:lnTo>
                      <a:pt x="868" y="1053"/>
                    </a:lnTo>
                    <a:lnTo>
                      <a:pt x="1006" y="769"/>
                    </a:lnTo>
                    <a:lnTo>
                      <a:pt x="1006" y="769"/>
                    </a:lnTo>
                    <a:lnTo>
                      <a:pt x="1022" y="739"/>
                    </a:lnTo>
                    <a:lnTo>
                      <a:pt x="1036" y="709"/>
                    </a:lnTo>
                    <a:lnTo>
                      <a:pt x="1036" y="709"/>
                    </a:lnTo>
                    <a:lnTo>
                      <a:pt x="1053" y="664"/>
                    </a:lnTo>
                    <a:lnTo>
                      <a:pt x="1063" y="617"/>
                    </a:lnTo>
                    <a:lnTo>
                      <a:pt x="1067" y="593"/>
                    </a:lnTo>
                    <a:lnTo>
                      <a:pt x="1071" y="569"/>
                    </a:lnTo>
                    <a:lnTo>
                      <a:pt x="1073" y="543"/>
                    </a:lnTo>
                    <a:lnTo>
                      <a:pt x="1073" y="518"/>
                    </a:lnTo>
                    <a:lnTo>
                      <a:pt x="1073" y="518"/>
                    </a:lnTo>
                    <a:lnTo>
                      <a:pt x="1073" y="492"/>
                    </a:lnTo>
                    <a:lnTo>
                      <a:pt x="1071" y="466"/>
                    </a:lnTo>
                    <a:lnTo>
                      <a:pt x="1067" y="439"/>
                    </a:lnTo>
                    <a:lnTo>
                      <a:pt x="1063" y="413"/>
                    </a:lnTo>
                    <a:lnTo>
                      <a:pt x="1057" y="389"/>
                    </a:lnTo>
                    <a:lnTo>
                      <a:pt x="1049" y="365"/>
                    </a:lnTo>
                    <a:lnTo>
                      <a:pt x="1040" y="340"/>
                    </a:lnTo>
                    <a:lnTo>
                      <a:pt x="1030" y="316"/>
                    </a:lnTo>
                    <a:lnTo>
                      <a:pt x="1020" y="294"/>
                    </a:lnTo>
                    <a:lnTo>
                      <a:pt x="1008" y="271"/>
                    </a:lnTo>
                    <a:lnTo>
                      <a:pt x="996" y="249"/>
                    </a:lnTo>
                    <a:lnTo>
                      <a:pt x="982" y="229"/>
                    </a:lnTo>
                    <a:lnTo>
                      <a:pt x="966" y="209"/>
                    </a:lnTo>
                    <a:lnTo>
                      <a:pt x="949" y="188"/>
                    </a:lnTo>
                    <a:lnTo>
                      <a:pt x="915" y="152"/>
                    </a:lnTo>
                    <a:lnTo>
                      <a:pt x="877" y="120"/>
                    </a:lnTo>
                    <a:lnTo>
                      <a:pt x="836" y="89"/>
                    </a:lnTo>
                    <a:lnTo>
                      <a:pt x="792" y="63"/>
                    </a:lnTo>
                    <a:lnTo>
                      <a:pt x="767" y="51"/>
                    </a:lnTo>
                    <a:lnTo>
                      <a:pt x="745" y="41"/>
                    </a:lnTo>
                    <a:lnTo>
                      <a:pt x="721" y="33"/>
                    </a:lnTo>
                    <a:lnTo>
                      <a:pt x="694" y="24"/>
                    </a:lnTo>
                    <a:lnTo>
                      <a:pt x="670" y="16"/>
                    </a:lnTo>
                    <a:lnTo>
                      <a:pt x="644" y="10"/>
                    </a:lnTo>
                    <a:lnTo>
                      <a:pt x="617" y="6"/>
                    </a:lnTo>
                    <a:lnTo>
                      <a:pt x="591" y="2"/>
                    </a:lnTo>
                    <a:lnTo>
                      <a:pt x="565" y="0"/>
                    </a:lnTo>
                    <a:lnTo>
                      <a:pt x="53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2" name="Freeform 86"/>
              <p:cNvSpPr>
                <a:spLocks noEditPoints="1"/>
              </p:cNvSpPr>
              <p:nvPr/>
            </p:nvSpPr>
            <p:spPr bwMode="auto">
              <a:xfrm>
                <a:off x="2201" y="366"/>
                <a:ext cx="1073" cy="1346"/>
              </a:xfrm>
              <a:custGeom>
                <a:avLst/>
                <a:gdLst>
                  <a:gd name="T0" fmla="*/ 298 w 1073"/>
                  <a:gd name="T1" fmla="*/ 1324 h 1346"/>
                  <a:gd name="T2" fmla="*/ 249 w 1073"/>
                  <a:gd name="T3" fmla="*/ 1267 h 1346"/>
                  <a:gd name="T4" fmla="*/ 237 w 1073"/>
                  <a:gd name="T5" fmla="*/ 1217 h 1346"/>
                  <a:gd name="T6" fmla="*/ 233 w 1073"/>
                  <a:gd name="T7" fmla="*/ 1150 h 1346"/>
                  <a:gd name="T8" fmla="*/ 207 w 1073"/>
                  <a:gd name="T9" fmla="*/ 1053 h 1346"/>
                  <a:gd name="T10" fmla="*/ 39 w 1073"/>
                  <a:gd name="T11" fmla="*/ 709 h 1346"/>
                  <a:gd name="T12" fmla="*/ 6 w 1073"/>
                  <a:gd name="T13" fmla="*/ 593 h 1346"/>
                  <a:gd name="T14" fmla="*/ 2 w 1073"/>
                  <a:gd name="T15" fmla="*/ 518 h 1346"/>
                  <a:gd name="T16" fmla="*/ 12 w 1073"/>
                  <a:gd name="T17" fmla="*/ 413 h 1346"/>
                  <a:gd name="T18" fmla="*/ 45 w 1073"/>
                  <a:gd name="T19" fmla="*/ 316 h 1346"/>
                  <a:gd name="T20" fmla="*/ 93 w 1073"/>
                  <a:gd name="T21" fmla="*/ 229 h 1346"/>
                  <a:gd name="T22" fmla="*/ 197 w 1073"/>
                  <a:gd name="T23" fmla="*/ 120 h 1346"/>
                  <a:gd name="T24" fmla="*/ 330 w 1073"/>
                  <a:gd name="T25" fmla="*/ 43 h 1346"/>
                  <a:gd name="T26" fmla="*/ 429 w 1073"/>
                  <a:gd name="T27" fmla="*/ 12 h 1346"/>
                  <a:gd name="T28" fmla="*/ 537 w 1073"/>
                  <a:gd name="T29" fmla="*/ 2 h 1346"/>
                  <a:gd name="T30" fmla="*/ 617 w 1073"/>
                  <a:gd name="T31" fmla="*/ 8 h 1346"/>
                  <a:gd name="T32" fmla="*/ 721 w 1073"/>
                  <a:gd name="T33" fmla="*/ 33 h 1346"/>
                  <a:gd name="T34" fmla="*/ 834 w 1073"/>
                  <a:gd name="T35" fmla="*/ 89 h 1346"/>
                  <a:gd name="T36" fmla="*/ 966 w 1073"/>
                  <a:gd name="T37" fmla="*/ 209 h 1346"/>
                  <a:gd name="T38" fmla="*/ 1018 w 1073"/>
                  <a:gd name="T39" fmla="*/ 294 h 1346"/>
                  <a:gd name="T40" fmla="*/ 1055 w 1073"/>
                  <a:gd name="T41" fmla="*/ 389 h 1346"/>
                  <a:gd name="T42" fmla="*/ 1071 w 1073"/>
                  <a:gd name="T43" fmla="*/ 492 h 1346"/>
                  <a:gd name="T44" fmla="*/ 1069 w 1073"/>
                  <a:gd name="T45" fmla="*/ 567 h 1346"/>
                  <a:gd name="T46" fmla="*/ 1034 w 1073"/>
                  <a:gd name="T47" fmla="*/ 709 h 1346"/>
                  <a:gd name="T48" fmla="*/ 1006 w 1073"/>
                  <a:gd name="T49" fmla="*/ 769 h 1346"/>
                  <a:gd name="T50" fmla="*/ 844 w 1073"/>
                  <a:gd name="T51" fmla="*/ 1132 h 1346"/>
                  <a:gd name="T52" fmla="*/ 838 w 1073"/>
                  <a:gd name="T53" fmla="*/ 1188 h 1346"/>
                  <a:gd name="T54" fmla="*/ 824 w 1073"/>
                  <a:gd name="T55" fmla="*/ 1267 h 1346"/>
                  <a:gd name="T56" fmla="*/ 790 w 1073"/>
                  <a:gd name="T57" fmla="*/ 1314 h 1346"/>
                  <a:gd name="T58" fmla="*/ 537 w 1073"/>
                  <a:gd name="T59" fmla="*/ 1346 h 1346"/>
                  <a:gd name="T60" fmla="*/ 510 w 1073"/>
                  <a:gd name="T61" fmla="*/ 2 h 1346"/>
                  <a:gd name="T62" fmla="*/ 403 w 1073"/>
                  <a:gd name="T63" fmla="*/ 18 h 1346"/>
                  <a:gd name="T64" fmla="*/ 306 w 1073"/>
                  <a:gd name="T65" fmla="*/ 53 h 1346"/>
                  <a:gd name="T66" fmla="*/ 158 w 1073"/>
                  <a:gd name="T67" fmla="*/ 152 h 1346"/>
                  <a:gd name="T68" fmla="*/ 79 w 1073"/>
                  <a:gd name="T69" fmla="*/ 249 h 1346"/>
                  <a:gd name="T70" fmla="*/ 33 w 1073"/>
                  <a:gd name="T71" fmla="*/ 340 h 1346"/>
                  <a:gd name="T72" fmla="*/ 6 w 1073"/>
                  <a:gd name="T73" fmla="*/ 439 h 1346"/>
                  <a:gd name="T74" fmla="*/ 0 w 1073"/>
                  <a:gd name="T75" fmla="*/ 518 h 1346"/>
                  <a:gd name="T76" fmla="*/ 10 w 1073"/>
                  <a:gd name="T77" fmla="*/ 617 h 1346"/>
                  <a:gd name="T78" fmla="*/ 53 w 1073"/>
                  <a:gd name="T79" fmla="*/ 739 h 1346"/>
                  <a:gd name="T80" fmla="*/ 205 w 1073"/>
                  <a:gd name="T81" fmla="*/ 1053 h 1346"/>
                  <a:gd name="T82" fmla="*/ 233 w 1073"/>
                  <a:gd name="T83" fmla="*/ 1164 h 1346"/>
                  <a:gd name="T84" fmla="*/ 241 w 1073"/>
                  <a:gd name="T85" fmla="*/ 1245 h 1346"/>
                  <a:gd name="T86" fmla="*/ 257 w 1073"/>
                  <a:gd name="T87" fmla="*/ 1283 h 1346"/>
                  <a:gd name="T88" fmla="*/ 314 w 1073"/>
                  <a:gd name="T89" fmla="*/ 1336 h 1346"/>
                  <a:gd name="T90" fmla="*/ 743 w 1073"/>
                  <a:gd name="T91" fmla="*/ 1346 h 1346"/>
                  <a:gd name="T92" fmla="*/ 800 w 1073"/>
                  <a:gd name="T93" fmla="*/ 1304 h 1346"/>
                  <a:gd name="T94" fmla="*/ 828 w 1073"/>
                  <a:gd name="T95" fmla="*/ 1257 h 1346"/>
                  <a:gd name="T96" fmla="*/ 840 w 1073"/>
                  <a:gd name="T97" fmla="*/ 1164 h 1346"/>
                  <a:gd name="T98" fmla="*/ 854 w 1073"/>
                  <a:gd name="T99" fmla="*/ 1097 h 1346"/>
                  <a:gd name="T100" fmla="*/ 1006 w 1073"/>
                  <a:gd name="T101" fmla="*/ 769 h 1346"/>
                  <a:gd name="T102" fmla="*/ 1051 w 1073"/>
                  <a:gd name="T103" fmla="*/ 664 h 1346"/>
                  <a:gd name="T104" fmla="*/ 1073 w 1073"/>
                  <a:gd name="T105" fmla="*/ 543 h 1346"/>
                  <a:gd name="T106" fmla="*/ 1071 w 1073"/>
                  <a:gd name="T107" fmla="*/ 466 h 1346"/>
                  <a:gd name="T108" fmla="*/ 1049 w 1073"/>
                  <a:gd name="T109" fmla="*/ 365 h 1346"/>
                  <a:gd name="T110" fmla="*/ 1008 w 1073"/>
                  <a:gd name="T111" fmla="*/ 271 h 1346"/>
                  <a:gd name="T112" fmla="*/ 949 w 1073"/>
                  <a:gd name="T113" fmla="*/ 188 h 1346"/>
                  <a:gd name="T114" fmla="*/ 792 w 1073"/>
                  <a:gd name="T115" fmla="*/ 63 h 1346"/>
                  <a:gd name="T116" fmla="*/ 694 w 1073"/>
                  <a:gd name="T117" fmla="*/ 24 h 1346"/>
                  <a:gd name="T118" fmla="*/ 591 w 1073"/>
                  <a:gd name="T119" fmla="*/ 4 h 13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1073" h="1346">
                    <a:moveTo>
                      <a:pt x="332" y="1346"/>
                    </a:moveTo>
                    <a:lnTo>
                      <a:pt x="332" y="1346"/>
                    </a:lnTo>
                    <a:lnTo>
                      <a:pt x="314" y="1336"/>
                    </a:lnTo>
                    <a:lnTo>
                      <a:pt x="298" y="1324"/>
                    </a:lnTo>
                    <a:lnTo>
                      <a:pt x="286" y="1314"/>
                    </a:lnTo>
                    <a:lnTo>
                      <a:pt x="273" y="1302"/>
                    </a:lnTo>
                    <a:lnTo>
                      <a:pt x="257" y="1281"/>
                    </a:lnTo>
                    <a:lnTo>
                      <a:pt x="249" y="1267"/>
                    </a:lnTo>
                    <a:lnTo>
                      <a:pt x="249" y="1267"/>
                    </a:lnTo>
                    <a:lnTo>
                      <a:pt x="245" y="1257"/>
                    </a:lnTo>
                    <a:lnTo>
                      <a:pt x="241" y="1245"/>
                    </a:lnTo>
                    <a:lnTo>
                      <a:pt x="237" y="1217"/>
                    </a:lnTo>
                    <a:lnTo>
                      <a:pt x="235" y="1188"/>
                    </a:lnTo>
                    <a:lnTo>
                      <a:pt x="235" y="1162"/>
                    </a:lnTo>
                    <a:lnTo>
                      <a:pt x="235" y="1162"/>
                    </a:lnTo>
                    <a:lnTo>
                      <a:pt x="233" y="1150"/>
                    </a:lnTo>
                    <a:lnTo>
                      <a:pt x="229" y="1132"/>
                    </a:lnTo>
                    <a:lnTo>
                      <a:pt x="221" y="1095"/>
                    </a:lnTo>
                    <a:lnTo>
                      <a:pt x="207" y="1053"/>
                    </a:lnTo>
                    <a:lnTo>
                      <a:pt x="207" y="1053"/>
                    </a:lnTo>
                    <a:lnTo>
                      <a:pt x="69" y="769"/>
                    </a:lnTo>
                    <a:lnTo>
                      <a:pt x="69" y="769"/>
                    </a:lnTo>
                    <a:lnTo>
                      <a:pt x="53" y="739"/>
                    </a:lnTo>
                    <a:lnTo>
                      <a:pt x="39" y="709"/>
                    </a:lnTo>
                    <a:lnTo>
                      <a:pt x="39" y="709"/>
                    </a:lnTo>
                    <a:lnTo>
                      <a:pt x="22" y="664"/>
                    </a:lnTo>
                    <a:lnTo>
                      <a:pt x="10" y="617"/>
                    </a:lnTo>
                    <a:lnTo>
                      <a:pt x="6" y="593"/>
                    </a:lnTo>
                    <a:lnTo>
                      <a:pt x="4" y="567"/>
                    </a:lnTo>
                    <a:lnTo>
                      <a:pt x="2" y="543"/>
                    </a:lnTo>
                    <a:lnTo>
                      <a:pt x="2" y="518"/>
                    </a:lnTo>
                    <a:lnTo>
                      <a:pt x="2" y="518"/>
                    </a:lnTo>
                    <a:lnTo>
                      <a:pt x="2" y="492"/>
                    </a:lnTo>
                    <a:lnTo>
                      <a:pt x="4" y="466"/>
                    </a:lnTo>
                    <a:lnTo>
                      <a:pt x="8" y="439"/>
                    </a:lnTo>
                    <a:lnTo>
                      <a:pt x="12" y="413"/>
                    </a:lnTo>
                    <a:lnTo>
                      <a:pt x="18" y="389"/>
                    </a:lnTo>
                    <a:lnTo>
                      <a:pt x="27" y="365"/>
                    </a:lnTo>
                    <a:lnTo>
                      <a:pt x="35" y="340"/>
                    </a:lnTo>
                    <a:lnTo>
                      <a:pt x="45" y="316"/>
                    </a:lnTo>
                    <a:lnTo>
                      <a:pt x="55" y="294"/>
                    </a:lnTo>
                    <a:lnTo>
                      <a:pt x="67" y="271"/>
                    </a:lnTo>
                    <a:lnTo>
                      <a:pt x="79" y="251"/>
                    </a:lnTo>
                    <a:lnTo>
                      <a:pt x="93" y="229"/>
                    </a:lnTo>
                    <a:lnTo>
                      <a:pt x="110" y="209"/>
                    </a:lnTo>
                    <a:lnTo>
                      <a:pt x="124" y="190"/>
                    </a:lnTo>
                    <a:lnTo>
                      <a:pt x="160" y="152"/>
                    </a:lnTo>
                    <a:lnTo>
                      <a:pt x="197" y="120"/>
                    </a:lnTo>
                    <a:lnTo>
                      <a:pt x="239" y="89"/>
                    </a:lnTo>
                    <a:lnTo>
                      <a:pt x="284" y="65"/>
                    </a:lnTo>
                    <a:lnTo>
                      <a:pt x="306" y="53"/>
                    </a:lnTo>
                    <a:lnTo>
                      <a:pt x="330" y="43"/>
                    </a:lnTo>
                    <a:lnTo>
                      <a:pt x="354" y="33"/>
                    </a:lnTo>
                    <a:lnTo>
                      <a:pt x="379" y="24"/>
                    </a:lnTo>
                    <a:lnTo>
                      <a:pt x="403" y="18"/>
                    </a:lnTo>
                    <a:lnTo>
                      <a:pt x="429" y="12"/>
                    </a:lnTo>
                    <a:lnTo>
                      <a:pt x="456" y="8"/>
                    </a:lnTo>
                    <a:lnTo>
                      <a:pt x="482" y="4"/>
                    </a:lnTo>
                    <a:lnTo>
                      <a:pt x="510" y="2"/>
                    </a:lnTo>
                    <a:lnTo>
                      <a:pt x="537" y="2"/>
                    </a:lnTo>
                    <a:lnTo>
                      <a:pt x="537" y="2"/>
                    </a:lnTo>
                    <a:lnTo>
                      <a:pt x="565" y="2"/>
                    </a:lnTo>
                    <a:lnTo>
                      <a:pt x="591" y="4"/>
                    </a:lnTo>
                    <a:lnTo>
                      <a:pt x="617" y="8"/>
                    </a:lnTo>
                    <a:lnTo>
                      <a:pt x="644" y="12"/>
                    </a:lnTo>
                    <a:lnTo>
                      <a:pt x="670" y="18"/>
                    </a:lnTo>
                    <a:lnTo>
                      <a:pt x="694" y="24"/>
                    </a:lnTo>
                    <a:lnTo>
                      <a:pt x="721" y="33"/>
                    </a:lnTo>
                    <a:lnTo>
                      <a:pt x="745" y="43"/>
                    </a:lnTo>
                    <a:lnTo>
                      <a:pt x="767" y="53"/>
                    </a:lnTo>
                    <a:lnTo>
                      <a:pt x="792" y="65"/>
                    </a:lnTo>
                    <a:lnTo>
                      <a:pt x="834" y="89"/>
                    </a:lnTo>
                    <a:lnTo>
                      <a:pt x="877" y="120"/>
                    </a:lnTo>
                    <a:lnTo>
                      <a:pt x="915" y="152"/>
                    </a:lnTo>
                    <a:lnTo>
                      <a:pt x="949" y="190"/>
                    </a:lnTo>
                    <a:lnTo>
                      <a:pt x="966" y="209"/>
                    </a:lnTo>
                    <a:lnTo>
                      <a:pt x="980" y="229"/>
                    </a:lnTo>
                    <a:lnTo>
                      <a:pt x="994" y="251"/>
                    </a:lnTo>
                    <a:lnTo>
                      <a:pt x="1006" y="271"/>
                    </a:lnTo>
                    <a:lnTo>
                      <a:pt x="1018" y="294"/>
                    </a:lnTo>
                    <a:lnTo>
                      <a:pt x="1030" y="316"/>
                    </a:lnTo>
                    <a:lnTo>
                      <a:pt x="1038" y="340"/>
                    </a:lnTo>
                    <a:lnTo>
                      <a:pt x="1049" y="365"/>
                    </a:lnTo>
                    <a:lnTo>
                      <a:pt x="1055" y="389"/>
                    </a:lnTo>
                    <a:lnTo>
                      <a:pt x="1061" y="413"/>
                    </a:lnTo>
                    <a:lnTo>
                      <a:pt x="1067" y="439"/>
                    </a:lnTo>
                    <a:lnTo>
                      <a:pt x="1069" y="466"/>
                    </a:lnTo>
                    <a:lnTo>
                      <a:pt x="1071" y="492"/>
                    </a:lnTo>
                    <a:lnTo>
                      <a:pt x="1073" y="518"/>
                    </a:lnTo>
                    <a:lnTo>
                      <a:pt x="1073" y="518"/>
                    </a:lnTo>
                    <a:lnTo>
                      <a:pt x="1071" y="543"/>
                    </a:lnTo>
                    <a:lnTo>
                      <a:pt x="1069" y="567"/>
                    </a:lnTo>
                    <a:lnTo>
                      <a:pt x="1067" y="593"/>
                    </a:lnTo>
                    <a:lnTo>
                      <a:pt x="1063" y="617"/>
                    </a:lnTo>
                    <a:lnTo>
                      <a:pt x="1051" y="664"/>
                    </a:lnTo>
                    <a:lnTo>
                      <a:pt x="1034" y="709"/>
                    </a:lnTo>
                    <a:lnTo>
                      <a:pt x="1034" y="709"/>
                    </a:lnTo>
                    <a:lnTo>
                      <a:pt x="1020" y="739"/>
                    </a:lnTo>
                    <a:lnTo>
                      <a:pt x="1006" y="769"/>
                    </a:lnTo>
                    <a:lnTo>
                      <a:pt x="1006" y="769"/>
                    </a:lnTo>
                    <a:lnTo>
                      <a:pt x="868" y="1053"/>
                    </a:lnTo>
                    <a:lnTo>
                      <a:pt x="868" y="1053"/>
                    </a:lnTo>
                    <a:lnTo>
                      <a:pt x="854" y="1095"/>
                    </a:lnTo>
                    <a:lnTo>
                      <a:pt x="844" y="1132"/>
                    </a:lnTo>
                    <a:lnTo>
                      <a:pt x="840" y="1150"/>
                    </a:lnTo>
                    <a:lnTo>
                      <a:pt x="840" y="1162"/>
                    </a:lnTo>
                    <a:lnTo>
                      <a:pt x="840" y="1162"/>
                    </a:lnTo>
                    <a:lnTo>
                      <a:pt x="838" y="1188"/>
                    </a:lnTo>
                    <a:lnTo>
                      <a:pt x="836" y="1217"/>
                    </a:lnTo>
                    <a:lnTo>
                      <a:pt x="832" y="1245"/>
                    </a:lnTo>
                    <a:lnTo>
                      <a:pt x="828" y="1257"/>
                    </a:lnTo>
                    <a:lnTo>
                      <a:pt x="824" y="1267"/>
                    </a:lnTo>
                    <a:lnTo>
                      <a:pt x="824" y="1267"/>
                    </a:lnTo>
                    <a:lnTo>
                      <a:pt x="816" y="1281"/>
                    </a:lnTo>
                    <a:lnTo>
                      <a:pt x="800" y="1302"/>
                    </a:lnTo>
                    <a:lnTo>
                      <a:pt x="790" y="1314"/>
                    </a:lnTo>
                    <a:lnTo>
                      <a:pt x="775" y="1324"/>
                    </a:lnTo>
                    <a:lnTo>
                      <a:pt x="759" y="1336"/>
                    </a:lnTo>
                    <a:lnTo>
                      <a:pt x="741" y="1346"/>
                    </a:lnTo>
                    <a:lnTo>
                      <a:pt x="537" y="1346"/>
                    </a:lnTo>
                    <a:lnTo>
                      <a:pt x="332" y="1346"/>
                    </a:lnTo>
                    <a:close/>
                    <a:moveTo>
                      <a:pt x="537" y="0"/>
                    </a:moveTo>
                    <a:lnTo>
                      <a:pt x="537" y="0"/>
                    </a:lnTo>
                    <a:lnTo>
                      <a:pt x="510" y="2"/>
                    </a:lnTo>
                    <a:lnTo>
                      <a:pt x="482" y="4"/>
                    </a:lnTo>
                    <a:lnTo>
                      <a:pt x="456" y="6"/>
                    </a:lnTo>
                    <a:lnTo>
                      <a:pt x="429" y="12"/>
                    </a:lnTo>
                    <a:lnTo>
                      <a:pt x="403" y="18"/>
                    </a:lnTo>
                    <a:lnTo>
                      <a:pt x="379" y="24"/>
                    </a:lnTo>
                    <a:lnTo>
                      <a:pt x="354" y="33"/>
                    </a:lnTo>
                    <a:lnTo>
                      <a:pt x="330" y="43"/>
                    </a:lnTo>
                    <a:lnTo>
                      <a:pt x="306" y="53"/>
                    </a:lnTo>
                    <a:lnTo>
                      <a:pt x="282" y="63"/>
                    </a:lnTo>
                    <a:lnTo>
                      <a:pt x="239" y="89"/>
                    </a:lnTo>
                    <a:lnTo>
                      <a:pt x="197" y="120"/>
                    </a:lnTo>
                    <a:lnTo>
                      <a:pt x="158" y="152"/>
                    </a:lnTo>
                    <a:lnTo>
                      <a:pt x="124" y="188"/>
                    </a:lnTo>
                    <a:lnTo>
                      <a:pt x="107" y="209"/>
                    </a:lnTo>
                    <a:lnTo>
                      <a:pt x="93" y="229"/>
                    </a:lnTo>
                    <a:lnTo>
                      <a:pt x="79" y="249"/>
                    </a:lnTo>
                    <a:lnTo>
                      <a:pt x="65" y="271"/>
                    </a:lnTo>
                    <a:lnTo>
                      <a:pt x="55" y="294"/>
                    </a:lnTo>
                    <a:lnTo>
                      <a:pt x="43" y="316"/>
                    </a:lnTo>
                    <a:lnTo>
                      <a:pt x="33" y="340"/>
                    </a:lnTo>
                    <a:lnTo>
                      <a:pt x="25" y="365"/>
                    </a:lnTo>
                    <a:lnTo>
                      <a:pt x="18" y="389"/>
                    </a:lnTo>
                    <a:lnTo>
                      <a:pt x="12" y="413"/>
                    </a:lnTo>
                    <a:lnTo>
                      <a:pt x="6" y="439"/>
                    </a:lnTo>
                    <a:lnTo>
                      <a:pt x="4" y="466"/>
                    </a:lnTo>
                    <a:lnTo>
                      <a:pt x="2" y="492"/>
                    </a:lnTo>
                    <a:lnTo>
                      <a:pt x="0" y="518"/>
                    </a:lnTo>
                    <a:lnTo>
                      <a:pt x="0" y="518"/>
                    </a:lnTo>
                    <a:lnTo>
                      <a:pt x="2" y="543"/>
                    </a:lnTo>
                    <a:lnTo>
                      <a:pt x="2" y="569"/>
                    </a:lnTo>
                    <a:lnTo>
                      <a:pt x="6" y="593"/>
                    </a:lnTo>
                    <a:lnTo>
                      <a:pt x="10" y="617"/>
                    </a:lnTo>
                    <a:lnTo>
                      <a:pt x="22" y="664"/>
                    </a:lnTo>
                    <a:lnTo>
                      <a:pt x="39" y="709"/>
                    </a:lnTo>
                    <a:lnTo>
                      <a:pt x="39" y="709"/>
                    </a:lnTo>
                    <a:lnTo>
                      <a:pt x="53" y="739"/>
                    </a:lnTo>
                    <a:lnTo>
                      <a:pt x="67" y="769"/>
                    </a:lnTo>
                    <a:lnTo>
                      <a:pt x="67" y="769"/>
                    </a:lnTo>
                    <a:lnTo>
                      <a:pt x="205" y="1053"/>
                    </a:lnTo>
                    <a:lnTo>
                      <a:pt x="205" y="1053"/>
                    </a:lnTo>
                    <a:lnTo>
                      <a:pt x="219" y="1097"/>
                    </a:lnTo>
                    <a:lnTo>
                      <a:pt x="229" y="1134"/>
                    </a:lnTo>
                    <a:lnTo>
                      <a:pt x="233" y="1150"/>
                    </a:lnTo>
                    <a:lnTo>
                      <a:pt x="233" y="1164"/>
                    </a:lnTo>
                    <a:lnTo>
                      <a:pt x="233" y="1164"/>
                    </a:lnTo>
                    <a:lnTo>
                      <a:pt x="235" y="1188"/>
                    </a:lnTo>
                    <a:lnTo>
                      <a:pt x="237" y="1219"/>
                    </a:lnTo>
                    <a:lnTo>
                      <a:pt x="241" y="1245"/>
                    </a:lnTo>
                    <a:lnTo>
                      <a:pt x="245" y="1257"/>
                    </a:lnTo>
                    <a:lnTo>
                      <a:pt x="249" y="1269"/>
                    </a:lnTo>
                    <a:lnTo>
                      <a:pt x="249" y="1269"/>
                    </a:lnTo>
                    <a:lnTo>
                      <a:pt x="257" y="1283"/>
                    </a:lnTo>
                    <a:lnTo>
                      <a:pt x="273" y="1304"/>
                    </a:lnTo>
                    <a:lnTo>
                      <a:pt x="284" y="1314"/>
                    </a:lnTo>
                    <a:lnTo>
                      <a:pt x="298" y="1326"/>
                    </a:lnTo>
                    <a:lnTo>
                      <a:pt x="314" y="1336"/>
                    </a:lnTo>
                    <a:lnTo>
                      <a:pt x="332" y="1346"/>
                    </a:lnTo>
                    <a:lnTo>
                      <a:pt x="537" y="1346"/>
                    </a:lnTo>
                    <a:lnTo>
                      <a:pt x="743" y="1346"/>
                    </a:lnTo>
                    <a:lnTo>
                      <a:pt x="743" y="1346"/>
                    </a:lnTo>
                    <a:lnTo>
                      <a:pt x="761" y="1336"/>
                    </a:lnTo>
                    <a:lnTo>
                      <a:pt x="775" y="1326"/>
                    </a:lnTo>
                    <a:lnTo>
                      <a:pt x="790" y="1314"/>
                    </a:lnTo>
                    <a:lnTo>
                      <a:pt x="800" y="1304"/>
                    </a:lnTo>
                    <a:lnTo>
                      <a:pt x="816" y="1283"/>
                    </a:lnTo>
                    <a:lnTo>
                      <a:pt x="824" y="1269"/>
                    </a:lnTo>
                    <a:lnTo>
                      <a:pt x="824" y="1269"/>
                    </a:lnTo>
                    <a:lnTo>
                      <a:pt x="828" y="1257"/>
                    </a:lnTo>
                    <a:lnTo>
                      <a:pt x="832" y="1245"/>
                    </a:lnTo>
                    <a:lnTo>
                      <a:pt x="836" y="1219"/>
                    </a:lnTo>
                    <a:lnTo>
                      <a:pt x="840" y="1188"/>
                    </a:lnTo>
                    <a:lnTo>
                      <a:pt x="840" y="1164"/>
                    </a:lnTo>
                    <a:lnTo>
                      <a:pt x="840" y="1164"/>
                    </a:lnTo>
                    <a:lnTo>
                      <a:pt x="840" y="1150"/>
                    </a:lnTo>
                    <a:lnTo>
                      <a:pt x="844" y="1134"/>
                    </a:lnTo>
                    <a:lnTo>
                      <a:pt x="854" y="1097"/>
                    </a:lnTo>
                    <a:lnTo>
                      <a:pt x="868" y="1053"/>
                    </a:lnTo>
                    <a:lnTo>
                      <a:pt x="868" y="1053"/>
                    </a:lnTo>
                    <a:lnTo>
                      <a:pt x="1006" y="769"/>
                    </a:lnTo>
                    <a:lnTo>
                      <a:pt x="1006" y="769"/>
                    </a:lnTo>
                    <a:lnTo>
                      <a:pt x="1022" y="739"/>
                    </a:lnTo>
                    <a:lnTo>
                      <a:pt x="1034" y="709"/>
                    </a:lnTo>
                    <a:lnTo>
                      <a:pt x="1034" y="709"/>
                    </a:lnTo>
                    <a:lnTo>
                      <a:pt x="1051" y="664"/>
                    </a:lnTo>
                    <a:lnTo>
                      <a:pt x="1063" y="617"/>
                    </a:lnTo>
                    <a:lnTo>
                      <a:pt x="1067" y="593"/>
                    </a:lnTo>
                    <a:lnTo>
                      <a:pt x="1071" y="569"/>
                    </a:lnTo>
                    <a:lnTo>
                      <a:pt x="1073" y="543"/>
                    </a:lnTo>
                    <a:lnTo>
                      <a:pt x="1073" y="518"/>
                    </a:lnTo>
                    <a:lnTo>
                      <a:pt x="1073" y="518"/>
                    </a:lnTo>
                    <a:lnTo>
                      <a:pt x="1073" y="492"/>
                    </a:lnTo>
                    <a:lnTo>
                      <a:pt x="1071" y="466"/>
                    </a:lnTo>
                    <a:lnTo>
                      <a:pt x="1067" y="439"/>
                    </a:lnTo>
                    <a:lnTo>
                      <a:pt x="1063" y="413"/>
                    </a:lnTo>
                    <a:lnTo>
                      <a:pt x="1057" y="389"/>
                    </a:lnTo>
                    <a:lnTo>
                      <a:pt x="1049" y="365"/>
                    </a:lnTo>
                    <a:lnTo>
                      <a:pt x="1040" y="340"/>
                    </a:lnTo>
                    <a:lnTo>
                      <a:pt x="1030" y="316"/>
                    </a:lnTo>
                    <a:lnTo>
                      <a:pt x="1020" y="294"/>
                    </a:lnTo>
                    <a:lnTo>
                      <a:pt x="1008" y="271"/>
                    </a:lnTo>
                    <a:lnTo>
                      <a:pt x="994" y="249"/>
                    </a:lnTo>
                    <a:lnTo>
                      <a:pt x="980" y="229"/>
                    </a:lnTo>
                    <a:lnTo>
                      <a:pt x="966" y="209"/>
                    </a:lnTo>
                    <a:lnTo>
                      <a:pt x="949" y="188"/>
                    </a:lnTo>
                    <a:lnTo>
                      <a:pt x="915" y="152"/>
                    </a:lnTo>
                    <a:lnTo>
                      <a:pt x="877" y="120"/>
                    </a:lnTo>
                    <a:lnTo>
                      <a:pt x="836" y="89"/>
                    </a:lnTo>
                    <a:lnTo>
                      <a:pt x="792" y="63"/>
                    </a:lnTo>
                    <a:lnTo>
                      <a:pt x="767" y="53"/>
                    </a:lnTo>
                    <a:lnTo>
                      <a:pt x="745" y="43"/>
                    </a:lnTo>
                    <a:lnTo>
                      <a:pt x="721" y="33"/>
                    </a:lnTo>
                    <a:lnTo>
                      <a:pt x="694" y="24"/>
                    </a:lnTo>
                    <a:lnTo>
                      <a:pt x="670" y="18"/>
                    </a:lnTo>
                    <a:lnTo>
                      <a:pt x="644" y="12"/>
                    </a:lnTo>
                    <a:lnTo>
                      <a:pt x="617" y="6"/>
                    </a:lnTo>
                    <a:lnTo>
                      <a:pt x="591" y="4"/>
                    </a:lnTo>
                    <a:lnTo>
                      <a:pt x="565" y="2"/>
                    </a:lnTo>
                    <a:lnTo>
                      <a:pt x="537" y="0"/>
                    </a:lnTo>
                    <a:close/>
                  </a:path>
                </a:pathLst>
              </a:custGeom>
              <a:solidFill>
                <a:srgbClr val="FCFC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3" name="Freeform 87"/>
              <p:cNvSpPr>
                <a:spLocks/>
              </p:cNvSpPr>
              <p:nvPr/>
            </p:nvSpPr>
            <p:spPr bwMode="auto">
              <a:xfrm>
                <a:off x="2203" y="368"/>
                <a:ext cx="1071" cy="1344"/>
              </a:xfrm>
              <a:custGeom>
                <a:avLst/>
                <a:gdLst>
                  <a:gd name="T0" fmla="*/ 330 w 1071"/>
                  <a:gd name="T1" fmla="*/ 1344 h 1344"/>
                  <a:gd name="T2" fmla="*/ 296 w 1071"/>
                  <a:gd name="T3" fmla="*/ 1322 h 1344"/>
                  <a:gd name="T4" fmla="*/ 271 w 1071"/>
                  <a:gd name="T5" fmla="*/ 1300 h 1344"/>
                  <a:gd name="T6" fmla="*/ 247 w 1071"/>
                  <a:gd name="T7" fmla="*/ 1265 h 1344"/>
                  <a:gd name="T8" fmla="*/ 243 w 1071"/>
                  <a:gd name="T9" fmla="*/ 1255 h 1344"/>
                  <a:gd name="T10" fmla="*/ 235 w 1071"/>
                  <a:gd name="T11" fmla="*/ 1215 h 1344"/>
                  <a:gd name="T12" fmla="*/ 233 w 1071"/>
                  <a:gd name="T13" fmla="*/ 1160 h 1344"/>
                  <a:gd name="T14" fmla="*/ 231 w 1071"/>
                  <a:gd name="T15" fmla="*/ 1148 h 1344"/>
                  <a:gd name="T16" fmla="*/ 219 w 1071"/>
                  <a:gd name="T17" fmla="*/ 1093 h 1344"/>
                  <a:gd name="T18" fmla="*/ 205 w 1071"/>
                  <a:gd name="T19" fmla="*/ 1051 h 1344"/>
                  <a:gd name="T20" fmla="*/ 67 w 1071"/>
                  <a:gd name="T21" fmla="*/ 767 h 1344"/>
                  <a:gd name="T22" fmla="*/ 37 w 1071"/>
                  <a:gd name="T23" fmla="*/ 707 h 1344"/>
                  <a:gd name="T24" fmla="*/ 20 w 1071"/>
                  <a:gd name="T25" fmla="*/ 662 h 1344"/>
                  <a:gd name="T26" fmla="*/ 4 w 1071"/>
                  <a:gd name="T27" fmla="*/ 591 h 1344"/>
                  <a:gd name="T28" fmla="*/ 0 w 1071"/>
                  <a:gd name="T29" fmla="*/ 541 h 1344"/>
                  <a:gd name="T30" fmla="*/ 0 w 1071"/>
                  <a:gd name="T31" fmla="*/ 516 h 1344"/>
                  <a:gd name="T32" fmla="*/ 2 w 1071"/>
                  <a:gd name="T33" fmla="*/ 464 h 1344"/>
                  <a:gd name="T34" fmla="*/ 10 w 1071"/>
                  <a:gd name="T35" fmla="*/ 411 h 1344"/>
                  <a:gd name="T36" fmla="*/ 25 w 1071"/>
                  <a:gd name="T37" fmla="*/ 363 h 1344"/>
                  <a:gd name="T38" fmla="*/ 43 w 1071"/>
                  <a:gd name="T39" fmla="*/ 314 h 1344"/>
                  <a:gd name="T40" fmla="*/ 65 w 1071"/>
                  <a:gd name="T41" fmla="*/ 269 h 1344"/>
                  <a:gd name="T42" fmla="*/ 91 w 1071"/>
                  <a:gd name="T43" fmla="*/ 227 h 1344"/>
                  <a:gd name="T44" fmla="*/ 122 w 1071"/>
                  <a:gd name="T45" fmla="*/ 188 h 1344"/>
                  <a:gd name="T46" fmla="*/ 195 w 1071"/>
                  <a:gd name="T47" fmla="*/ 118 h 1344"/>
                  <a:gd name="T48" fmla="*/ 282 w 1071"/>
                  <a:gd name="T49" fmla="*/ 63 h 1344"/>
                  <a:gd name="T50" fmla="*/ 328 w 1071"/>
                  <a:gd name="T51" fmla="*/ 41 h 1344"/>
                  <a:gd name="T52" fmla="*/ 377 w 1071"/>
                  <a:gd name="T53" fmla="*/ 22 h 1344"/>
                  <a:gd name="T54" fmla="*/ 427 w 1071"/>
                  <a:gd name="T55" fmla="*/ 10 h 1344"/>
                  <a:gd name="T56" fmla="*/ 480 w 1071"/>
                  <a:gd name="T57" fmla="*/ 2 h 1344"/>
                  <a:gd name="T58" fmla="*/ 535 w 1071"/>
                  <a:gd name="T59" fmla="*/ 0 h 1344"/>
                  <a:gd name="T60" fmla="*/ 563 w 1071"/>
                  <a:gd name="T61" fmla="*/ 0 h 1344"/>
                  <a:gd name="T62" fmla="*/ 615 w 1071"/>
                  <a:gd name="T63" fmla="*/ 6 h 1344"/>
                  <a:gd name="T64" fmla="*/ 668 w 1071"/>
                  <a:gd name="T65" fmla="*/ 16 h 1344"/>
                  <a:gd name="T66" fmla="*/ 719 w 1071"/>
                  <a:gd name="T67" fmla="*/ 31 h 1344"/>
                  <a:gd name="T68" fmla="*/ 765 w 1071"/>
                  <a:gd name="T69" fmla="*/ 51 h 1344"/>
                  <a:gd name="T70" fmla="*/ 832 w 1071"/>
                  <a:gd name="T71" fmla="*/ 87 h 1344"/>
                  <a:gd name="T72" fmla="*/ 913 w 1071"/>
                  <a:gd name="T73" fmla="*/ 150 h 1344"/>
                  <a:gd name="T74" fmla="*/ 964 w 1071"/>
                  <a:gd name="T75" fmla="*/ 207 h 1344"/>
                  <a:gd name="T76" fmla="*/ 992 w 1071"/>
                  <a:gd name="T77" fmla="*/ 249 h 1344"/>
                  <a:gd name="T78" fmla="*/ 1016 w 1071"/>
                  <a:gd name="T79" fmla="*/ 292 h 1344"/>
                  <a:gd name="T80" fmla="*/ 1036 w 1071"/>
                  <a:gd name="T81" fmla="*/ 338 h 1344"/>
                  <a:gd name="T82" fmla="*/ 1053 w 1071"/>
                  <a:gd name="T83" fmla="*/ 387 h 1344"/>
                  <a:gd name="T84" fmla="*/ 1065 w 1071"/>
                  <a:gd name="T85" fmla="*/ 437 h 1344"/>
                  <a:gd name="T86" fmla="*/ 1069 w 1071"/>
                  <a:gd name="T87" fmla="*/ 490 h 1344"/>
                  <a:gd name="T88" fmla="*/ 1071 w 1071"/>
                  <a:gd name="T89" fmla="*/ 516 h 1344"/>
                  <a:gd name="T90" fmla="*/ 1067 w 1071"/>
                  <a:gd name="T91" fmla="*/ 565 h 1344"/>
                  <a:gd name="T92" fmla="*/ 1061 w 1071"/>
                  <a:gd name="T93" fmla="*/ 615 h 1344"/>
                  <a:gd name="T94" fmla="*/ 1032 w 1071"/>
                  <a:gd name="T95" fmla="*/ 707 h 1344"/>
                  <a:gd name="T96" fmla="*/ 1018 w 1071"/>
                  <a:gd name="T97" fmla="*/ 737 h 1344"/>
                  <a:gd name="T98" fmla="*/ 1004 w 1071"/>
                  <a:gd name="T99" fmla="*/ 767 h 1344"/>
                  <a:gd name="T100" fmla="*/ 866 w 1071"/>
                  <a:gd name="T101" fmla="*/ 1051 h 1344"/>
                  <a:gd name="T102" fmla="*/ 842 w 1071"/>
                  <a:gd name="T103" fmla="*/ 1130 h 1344"/>
                  <a:gd name="T104" fmla="*/ 838 w 1071"/>
                  <a:gd name="T105" fmla="*/ 1160 h 1344"/>
                  <a:gd name="T106" fmla="*/ 836 w 1071"/>
                  <a:gd name="T107" fmla="*/ 1186 h 1344"/>
                  <a:gd name="T108" fmla="*/ 830 w 1071"/>
                  <a:gd name="T109" fmla="*/ 1243 h 1344"/>
                  <a:gd name="T110" fmla="*/ 822 w 1071"/>
                  <a:gd name="T111" fmla="*/ 1265 h 1344"/>
                  <a:gd name="T112" fmla="*/ 814 w 1071"/>
                  <a:gd name="T113" fmla="*/ 1279 h 1344"/>
                  <a:gd name="T114" fmla="*/ 788 w 1071"/>
                  <a:gd name="T115" fmla="*/ 1312 h 1344"/>
                  <a:gd name="T116" fmla="*/ 757 w 1071"/>
                  <a:gd name="T117" fmla="*/ 1334 h 1344"/>
                  <a:gd name="T118" fmla="*/ 535 w 1071"/>
                  <a:gd name="T119" fmla="*/ 1344 h 13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1071" h="1344">
                    <a:moveTo>
                      <a:pt x="330" y="1344"/>
                    </a:moveTo>
                    <a:lnTo>
                      <a:pt x="330" y="1344"/>
                    </a:lnTo>
                    <a:lnTo>
                      <a:pt x="312" y="1334"/>
                    </a:lnTo>
                    <a:lnTo>
                      <a:pt x="296" y="1322"/>
                    </a:lnTo>
                    <a:lnTo>
                      <a:pt x="284" y="1312"/>
                    </a:lnTo>
                    <a:lnTo>
                      <a:pt x="271" y="1300"/>
                    </a:lnTo>
                    <a:lnTo>
                      <a:pt x="255" y="1279"/>
                    </a:lnTo>
                    <a:lnTo>
                      <a:pt x="247" y="1265"/>
                    </a:lnTo>
                    <a:lnTo>
                      <a:pt x="247" y="1265"/>
                    </a:lnTo>
                    <a:lnTo>
                      <a:pt x="243" y="1255"/>
                    </a:lnTo>
                    <a:lnTo>
                      <a:pt x="239" y="1243"/>
                    </a:lnTo>
                    <a:lnTo>
                      <a:pt x="235" y="1215"/>
                    </a:lnTo>
                    <a:lnTo>
                      <a:pt x="233" y="1186"/>
                    </a:lnTo>
                    <a:lnTo>
                      <a:pt x="233" y="1160"/>
                    </a:lnTo>
                    <a:lnTo>
                      <a:pt x="233" y="1160"/>
                    </a:lnTo>
                    <a:lnTo>
                      <a:pt x="231" y="1148"/>
                    </a:lnTo>
                    <a:lnTo>
                      <a:pt x="227" y="1130"/>
                    </a:lnTo>
                    <a:lnTo>
                      <a:pt x="219" y="1093"/>
                    </a:lnTo>
                    <a:lnTo>
                      <a:pt x="205" y="1051"/>
                    </a:lnTo>
                    <a:lnTo>
                      <a:pt x="205" y="1051"/>
                    </a:lnTo>
                    <a:lnTo>
                      <a:pt x="67" y="767"/>
                    </a:lnTo>
                    <a:lnTo>
                      <a:pt x="67" y="767"/>
                    </a:lnTo>
                    <a:lnTo>
                      <a:pt x="51" y="737"/>
                    </a:lnTo>
                    <a:lnTo>
                      <a:pt x="37" y="707"/>
                    </a:lnTo>
                    <a:lnTo>
                      <a:pt x="37" y="707"/>
                    </a:lnTo>
                    <a:lnTo>
                      <a:pt x="20" y="662"/>
                    </a:lnTo>
                    <a:lnTo>
                      <a:pt x="8" y="615"/>
                    </a:lnTo>
                    <a:lnTo>
                      <a:pt x="4" y="591"/>
                    </a:lnTo>
                    <a:lnTo>
                      <a:pt x="2" y="565"/>
                    </a:lnTo>
                    <a:lnTo>
                      <a:pt x="0" y="541"/>
                    </a:lnTo>
                    <a:lnTo>
                      <a:pt x="0" y="516"/>
                    </a:lnTo>
                    <a:lnTo>
                      <a:pt x="0" y="516"/>
                    </a:lnTo>
                    <a:lnTo>
                      <a:pt x="0" y="490"/>
                    </a:lnTo>
                    <a:lnTo>
                      <a:pt x="2" y="464"/>
                    </a:lnTo>
                    <a:lnTo>
                      <a:pt x="6" y="437"/>
                    </a:lnTo>
                    <a:lnTo>
                      <a:pt x="10" y="411"/>
                    </a:lnTo>
                    <a:lnTo>
                      <a:pt x="16" y="387"/>
                    </a:lnTo>
                    <a:lnTo>
                      <a:pt x="25" y="363"/>
                    </a:lnTo>
                    <a:lnTo>
                      <a:pt x="33" y="338"/>
                    </a:lnTo>
                    <a:lnTo>
                      <a:pt x="43" y="314"/>
                    </a:lnTo>
                    <a:lnTo>
                      <a:pt x="53" y="292"/>
                    </a:lnTo>
                    <a:lnTo>
                      <a:pt x="65" y="269"/>
                    </a:lnTo>
                    <a:lnTo>
                      <a:pt x="77" y="249"/>
                    </a:lnTo>
                    <a:lnTo>
                      <a:pt x="91" y="227"/>
                    </a:lnTo>
                    <a:lnTo>
                      <a:pt x="108" y="207"/>
                    </a:lnTo>
                    <a:lnTo>
                      <a:pt x="122" y="188"/>
                    </a:lnTo>
                    <a:lnTo>
                      <a:pt x="158" y="150"/>
                    </a:lnTo>
                    <a:lnTo>
                      <a:pt x="195" y="118"/>
                    </a:lnTo>
                    <a:lnTo>
                      <a:pt x="237" y="87"/>
                    </a:lnTo>
                    <a:lnTo>
                      <a:pt x="282" y="63"/>
                    </a:lnTo>
                    <a:lnTo>
                      <a:pt x="304" y="51"/>
                    </a:lnTo>
                    <a:lnTo>
                      <a:pt x="328" y="41"/>
                    </a:lnTo>
                    <a:lnTo>
                      <a:pt x="352" y="31"/>
                    </a:lnTo>
                    <a:lnTo>
                      <a:pt x="377" y="22"/>
                    </a:lnTo>
                    <a:lnTo>
                      <a:pt x="401" y="16"/>
                    </a:lnTo>
                    <a:lnTo>
                      <a:pt x="427" y="10"/>
                    </a:lnTo>
                    <a:lnTo>
                      <a:pt x="454" y="6"/>
                    </a:lnTo>
                    <a:lnTo>
                      <a:pt x="480" y="2"/>
                    </a:lnTo>
                    <a:lnTo>
                      <a:pt x="508" y="0"/>
                    </a:lnTo>
                    <a:lnTo>
                      <a:pt x="535" y="0"/>
                    </a:lnTo>
                    <a:lnTo>
                      <a:pt x="535" y="0"/>
                    </a:lnTo>
                    <a:lnTo>
                      <a:pt x="563" y="0"/>
                    </a:lnTo>
                    <a:lnTo>
                      <a:pt x="589" y="2"/>
                    </a:lnTo>
                    <a:lnTo>
                      <a:pt x="615" y="6"/>
                    </a:lnTo>
                    <a:lnTo>
                      <a:pt x="642" y="10"/>
                    </a:lnTo>
                    <a:lnTo>
                      <a:pt x="668" y="16"/>
                    </a:lnTo>
                    <a:lnTo>
                      <a:pt x="692" y="22"/>
                    </a:lnTo>
                    <a:lnTo>
                      <a:pt x="719" y="31"/>
                    </a:lnTo>
                    <a:lnTo>
                      <a:pt x="743" y="41"/>
                    </a:lnTo>
                    <a:lnTo>
                      <a:pt x="765" y="51"/>
                    </a:lnTo>
                    <a:lnTo>
                      <a:pt x="790" y="63"/>
                    </a:lnTo>
                    <a:lnTo>
                      <a:pt x="832" y="87"/>
                    </a:lnTo>
                    <a:lnTo>
                      <a:pt x="875" y="118"/>
                    </a:lnTo>
                    <a:lnTo>
                      <a:pt x="913" y="150"/>
                    </a:lnTo>
                    <a:lnTo>
                      <a:pt x="947" y="188"/>
                    </a:lnTo>
                    <a:lnTo>
                      <a:pt x="964" y="207"/>
                    </a:lnTo>
                    <a:lnTo>
                      <a:pt x="978" y="227"/>
                    </a:lnTo>
                    <a:lnTo>
                      <a:pt x="992" y="249"/>
                    </a:lnTo>
                    <a:lnTo>
                      <a:pt x="1004" y="269"/>
                    </a:lnTo>
                    <a:lnTo>
                      <a:pt x="1016" y="292"/>
                    </a:lnTo>
                    <a:lnTo>
                      <a:pt x="1028" y="314"/>
                    </a:lnTo>
                    <a:lnTo>
                      <a:pt x="1036" y="338"/>
                    </a:lnTo>
                    <a:lnTo>
                      <a:pt x="1047" y="363"/>
                    </a:lnTo>
                    <a:lnTo>
                      <a:pt x="1053" y="387"/>
                    </a:lnTo>
                    <a:lnTo>
                      <a:pt x="1059" y="411"/>
                    </a:lnTo>
                    <a:lnTo>
                      <a:pt x="1065" y="437"/>
                    </a:lnTo>
                    <a:lnTo>
                      <a:pt x="1067" y="464"/>
                    </a:lnTo>
                    <a:lnTo>
                      <a:pt x="1069" y="490"/>
                    </a:lnTo>
                    <a:lnTo>
                      <a:pt x="1071" y="516"/>
                    </a:lnTo>
                    <a:lnTo>
                      <a:pt x="1071" y="516"/>
                    </a:lnTo>
                    <a:lnTo>
                      <a:pt x="1069" y="541"/>
                    </a:lnTo>
                    <a:lnTo>
                      <a:pt x="1067" y="565"/>
                    </a:lnTo>
                    <a:lnTo>
                      <a:pt x="1065" y="591"/>
                    </a:lnTo>
                    <a:lnTo>
                      <a:pt x="1061" y="615"/>
                    </a:lnTo>
                    <a:lnTo>
                      <a:pt x="1049" y="662"/>
                    </a:lnTo>
                    <a:lnTo>
                      <a:pt x="1032" y="707"/>
                    </a:lnTo>
                    <a:lnTo>
                      <a:pt x="1032" y="707"/>
                    </a:lnTo>
                    <a:lnTo>
                      <a:pt x="1018" y="737"/>
                    </a:lnTo>
                    <a:lnTo>
                      <a:pt x="1004" y="767"/>
                    </a:lnTo>
                    <a:lnTo>
                      <a:pt x="1004" y="767"/>
                    </a:lnTo>
                    <a:lnTo>
                      <a:pt x="866" y="1051"/>
                    </a:lnTo>
                    <a:lnTo>
                      <a:pt x="866" y="1051"/>
                    </a:lnTo>
                    <a:lnTo>
                      <a:pt x="852" y="1093"/>
                    </a:lnTo>
                    <a:lnTo>
                      <a:pt x="842" y="1130"/>
                    </a:lnTo>
                    <a:lnTo>
                      <a:pt x="838" y="1148"/>
                    </a:lnTo>
                    <a:lnTo>
                      <a:pt x="838" y="1160"/>
                    </a:lnTo>
                    <a:lnTo>
                      <a:pt x="838" y="1160"/>
                    </a:lnTo>
                    <a:lnTo>
                      <a:pt x="836" y="1186"/>
                    </a:lnTo>
                    <a:lnTo>
                      <a:pt x="834" y="1215"/>
                    </a:lnTo>
                    <a:lnTo>
                      <a:pt x="830" y="1243"/>
                    </a:lnTo>
                    <a:lnTo>
                      <a:pt x="826" y="1255"/>
                    </a:lnTo>
                    <a:lnTo>
                      <a:pt x="822" y="1265"/>
                    </a:lnTo>
                    <a:lnTo>
                      <a:pt x="822" y="1265"/>
                    </a:lnTo>
                    <a:lnTo>
                      <a:pt x="814" y="1279"/>
                    </a:lnTo>
                    <a:lnTo>
                      <a:pt x="798" y="1300"/>
                    </a:lnTo>
                    <a:lnTo>
                      <a:pt x="788" y="1312"/>
                    </a:lnTo>
                    <a:lnTo>
                      <a:pt x="773" y="1322"/>
                    </a:lnTo>
                    <a:lnTo>
                      <a:pt x="757" y="1334"/>
                    </a:lnTo>
                    <a:lnTo>
                      <a:pt x="739" y="1344"/>
                    </a:lnTo>
                    <a:lnTo>
                      <a:pt x="535" y="1344"/>
                    </a:lnTo>
                    <a:lnTo>
                      <a:pt x="330" y="1344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4" name="Freeform 88"/>
              <p:cNvSpPr>
                <a:spLocks/>
              </p:cNvSpPr>
              <p:nvPr/>
            </p:nvSpPr>
            <p:spPr bwMode="auto">
              <a:xfrm>
                <a:off x="2201" y="366"/>
                <a:ext cx="1073" cy="1346"/>
              </a:xfrm>
              <a:custGeom>
                <a:avLst/>
                <a:gdLst>
                  <a:gd name="T0" fmla="*/ 537 w 1073"/>
                  <a:gd name="T1" fmla="*/ 0 h 1346"/>
                  <a:gd name="T2" fmla="*/ 482 w 1073"/>
                  <a:gd name="T3" fmla="*/ 4 h 1346"/>
                  <a:gd name="T4" fmla="*/ 429 w 1073"/>
                  <a:gd name="T5" fmla="*/ 12 h 1346"/>
                  <a:gd name="T6" fmla="*/ 379 w 1073"/>
                  <a:gd name="T7" fmla="*/ 24 h 1346"/>
                  <a:gd name="T8" fmla="*/ 330 w 1073"/>
                  <a:gd name="T9" fmla="*/ 43 h 1346"/>
                  <a:gd name="T10" fmla="*/ 282 w 1073"/>
                  <a:gd name="T11" fmla="*/ 63 h 1346"/>
                  <a:gd name="T12" fmla="*/ 197 w 1073"/>
                  <a:gd name="T13" fmla="*/ 120 h 1346"/>
                  <a:gd name="T14" fmla="*/ 124 w 1073"/>
                  <a:gd name="T15" fmla="*/ 188 h 1346"/>
                  <a:gd name="T16" fmla="*/ 93 w 1073"/>
                  <a:gd name="T17" fmla="*/ 229 h 1346"/>
                  <a:gd name="T18" fmla="*/ 65 w 1073"/>
                  <a:gd name="T19" fmla="*/ 271 h 1346"/>
                  <a:gd name="T20" fmla="*/ 43 w 1073"/>
                  <a:gd name="T21" fmla="*/ 316 h 1346"/>
                  <a:gd name="T22" fmla="*/ 25 w 1073"/>
                  <a:gd name="T23" fmla="*/ 365 h 1346"/>
                  <a:gd name="T24" fmla="*/ 12 w 1073"/>
                  <a:gd name="T25" fmla="*/ 413 h 1346"/>
                  <a:gd name="T26" fmla="*/ 4 w 1073"/>
                  <a:gd name="T27" fmla="*/ 466 h 1346"/>
                  <a:gd name="T28" fmla="*/ 0 w 1073"/>
                  <a:gd name="T29" fmla="*/ 518 h 1346"/>
                  <a:gd name="T30" fmla="*/ 2 w 1073"/>
                  <a:gd name="T31" fmla="*/ 543 h 1346"/>
                  <a:gd name="T32" fmla="*/ 6 w 1073"/>
                  <a:gd name="T33" fmla="*/ 593 h 1346"/>
                  <a:gd name="T34" fmla="*/ 22 w 1073"/>
                  <a:gd name="T35" fmla="*/ 664 h 1346"/>
                  <a:gd name="T36" fmla="*/ 39 w 1073"/>
                  <a:gd name="T37" fmla="*/ 709 h 1346"/>
                  <a:gd name="T38" fmla="*/ 67 w 1073"/>
                  <a:gd name="T39" fmla="*/ 769 h 1346"/>
                  <a:gd name="T40" fmla="*/ 205 w 1073"/>
                  <a:gd name="T41" fmla="*/ 1053 h 1346"/>
                  <a:gd name="T42" fmla="*/ 219 w 1073"/>
                  <a:gd name="T43" fmla="*/ 1097 h 1346"/>
                  <a:gd name="T44" fmla="*/ 233 w 1073"/>
                  <a:gd name="T45" fmla="*/ 1150 h 1346"/>
                  <a:gd name="T46" fmla="*/ 233 w 1073"/>
                  <a:gd name="T47" fmla="*/ 1164 h 1346"/>
                  <a:gd name="T48" fmla="*/ 237 w 1073"/>
                  <a:gd name="T49" fmla="*/ 1219 h 1346"/>
                  <a:gd name="T50" fmla="*/ 245 w 1073"/>
                  <a:gd name="T51" fmla="*/ 1257 h 1346"/>
                  <a:gd name="T52" fmla="*/ 249 w 1073"/>
                  <a:gd name="T53" fmla="*/ 1269 h 1346"/>
                  <a:gd name="T54" fmla="*/ 273 w 1073"/>
                  <a:gd name="T55" fmla="*/ 1304 h 1346"/>
                  <a:gd name="T56" fmla="*/ 298 w 1073"/>
                  <a:gd name="T57" fmla="*/ 1326 h 1346"/>
                  <a:gd name="T58" fmla="*/ 332 w 1073"/>
                  <a:gd name="T59" fmla="*/ 1346 h 1346"/>
                  <a:gd name="T60" fmla="*/ 743 w 1073"/>
                  <a:gd name="T61" fmla="*/ 1346 h 1346"/>
                  <a:gd name="T62" fmla="*/ 761 w 1073"/>
                  <a:gd name="T63" fmla="*/ 1336 h 1346"/>
                  <a:gd name="T64" fmla="*/ 790 w 1073"/>
                  <a:gd name="T65" fmla="*/ 1314 h 1346"/>
                  <a:gd name="T66" fmla="*/ 816 w 1073"/>
                  <a:gd name="T67" fmla="*/ 1283 h 1346"/>
                  <a:gd name="T68" fmla="*/ 824 w 1073"/>
                  <a:gd name="T69" fmla="*/ 1269 h 1346"/>
                  <a:gd name="T70" fmla="*/ 832 w 1073"/>
                  <a:gd name="T71" fmla="*/ 1245 h 1346"/>
                  <a:gd name="T72" fmla="*/ 840 w 1073"/>
                  <a:gd name="T73" fmla="*/ 1188 h 1346"/>
                  <a:gd name="T74" fmla="*/ 840 w 1073"/>
                  <a:gd name="T75" fmla="*/ 1164 h 1346"/>
                  <a:gd name="T76" fmla="*/ 844 w 1073"/>
                  <a:gd name="T77" fmla="*/ 1134 h 1346"/>
                  <a:gd name="T78" fmla="*/ 868 w 1073"/>
                  <a:gd name="T79" fmla="*/ 1053 h 1346"/>
                  <a:gd name="T80" fmla="*/ 1006 w 1073"/>
                  <a:gd name="T81" fmla="*/ 769 h 1346"/>
                  <a:gd name="T82" fmla="*/ 1022 w 1073"/>
                  <a:gd name="T83" fmla="*/ 739 h 1346"/>
                  <a:gd name="T84" fmla="*/ 1034 w 1073"/>
                  <a:gd name="T85" fmla="*/ 709 h 1346"/>
                  <a:gd name="T86" fmla="*/ 1063 w 1073"/>
                  <a:gd name="T87" fmla="*/ 617 h 1346"/>
                  <a:gd name="T88" fmla="*/ 1071 w 1073"/>
                  <a:gd name="T89" fmla="*/ 569 h 1346"/>
                  <a:gd name="T90" fmla="*/ 1073 w 1073"/>
                  <a:gd name="T91" fmla="*/ 518 h 1346"/>
                  <a:gd name="T92" fmla="*/ 1073 w 1073"/>
                  <a:gd name="T93" fmla="*/ 492 h 1346"/>
                  <a:gd name="T94" fmla="*/ 1067 w 1073"/>
                  <a:gd name="T95" fmla="*/ 439 h 1346"/>
                  <a:gd name="T96" fmla="*/ 1057 w 1073"/>
                  <a:gd name="T97" fmla="*/ 389 h 1346"/>
                  <a:gd name="T98" fmla="*/ 1040 w 1073"/>
                  <a:gd name="T99" fmla="*/ 340 h 1346"/>
                  <a:gd name="T100" fmla="*/ 1020 w 1073"/>
                  <a:gd name="T101" fmla="*/ 294 h 1346"/>
                  <a:gd name="T102" fmla="*/ 994 w 1073"/>
                  <a:gd name="T103" fmla="*/ 249 h 1346"/>
                  <a:gd name="T104" fmla="*/ 966 w 1073"/>
                  <a:gd name="T105" fmla="*/ 209 h 1346"/>
                  <a:gd name="T106" fmla="*/ 915 w 1073"/>
                  <a:gd name="T107" fmla="*/ 152 h 1346"/>
                  <a:gd name="T108" fmla="*/ 836 w 1073"/>
                  <a:gd name="T109" fmla="*/ 89 h 1346"/>
                  <a:gd name="T110" fmla="*/ 767 w 1073"/>
                  <a:gd name="T111" fmla="*/ 53 h 1346"/>
                  <a:gd name="T112" fmla="*/ 721 w 1073"/>
                  <a:gd name="T113" fmla="*/ 33 h 1346"/>
                  <a:gd name="T114" fmla="*/ 670 w 1073"/>
                  <a:gd name="T115" fmla="*/ 18 h 1346"/>
                  <a:gd name="T116" fmla="*/ 617 w 1073"/>
                  <a:gd name="T117" fmla="*/ 6 h 1346"/>
                  <a:gd name="T118" fmla="*/ 565 w 1073"/>
                  <a:gd name="T119" fmla="*/ 2 h 13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1073" h="1346">
                    <a:moveTo>
                      <a:pt x="537" y="0"/>
                    </a:moveTo>
                    <a:lnTo>
                      <a:pt x="537" y="0"/>
                    </a:lnTo>
                    <a:lnTo>
                      <a:pt x="510" y="2"/>
                    </a:lnTo>
                    <a:lnTo>
                      <a:pt x="482" y="4"/>
                    </a:lnTo>
                    <a:lnTo>
                      <a:pt x="456" y="6"/>
                    </a:lnTo>
                    <a:lnTo>
                      <a:pt x="429" y="12"/>
                    </a:lnTo>
                    <a:lnTo>
                      <a:pt x="403" y="18"/>
                    </a:lnTo>
                    <a:lnTo>
                      <a:pt x="379" y="24"/>
                    </a:lnTo>
                    <a:lnTo>
                      <a:pt x="354" y="33"/>
                    </a:lnTo>
                    <a:lnTo>
                      <a:pt x="330" y="43"/>
                    </a:lnTo>
                    <a:lnTo>
                      <a:pt x="306" y="53"/>
                    </a:lnTo>
                    <a:lnTo>
                      <a:pt x="282" y="63"/>
                    </a:lnTo>
                    <a:lnTo>
                      <a:pt x="239" y="89"/>
                    </a:lnTo>
                    <a:lnTo>
                      <a:pt x="197" y="120"/>
                    </a:lnTo>
                    <a:lnTo>
                      <a:pt x="158" y="152"/>
                    </a:lnTo>
                    <a:lnTo>
                      <a:pt x="124" y="188"/>
                    </a:lnTo>
                    <a:lnTo>
                      <a:pt x="107" y="209"/>
                    </a:lnTo>
                    <a:lnTo>
                      <a:pt x="93" y="229"/>
                    </a:lnTo>
                    <a:lnTo>
                      <a:pt x="79" y="249"/>
                    </a:lnTo>
                    <a:lnTo>
                      <a:pt x="65" y="271"/>
                    </a:lnTo>
                    <a:lnTo>
                      <a:pt x="55" y="294"/>
                    </a:lnTo>
                    <a:lnTo>
                      <a:pt x="43" y="316"/>
                    </a:lnTo>
                    <a:lnTo>
                      <a:pt x="33" y="340"/>
                    </a:lnTo>
                    <a:lnTo>
                      <a:pt x="25" y="365"/>
                    </a:lnTo>
                    <a:lnTo>
                      <a:pt x="18" y="389"/>
                    </a:lnTo>
                    <a:lnTo>
                      <a:pt x="12" y="413"/>
                    </a:lnTo>
                    <a:lnTo>
                      <a:pt x="6" y="439"/>
                    </a:lnTo>
                    <a:lnTo>
                      <a:pt x="4" y="466"/>
                    </a:lnTo>
                    <a:lnTo>
                      <a:pt x="2" y="492"/>
                    </a:lnTo>
                    <a:lnTo>
                      <a:pt x="0" y="518"/>
                    </a:lnTo>
                    <a:lnTo>
                      <a:pt x="0" y="518"/>
                    </a:lnTo>
                    <a:lnTo>
                      <a:pt x="2" y="543"/>
                    </a:lnTo>
                    <a:lnTo>
                      <a:pt x="2" y="569"/>
                    </a:lnTo>
                    <a:lnTo>
                      <a:pt x="6" y="593"/>
                    </a:lnTo>
                    <a:lnTo>
                      <a:pt x="10" y="617"/>
                    </a:lnTo>
                    <a:lnTo>
                      <a:pt x="22" y="664"/>
                    </a:lnTo>
                    <a:lnTo>
                      <a:pt x="39" y="709"/>
                    </a:lnTo>
                    <a:lnTo>
                      <a:pt x="39" y="709"/>
                    </a:lnTo>
                    <a:lnTo>
                      <a:pt x="53" y="739"/>
                    </a:lnTo>
                    <a:lnTo>
                      <a:pt x="67" y="769"/>
                    </a:lnTo>
                    <a:lnTo>
                      <a:pt x="67" y="769"/>
                    </a:lnTo>
                    <a:lnTo>
                      <a:pt x="205" y="1053"/>
                    </a:lnTo>
                    <a:lnTo>
                      <a:pt x="205" y="1053"/>
                    </a:lnTo>
                    <a:lnTo>
                      <a:pt x="219" y="1097"/>
                    </a:lnTo>
                    <a:lnTo>
                      <a:pt x="229" y="1134"/>
                    </a:lnTo>
                    <a:lnTo>
                      <a:pt x="233" y="1150"/>
                    </a:lnTo>
                    <a:lnTo>
                      <a:pt x="233" y="1164"/>
                    </a:lnTo>
                    <a:lnTo>
                      <a:pt x="233" y="1164"/>
                    </a:lnTo>
                    <a:lnTo>
                      <a:pt x="235" y="1188"/>
                    </a:lnTo>
                    <a:lnTo>
                      <a:pt x="237" y="1219"/>
                    </a:lnTo>
                    <a:lnTo>
                      <a:pt x="241" y="1245"/>
                    </a:lnTo>
                    <a:lnTo>
                      <a:pt x="245" y="1257"/>
                    </a:lnTo>
                    <a:lnTo>
                      <a:pt x="249" y="1269"/>
                    </a:lnTo>
                    <a:lnTo>
                      <a:pt x="249" y="1269"/>
                    </a:lnTo>
                    <a:lnTo>
                      <a:pt x="257" y="1283"/>
                    </a:lnTo>
                    <a:lnTo>
                      <a:pt x="273" y="1304"/>
                    </a:lnTo>
                    <a:lnTo>
                      <a:pt x="284" y="1314"/>
                    </a:lnTo>
                    <a:lnTo>
                      <a:pt x="298" y="1326"/>
                    </a:lnTo>
                    <a:lnTo>
                      <a:pt x="314" y="1336"/>
                    </a:lnTo>
                    <a:lnTo>
                      <a:pt x="332" y="1346"/>
                    </a:lnTo>
                    <a:lnTo>
                      <a:pt x="537" y="1346"/>
                    </a:lnTo>
                    <a:lnTo>
                      <a:pt x="743" y="1346"/>
                    </a:lnTo>
                    <a:lnTo>
                      <a:pt x="743" y="1346"/>
                    </a:lnTo>
                    <a:lnTo>
                      <a:pt x="761" y="1336"/>
                    </a:lnTo>
                    <a:lnTo>
                      <a:pt x="775" y="1326"/>
                    </a:lnTo>
                    <a:lnTo>
                      <a:pt x="790" y="1314"/>
                    </a:lnTo>
                    <a:lnTo>
                      <a:pt x="800" y="1304"/>
                    </a:lnTo>
                    <a:lnTo>
                      <a:pt x="816" y="1283"/>
                    </a:lnTo>
                    <a:lnTo>
                      <a:pt x="824" y="1269"/>
                    </a:lnTo>
                    <a:lnTo>
                      <a:pt x="824" y="1269"/>
                    </a:lnTo>
                    <a:lnTo>
                      <a:pt x="828" y="1257"/>
                    </a:lnTo>
                    <a:lnTo>
                      <a:pt x="832" y="1245"/>
                    </a:lnTo>
                    <a:lnTo>
                      <a:pt x="836" y="1219"/>
                    </a:lnTo>
                    <a:lnTo>
                      <a:pt x="840" y="1188"/>
                    </a:lnTo>
                    <a:lnTo>
                      <a:pt x="840" y="1164"/>
                    </a:lnTo>
                    <a:lnTo>
                      <a:pt x="840" y="1164"/>
                    </a:lnTo>
                    <a:lnTo>
                      <a:pt x="840" y="1150"/>
                    </a:lnTo>
                    <a:lnTo>
                      <a:pt x="844" y="1134"/>
                    </a:lnTo>
                    <a:lnTo>
                      <a:pt x="854" y="1097"/>
                    </a:lnTo>
                    <a:lnTo>
                      <a:pt x="868" y="1053"/>
                    </a:lnTo>
                    <a:lnTo>
                      <a:pt x="868" y="1053"/>
                    </a:lnTo>
                    <a:lnTo>
                      <a:pt x="1006" y="769"/>
                    </a:lnTo>
                    <a:lnTo>
                      <a:pt x="1006" y="769"/>
                    </a:lnTo>
                    <a:lnTo>
                      <a:pt x="1022" y="739"/>
                    </a:lnTo>
                    <a:lnTo>
                      <a:pt x="1034" y="709"/>
                    </a:lnTo>
                    <a:lnTo>
                      <a:pt x="1034" y="709"/>
                    </a:lnTo>
                    <a:lnTo>
                      <a:pt x="1051" y="664"/>
                    </a:lnTo>
                    <a:lnTo>
                      <a:pt x="1063" y="617"/>
                    </a:lnTo>
                    <a:lnTo>
                      <a:pt x="1067" y="593"/>
                    </a:lnTo>
                    <a:lnTo>
                      <a:pt x="1071" y="569"/>
                    </a:lnTo>
                    <a:lnTo>
                      <a:pt x="1073" y="543"/>
                    </a:lnTo>
                    <a:lnTo>
                      <a:pt x="1073" y="518"/>
                    </a:lnTo>
                    <a:lnTo>
                      <a:pt x="1073" y="518"/>
                    </a:lnTo>
                    <a:lnTo>
                      <a:pt x="1073" y="492"/>
                    </a:lnTo>
                    <a:lnTo>
                      <a:pt x="1071" y="466"/>
                    </a:lnTo>
                    <a:lnTo>
                      <a:pt x="1067" y="439"/>
                    </a:lnTo>
                    <a:lnTo>
                      <a:pt x="1063" y="413"/>
                    </a:lnTo>
                    <a:lnTo>
                      <a:pt x="1057" y="389"/>
                    </a:lnTo>
                    <a:lnTo>
                      <a:pt x="1049" y="365"/>
                    </a:lnTo>
                    <a:lnTo>
                      <a:pt x="1040" y="340"/>
                    </a:lnTo>
                    <a:lnTo>
                      <a:pt x="1030" y="316"/>
                    </a:lnTo>
                    <a:lnTo>
                      <a:pt x="1020" y="294"/>
                    </a:lnTo>
                    <a:lnTo>
                      <a:pt x="1008" y="271"/>
                    </a:lnTo>
                    <a:lnTo>
                      <a:pt x="994" y="249"/>
                    </a:lnTo>
                    <a:lnTo>
                      <a:pt x="980" y="229"/>
                    </a:lnTo>
                    <a:lnTo>
                      <a:pt x="966" y="209"/>
                    </a:lnTo>
                    <a:lnTo>
                      <a:pt x="949" y="188"/>
                    </a:lnTo>
                    <a:lnTo>
                      <a:pt x="915" y="152"/>
                    </a:lnTo>
                    <a:lnTo>
                      <a:pt x="877" y="120"/>
                    </a:lnTo>
                    <a:lnTo>
                      <a:pt x="836" y="89"/>
                    </a:lnTo>
                    <a:lnTo>
                      <a:pt x="792" y="63"/>
                    </a:lnTo>
                    <a:lnTo>
                      <a:pt x="767" y="53"/>
                    </a:lnTo>
                    <a:lnTo>
                      <a:pt x="745" y="43"/>
                    </a:lnTo>
                    <a:lnTo>
                      <a:pt x="721" y="33"/>
                    </a:lnTo>
                    <a:lnTo>
                      <a:pt x="694" y="24"/>
                    </a:lnTo>
                    <a:lnTo>
                      <a:pt x="670" y="18"/>
                    </a:lnTo>
                    <a:lnTo>
                      <a:pt x="644" y="12"/>
                    </a:lnTo>
                    <a:lnTo>
                      <a:pt x="617" y="6"/>
                    </a:lnTo>
                    <a:lnTo>
                      <a:pt x="591" y="4"/>
                    </a:lnTo>
                    <a:lnTo>
                      <a:pt x="565" y="2"/>
                    </a:lnTo>
                    <a:lnTo>
                      <a:pt x="53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5" name="Freeform 89"/>
              <p:cNvSpPr>
                <a:spLocks noEditPoints="1"/>
              </p:cNvSpPr>
              <p:nvPr/>
            </p:nvSpPr>
            <p:spPr bwMode="auto">
              <a:xfrm>
                <a:off x="2203" y="368"/>
                <a:ext cx="1071" cy="1344"/>
              </a:xfrm>
              <a:custGeom>
                <a:avLst/>
                <a:gdLst>
                  <a:gd name="T0" fmla="*/ 296 w 1071"/>
                  <a:gd name="T1" fmla="*/ 1322 h 1344"/>
                  <a:gd name="T2" fmla="*/ 247 w 1071"/>
                  <a:gd name="T3" fmla="*/ 1265 h 1344"/>
                  <a:gd name="T4" fmla="*/ 235 w 1071"/>
                  <a:gd name="T5" fmla="*/ 1215 h 1344"/>
                  <a:gd name="T6" fmla="*/ 231 w 1071"/>
                  <a:gd name="T7" fmla="*/ 1146 h 1344"/>
                  <a:gd name="T8" fmla="*/ 205 w 1071"/>
                  <a:gd name="T9" fmla="*/ 1049 h 1344"/>
                  <a:gd name="T10" fmla="*/ 39 w 1071"/>
                  <a:gd name="T11" fmla="*/ 707 h 1344"/>
                  <a:gd name="T12" fmla="*/ 6 w 1071"/>
                  <a:gd name="T13" fmla="*/ 591 h 1344"/>
                  <a:gd name="T14" fmla="*/ 0 w 1071"/>
                  <a:gd name="T15" fmla="*/ 516 h 1344"/>
                  <a:gd name="T16" fmla="*/ 10 w 1071"/>
                  <a:gd name="T17" fmla="*/ 411 h 1344"/>
                  <a:gd name="T18" fmla="*/ 43 w 1071"/>
                  <a:gd name="T19" fmla="*/ 316 h 1344"/>
                  <a:gd name="T20" fmla="*/ 91 w 1071"/>
                  <a:gd name="T21" fmla="*/ 227 h 1344"/>
                  <a:gd name="T22" fmla="*/ 197 w 1071"/>
                  <a:gd name="T23" fmla="*/ 118 h 1344"/>
                  <a:gd name="T24" fmla="*/ 328 w 1071"/>
                  <a:gd name="T25" fmla="*/ 41 h 1344"/>
                  <a:gd name="T26" fmla="*/ 427 w 1071"/>
                  <a:gd name="T27" fmla="*/ 10 h 1344"/>
                  <a:gd name="T28" fmla="*/ 535 w 1071"/>
                  <a:gd name="T29" fmla="*/ 0 h 1344"/>
                  <a:gd name="T30" fmla="*/ 615 w 1071"/>
                  <a:gd name="T31" fmla="*/ 6 h 1344"/>
                  <a:gd name="T32" fmla="*/ 717 w 1071"/>
                  <a:gd name="T33" fmla="*/ 33 h 1344"/>
                  <a:gd name="T34" fmla="*/ 832 w 1071"/>
                  <a:gd name="T35" fmla="*/ 89 h 1344"/>
                  <a:gd name="T36" fmla="*/ 964 w 1071"/>
                  <a:gd name="T37" fmla="*/ 207 h 1344"/>
                  <a:gd name="T38" fmla="*/ 1016 w 1071"/>
                  <a:gd name="T39" fmla="*/ 292 h 1344"/>
                  <a:gd name="T40" fmla="*/ 1053 w 1071"/>
                  <a:gd name="T41" fmla="*/ 387 h 1344"/>
                  <a:gd name="T42" fmla="*/ 1069 w 1071"/>
                  <a:gd name="T43" fmla="*/ 490 h 1344"/>
                  <a:gd name="T44" fmla="*/ 1067 w 1071"/>
                  <a:gd name="T45" fmla="*/ 565 h 1344"/>
                  <a:gd name="T46" fmla="*/ 1032 w 1071"/>
                  <a:gd name="T47" fmla="*/ 707 h 1344"/>
                  <a:gd name="T48" fmla="*/ 1002 w 1071"/>
                  <a:gd name="T49" fmla="*/ 765 h 1344"/>
                  <a:gd name="T50" fmla="*/ 842 w 1071"/>
                  <a:gd name="T51" fmla="*/ 1130 h 1344"/>
                  <a:gd name="T52" fmla="*/ 836 w 1071"/>
                  <a:gd name="T53" fmla="*/ 1186 h 1344"/>
                  <a:gd name="T54" fmla="*/ 822 w 1071"/>
                  <a:gd name="T55" fmla="*/ 1265 h 1344"/>
                  <a:gd name="T56" fmla="*/ 788 w 1071"/>
                  <a:gd name="T57" fmla="*/ 1310 h 1344"/>
                  <a:gd name="T58" fmla="*/ 535 w 1071"/>
                  <a:gd name="T59" fmla="*/ 1342 h 1344"/>
                  <a:gd name="T60" fmla="*/ 508 w 1071"/>
                  <a:gd name="T61" fmla="*/ 0 h 1344"/>
                  <a:gd name="T62" fmla="*/ 401 w 1071"/>
                  <a:gd name="T63" fmla="*/ 16 h 1344"/>
                  <a:gd name="T64" fmla="*/ 304 w 1071"/>
                  <a:gd name="T65" fmla="*/ 51 h 1344"/>
                  <a:gd name="T66" fmla="*/ 158 w 1071"/>
                  <a:gd name="T67" fmla="*/ 150 h 1344"/>
                  <a:gd name="T68" fmla="*/ 77 w 1071"/>
                  <a:gd name="T69" fmla="*/ 249 h 1344"/>
                  <a:gd name="T70" fmla="*/ 33 w 1071"/>
                  <a:gd name="T71" fmla="*/ 338 h 1344"/>
                  <a:gd name="T72" fmla="*/ 6 w 1071"/>
                  <a:gd name="T73" fmla="*/ 437 h 1344"/>
                  <a:gd name="T74" fmla="*/ 0 w 1071"/>
                  <a:gd name="T75" fmla="*/ 516 h 1344"/>
                  <a:gd name="T76" fmla="*/ 8 w 1071"/>
                  <a:gd name="T77" fmla="*/ 615 h 1344"/>
                  <a:gd name="T78" fmla="*/ 51 w 1071"/>
                  <a:gd name="T79" fmla="*/ 737 h 1344"/>
                  <a:gd name="T80" fmla="*/ 205 w 1071"/>
                  <a:gd name="T81" fmla="*/ 1051 h 1344"/>
                  <a:gd name="T82" fmla="*/ 233 w 1071"/>
                  <a:gd name="T83" fmla="*/ 1160 h 1344"/>
                  <a:gd name="T84" fmla="*/ 239 w 1071"/>
                  <a:gd name="T85" fmla="*/ 1243 h 1344"/>
                  <a:gd name="T86" fmla="*/ 255 w 1071"/>
                  <a:gd name="T87" fmla="*/ 1279 h 1344"/>
                  <a:gd name="T88" fmla="*/ 312 w 1071"/>
                  <a:gd name="T89" fmla="*/ 1334 h 1344"/>
                  <a:gd name="T90" fmla="*/ 739 w 1071"/>
                  <a:gd name="T91" fmla="*/ 1344 h 1344"/>
                  <a:gd name="T92" fmla="*/ 798 w 1071"/>
                  <a:gd name="T93" fmla="*/ 1300 h 1344"/>
                  <a:gd name="T94" fmla="*/ 826 w 1071"/>
                  <a:gd name="T95" fmla="*/ 1255 h 1344"/>
                  <a:gd name="T96" fmla="*/ 838 w 1071"/>
                  <a:gd name="T97" fmla="*/ 1160 h 1344"/>
                  <a:gd name="T98" fmla="*/ 852 w 1071"/>
                  <a:gd name="T99" fmla="*/ 1093 h 1344"/>
                  <a:gd name="T100" fmla="*/ 1004 w 1071"/>
                  <a:gd name="T101" fmla="*/ 767 h 1344"/>
                  <a:gd name="T102" fmla="*/ 1049 w 1071"/>
                  <a:gd name="T103" fmla="*/ 662 h 1344"/>
                  <a:gd name="T104" fmla="*/ 1069 w 1071"/>
                  <a:gd name="T105" fmla="*/ 541 h 1344"/>
                  <a:gd name="T106" fmla="*/ 1067 w 1071"/>
                  <a:gd name="T107" fmla="*/ 464 h 1344"/>
                  <a:gd name="T108" fmla="*/ 1047 w 1071"/>
                  <a:gd name="T109" fmla="*/ 363 h 1344"/>
                  <a:gd name="T110" fmla="*/ 1004 w 1071"/>
                  <a:gd name="T111" fmla="*/ 269 h 1344"/>
                  <a:gd name="T112" fmla="*/ 947 w 1071"/>
                  <a:gd name="T113" fmla="*/ 188 h 1344"/>
                  <a:gd name="T114" fmla="*/ 790 w 1071"/>
                  <a:gd name="T115" fmla="*/ 63 h 1344"/>
                  <a:gd name="T116" fmla="*/ 692 w 1071"/>
                  <a:gd name="T117" fmla="*/ 22 h 1344"/>
                  <a:gd name="T118" fmla="*/ 589 w 1071"/>
                  <a:gd name="T119" fmla="*/ 2 h 13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1071" h="1344">
                    <a:moveTo>
                      <a:pt x="330" y="1342"/>
                    </a:moveTo>
                    <a:lnTo>
                      <a:pt x="330" y="1342"/>
                    </a:lnTo>
                    <a:lnTo>
                      <a:pt x="312" y="1332"/>
                    </a:lnTo>
                    <a:lnTo>
                      <a:pt x="296" y="1322"/>
                    </a:lnTo>
                    <a:lnTo>
                      <a:pt x="284" y="1310"/>
                    </a:lnTo>
                    <a:lnTo>
                      <a:pt x="271" y="1300"/>
                    </a:lnTo>
                    <a:lnTo>
                      <a:pt x="257" y="1279"/>
                    </a:lnTo>
                    <a:lnTo>
                      <a:pt x="247" y="1265"/>
                    </a:lnTo>
                    <a:lnTo>
                      <a:pt x="247" y="1265"/>
                    </a:lnTo>
                    <a:lnTo>
                      <a:pt x="243" y="1255"/>
                    </a:lnTo>
                    <a:lnTo>
                      <a:pt x="239" y="1243"/>
                    </a:lnTo>
                    <a:lnTo>
                      <a:pt x="235" y="1215"/>
                    </a:lnTo>
                    <a:lnTo>
                      <a:pt x="233" y="1186"/>
                    </a:lnTo>
                    <a:lnTo>
                      <a:pt x="233" y="1160"/>
                    </a:lnTo>
                    <a:lnTo>
                      <a:pt x="233" y="1160"/>
                    </a:lnTo>
                    <a:lnTo>
                      <a:pt x="231" y="1146"/>
                    </a:lnTo>
                    <a:lnTo>
                      <a:pt x="229" y="1130"/>
                    </a:lnTo>
                    <a:lnTo>
                      <a:pt x="219" y="1093"/>
                    </a:lnTo>
                    <a:lnTo>
                      <a:pt x="205" y="1049"/>
                    </a:lnTo>
                    <a:lnTo>
                      <a:pt x="205" y="1049"/>
                    </a:lnTo>
                    <a:lnTo>
                      <a:pt x="67" y="765"/>
                    </a:lnTo>
                    <a:lnTo>
                      <a:pt x="67" y="765"/>
                    </a:lnTo>
                    <a:lnTo>
                      <a:pt x="51" y="737"/>
                    </a:lnTo>
                    <a:lnTo>
                      <a:pt x="39" y="707"/>
                    </a:lnTo>
                    <a:lnTo>
                      <a:pt x="39" y="707"/>
                    </a:lnTo>
                    <a:lnTo>
                      <a:pt x="23" y="662"/>
                    </a:lnTo>
                    <a:lnTo>
                      <a:pt x="10" y="615"/>
                    </a:lnTo>
                    <a:lnTo>
                      <a:pt x="6" y="591"/>
                    </a:lnTo>
                    <a:lnTo>
                      <a:pt x="2" y="565"/>
                    </a:lnTo>
                    <a:lnTo>
                      <a:pt x="0" y="541"/>
                    </a:lnTo>
                    <a:lnTo>
                      <a:pt x="0" y="516"/>
                    </a:lnTo>
                    <a:lnTo>
                      <a:pt x="0" y="516"/>
                    </a:lnTo>
                    <a:lnTo>
                      <a:pt x="0" y="490"/>
                    </a:lnTo>
                    <a:lnTo>
                      <a:pt x="2" y="464"/>
                    </a:lnTo>
                    <a:lnTo>
                      <a:pt x="6" y="437"/>
                    </a:lnTo>
                    <a:lnTo>
                      <a:pt x="10" y="411"/>
                    </a:lnTo>
                    <a:lnTo>
                      <a:pt x="16" y="387"/>
                    </a:lnTo>
                    <a:lnTo>
                      <a:pt x="25" y="363"/>
                    </a:lnTo>
                    <a:lnTo>
                      <a:pt x="33" y="338"/>
                    </a:lnTo>
                    <a:lnTo>
                      <a:pt x="43" y="316"/>
                    </a:lnTo>
                    <a:lnTo>
                      <a:pt x="53" y="292"/>
                    </a:lnTo>
                    <a:lnTo>
                      <a:pt x="65" y="269"/>
                    </a:lnTo>
                    <a:lnTo>
                      <a:pt x="77" y="249"/>
                    </a:lnTo>
                    <a:lnTo>
                      <a:pt x="91" y="227"/>
                    </a:lnTo>
                    <a:lnTo>
                      <a:pt x="108" y="207"/>
                    </a:lnTo>
                    <a:lnTo>
                      <a:pt x="124" y="188"/>
                    </a:lnTo>
                    <a:lnTo>
                      <a:pt x="158" y="152"/>
                    </a:lnTo>
                    <a:lnTo>
                      <a:pt x="197" y="118"/>
                    </a:lnTo>
                    <a:lnTo>
                      <a:pt x="237" y="89"/>
                    </a:lnTo>
                    <a:lnTo>
                      <a:pt x="282" y="63"/>
                    </a:lnTo>
                    <a:lnTo>
                      <a:pt x="304" y="51"/>
                    </a:lnTo>
                    <a:lnTo>
                      <a:pt x="328" y="41"/>
                    </a:lnTo>
                    <a:lnTo>
                      <a:pt x="352" y="33"/>
                    </a:lnTo>
                    <a:lnTo>
                      <a:pt x="377" y="25"/>
                    </a:lnTo>
                    <a:lnTo>
                      <a:pt x="403" y="16"/>
                    </a:lnTo>
                    <a:lnTo>
                      <a:pt x="427" y="10"/>
                    </a:lnTo>
                    <a:lnTo>
                      <a:pt x="454" y="6"/>
                    </a:lnTo>
                    <a:lnTo>
                      <a:pt x="480" y="2"/>
                    </a:lnTo>
                    <a:lnTo>
                      <a:pt x="508" y="0"/>
                    </a:lnTo>
                    <a:lnTo>
                      <a:pt x="535" y="0"/>
                    </a:lnTo>
                    <a:lnTo>
                      <a:pt x="535" y="0"/>
                    </a:lnTo>
                    <a:lnTo>
                      <a:pt x="563" y="0"/>
                    </a:lnTo>
                    <a:lnTo>
                      <a:pt x="589" y="2"/>
                    </a:lnTo>
                    <a:lnTo>
                      <a:pt x="615" y="6"/>
                    </a:lnTo>
                    <a:lnTo>
                      <a:pt x="642" y="10"/>
                    </a:lnTo>
                    <a:lnTo>
                      <a:pt x="668" y="16"/>
                    </a:lnTo>
                    <a:lnTo>
                      <a:pt x="692" y="25"/>
                    </a:lnTo>
                    <a:lnTo>
                      <a:pt x="717" y="33"/>
                    </a:lnTo>
                    <a:lnTo>
                      <a:pt x="741" y="41"/>
                    </a:lnTo>
                    <a:lnTo>
                      <a:pt x="765" y="51"/>
                    </a:lnTo>
                    <a:lnTo>
                      <a:pt x="790" y="63"/>
                    </a:lnTo>
                    <a:lnTo>
                      <a:pt x="832" y="89"/>
                    </a:lnTo>
                    <a:lnTo>
                      <a:pt x="875" y="118"/>
                    </a:lnTo>
                    <a:lnTo>
                      <a:pt x="913" y="152"/>
                    </a:lnTo>
                    <a:lnTo>
                      <a:pt x="947" y="188"/>
                    </a:lnTo>
                    <a:lnTo>
                      <a:pt x="964" y="207"/>
                    </a:lnTo>
                    <a:lnTo>
                      <a:pt x="978" y="227"/>
                    </a:lnTo>
                    <a:lnTo>
                      <a:pt x="992" y="249"/>
                    </a:lnTo>
                    <a:lnTo>
                      <a:pt x="1004" y="269"/>
                    </a:lnTo>
                    <a:lnTo>
                      <a:pt x="1016" y="292"/>
                    </a:lnTo>
                    <a:lnTo>
                      <a:pt x="1026" y="316"/>
                    </a:lnTo>
                    <a:lnTo>
                      <a:pt x="1036" y="338"/>
                    </a:lnTo>
                    <a:lnTo>
                      <a:pt x="1045" y="363"/>
                    </a:lnTo>
                    <a:lnTo>
                      <a:pt x="1053" y="387"/>
                    </a:lnTo>
                    <a:lnTo>
                      <a:pt x="1059" y="411"/>
                    </a:lnTo>
                    <a:lnTo>
                      <a:pt x="1063" y="437"/>
                    </a:lnTo>
                    <a:lnTo>
                      <a:pt x="1067" y="464"/>
                    </a:lnTo>
                    <a:lnTo>
                      <a:pt x="1069" y="490"/>
                    </a:lnTo>
                    <a:lnTo>
                      <a:pt x="1069" y="516"/>
                    </a:lnTo>
                    <a:lnTo>
                      <a:pt x="1069" y="516"/>
                    </a:lnTo>
                    <a:lnTo>
                      <a:pt x="1069" y="541"/>
                    </a:lnTo>
                    <a:lnTo>
                      <a:pt x="1067" y="565"/>
                    </a:lnTo>
                    <a:lnTo>
                      <a:pt x="1065" y="591"/>
                    </a:lnTo>
                    <a:lnTo>
                      <a:pt x="1061" y="615"/>
                    </a:lnTo>
                    <a:lnTo>
                      <a:pt x="1049" y="662"/>
                    </a:lnTo>
                    <a:lnTo>
                      <a:pt x="1032" y="707"/>
                    </a:lnTo>
                    <a:lnTo>
                      <a:pt x="1032" y="707"/>
                    </a:lnTo>
                    <a:lnTo>
                      <a:pt x="1018" y="737"/>
                    </a:lnTo>
                    <a:lnTo>
                      <a:pt x="1002" y="765"/>
                    </a:lnTo>
                    <a:lnTo>
                      <a:pt x="1002" y="765"/>
                    </a:lnTo>
                    <a:lnTo>
                      <a:pt x="866" y="1049"/>
                    </a:lnTo>
                    <a:lnTo>
                      <a:pt x="866" y="1049"/>
                    </a:lnTo>
                    <a:lnTo>
                      <a:pt x="852" y="1093"/>
                    </a:lnTo>
                    <a:lnTo>
                      <a:pt x="842" y="1130"/>
                    </a:lnTo>
                    <a:lnTo>
                      <a:pt x="838" y="1146"/>
                    </a:lnTo>
                    <a:lnTo>
                      <a:pt x="838" y="1160"/>
                    </a:lnTo>
                    <a:lnTo>
                      <a:pt x="838" y="1160"/>
                    </a:lnTo>
                    <a:lnTo>
                      <a:pt x="836" y="1186"/>
                    </a:lnTo>
                    <a:lnTo>
                      <a:pt x="834" y="1215"/>
                    </a:lnTo>
                    <a:lnTo>
                      <a:pt x="830" y="1243"/>
                    </a:lnTo>
                    <a:lnTo>
                      <a:pt x="826" y="1255"/>
                    </a:lnTo>
                    <a:lnTo>
                      <a:pt x="822" y="1265"/>
                    </a:lnTo>
                    <a:lnTo>
                      <a:pt x="822" y="1265"/>
                    </a:lnTo>
                    <a:lnTo>
                      <a:pt x="814" y="1279"/>
                    </a:lnTo>
                    <a:lnTo>
                      <a:pt x="798" y="1300"/>
                    </a:lnTo>
                    <a:lnTo>
                      <a:pt x="788" y="1310"/>
                    </a:lnTo>
                    <a:lnTo>
                      <a:pt x="773" y="1322"/>
                    </a:lnTo>
                    <a:lnTo>
                      <a:pt x="757" y="1332"/>
                    </a:lnTo>
                    <a:lnTo>
                      <a:pt x="739" y="1342"/>
                    </a:lnTo>
                    <a:lnTo>
                      <a:pt x="535" y="1342"/>
                    </a:lnTo>
                    <a:lnTo>
                      <a:pt x="330" y="1342"/>
                    </a:lnTo>
                    <a:close/>
                    <a:moveTo>
                      <a:pt x="535" y="0"/>
                    </a:moveTo>
                    <a:lnTo>
                      <a:pt x="535" y="0"/>
                    </a:lnTo>
                    <a:lnTo>
                      <a:pt x="508" y="0"/>
                    </a:lnTo>
                    <a:lnTo>
                      <a:pt x="480" y="2"/>
                    </a:lnTo>
                    <a:lnTo>
                      <a:pt x="454" y="6"/>
                    </a:lnTo>
                    <a:lnTo>
                      <a:pt x="427" y="10"/>
                    </a:lnTo>
                    <a:lnTo>
                      <a:pt x="401" y="16"/>
                    </a:lnTo>
                    <a:lnTo>
                      <a:pt x="377" y="22"/>
                    </a:lnTo>
                    <a:lnTo>
                      <a:pt x="352" y="31"/>
                    </a:lnTo>
                    <a:lnTo>
                      <a:pt x="328" y="41"/>
                    </a:lnTo>
                    <a:lnTo>
                      <a:pt x="304" y="51"/>
                    </a:lnTo>
                    <a:lnTo>
                      <a:pt x="282" y="63"/>
                    </a:lnTo>
                    <a:lnTo>
                      <a:pt x="237" y="87"/>
                    </a:lnTo>
                    <a:lnTo>
                      <a:pt x="195" y="118"/>
                    </a:lnTo>
                    <a:lnTo>
                      <a:pt x="158" y="150"/>
                    </a:lnTo>
                    <a:lnTo>
                      <a:pt x="122" y="188"/>
                    </a:lnTo>
                    <a:lnTo>
                      <a:pt x="108" y="207"/>
                    </a:lnTo>
                    <a:lnTo>
                      <a:pt x="91" y="227"/>
                    </a:lnTo>
                    <a:lnTo>
                      <a:pt x="77" y="249"/>
                    </a:lnTo>
                    <a:lnTo>
                      <a:pt x="65" y="269"/>
                    </a:lnTo>
                    <a:lnTo>
                      <a:pt x="53" y="292"/>
                    </a:lnTo>
                    <a:lnTo>
                      <a:pt x="43" y="314"/>
                    </a:lnTo>
                    <a:lnTo>
                      <a:pt x="33" y="338"/>
                    </a:lnTo>
                    <a:lnTo>
                      <a:pt x="25" y="363"/>
                    </a:lnTo>
                    <a:lnTo>
                      <a:pt x="16" y="387"/>
                    </a:lnTo>
                    <a:lnTo>
                      <a:pt x="10" y="411"/>
                    </a:lnTo>
                    <a:lnTo>
                      <a:pt x="6" y="437"/>
                    </a:lnTo>
                    <a:lnTo>
                      <a:pt x="2" y="464"/>
                    </a:lnTo>
                    <a:lnTo>
                      <a:pt x="0" y="490"/>
                    </a:lnTo>
                    <a:lnTo>
                      <a:pt x="0" y="516"/>
                    </a:lnTo>
                    <a:lnTo>
                      <a:pt x="0" y="516"/>
                    </a:lnTo>
                    <a:lnTo>
                      <a:pt x="0" y="541"/>
                    </a:lnTo>
                    <a:lnTo>
                      <a:pt x="2" y="565"/>
                    </a:lnTo>
                    <a:lnTo>
                      <a:pt x="4" y="591"/>
                    </a:lnTo>
                    <a:lnTo>
                      <a:pt x="8" y="615"/>
                    </a:lnTo>
                    <a:lnTo>
                      <a:pt x="20" y="662"/>
                    </a:lnTo>
                    <a:lnTo>
                      <a:pt x="37" y="707"/>
                    </a:lnTo>
                    <a:lnTo>
                      <a:pt x="37" y="707"/>
                    </a:lnTo>
                    <a:lnTo>
                      <a:pt x="51" y="737"/>
                    </a:lnTo>
                    <a:lnTo>
                      <a:pt x="67" y="767"/>
                    </a:lnTo>
                    <a:lnTo>
                      <a:pt x="67" y="767"/>
                    </a:lnTo>
                    <a:lnTo>
                      <a:pt x="205" y="1051"/>
                    </a:lnTo>
                    <a:lnTo>
                      <a:pt x="205" y="1051"/>
                    </a:lnTo>
                    <a:lnTo>
                      <a:pt x="219" y="1093"/>
                    </a:lnTo>
                    <a:lnTo>
                      <a:pt x="227" y="1130"/>
                    </a:lnTo>
                    <a:lnTo>
                      <a:pt x="231" y="1148"/>
                    </a:lnTo>
                    <a:lnTo>
                      <a:pt x="233" y="1160"/>
                    </a:lnTo>
                    <a:lnTo>
                      <a:pt x="233" y="1160"/>
                    </a:lnTo>
                    <a:lnTo>
                      <a:pt x="233" y="1186"/>
                    </a:lnTo>
                    <a:lnTo>
                      <a:pt x="235" y="1215"/>
                    </a:lnTo>
                    <a:lnTo>
                      <a:pt x="239" y="1243"/>
                    </a:lnTo>
                    <a:lnTo>
                      <a:pt x="243" y="1255"/>
                    </a:lnTo>
                    <a:lnTo>
                      <a:pt x="247" y="1265"/>
                    </a:lnTo>
                    <a:lnTo>
                      <a:pt x="247" y="1265"/>
                    </a:lnTo>
                    <a:lnTo>
                      <a:pt x="255" y="1279"/>
                    </a:lnTo>
                    <a:lnTo>
                      <a:pt x="271" y="1300"/>
                    </a:lnTo>
                    <a:lnTo>
                      <a:pt x="284" y="1312"/>
                    </a:lnTo>
                    <a:lnTo>
                      <a:pt x="296" y="1322"/>
                    </a:lnTo>
                    <a:lnTo>
                      <a:pt x="312" y="1334"/>
                    </a:lnTo>
                    <a:lnTo>
                      <a:pt x="330" y="1344"/>
                    </a:lnTo>
                    <a:lnTo>
                      <a:pt x="535" y="1344"/>
                    </a:lnTo>
                    <a:lnTo>
                      <a:pt x="739" y="1344"/>
                    </a:lnTo>
                    <a:lnTo>
                      <a:pt x="739" y="1344"/>
                    </a:lnTo>
                    <a:lnTo>
                      <a:pt x="757" y="1334"/>
                    </a:lnTo>
                    <a:lnTo>
                      <a:pt x="773" y="1322"/>
                    </a:lnTo>
                    <a:lnTo>
                      <a:pt x="788" y="1312"/>
                    </a:lnTo>
                    <a:lnTo>
                      <a:pt x="798" y="1300"/>
                    </a:lnTo>
                    <a:lnTo>
                      <a:pt x="814" y="1279"/>
                    </a:lnTo>
                    <a:lnTo>
                      <a:pt x="822" y="1265"/>
                    </a:lnTo>
                    <a:lnTo>
                      <a:pt x="822" y="1265"/>
                    </a:lnTo>
                    <a:lnTo>
                      <a:pt x="826" y="1255"/>
                    </a:lnTo>
                    <a:lnTo>
                      <a:pt x="830" y="1243"/>
                    </a:lnTo>
                    <a:lnTo>
                      <a:pt x="834" y="1215"/>
                    </a:lnTo>
                    <a:lnTo>
                      <a:pt x="836" y="1186"/>
                    </a:lnTo>
                    <a:lnTo>
                      <a:pt x="838" y="1160"/>
                    </a:lnTo>
                    <a:lnTo>
                      <a:pt x="838" y="1160"/>
                    </a:lnTo>
                    <a:lnTo>
                      <a:pt x="838" y="1148"/>
                    </a:lnTo>
                    <a:lnTo>
                      <a:pt x="842" y="1130"/>
                    </a:lnTo>
                    <a:lnTo>
                      <a:pt x="852" y="1093"/>
                    </a:lnTo>
                    <a:lnTo>
                      <a:pt x="866" y="1051"/>
                    </a:lnTo>
                    <a:lnTo>
                      <a:pt x="866" y="1051"/>
                    </a:lnTo>
                    <a:lnTo>
                      <a:pt x="1004" y="767"/>
                    </a:lnTo>
                    <a:lnTo>
                      <a:pt x="1004" y="767"/>
                    </a:lnTo>
                    <a:lnTo>
                      <a:pt x="1018" y="737"/>
                    </a:lnTo>
                    <a:lnTo>
                      <a:pt x="1032" y="707"/>
                    </a:lnTo>
                    <a:lnTo>
                      <a:pt x="1032" y="707"/>
                    </a:lnTo>
                    <a:lnTo>
                      <a:pt x="1049" y="662"/>
                    </a:lnTo>
                    <a:lnTo>
                      <a:pt x="1061" y="615"/>
                    </a:lnTo>
                    <a:lnTo>
                      <a:pt x="1065" y="591"/>
                    </a:lnTo>
                    <a:lnTo>
                      <a:pt x="1067" y="565"/>
                    </a:lnTo>
                    <a:lnTo>
                      <a:pt x="1069" y="541"/>
                    </a:lnTo>
                    <a:lnTo>
                      <a:pt x="1071" y="516"/>
                    </a:lnTo>
                    <a:lnTo>
                      <a:pt x="1071" y="516"/>
                    </a:lnTo>
                    <a:lnTo>
                      <a:pt x="1069" y="490"/>
                    </a:lnTo>
                    <a:lnTo>
                      <a:pt x="1067" y="464"/>
                    </a:lnTo>
                    <a:lnTo>
                      <a:pt x="1065" y="437"/>
                    </a:lnTo>
                    <a:lnTo>
                      <a:pt x="1059" y="411"/>
                    </a:lnTo>
                    <a:lnTo>
                      <a:pt x="1053" y="387"/>
                    </a:lnTo>
                    <a:lnTo>
                      <a:pt x="1047" y="363"/>
                    </a:lnTo>
                    <a:lnTo>
                      <a:pt x="1036" y="338"/>
                    </a:lnTo>
                    <a:lnTo>
                      <a:pt x="1028" y="314"/>
                    </a:lnTo>
                    <a:lnTo>
                      <a:pt x="1016" y="292"/>
                    </a:lnTo>
                    <a:lnTo>
                      <a:pt x="1004" y="269"/>
                    </a:lnTo>
                    <a:lnTo>
                      <a:pt x="992" y="249"/>
                    </a:lnTo>
                    <a:lnTo>
                      <a:pt x="978" y="227"/>
                    </a:lnTo>
                    <a:lnTo>
                      <a:pt x="964" y="207"/>
                    </a:lnTo>
                    <a:lnTo>
                      <a:pt x="947" y="188"/>
                    </a:lnTo>
                    <a:lnTo>
                      <a:pt x="913" y="150"/>
                    </a:lnTo>
                    <a:lnTo>
                      <a:pt x="875" y="118"/>
                    </a:lnTo>
                    <a:lnTo>
                      <a:pt x="832" y="87"/>
                    </a:lnTo>
                    <a:lnTo>
                      <a:pt x="790" y="63"/>
                    </a:lnTo>
                    <a:lnTo>
                      <a:pt x="765" y="51"/>
                    </a:lnTo>
                    <a:lnTo>
                      <a:pt x="743" y="41"/>
                    </a:lnTo>
                    <a:lnTo>
                      <a:pt x="719" y="31"/>
                    </a:lnTo>
                    <a:lnTo>
                      <a:pt x="692" y="22"/>
                    </a:lnTo>
                    <a:lnTo>
                      <a:pt x="668" y="16"/>
                    </a:lnTo>
                    <a:lnTo>
                      <a:pt x="642" y="10"/>
                    </a:lnTo>
                    <a:lnTo>
                      <a:pt x="615" y="6"/>
                    </a:lnTo>
                    <a:lnTo>
                      <a:pt x="589" y="2"/>
                    </a:lnTo>
                    <a:lnTo>
                      <a:pt x="563" y="0"/>
                    </a:lnTo>
                    <a:lnTo>
                      <a:pt x="535" y="0"/>
                    </a:lnTo>
                    <a:close/>
                  </a:path>
                </a:pathLst>
              </a:custGeom>
              <a:solidFill>
                <a:srgbClr val="FCFC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6" name="Freeform 90"/>
              <p:cNvSpPr>
                <a:spLocks/>
              </p:cNvSpPr>
              <p:nvPr/>
            </p:nvSpPr>
            <p:spPr bwMode="auto">
              <a:xfrm>
                <a:off x="2203" y="368"/>
                <a:ext cx="1069" cy="1342"/>
              </a:xfrm>
              <a:custGeom>
                <a:avLst/>
                <a:gdLst>
                  <a:gd name="T0" fmla="*/ 330 w 1069"/>
                  <a:gd name="T1" fmla="*/ 1342 h 1342"/>
                  <a:gd name="T2" fmla="*/ 296 w 1069"/>
                  <a:gd name="T3" fmla="*/ 1322 h 1342"/>
                  <a:gd name="T4" fmla="*/ 271 w 1069"/>
                  <a:gd name="T5" fmla="*/ 1300 h 1342"/>
                  <a:gd name="T6" fmla="*/ 247 w 1069"/>
                  <a:gd name="T7" fmla="*/ 1265 h 1342"/>
                  <a:gd name="T8" fmla="*/ 243 w 1069"/>
                  <a:gd name="T9" fmla="*/ 1255 h 1342"/>
                  <a:gd name="T10" fmla="*/ 235 w 1069"/>
                  <a:gd name="T11" fmla="*/ 1215 h 1342"/>
                  <a:gd name="T12" fmla="*/ 233 w 1069"/>
                  <a:gd name="T13" fmla="*/ 1160 h 1342"/>
                  <a:gd name="T14" fmla="*/ 231 w 1069"/>
                  <a:gd name="T15" fmla="*/ 1146 h 1342"/>
                  <a:gd name="T16" fmla="*/ 219 w 1069"/>
                  <a:gd name="T17" fmla="*/ 1093 h 1342"/>
                  <a:gd name="T18" fmla="*/ 205 w 1069"/>
                  <a:gd name="T19" fmla="*/ 1049 h 1342"/>
                  <a:gd name="T20" fmla="*/ 67 w 1069"/>
                  <a:gd name="T21" fmla="*/ 765 h 1342"/>
                  <a:gd name="T22" fmla="*/ 39 w 1069"/>
                  <a:gd name="T23" fmla="*/ 707 h 1342"/>
                  <a:gd name="T24" fmla="*/ 23 w 1069"/>
                  <a:gd name="T25" fmla="*/ 662 h 1342"/>
                  <a:gd name="T26" fmla="*/ 6 w 1069"/>
                  <a:gd name="T27" fmla="*/ 591 h 1342"/>
                  <a:gd name="T28" fmla="*/ 0 w 1069"/>
                  <a:gd name="T29" fmla="*/ 541 h 1342"/>
                  <a:gd name="T30" fmla="*/ 0 w 1069"/>
                  <a:gd name="T31" fmla="*/ 516 h 1342"/>
                  <a:gd name="T32" fmla="*/ 2 w 1069"/>
                  <a:gd name="T33" fmla="*/ 464 h 1342"/>
                  <a:gd name="T34" fmla="*/ 10 w 1069"/>
                  <a:gd name="T35" fmla="*/ 411 h 1342"/>
                  <a:gd name="T36" fmla="*/ 25 w 1069"/>
                  <a:gd name="T37" fmla="*/ 363 h 1342"/>
                  <a:gd name="T38" fmla="*/ 43 w 1069"/>
                  <a:gd name="T39" fmla="*/ 316 h 1342"/>
                  <a:gd name="T40" fmla="*/ 65 w 1069"/>
                  <a:gd name="T41" fmla="*/ 269 h 1342"/>
                  <a:gd name="T42" fmla="*/ 91 w 1069"/>
                  <a:gd name="T43" fmla="*/ 227 h 1342"/>
                  <a:gd name="T44" fmla="*/ 124 w 1069"/>
                  <a:gd name="T45" fmla="*/ 188 h 1342"/>
                  <a:gd name="T46" fmla="*/ 197 w 1069"/>
                  <a:gd name="T47" fmla="*/ 118 h 1342"/>
                  <a:gd name="T48" fmla="*/ 282 w 1069"/>
                  <a:gd name="T49" fmla="*/ 63 h 1342"/>
                  <a:gd name="T50" fmla="*/ 328 w 1069"/>
                  <a:gd name="T51" fmla="*/ 41 h 1342"/>
                  <a:gd name="T52" fmla="*/ 377 w 1069"/>
                  <a:gd name="T53" fmla="*/ 25 h 1342"/>
                  <a:gd name="T54" fmla="*/ 427 w 1069"/>
                  <a:gd name="T55" fmla="*/ 10 h 1342"/>
                  <a:gd name="T56" fmla="*/ 480 w 1069"/>
                  <a:gd name="T57" fmla="*/ 2 h 1342"/>
                  <a:gd name="T58" fmla="*/ 535 w 1069"/>
                  <a:gd name="T59" fmla="*/ 0 h 1342"/>
                  <a:gd name="T60" fmla="*/ 563 w 1069"/>
                  <a:gd name="T61" fmla="*/ 0 h 1342"/>
                  <a:gd name="T62" fmla="*/ 615 w 1069"/>
                  <a:gd name="T63" fmla="*/ 6 h 1342"/>
                  <a:gd name="T64" fmla="*/ 668 w 1069"/>
                  <a:gd name="T65" fmla="*/ 16 h 1342"/>
                  <a:gd name="T66" fmla="*/ 717 w 1069"/>
                  <a:gd name="T67" fmla="*/ 33 h 1342"/>
                  <a:gd name="T68" fmla="*/ 765 w 1069"/>
                  <a:gd name="T69" fmla="*/ 51 h 1342"/>
                  <a:gd name="T70" fmla="*/ 832 w 1069"/>
                  <a:gd name="T71" fmla="*/ 89 h 1342"/>
                  <a:gd name="T72" fmla="*/ 913 w 1069"/>
                  <a:gd name="T73" fmla="*/ 152 h 1342"/>
                  <a:gd name="T74" fmla="*/ 964 w 1069"/>
                  <a:gd name="T75" fmla="*/ 207 h 1342"/>
                  <a:gd name="T76" fmla="*/ 992 w 1069"/>
                  <a:gd name="T77" fmla="*/ 249 h 1342"/>
                  <a:gd name="T78" fmla="*/ 1016 w 1069"/>
                  <a:gd name="T79" fmla="*/ 292 h 1342"/>
                  <a:gd name="T80" fmla="*/ 1036 w 1069"/>
                  <a:gd name="T81" fmla="*/ 338 h 1342"/>
                  <a:gd name="T82" fmla="*/ 1053 w 1069"/>
                  <a:gd name="T83" fmla="*/ 387 h 1342"/>
                  <a:gd name="T84" fmla="*/ 1063 w 1069"/>
                  <a:gd name="T85" fmla="*/ 437 h 1342"/>
                  <a:gd name="T86" fmla="*/ 1069 w 1069"/>
                  <a:gd name="T87" fmla="*/ 490 h 1342"/>
                  <a:gd name="T88" fmla="*/ 1069 w 1069"/>
                  <a:gd name="T89" fmla="*/ 516 h 1342"/>
                  <a:gd name="T90" fmla="*/ 1067 w 1069"/>
                  <a:gd name="T91" fmla="*/ 565 h 1342"/>
                  <a:gd name="T92" fmla="*/ 1061 w 1069"/>
                  <a:gd name="T93" fmla="*/ 615 h 1342"/>
                  <a:gd name="T94" fmla="*/ 1032 w 1069"/>
                  <a:gd name="T95" fmla="*/ 707 h 1342"/>
                  <a:gd name="T96" fmla="*/ 1018 w 1069"/>
                  <a:gd name="T97" fmla="*/ 737 h 1342"/>
                  <a:gd name="T98" fmla="*/ 1002 w 1069"/>
                  <a:gd name="T99" fmla="*/ 765 h 1342"/>
                  <a:gd name="T100" fmla="*/ 866 w 1069"/>
                  <a:gd name="T101" fmla="*/ 1049 h 1342"/>
                  <a:gd name="T102" fmla="*/ 842 w 1069"/>
                  <a:gd name="T103" fmla="*/ 1130 h 1342"/>
                  <a:gd name="T104" fmla="*/ 838 w 1069"/>
                  <a:gd name="T105" fmla="*/ 1160 h 1342"/>
                  <a:gd name="T106" fmla="*/ 836 w 1069"/>
                  <a:gd name="T107" fmla="*/ 1186 h 1342"/>
                  <a:gd name="T108" fmla="*/ 830 w 1069"/>
                  <a:gd name="T109" fmla="*/ 1243 h 1342"/>
                  <a:gd name="T110" fmla="*/ 822 w 1069"/>
                  <a:gd name="T111" fmla="*/ 1265 h 1342"/>
                  <a:gd name="T112" fmla="*/ 814 w 1069"/>
                  <a:gd name="T113" fmla="*/ 1279 h 1342"/>
                  <a:gd name="T114" fmla="*/ 788 w 1069"/>
                  <a:gd name="T115" fmla="*/ 1310 h 1342"/>
                  <a:gd name="T116" fmla="*/ 757 w 1069"/>
                  <a:gd name="T117" fmla="*/ 1332 h 1342"/>
                  <a:gd name="T118" fmla="*/ 535 w 1069"/>
                  <a:gd name="T119" fmla="*/ 1342 h 13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1069" h="1342">
                    <a:moveTo>
                      <a:pt x="330" y="1342"/>
                    </a:moveTo>
                    <a:lnTo>
                      <a:pt x="330" y="1342"/>
                    </a:lnTo>
                    <a:lnTo>
                      <a:pt x="312" y="1332"/>
                    </a:lnTo>
                    <a:lnTo>
                      <a:pt x="296" y="1322"/>
                    </a:lnTo>
                    <a:lnTo>
                      <a:pt x="284" y="1310"/>
                    </a:lnTo>
                    <a:lnTo>
                      <a:pt x="271" y="1300"/>
                    </a:lnTo>
                    <a:lnTo>
                      <a:pt x="257" y="1279"/>
                    </a:lnTo>
                    <a:lnTo>
                      <a:pt x="247" y="1265"/>
                    </a:lnTo>
                    <a:lnTo>
                      <a:pt x="247" y="1265"/>
                    </a:lnTo>
                    <a:lnTo>
                      <a:pt x="243" y="1255"/>
                    </a:lnTo>
                    <a:lnTo>
                      <a:pt x="239" y="1243"/>
                    </a:lnTo>
                    <a:lnTo>
                      <a:pt x="235" y="1215"/>
                    </a:lnTo>
                    <a:lnTo>
                      <a:pt x="233" y="1186"/>
                    </a:lnTo>
                    <a:lnTo>
                      <a:pt x="233" y="1160"/>
                    </a:lnTo>
                    <a:lnTo>
                      <a:pt x="233" y="1160"/>
                    </a:lnTo>
                    <a:lnTo>
                      <a:pt x="231" y="1146"/>
                    </a:lnTo>
                    <a:lnTo>
                      <a:pt x="229" y="1130"/>
                    </a:lnTo>
                    <a:lnTo>
                      <a:pt x="219" y="1093"/>
                    </a:lnTo>
                    <a:lnTo>
                      <a:pt x="205" y="1049"/>
                    </a:lnTo>
                    <a:lnTo>
                      <a:pt x="205" y="1049"/>
                    </a:lnTo>
                    <a:lnTo>
                      <a:pt x="67" y="765"/>
                    </a:lnTo>
                    <a:lnTo>
                      <a:pt x="67" y="765"/>
                    </a:lnTo>
                    <a:lnTo>
                      <a:pt x="51" y="737"/>
                    </a:lnTo>
                    <a:lnTo>
                      <a:pt x="39" y="707"/>
                    </a:lnTo>
                    <a:lnTo>
                      <a:pt x="39" y="707"/>
                    </a:lnTo>
                    <a:lnTo>
                      <a:pt x="23" y="662"/>
                    </a:lnTo>
                    <a:lnTo>
                      <a:pt x="10" y="615"/>
                    </a:lnTo>
                    <a:lnTo>
                      <a:pt x="6" y="591"/>
                    </a:lnTo>
                    <a:lnTo>
                      <a:pt x="2" y="565"/>
                    </a:lnTo>
                    <a:lnTo>
                      <a:pt x="0" y="541"/>
                    </a:lnTo>
                    <a:lnTo>
                      <a:pt x="0" y="516"/>
                    </a:lnTo>
                    <a:lnTo>
                      <a:pt x="0" y="516"/>
                    </a:lnTo>
                    <a:lnTo>
                      <a:pt x="0" y="490"/>
                    </a:lnTo>
                    <a:lnTo>
                      <a:pt x="2" y="464"/>
                    </a:lnTo>
                    <a:lnTo>
                      <a:pt x="6" y="437"/>
                    </a:lnTo>
                    <a:lnTo>
                      <a:pt x="10" y="411"/>
                    </a:lnTo>
                    <a:lnTo>
                      <a:pt x="16" y="387"/>
                    </a:lnTo>
                    <a:lnTo>
                      <a:pt x="25" y="363"/>
                    </a:lnTo>
                    <a:lnTo>
                      <a:pt x="33" y="338"/>
                    </a:lnTo>
                    <a:lnTo>
                      <a:pt x="43" y="316"/>
                    </a:lnTo>
                    <a:lnTo>
                      <a:pt x="53" y="292"/>
                    </a:lnTo>
                    <a:lnTo>
                      <a:pt x="65" y="269"/>
                    </a:lnTo>
                    <a:lnTo>
                      <a:pt x="77" y="249"/>
                    </a:lnTo>
                    <a:lnTo>
                      <a:pt x="91" y="227"/>
                    </a:lnTo>
                    <a:lnTo>
                      <a:pt x="108" y="207"/>
                    </a:lnTo>
                    <a:lnTo>
                      <a:pt x="124" y="188"/>
                    </a:lnTo>
                    <a:lnTo>
                      <a:pt x="158" y="152"/>
                    </a:lnTo>
                    <a:lnTo>
                      <a:pt x="197" y="118"/>
                    </a:lnTo>
                    <a:lnTo>
                      <a:pt x="237" y="89"/>
                    </a:lnTo>
                    <a:lnTo>
                      <a:pt x="282" y="63"/>
                    </a:lnTo>
                    <a:lnTo>
                      <a:pt x="304" y="51"/>
                    </a:lnTo>
                    <a:lnTo>
                      <a:pt x="328" y="41"/>
                    </a:lnTo>
                    <a:lnTo>
                      <a:pt x="352" y="33"/>
                    </a:lnTo>
                    <a:lnTo>
                      <a:pt x="377" y="25"/>
                    </a:lnTo>
                    <a:lnTo>
                      <a:pt x="403" y="16"/>
                    </a:lnTo>
                    <a:lnTo>
                      <a:pt x="427" y="10"/>
                    </a:lnTo>
                    <a:lnTo>
                      <a:pt x="454" y="6"/>
                    </a:lnTo>
                    <a:lnTo>
                      <a:pt x="480" y="2"/>
                    </a:lnTo>
                    <a:lnTo>
                      <a:pt x="508" y="0"/>
                    </a:lnTo>
                    <a:lnTo>
                      <a:pt x="535" y="0"/>
                    </a:lnTo>
                    <a:lnTo>
                      <a:pt x="535" y="0"/>
                    </a:lnTo>
                    <a:lnTo>
                      <a:pt x="563" y="0"/>
                    </a:lnTo>
                    <a:lnTo>
                      <a:pt x="589" y="2"/>
                    </a:lnTo>
                    <a:lnTo>
                      <a:pt x="615" y="6"/>
                    </a:lnTo>
                    <a:lnTo>
                      <a:pt x="642" y="10"/>
                    </a:lnTo>
                    <a:lnTo>
                      <a:pt x="668" y="16"/>
                    </a:lnTo>
                    <a:lnTo>
                      <a:pt x="692" y="25"/>
                    </a:lnTo>
                    <a:lnTo>
                      <a:pt x="717" y="33"/>
                    </a:lnTo>
                    <a:lnTo>
                      <a:pt x="741" y="41"/>
                    </a:lnTo>
                    <a:lnTo>
                      <a:pt x="765" y="51"/>
                    </a:lnTo>
                    <a:lnTo>
                      <a:pt x="790" y="63"/>
                    </a:lnTo>
                    <a:lnTo>
                      <a:pt x="832" y="89"/>
                    </a:lnTo>
                    <a:lnTo>
                      <a:pt x="875" y="118"/>
                    </a:lnTo>
                    <a:lnTo>
                      <a:pt x="913" y="152"/>
                    </a:lnTo>
                    <a:lnTo>
                      <a:pt x="947" y="188"/>
                    </a:lnTo>
                    <a:lnTo>
                      <a:pt x="964" y="207"/>
                    </a:lnTo>
                    <a:lnTo>
                      <a:pt x="978" y="227"/>
                    </a:lnTo>
                    <a:lnTo>
                      <a:pt x="992" y="249"/>
                    </a:lnTo>
                    <a:lnTo>
                      <a:pt x="1004" y="269"/>
                    </a:lnTo>
                    <a:lnTo>
                      <a:pt x="1016" y="292"/>
                    </a:lnTo>
                    <a:lnTo>
                      <a:pt x="1026" y="316"/>
                    </a:lnTo>
                    <a:lnTo>
                      <a:pt x="1036" y="338"/>
                    </a:lnTo>
                    <a:lnTo>
                      <a:pt x="1045" y="363"/>
                    </a:lnTo>
                    <a:lnTo>
                      <a:pt x="1053" y="387"/>
                    </a:lnTo>
                    <a:lnTo>
                      <a:pt x="1059" y="411"/>
                    </a:lnTo>
                    <a:lnTo>
                      <a:pt x="1063" y="437"/>
                    </a:lnTo>
                    <a:lnTo>
                      <a:pt x="1067" y="464"/>
                    </a:lnTo>
                    <a:lnTo>
                      <a:pt x="1069" y="490"/>
                    </a:lnTo>
                    <a:lnTo>
                      <a:pt x="1069" y="516"/>
                    </a:lnTo>
                    <a:lnTo>
                      <a:pt x="1069" y="516"/>
                    </a:lnTo>
                    <a:lnTo>
                      <a:pt x="1069" y="541"/>
                    </a:lnTo>
                    <a:lnTo>
                      <a:pt x="1067" y="565"/>
                    </a:lnTo>
                    <a:lnTo>
                      <a:pt x="1065" y="591"/>
                    </a:lnTo>
                    <a:lnTo>
                      <a:pt x="1061" y="615"/>
                    </a:lnTo>
                    <a:lnTo>
                      <a:pt x="1049" y="662"/>
                    </a:lnTo>
                    <a:lnTo>
                      <a:pt x="1032" y="707"/>
                    </a:lnTo>
                    <a:lnTo>
                      <a:pt x="1032" y="707"/>
                    </a:lnTo>
                    <a:lnTo>
                      <a:pt x="1018" y="737"/>
                    </a:lnTo>
                    <a:lnTo>
                      <a:pt x="1002" y="765"/>
                    </a:lnTo>
                    <a:lnTo>
                      <a:pt x="1002" y="765"/>
                    </a:lnTo>
                    <a:lnTo>
                      <a:pt x="866" y="1049"/>
                    </a:lnTo>
                    <a:lnTo>
                      <a:pt x="866" y="1049"/>
                    </a:lnTo>
                    <a:lnTo>
                      <a:pt x="852" y="1093"/>
                    </a:lnTo>
                    <a:lnTo>
                      <a:pt x="842" y="1130"/>
                    </a:lnTo>
                    <a:lnTo>
                      <a:pt x="838" y="1146"/>
                    </a:lnTo>
                    <a:lnTo>
                      <a:pt x="838" y="1160"/>
                    </a:lnTo>
                    <a:lnTo>
                      <a:pt x="838" y="1160"/>
                    </a:lnTo>
                    <a:lnTo>
                      <a:pt x="836" y="1186"/>
                    </a:lnTo>
                    <a:lnTo>
                      <a:pt x="834" y="1215"/>
                    </a:lnTo>
                    <a:lnTo>
                      <a:pt x="830" y="1243"/>
                    </a:lnTo>
                    <a:lnTo>
                      <a:pt x="826" y="1255"/>
                    </a:lnTo>
                    <a:lnTo>
                      <a:pt x="822" y="1265"/>
                    </a:lnTo>
                    <a:lnTo>
                      <a:pt x="822" y="1265"/>
                    </a:lnTo>
                    <a:lnTo>
                      <a:pt x="814" y="1279"/>
                    </a:lnTo>
                    <a:lnTo>
                      <a:pt x="798" y="1300"/>
                    </a:lnTo>
                    <a:lnTo>
                      <a:pt x="788" y="1310"/>
                    </a:lnTo>
                    <a:lnTo>
                      <a:pt x="773" y="1322"/>
                    </a:lnTo>
                    <a:lnTo>
                      <a:pt x="757" y="1332"/>
                    </a:lnTo>
                    <a:lnTo>
                      <a:pt x="739" y="1342"/>
                    </a:lnTo>
                    <a:lnTo>
                      <a:pt x="535" y="1342"/>
                    </a:lnTo>
                    <a:lnTo>
                      <a:pt x="330" y="1342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7" name="Freeform 91"/>
              <p:cNvSpPr>
                <a:spLocks/>
              </p:cNvSpPr>
              <p:nvPr/>
            </p:nvSpPr>
            <p:spPr bwMode="auto">
              <a:xfrm>
                <a:off x="2203" y="368"/>
                <a:ext cx="1071" cy="1344"/>
              </a:xfrm>
              <a:custGeom>
                <a:avLst/>
                <a:gdLst>
                  <a:gd name="T0" fmla="*/ 535 w 1071"/>
                  <a:gd name="T1" fmla="*/ 0 h 1344"/>
                  <a:gd name="T2" fmla="*/ 480 w 1071"/>
                  <a:gd name="T3" fmla="*/ 2 h 1344"/>
                  <a:gd name="T4" fmla="*/ 427 w 1071"/>
                  <a:gd name="T5" fmla="*/ 10 h 1344"/>
                  <a:gd name="T6" fmla="*/ 377 w 1071"/>
                  <a:gd name="T7" fmla="*/ 22 h 1344"/>
                  <a:gd name="T8" fmla="*/ 328 w 1071"/>
                  <a:gd name="T9" fmla="*/ 41 h 1344"/>
                  <a:gd name="T10" fmla="*/ 282 w 1071"/>
                  <a:gd name="T11" fmla="*/ 63 h 1344"/>
                  <a:gd name="T12" fmla="*/ 195 w 1071"/>
                  <a:gd name="T13" fmla="*/ 118 h 1344"/>
                  <a:gd name="T14" fmla="*/ 122 w 1071"/>
                  <a:gd name="T15" fmla="*/ 188 h 1344"/>
                  <a:gd name="T16" fmla="*/ 91 w 1071"/>
                  <a:gd name="T17" fmla="*/ 227 h 1344"/>
                  <a:gd name="T18" fmla="*/ 65 w 1071"/>
                  <a:gd name="T19" fmla="*/ 269 h 1344"/>
                  <a:gd name="T20" fmla="*/ 43 w 1071"/>
                  <a:gd name="T21" fmla="*/ 314 h 1344"/>
                  <a:gd name="T22" fmla="*/ 25 w 1071"/>
                  <a:gd name="T23" fmla="*/ 363 h 1344"/>
                  <a:gd name="T24" fmla="*/ 10 w 1071"/>
                  <a:gd name="T25" fmla="*/ 411 h 1344"/>
                  <a:gd name="T26" fmla="*/ 2 w 1071"/>
                  <a:gd name="T27" fmla="*/ 464 h 1344"/>
                  <a:gd name="T28" fmla="*/ 0 w 1071"/>
                  <a:gd name="T29" fmla="*/ 516 h 1344"/>
                  <a:gd name="T30" fmla="*/ 0 w 1071"/>
                  <a:gd name="T31" fmla="*/ 541 h 1344"/>
                  <a:gd name="T32" fmla="*/ 4 w 1071"/>
                  <a:gd name="T33" fmla="*/ 591 h 1344"/>
                  <a:gd name="T34" fmla="*/ 20 w 1071"/>
                  <a:gd name="T35" fmla="*/ 662 h 1344"/>
                  <a:gd name="T36" fmla="*/ 37 w 1071"/>
                  <a:gd name="T37" fmla="*/ 707 h 1344"/>
                  <a:gd name="T38" fmla="*/ 67 w 1071"/>
                  <a:gd name="T39" fmla="*/ 767 h 1344"/>
                  <a:gd name="T40" fmla="*/ 205 w 1071"/>
                  <a:gd name="T41" fmla="*/ 1051 h 1344"/>
                  <a:gd name="T42" fmla="*/ 219 w 1071"/>
                  <a:gd name="T43" fmla="*/ 1093 h 1344"/>
                  <a:gd name="T44" fmla="*/ 231 w 1071"/>
                  <a:gd name="T45" fmla="*/ 1148 h 1344"/>
                  <a:gd name="T46" fmla="*/ 233 w 1071"/>
                  <a:gd name="T47" fmla="*/ 1160 h 1344"/>
                  <a:gd name="T48" fmla="*/ 235 w 1071"/>
                  <a:gd name="T49" fmla="*/ 1215 h 1344"/>
                  <a:gd name="T50" fmla="*/ 243 w 1071"/>
                  <a:gd name="T51" fmla="*/ 1255 h 1344"/>
                  <a:gd name="T52" fmla="*/ 247 w 1071"/>
                  <a:gd name="T53" fmla="*/ 1265 h 1344"/>
                  <a:gd name="T54" fmla="*/ 271 w 1071"/>
                  <a:gd name="T55" fmla="*/ 1300 h 1344"/>
                  <a:gd name="T56" fmla="*/ 296 w 1071"/>
                  <a:gd name="T57" fmla="*/ 1322 h 1344"/>
                  <a:gd name="T58" fmla="*/ 330 w 1071"/>
                  <a:gd name="T59" fmla="*/ 1344 h 1344"/>
                  <a:gd name="T60" fmla="*/ 739 w 1071"/>
                  <a:gd name="T61" fmla="*/ 1344 h 1344"/>
                  <a:gd name="T62" fmla="*/ 757 w 1071"/>
                  <a:gd name="T63" fmla="*/ 1334 h 1344"/>
                  <a:gd name="T64" fmla="*/ 788 w 1071"/>
                  <a:gd name="T65" fmla="*/ 1312 h 1344"/>
                  <a:gd name="T66" fmla="*/ 814 w 1071"/>
                  <a:gd name="T67" fmla="*/ 1279 h 1344"/>
                  <a:gd name="T68" fmla="*/ 822 w 1071"/>
                  <a:gd name="T69" fmla="*/ 1265 h 1344"/>
                  <a:gd name="T70" fmla="*/ 830 w 1071"/>
                  <a:gd name="T71" fmla="*/ 1243 h 1344"/>
                  <a:gd name="T72" fmla="*/ 836 w 1071"/>
                  <a:gd name="T73" fmla="*/ 1186 h 1344"/>
                  <a:gd name="T74" fmla="*/ 838 w 1071"/>
                  <a:gd name="T75" fmla="*/ 1160 h 1344"/>
                  <a:gd name="T76" fmla="*/ 842 w 1071"/>
                  <a:gd name="T77" fmla="*/ 1130 h 1344"/>
                  <a:gd name="T78" fmla="*/ 866 w 1071"/>
                  <a:gd name="T79" fmla="*/ 1051 h 1344"/>
                  <a:gd name="T80" fmla="*/ 1004 w 1071"/>
                  <a:gd name="T81" fmla="*/ 767 h 1344"/>
                  <a:gd name="T82" fmla="*/ 1018 w 1071"/>
                  <a:gd name="T83" fmla="*/ 737 h 1344"/>
                  <a:gd name="T84" fmla="*/ 1032 w 1071"/>
                  <a:gd name="T85" fmla="*/ 707 h 1344"/>
                  <a:gd name="T86" fmla="*/ 1061 w 1071"/>
                  <a:gd name="T87" fmla="*/ 615 h 1344"/>
                  <a:gd name="T88" fmla="*/ 1067 w 1071"/>
                  <a:gd name="T89" fmla="*/ 565 h 1344"/>
                  <a:gd name="T90" fmla="*/ 1071 w 1071"/>
                  <a:gd name="T91" fmla="*/ 516 h 1344"/>
                  <a:gd name="T92" fmla="*/ 1069 w 1071"/>
                  <a:gd name="T93" fmla="*/ 490 h 1344"/>
                  <a:gd name="T94" fmla="*/ 1065 w 1071"/>
                  <a:gd name="T95" fmla="*/ 437 h 1344"/>
                  <a:gd name="T96" fmla="*/ 1053 w 1071"/>
                  <a:gd name="T97" fmla="*/ 387 h 1344"/>
                  <a:gd name="T98" fmla="*/ 1036 w 1071"/>
                  <a:gd name="T99" fmla="*/ 338 h 1344"/>
                  <a:gd name="T100" fmla="*/ 1016 w 1071"/>
                  <a:gd name="T101" fmla="*/ 292 h 1344"/>
                  <a:gd name="T102" fmla="*/ 992 w 1071"/>
                  <a:gd name="T103" fmla="*/ 249 h 1344"/>
                  <a:gd name="T104" fmla="*/ 964 w 1071"/>
                  <a:gd name="T105" fmla="*/ 207 h 1344"/>
                  <a:gd name="T106" fmla="*/ 913 w 1071"/>
                  <a:gd name="T107" fmla="*/ 150 h 1344"/>
                  <a:gd name="T108" fmla="*/ 832 w 1071"/>
                  <a:gd name="T109" fmla="*/ 87 h 1344"/>
                  <a:gd name="T110" fmla="*/ 765 w 1071"/>
                  <a:gd name="T111" fmla="*/ 51 h 1344"/>
                  <a:gd name="T112" fmla="*/ 719 w 1071"/>
                  <a:gd name="T113" fmla="*/ 31 h 1344"/>
                  <a:gd name="T114" fmla="*/ 668 w 1071"/>
                  <a:gd name="T115" fmla="*/ 16 h 1344"/>
                  <a:gd name="T116" fmla="*/ 615 w 1071"/>
                  <a:gd name="T117" fmla="*/ 6 h 1344"/>
                  <a:gd name="T118" fmla="*/ 563 w 1071"/>
                  <a:gd name="T119" fmla="*/ 0 h 13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1071" h="1344">
                    <a:moveTo>
                      <a:pt x="535" y="0"/>
                    </a:moveTo>
                    <a:lnTo>
                      <a:pt x="535" y="0"/>
                    </a:lnTo>
                    <a:lnTo>
                      <a:pt x="508" y="0"/>
                    </a:lnTo>
                    <a:lnTo>
                      <a:pt x="480" y="2"/>
                    </a:lnTo>
                    <a:lnTo>
                      <a:pt x="454" y="6"/>
                    </a:lnTo>
                    <a:lnTo>
                      <a:pt x="427" y="10"/>
                    </a:lnTo>
                    <a:lnTo>
                      <a:pt x="401" y="16"/>
                    </a:lnTo>
                    <a:lnTo>
                      <a:pt x="377" y="22"/>
                    </a:lnTo>
                    <a:lnTo>
                      <a:pt x="352" y="31"/>
                    </a:lnTo>
                    <a:lnTo>
                      <a:pt x="328" y="41"/>
                    </a:lnTo>
                    <a:lnTo>
                      <a:pt x="304" y="51"/>
                    </a:lnTo>
                    <a:lnTo>
                      <a:pt x="282" y="63"/>
                    </a:lnTo>
                    <a:lnTo>
                      <a:pt x="237" y="87"/>
                    </a:lnTo>
                    <a:lnTo>
                      <a:pt x="195" y="118"/>
                    </a:lnTo>
                    <a:lnTo>
                      <a:pt x="158" y="150"/>
                    </a:lnTo>
                    <a:lnTo>
                      <a:pt x="122" y="188"/>
                    </a:lnTo>
                    <a:lnTo>
                      <a:pt x="108" y="207"/>
                    </a:lnTo>
                    <a:lnTo>
                      <a:pt x="91" y="227"/>
                    </a:lnTo>
                    <a:lnTo>
                      <a:pt x="77" y="249"/>
                    </a:lnTo>
                    <a:lnTo>
                      <a:pt x="65" y="269"/>
                    </a:lnTo>
                    <a:lnTo>
                      <a:pt x="53" y="292"/>
                    </a:lnTo>
                    <a:lnTo>
                      <a:pt x="43" y="314"/>
                    </a:lnTo>
                    <a:lnTo>
                      <a:pt x="33" y="338"/>
                    </a:lnTo>
                    <a:lnTo>
                      <a:pt x="25" y="363"/>
                    </a:lnTo>
                    <a:lnTo>
                      <a:pt x="16" y="387"/>
                    </a:lnTo>
                    <a:lnTo>
                      <a:pt x="10" y="411"/>
                    </a:lnTo>
                    <a:lnTo>
                      <a:pt x="6" y="437"/>
                    </a:lnTo>
                    <a:lnTo>
                      <a:pt x="2" y="464"/>
                    </a:lnTo>
                    <a:lnTo>
                      <a:pt x="0" y="490"/>
                    </a:lnTo>
                    <a:lnTo>
                      <a:pt x="0" y="516"/>
                    </a:lnTo>
                    <a:lnTo>
                      <a:pt x="0" y="516"/>
                    </a:lnTo>
                    <a:lnTo>
                      <a:pt x="0" y="541"/>
                    </a:lnTo>
                    <a:lnTo>
                      <a:pt x="2" y="565"/>
                    </a:lnTo>
                    <a:lnTo>
                      <a:pt x="4" y="591"/>
                    </a:lnTo>
                    <a:lnTo>
                      <a:pt x="8" y="615"/>
                    </a:lnTo>
                    <a:lnTo>
                      <a:pt x="20" y="662"/>
                    </a:lnTo>
                    <a:lnTo>
                      <a:pt x="37" y="707"/>
                    </a:lnTo>
                    <a:lnTo>
                      <a:pt x="37" y="707"/>
                    </a:lnTo>
                    <a:lnTo>
                      <a:pt x="51" y="737"/>
                    </a:lnTo>
                    <a:lnTo>
                      <a:pt x="67" y="767"/>
                    </a:lnTo>
                    <a:lnTo>
                      <a:pt x="67" y="767"/>
                    </a:lnTo>
                    <a:lnTo>
                      <a:pt x="205" y="1051"/>
                    </a:lnTo>
                    <a:lnTo>
                      <a:pt x="205" y="1051"/>
                    </a:lnTo>
                    <a:lnTo>
                      <a:pt x="219" y="1093"/>
                    </a:lnTo>
                    <a:lnTo>
                      <a:pt x="227" y="1130"/>
                    </a:lnTo>
                    <a:lnTo>
                      <a:pt x="231" y="1148"/>
                    </a:lnTo>
                    <a:lnTo>
                      <a:pt x="233" y="1160"/>
                    </a:lnTo>
                    <a:lnTo>
                      <a:pt x="233" y="1160"/>
                    </a:lnTo>
                    <a:lnTo>
                      <a:pt x="233" y="1186"/>
                    </a:lnTo>
                    <a:lnTo>
                      <a:pt x="235" y="1215"/>
                    </a:lnTo>
                    <a:lnTo>
                      <a:pt x="239" y="1243"/>
                    </a:lnTo>
                    <a:lnTo>
                      <a:pt x="243" y="1255"/>
                    </a:lnTo>
                    <a:lnTo>
                      <a:pt x="247" y="1265"/>
                    </a:lnTo>
                    <a:lnTo>
                      <a:pt x="247" y="1265"/>
                    </a:lnTo>
                    <a:lnTo>
                      <a:pt x="255" y="1279"/>
                    </a:lnTo>
                    <a:lnTo>
                      <a:pt x="271" y="1300"/>
                    </a:lnTo>
                    <a:lnTo>
                      <a:pt x="284" y="1312"/>
                    </a:lnTo>
                    <a:lnTo>
                      <a:pt x="296" y="1322"/>
                    </a:lnTo>
                    <a:lnTo>
                      <a:pt x="312" y="1334"/>
                    </a:lnTo>
                    <a:lnTo>
                      <a:pt x="330" y="1344"/>
                    </a:lnTo>
                    <a:lnTo>
                      <a:pt x="535" y="1344"/>
                    </a:lnTo>
                    <a:lnTo>
                      <a:pt x="739" y="1344"/>
                    </a:lnTo>
                    <a:lnTo>
                      <a:pt x="739" y="1344"/>
                    </a:lnTo>
                    <a:lnTo>
                      <a:pt x="757" y="1334"/>
                    </a:lnTo>
                    <a:lnTo>
                      <a:pt x="773" y="1322"/>
                    </a:lnTo>
                    <a:lnTo>
                      <a:pt x="788" y="1312"/>
                    </a:lnTo>
                    <a:lnTo>
                      <a:pt x="798" y="1300"/>
                    </a:lnTo>
                    <a:lnTo>
                      <a:pt x="814" y="1279"/>
                    </a:lnTo>
                    <a:lnTo>
                      <a:pt x="822" y="1265"/>
                    </a:lnTo>
                    <a:lnTo>
                      <a:pt x="822" y="1265"/>
                    </a:lnTo>
                    <a:lnTo>
                      <a:pt x="826" y="1255"/>
                    </a:lnTo>
                    <a:lnTo>
                      <a:pt x="830" y="1243"/>
                    </a:lnTo>
                    <a:lnTo>
                      <a:pt x="834" y="1215"/>
                    </a:lnTo>
                    <a:lnTo>
                      <a:pt x="836" y="1186"/>
                    </a:lnTo>
                    <a:lnTo>
                      <a:pt x="838" y="1160"/>
                    </a:lnTo>
                    <a:lnTo>
                      <a:pt x="838" y="1160"/>
                    </a:lnTo>
                    <a:lnTo>
                      <a:pt x="838" y="1148"/>
                    </a:lnTo>
                    <a:lnTo>
                      <a:pt x="842" y="1130"/>
                    </a:lnTo>
                    <a:lnTo>
                      <a:pt x="852" y="1093"/>
                    </a:lnTo>
                    <a:lnTo>
                      <a:pt x="866" y="1051"/>
                    </a:lnTo>
                    <a:lnTo>
                      <a:pt x="866" y="1051"/>
                    </a:lnTo>
                    <a:lnTo>
                      <a:pt x="1004" y="767"/>
                    </a:lnTo>
                    <a:lnTo>
                      <a:pt x="1004" y="767"/>
                    </a:lnTo>
                    <a:lnTo>
                      <a:pt x="1018" y="737"/>
                    </a:lnTo>
                    <a:lnTo>
                      <a:pt x="1032" y="707"/>
                    </a:lnTo>
                    <a:lnTo>
                      <a:pt x="1032" y="707"/>
                    </a:lnTo>
                    <a:lnTo>
                      <a:pt x="1049" y="662"/>
                    </a:lnTo>
                    <a:lnTo>
                      <a:pt x="1061" y="615"/>
                    </a:lnTo>
                    <a:lnTo>
                      <a:pt x="1065" y="591"/>
                    </a:lnTo>
                    <a:lnTo>
                      <a:pt x="1067" y="565"/>
                    </a:lnTo>
                    <a:lnTo>
                      <a:pt x="1069" y="541"/>
                    </a:lnTo>
                    <a:lnTo>
                      <a:pt x="1071" y="516"/>
                    </a:lnTo>
                    <a:lnTo>
                      <a:pt x="1071" y="516"/>
                    </a:lnTo>
                    <a:lnTo>
                      <a:pt x="1069" y="490"/>
                    </a:lnTo>
                    <a:lnTo>
                      <a:pt x="1067" y="464"/>
                    </a:lnTo>
                    <a:lnTo>
                      <a:pt x="1065" y="437"/>
                    </a:lnTo>
                    <a:lnTo>
                      <a:pt x="1059" y="411"/>
                    </a:lnTo>
                    <a:lnTo>
                      <a:pt x="1053" y="387"/>
                    </a:lnTo>
                    <a:lnTo>
                      <a:pt x="1047" y="363"/>
                    </a:lnTo>
                    <a:lnTo>
                      <a:pt x="1036" y="338"/>
                    </a:lnTo>
                    <a:lnTo>
                      <a:pt x="1028" y="314"/>
                    </a:lnTo>
                    <a:lnTo>
                      <a:pt x="1016" y="292"/>
                    </a:lnTo>
                    <a:lnTo>
                      <a:pt x="1004" y="269"/>
                    </a:lnTo>
                    <a:lnTo>
                      <a:pt x="992" y="249"/>
                    </a:lnTo>
                    <a:lnTo>
                      <a:pt x="978" y="227"/>
                    </a:lnTo>
                    <a:lnTo>
                      <a:pt x="964" y="207"/>
                    </a:lnTo>
                    <a:lnTo>
                      <a:pt x="947" y="188"/>
                    </a:lnTo>
                    <a:lnTo>
                      <a:pt x="913" y="150"/>
                    </a:lnTo>
                    <a:lnTo>
                      <a:pt x="875" y="118"/>
                    </a:lnTo>
                    <a:lnTo>
                      <a:pt x="832" y="87"/>
                    </a:lnTo>
                    <a:lnTo>
                      <a:pt x="790" y="63"/>
                    </a:lnTo>
                    <a:lnTo>
                      <a:pt x="765" y="51"/>
                    </a:lnTo>
                    <a:lnTo>
                      <a:pt x="743" y="41"/>
                    </a:lnTo>
                    <a:lnTo>
                      <a:pt x="719" y="31"/>
                    </a:lnTo>
                    <a:lnTo>
                      <a:pt x="692" y="22"/>
                    </a:lnTo>
                    <a:lnTo>
                      <a:pt x="668" y="16"/>
                    </a:lnTo>
                    <a:lnTo>
                      <a:pt x="642" y="10"/>
                    </a:lnTo>
                    <a:lnTo>
                      <a:pt x="615" y="6"/>
                    </a:lnTo>
                    <a:lnTo>
                      <a:pt x="589" y="2"/>
                    </a:lnTo>
                    <a:lnTo>
                      <a:pt x="563" y="0"/>
                    </a:lnTo>
                    <a:lnTo>
                      <a:pt x="535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8" name="Freeform 92"/>
              <p:cNvSpPr>
                <a:spLocks noEditPoints="1"/>
              </p:cNvSpPr>
              <p:nvPr/>
            </p:nvSpPr>
            <p:spPr bwMode="auto">
              <a:xfrm>
                <a:off x="2203" y="368"/>
                <a:ext cx="1069" cy="1342"/>
              </a:xfrm>
              <a:custGeom>
                <a:avLst/>
                <a:gdLst>
                  <a:gd name="T0" fmla="*/ 296 w 1069"/>
                  <a:gd name="T1" fmla="*/ 1320 h 1342"/>
                  <a:gd name="T2" fmla="*/ 249 w 1069"/>
                  <a:gd name="T3" fmla="*/ 1263 h 1342"/>
                  <a:gd name="T4" fmla="*/ 235 w 1069"/>
                  <a:gd name="T5" fmla="*/ 1213 h 1342"/>
                  <a:gd name="T6" fmla="*/ 231 w 1069"/>
                  <a:gd name="T7" fmla="*/ 1146 h 1342"/>
                  <a:gd name="T8" fmla="*/ 205 w 1069"/>
                  <a:gd name="T9" fmla="*/ 1049 h 1342"/>
                  <a:gd name="T10" fmla="*/ 39 w 1069"/>
                  <a:gd name="T11" fmla="*/ 707 h 1342"/>
                  <a:gd name="T12" fmla="*/ 6 w 1069"/>
                  <a:gd name="T13" fmla="*/ 591 h 1342"/>
                  <a:gd name="T14" fmla="*/ 0 w 1069"/>
                  <a:gd name="T15" fmla="*/ 516 h 1342"/>
                  <a:gd name="T16" fmla="*/ 12 w 1069"/>
                  <a:gd name="T17" fmla="*/ 413 h 1342"/>
                  <a:gd name="T18" fmla="*/ 43 w 1069"/>
                  <a:gd name="T19" fmla="*/ 316 h 1342"/>
                  <a:gd name="T20" fmla="*/ 93 w 1069"/>
                  <a:gd name="T21" fmla="*/ 229 h 1342"/>
                  <a:gd name="T22" fmla="*/ 237 w 1069"/>
                  <a:gd name="T23" fmla="*/ 89 h 1342"/>
                  <a:gd name="T24" fmla="*/ 352 w 1069"/>
                  <a:gd name="T25" fmla="*/ 33 h 1342"/>
                  <a:gd name="T26" fmla="*/ 454 w 1069"/>
                  <a:gd name="T27" fmla="*/ 6 h 1342"/>
                  <a:gd name="T28" fmla="*/ 535 w 1069"/>
                  <a:gd name="T29" fmla="*/ 0 h 1342"/>
                  <a:gd name="T30" fmla="*/ 642 w 1069"/>
                  <a:gd name="T31" fmla="*/ 12 h 1342"/>
                  <a:gd name="T32" fmla="*/ 741 w 1069"/>
                  <a:gd name="T33" fmla="*/ 41 h 1342"/>
                  <a:gd name="T34" fmla="*/ 875 w 1069"/>
                  <a:gd name="T35" fmla="*/ 118 h 1342"/>
                  <a:gd name="T36" fmla="*/ 992 w 1069"/>
                  <a:gd name="T37" fmla="*/ 249 h 1342"/>
                  <a:gd name="T38" fmla="*/ 1036 w 1069"/>
                  <a:gd name="T39" fmla="*/ 338 h 1342"/>
                  <a:gd name="T40" fmla="*/ 1063 w 1069"/>
                  <a:gd name="T41" fmla="*/ 437 h 1342"/>
                  <a:gd name="T42" fmla="*/ 1069 w 1069"/>
                  <a:gd name="T43" fmla="*/ 516 h 1342"/>
                  <a:gd name="T44" fmla="*/ 1059 w 1069"/>
                  <a:gd name="T45" fmla="*/ 613 h 1342"/>
                  <a:gd name="T46" fmla="*/ 1018 w 1069"/>
                  <a:gd name="T47" fmla="*/ 737 h 1342"/>
                  <a:gd name="T48" fmla="*/ 864 w 1069"/>
                  <a:gd name="T49" fmla="*/ 1049 h 1342"/>
                  <a:gd name="T50" fmla="*/ 836 w 1069"/>
                  <a:gd name="T51" fmla="*/ 1160 h 1342"/>
                  <a:gd name="T52" fmla="*/ 830 w 1069"/>
                  <a:gd name="T53" fmla="*/ 1241 h 1342"/>
                  <a:gd name="T54" fmla="*/ 814 w 1069"/>
                  <a:gd name="T55" fmla="*/ 1279 h 1342"/>
                  <a:gd name="T56" fmla="*/ 757 w 1069"/>
                  <a:gd name="T57" fmla="*/ 1332 h 1342"/>
                  <a:gd name="T58" fmla="*/ 535 w 1069"/>
                  <a:gd name="T59" fmla="*/ 0 h 1342"/>
                  <a:gd name="T60" fmla="*/ 454 w 1069"/>
                  <a:gd name="T61" fmla="*/ 6 h 1342"/>
                  <a:gd name="T62" fmla="*/ 352 w 1069"/>
                  <a:gd name="T63" fmla="*/ 33 h 1342"/>
                  <a:gd name="T64" fmla="*/ 237 w 1069"/>
                  <a:gd name="T65" fmla="*/ 89 h 1342"/>
                  <a:gd name="T66" fmla="*/ 108 w 1069"/>
                  <a:gd name="T67" fmla="*/ 207 h 1342"/>
                  <a:gd name="T68" fmla="*/ 53 w 1069"/>
                  <a:gd name="T69" fmla="*/ 292 h 1342"/>
                  <a:gd name="T70" fmla="*/ 16 w 1069"/>
                  <a:gd name="T71" fmla="*/ 387 h 1342"/>
                  <a:gd name="T72" fmla="*/ 0 w 1069"/>
                  <a:gd name="T73" fmla="*/ 490 h 1342"/>
                  <a:gd name="T74" fmla="*/ 2 w 1069"/>
                  <a:gd name="T75" fmla="*/ 565 h 1342"/>
                  <a:gd name="T76" fmla="*/ 39 w 1069"/>
                  <a:gd name="T77" fmla="*/ 707 h 1342"/>
                  <a:gd name="T78" fmla="*/ 67 w 1069"/>
                  <a:gd name="T79" fmla="*/ 765 h 1342"/>
                  <a:gd name="T80" fmla="*/ 229 w 1069"/>
                  <a:gd name="T81" fmla="*/ 1130 h 1342"/>
                  <a:gd name="T82" fmla="*/ 233 w 1069"/>
                  <a:gd name="T83" fmla="*/ 1186 h 1342"/>
                  <a:gd name="T84" fmla="*/ 247 w 1069"/>
                  <a:gd name="T85" fmla="*/ 1265 h 1342"/>
                  <a:gd name="T86" fmla="*/ 284 w 1069"/>
                  <a:gd name="T87" fmla="*/ 1310 h 1342"/>
                  <a:gd name="T88" fmla="*/ 535 w 1069"/>
                  <a:gd name="T89" fmla="*/ 1342 h 1342"/>
                  <a:gd name="T90" fmla="*/ 773 w 1069"/>
                  <a:gd name="T91" fmla="*/ 1322 h 1342"/>
                  <a:gd name="T92" fmla="*/ 822 w 1069"/>
                  <a:gd name="T93" fmla="*/ 1265 h 1342"/>
                  <a:gd name="T94" fmla="*/ 834 w 1069"/>
                  <a:gd name="T95" fmla="*/ 1215 h 1342"/>
                  <a:gd name="T96" fmla="*/ 838 w 1069"/>
                  <a:gd name="T97" fmla="*/ 1146 h 1342"/>
                  <a:gd name="T98" fmla="*/ 866 w 1069"/>
                  <a:gd name="T99" fmla="*/ 1049 h 1342"/>
                  <a:gd name="T100" fmla="*/ 1032 w 1069"/>
                  <a:gd name="T101" fmla="*/ 707 h 1342"/>
                  <a:gd name="T102" fmla="*/ 1065 w 1069"/>
                  <a:gd name="T103" fmla="*/ 591 h 1342"/>
                  <a:gd name="T104" fmla="*/ 1069 w 1069"/>
                  <a:gd name="T105" fmla="*/ 516 h 1342"/>
                  <a:gd name="T106" fmla="*/ 1059 w 1069"/>
                  <a:gd name="T107" fmla="*/ 411 h 1342"/>
                  <a:gd name="T108" fmla="*/ 1026 w 1069"/>
                  <a:gd name="T109" fmla="*/ 316 h 1342"/>
                  <a:gd name="T110" fmla="*/ 978 w 1069"/>
                  <a:gd name="T111" fmla="*/ 227 h 1342"/>
                  <a:gd name="T112" fmla="*/ 875 w 1069"/>
                  <a:gd name="T113" fmla="*/ 118 h 1342"/>
                  <a:gd name="T114" fmla="*/ 741 w 1069"/>
                  <a:gd name="T115" fmla="*/ 41 h 1342"/>
                  <a:gd name="T116" fmla="*/ 642 w 1069"/>
                  <a:gd name="T117" fmla="*/ 10 h 1342"/>
                  <a:gd name="T118" fmla="*/ 535 w 1069"/>
                  <a:gd name="T119" fmla="*/ 0 h 13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1069" h="1342">
                    <a:moveTo>
                      <a:pt x="330" y="1342"/>
                    </a:moveTo>
                    <a:lnTo>
                      <a:pt x="330" y="1342"/>
                    </a:lnTo>
                    <a:lnTo>
                      <a:pt x="312" y="1332"/>
                    </a:lnTo>
                    <a:lnTo>
                      <a:pt x="296" y="1320"/>
                    </a:lnTo>
                    <a:lnTo>
                      <a:pt x="284" y="1310"/>
                    </a:lnTo>
                    <a:lnTo>
                      <a:pt x="273" y="1298"/>
                    </a:lnTo>
                    <a:lnTo>
                      <a:pt x="257" y="1279"/>
                    </a:lnTo>
                    <a:lnTo>
                      <a:pt x="249" y="1263"/>
                    </a:lnTo>
                    <a:lnTo>
                      <a:pt x="249" y="1263"/>
                    </a:lnTo>
                    <a:lnTo>
                      <a:pt x="243" y="1253"/>
                    </a:lnTo>
                    <a:lnTo>
                      <a:pt x="241" y="1241"/>
                    </a:lnTo>
                    <a:lnTo>
                      <a:pt x="235" y="1213"/>
                    </a:lnTo>
                    <a:lnTo>
                      <a:pt x="233" y="1184"/>
                    </a:lnTo>
                    <a:lnTo>
                      <a:pt x="233" y="1160"/>
                    </a:lnTo>
                    <a:lnTo>
                      <a:pt x="233" y="1160"/>
                    </a:lnTo>
                    <a:lnTo>
                      <a:pt x="231" y="1146"/>
                    </a:lnTo>
                    <a:lnTo>
                      <a:pt x="229" y="1130"/>
                    </a:lnTo>
                    <a:lnTo>
                      <a:pt x="219" y="1093"/>
                    </a:lnTo>
                    <a:lnTo>
                      <a:pt x="205" y="1049"/>
                    </a:lnTo>
                    <a:lnTo>
                      <a:pt x="205" y="1049"/>
                    </a:lnTo>
                    <a:lnTo>
                      <a:pt x="67" y="765"/>
                    </a:lnTo>
                    <a:lnTo>
                      <a:pt x="67" y="765"/>
                    </a:lnTo>
                    <a:lnTo>
                      <a:pt x="53" y="737"/>
                    </a:lnTo>
                    <a:lnTo>
                      <a:pt x="39" y="707"/>
                    </a:lnTo>
                    <a:lnTo>
                      <a:pt x="39" y="707"/>
                    </a:lnTo>
                    <a:lnTo>
                      <a:pt x="23" y="662"/>
                    </a:lnTo>
                    <a:lnTo>
                      <a:pt x="10" y="613"/>
                    </a:lnTo>
                    <a:lnTo>
                      <a:pt x="6" y="591"/>
                    </a:lnTo>
                    <a:lnTo>
                      <a:pt x="2" y="565"/>
                    </a:lnTo>
                    <a:lnTo>
                      <a:pt x="2" y="541"/>
                    </a:lnTo>
                    <a:lnTo>
                      <a:pt x="0" y="516"/>
                    </a:lnTo>
                    <a:lnTo>
                      <a:pt x="0" y="516"/>
                    </a:lnTo>
                    <a:lnTo>
                      <a:pt x="2" y="490"/>
                    </a:lnTo>
                    <a:lnTo>
                      <a:pt x="4" y="464"/>
                    </a:lnTo>
                    <a:lnTo>
                      <a:pt x="6" y="437"/>
                    </a:lnTo>
                    <a:lnTo>
                      <a:pt x="12" y="413"/>
                    </a:lnTo>
                    <a:lnTo>
                      <a:pt x="18" y="387"/>
                    </a:lnTo>
                    <a:lnTo>
                      <a:pt x="25" y="363"/>
                    </a:lnTo>
                    <a:lnTo>
                      <a:pt x="33" y="338"/>
                    </a:lnTo>
                    <a:lnTo>
                      <a:pt x="43" y="316"/>
                    </a:lnTo>
                    <a:lnTo>
                      <a:pt x="53" y="292"/>
                    </a:lnTo>
                    <a:lnTo>
                      <a:pt x="65" y="271"/>
                    </a:lnTo>
                    <a:lnTo>
                      <a:pt x="79" y="249"/>
                    </a:lnTo>
                    <a:lnTo>
                      <a:pt x="93" y="229"/>
                    </a:lnTo>
                    <a:lnTo>
                      <a:pt x="124" y="188"/>
                    </a:lnTo>
                    <a:lnTo>
                      <a:pt x="158" y="152"/>
                    </a:lnTo>
                    <a:lnTo>
                      <a:pt x="197" y="118"/>
                    </a:lnTo>
                    <a:lnTo>
                      <a:pt x="237" y="89"/>
                    </a:lnTo>
                    <a:lnTo>
                      <a:pt x="282" y="63"/>
                    </a:lnTo>
                    <a:lnTo>
                      <a:pt x="304" y="51"/>
                    </a:lnTo>
                    <a:lnTo>
                      <a:pt x="328" y="41"/>
                    </a:lnTo>
                    <a:lnTo>
                      <a:pt x="352" y="33"/>
                    </a:lnTo>
                    <a:lnTo>
                      <a:pt x="377" y="25"/>
                    </a:lnTo>
                    <a:lnTo>
                      <a:pt x="403" y="16"/>
                    </a:lnTo>
                    <a:lnTo>
                      <a:pt x="427" y="12"/>
                    </a:lnTo>
                    <a:lnTo>
                      <a:pt x="454" y="6"/>
                    </a:lnTo>
                    <a:lnTo>
                      <a:pt x="480" y="4"/>
                    </a:lnTo>
                    <a:lnTo>
                      <a:pt x="508" y="2"/>
                    </a:lnTo>
                    <a:lnTo>
                      <a:pt x="535" y="0"/>
                    </a:lnTo>
                    <a:lnTo>
                      <a:pt x="535" y="0"/>
                    </a:lnTo>
                    <a:lnTo>
                      <a:pt x="563" y="2"/>
                    </a:lnTo>
                    <a:lnTo>
                      <a:pt x="589" y="4"/>
                    </a:lnTo>
                    <a:lnTo>
                      <a:pt x="615" y="6"/>
                    </a:lnTo>
                    <a:lnTo>
                      <a:pt x="642" y="12"/>
                    </a:lnTo>
                    <a:lnTo>
                      <a:pt x="668" y="16"/>
                    </a:lnTo>
                    <a:lnTo>
                      <a:pt x="692" y="25"/>
                    </a:lnTo>
                    <a:lnTo>
                      <a:pt x="717" y="33"/>
                    </a:lnTo>
                    <a:lnTo>
                      <a:pt x="741" y="41"/>
                    </a:lnTo>
                    <a:lnTo>
                      <a:pt x="765" y="51"/>
                    </a:lnTo>
                    <a:lnTo>
                      <a:pt x="788" y="63"/>
                    </a:lnTo>
                    <a:lnTo>
                      <a:pt x="832" y="89"/>
                    </a:lnTo>
                    <a:lnTo>
                      <a:pt x="875" y="118"/>
                    </a:lnTo>
                    <a:lnTo>
                      <a:pt x="911" y="152"/>
                    </a:lnTo>
                    <a:lnTo>
                      <a:pt x="945" y="188"/>
                    </a:lnTo>
                    <a:lnTo>
                      <a:pt x="978" y="229"/>
                    </a:lnTo>
                    <a:lnTo>
                      <a:pt x="992" y="249"/>
                    </a:lnTo>
                    <a:lnTo>
                      <a:pt x="1004" y="271"/>
                    </a:lnTo>
                    <a:lnTo>
                      <a:pt x="1016" y="292"/>
                    </a:lnTo>
                    <a:lnTo>
                      <a:pt x="1026" y="316"/>
                    </a:lnTo>
                    <a:lnTo>
                      <a:pt x="1036" y="338"/>
                    </a:lnTo>
                    <a:lnTo>
                      <a:pt x="1045" y="363"/>
                    </a:lnTo>
                    <a:lnTo>
                      <a:pt x="1053" y="387"/>
                    </a:lnTo>
                    <a:lnTo>
                      <a:pt x="1059" y="413"/>
                    </a:lnTo>
                    <a:lnTo>
                      <a:pt x="1063" y="437"/>
                    </a:lnTo>
                    <a:lnTo>
                      <a:pt x="1067" y="464"/>
                    </a:lnTo>
                    <a:lnTo>
                      <a:pt x="1069" y="490"/>
                    </a:lnTo>
                    <a:lnTo>
                      <a:pt x="1069" y="516"/>
                    </a:lnTo>
                    <a:lnTo>
                      <a:pt x="1069" y="516"/>
                    </a:lnTo>
                    <a:lnTo>
                      <a:pt x="1069" y="541"/>
                    </a:lnTo>
                    <a:lnTo>
                      <a:pt x="1067" y="565"/>
                    </a:lnTo>
                    <a:lnTo>
                      <a:pt x="1063" y="591"/>
                    </a:lnTo>
                    <a:lnTo>
                      <a:pt x="1059" y="613"/>
                    </a:lnTo>
                    <a:lnTo>
                      <a:pt x="1049" y="662"/>
                    </a:lnTo>
                    <a:lnTo>
                      <a:pt x="1032" y="707"/>
                    </a:lnTo>
                    <a:lnTo>
                      <a:pt x="1032" y="707"/>
                    </a:lnTo>
                    <a:lnTo>
                      <a:pt x="1018" y="737"/>
                    </a:lnTo>
                    <a:lnTo>
                      <a:pt x="1002" y="765"/>
                    </a:lnTo>
                    <a:lnTo>
                      <a:pt x="1002" y="765"/>
                    </a:lnTo>
                    <a:lnTo>
                      <a:pt x="864" y="1049"/>
                    </a:lnTo>
                    <a:lnTo>
                      <a:pt x="864" y="1049"/>
                    </a:lnTo>
                    <a:lnTo>
                      <a:pt x="850" y="1093"/>
                    </a:lnTo>
                    <a:lnTo>
                      <a:pt x="842" y="1130"/>
                    </a:lnTo>
                    <a:lnTo>
                      <a:pt x="838" y="1146"/>
                    </a:lnTo>
                    <a:lnTo>
                      <a:pt x="836" y="1160"/>
                    </a:lnTo>
                    <a:lnTo>
                      <a:pt x="836" y="1160"/>
                    </a:lnTo>
                    <a:lnTo>
                      <a:pt x="836" y="1184"/>
                    </a:lnTo>
                    <a:lnTo>
                      <a:pt x="834" y="1213"/>
                    </a:lnTo>
                    <a:lnTo>
                      <a:pt x="830" y="1241"/>
                    </a:lnTo>
                    <a:lnTo>
                      <a:pt x="826" y="1253"/>
                    </a:lnTo>
                    <a:lnTo>
                      <a:pt x="822" y="1263"/>
                    </a:lnTo>
                    <a:lnTo>
                      <a:pt x="822" y="1263"/>
                    </a:lnTo>
                    <a:lnTo>
                      <a:pt x="814" y="1279"/>
                    </a:lnTo>
                    <a:lnTo>
                      <a:pt x="798" y="1298"/>
                    </a:lnTo>
                    <a:lnTo>
                      <a:pt x="785" y="1310"/>
                    </a:lnTo>
                    <a:lnTo>
                      <a:pt x="773" y="1320"/>
                    </a:lnTo>
                    <a:lnTo>
                      <a:pt x="757" y="1332"/>
                    </a:lnTo>
                    <a:lnTo>
                      <a:pt x="739" y="1342"/>
                    </a:lnTo>
                    <a:lnTo>
                      <a:pt x="535" y="1342"/>
                    </a:lnTo>
                    <a:lnTo>
                      <a:pt x="330" y="1342"/>
                    </a:lnTo>
                    <a:close/>
                    <a:moveTo>
                      <a:pt x="535" y="0"/>
                    </a:moveTo>
                    <a:lnTo>
                      <a:pt x="535" y="0"/>
                    </a:lnTo>
                    <a:lnTo>
                      <a:pt x="508" y="0"/>
                    </a:lnTo>
                    <a:lnTo>
                      <a:pt x="480" y="2"/>
                    </a:lnTo>
                    <a:lnTo>
                      <a:pt x="454" y="6"/>
                    </a:lnTo>
                    <a:lnTo>
                      <a:pt x="427" y="10"/>
                    </a:lnTo>
                    <a:lnTo>
                      <a:pt x="403" y="16"/>
                    </a:lnTo>
                    <a:lnTo>
                      <a:pt x="377" y="25"/>
                    </a:lnTo>
                    <a:lnTo>
                      <a:pt x="352" y="33"/>
                    </a:lnTo>
                    <a:lnTo>
                      <a:pt x="328" y="41"/>
                    </a:lnTo>
                    <a:lnTo>
                      <a:pt x="304" y="51"/>
                    </a:lnTo>
                    <a:lnTo>
                      <a:pt x="282" y="63"/>
                    </a:lnTo>
                    <a:lnTo>
                      <a:pt x="237" y="89"/>
                    </a:lnTo>
                    <a:lnTo>
                      <a:pt x="197" y="118"/>
                    </a:lnTo>
                    <a:lnTo>
                      <a:pt x="158" y="152"/>
                    </a:lnTo>
                    <a:lnTo>
                      <a:pt x="124" y="188"/>
                    </a:lnTo>
                    <a:lnTo>
                      <a:pt x="108" y="207"/>
                    </a:lnTo>
                    <a:lnTo>
                      <a:pt x="91" y="227"/>
                    </a:lnTo>
                    <a:lnTo>
                      <a:pt x="77" y="249"/>
                    </a:lnTo>
                    <a:lnTo>
                      <a:pt x="65" y="269"/>
                    </a:lnTo>
                    <a:lnTo>
                      <a:pt x="53" y="292"/>
                    </a:lnTo>
                    <a:lnTo>
                      <a:pt x="43" y="316"/>
                    </a:lnTo>
                    <a:lnTo>
                      <a:pt x="33" y="338"/>
                    </a:lnTo>
                    <a:lnTo>
                      <a:pt x="25" y="363"/>
                    </a:lnTo>
                    <a:lnTo>
                      <a:pt x="16" y="387"/>
                    </a:lnTo>
                    <a:lnTo>
                      <a:pt x="10" y="411"/>
                    </a:lnTo>
                    <a:lnTo>
                      <a:pt x="6" y="437"/>
                    </a:lnTo>
                    <a:lnTo>
                      <a:pt x="2" y="464"/>
                    </a:lnTo>
                    <a:lnTo>
                      <a:pt x="0" y="490"/>
                    </a:lnTo>
                    <a:lnTo>
                      <a:pt x="0" y="516"/>
                    </a:lnTo>
                    <a:lnTo>
                      <a:pt x="0" y="516"/>
                    </a:lnTo>
                    <a:lnTo>
                      <a:pt x="0" y="541"/>
                    </a:lnTo>
                    <a:lnTo>
                      <a:pt x="2" y="565"/>
                    </a:lnTo>
                    <a:lnTo>
                      <a:pt x="6" y="591"/>
                    </a:lnTo>
                    <a:lnTo>
                      <a:pt x="10" y="615"/>
                    </a:lnTo>
                    <a:lnTo>
                      <a:pt x="23" y="662"/>
                    </a:lnTo>
                    <a:lnTo>
                      <a:pt x="39" y="707"/>
                    </a:lnTo>
                    <a:lnTo>
                      <a:pt x="39" y="707"/>
                    </a:lnTo>
                    <a:lnTo>
                      <a:pt x="51" y="737"/>
                    </a:lnTo>
                    <a:lnTo>
                      <a:pt x="67" y="765"/>
                    </a:lnTo>
                    <a:lnTo>
                      <a:pt x="67" y="765"/>
                    </a:lnTo>
                    <a:lnTo>
                      <a:pt x="205" y="1049"/>
                    </a:lnTo>
                    <a:lnTo>
                      <a:pt x="205" y="1049"/>
                    </a:lnTo>
                    <a:lnTo>
                      <a:pt x="219" y="1093"/>
                    </a:lnTo>
                    <a:lnTo>
                      <a:pt x="229" y="1130"/>
                    </a:lnTo>
                    <a:lnTo>
                      <a:pt x="231" y="1146"/>
                    </a:lnTo>
                    <a:lnTo>
                      <a:pt x="233" y="1160"/>
                    </a:lnTo>
                    <a:lnTo>
                      <a:pt x="233" y="1160"/>
                    </a:lnTo>
                    <a:lnTo>
                      <a:pt x="233" y="1186"/>
                    </a:lnTo>
                    <a:lnTo>
                      <a:pt x="235" y="1215"/>
                    </a:lnTo>
                    <a:lnTo>
                      <a:pt x="239" y="1243"/>
                    </a:lnTo>
                    <a:lnTo>
                      <a:pt x="243" y="1255"/>
                    </a:lnTo>
                    <a:lnTo>
                      <a:pt x="247" y="1265"/>
                    </a:lnTo>
                    <a:lnTo>
                      <a:pt x="247" y="1265"/>
                    </a:lnTo>
                    <a:lnTo>
                      <a:pt x="257" y="1279"/>
                    </a:lnTo>
                    <a:lnTo>
                      <a:pt x="271" y="1300"/>
                    </a:lnTo>
                    <a:lnTo>
                      <a:pt x="284" y="1310"/>
                    </a:lnTo>
                    <a:lnTo>
                      <a:pt x="296" y="1322"/>
                    </a:lnTo>
                    <a:lnTo>
                      <a:pt x="312" y="1332"/>
                    </a:lnTo>
                    <a:lnTo>
                      <a:pt x="330" y="1342"/>
                    </a:lnTo>
                    <a:lnTo>
                      <a:pt x="535" y="1342"/>
                    </a:lnTo>
                    <a:lnTo>
                      <a:pt x="739" y="1342"/>
                    </a:lnTo>
                    <a:lnTo>
                      <a:pt x="739" y="1342"/>
                    </a:lnTo>
                    <a:lnTo>
                      <a:pt x="757" y="1332"/>
                    </a:lnTo>
                    <a:lnTo>
                      <a:pt x="773" y="1322"/>
                    </a:lnTo>
                    <a:lnTo>
                      <a:pt x="788" y="1310"/>
                    </a:lnTo>
                    <a:lnTo>
                      <a:pt x="798" y="1300"/>
                    </a:lnTo>
                    <a:lnTo>
                      <a:pt x="814" y="1279"/>
                    </a:lnTo>
                    <a:lnTo>
                      <a:pt x="822" y="1265"/>
                    </a:lnTo>
                    <a:lnTo>
                      <a:pt x="822" y="1265"/>
                    </a:lnTo>
                    <a:lnTo>
                      <a:pt x="826" y="1255"/>
                    </a:lnTo>
                    <a:lnTo>
                      <a:pt x="830" y="1243"/>
                    </a:lnTo>
                    <a:lnTo>
                      <a:pt x="834" y="1215"/>
                    </a:lnTo>
                    <a:lnTo>
                      <a:pt x="836" y="1186"/>
                    </a:lnTo>
                    <a:lnTo>
                      <a:pt x="838" y="1160"/>
                    </a:lnTo>
                    <a:lnTo>
                      <a:pt x="838" y="1160"/>
                    </a:lnTo>
                    <a:lnTo>
                      <a:pt x="838" y="1146"/>
                    </a:lnTo>
                    <a:lnTo>
                      <a:pt x="842" y="1130"/>
                    </a:lnTo>
                    <a:lnTo>
                      <a:pt x="852" y="1093"/>
                    </a:lnTo>
                    <a:lnTo>
                      <a:pt x="866" y="1049"/>
                    </a:lnTo>
                    <a:lnTo>
                      <a:pt x="866" y="1049"/>
                    </a:lnTo>
                    <a:lnTo>
                      <a:pt x="1002" y="765"/>
                    </a:lnTo>
                    <a:lnTo>
                      <a:pt x="1002" y="765"/>
                    </a:lnTo>
                    <a:lnTo>
                      <a:pt x="1018" y="737"/>
                    </a:lnTo>
                    <a:lnTo>
                      <a:pt x="1032" y="707"/>
                    </a:lnTo>
                    <a:lnTo>
                      <a:pt x="1032" y="707"/>
                    </a:lnTo>
                    <a:lnTo>
                      <a:pt x="1049" y="662"/>
                    </a:lnTo>
                    <a:lnTo>
                      <a:pt x="1061" y="615"/>
                    </a:lnTo>
                    <a:lnTo>
                      <a:pt x="1065" y="591"/>
                    </a:lnTo>
                    <a:lnTo>
                      <a:pt x="1067" y="565"/>
                    </a:lnTo>
                    <a:lnTo>
                      <a:pt x="1069" y="541"/>
                    </a:lnTo>
                    <a:lnTo>
                      <a:pt x="1069" y="516"/>
                    </a:lnTo>
                    <a:lnTo>
                      <a:pt x="1069" y="516"/>
                    </a:lnTo>
                    <a:lnTo>
                      <a:pt x="1069" y="490"/>
                    </a:lnTo>
                    <a:lnTo>
                      <a:pt x="1067" y="464"/>
                    </a:lnTo>
                    <a:lnTo>
                      <a:pt x="1063" y="437"/>
                    </a:lnTo>
                    <a:lnTo>
                      <a:pt x="1059" y="411"/>
                    </a:lnTo>
                    <a:lnTo>
                      <a:pt x="1053" y="387"/>
                    </a:lnTo>
                    <a:lnTo>
                      <a:pt x="1045" y="363"/>
                    </a:lnTo>
                    <a:lnTo>
                      <a:pt x="1036" y="338"/>
                    </a:lnTo>
                    <a:lnTo>
                      <a:pt x="1026" y="316"/>
                    </a:lnTo>
                    <a:lnTo>
                      <a:pt x="1016" y="292"/>
                    </a:lnTo>
                    <a:lnTo>
                      <a:pt x="1004" y="269"/>
                    </a:lnTo>
                    <a:lnTo>
                      <a:pt x="992" y="249"/>
                    </a:lnTo>
                    <a:lnTo>
                      <a:pt x="978" y="227"/>
                    </a:lnTo>
                    <a:lnTo>
                      <a:pt x="964" y="207"/>
                    </a:lnTo>
                    <a:lnTo>
                      <a:pt x="947" y="188"/>
                    </a:lnTo>
                    <a:lnTo>
                      <a:pt x="913" y="152"/>
                    </a:lnTo>
                    <a:lnTo>
                      <a:pt x="875" y="118"/>
                    </a:lnTo>
                    <a:lnTo>
                      <a:pt x="832" y="89"/>
                    </a:lnTo>
                    <a:lnTo>
                      <a:pt x="790" y="63"/>
                    </a:lnTo>
                    <a:lnTo>
                      <a:pt x="765" y="51"/>
                    </a:lnTo>
                    <a:lnTo>
                      <a:pt x="741" y="41"/>
                    </a:lnTo>
                    <a:lnTo>
                      <a:pt x="717" y="33"/>
                    </a:lnTo>
                    <a:lnTo>
                      <a:pt x="692" y="25"/>
                    </a:lnTo>
                    <a:lnTo>
                      <a:pt x="668" y="16"/>
                    </a:lnTo>
                    <a:lnTo>
                      <a:pt x="642" y="10"/>
                    </a:lnTo>
                    <a:lnTo>
                      <a:pt x="615" y="6"/>
                    </a:lnTo>
                    <a:lnTo>
                      <a:pt x="589" y="2"/>
                    </a:lnTo>
                    <a:lnTo>
                      <a:pt x="563" y="0"/>
                    </a:lnTo>
                    <a:lnTo>
                      <a:pt x="535" y="0"/>
                    </a:lnTo>
                    <a:close/>
                  </a:path>
                </a:pathLst>
              </a:custGeom>
              <a:solidFill>
                <a:srgbClr val="FCFC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9" name="Freeform 93"/>
              <p:cNvSpPr>
                <a:spLocks/>
              </p:cNvSpPr>
              <p:nvPr/>
            </p:nvSpPr>
            <p:spPr bwMode="auto">
              <a:xfrm>
                <a:off x="2203" y="368"/>
                <a:ext cx="1069" cy="1342"/>
              </a:xfrm>
              <a:custGeom>
                <a:avLst/>
                <a:gdLst>
                  <a:gd name="T0" fmla="*/ 330 w 1069"/>
                  <a:gd name="T1" fmla="*/ 1342 h 1342"/>
                  <a:gd name="T2" fmla="*/ 296 w 1069"/>
                  <a:gd name="T3" fmla="*/ 1320 h 1342"/>
                  <a:gd name="T4" fmla="*/ 273 w 1069"/>
                  <a:gd name="T5" fmla="*/ 1298 h 1342"/>
                  <a:gd name="T6" fmla="*/ 249 w 1069"/>
                  <a:gd name="T7" fmla="*/ 1263 h 1342"/>
                  <a:gd name="T8" fmla="*/ 243 w 1069"/>
                  <a:gd name="T9" fmla="*/ 1253 h 1342"/>
                  <a:gd name="T10" fmla="*/ 235 w 1069"/>
                  <a:gd name="T11" fmla="*/ 1213 h 1342"/>
                  <a:gd name="T12" fmla="*/ 233 w 1069"/>
                  <a:gd name="T13" fmla="*/ 1160 h 1342"/>
                  <a:gd name="T14" fmla="*/ 231 w 1069"/>
                  <a:gd name="T15" fmla="*/ 1146 h 1342"/>
                  <a:gd name="T16" fmla="*/ 219 w 1069"/>
                  <a:gd name="T17" fmla="*/ 1093 h 1342"/>
                  <a:gd name="T18" fmla="*/ 205 w 1069"/>
                  <a:gd name="T19" fmla="*/ 1049 h 1342"/>
                  <a:gd name="T20" fmla="*/ 67 w 1069"/>
                  <a:gd name="T21" fmla="*/ 765 h 1342"/>
                  <a:gd name="T22" fmla="*/ 39 w 1069"/>
                  <a:gd name="T23" fmla="*/ 707 h 1342"/>
                  <a:gd name="T24" fmla="*/ 23 w 1069"/>
                  <a:gd name="T25" fmla="*/ 662 h 1342"/>
                  <a:gd name="T26" fmla="*/ 6 w 1069"/>
                  <a:gd name="T27" fmla="*/ 591 h 1342"/>
                  <a:gd name="T28" fmla="*/ 2 w 1069"/>
                  <a:gd name="T29" fmla="*/ 541 h 1342"/>
                  <a:gd name="T30" fmla="*/ 0 w 1069"/>
                  <a:gd name="T31" fmla="*/ 516 h 1342"/>
                  <a:gd name="T32" fmla="*/ 4 w 1069"/>
                  <a:gd name="T33" fmla="*/ 464 h 1342"/>
                  <a:gd name="T34" fmla="*/ 12 w 1069"/>
                  <a:gd name="T35" fmla="*/ 413 h 1342"/>
                  <a:gd name="T36" fmla="*/ 25 w 1069"/>
                  <a:gd name="T37" fmla="*/ 363 h 1342"/>
                  <a:gd name="T38" fmla="*/ 43 w 1069"/>
                  <a:gd name="T39" fmla="*/ 316 h 1342"/>
                  <a:gd name="T40" fmla="*/ 65 w 1069"/>
                  <a:gd name="T41" fmla="*/ 271 h 1342"/>
                  <a:gd name="T42" fmla="*/ 93 w 1069"/>
                  <a:gd name="T43" fmla="*/ 229 h 1342"/>
                  <a:gd name="T44" fmla="*/ 158 w 1069"/>
                  <a:gd name="T45" fmla="*/ 152 h 1342"/>
                  <a:gd name="T46" fmla="*/ 237 w 1069"/>
                  <a:gd name="T47" fmla="*/ 89 h 1342"/>
                  <a:gd name="T48" fmla="*/ 304 w 1069"/>
                  <a:gd name="T49" fmla="*/ 51 h 1342"/>
                  <a:gd name="T50" fmla="*/ 352 w 1069"/>
                  <a:gd name="T51" fmla="*/ 33 h 1342"/>
                  <a:gd name="T52" fmla="*/ 403 w 1069"/>
                  <a:gd name="T53" fmla="*/ 16 h 1342"/>
                  <a:gd name="T54" fmla="*/ 454 w 1069"/>
                  <a:gd name="T55" fmla="*/ 6 h 1342"/>
                  <a:gd name="T56" fmla="*/ 508 w 1069"/>
                  <a:gd name="T57" fmla="*/ 2 h 1342"/>
                  <a:gd name="T58" fmla="*/ 535 w 1069"/>
                  <a:gd name="T59" fmla="*/ 0 h 1342"/>
                  <a:gd name="T60" fmla="*/ 589 w 1069"/>
                  <a:gd name="T61" fmla="*/ 4 h 1342"/>
                  <a:gd name="T62" fmla="*/ 642 w 1069"/>
                  <a:gd name="T63" fmla="*/ 12 h 1342"/>
                  <a:gd name="T64" fmla="*/ 692 w 1069"/>
                  <a:gd name="T65" fmla="*/ 25 h 1342"/>
                  <a:gd name="T66" fmla="*/ 741 w 1069"/>
                  <a:gd name="T67" fmla="*/ 41 h 1342"/>
                  <a:gd name="T68" fmla="*/ 788 w 1069"/>
                  <a:gd name="T69" fmla="*/ 63 h 1342"/>
                  <a:gd name="T70" fmla="*/ 875 w 1069"/>
                  <a:gd name="T71" fmla="*/ 118 h 1342"/>
                  <a:gd name="T72" fmla="*/ 945 w 1069"/>
                  <a:gd name="T73" fmla="*/ 188 h 1342"/>
                  <a:gd name="T74" fmla="*/ 992 w 1069"/>
                  <a:gd name="T75" fmla="*/ 249 h 1342"/>
                  <a:gd name="T76" fmla="*/ 1016 w 1069"/>
                  <a:gd name="T77" fmla="*/ 292 h 1342"/>
                  <a:gd name="T78" fmla="*/ 1036 w 1069"/>
                  <a:gd name="T79" fmla="*/ 338 h 1342"/>
                  <a:gd name="T80" fmla="*/ 1053 w 1069"/>
                  <a:gd name="T81" fmla="*/ 387 h 1342"/>
                  <a:gd name="T82" fmla="*/ 1063 w 1069"/>
                  <a:gd name="T83" fmla="*/ 437 h 1342"/>
                  <a:gd name="T84" fmla="*/ 1069 w 1069"/>
                  <a:gd name="T85" fmla="*/ 490 h 1342"/>
                  <a:gd name="T86" fmla="*/ 1069 w 1069"/>
                  <a:gd name="T87" fmla="*/ 516 h 1342"/>
                  <a:gd name="T88" fmla="*/ 1067 w 1069"/>
                  <a:gd name="T89" fmla="*/ 565 h 1342"/>
                  <a:gd name="T90" fmla="*/ 1059 w 1069"/>
                  <a:gd name="T91" fmla="*/ 613 h 1342"/>
                  <a:gd name="T92" fmla="*/ 1032 w 1069"/>
                  <a:gd name="T93" fmla="*/ 707 h 1342"/>
                  <a:gd name="T94" fmla="*/ 1018 w 1069"/>
                  <a:gd name="T95" fmla="*/ 737 h 1342"/>
                  <a:gd name="T96" fmla="*/ 1002 w 1069"/>
                  <a:gd name="T97" fmla="*/ 765 h 1342"/>
                  <a:gd name="T98" fmla="*/ 864 w 1069"/>
                  <a:gd name="T99" fmla="*/ 1049 h 1342"/>
                  <a:gd name="T100" fmla="*/ 842 w 1069"/>
                  <a:gd name="T101" fmla="*/ 1130 h 1342"/>
                  <a:gd name="T102" fmla="*/ 836 w 1069"/>
                  <a:gd name="T103" fmla="*/ 1160 h 1342"/>
                  <a:gd name="T104" fmla="*/ 836 w 1069"/>
                  <a:gd name="T105" fmla="*/ 1184 h 1342"/>
                  <a:gd name="T106" fmla="*/ 830 w 1069"/>
                  <a:gd name="T107" fmla="*/ 1241 h 1342"/>
                  <a:gd name="T108" fmla="*/ 822 w 1069"/>
                  <a:gd name="T109" fmla="*/ 1263 h 1342"/>
                  <a:gd name="T110" fmla="*/ 814 w 1069"/>
                  <a:gd name="T111" fmla="*/ 1279 h 1342"/>
                  <a:gd name="T112" fmla="*/ 785 w 1069"/>
                  <a:gd name="T113" fmla="*/ 1310 h 1342"/>
                  <a:gd name="T114" fmla="*/ 757 w 1069"/>
                  <a:gd name="T115" fmla="*/ 1332 h 1342"/>
                  <a:gd name="T116" fmla="*/ 535 w 1069"/>
                  <a:gd name="T117" fmla="*/ 1342 h 13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069" h="1342">
                    <a:moveTo>
                      <a:pt x="330" y="1342"/>
                    </a:moveTo>
                    <a:lnTo>
                      <a:pt x="330" y="1342"/>
                    </a:lnTo>
                    <a:lnTo>
                      <a:pt x="312" y="1332"/>
                    </a:lnTo>
                    <a:lnTo>
                      <a:pt x="296" y="1320"/>
                    </a:lnTo>
                    <a:lnTo>
                      <a:pt x="284" y="1310"/>
                    </a:lnTo>
                    <a:lnTo>
                      <a:pt x="273" y="1298"/>
                    </a:lnTo>
                    <a:lnTo>
                      <a:pt x="257" y="1279"/>
                    </a:lnTo>
                    <a:lnTo>
                      <a:pt x="249" y="1263"/>
                    </a:lnTo>
                    <a:lnTo>
                      <a:pt x="249" y="1263"/>
                    </a:lnTo>
                    <a:lnTo>
                      <a:pt x="243" y="1253"/>
                    </a:lnTo>
                    <a:lnTo>
                      <a:pt x="241" y="1241"/>
                    </a:lnTo>
                    <a:lnTo>
                      <a:pt x="235" y="1213"/>
                    </a:lnTo>
                    <a:lnTo>
                      <a:pt x="233" y="1184"/>
                    </a:lnTo>
                    <a:lnTo>
                      <a:pt x="233" y="1160"/>
                    </a:lnTo>
                    <a:lnTo>
                      <a:pt x="233" y="1160"/>
                    </a:lnTo>
                    <a:lnTo>
                      <a:pt x="231" y="1146"/>
                    </a:lnTo>
                    <a:lnTo>
                      <a:pt x="229" y="1130"/>
                    </a:lnTo>
                    <a:lnTo>
                      <a:pt x="219" y="1093"/>
                    </a:lnTo>
                    <a:lnTo>
                      <a:pt x="205" y="1049"/>
                    </a:lnTo>
                    <a:lnTo>
                      <a:pt x="205" y="1049"/>
                    </a:lnTo>
                    <a:lnTo>
                      <a:pt x="67" y="765"/>
                    </a:lnTo>
                    <a:lnTo>
                      <a:pt x="67" y="765"/>
                    </a:lnTo>
                    <a:lnTo>
                      <a:pt x="53" y="737"/>
                    </a:lnTo>
                    <a:lnTo>
                      <a:pt x="39" y="707"/>
                    </a:lnTo>
                    <a:lnTo>
                      <a:pt x="39" y="707"/>
                    </a:lnTo>
                    <a:lnTo>
                      <a:pt x="23" y="662"/>
                    </a:lnTo>
                    <a:lnTo>
                      <a:pt x="10" y="613"/>
                    </a:lnTo>
                    <a:lnTo>
                      <a:pt x="6" y="591"/>
                    </a:lnTo>
                    <a:lnTo>
                      <a:pt x="2" y="565"/>
                    </a:lnTo>
                    <a:lnTo>
                      <a:pt x="2" y="541"/>
                    </a:lnTo>
                    <a:lnTo>
                      <a:pt x="0" y="516"/>
                    </a:lnTo>
                    <a:lnTo>
                      <a:pt x="0" y="516"/>
                    </a:lnTo>
                    <a:lnTo>
                      <a:pt x="2" y="490"/>
                    </a:lnTo>
                    <a:lnTo>
                      <a:pt x="4" y="464"/>
                    </a:lnTo>
                    <a:lnTo>
                      <a:pt x="6" y="437"/>
                    </a:lnTo>
                    <a:lnTo>
                      <a:pt x="12" y="413"/>
                    </a:lnTo>
                    <a:lnTo>
                      <a:pt x="18" y="387"/>
                    </a:lnTo>
                    <a:lnTo>
                      <a:pt x="25" y="363"/>
                    </a:lnTo>
                    <a:lnTo>
                      <a:pt x="33" y="338"/>
                    </a:lnTo>
                    <a:lnTo>
                      <a:pt x="43" y="316"/>
                    </a:lnTo>
                    <a:lnTo>
                      <a:pt x="53" y="292"/>
                    </a:lnTo>
                    <a:lnTo>
                      <a:pt x="65" y="271"/>
                    </a:lnTo>
                    <a:lnTo>
                      <a:pt x="79" y="249"/>
                    </a:lnTo>
                    <a:lnTo>
                      <a:pt x="93" y="229"/>
                    </a:lnTo>
                    <a:lnTo>
                      <a:pt x="124" y="188"/>
                    </a:lnTo>
                    <a:lnTo>
                      <a:pt x="158" y="152"/>
                    </a:lnTo>
                    <a:lnTo>
                      <a:pt x="197" y="118"/>
                    </a:lnTo>
                    <a:lnTo>
                      <a:pt x="237" y="89"/>
                    </a:lnTo>
                    <a:lnTo>
                      <a:pt x="282" y="63"/>
                    </a:lnTo>
                    <a:lnTo>
                      <a:pt x="304" y="51"/>
                    </a:lnTo>
                    <a:lnTo>
                      <a:pt x="328" y="41"/>
                    </a:lnTo>
                    <a:lnTo>
                      <a:pt x="352" y="33"/>
                    </a:lnTo>
                    <a:lnTo>
                      <a:pt x="377" y="25"/>
                    </a:lnTo>
                    <a:lnTo>
                      <a:pt x="403" y="16"/>
                    </a:lnTo>
                    <a:lnTo>
                      <a:pt x="427" y="12"/>
                    </a:lnTo>
                    <a:lnTo>
                      <a:pt x="454" y="6"/>
                    </a:lnTo>
                    <a:lnTo>
                      <a:pt x="480" y="4"/>
                    </a:lnTo>
                    <a:lnTo>
                      <a:pt x="508" y="2"/>
                    </a:lnTo>
                    <a:lnTo>
                      <a:pt x="535" y="0"/>
                    </a:lnTo>
                    <a:lnTo>
                      <a:pt x="535" y="0"/>
                    </a:lnTo>
                    <a:lnTo>
                      <a:pt x="563" y="2"/>
                    </a:lnTo>
                    <a:lnTo>
                      <a:pt x="589" y="4"/>
                    </a:lnTo>
                    <a:lnTo>
                      <a:pt x="615" y="6"/>
                    </a:lnTo>
                    <a:lnTo>
                      <a:pt x="642" y="12"/>
                    </a:lnTo>
                    <a:lnTo>
                      <a:pt x="668" y="16"/>
                    </a:lnTo>
                    <a:lnTo>
                      <a:pt x="692" y="25"/>
                    </a:lnTo>
                    <a:lnTo>
                      <a:pt x="717" y="33"/>
                    </a:lnTo>
                    <a:lnTo>
                      <a:pt x="741" y="41"/>
                    </a:lnTo>
                    <a:lnTo>
                      <a:pt x="765" y="51"/>
                    </a:lnTo>
                    <a:lnTo>
                      <a:pt x="788" y="63"/>
                    </a:lnTo>
                    <a:lnTo>
                      <a:pt x="832" y="89"/>
                    </a:lnTo>
                    <a:lnTo>
                      <a:pt x="875" y="118"/>
                    </a:lnTo>
                    <a:lnTo>
                      <a:pt x="911" y="152"/>
                    </a:lnTo>
                    <a:lnTo>
                      <a:pt x="945" y="188"/>
                    </a:lnTo>
                    <a:lnTo>
                      <a:pt x="978" y="229"/>
                    </a:lnTo>
                    <a:lnTo>
                      <a:pt x="992" y="249"/>
                    </a:lnTo>
                    <a:lnTo>
                      <a:pt x="1004" y="271"/>
                    </a:lnTo>
                    <a:lnTo>
                      <a:pt x="1016" y="292"/>
                    </a:lnTo>
                    <a:lnTo>
                      <a:pt x="1026" y="316"/>
                    </a:lnTo>
                    <a:lnTo>
                      <a:pt x="1036" y="338"/>
                    </a:lnTo>
                    <a:lnTo>
                      <a:pt x="1045" y="363"/>
                    </a:lnTo>
                    <a:lnTo>
                      <a:pt x="1053" y="387"/>
                    </a:lnTo>
                    <a:lnTo>
                      <a:pt x="1059" y="413"/>
                    </a:lnTo>
                    <a:lnTo>
                      <a:pt x="1063" y="437"/>
                    </a:lnTo>
                    <a:lnTo>
                      <a:pt x="1067" y="464"/>
                    </a:lnTo>
                    <a:lnTo>
                      <a:pt x="1069" y="490"/>
                    </a:lnTo>
                    <a:lnTo>
                      <a:pt x="1069" y="516"/>
                    </a:lnTo>
                    <a:lnTo>
                      <a:pt x="1069" y="516"/>
                    </a:lnTo>
                    <a:lnTo>
                      <a:pt x="1069" y="541"/>
                    </a:lnTo>
                    <a:lnTo>
                      <a:pt x="1067" y="565"/>
                    </a:lnTo>
                    <a:lnTo>
                      <a:pt x="1063" y="591"/>
                    </a:lnTo>
                    <a:lnTo>
                      <a:pt x="1059" y="613"/>
                    </a:lnTo>
                    <a:lnTo>
                      <a:pt x="1049" y="662"/>
                    </a:lnTo>
                    <a:lnTo>
                      <a:pt x="1032" y="707"/>
                    </a:lnTo>
                    <a:lnTo>
                      <a:pt x="1032" y="707"/>
                    </a:lnTo>
                    <a:lnTo>
                      <a:pt x="1018" y="737"/>
                    </a:lnTo>
                    <a:lnTo>
                      <a:pt x="1002" y="765"/>
                    </a:lnTo>
                    <a:lnTo>
                      <a:pt x="1002" y="765"/>
                    </a:lnTo>
                    <a:lnTo>
                      <a:pt x="864" y="1049"/>
                    </a:lnTo>
                    <a:lnTo>
                      <a:pt x="864" y="1049"/>
                    </a:lnTo>
                    <a:lnTo>
                      <a:pt x="850" y="1093"/>
                    </a:lnTo>
                    <a:lnTo>
                      <a:pt x="842" y="1130"/>
                    </a:lnTo>
                    <a:lnTo>
                      <a:pt x="838" y="1146"/>
                    </a:lnTo>
                    <a:lnTo>
                      <a:pt x="836" y="1160"/>
                    </a:lnTo>
                    <a:lnTo>
                      <a:pt x="836" y="1160"/>
                    </a:lnTo>
                    <a:lnTo>
                      <a:pt x="836" y="1184"/>
                    </a:lnTo>
                    <a:lnTo>
                      <a:pt x="834" y="1213"/>
                    </a:lnTo>
                    <a:lnTo>
                      <a:pt x="830" y="1241"/>
                    </a:lnTo>
                    <a:lnTo>
                      <a:pt x="826" y="1253"/>
                    </a:lnTo>
                    <a:lnTo>
                      <a:pt x="822" y="1263"/>
                    </a:lnTo>
                    <a:lnTo>
                      <a:pt x="822" y="1263"/>
                    </a:lnTo>
                    <a:lnTo>
                      <a:pt x="814" y="1279"/>
                    </a:lnTo>
                    <a:lnTo>
                      <a:pt x="798" y="1298"/>
                    </a:lnTo>
                    <a:lnTo>
                      <a:pt x="785" y="1310"/>
                    </a:lnTo>
                    <a:lnTo>
                      <a:pt x="773" y="1320"/>
                    </a:lnTo>
                    <a:lnTo>
                      <a:pt x="757" y="1332"/>
                    </a:lnTo>
                    <a:lnTo>
                      <a:pt x="739" y="1342"/>
                    </a:lnTo>
                    <a:lnTo>
                      <a:pt x="535" y="1342"/>
                    </a:lnTo>
                    <a:lnTo>
                      <a:pt x="330" y="1342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0" name="Freeform 94"/>
              <p:cNvSpPr>
                <a:spLocks/>
              </p:cNvSpPr>
              <p:nvPr/>
            </p:nvSpPr>
            <p:spPr bwMode="auto">
              <a:xfrm>
                <a:off x="2203" y="368"/>
                <a:ext cx="1069" cy="1342"/>
              </a:xfrm>
              <a:custGeom>
                <a:avLst/>
                <a:gdLst>
                  <a:gd name="T0" fmla="*/ 535 w 1069"/>
                  <a:gd name="T1" fmla="*/ 0 h 1342"/>
                  <a:gd name="T2" fmla="*/ 480 w 1069"/>
                  <a:gd name="T3" fmla="*/ 2 h 1342"/>
                  <a:gd name="T4" fmla="*/ 427 w 1069"/>
                  <a:gd name="T5" fmla="*/ 10 h 1342"/>
                  <a:gd name="T6" fmla="*/ 377 w 1069"/>
                  <a:gd name="T7" fmla="*/ 25 h 1342"/>
                  <a:gd name="T8" fmla="*/ 328 w 1069"/>
                  <a:gd name="T9" fmla="*/ 41 h 1342"/>
                  <a:gd name="T10" fmla="*/ 282 w 1069"/>
                  <a:gd name="T11" fmla="*/ 63 h 1342"/>
                  <a:gd name="T12" fmla="*/ 197 w 1069"/>
                  <a:gd name="T13" fmla="*/ 118 h 1342"/>
                  <a:gd name="T14" fmla="*/ 124 w 1069"/>
                  <a:gd name="T15" fmla="*/ 188 h 1342"/>
                  <a:gd name="T16" fmla="*/ 91 w 1069"/>
                  <a:gd name="T17" fmla="*/ 227 h 1342"/>
                  <a:gd name="T18" fmla="*/ 65 w 1069"/>
                  <a:gd name="T19" fmla="*/ 269 h 1342"/>
                  <a:gd name="T20" fmla="*/ 43 w 1069"/>
                  <a:gd name="T21" fmla="*/ 316 h 1342"/>
                  <a:gd name="T22" fmla="*/ 25 w 1069"/>
                  <a:gd name="T23" fmla="*/ 363 h 1342"/>
                  <a:gd name="T24" fmla="*/ 10 w 1069"/>
                  <a:gd name="T25" fmla="*/ 411 h 1342"/>
                  <a:gd name="T26" fmla="*/ 2 w 1069"/>
                  <a:gd name="T27" fmla="*/ 464 h 1342"/>
                  <a:gd name="T28" fmla="*/ 0 w 1069"/>
                  <a:gd name="T29" fmla="*/ 516 h 1342"/>
                  <a:gd name="T30" fmla="*/ 0 w 1069"/>
                  <a:gd name="T31" fmla="*/ 541 h 1342"/>
                  <a:gd name="T32" fmla="*/ 6 w 1069"/>
                  <a:gd name="T33" fmla="*/ 591 h 1342"/>
                  <a:gd name="T34" fmla="*/ 23 w 1069"/>
                  <a:gd name="T35" fmla="*/ 662 h 1342"/>
                  <a:gd name="T36" fmla="*/ 39 w 1069"/>
                  <a:gd name="T37" fmla="*/ 707 h 1342"/>
                  <a:gd name="T38" fmla="*/ 67 w 1069"/>
                  <a:gd name="T39" fmla="*/ 765 h 1342"/>
                  <a:gd name="T40" fmla="*/ 205 w 1069"/>
                  <a:gd name="T41" fmla="*/ 1049 h 1342"/>
                  <a:gd name="T42" fmla="*/ 219 w 1069"/>
                  <a:gd name="T43" fmla="*/ 1093 h 1342"/>
                  <a:gd name="T44" fmla="*/ 231 w 1069"/>
                  <a:gd name="T45" fmla="*/ 1146 h 1342"/>
                  <a:gd name="T46" fmla="*/ 233 w 1069"/>
                  <a:gd name="T47" fmla="*/ 1160 h 1342"/>
                  <a:gd name="T48" fmla="*/ 235 w 1069"/>
                  <a:gd name="T49" fmla="*/ 1215 h 1342"/>
                  <a:gd name="T50" fmla="*/ 243 w 1069"/>
                  <a:gd name="T51" fmla="*/ 1255 h 1342"/>
                  <a:gd name="T52" fmla="*/ 247 w 1069"/>
                  <a:gd name="T53" fmla="*/ 1265 h 1342"/>
                  <a:gd name="T54" fmla="*/ 271 w 1069"/>
                  <a:gd name="T55" fmla="*/ 1300 h 1342"/>
                  <a:gd name="T56" fmla="*/ 296 w 1069"/>
                  <a:gd name="T57" fmla="*/ 1322 h 1342"/>
                  <a:gd name="T58" fmla="*/ 330 w 1069"/>
                  <a:gd name="T59" fmla="*/ 1342 h 1342"/>
                  <a:gd name="T60" fmla="*/ 739 w 1069"/>
                  <a:gd name="T61" fmla="*/ 1342 h 1342"/>
                  <a:gd name="T62" fmla="*/ 757 w 1069"/>
                  <a:gd name="T63" fmla="*/ 1332 h 1342"/>
                  <a:gd name="T64" fmla="*/ 788 w 1069"/>
                  <a:gd name="T65" fmla="*/ 1310 h 1342"/>
                  <a:gd name="T66" fmla="*/ 814 w 1069"/>
                  <a:gd name="T67" fmla="*/ 1279 h 1342"/>
                  <a:gd name="T68" fmla="*/ 822 w 1069"/>
                  <a:gd name="T69" fmla="*/ 1265 h 1342"/>
                  <a:gd name="T70" fmla="*/ 830 w 1069"/>
                  <a:gd name="T71" fmla="*/ 1243 h 1342"/>
                  <a:gd name="T72" fmla="*/ 836 w 1069"/>
                  <a:gd name="T73" fmla="*/ 1186 h 1342"/>
                  <a:gd name="T74" fmla="*/ 838 w 1069"/>
                  <a:gd name="T75" fmla="*/ 1160 h 1342"/>
                  <a:gd name="T76" fmla="*/ 842 w 1069"/>
                  <a:gd name="T77" fmla="*/ 1130 h 1342"/>
                  <a:gd name="T78" fmla="*/ 866 w 1069"/>
                  <a:gd name="T79" fmla="*/ 1049 h 1342"/>
                  <a:gd name="T80" fmla="*/ 1002 w 1069"/>
                  <a:gd name="T81" fmla="*/ 765 h 1342"/>
                  <a:gd name="T82" fmla="*/ 1018 w 1069"/>
                  <a:gd name="T83" fmla="*/ 737 h 1342"/>
                  <a:gd name="T84" fmla="*/ 1032 w 1069"/>
                  <a:gd name="T85" fmla="*/ 707 h 1342"/>
                  <a:gd name="T86" fmla="*/ 1061 w 1069"/>
                  <a:gd name="T87" fmla="*/ 615 h 1342"/>
                  <a:gd name="T88" fmla="*/ 1067 w 1069"/>
                  <a:gd name="T89" fmla="*/ 565 h 1342"/>
                  <a:gd name="T90" fmla="*/ 1069 w 1069"/>
                  <a:gd name="T91" fmla="*/ 516 h 1342"/>
                  <a:gd name="T92" fmla="*/ 1069 w 1069"/>
                  <a:gd name="T93" fmla="*/ 490 h 1342"/>
                  <a:gd name="T94" fmla="*/ 1063 w 1069"/>
                  <a:gd name="T95" fmla="*/ 437 h 1342"/>
                  <a:gd name="T96" fmla="*/ 1053 w 1069"/>
                  <a:gd name="T97" fmla="*/ 387 h 1342"/>
                  <a:gd name="T98" fmla="*/ 1036 w 1069"/>
                  <a:gd name="T99" fmla="*/ 338 h 1342"/>
                  <a:gd name="T100" fmla="*/ 1016 w 1069"/>
                  <a:gd name="T101" fmla="*/ 292 h 1342"/>
                  <a:gd name="T102" fmla="*/ 992 w 1069"/>
                  <a:gd name="T103" fmla="*/ 249 h 1342"/>
                  <a:gd name="T104" fmla="*/ 964 w 1069"/>
                  <a:gd name="T105" fmla="*/ 207 h 1342"/>
                  <a:gd name="T106" fmla="*/ 913 w 1069"/>
                  <a:gd name="T107" fmla="*/ 152 h 1342"/>
                  <a:gd name="T108" fmla="*/ 832 w 1069"/>
                  <a:gd name="T109" fmla="*/ 89 h 1342"/>
                  <a:gd name="T110" fmla="*/ 765 w 1069"/>
                  <a:gd name="T111" fmla="*/ 51 h 1342"/>
                  <a:gd name="T112" fmla="*/ 717 w 1069"/>
                  <a:gd name="T113" fmla="*/ 33 h 1342"/>
                  <a:gd name="T114" fmla="*/ 668 w 1069"/>
                  <a:gd name="T115" fmla="*/ 16 h 1342"/>
                  <a:gd name="T116" fmla="*/ 615 w 1069"/>
                  <a:gd name="T117" fmla="*/ 6 h 1342"/>
                  <a:gd name="T118" fmla="*/ 563 w 1069"/>
                  <a:gd name="T119" fmla="*/ 0 h 13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1069" h="1342">
                    <a:moveTo>
                      <a:pt x="535" y="0"/>
                    </a:moveTo>
                    <a:lnTo>
                      <a:pt x="535" y="0"/>
                    </a:lnTo>
                    <a:lnTo>
                      <a:pt x="508" y="0"/>
                    </a:lnTo>
                    <a:lnTo>
                      <a:pt x="480" y="2"/>
                    </a:lnTo>
                    <a:lnTo>
                      <a:pt x="454" y="6"/>
                    </a:lnTo>
                    <a:lnTo>
                      <a:pt x="427" y="10"/>
                    </a:lnTo>
                    <a:lnTo>
                      <a:pt x="403" y="16"/>
                    </a:lnTo>
                    <a:lnTo>
                      <a:pt x="377" y="25"/>
                    </a:lnTo>
                    <a:lnTo>
                      <a:pt x="352" y="33"/>
                    </a:lnTo>
                    <a:lnTo>
                      <a:pt x="328" y="41"/>
                    </a:lnTo>
                    <a:lnTo>
                      <a:pt x="304" y="51"/>
                    </a:lnTo>
                    <a:lnTo>
                      <a:pt x="282" y="63"/>
                    </a:lnTo>
                    <a:lnTo>
                      <a:pt x="237" y="89"/>
                    </a:lnTo>
                    <a:lnTo>
                      <a:pt x="197" y="118"/>
                    </a:lnTo>
                    <a:lnTo>
                      <a:pt x="158" y="152"/>
                    </a:lnTo>
                    <a:lnTo>
                      <a:pt x="124" y="188"/>
                    </a:lnTo>
                    <a:lnTo>
                      <a:pt x="108" y="207"/>
                    </a:lnTo>
                    <a:lnTo>
                      <a:pt x="91" y="227"/>
                    </a:lnTo>
                    <a:lnTo>
                      <a:pt x="77" y="249"/>
                    </a:lnTo>
                    <a:lnTo>
                      <a:pt x="65" y="269"/>
                    </a:lnTo>
                    <a:lnTo>
                      <a:pt x="53" y="292"/>
                    </a:lnTo>
                    <a:lnTo>
                      <a:pt x="43" y="316"/>
                    </a:lnTo>
                    <a:lnTo>
                      <a:pt x="33" y="338"/>
                    </a:lnTo>
                    <a:lnTo>
                      <a:pt x="25" y="363"/>
                    </a:lnTo>
                    <a:lnTo>
                      <a:pt x="16" y="387"/>
                    </a:lnTo>
                    <a:lnTo>
                      <a:pt x="10" y="411"/>
                    </a:lnTo>
                    <a:lnTo>
                      <a:pt x="6" y="437"/>
                    </a:lnTo>
                    <a:lnTo>
                      <a:pt x="2" y="464"/>
                    </a:lnTo>
                    <a:lnTo>
                      <a:pt x="0" y="490"/>
                    </a:lnTo>
                    <a:lnTo>
                      <a:pt x="0" y="516"/>
                    </a:lnTo>
                    <a:lnTo>
                      <a:pt x="0" y="516"/>
                    </a:lnTo>
                    <a:lnTo>
                      <a:pt x="0" y="541"/>
                    </a:lnTo>
                    <a:lnTo>
                      <a:pt x="2" y="565"/>
                    </a:lnTo>
                    <a:lnTo>
                      <a:pt x="6" y="591"/>
                    </a:lnTo>
                    <a:lnTo>
                      <a:pt x="10" y="615"/>
                    </a:lnTo>
                    <a:lnTo>
                      <a:pt x="23" y="662"/>
                    </a:lnTo>
                    <a:lnTo>
                      <a:pt x="39" y="707"/>
                    </a:lnTo>
                    <a:lnTo>
                      <a:pt x="39" y="707"/>
                    </a:lnTo>
                    <a:lnTo>
                      <a:pt x="51" y="737"/>
                    </a:lnTo>
                    <a:lnTo>
                      <a:pt x="67" y="765"/>
                    </a:lnTo>
                    <a:lnTo>
                      <a:pt x="67" y="765"/>
                    </a:lnTo>
                    <a:lnTo>
                      <a:pt x="205" y="1049"/>
                    </a:lnTo>
                    <a:lnTo>
                      <a:pt x="205" y="1049"/>
                    </a:lnTo>
                    <a:lnTo>
                      <a:pt x="219" y="1093"/>
                    </a:lnTo>
                    <a:lnTo>
                      <a:pt x="229" y="1130"/>
                    </a:lnTo>
                    <a:lnTo>
                      <a:pt x="231" y="1146"/>
                    </a:lnTo>
                    <a:lnTo>
                      <a:pt x="233" y="1160"/>
                    </a:lnTo>
                    <a:lnTo>
                      <a:pt x="233" y="1160"/>
                    </a:lnTo>
                    <a:lnTo>
                      <a:pt x="233" y="1186"/>
                    </a:lnTo>
                    <a:lnTo>
                      <a:pt x="235" y="1215"/>
                    </a:lnTo>
                    <a:lnTo>
                      <a:pt x="239" y="1243"/>
                    </a:lnTo>
                    <a:lnTo>
                      <a:pt x="243" y="1255"/>
                    </a:lnTo>
                    <a:lnTo>
                      <a:pt x="247" y="1265"/>
                    </a:lnTo>
                    <a:lnTo>
                      <a:pt x="247" y="1265"/>
                    </a:lnTo>
                    <a:lnTo>
                      <a:pt x="257" y="1279"/>
                    </a:lnTo>
                    <a:lnTo>
                      <a:pt x="271" y="1300"/>
                    </a:lnTo>
                    <a:lnTo>
                      <a:pt x="284" y="1310"/>
                    </a:lnTo>
                    <a:lnTo>
                      <a:pt x="296" y="1322"/>
                    </a:lnTo>
                    <a:lnTo>
                      <a:pt x="312" y="1332"/>
                    </a:lnTo>
                    <a:lnTo>
                      <a:pt x="330" y="1342"/>
                    </a:lnTo>
                    <a:lnTo>
                      <a:pt x="535" y="1342"/>
                    </a:lnTo>
                    <a:lnTo>
                      <a:pt x="739" y="1342"/>
                    </a:lnTo>
                    <a:lnTo>
                      <a:pt x="739" y="1342"/>
                    </a:lnTo>
                    <a:lnTo>
                      <a:pt x="757" y="1332"/>
                    </a:lnTo>
                    <a:lnTo>
                      <a:pt x="773" y="1322"/>
                    </a:lnTo>
                    <a:lnTo>
                      <a:pt x="788" y="1310"/>
                    </a:lnTo>
                    <a:lnTo>
                      <a:pt x="798" y="1300"/>
                    </a:lnTo>
                    <a:lnTo>
                      <a:pt x="814" y="1279"/>
                    </a:lnTo>
                    <a:lnTo>
                      <a:pt x="822" y="1265"/>
                    </a:lnTo>
                    <a:lnTo>
                      <a:pt x="822" y="1265"/>
                    </a:lnTo>
                    <a:lnTo>
                      <a:pt x="826" y="1255"/>
                    </a:lnTo>
                    <a:lnTo>
                      <a:pt x="830" y="1243"/>
                    </a:lnTo>
                    <a:lnTo>
                      <a:pt x="834" y="1215"/>
                    </a:lnTo>
                    <a:lnTo>
                      <a:pt x="836" y="1186"/>
                    </a:lnTo>
                    <a:lnTo>
                      <a:pt x="838" y="1160"/>
                    </a:lnTo>
                    <a:lnTo>
                      <a:pt x="838" y="1160"/>
                    </a:lnTo>
                    <a:lnTo>
                      <a:pt x="838" y="1146"/>
                    </a:lnTo>
                    <a:lnTo>
                      <a:pt x="842" y="1130"/>
                    </a:lnTo>
                    <a:lnTo>
                      <a:pt x="852" y="1093"/>
                    </a:lnTo>
                    <a:lnTo>
                      <a:pt x="866" y="1049"/>
                    </a:lnTo>
                    <a:lnTo>
                      <a:pt x="866" y="1049"/>
                    </a:lnTo>
                    <a:lnTo>
                      <a:pt x="1002" y="765"/>
                    </a:lnTo>
                    <a:lnTo>
                      <a:pt x="1002" y="765"/>
                    </a:lnTo>
                    <a:lnTo>
                      <a:pt x="1018" y="737"/>
                    </a:lnTo>
                    <a:lnTo>
                      <a:pt x="1032" y="707"/>
                    </a:lnTo>
                    <a:lnTo>
                      <a:pt x="1032" y="707"/>
                    </a:lnTo>
                    <a:lnTo>
                      <a:pt x="1049" y="662"/>
                    </a:lnTo>
                    <a:lnTo>
                      <a:pt x="1061" y="615"/>
                    </a:lnTo>
                    <a:lnTo>
                      <a:pt x="1065" y="591"/>
                    </a:lnTo>
                    <a:lnTo>
                      <a:pt x="1067" y="565"/>
                    </a:lnTo>
                    <a:lnTo>
                      <a:pt x="1069" y="541"/>
                    </a:lnTo>
                    <a:lnTo>
                      <a:pt x="1069" y="516"/>
                    </a:lnTo>
                    <a:lnTo>
                      <a:pt x="1069" y="516"/>
                    </a:lnTo>
                    <a:lnTo>
                      <a:pt x="1069" y="490"/>
                    </a:lnTo>
                    <a:lnTo>
                      <a:pt x="1067" y="464"/>
                    </a:lnTo>
                    <a:lnTo>
                      <a:pt x="1063" y="437"/>
                    </a:lnTo>
                    <a:lnTo>
                      <a:pt x="1059" y="411"/>
                    </a:lnTo>
                    <a:lnTo>
                      <a:pt x="1053" y="387"/>
                    </a:lnTo>
                    <a:lnTo>
                      <a:pt x="1045" y="363"/>
                    </a:lnTo>
                    <a:lnTo>
                      <a:pt x="1036" y="338"/>
                    </a:lnTo>
                    <a:lnTo>
                      <a:pt x="1026" y="316"/>
                    </a:lnTo>
                    <a:lnTo>
                      <a:pt x="1016" y="292"/>
                    </a:lnTo>
                    <a:lnTo>
                      <a:pt x="1004" y="269"/>
                    </a:lnTo>
                    <a:lnTo>
                      <a:pt x="992" y="249"/>
                    </a:lnTo>
                    <a:lnTo>
                      <a:pt x="978" y="227"/>
                    </a:lnTo>
                    <a:lnTo>
                      <a:pt x="964" y="207"/>
                    </a:lnTo>
                    <a:lnTo>
                      <a:pt x="947" y="188"/>
                    </a:lnTo>
                    <a:lnTo>
                      <a:pt x="913" y="152"/>
                    </a:lnTo>
                    <a:lnTo>
                      <a:pt x="875" y="118"/>
                    </a:lnTo>
                    <a:lnTo>
                      <a:pt x="832" y="89"/>
                    </a:lnTo>
                    <a:lnTo>
                      <a:pt x="790" y="63"/>
                    </a:lnTo>
                    <a:lnTo>
                      <a:pt x="765" y="51"/>
                    </a:lnTo>
                    <a:lnTo>
                      <a:pt x="741" y="41"/>
                    </a:lnTo>
                    <a:lnTo>
                      <a:pt x="717" y="33"/>
                    </a:lnTo>
                    <a:lnTo>
                      <a:pt x="692" y="25"/>
                    </a:lnTo>
                    <a:lnTo>
                      <a:pt x="668" y="16"/>
                    </a:lnTo>
                    <a:lnTo>
                      <a:pt x="642" y="10"/>
                    </a:lnTo>
                    <a:lnTo>
                      <a:pt x="615" y="6"/>
                    </a:lnTo>
                    <a:lnTo>
                      <a:pt x="589" y="2"/>
                    </a:lnTo>
                    <a:lnTo>
                      <a:pt x="563" y="0"/>
                    </a:lnTo>
                    <a:lnTo>
                      <a:pt x="535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1" name="Freeform 95"/>
              <p:cNvSpPr>
                <a:spLocks noEditPoints="1"/>
              </p:cNvSpPr>
              <p:nvPr/>
            </p:nvSpPr>
            <p:spPr bwMode="auto">
              <a:xfrm>
                <a:off x="2203" y="368"/>
                <a:ext cx="1069" cy="1342"/>
              </a:xfrm>
              <a:custGeom>
                <a:avLst/>
                <a:gdLst>
                  <a:gd name="T0" fmla="*/ 298 w 1069"/>
                  <a:gd name="T1" fmla="*/ 1320 h 1342"/>
                  <a:gd name="T2" fmla="*/ 249 w 1069"/>
                  <a:gd name="T3" fmla="*/ 1263 h 1342"/>
                  <a:gd name="T4" fmla="*/ 237 w 1069"/>
                  <a:gd name="T5" fmla="*/ 1213 h 1342"/>
                  <a:gd name="T6" fmla="*/ 233 w 1069"/>
                  <a:gd name="T7" fmla="*/ 1146 h 1342"/>
                  <a:gd name="T8" fmla="*/ 205 w 1069"/>
                  <a:gd name="T9" fmla="*/ 1049 h 1342"/>
                  <a:gd name="T10" fmla="*/ 39 w 1069"/>
                  <a:gd name="T11" fmla="*/ 707 h 1342"/>
                  <a:gd name="T12" fmla="*/ 4 w 1069"/>
                  <a:gd name="T13" fmla="*/ 565 h 1342"/>
                  <a:gd name="T14" fmla="*/ 2 w 1069"/>
                  <a:gd name="T15" fmla="*/ 490 h 1342"/>
                  <a:gd name="T16" fmla="*/ 18 w 1069"/>
                  <a:gd name="T17" fmla="*/ 387 h 1342"/>
                  <a:gd name="T18" fmla="*/ 55 w 1069"/>
                  <a:gd name="T19" fmla="*/ 294 h 1342"/>
                  <a:gd name="T20" fmla="*/ 124 w 1069"/>
                  <a:gd name="T21" fmla="*/ 188 h 1342"/>
                  <a:gd name="T22" fmla="*/ 282 w 1069"/>
                  <a:gd name="T23" fmla="*/ 63 h 1342"/>
                  <a:gd name="T24" fmla="*/ 377 w 1069"/>
                  <a:gd name="T25" fmla="*/ 25 h 1342"/>
                  <a:gd name="T26" fmla="*/ 480 w 1069"/>
                  <a:gd name="T27" fmla="*/ 4 h 1342"/>
                  <a:gd name="T28" fmla="*/ 563 w 1069"/>
                  <a:gd name="T29" fmla="*/ 2 h 1342"/>
                  <a:gd name="T30" fmla="*/ 668 w 1069"/>
                  <a:gd name="T31" fmla="*/ 18 h 1342"/>
                  <a:gd name="T32" fmla="*/ 765 w 1069"/>
                  <a:gd name="T33" fmla="*/ 53 h 1342"/>
                  <a:gd name="T34" fmla="*/ 911 w 1069"/>
                  <a:gd name="T35" fmla="*/ 152 h 1342"/>
                  <a:gd name="T36" fmla="*/ 1004 w 1069"/>
                  <a:gd name="T37" fmla="*/ 271 h 1342"/>
                  <a:gd name="T38" fmla="*/ 1045 w 1069"/>
                  <a:gd name="T39" fmla="*/ 363 h 1342"/>
                  <a:gd name="T40" fmla="*/ 1065 w 1069"/>
                  <a:gd name="T41" fmla="*/ 464 h 1342"/>
                  <a:gd name="T42" fmla="*/ 1069 w 1069"/>
                  <a:gd name="T43" fmla="*/ 541 h 1342"/>
                  <a:gd name="T44" fmla="*/ 1030 w 1069"/>
                  <a:gd name="T45" fmla="*/ 707 h 1342"/>
                  <a:gd name="T46" fmla="*/ 1002 w 1069"/>
                  <a:gd name="T47" fmla="*/ 765 h 1342"/>
                  <a:gd name="T48" fmla="*/ 840 w 1069"/>
                  <a:gd name="T49" fmla="*/ 1128 h 1342"/>
                  <a:gd name="T50" fmla="*/ 836 w 1069"/>
                  <a:gd name="T51" fmla="*/ 1184 h 1342"/>
                  <a:gd name="T52" fmla="*/ 822 w 1069"/>
                  <a:gd name="T53" fmla="*/ 1263 h 1342"/>
                  <a:gd name="T54" fmla="*/ 785 w 1069"/>
                  <a:gd name="T55" fmla="*/ 1308 h 1342"/>
                  <a:gd name="T56" fmla="*/ 535 w 1069"/>
                  <a:gd name="T57" fmla="*/ 1342 h 1342"/>
                  <a:gd name="T58" fmla="*/ 508 w 1069"/>
                  <a:gd name="T59" fmla="*/ 2 h 1342"/>
                  <a:gd name="T60" fmla="*/ 403 w 1069"/>
                  <a:gd name="T61" fmla="*/ 16 h 1342"/>
                  <a:gd name="T62" fmla="*/ 304 w 1069"/>
                  <a:gd name="T63" fmla="*/ 51 h 1342"/>
                  <a:gd name="T64" fmla="*/ 158 w 1069"/>
                  <a:gd name="T65" fmla="*/ 152 h 1342"/>
                  <a:gd name="T66" fmla="*/ 65 w 1069"/>
                  <a:gd name="T67" fmla="*/ 271 h 1342"/>
                  <a:gd name="T68" fmla="*/ 25 w 1069"/>
                  <a:gd name="T69" fmla="*/ 363 h 1342"/>
                  <a:gd name="T70" fmla="*/ 4 w 1069"/>
                  <a:gd name="T71" fmla="*/ 464 h 1342"/>
                  <a:gd name="T72" fmla="*/ 2 w 1069"/>
                  <a:gd name="T73" fmla="*/ 541 h 1342"/>
                  <a:gd name="T74" fmla="*/ 23 w 1069"/>
                  <a:gd name="T75" fmla="*/ 662 h 1342"/>
                  <a:gd name="T76" fmla="*/ 67 w 1069"/>
                  <a:gd name="T77" fmla="*/ 765 h 1342"/>
                  <a:gd name="T78" fmla="*/ 219 w 1069"/>
                  <a:gd name="T79" fmla="*/ 1093 h 1342"/>
                  <a:gd name="T80" fmla="*/ 233 w 1069"/>
                  <a:gd name="T81" fmla="*/ 1160 h 1342"/>
                  <a:gd name="T82" fmla="*/ 243 w 1069"/>
                  <a:gd name="T83" fmla="*/ 1253 h 1342"/>
                  <a:gd name="T84" fmla="*/ 273 w 1069"/>
                  <a:gd name="T85" fmla="*/ 1298 h 1342"/>
                  <a:gd name="T86" fmla="*/ 330 w 1069"/>
                  <a:gd name="T87" fmla="*/ 1342 h 1342"/>
                  <a:gd name="T88" fmla="*/ 757 w 1069"/>
                  <a:gd name="T89" fmla="*/ 1332 h 1342"/>
                  <a:gd name="T90" fmla="*/ 814 w 1069"/>
                  <a:gd name="T91" fmla="*/ 1279 h 1342"/>
                  <a:gd name="T92" fmla="*/ 830 w 1069"/>
                  <a:gd name="T93" fmla="*/ 1241 h 1342"/>
                  <a:gd name="T94" fmla="*/ 836 w 1069"/>
                  <a:gd name="T95" fmla="*/ 1160 h 1342"/>
                  <a:gd name="T96" fmla="*/ 864 w 1069"/>
                  <a:gd name="T97" fmla="*/ 1049 h 1342"/>
                  <a:gd name="T98" fmla="*/ 1018 w 1069"/>
                  <a:gd name="T99" fmla="*/ 737 h 1342"/>
                  <a:gd name="T100" fmla="*/ 1059 w 1069"/>
                  <a:gd name="T101" fmla="*/ 613 h 1342"/>
                  <a:gd name="T102" fmla="*/ 1069 w 1069"/>
                  <a:gd name="T103" fmla="*/ 516 h 1342"/>
                  <a:gd name="T104" fmla="*/ 1063 w 1069"/>
                  <a:gd name="T105" fmla="*/ 437 h 1342"/>
                  <a:gd name="T106" fmla="*/ 1036 w 1069"/>
                  <a:gd name="T107" fmla="*/ 338 h 1342"/>
                  <a:gd name="T108" fmla="*/ 992 w 1069"/>
                  <a:gd name="T109" fmla="*/ 249 h 1342"/>
                  <a:gd name="T110" fmla="*/ 875 w 1069"/>
                  <a:gd name="T111" fmla="*/ 118 h 1342"/>
                  <a:gd name="T112" fmla="*/ 741 w 1069"/>
                  <a:gd name="T113" fmla="*/ 41 h 1342"/>
                  <a:gd name="T114" fmla="*/ 642 w 1069"/>
                  <a:gd name="T115" fmla="*/ 12 h 1342"/>
                  <a:gd name="T116" fmla="*/ 535 w 1069"/>
                  <a:gd name="T117" fmla="*/ 0 h 13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069" h="1342">
                    <a:moveTo>
                      <a:pt x="330" y="1342"/>
                    </a:moveTo>
                    <a:lnTo>
                      <a:pt x="330" y="1342"/>
                    </a:lnTo>
                    <a:lnTo>
                      <a:pt x="312" y="1330"/>
                    </a:lnTo>
                    <a:lnTo>
                      <a:pt x="298" y="1320"/>
                    </a:lnTo>
                    <a:lnTo>
                      <a:pt x="284" y="1308"/>
                    </a:lnTo>
                    <a:lnTo>
                      <a:pt x="273" y="1298"/>
                    </a:lnTo>
                    <a:lnTo>
                      <a:pt x="257" y="1277"/>
                    </a:lnTo>
                    <a:lnTo>
                      <a:pt x="249" y="1263"/>
                    </a:lnTo>
                    <a:lnTo>
                      <a:pt x="249" y="1263"/>
                    </a:lnTo>
                    <a:lnTo>
                      <a:pt x="245" y="1253"/>
                    </a:lnTo>
                    <a:lnTo>
                      <a:pt x="241" y="1241"/>
                    </a:lnTo>
                    <a:lnTo>
                      <a:pt x="237" y="1213"/>
                    </a:lnTo>
                    <a:lnTo>
                      <a:pt x="233" y="1184"/>
                    </a:lnTo>
                    <a:lnTo>
                      <a:pt x="233" y="1158"/>
                    </a:lnTo>
                    <a:lnTo>
                      <a:pt x="233" y="1158"/>
                    </a:lnTo>
                    <a:lnTo>
                      <a:pt x="233" y="1146"/>
                    </a:lnTo>
                    <a:lnTo>
                      <a:pt x="229" y="1128"/>
                    </a:lnTo>
                    <a:lnTo>
                      <a:pt x="219" y="1091"/>
                    </a:lnTo>
                    <a:lnTo>
                      <a:pt x="205" y="1049"/>
                    </a:lnTo>
                    <a:lnTo>
                      <a:pt x="205" y="1049"/>
                    </a:lnTo>
                    <a:lnTo>
                      <a:pt x="67" y="765"/>
                    </a:lnTo>
                    <a:lnTo>
                      <a:pt x="67" y="765"/>
                    </a:lnTo>
                    <a:lnTo>
                      <a:pt x="53" y="737"/>
                    </a:lnTo>
                    <a:lnTo>
                      <a:pt x="39" y="707"/>
                    </a:lnTo>
                    <a:lnTo>
                      <a:pt x="39" y="707"/>
                    </a:lnTo>
                    <a:lnTo>
                      <a:pt x="23" y="662"/>
                    </a:lnTo>
                    <a:lnTo>
                      <a:pt x="10" y="613"/>
                    </a:lnTo>
                    <a:lnTo>
                      <a:pt x="4" y="565"/>
                    </a:lnTo>
                    <a:lnTo>
                      <a:pt x="2" y="541"/>
                    </a:lnTo>
                    <a:lnTo>
                      <a:pt x="2" y="516"/>
                    </a:lnTo>
                    <a:lnTo>
                      <a:pt x="2" y="516"/>
                    </a:lnTo>
                    <a:lnTo>
                      <a:pt x="2" y="490"/>
                    </a:lnTo>
                    <a:lnTo>
                      <a:pt x="4" y="464"/>
                    </a:lnTo>
                    <a:lnTo>
                      <a:pt x="8" y="437"/>
                    </a:lnTo>
                    <a:lnTo>
                      <a:pt x="12" y="413"/>
                    </a:lnTo>
                    <a:lnTo>
                      <a:pt x="18" y="387"/>
                    </a:lnTo>
                    <a:lnTo>
                      <a:pt x="27" y="363"/>
                    </a:lnTo>
                    <a:lnTo>
                      <a:pt x="35" y="338"/>
                    </a:lnTo>
                    <a:lnTo>
                      <a:pt x="43" y="316"/>
                    </a:lnTo>
                    <a:lnTo>
                      <a:pt x="55" y="294"/>
                    </a:lnTo>
                    <a:lnTo>
                      <a:pt x="67" y="271"/>
                    </a:lnTo>
                    <a:lnTo>
                      <a:pt x="79" y="249"/>
                    </a:lnTo>
                    <a:lnTo>
                      <a:pt x="93" y="229"/>
                    </a:lnTo>
                    <a:lnTo>
                      <a:pt x="124" y="188"/>
                    </a:lnTo>
                    <a:lnTo>
                      <a:pt x="158" y="152"/>
                    </a:lnTo>
                    <a:lnTo>
                      <a:pt x="197" y="120"/>
                    </a:lnTo>
                    <a:lnTo>
                      <a:pt x="237" y="89"/>
                    </a:lnTo>
                    <a:lnTo>
                      <a:pt x="282" y="63"/>
                    </a:lnTo>
                    <a:lnTo>
                      <a:pt x="304" y="53"/>
                    </a:lnTo>
                    <a:lnTo>
                      <a:pt x="328" y="43"/>
                    </a:lnTo>
                    <a:lnTo>
                      <a:pt x="352" y="33"/>
                    </a:lnTo>
                    <a:lnTo>
                      <a:pt x="377" y="25"/>
                    </a:lnTo>
                    <a:lnTo>
                      <a:pt x="403" y="18"/>
                    </a:lnTo>
                    <a:lnTo>
                      <a:pt x="427" y="12"/>
                    </a:lnTo>
                    <a:lnTo>
                      <a:pt x="454" y="8"/>
                    </a:lnTo>
                    <a:lnTo>
                      <a:pt x="480" y="4"/>
                    </a:lnTo>
                    <a:lnTo>
                      <a:pt x="508" y="2"/>
                    </a:lnTo>
                    <a:lnTo>
                      <a:pt x="535" y="2"/>
                    </a:lnTo>
                    <a:lnTo>
                      <a:pt x="535" y="2"/>
                    </a:lnTo>
                    <a:lnTo>
                      <a:pt x="563" y="2"/>
                    </a:lnTo>
                    <a:lnTo>
                      <a:pt x="589" y="4"/>
                    </a:lnTo>
                    <a:lnTo>
                      <a:pt x="615" y="8"/>
                    </a:lnTo>
                    <a:lnTo>
                      <a:pt x="642" y="12"/>
                    </a:lnTo>
                    <a:lnTo>
                      <a:pt x="668" y="18"/>
                    </a:lnTo>
                    <a:lnTo>
                      <a:pt x="692" y="25"/>
                    </a:lnTo>
                    <a:lnTo>
                      <a:pt x="717" y="33"/>
                    </a:lnTo>
                    <a:lnTo>
                      <a:pt x="741" y="43"/>
                    </a:lnTo>
                    <a:lnTo>
                      <a:pt x="765" y="53"/>
                    </a:lnTo>
                    <a:lnTo>
                      <a:pt x="788" y="63"/>
                    </a:lnTo>
                    <a:lnTo>
                      <a:pt x="832" y="89"/>
                    </a:lnTo>
                    <a:lnTo>
                      <a:pt x="873" y="120"/>
                    </a:lnTo>
                    <a:lnTo>
                      <a:pt x="911" y="152"/>
                    </a:lnTo>
                    <a:lnTo>
                      <a:pt x="945" y="188"/>
                    </a:lnTo>
                    <a:lnTo>
                      <a:pt x="976" y="229"/>
                    </a:lnTo>
                    <a:lnTo>
                      <a:pt x="990" y="249"/>
                    </a:lnTo>
                    <a:lnTo>
                      <a:pt x="1004" y="271"/>
                    </a:lnTo>
                    <a:lnTo>
                      <a:pt x="1016" y="294"/>
                    </a:lnTo>
                    <a:lnTo>
                      <a:pt x="1026" y="316"/>
                    </a:lnTo>
                    <a:lnTo>
                      <a:pt x="1036" y="338"/>
                    </a:lnTo>
                    <a:lnTo>
                      <a:pt x="1045" y="363"/>
                    </a:lnTo>
                    <a:lnTo>
                      <a:pt x="1051" y="387"/>
                    </a:lnTo>
                    <a:lnTo>
                      <a:pt x="1057" y="413"/>
                    </a:lnTo>
                    <a:lnTo>
                      <a:pt x="1063" y="437"/>
                    </a:lnTo>
                    <a:lnTo>
                      <a:pt x="1065" y="464"/>
                    </a:lnTo>
                    <a:lnTo>
                      <a:pt x="1069" y="490"/>
                    </a:lnTo>
                    <a:lnTo>
                      <a:pt x="1069" y="516"/>
                    </a:lnTo>
                    <a:lnTo>
                      <a:pt x="1069" y="516"/>
                    </a:lnTo>
                    <a:lnTo>
                      <a:pt x="1069" y="541"/>
                    </a:lnTo>
                    <a:lnTo>
                      <a:pt x="1067" y="565"/>
                    </a:lnTo>
                    <a:lnTo>
                      <a:pt x="1059" y="613"/>
                    </a:lnTo>
                    <a:lnTo>
                      <a:pt x="1047" y="662"/>
                    </a:lnTo>
                    <a:lnTo>
                      <a:pt x="1030" y="707"/>
                    </a:lnTo>
                    <a:lnTo>
                      <a:pt x="1030" y="707"/>
                    </a:lnTo>
                    <a:lnTo>
                      <a:pt x="1018" y="737"/>
                    </a:lnTo>
                    <a:lnTo>
                      <a:pt x="1002" y="765"/>
                    </a:lnTo>
                    <a:lnTo>
                      <a:pt x="1002" y="765"/>
                    </a:lnTo>
                    <a:lnTo>
                      <a:pt x="864" y="1049"/>
                    </a:lnTo>
                    <a:lnTo>
                      <a:pt x="864" y="1049"/>
                    </a:lnTo>
                    <a:lnTo>
                      <a:pt x="850" y="1091"/>
                    </a:lnTo>
                    <a:lnTo>
                      <a:pt x="840" y="1128"/>
                    </a:lnTo>
                    <a:lnTo>
                      <a:pt x="838" y="1146"/>
                    </a:lnTo>
                    <a:lnTo>
                      <a:pt x="836" y="1158"/>
                    </a:lnTo>
                    <a:lnTo>
                      <a:pt x="836" y="1158"/>
                    </a:lnTo>
                    <a:lnTo>
                      <a:pt x="836" y="1184"/>
                    </a:lnTo>
                    <a:lnTo>
                      <a:pt x="834" y="1213"/>
                    </a:lnTo>
                    <a:lnTo>
                      <a:pt x="830" y="1241"/>
                    </a:lnTo>
                    <a:lnTo>
                      <a:pt x="826" y="1253"/>
                    </a:lnTo>
                    <a:lnTo>
                      <a:pt x="822" y="1263"/>
                    </a:lnTo>
                    <a:lnTo>
                      <a:pt x="822" y="1263"/>
                    </a:lnTo>
                    <a:lnTo>
                      <a:pt x="812" y="1277"/>
                    </a:lnTo>
                    <a:lnTo>
                      <a:pt x="798" y="1298"/>
                    </a:lnTo>
                    <a:lnTo>
                      <a:pt x="785" y="1308"/>
                    </a:lnTo>
                    <a:lnTo>
                      <a:pt x="773" y="1320"/>
                    </a:lnTo>
                    <a:lnTo>
                      <a:pt x="757" y="1330"/>
                    </a:lnTo>
                    <a:lnTo>
                      <a:pt x="739" y="1342"/>
                    </a:lnTo>
                    <a:lnTo>
                      <a:pt x="535" y="1342"/>
                    </a:lnTo>
                    <a:lnTo>
                      <a:pt x="330" y="1342"/>
                    </a:lnTo>
                    <a:close/>
                    <a:moveTo>
                      <a:pt x="535" y="0"/>
                    </a:moveTo>
                    <a:lnTo>
                      <a:pt x="535" y="0"/>
                    </a:lnTo>
                    <a:lnTo>
                      <a:pt x="508" y="2"/>
                    </a:lnTo>
                    <a:lnTo>
                      <a:pt x="480" y="4"/>
                    </a:lnTo>
                    <a:lnTo>
                      <a:pt x="454" y="6"/>
                    </a:lnTo>
                    <a:lnTo>
                      <a:pt x="427" y="12"/>
                    </a:lnTo>
                    <a:lnTo>
                      <a:pt x="403" y="16"/>
                    </a:lnTo>
                    <a:lnTo>
                      <a:pt x="377" y="25"/>
                    </a:lnTo>
                    <a:lnTo>
                      <a:pt x="352" y="33"/>
                    </a:lnTo>
                    <a:lnTo>
                      <a:pt x="328" y="41"/>
                    </a:lnTo>
                    <a:lnTo>
                      <a:pt x="304" y="51"/>
                    </a:lnTo>
                    <a:lnTo>
                      <a:pt x="282" y="63"/>
                    </a:lnTo>
                    <a:lnTo>
                      <a:pt x="237" y="89"/>
                    </a:lnTo>
                    <a:lnTo>
                      <a:pt x="197" y="118"/>
                    </a:lnTo>
                    <a:lnTo>
                      <a:pt x="158" y="152"/>
                    </a:lnTo>
                    <a:lnTo>
                      <a:pt x="124" y="188"/>
                    </a:lnTo>
                    <a:lnTo>
                      <a:pt x="93" y="229"/>
                    </a:lnTo>
                    <a:lnTo>
                      <a:pt x="79" y="249"/>
                    </a:lnTo>
                    <a:lnTo>
                      <a:pt x="65" y="271"/>
                    </a:lnTo>
                    <a:lnTo>
                      <a:pt x="53" y="292"/>
                    </a:lnTo>
                    <a:lnTo>
                      <a:pt x="43" y="316"/>
                    </a:lnTo>
                    <a:lnTo>
                      <a:pt x="33" y="338"/>
                    </a:lnTo>
                    <a:lnTo>
                      <a:pt x="25" y="363"/>
                    </a:lnTo>
                    <a:lnTo>
                      <a:pt x="18" y="387"/>
                    </a:lnTo>
                    <a:lnTo>
                      <a:pt x="12" y="413"/>
                    </a:lnTo>
                    <a:lnTo>
                      <a:pt x="6" y="437"/>
                    </a:lnTo>
                    <a:lnTo>
                      <a:pt x="4" y="464"/>
                    </a:lnTo>
                    <a:lnTo>
                      <a:pt x="2" y="490"/>
                    </a:lnTo>
                    <a:lnTo>
                      <a:pt x="0" y="516"/>
                    </a:lnTo>
                    <a:lnTo>
                      <a:pt x="0" y="516"/>
                    </a:lnTo>
                    <a:lnTo>
                      <a:pt x="2" y="541"/>
                    </a:lnTo>
                    <a:lnTo>
                      <a:pt x="2" y="565"/>
                    </a:lnTo>
                    <a:lnTo>
                      <a:pt x="6" y="591"/>
                    </a:lnTo>
                    <a:lnTo>
                      <a:pt x="10" y="613"/>
                    </a:lnTo>
                    <a:lnTo>
                      <a:pt x="23" y="662"/>
                    </a:lnTo>
                    <a:lnTo>
                      <a:pt x="39" y="707"/>
                    </a:lnTo>
                    <a:lnTo>
                      <a:pt x="39" y="707"/>
                    </a:lnTo>
                    <a:lnTo>
                      <a:pt x="53" y="737"/>
                    </a:lnTo>
                    <a:lnTo>
                      <a:pt x="67" y="765"/>
                    </a:lnTo>
                    <a:lnTo>
                      <a:pt x="67" y="765"/>
                    </a:lnTo>
                    <a:lnTo>
                      <a:pt x="205" y="1049"/>
                    </a:lnTo>
                    <a:lnTo>
                      <a:pt x="205" y="1049"/>
                    </a:lnTo>
                    <a:lnTo>
                      <a:pt x="219" y="1093"/>
                    </a:lnTo>
                    <a:lnTo>
                      <a:pt x="229" y="1130"/>
                    </a:lnTo>
                    <a:lnTo>
                      <a:pt x="231" y="1146"/>
                    </a:lnTo>
                    <a:lnTo>
                      <a:pt x="233" y="1160"/>
                    </a:lnTo>
                    <a:lnTo>
                      <a:pt x="233" y="1160"/>
                    </a:lnTo>
                    <a:lnTo>
                      <a:pt x="233" y="1184"/>
                    </a:lnTo>
                    <a:lnTo>
                      <a:pt x="235" y="1213"/>
                    </a:lnTo>
                    <a:lnTo>
                      <a:pt x="241" y="1241"/>
                    </a:lnTo>
                    <a:lnTo>
                      <a:pt x="243" y="1253"/>
                    </a:lnTo>
                    <a:lnTo>
                      <a:pt x="249" y="1263"/>
                    </a:lnTo>
                    <a:lnTo>
                      <a:pt x="249" y="1263"/>
                    </a:lnTo>
                    <a:lnTo>
                      <a:pt x="257" y="1279"/>
                    </a:lnTo>
                    <a:lnTo>
                      <a:pt x="273" y="1298"/>
                    </a:lnTo>
                    <a:lnTo>
                      <a:pt x="284" y="1310"/>
                    </a:lnTo>
                    <a:lnTo>
                      <a:pt x="296" y="1320"/>
                    </a:lnTo>
                    <a:lnTo>
                      <a:pt x="312" y="1332"/>
                    </a:lnTo>
                    <a:lnTo>
                      <a:pt x="330" y="1342"/>
                    </a:lnTo>
                    <a:lnTo>
                      <a:pt x="535" y="1342"/>
                    </a:lnTo>
                    <a:lnTo>
                      <a:pt x="739" y="1342"/>
                    </a:lnTo>
                    <a:lnTo>
                      <a:pt x="739" y="1342"/>
                    </a:lnTo>
                    <a:lnTo>
                      <a:pt x="757" y="1332"/>
                    </a:lnTo>
                    <a:lnTo>
                      <a:pt x="773" y="1320"/>
                    </a:lnTo>
                    <a:lnTo>
                      <a:pt x="785" y="1310"/>
                    </a:lnTo>
                    <a:lnTo>
                      <a:pt x="798" y="1298"/>
                    </a:lnTo>
                    <a:lnTo>
                      <a:pt x="814" y="1279"/>
                    </a:lnTo>
                    <a:lnTo>
                      <a:pt x="822" y="1263"/>
                    </a:lnTo>
                    <a:lnTo>
                      <a:pt x="822" y="1263"/>
                    </a:lnTo>
                    <a:lnTo>
                      <a:pt x="826" y="1253"/>
                    </a:lnTo>
                    <a:lnTo>
                      <a:pt x="830" y="1241"/>
                    </a:lnTo>
                    <a:lnTo>
                      <a:pt x="834" y="1213"/>
                    </a:lnTo>
                    <a:lnTo>
                      <a:pt x="836" y="1184"/>
                    </a:lnTo>
                    <a:lnTo>
                      <a:pt x="836" y="1160"/>
                    </a:lnTo>
                    <a:lnTo>
                      <a:pt x="836" y="1160"/>
                    </a:lnTo>
                    <a:lnTo>
                      <a:pt x="838" y="1146"/>
                    </a:lnTo>
                    <a:lnTo>
                      <a:pt x="842" y="1130"/>
                    </a:lnTo>
                    <a:lnTo>
                      <a:pt x="850" y="1093"/>
                    </a:lnTo>
                    <a:lnTo>
                      <a:pt x="864" y="1049"/>
                    </a:lnTo>
                    <a:lnTo>
                      <a:pt x="864" y="1049"/>
                    </a:lnTo>
                    <a:lnTo>
                      <a:pt x="1002" y="765"/>
                    </a:lnTo>
                    <a:lnTo>
                      <a:pt x="1002" y="765"/>
                    </a:lnTo>
                    <a:lnTo>
                      <a:pt x="1018" y="737"/>
                    </a:lnTo>
                    <a:lnTo>
                      <a:pt x="1032" y="707"/>
                    </a:lnTo>
                    <a:lnTo>
                      <a:pt x="1032" y="707"/>
                    </a:lnTo>
                    <a:lnTo>
                      <a:pt x="1049" y="662"/>
                    </a:lnTo>
                    <a:lnTo>
                      <a:pt x="1059" y="613"/>
                    </a:lnTo>
                    <a:lnTo>
                      <a:pt x="1063" y="591"/>
                    </a:lnTo>
                    <a:lnTo>
                      <a:pt x="1067" y="565"/>
                    </a:lnTo>
                    <a:lnTo>
                      <a:pt x="1069" y="541"/>
                    </a:lnTo>
                    <a:lnTo>
                      <a:pt x="1069" y="516"/>
                    </a:lnTo>
                    <a:lnTo>
                      <a:pt x="1069" y="516"/>
                    </a:lnTo>
                    <a:lnTo>
                      <a:pt x="1069" y="490"/>
                    </a:lnTo>
                    <a:lnTo>
                      <a:pt x="1067" y="464"/>
                    </a:lnTo>
                    <a:lnTo>
                      <a:pt x="1063" y="437"/>
                    </a:lnTo>
                    <a:lnTo>
                      <a:pt x="1059" y="413"/>
                    </a:lnTo>
                    <a:lnTo>
                      <a:pt x="1053" y="387"/>
                    </a:lnTo>
                    <a:lnTo>
                      <a:pt x="1045" y="363"/>
                    </a:lnTo>
                    <a:lnTo>
                      <a:pt x="1036" y="338"/>
                    </a:lnTo>
                    <a:lnTo>
                      <a:pt x="1026" y="316"/>
                    </a:lnTo>
                    <a:lnTo>
                      <a:pt x="1016" y="292"/>
                    </a:lnTo>
                    <a:lnTo>
                      <a:pt x="1004" y="271"/>
                    </a:lnTo>
                    <a:lnTo>
                      <a:pt x="992" y="249"/>
                    </a:lnTo>
                    <a:lnTo>
                      <a:pt x="978" y="229"/>
                    </a:lnTo>
                    <a:lnTo>
                      <a:pt x="945" y="188"/>
                    </a:lnTo>
                    <a:lnTo>
                      <a:pt x="911" y="152"/>
                    </a:lnTo>
                    <a:lnTo>
                      <a:pt x="875" y="118"/>
                    </a:lnTo>
                    <a:lnTo>
                      <a:pt x="832" y="89"/>
                    </a:lnTo>
                    <a:lnTo>
                      <a:pt x="788" y="63"/>
                    </a:lnTo>
                    <a:lnTo>
                      <a:pt x="765" y="51"/>
                    </a:lnTo>
                    <a:lnTo>
                      <a:pt x="741" y="41"/>
                    </a:lnTo>
                    <a:lnTo>
                      <a:pt x="717" y="33"/>
                    </a:lnTo>
                    <a:lnTo>
                      <a:pt x="692" y="25"/>
                    </a:lnTo>
                    <a:lnTo>
                      <a:pt x="668" y="16"/>
                    </a:lnTo>
                    <a:lnTo>
                      <a:pt x="642" y="12"/>
                    </a:lnTo>
                    <a:lnTo>
                      <a:pt x="615" y="6"/>
                    </a:lnTo>
                    <a:lnTo>
                      <a:pt x="589" y="4"/>
                    </a:lnTo>
                    <a:lnTo>
                      <a:pt x="563" y="2"/>
                    </a:lnTo>
                    <a:lnTo>
                      <a:pt x="535" y="0"/>
                    </a:lnTo>
                    <a:close/>
                  </a:path>
                </a:pathLst>
              </a:custGeom>
              <a:solidFill>
                <a:srgbClr val="FCFC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2" name="Freeform 96"/>
              <p:cNvSpPr>
                <a:spLocks/>
              </p:cNvSpPr>
              <p:nvPr/>
            </p:nvSpPr>
            <p:spPr bwMode="auto">
              <a:xfrm>
                <a:off x="2205" y="370"/>
                <a:ext cx="1067" cy="1340"/>
              </a:xfrm>
              <a:custGeom>
                <a:avLst/>
                <a:gdLst>
                  <a:gd name="T0" fmla="*/ 328 w 1067"/>
                  <a:gd name="T1" fmla="*/ 1340 h 1340"/>
                  <a:gd name="T2" fmla="*/ 296 w 1067"/>
                  <a:gd name="T3" fmla="*/ 1318 h 1340"/>
                  <a:gd name="T4" fmla="*/ 271 w 1067"/>
                  <a:gd name="T5" fmla="*/ 1296 h 1340"/>
                  <a:gd name="T6" fmla="*/ 247 w 1067"/>
                  <a:gd name="T7" fmla="*/ 1261 h 1340"/>
                  <a:gd name="T8" fmla="*/ 243 w 1067"/>
                  <a:gd name="T9" fmla="*/ 1251 h 1340"/>
                  <a:gd name="T10" fmla="*/ 235 w 1067"/>
                  <a:gd name="T11" fmla="*/ 1211 h 1340"/>
                  <a:gd name="T12" fmla="*/ 231 w 1067"/>
                  <a:gd name="T13" fmla="*/ 1156 h 1340"/>
                  <a:gd name="T14" fmla="*/ 231 w 1067"/>
                  <a:gd name="T15" fmla="*/ 1144 h 1340"/>
                  <a:gd name="T16" fmla="*/ 217 w 1067"/>
                  <a:gd name="T17" fmla="*/ 1089 h 1340"/>
                  <a:gd name="T18" fmla="*/ 203 w 1067"/>
                  <a:gd name="T19" fmla="*/ 1047 h 1340"/>
                  <a:gd name="T20" fmla="*/ 65 w 1067"/>
                  <a:gd name="T21" fmla="*/ 763 h 1340"/>
                  <a:gd name="T22" fmla="*/ 37 w 1067"/>
                  <a:gd name="T23" fmla="*/ 705 h 1340"/>
                  <a:gd name="T24" fmla="*/ 21 w 1067"/>
                  <a:gd name="T25" fmla="*/ 660 h 1340"/>
                  <a:gd name="T26" fmla="*/ 2 w 1067"/>
                  <a:gd name="T27" fmla="*/ 563 h 1340"/>
                  <a:gd name="T28" fmla="*/ 0 w 1067"/>
                  <a:gd name="T29" fmla="*/ 514 h 1340"/>
                  <a:gd name="T30" fmla="*/ 0 w 1067"/>
                  <a:gd name="T31" fmla="*/ 488 h 1340"/>
                  <a:gd name="T32" fmla="*/ 6 w 1067"/>
                  <a:gd name="T33" fmla="*/ 435 h 1340"/>
                  <a:gd name="T34" fmla="*/ 16 w 1067"/>
                  <a:gd name="T35" fmla="*/ 385 h 1340"/>
                  <a:gd name="T36" fmla="*/ 33 w 1067"/>
                  <a:gd name="T37" fmla="*/ 336 h 1340"/>
                  <a:gd name="T38" fmla="*/ 53 w 1067"/>
                  <a:gd name="T39" fmla="*/ 292 h 1340"/>
                  <a:gd name="T40" fmla="*/ 77 w 1067"/>
                  <a:gd name="T41" fmla="*/ 247 h 1340"/>
                  <a:gd name="T42" fmla="*/ 122 w 1067"/>
                  <a:gd name="T43" fmla="*/ 186 h 1340"/>
                  <a:gd name="T44" fmla="*/ 195 w 1067"/>
                  <a:gd name="T45" fmla="*/ 118 h 1340"/>
                  <a:gd name="T46" fmla="*/ 280 w 1067"/>
                  <a:gd name="T47" fmla="*/ 61 h 1340"/>
                  <a:gd name="T48" fmla="*/ 326 w 1067"/>
                  <a:gd name="T49" fmla="*/ 41 h 1340"/>
                  <a:gd name="T50" fmla="*/ 375 w 1067"/>
                  <a:gd name="T51" fmla="*/ 23 h 1340"/>
                  <a:gd name="T52" fmla="*/ 425 w 1067"/>
                  <a:gd name="T53" fmla="*/ 10 h 1340"/>
                  <a:gd name="T54" fmla="*/ 478 w 1067"/>
                  <a:gd name="T55" fmla="*/ 2 h 1340"/>
                  <a:gd name="T56" fmla="*/ 533 w 1067"/>
                  <a:gd name="T57" fmla="*/ 0 h 1340"/>
                  <a:gd name="T58" fmla="*/ 561 w 1067"/>
                  <a:gd name="T59" fmla="*/ 0 h 1340"/>
                  <a:gd name="T60" fmla="*/ 613 w 1067"/>
                  <a:gd name="T61" fmla="*/ 6 h 1340"/>
                  <a:gd name="T62" fmla="*/ 666 w 1067"/>
                  <a:gd name="T63" fmla="*/ 16 h 1340"/>
                  <a:gd name="T64" fmla="*/ 715 w 1067"/>
                  <a:gd name="T65" fmla="*/ 31 h 1340"/>
                  <a:gd name="T66" fmla="*/ 763 w 1067"/>
                  <a:gd name="T67" fmla="*/ 51 h 1340"/>
                  <a:gd name="T68" fmla="*/ 830 w 1067"/>
                  <a:gd name="T69" fmla="*/ 87 h 1340"/>
                  <a:gd name="T70" fmla="*/ 909 w 1067"/>
                  <a:gd name="T71" fmla="*/ 150 h 1340"/>
                  <a:gd name="T72" fmla="*/ 974 w 1067"/>
                  <a:gd name="T73" fmla="*/ 227 h 1340"/>
                  <a:gd name="T74" fmla="*/ 1002 w 1067"/>
                  <a:gd name="T75" fmla="*/ 269 h 1340"/>
                  <a:gd name="T76" fmla="*/ 1024 w 1067"/>
                  <a:gd name="T77" fmla="*/ 314 h 1340"/>
                  <a:gd name="T78" fmla="*/ 1043 w 1067"/>
                  <a:gd name="T79" fmla="*/ 361 h 1340"/>
                  <a:gd name="T80" fmla="*/ 1055 w 1067"/>
                  <a:gd name="T81" fmla="*/ 411 h 1340"/>
                  <a:gd name="T82" fmla="*/ 1063 w 1067"/>
                  <a:gd name="T83" fmla="*/ 462 h 1340"/>
                  <a:gd name="T84" fmla="*/ 1067 w 1067"/>
                  <a:gd name="T85" fmla="*/ 514 h 1340"/>
                  <a:gd name="T86" fmla="*/ 1067 w 1067"/>
                  <a:gd name="T87" fmla="*/ 539 h 1340"/>
                  <a:gd name="T88" fmla="*/ 1057 w 1067"/>
                  <a:gd name="T89" fmla="*/ 611 h 1340"/>
                  <a:gd name="T90" fmla="*/ 1028 w 1067"/>
                  <a:gd name="T91" fmla="*/ 705 h 1340"/>
                  <a:gd name="T92" fmla="*/ 1016 w 1067"/>
                  <a:gd name="T93" fmla="*/ 735 h 1340"/>
                  <a:gd name="T94" fmla="*/ 1000 w 1067"/>
                  <a:gd name="T95" fmla="*/ 763 h 1340"/>
                  <a:gd name="T96" fmla="*/ 862 w 1067"/>
                  <a:gd name="T97" fmla="*/ 1047 h 1340"/>
                  <a:gd name="T98" fmla="*/ 838 w 1067"/>
                  <a:gd name="T99" fmla="*/ 1126 h 1340"/>
                  <a:gd name="T100" fmla="*/ 834 w 1067"/>
                  <a:gd name="T101" fmla="*/ 1156 h 1340"/>
                  <a:gd name="T102" fmla="*/ 834 w 1067"/>
                  <a:gd name="T103" fmla="*/ 1182 h 1340"/>
                  <a:gd name="T104" fmla="*/ 828 w 1067"/>
                  <a:gd name="T105" fmla="*/ 1239 h 1340"/>
                  <a:gd name="T106" fmla="*/ 820 w 1067"/>
                  <a:gd name="T107" fmla="*/ 1261 h 1340"/>
                  <a:gd name="T108" fmla="*/ 810 w 1067"/>
                  <a:gd name="T109" fmla="*/ 1275 h 1340"/>
                  <a:gd name="T110" fmla="*/ 783 w 1067"/>
                  <a:gd name="T111" fmla="*/ 1306 h 1340"/>
                  <a:gd name="T112" fmla="*/ 755 w 1067"/>
                  <a:gd name="T113" fmla="*/ 1328 h 1340"/>
                  <a:gd name="T114" fmla="*/ 533 w 1067"/>
                  <a:gd name="T115" fmla="*/ 1340 h 13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067" h="1340">
                    <a:moveTo>
                      <a:pt x="328" y="1340"/>
                    </a:moveTo>
                    <a:lnTo>
                      <a:pt x="328" y="1340"/>
                    </a:lnTo>
                    <a:lnTo>
                      <a:pt x="310" y="1328"/>
                    </a:lnTo>
                    <a:lnTo>
                      <a:pt x="296" y="1318"/>
                    </a:lnTo>
                    <a:lnTo>
                      <a:pt x="282" y="1306"/>
                    </a:lnTo>
                    <a:lnTo>
                      <a:pt x="271" y="1296"/>
                    </a:lnTo>
                    <a:lnTo>
                      <a:pt x="255" y="1275"/>
                    </a:lnTo>
                    <a:lnTo>
                      <a:pt x="247" y="1261"/>
                    </a:lnTo>
                    <a:lnTo>
                      <a:pt x="247" y="1261"/>
                    </a:lnTo>
                    <a:lnTo>
                      <a:pt x="243" y="1251"/>
                    </a:lnTo>
                    <a:lnTo>
                      <a:pt x="239" y="1239"/>
                    </a:lnTo>
                    <a:lnTo>
                      <a:pt x="235" y="1211"/>
                    </a:lnTo>
                    <a:lnTo>
                      <a:pt x="231" y="1182"/>
                    </a:lnTo>
                    <a:lnTo>
                      <a:pt x="231" y="1156"/>
                    </a:lnTo>
                    <a:lnTo>
                      <a:pt x="231" y="1156"/>
                    </a:lnTo>
                    <a:lnTo>
                      <a:pt x="231" y="1144"/>
                    </a:lnTo>
                    <a:lnTo>
                      <a:pt x="227" y="1126"/>
                    </a:lnTo>
                    <a:lnTo>
                      <a:pt x="217" y="1089"/>
                    </a:lnTo>
                    <a:lnTo>
                      <a:pt x="203" y="1047"/>
                    </a:lnTo>
                    <a:lnTo>
                      <a:pt x="203" y="1047"/>
                    </a:lnTo>
                    <a:lnTo>
                      <a:pt x="65" y="763"/>
                    </a:lnTo>
                    <a:lnTo>
                      <a:pt x="65" y="763"/>
                    </a:lnTo>
                    <a:lnTo>
                      <a:pt x="51" y="735"/>
                    </a:lnTo>
                    <a:lnTo>
                      <a:pt x="37" y="705"/>
                    </a:lnTo>
                    <a:lnTo>
                      <a:pt x="37" y="705"/>
                    </a:lnTo>
                    <a:lnTo>
                      <a:pt x="21" y="660"/>
                    </a:lnTo>
                    <a:lnTo>
                      <a:pt x="8" y="611"/>
                    </a:lnTo>
                    <a:lnTo>
                      <a:pt x="2" y="563"/>
                    </a:lnTo>
                    <a:lnTo>
                      <a:pt x="0" y="539"/>
                    </a:lnTo>
                    <a:lnTo>
                      <a:pt x="0" y="514"/>
                    </a:lnTo>
                    <a:lnTo>
                      <a:pt x="0" y="514"/>
                    </a:lnTo>
                    <a:lnTo>
                      <a:pt x="0" y="488"/>
                    </a:lnTo>
                    <a:lnTo>
                      <a:pt x="2" y="462"/>
                    </a:lnTo>
                    <a:lnTo>
                      <a:pt x="6" y="435"/>
                    </a:lnTo>
                    <a:lnTo>
                      <a:pt x="10" y="411"/>
                    </a:lnTo>
                    <a:lnTo>
                      <a:pt x="16" y="385"/>
                    </a:lnTo>
                    <a:lnTo>
                      <a:pt x="25" y="361"/>
                    </a:lnTo>
                    <a:lnTo>
                      <a:pt x="33" y="336"/>
                    </a:lnTo>
                    <a:lnTo>
                      <a:pt x="41" y="314"/>
                    </a:lnTo>
                    <a:lnTo>
                      <a:pt x="53" y="292"/>
                    </a:lnTo>
                    <a:lnTo>
                      <a:pt x="65" y="269"/>
                    </a:lnTo>
                    <a:lnTo>
                      <a:pt x="77" y="247"/>
                    </a:lnTo>
                    <a:lnTo>
                      <a:pt x="91" y="227"/>
                    </a:lnTo>
                    <a:lnTo>
                      <a:pt x="122" y="186"/>
                    </a:lnTo>
                    <a:lnTo>
                      <a:pt x="156" y="150"/>
                    </a:lnTo>
                    <a:lnTo>
                      <a:pt x="195" y="118"/>
                    </a:lnTo>
                    <a:lnTo>
                      <a:pt x="235" y="87"/>
                    </a:lnTo>
                    <a:lnTo>
                      <a:pt x="280" y="61"/>
                    </a:lnTo>
                    <a:lnTo>
                      <a:pt x="302" y="51"/>
                    </a:lnTo>
                    <a:lnTo>
                      <a:pt x="326" y="41"/>
                    </a:lnTo>
                    <a:lnTo>
                      <a:pt x="350" y="31"/>
                    </a:lnTo>
                    <a:lnTo>
                      <a:pt x="375" y="23"/>
                    </a:lnTo>
                    <a:lnTo>
                      <a:pt x="401" y="16"/>
                    </a:lnTo>
                    <a:lnTo>
                      <a:pt x="425" y="10"/>
                    </a:lnTo>
                    <a:lnTo>
                      <a:pt x="452" y="6"/>
                    </a:lnTo>
                    <a:lnTo>
                      <a:pt x="478" y="2"/>
                    </a:lnTo>
                    <a:lnTo>
                      <a:pt x="506" y="0"/>
                    </a:lnTo>
                    <a:lnTo>
                      <a:pt x="533" y="0"/>
                    </a:lnTo>
                    <a:lnTo>
                      <a:pt x="533" y="0"/>
                    </a:lnTo>
                    <a:lnTo>
                      <a:pt x="561" y="0"/>
                    </a:lnTo>
                    <a:lnTo>
                      <a:pt x="587" y="2"/>
                    </a:lnTo>
                    <a:lnTo>
                      <a:pt x="613" y="6"/>
                    </a:lnTo>
                    <a:lnTo>
                      <a:pt x="640" y="10"/>
                    </a:lnTo>
                    <a:lnTo>
                      <a:pt x="666" y="16"/>
                    </a:lnTo>
                    <a:lnTo>
                      <a:pt x="690" y="23"/>
                    </a:lnTo>
                    <a:lnTo>
                      <a:pt x="715" y="31"/>
                    </a:lnTo>
                    <a:lnTo>
                      <a:pt x="739" y="41"/>
                    </a:lnTo>
                    <a:lnTo>
                      <a:pt x="763" y="51"/>
                    </a:lnTo>
                    <a:lnTo>
                      <a:pt x="786" y="61"/>
                    </a:lnTo>
                    <a:lnTo>
                      <a:pt x="830" y="87"/>
                    </a:lnTo>
                    <a:lnTo>
                      <a:pt x="871" y="118"/>
                    </a:lnTo>
                    <a:lnTo>
                      <a:pt x="909" y="150"/>
                    </a:lnTo>
                    <a:lnTo>
                      <a:pt x="943" y="186"/>
                    </a:lnTo>
                    <a:lnTo>
                      <a:pt x="974" y="227"/>
                    </a:lnTo>
                    <a:lnTo>
                      <a:pt x="988" y="247"/>
                    </a:lnTo>
                    <a:lnTo>
                      <a:pt x="1002" y="269"/>
                    </a:lnTo>
                    <a:lnTo>
                      <a:pt x="1014" y="292"/>
                    </a:lnTo>
                    <a:lnTo>
                      <a:pt x="1024" y="314"/>
                    </a:lnTo>
                    <a:lnTo>
                      <a:pt x="1034" y="336"/>
                    </a:lnTo>
                    <a:lnTo>
                      <a:pt x="1043" y="361"/>
                    </a:lnTo>
                    <a:lnTo>
                      <a:pt x="1049" y="385"/>
                    </a:lnTo>
                    <a:lnTo>
                      <a:pt x="1055" y="411"/>
                    </a:lnTo>
                    <a:lnTo>
                      <a:pt x="1061" y="435"/>
                    </a:lnTo>
                    <a:lnTo>
                      <a:pt x="1063" y="462"/>
                    </a:lnTo>
                    <a:lnTo>
                      <a:pt x="1067" y="488"/>
                    </a:lnTo>
                    <a:lnTo>
                      <a:pt x="1067" y="514"/>
                    </a:lnTo>
                    <a:lnTo>
                      <a:pt x="1067" y="514"/>
                    </a:lnTo>
                    <a:lnTo>
                      <a:pt x="1067" y="539"/>
                    </a:lnTo>
                    <a:lnTo>
                      <a:pt x="1065" y="563"/>
                    </a:lnTo>
                    <a:lnTo>
                      <a:pt x="1057" y="611"/>
                    </a:lnTo>
                    <a:lnTo>
                      <a:pt x="1045" y="660"/>
                    </a:lnTo>
                    <a:lnTo>
                      <a:pt x="1028" y="705"/>
                    </a:lnTo>
                    <a:lnTo>
                      <a:pt x="1028" y="705"/>
                    </a:lnTo>
                    <a:lnTo>
                      <a:pt x="1016" y="735"/>
                    </a:lnTo>
                    <a:lnTo>
                      <a:pt x="1000" y="763"/>
                    </a:lnTo>
                    <a:lnTo>
                      <a:pt x="1000" y="763"/>
                    </a:lnTo>
                    <a:lnTo>
                      <a:pt x="862" y="1047"/>
                    </a:lnTo>
                    <a:lnTo>
                      <a:pt x="862" y="1047"/>
                    </a:lnTo>
                    <a:lnTo>
                      <a:pt x="848" y="1089"/>
                    </a:lnTo>
                    <a:lnTo>
                      <a:pt x="838" y="1126"/>
                    </a:lnTo>
                    <a:lnTo>
                      <a:pt x="836" y="1144"/>
                    </a:lnTo>
                    <a:lnTo>
                      <a:pt x="834" y="1156"/>
                    </a:lnTo>
                    <a:lnTo>
                      <a:pt x="834" y="1156"/>
                    </a:lnTo>
                    <a:lnTo>
                      <a:pt x="834" y="1182"/>
                    </a:lnTo>
                    <a:lnTo>
                      <a:pt x="832" y="1211"/>
                    </a:lnTo>
                    <a:lnTo>
                      <a:pt x="828" y="1239"/>
                    </a:lnTo>
                    <a:lnTo>
                      <a:pt x="824" y="1251"/>
                    </a:lnTo>
                    <a:lnTo>
                      <a:pt x="820" y="1261"/>
                    </a:lnTo>
                    <a:lnTo>
                      <a:pt x="820" y="1261"/>
                    </a:lnTo>
                    <a:lnTo>
                      <a:pt x="810" y="1275"/>
                    </a:lnTo>
                    <a:lnTo>
                      <a:pt x="796" y="1296"/>
                    </a:lnTo>
                    <a:lnTo>
                      <a:pt x="783" y="1306"/>
                    </a:lnTo>
                    <a:lnTo>
                      <a:pt x="771" y="1318"/>
                    </a:lnTo>
                    <a:lnTo>
                      <a:pt x="755" y="1328"/>
                    </a:lnTo>
                    <a:lnTo>
                      <a:pt x="737" y="1340"/>
                    </a:lnTo>
                    <a:lnTo>
                      <a:pt x="533" y="1340"/>
                    </a:lnTo>
                    <a:lnTo>
                      <a:pt x="328" y="134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3" name="Freeform 97"/>
              <p:cNvSpPr>
                <a:spLocks/>
              </p:cNvSpPr>
              <p:nvPr/>
            </p:nvSpPr>
            <p:spPr bwMode="auto">
              <a:xfrm>
                <a:off x="2203" y="368"/>
                <a:ext cx="1069" cy="1342"/>
              </a:xfrm>
              <a:custGeom>
                <a:avLst/>
                <a:gdLst>
                  <a:gd name="T0" fmla="*/ 535 w 1069"/>
                  <a:gd name="T1" fmla="*/ 0 h 1342"/>
                  <a:gd name="T2" fmla="*/ 480 w 1069"/>
                  <a:gd name="T3" fmla="*/ 4 h 1342"/>
                  <a:gd name="T4" fmla="*/ 427 w 1069"/>
                  <a:gd name="T5" fmla="*/ 12 h 1342"/>
                  <a:gd name="T6" fmla="*/ 377 w 1069"/>
                  <a:gd name="T7" fmla="*/ 25 h 1342"/>
                  <a:gd name="T8" fmla="*/ 328 w 1069"/>
                  <a:gd name="T9" fmla="*/ 41 h 1342"/>
                  <a:gd name="T10" fmla="*/ 282 w 1069"/>
                  <a:gd name="T11" fmla="*/ 63 h 1342"/>
                  <a:gd name="T12" fmla="*/ 197 w 1069"/>
                  <a:gd name="T13" fmla="*/ 118 h 1342"/>
                  <a:gd name="T14" fmla="*/ 124 w 1069"/>
                  <a:gd name="T15" fmla="*/ 188 h 1342"/>
                  <a:gd name="T16" fmla="*/ 79 w 1069"/>
                  <a:gd name="T17" fmla="*/ 249 h 1342"/>
                  <a:gd name="T18" fmla="*/ 53 w 1069"/>
                  <a:gd name="T19" fmla="*/ 292 h 1342"/>
                  <a:gd name="T20" fmla="*/ 33 w 1069"/>
                  <a:gd name="T21" fmla="*/ 338 h 1342"/>
                  <a:gd name="T22" fmla="*/ 18 w 1069"/>
                  <a:gd name="T23" fmla="*/ 387 h 1342"/>
                  <a:gd name="T24" fmla="*/ 6 w 1069"/>
                  <a:gd name="T25" fmla="*/ 437 h 1342"/>
                  <a:gd name="T26" fmla="*/ 2 w 1069"/>
                  <a:gd name="T27" fmla="*/ 490 h 1342"/>
                  <a:gd name="T28" fmla="*/ 0 w 1069"/>
                  <a:gd name="T29" fmla="*/ 516 h 1342"/>
                  <a:gd name="T30" fmla="*/ 2 w 1069"/>
                  <a:gd name="T31" fmla="*/ 565 h 1342"/>
                  <a:gd name="T32" fmla="*/ 10 w 1069"/>
                  <a:gd name="T33" fmla="*/ 613 h 1342"/>
                  <a:gd name="T34" fmla="*/ 39 w 1069"/>
                  <a:gd name="T35" fmla="*/ 707 h 1342"/>
                  <a:gd name="T36" fmla="*/ 53 w 1069"/>
                  <a:gd name="T37" fmla="*/ 737 h 1342"/>
                  <a:gd name="T38" fmla="*/ 67 w 1069"/>
                  <a:gd name="T39" fmla="*/ 765 h 1342"/>
                  <a:gd name="T40" fmla="*/ 205 w 1069"/>
                  <a:gd name="T41" fmla="*/ 1049 h 1342"/>
                  <a:gd name="T42" fmla="*/ 229 w 1069"/>
                  <a:gd name="T43" fmla="*/ 1130 h 1342"/>
                  <a:gd name="T44" fmla="*/ 233 w 1069"/>
                  <a:gd name="T45" fmla="*/ 1160 h 1342"/>
                  <a:gd name="T46" fmla="*/ 233 w 1069"/>
                  <a:gd name="T47" fmla="*/ 1184 h 1342"/>
                  <a:gd name="T48" fmla="*/ 241 w 1069"/>
                  <a:gd name="T49" fmla="*/ 1241 h 1342"/>
                  <a:gd name="T50" fmla="*/ 249 w 1069"/>
                  <a:gd name="T51" fmla="*/ 1263 h 1342"/>
                  <a:gd name="T52" fmla="*/ 257 w 1069"/>
                  <a:gd name="T53" fmla="*/ 1279 h 1342"/>
                  <a:gd name="T54" fmla="*/ 284 w 1069"/>
                  <a:gd name="T55" fmla="*/ 1310 h 1342"/>
                  <a:gd name="T56" fmla="*/ 312 w 1069"/>
                  <a:gd name="T57" fmla="*/ 1332 h 1342"/>
                  <a:gd name="T58" fmla="*/ 535 w 1069"/>
                  <a:gd name="T59" fmla="*/ 1342 h 1342"/>
                  <a:gd name="T60" fmla="*/ 739 w 1069"/>
                  <a:gd name="T61" fmla="*/ 1342 h 1342"/>
                  <a:gd name="T62" fmla="*/ 773 w 1069"/>
                  <a:gd name="T63" fmla="*/ 1320 h 1342"/>
                  <a:gd name="T64" fmla="*/ 798 w 1069"/>
                  <a:gd name="T65" fmla="*/ 1298 h 1342"/>
                  <a:gd name="T66" fmla="*/ 822 w 1069"/>
                  <a:gd name="T67" fmla="*/ 1263 h 1342"/>
                  <a:gd name="T68" fmla="*/ 826 w 1069"/>
                  <a:gd name="T69" fmla="*/ 1253 h 1342"/>
                  <a:gd name="T70" fmla="*/ 834 w 1069"/>
                  <a:gd name="T71" fmla="*/ 1213 h 1342"/>
                  <a:gd name="T72" fmla="*/ 836 w 1069"/>
                  <a:gd name="T73" fmla="*/ 1160 h 1342"/>
                  <a:gd name="T74" fmla="*/ 838 w 1069"/>
                  <a:gd name="T75" fmla="*/ 1146 h 1342"/>
                  <a:gd name="T76" fmla="*/ 850 w 1069"/>
                  <a:gd name="T77" fmla="*/ 1093 h 1342"/>
                  <a:gd name="T78" fmla="*/ 864 w 1069"/>
                  <a:gd name="T79" fmla="*/ 1049 h 1342"/>
                  <a:gd name="T80" fmla="*/ 1002 w 1069"/>
                  <a:gd name="T81" fmla="*/ 765 h 1342"/>
                  <a:gd name="T82" fmla="*/ 1032 w 1069"/>
                  <a:gd name="T83" fmla="*/ 707 h 1342"/>
                  <a:gd name="T84" fmla="*/ 1049 w 1069"/>
                  <a:gd name="T85" fmla="*/ 662 h 1342"/>
                  <a:gd name="T86" fmla="*/ 1063 w 1069"/>
                  <a:gd name="T87" fmla="*/ 591 h 1342"/>
                  <a:gd name="T88" fmla="*/ 1069 w 1069"/>
                  <a:gd name="T89" fmla="*/ 541 h 1342"/>
                  <a:gd name="T90" fmla="*/ 1069 w 1069"/>
                  <a:gd name="T91" fmla="*/ 516 h 1342"/>
                  <a:gd name="T92" fmla="*/ 1067 w 1069"/>
                  <a:gd name="T93" fmla="*/ 464 h 1342"/>
                  <a:gd name="T94" fmla="*/ 1059 w 1069"/>
                  <a:gd name="T95" fmla="*/ 413 h 1342"/>
                  <a:gd name="T96" fmla="*/ 1045 w 1069"/>
                  <a:gd name="T97" fmla="*/ 363 h 1342"/>
                  <a:gd name="T98" fmla="*/ 1026 w 1069"/>
                  <a:gd name="T99" fmla="*/ 316 h 1342"/>
                  <a:gd name="T100" fmla="*/ 1004 w 1069"/>
                  <a:gd name="T101" fmla="*/ 271 h 1342"/>
                  <a:gd name="T102" fmla="*/ 978 w 1069"/>
                  <a:gd name="T103" fmla="*/ 229 h 1342"/>
                  <a:gd name="T104" fmla="*/ 911 w 1069"/>
                  <a:gd name="T105" fmla="*/ 152 h 1342"/>
                  <a:gd name="T106" fmla="*/ 832 w 1069"/>
                  <a:gd name="T107" fmla="*/ 89 h 1342"/>
                  <a:gd name="T108" fmla="*/ 765 w 1069"/>
                  <a:gd name="T109" fmla="*/ 51 h 1342"/>
                  <a:gd name="T110" fmla="*/ 717 w 1069"/>
                  <a:gd name="T111" fmla="*/ 33 h 1342"/>
                  <a:gd name="T112" fmla="*/ 668 w 1069"/>
                  <a:gd name="T113" fmla="*/ 16 h 1342"/>
                  <a:gd name="T114" fmla="*/ 615 w 1069"/>
                  <a:gd name="T115" fmla="*/ 6 h 1342"/>
                  <a:gd name="T116" fmla="*/ 563 w 1069"/>
                  <a:gd name="T117" fmla="*/ 2 h 13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069" h="1342">
                    <a:moveTo>
                      <a:pt x="535" y="0"/>
                    </a:moveTo>
                    <a:lnTo>
                      <a:pt x="535" y="0"/>
                    </a:lnTo>
                    <a:lnTo>
                      <a:pt x="508" y="2"/>
                    </a:lnTo>
                    <a:lnTo>
                      <a:pt x="480" y="4"/>
                    </a:lnTo>
                    <a:lnTo>
                      <a:pt x="454" y="6"/>
                    </a:lnTo>
                    <a:lnTo>
                      <a:pt x="427" y="12"/>
                    </a:lnTo>
                    <a:lnTo>
                      <a:pt x="403" y="16"/>
                    </a:lnTo>
                    <a:lnTo>
                      <a:pt x="377" y="25"/>
                    </a:lnTo>
                    <a:lnTo>
                      <a:pt x="352" y="33"/>
                    </a:lnTo>
                    <a:lnTo>
                      <a:pt x="328" y="41"/>
                    </a:lnTo>
                    <a:lnTo>
                      <a:pt x="304" y="51"/>
                    </a:lnTo>
                    <a:lnTo>
                      <a:pt x="282" y="63"/>
                    </a:lnTo>
                    <a:lnTo>
                      <a:pt x="237" y="89"/>
                    </a:lnTo>
                    <a:lnTo>
                      <a:pt x="197" y="118"/>
                    </a:lnTo>
                    <a:lnTo>
                      <a:pt x="158" y="152"/>
                    </a:lnTo>
                    <a:lnTo>
                      <a:pt x="124" y="188"/>
                    </a:lnTo>
                    <a:lnTo>
                      <a:pt x="93" y="229"/>
                    </a:lnTo>
                    <a:lnTo>
                      <a:pt x="79" y="249"/>
                    </a:lnTo>
                    <a:lnTo>
                      <a:pt x="65" y="271"/>
                    </a:lnTo>
                    <a:lnTo>
                      <a:pt x="53" y="292"/>
                    </a:lnTo>
                    <a:lnTo>
                      <a:pt x="43" y="316"/>
                    </a:lnTo>
                    <a:lnTo>
                      <a:pt x="33" y="338"/>
                    </a:lnTo>
                    <a:lnTo>
                      <a:pt x="25" y="363"/>
                    </a:lnTo>
                    <a:lnTo>
                      <a:pt x="18" y="387"/>
                    </a:lnTo>
                    <a:lnTo>
                      <a:pt x="12" y="413"/>
                    </a:lnTo>
                    <a:lnTo>
                      <a:pt x="6" y="437"/>
                    </a:lnTo>
                    <a:lnTo>
                      <a:pt x="4" y="464"/>
                    </a:lnTo>
                    <a:lnTo>
                      <a:pt x="2" y="490"/>
                    </a:lnTo>
                    <a:lnTo>
                      <a:pt x="0" y="516"/>
                    </a:lnTo>
                    <a:lnTo>
                      <a:pt x="0" y="516"/>
                    </a:lnTo>
                    <a:lnTo>
                      <a:pt x="2" y="541"/>
                    </a:lnTo>
                    <a:lnTo>
                      <a:pt x="2" y="565"/>
                    </a:lnTo>
                    <a:lnTo>
                      <a:pt x="6" y="591"/>
                    </a:lnTo>
                    <a:lnTo>
                      <a:pt x="10" y="613"/>
                    </a:lnTo>
                    <a:lnTo>
                      <a:pt x="23" y="662"/>
                    </a:lnTo>
                    <a:lnTo>
                      <a:pt x="39" y="707"/>
                    </a:lnTo>
                    <a:lnTo>
                      <a:pt x="39" y="707"/>
                    </a:lnTo>
                    <a:lnTo>
                      <a:pt x="53" y="737"/>
                    </a:lnTo>
                    <a:lnTo>
                      <a:pt x="67" y="765"/>
                    </a:lnTo>
                    <a:lnTo>
                      <a:pt x="67" y="765"/>
                    </a:lnTo>
                    <a:lnTo>
                      <a:pt x="205" y="1049"/>
                    </a:lnTo>
                    <a:lnTo>
                      <a:pt x="205" y="1049"/>
                    </a:lnTo>
                    <a:lnTo>
                      <a:pt x="219" y="1093"/>
                    </a:lnTo>
                    <a:lnTo>
                      <a:pt x="229" y="1130"/>
                    </a:lnTo>
                    <a:lnTo>
                      <a:pt x="231" y="1146"/>
                    </a:lnTo>
                    <a:lnTo>
                      <a:pt x="233" y="1160"/>
                    </a:lnTo>
                    <a:lnTo>
                      <a:pt x="233" y="1160"/>
                    </a:lnTo>
                    <a:lnTo>
                      <a:pt x="233" y="1184"/>
                    </a:lnTo>
                    <a:lnTo>
                      <a:pt x="235" y="1213"/>
                    </a:lnTo>
                    <a:lnTo>
                      <a:pt x="241" y="1241"/>
                    </a:lnTo>
                    <a:lnTo>
                      <a:pt x="243" y="1253"/>
                    </a:lnTo>
                    <a:lnTo>
                      <a:pt x="249" y="1263"/>
                    </a:lnTo>
                    <a:lnTo>
                      <a:pt x="249" y="1263"/>
                    </a:lnTo>
                    <a:lnTo>
                      <a:pt x="257" y="1279"/>
                    </a:lnTo>
                    <a:lnTo>
                      <a:pt x="273" y="1298"/>
                    </a:lnTo>
                    <a:lnTo>
                      <a:pt x="284" y="1310"/>
                    </a:lnTo>
                    <a:lnTo>
                      <a:pt x="296" y="1320"/>
                    </a:lnTo>
                    <a:lnTo>
                      <a:pt x="312" y="1332"/>
                    </a:lnTo>
                    <a:lnTo>
                      <a:pt x="330" y="1342"/>
                    </a:lnTo>
                    <a:lnTo>
                      <a:pt x="535" y="1342"/>
                    </a:lnTo>
                    <a:lnTo>
                      <a:pt x="739" y="1342"/>
                    </a:lnTo>
                    <a:lnTo>
                      <a:pt x="739" y="1342"/>
                    </a:lnTo>
                    <a:lnTo>
                      <a:pt x="757" y="1332"/>
                    </a:lnTo>
                    <a:lnTo>
                      <a:pt x="773" y="1320"/>
                    </a:lnTo>
                    <a:lnTo>
                      <a:pt x="785" y="1310"/>
                    </a:lnTo>
                    <a:lnTo>
                      <a:pt x="798" y="1298"/>
                    </a:lnTo>
                    <a:lnTo>
                      <a:pt x="814" y="1279"/>
                    </a:lnTo>
                    <a:lnTo>
                      <a:pt x="822" y="1263"/>
                    </a:lnTo>
                    <a:lnTo>
                      <a:pt x="822" y="1263"/>
                    </a:lnTo>
                    <a:lnTo>
                      <a:pt x="826" y="1253"/>
                    </a:lnTo>
                    <a:lnTo>
                      <a:pt x="830" y="1241"/>
                    </a:lnTo>
                    <a:lnTo>
                      <a:pt x="834" y="1213"/>
                    </a:lnTo>
                    <a:lnTo>
                      <a:pt x="836" y="1184"/>
                    </a:lnTo>
                    <a:lnTo>
                      <a:pt x="836" y="1160"/>
                    </a:lnTo>
                    <a:lnTo>
                      <a:pt x="836" y="1160"/>
                    </a:lnTo>
                    <a:lnTo>
                      <a:pt x="838" y="1146"/>
                    </a:lnTo>
                    <a:lnTo>
                      <a:pt x="842" y="1130"/>
                    </a:lnTo>
                    <a:lnTo>
                      <a:pt x="850" y="1093"/>
                    </a:lnTo>
                    <a:lnTo>
                      <a:pt x="864" y="1049"/>
                    </a:lnTo>
                    <a:lnTo>
                      <a:pt x="864" y="1049"/>
                    </a:lnTo>
                    <a:lnTo>
                      <a:pt x="1002" y="765"/>
                    </a:lnTo>
                    <a:lnTo>
                      <a:pt x="1002" y="765"/>
                    </a:lnTo>
                    <a:lnTo>
                      <a:pt x="1018" y="737"/>
                    </a:lnTo>
                    <a:lnTo>
                      <a:pt x="1032" y="707"/>
                    </a:lnTo>
                    <a:lnTo>
                      <a:pt x="1032" y="707"/>
                    </a:lnTo>
                    <a:lnTo>
                      <a:pt x="1049" y="662"/>
                    </a:lnTo>
                    <a:lnTo>
                      <a:pt x="1059" y="613"/>
                    </a:lnTo>
                    <a:lnTo>
                      <a:pt x="1063" y="591"/>
                    </a:lnTo>
                    <a:lnTo>
                      <a:pt x="1067" y="565"/>
                    </a:lnTo>
                    <a:lnTo>
                      <a:pt x="1069" y="541"/>
                    </a:lnTo>
                    <a:lnTo>
                      <a:pt x="1069" y="516"/>
                    </a:lnTo>
                    <a:lnTo>
                      <a:pt x="1069" y="516"/>
                    </a:lnTo>
                    <a:lnTo>
                      <a:pt x="1069" y="490"/>
                    </a:lnTo>
                    <a:lnTo>
                      <a:pt x="1067" y="464"/>
                    </a:lnTo>
                    <a:lnTo>
                      <a:pt x="1063" y="437"/>
                    </a:lnTo>
                    <a:lnTo>
                      <a:pt x="1059" y="413"/>
                    </a:lnTo>
                    <a:lnTo>
                      <a:pt x="1053" y="387"/>
                    </a:lnTo>
                    <a:lnTo>
                      <a:pt x="1045" y="363"/>
                    </a:lnTo>
                    <a:lnTo>
                      <a:pt x="1036" y="338"/>
                    </a:lnTo>
                    <a:lnTo>
                      <a:pt x="1026" y="316"/>
                    </a:lnTo>
                    <a:lnTo>
                      <a:pt x="1016" y="292"/>
                    </a:lnTo>
                    <a:lnTo>
                      <a:pt x="1004" y="271"/>
                    </a:lnTo>
                    <a:lnTo>
                      <a:pt x="992" y="249"/>
                    </a:lnTo>
                    <a:lnTo>
                      <a:pt x="978" y="229"/>
                    </a:lnTo>
                    <a:lnTo>
                      <a:pt x="945" y="188"/>
                    </a:lnTo>
                    <a:lnTo>
                      <a:pt x="911" y="152"/>
                    </a:lnTo>
                    <a:lnTo>
                      <a:pt x="875" y="118"/>
                    </a:lnTo>
                    <a:lnTo>
                      <a:pt x="832" y="89"/>
                    </a:lnTo>
                    <a:lnTo>
                      <a:pt x="788" y="63"/>
                    </a:lnTo>
                    <a:lnTo>
                      <a:pt x="765" y="51"/>
                    </a:lnTo>
                    <a:lnTo>
                      <a:pt x="741" y="41"/>
                    </a:lnTo>
                    <a:lnTo>
                      <a:pt x="717" y="33"/>
                    </a:lnTo>
                    <a:lnTo>
                      <a:pt x="692" y="25"/>
                    </a:lnTo>
                    <a:lnTo>
                      <a:pt x="668" y="16"/>
                    </a:lnTo>
                    <a:lnTo>
                      <a:pt x="642" y="12"/>
                    </a:lnTo>
                    <a:lnTo>
                      <a:pt x="615" y="6"/>
                    </a:lnTo>
                    <a:lnTo>
                      <a:pt x="589" y="4"/>
                    </a:lnTo>
                    <a:lnTo>
                      <a:pt x="563" y="2"/>
                    </a:lnTo>
                    <a:lnTo>
                      <a:pt x="535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4" name="Freeform 98"/>
              <p:cNvSpPr>
                <a:spLocks noEditPoints="1"/>
              </p:cNvSpPr>
              <p:nvPr/>
            </p:nvSpPr>
            <p:spPr bwMode="auto">
              <a:xfrm>
                <a:off x="2205" y="370"/>
                <a:ext cx="1067" cy="1340"/>
              </a:xfrm>
              <a:custGeom>
                <a:avLst/>
                <a:gdLst>
                  <a:gd name="T0" fmla="*/ 296 w 1067"/>
                  <a:gd name="T1" fmla="*/ 1316 h 1340"/>
                  <a:gd name="T2" fmla="*/ 247 w 1067"/>
                  <a:gd name="T3" fmla="*/ 1261 h 1340"/>
                  <a:gd name="T4" fmla="*/ 235 w 1067"/>
                  <a:gd name="T5" fmla="*/ 1211 h 1340"/>
                  <a:gd name="T6" fmla="*/ 231 w 1067"/>
                  <a:gd name="T7" fmla="*/ 1142 h 1340"/>
                  <a:gd name="T8" fmla="*/ 203 w 1067"/>
                  <a:gd name="T9" fmla="*/ 1047 h 1340"/>
                  <a:gd name="T10" fmla="*/ 37 w 1067"/>
                  <a:gd name="T11" fmla="*/ 705 h 1340"/>
                  <a:gd name="T12" fmla="*/ 2 w 1067"/>
                  <a:gd name="T13" fmla="*/ 563 h 1340"/>
                  <a:gd name="T14" fmla="*/ 0 w 1067"/>
                  <a:gd name="T15" fmla="*/ 488 h 1340"/>
                  <a:gd name="T16" fmla="*/ 16 w 1067"/>
                  <a:gd name="T17" fmla="*/ 385 h 1340"/>
                  <a:gd name="T18" fmla="*/ 53 w 1067"/>
                  <a:gd name="T19" fmla="*/ 292 h 1340"/>
                  <a:gd name="T20" fmla="*/ 122 w 1067"/>
                  <a:gd name="T21" fmla="*/ 186 h 1340"/>
                  <a:gd name="T22" fmla="*/ 280 w 1067"/>
                  <a:gd name="T23" fmla="*/ 63 h 1340"/>
                  <a:gd name="T24" fmla="*/ 375 w 1067"/>
                  <a:gd name="T25" fmla="*/ 23 h 1340"/>
                  <a:gd name="T26" fmla="*/ 480 w 1067"/>
                  <a:gd name="T27" fmla="*/ 2 h 1340"/>
                  <a:gd name="T28" fmla="*/ 561 w 1067"/>
                  <a:gd name="T29" fmla="*/ 0 h 1340"/>
                  <a:gd name="T30" fmla="*/ 666 w 1067"/>
                  <a:gd name="T31" fmla="*/ 16 h 1340"/>
                  <a:gd name="T32" fmla="*/ 763 w 1067"/>
                  <a:gd name="T33" fmla="*/ 51 h 1340"/>
                  <a:gd name="T34" fmla="*/ 909 w 1067"/>
                  <a:gd name="T35" fmla="*/ 150 h 1340"/>
                  <a:gd name="T36" fmla="*/ 1002 w 1067"/>
                  <a:gd name="T37" fmla="*/ 269 h 1340"/>
                  <a:gd name="T38" fmla="*/ 1043 w 1067"/>
                  <a:gd name="T39" fmla="*/ 361 h 1340"/>
                  <a:gd name="T40" fmla="*/ 1063 w 1067"/>
                  <a:gd name="T41" fmla="*/ 462 h 1340"/>
                  <a:gd name="T42" fmla="*/ 1065 w 1067"/>
                  <a:gd name="T43" fmla="*/ 539 h 1340"/>
                  <a:gd name="T44" fmla="*/ 1028 w 1067"/>
                  <a:gd name="T45" fmla="*/ 705 h 1340"/>
                  <a:gd name="T46" fmla="*/ 1000 w 1067"/>
                  <a:gd name="T47" fmla="*/ 763 h 1340"/>
                  <a:gd name="T48" fmla="*/ 838 w 1067"/>
                  <a:gd name="T49" fmla="*/ 1126 h 1340"/>
                  <a:gd name="T50" fmla="*/ 834 w 1067"/>
                  <a:gd name="T51" fmla="*/ 1182 h 1340"/>
                  <a:gd name="T52" fmla="*/ 820 w 1067"/>
                  <a:gd name="T53" fmla="*/ 1261 h 1340"/>
                  <a:gd name="T54" fmla="*/ 783 w 1067"/>
                  <a:gd name="T55" fmla="*/ 1306 h 1340"/>
                  <a:gd name="T56" fmla="*/ 533 w 1067"/>
                  <a:gd name="T57" fmla="*/ 1338 h 1340"/>
                  <a:gd name="T58" fmla="*/ 506 w 1067"/>
                  <a:gd name="T59" fmla="*/ 0 h 1340"/>
                  <a:gd name="T60" fmla="*/ 401 w 1067"/>
                  <a:gd name="T61" fmla="*/ 16 h 1340"/>
                  <a:gd name="T62" fmla="*/ 302 w 1067"/>
                  <a:gd name="T63" fmla="*/ 51 h 1340"/>
                  <a:gd name="T64" fmla="*/ 156 w 1067"/>
                  <a:gd name="T65" fmla="*/ 150 h 1340"/>
                  <a:gd name="T66" fmla="*/ 65 w 1067"/>
                  <a:gd name="T67" fmla="*/ 269 h 1340"/>
                  <a:gd name="T68" fmla="*/ 25 w 1067"/>
                  <a:gd name="T69" fmla="*/ 361 h 1340"/>
                  <a:gd name="T70" fmla="*/ 2 w 1067"/>
                  <a:gd name="T71" fmla="*/ 462 h 1340"/>
                  <a:gd name="T72" fmla="*/ 0 w 1067"/>
                  <a:gd name="T73" fmla="*/ 539 h 1340"/>
                  <a:gd name="T74" fmla="*/ 37 w 1067"/>
                  <a:gd name="T75" fmla="*/ 705 h 1340"/>
                  <a:gd name="T76" fmla="*/ 65 w 1067"/>
                  <a:gd name="T77" fmla="*/ 763 h 1340"/>
                  <a:gd name="T78" fmla="*/ 227 w 1067"/>
                  <a:gd name="T79" fmla="*/ 1126 h 1340"/>
                  <a:gd name="T80" fmla="*/ 231 w 1067"/>
                  <a:gd name="T81" fmla="*/ 1182 h 1340"/>
                  <a:gd name="T82" fmla="*/ 247 w 1067"/>
                  <a:gd name="T83" fmla="*/ 1261 h 1340"/>
                  <a:gd name="T84" fmla="*/ 282 w 1067"/>
                  <a:gd name="T85" fmla="*/ 1306 h 1340"/>
                  <a:gd name="T86" fmla="*/ 533 w 1067"/>
                  <a:gd name="T87" fmla="*/ 1340 h 1340"/>
                  <a:gd name="T88" fmla="*/ 771 w 1067"/>
                  <a:gd name="T89" fmla="*/ 1318 h 1340"/>
                  <a:gd name="T90" fmla="*/ 820 w 1067"/>
                  <a:gd name="T91" fmla="*/ 1261 h 1340"/>
                  <a:gd name="T92" fmla="*/ 832 w 1067"/>
                  <a:gd name="T93" fmla="*/ 1211 h 1340"/>
                  <a:gd name="T94" fmla="*/ 836 w 1067"/>
                  <a:gd name="T95" fmla="*/ 1144 h 1340"/>
                  <a:gd name="T96" fmla="*/ 862 w 1067"/>
                  <a:gd name="T97" fmla="*/ 1047 h 1340"/>
                  <a:gd name="T98" fmla="*/ 1028 w 1067"/>
                  <a:gd name="T99" fmla="*/ 705 h 1340"/>
                  <a:gd name="T100" fmla="*/ 1065 w 1067"/>
                  <a:gd name="T101" fmla="*/ 563 h 1340"/>
                  <a:gd name="T102" fmla="*/ 1067 w 1067"/>
                  <a:gd name="T103" fmla="*/ 488 h 1340"/>
                  <a:gd name="T104" fmla="*/ 1049 w 1067"/>
                  <a:gd name="T105" fmla="*/ 385 h 1340"/>
                  <a:gd name="T106" fmla="*/ 1014 w 1067"/>
                  <a:gd name="T107" fmla="*/ 292 h 1340"/>
                  <a:gd name="T108" fmla="*/ 943 w 1067"/>
                  <a:gd name="T109" fmla="*/ 186 h 1340"/>
                  <a:gd name="T110" fmla="*/ 786 w 1067"/>
                  <a:gd name="T111" fmla="*/ 61 h 1340"/>
                  <a:gd name="T112" fmla="*/ 690 w 1067"/>
                  <a:gd name="T113" fmla="*/ 23 h 1340"/>
                  <a:gd name="T114" fmla="*/ 587 w 1067"/>
                  <a:gd name="T115" fmla="*/ 2 h 13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067" h="1340">
                    <a:moveTo>
                      <a:pt x="328" y="1338"/>
                    </a:moveTo>
                    <a:lnTo>
                      <a:pt x="328" y="1338"/>
                    </a:lnTo>
                    <a:lnTo>
                      <a:pt x="310" y="1328"/>
                    </a:lnTo>
                    <a:lnTo>
                      <a:pt x="296" y="1316"/>
                    </a:lnTo>
                    <a:lnTo>
                      <a:pt x="282" y="1306"/>
                    </a:lnTo>
                    <a:lnTo>
                      <a:pt x="271" y="1294"/>
                    </a:lnTo>
                    <a:lnTo>
                      <a:pt x="255" y="1275"/>
                    </a:lnTo>
                    <a:lnTo>
                      <a:pt x="247" y="1261"/>
                    </a:lnTo>
                    <a:lnTo>
                      <a:pt x="247" y="1261"/>
                    </a:lnTo>
                    <a:lnTo>
                      <a:pt x="243" y="1249"/>
                    </a:lnTo>
                    <a:lnTo>
                      <a:pt x="239" y="1237"/>
                    </a:lnTo>
                    <a:lnTo>
                      <a:pt x="235" y="1211"/>
                    </a:lnTo>
                    <a:lnTo>
                      <a:pt x="233" y="1182"/>
                    </a:lnTo>
                    <a:lnTo>
                      <a:pt x="231" y="1156"/>
                    </a:lnTo>
                    <a:lnTo>
                      <a:pt x="231" y="1156"/>
                    </a:lnTo>
                    <a:lnTo>
                      <a:pt x="231" y="1142"/>
                    </a:lnTo>
                    <a:lnTo>
                      <a:pt x="227" y="1126"/>
                    </a:lnTo>
                    <a:lnTo>
                      <a:pt x="217" y="1089"/>
                    </a:lnTo>
                    <a:lnTo>
                      <a:pt x="203" y="1047"/>
                    </a:lnTo>
                    <a:lnTo>
                      <a:pt x="203" y="1047"/>
                    </a:lnTo>
                    <a:lnTo>
                      <a:pt x="67" y="763"/>
                    </a:lnTo>
                    <a:lnTo>
                      <a:pt x="67" y="763"/>
                    </a:lnTo>
                    <a:lnTo>
                      <a:pt x="51" y="735"/>
                    </a:lnTo>
                    <a:lnTo>
                      <a:pt x="37" y="705"/>
                    </a:lnTo>
                    <a:lnTo>
                      <a:pt x="37" y="705"/>
                    </a:lnTo>
                    <a:lnTo>
                      <a:pt x="23" y="660"/>
                    </a:lnTo>
                    <a:lnTo>
                      <a:pt x="10" y="611"/>
                    </a:lnTo>
                    <a:lnTo>
                      <a:pt x="2" y="563"/>
                    </a:lnTo>
                    <a:lnTo>
                      <a:pt x="0" y="539"/>
                    </a:lnTo>
                    <a:lnTo>
                      <a:pt x="0" y="514"/>
                    </a:lnTo>
                    <a:lnTo>
                      <a:pt x="0" y="514"/>
                    </a:lnTo>
                    <a:lnTo>
                      <a:pt x="0" y="488"/>
                    </a:lnTo>
                    <a:lnTo>
                      <a:pt x="2" y="462"/>
                    </a:lnTo>
                    <a:lnTo>
                      <a:pt x="6" y="435"/>
                    </a:lnTo>
                    <a:lnTo>
                      <a:pt x="10" y="411"/>
                    </a:lnTo>
                    <a:lnTo>
                      <a:pt x="16" y="385"/>
                    </a:lnTo>
                    <a:lnTo>
                      <a:pt x="25" y="361"/>
                    </a:lnTo>
                    <a:lnTo>
                      <a:pt x="33" y="338"/>
                    </a:lnTo>
                    <a:lnTo>
                      <a:pt x="43" y="314"/>
                    </a:lnTo>
                    <a:lnTo>
                      <a:pt x="53" y="292"/>
                    </a:lnTo>
                    <a:lnTo>
                      <a:pt x="65" y="269"/>
                    </a:lnTo>
                    <a:lnTo>
                      <a:pt x="77" y="247"/>
                    </a:lnTo>
                    <a:lnTo>
                      <a:pt x="91" y="227"/>
                    </a:lnTo>
                    <a:lnTo>
                      <a:pt x="122" y="186"/>
                    </a:lnTo>
                    <a:lnTo>
                      <a:pt x="158" y="150"/>
                    </a:lnTo>
                    <a:lnTo>
                      <a:pt x="195" y="118"/>
                    </a:lnTo>
                    <a:lnTo>
                      <a:pt x="237" y="87"/>
                    </a:lnTo>
                    <a:lnTo>
                      <a:pt x="280" y="63"/>
                    </a:lnTo>
                    <a:lnTo>
                      <a:pt x="304" y="51"/>
                    </a:lnTo>
                    <a:lnTo>
                      <a:pt x="326" y="41"/>
                    </a:lnTo>
                    <a:lnTo>
                      <a:pt x="350" y="31"/>
                    </a:lnTo>
                    <a:lnTo>
                      <a:pt x="375" y="23"/>
                    </a:lnTo>
                    <a:lnTo>
                      <a:pt x="401" y="16"/>
                    </a:lnTo>
                    <a:lnTo>
                      <a:pt x="427" y="10"/>
                    </a:lnTo>
                    <a:lnTo>
                      <a:pt x="452" y="6"/>
                    </a:lnTo>
                    <a:lnTo>
                      <a:pt x="480" y="2"/>
                    </a:lnTo>
                    <a:lnTo>
                      <a:pt x="506" y="0"/>
                    </a:lnTo>
                    <a:lnTo>
                      <a:pt x="533" y="0"/>
                    </a:lnTo>
                    <a:lnTo>
                      <a:pt x="533" y="0"/>
                    </a:lnTo>
                    <a:lnTo>
                      <a:pt x="561" y="0"/>
                    </a:lnTo>
                    <a:lnTo>
                      <a:pt x="587" y="2"/>
                    </a:lnTo>
                    <a:lnTo>
                      <a:pt x="613" y="6"/>
                    </a:lnTo>
                    <a:lnTo>
                      <a:pt x="640" y="10"/>
                    </a:lnTo>
                    <a:lnTo>
                      <a:pt x="666" y="16"/>
                    </a:lnTo>
                    <a:lnTo>
                      <a:pt x="690" y="23"/>
                    </a:lnTo>
                    <a:lnTo>
                      <a:pt x="715" y="31"/>
                    </a:lnTo>
                    <a:lnTo>
                      <a:pt x="739" y="41"/>
                    </a:lnTo>
                    <a:lnTo>
                      <a:pt x="763" y="51"/>
                    </a:lnTo>
                    <a:lnTo>
                      <a:pt x="786" y="63"/>
                    </a:lnTo>
                    <a:lnTo>
                      <a:pt x="830" y="87"/>
                    </a:lnTo>
                    <a:lnTo>
                      <a:pt x="871" y="118"/>
                    </a:lnTo>
                    <a:lnTo>
                      <a:pt x="909" y="150"/>
                    </a:lnTo>
                    <a:lnTo>
                      <a:pt x="943" y="186"/>
                    </a:lnTo>
                    <a:lnTo>
                      <a:pt x="974" y="227"/>
                    </a:lnTo>
                    <a:lnTo>
                      <a:pt x="988" y="247"/>
                    </a:lnTo>
                    <a:lnTo>
                      <a:pt x="1002" y="269"/>
                    </a:lnTo>
                    <a:lnTo>
                      <a:pt x="1012" y="292"/>
                    </a:lnTo>
                    <a:lnTo>
                      <a:pt x="1024" y="314"/>
                    </a:lnTo>
                    <a:lnTo>
                      <a:pt x="1032" y="338"/>
                    </a:lnTo>
                    <a:lnTo>
                      <a:pt x="1043" y="361"/>
                    </a:lnTo>
                    <a:lnTo>
                      <a:pt x="1049" y="385"/>
                    </a:lnTo>
                    <a:lnTo>
                      <a:pt x="1055" y="411"/>
                    </a:lnTo>
                    <a:lnTo>
                      <a:pt x="1061" y="435"/>
                    </a:lnTo>
                    <a:lnTo>
                      <a:pt x="1063" y="462"/>
                    </a:lnTo>
                    <a:lnTo>
                      <a:pt x="1065" y="488"/>
                    </a:lnTo>
                    <a:lnTo>
                      <a:pt x="1067" y="514"/>
                    </a:lnTo>
                    <a:lnTo>
                      <a:pt x="1067" y="514"/>
                    </a:lnTo>
                    <a:lnTo>
                      <a:pt x="1065" y="539"/>
                    </a:lnTo>
                    <a:lnTo>
                      <a:pt x="1063" y="563"/>
                    </a:lnTo>
                    <a:lnTo>
                      <a:pt x="1057" y="611"/>
                    </a:lnTo>
                    <a:lnTo>
                      <a:pt x="1045" y="660"/>
                    </a:lnTo>
                    <a:lnTo>
                      <a:pt x="1028" y="705"/>
                    </a:lnTo>
                    <a:lnTo>
                      <a:pt x="1028" y="705"/>
                    </a:lnTo>
                    <a:lnTo>
                      <a:pt x="1014" y="735"/>
                    </a:lnTo>
                    <a:lnTo>
                      <a:pt x="1000" y="763"/>
                    </a:lnTo>
                    <a:lnTo>
                      <a:pt x="1000" y="763"/>
                    </a:lnTo>
                    <a:lnTo>
                      <a:pt x="862" y="1047"/>
                    </a:lnTo>
                    <a:lnTo>
                      <a:pt x="862" y="1047"/>
                    </a:lnTo>
                    <a:lnTo>
                      <a:pt x="848" y="1089"/>
                    </a:lnTo>
                    <a:lnTo>
                      <a:pt x="838" y="1126"/>
                    </a:lnTo>
                    <a:lnTo>
                      <a:pt x="836" y="1142"/>
                    </a:lnTo>
                    <a:lnTo>
                      <a:pt x="834" y="1156"/>
                    </a:lnTo>
                    <a:lnTo>
                      <a:pt x="834" y="1156"/>
                    </a:lnTo>
                    <a:lnTo>
                      <a:pt x="834" y="1182"/>
                    </a:lnTo>
                    <a:lnTo>
                      <a:pt x="832" y="1211"/>
                    </a:lnTo>
                    <a:lnTo>
                      <a:pt x="826" y="1237"/>
                    </a:lnTo>
                    <a:lnTo>
                      <a:pt x="824" y="1249"/>
                    </a:lnTo>
                    <a:lnTo>
                      <a:pt x="820" y="1261"/>
                    </a:lnTo>
                    <a:lnTo>
                      <a:pt x="820" y="1261"/>
                    </a:lnTo>
                    <a:lnTo>
                      <a:pt x="810" y="1275"/>
                    </a:lnTo>
                    <a:lnTo>
                      <a:pt x="796" y="1294"/>
                    </a:lnTo>
                    <a:lnTo>
                      <a:pt x="783" y="1306"/>
                    </a:lnTo>
                    <a:lnTo>
                      <a:pt x="771" y="1316"/>
                    </a:lnTo>
                    <a:lnTo>
                      <a:pt x="755" y="1328"/>
                    </a:lnTo>
                    <a:lnTo>
                      <a:pt x="737" y="1338"/>
                    </a:lnTo>
                    <a:lnTo>
                      <a:pt x="533" y="1338"/>
                    </a:lnTo>
                    <a:lnTo>
                      <a:pt x="328" y="1338"/>
                    </a:lnTo>
                    <a:close/>
                    <a:moveTo>
                      <a:pt x="533" y="0"/>
                    </a:moveTo>
                    <a:lnTo>
                      <a:pt x="533" y="0"/>
                    </a:lnTo>
                    <a:lnTo>
                      <a:pt x="506" y="0"/>
                    </a:lnTo>
                    <a:lnTo>
                      <a:pt x="478" y="2"/>
                    </a:lnTo>
                    <a:lnTo>
                      <a:pt x="452" y="6"/>
                    </a:lnTo>
                    <a:lnTo>
                      <a:pt x="425" y="10"/>
                    </a:lnTo>
                    <a:lnTo>
                      <a:pt x="401" y="16"/>
                    </a:lnTo>
                    <a:lnTo>
                      <a:pt x="375" y="23"/>
                    </a:lnTo>
                    <a:lnTo>
                      <a:pt x="350" y="31"/>
                    </a:lnTo>
                    <a:lnTo>
                      <a:pt x="326" y="41"/>
                    </a:lnTo>
                    <a:lnTo>
                      <a:pt x="302" y="51"/>
                    </a:lnTo>
                    <a:lnTo>
                      <a:pt x="280" y="61"/>
                    </a:lnTo>
                    <a:lnTo>
                      <a:pt x="235" y="87"/>
                    </a:lnTo>
                    <a:lnTo>
                      <a:pt x="195" y="118"/>
                    </a:lnTo>
                    <a:lnTo>
                      <a:pt x="156" y="150"/>
                    </a:lnTo>
                    <a:lnTo>
                      <a:pt x="122" y="186"/>
                    </a:lnTo>
                    <a:lnTo>
                      <a:pt x="91" y="227"/>
                    </a:lnTo>
                    <a:lnTo>
                      <a:pt x="77" y="247"/>
                    </a:lnTo>
                    <a:lnTo>
                      <a:pt x="65" y="269"/>
                    </a:lnTo>
                    <a:lnTo>
                      <a:pt x="53" y="292"/>
                    </a:lnTo>
                    <a:lnTo>
                      <a:pt x="41" y="314"/>
                    </a:lnTo>
                    <a:lnTo>
                      <a:pt x="33" y="336"/>
                    </a:lnTo>
                    <a:lnTo>
                      <a:pt x="25" y="361"/>
                    </a:lnTo>
                    <a:lnTo>
                      <a:pt x="16" y="385"/>
                    </a:lnTo>
                    <a:lnTo>
                      <a:pt x="10" y="411"/>
                    </a:lnTo>
                    <a:lnTo>
                      <a:pt x="6" y="435"/>
                    </a:lnTo>
                    <a:lnTo>
                      <a:pt x="2" y="462"/>
                    </a:lnTo>
                    <a:lnTo>
                      <a:pt x="0" y="488"/>
                    </a:lnTo>
                    <a:lnTo>
                      <a:pt x="0" y="514"/>
                    </a:lnTo>
                    <a:lnTo>
                      <a:pt x="0" y="514"/>
                    </a:lnTo>
                    <a:lnTo>
                      <a:pt x="0" y="539"/>
                    </a:lnTo>
                    <a:lnTo>
                      <a:pt x="2" y="563"/>
                    </a:lnTo>
                    <a:lnTo>
                      <a:pt x="8" y="611"/>
                    </a:lnTo>
                    <a:lnTo>
                      <a:pt x="21" y="660"/>
                    </a:lnTo>
                    <a:lnTo>
                      <a:pt x="37" y="705"/>
                    </a:lnTo>
                    <a:lnTo>
                      <a:pt x="37" y="705"/>
                    </a:lnTo>
                    <a:lnTo>
                      <a:pt x="51" y="735"/>
                    </a:lnTo>
                    <a:lnTo>
                      <a:pt x="65" y="763"/>
                    </a:lnTo>
                    <a:lnTo>
                      <a:pt x="65" y="763"/>
                    </a:lnTo>
                    <a:lnTo>
                      <a:pt x="203" y="1047"/>
                    </a:lnTo>
                    <a:lnTo>
                      <a:pt x="203" y="1047"/>
                    </a:lnTo>
                    <a:lnTo>
                      <a:pt x="217" y="1089"/>
                    </a:lnTo>
                    <a:lnTo>
                      <a:pt x="227" y="1126"/>
                    </a:lnTo>
                    <a:lnTo>
                      <a:pt x="231" y="1144"/>
                    </a:lnTo>
                    <a:lnTo>
                      <a:pt x="231" y="1156"/>
                    </a:lnTo>
                    <a:lnTo>
                      <a:pt x="231" y="1156"/>
                    </a:lnTo>
                    <a:lnTo>
                      <a:pt x="231" y="1182"/>
                    </a:lnTo>
                    <a:lnTo>
                      <a:pt x="235" y="1211"/>
                    </a:lnTo>
                    <a:lnTo>
                      <a:pt x="239" y="1239"/>
                    </a:lnTo>
                    <a:lnTo>
                      <a:pt x="243" y="1251"/>
                    </a:lnTo>
                    <a:lnTo>
                      <a:pt x="247" y="1261"/>
                    </a:lnTo>
                    <a:lnTo>
                      <a:pt x="247" y="1261"/>
                    </a:lnTo>
                    <a:lnTo>
                      <a:pt x="255" y="1275"/>
                    </a:lnTo>
                    <a:lnTo>
                      <a:pt x="271" y="1296"/>
                    </a:lnTo>
                    <a:lnTo>
                      <a:pt x="282" y="1306"/>
                    </a:lnTo>
                    <a:lnTo>
                      <a:pt x="296" y="1318"/>
                    </a:lnTo>
                    <a:lnTo>
                      <a:pt x="310" y="1328"/>
                    </a:lnTo>
                    <a:lnTo>
                      <a:pt x="328" y="1340"/>
                    </a:lnTo>
                    <a:lnTo>
                      <a:pt x="533" y="1340"/>
                    </a:lnTo>
                    <a:lnTo>
                      <a:pt x="737" y="1340"/>
                    </a:lnTo>
                    <a:lnTo>
                      <a:pt x="737" y="1340"/>
                    </a:lnTo>
                    <a:lnTo>
                      <a:pt x="755" y="1328"/>
                    </a:lnTo>
                    <a:lnTo>
                      <a:pt x="771" y="1318"/>
                    </a:lnTo>
                    <a:lnTo>
                      <a:pt x="783" y="1306"/>
                    </a:lnTo>
                    <a:lnTo>
                      <a:pt x="796" y="1296"/>
                    </a:lnTo>
                    <a:lnTo>
                      <a:pt x="810" y="1275"/>
                    </a:lnTo>
                    <a:lnTo>
                      <a:pt x="820" y="1261"/>
                    </a:lnTo>
                    <a:lnTo>
                      <a:pt x="820" y="1261"/>
                    </a:lnTo>
                    <a:lnTo>
                      <a:pt x="824" y="1251"/>
                    </a:lnTo>
                    <a:lnTo>
                      <a:pt x="828" y="1239"/>
                    </a:lnTo>
                    <a:lnTo>
                      <a:pt x="832" y="1211"/>
                    </a:lnTo>
                    <a:lnTo>
                      <a:pt x="834" y="1182"/>
                    </a:lnTo>
                    <a:lnTo>
                      <a:pt x="834" y="1156"/>
                    </a:lnTo>
                    <a:lnTo>
                      <a:pt x="834" y="1156"/>
                    </a:lnTo>
                    <a:lnTo>
                      <a:pt x="836" y="1144"/>
                    </a:lnTo>
                    <a:lnTo>
                      <a:pt x="838" y="1126"/>
                    </a:lnTo>
                    <a:lnTo>
                      <a:pt x="848" y="1089"/>
                    </a:lnTo>
                    <a:lnTo>
                      <a:pt x="862" y="1047"/>
                    </a:lnTo>
                    <a:lnTo>
                      <a:pt x="862" y="1047"/>
                    </a:lnTo>
                    <a:lnTo>
                      <a:pt x="1000" y="763"/>
                    </a:lnTo>
                    <a:lnTo>
                      <a:pt x="1000" y="763"/>
                    </a:lnTo>
                    <a:lnTo>
                      <a:pt x="1016" y="735"/>
                    </a:lnTo>
                    <a:lnTo>
                      <a:pt x="1028" y="705"/>
                    </a:lnTo>
                    <a:lnTo>
                      <a:pt x="1028" y="705"/>
                    </a:lnTo>
                    <a:lnTo>
                      <a:pt x="1045" y="660"/>
                    </a:lnTo>
                    <a:lnTo>
                      <a:pt x="1057" y="611"/>
                    </a:lnTo>
                    <a:lnTo>
                      <a:pt x="1065" y="563"/>
                    </a:lnTo>
                    <a:lnTo>
                      <a:pt x="1067" y="539"/>
                    </a:lnTo>
                    <a:lnTo>
                      <a:pt x="1067" y="514"/>
                    </a:lnTo>
                    <a:lnTo>
                      <a:pt x="1067" y="514"/>
                    </a:lnTo>
                    <a:lnTo>
                      <a:pt x="1067" y="488"/>
                    </a:lnTo>
                    <a:lnTo>
                      <a:pt x="1063" y="462"/>
                    </a:lnTo>
                    <a:lnTo>
                      <a:pt x="1061" y="435"/>
                    </a:lnTo>
                    <a:lnTo>
                      <a:pt x="1055" y="411"/>
                    </a:lnTo>
                    <a:lnTo>
                      <a:pt x="1049" y="385"/>
                    </a:lnTo>
                    <a:lnTo>
                      <a:pt x="1043" y="361"/>
                    </a:lnTo>
                    <a:lnTo>
                      <a:pt x="1034" y="336"/>
                    </a:lnTo>
                    <a:lnTo>
                      <a:pt x="1024" y="314"/>
                    </a:lnTo>
                    <a:lnTo>
                      <a:pt x="1014" y="292"/>
                    </a:lnTo>
                    <a:lnTo>
                      <a:pt x="1002" y="269"/>
                    </a:lnTo>
                    <a:lnTo>
                      <a:pt x="988" y="247"/>
                    </a:lnTo>
                    <a:lnTo>
                      <a:pt x="974" y="227"/>
                    </a:lnTo>
                    <a:lnTo>
                      <a:pt x="943" y="186"/>
                    </a:lnTo>
                    <a:lnTo>
                      <a:pt x="909" y="150"/>
                    </a:lnTo>
                    <a:lnTo>
                      <a:pt x="871" y="118"/>
                    </a:lnTo>
                    <a:lnTo>
                      <a:pt x="830" y="87"/>
                    </a:lnTo>
                    <a:lnTo>
                      <a:pt x="786" y="61"/>
                    </a:lnTo>
                    <a:lnTo>
                      <a:pt x="763" y="51"/>
                    </a:lnTo>
                    <a:lnTo>
                      <a:pt x="739" y="41"/>
                    </a:lnTo>
                    <a:lnTo>
                      <a:pt x="715" y="31"/>
                    </a:lnTo>
                    <a:lnTo>
                      <a:pt x="690" y="23"/>
                    </a:lnTo>
                    <a:lnTo>
                      <a:pt x="666" y="16"/>
                    </a:lnTo>
                    <a:lnTo>
                      <a:pt x="640" y="10"/>
                    </a:lnTo>
                    <a:lnTo>
                      <a:pt x="613" y="6"/>
                    </a:lnTo>
                    <a:lnTo>
                      <a:pt x="587" y="2"/>
                    </a:lnTo>
                    <a:lnTo>
                      <a:pt x="561" y="0"/>
                    </a:lnTo>
                    <a:lnTo>
                      <a:pt x="533" y="0"/>
                    </a:lnTo>
                    <a:close/>
                  </a:path>
                </a:pathLst>
              </a:custGeom>
              <a:solidFill>
                <a:srgbClr val="FBFBF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5" name="Freeform 99"/>
              <p:cNvSpPr>
                <a:spLocks/>
              </p:cNvSpPr>
              <p:nvPr/>
            </p:nvSpPr>
            <p:spPr bwMode="auto">
              <a:xfrm>
                <a:off x="2205" y="370"/>
                <a:ext cx="1067" cy="1338"/>
              </a:xfrm>
              <a:custGeom>
                <a:avLst/>
                <a:gdLst>
                  <a:gd name="T0" fmla="*/ 328 w 1067"/>
                  <a:gd name="T1" fmla="*/ 1338 h 1338"/>
                  <a:gd name="T2" fmla="*/ 296 w 1067"/>
                  <a:gd name="T3" fmla="*/ 1316 h 1338"/>
                  <a:gd name="T4" fmla="*/ 271 w 1067"/>
                  <a:gd name="T5" fmla="*/ 1294 h 1338"/>
                  <a:gd name="T6" fmla="*/ 247 w 1067"/>
                  <a:gd name="T7" fmla="*/ 1261 h 1338"/>
                  <a:gd name="T8" fmla="*/ 243 w 1067"/>
                  <a:gd name="T9" fmla="*/ 1249 h 1338"/>
                  <a:gd name="T10" fmla="*/ 235 w 1067"/>
                  <a:gd name="T11" fmla="*/ 1211 h 1338"/>
                  <a:gd name="T12" fmla="*/ 231 w 1067"/>
                  <a:gd name="T13" fmla="*/ 1156 h 1338"/>
                  <a:gd name="T14" fmla="*/ 231 w 1067"/>
                  <a:gd name="T15" fmla="*/ 1142 h 1338"/>
                  <a:gd name="T16" fmla="*/ 217 w 1067"/>
                  <a:gd name="T17" fmla="*/ 1089 h 1338"/>
                  <a:gd name="T18" fmla="*/ 203 w 1067"/>
                  <a:gd name="T19" fmla="*/ 1047 h 1338"/>
                  <a:gd name="T20" fmla="*/ 67 w 1067"/>
                  <a:gd name="T21" fmla="*/ 763 h 1338"/>
                  <a:gd name="T22" fmla="*/ 37 w 1067"/>
                  <a:gd name="T23" fmla="*/ 705 h 1338"/>
                  <a:gd name="T24" fmla="*/ 23 w 1067"/>
                  <a:gd name="T25" fmla="*/ 660 h 1338"/>
                  <a:gd name="T26" fmla="*/ 2 w 1067"/>
                  <a:gd name="T27" fmla="*/ 563 h 1338"/>
                  <a:gd name="T28" fmla="*/ 0 w 1067"/>
                  <a:gd name="T29" fmla="*/ 514 h 1338"/>
                  <a:gd name="T30" fmla="*/ 0 w 1067"/>
                  <a:gd name="T31" fmla="*/ 488 h 1338"/>
                  <a:gd name="T32" fmla="*/ 6 w 1067"/>
                  <a:gd name="T33" fmla="*/ 435 h 1338"/>
                  <a:gd name="T34" fmla="*/ 16 w 1067"/>
                  <a:gd name="T35" fmla="*/ 385 h 1338"/>
                  <a:gd name="T36" fmla="*/ 33 w 1067"/>
                  <a:gd name="T37" fmla="*/ 338 h 1338"/>
                  <a:gd name="T38" fmla="*/ 53 w 1067"/>
                  <a:gd name="T39" fmla="*/ 292 h 1338"/>
                  <a:gd name="T40" fmla="*/ 77 w 1067"/>
                  <a:gd name="T41" fmla="*/ 247 h 1338"/>
                  <a:gd name="T42" fmla="*/ 122 w 1067"/>
                  <a:gd name="T43" fmla="*/ 186 h 1338"/>
                  <a:gd name="T44" fmla="*/ 195 w 1067"/>
                  <a:gd name="T45" fmla="*/ 118 h 1338"/>
                  <a:gd name="T46" fmla="*/ 280 w 1067"/>
                  <a:gd name="T47" fmla="*/ 63 h 1338"/>
                  <a:gd name="T48" fmla="*/ 326 w 1067"/>
                  <a:gd name="T49" fmla="*/ 41 h 1338"/>
                  <a:gd name="T50" fmla="*/ 375 w 1067"/>
                  <a:gd name="T51" fmla="*/ 23 h 1338"/>
                  <a:gd name="T52" fmla="*/ 427 w 1067"/>
                  <a:gd name="T53" fmla="*/ 10 h 1338"/>
                  <a:gd name="T54" fmla="*/ 480 w 1067"/>
                  <a:gd name="T55" fmla="*/ 2 h 1338"/>
                  <a:gd name="T56" fmla="*/ 533 w 1067"/>
                  <a:gd name="T57" fmla="*/ 0 h 1338"/>
                  <a:gd name="T58" fmla="*/ 561 w 1067"/>
                  <a:gd name="T59" fmla="*/ 0 h 1338"/>
                  <a:gd name="T60" fmla="*/ 613 w 1067"/>
                  <a:gd name="T61" fmla="*/ 6 h 1338"/>
                  <a:gd name="T62" fmla="*/ 666 w 1067"/>
                  <a:gd name="T63" fmla="*/ 16 h 1338"/>
                  <a:gd name="T64" fmla="*/ 715 w 1067"/>
                  <a:gd name="T65" fmla="*/ 31 h 1338"/>
                  <a:gd name="T66" fmla="*/ 763 w 1067"/>
                  <a:gd name="T67" fmla="*/ 51 h 1338"/>
                  <a:gd name="T68" fmla="*/ 830 w 1067"/>
                  <a:gd name="T69" fmla="*/ 87 h 1338"/>
                  <a:gd name="T70" fmla="*/ 909 w 1067"/>
                  <a:gd name="T71" fmla="*/ 150 h 1338"/>
                  <a:gd name="T72" fmla="*/ 974 w 1067"/>
                  <a:gd name="T73" fmla="*/ 227 h 1338"/>
                  <a:gd name="T74" fmla="*/ 1002 w 1067"/>
                  <a:gd name="T75" fmla="*/ 269 h 1338"/>
                  <a:gd name="T76" fmla="*/ 1024 w 1067"/>
                  <a:gd name="T77" fmla="*/ 314 h 1338"/>
                  <a:gd name="T78" fmla="*/ 1043 w 1067"/>
                  <a:gd name="T79" fmla="*/ 361 h 1338"/>
                  <a:gd name="T80" fmla="*/ 1055 w 1067"/>
                  <a:gd name="T81" fmla="*/ 411 h 1338"/>
                  <a:gd name="T82" fmla="*/ 1063 w 1067"/>
                  <a:gd name="T83" fmla="*/ 462 h 1338"/>
                  <a:gd name="T84" fmla="*/ 1067 w 1067"/>
                  <a:gd name="T85" fmla="*/ 514 h 1338"/>
                  <a:gd name="T86" fmla="*/ 1065 w 1067"/>
                  <a:gd name="T87" fmla="*/ 539 h 1338"/>
                  <a:gd name="T88" fmla="*/ 1057 w 1067"/>
                  <a:gd name="T89" fmla="*/ 611 h 1338"/>
                  <a:gd name="T90" fmla="*/ 1028 w 1067"/>
                  <a:gd name="T91" fmla="*/ 705 h 1338"/>
                  <a:gd name="T92" fmla="*/ 1014 w 1067"/>
                  <a:gd name="T93" fmla="*/ 735 h 1338"/>
                  <a:gd name="T94" fmla="*/ 1000 w 1067"/>
                  <a:gd name="T95" fmla="*/ 763 h 1338"/>
                  <a:gd name="T96" fmla="*/ 862 w 1067"/>
                  <a:gd name="T97" fmla="*/ 1047 h 1338"/>
                  <a:gd name="T98" fmla="*/ 838 w 1067"/>
                  <a:gd name="T99" fmla="*/ 1126 h 1338"/>
                  <a:gd name="T100" fmla="*/ 834 w 1067"/>
                  <a:gd name="T101" fmla="*/ 1156 h 1338"/>
                  <a:gd name="T102" fmla="*/ 834 w 1067"/>
                  <a:gd name="T103" fmla="*/ 1182 h 1338"/>
                  <a:gd name="T104" fmla="*/ 826 w 1067"/>
                  <a:gd name="T105" fmla="*/ 1237 h 1338"/>
                  <a:gd name="T106" fmla="*/ 820 w 1067"/>
                  <a:gd name="T107" fmla="*/ 1261 h 1338"/>
                  <a:gd name="T108" fmla="*/ 810 w 1067"/>
                  <a:gd name="T109" fmla="*/ 1275 h 1338"/>
                  <a:gd name="T110" fmla="*/ 783 w 1067"/>
                  <a:gd name="T111" fmla="*/ 1306 h 1338"/>
                  <a:gd name="T112" fmla="*/ 755 w 1067"/>
                  <a:gd name="T113" fmla="*/ 1328 h 1338"/>
                  <a:gd name="T114" fmla="*/ 533 w 1067"/>
                  <a:gd name="T115" fmla="*/ 1338 h 13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067" h="1338">
                    <a:moveTo>
                      <a:pt x="328" y="1338"/>
                    </a:moveTo>
                    <a:lnTo>
                      <a:pt x="328" y="1338"/>
                    </a:lnTo>
                    <a:lnTo>
                      <a:pt x="310" y="1328"/>
                    </a:lnTo>
                    <a:lnTo>
                      <a:pt x="296" y="1316"/>
                    </a:lnTo>
                    <a:lnTo>
                      <a:pt x="282" y="1306"/>
                    </a:lnTo>
                    <a:lnTo>
                      <a:pt x="271" y="1294"/>
                    </a:lnTo>
                    <a:lnTo>
                      <a:pt x="255" y="1275"/>
                    </a:lnTo>
                    <a:lnTo>
                      <a:pt x="247" y="1261"/>
                    </a:lnTo>
                    <a:lnTo>
                      <a:pt x="247" y="1261"/>
                    </a:lnTo>
                    <a:lnTo>
                      <a:pt x="243" y="1249"/>
                    </a:lnTo>
                    <a:lnTo>
                      <a:pt x="239" y="1237"/>
                    </a:lnTo>
                    <a:lnTo>
                      <a:pt x="235" y="1211"/>
                    </a:lnTo>
                    <a:lnTo>
                      <a:pt x="233" y="1182"/>
                    </a:lnTo>
                    <a:lnTo>
                      <a:pt x="231" y="1156"/>
                    </a:lnTo>
                    <a:lnTo>
                      <a:pt x="231" y="1156"/>
                    </a:lnTo>
                    <a:lnTo>
                      <a:pt x="231" y="1142"/>
                    </a:lnTo>
                    <a:lnTo>
                      <a:pt x="227" y="1126"/>
                    </a:lnTo>
                    <a:lnTo>
                      <a:pt x="217" y="1089"/>
                    </a:lnTo>
                    <a:lnTo>
                      <a:pt x="203" y="1047"/>
                    </a:lnTo>
                    <a:lnTo>
                      <a:pt x="203" y="1047"/>
                    </a:lnTo>
                    <a:lnTo>
                      <a:pt x="67" y="763"/>
                    </a:lnTo>
                    <a:lnTo>
                      <a:pt x="67" y="763"/>
                    </a:lnTo>
                    <a:lnTo>
                      <a:pt x="51" y="735"/>
                    </a:lnTo>
                    <a:lnTo>
                      <a:pt x="37" y="705"/>
                    </a:lnTo>
                    <a:lnTo>
                      <a:pt x="37" y="705"/>
                    </a:lnTo>
                    <a:lnTo>
                      <a:pt x="23" y="660"/>
                    </a:lnTo>
                    <a:lnTo>
                      <a:pt x="10" y="611"/>
                    </a:lnTo>
                    <a:lnTo>
                      <a:pt x="2" y="563"/>
                    </a:lnTo>
                    <a:lnTo>
                      <a:pt x="0" y="539"/>
                    </a:lnTo>
                    <a:lnTo>
                      <a:pt x="0" y="514"/>
                    </a:lnTo>
                    <a:lnTo>
                      <a:pt x="0" y="514"/>
                    </a:lnTo>
                    <a:lnTo>
                      <a:pt x="0" y="488"/>
                    </a:lnTo>
                    <a:lnTo>
                      <a:pt x="2" y="462"/>
                    </a:lnTo>
                    <a:lnTo>
                      <a:pt x="6" y="435"/>
                    </a:lnTo>
                    <a:lnTo>
                      <a:pt x="10" y="411"/>
                    </a:lnTo>
                    <a:lnTo>
                      <a:pt x="16" y="385"/>
                    </a:lnTo>
                    <a:lnTo>
                      <a:pt x="25" y="361"/>
                    </a:lnTo>
                    <a:lnTo>
                      <a:pt x="33" y="338"/>
                    </a:lnTo>
                    <a:lnTo>
                      <a:pt x="43" y="314"/>
                    </a:lnTo>
                    <a:lnTo>
                      <a:pt x="53" y="292"/>
                    </a:lnTo>
                    <a:lnTo>
                      <a:pt x="65" y="269"/>
                    </a:lnTo>
                    <a:lnTo>
                      <a:pt x="77" y="247"/>
                    </a:lnTo>
                    <a:lnTo>
                      <a:pt x="91" y="227"/>
                    </a:lnTo>
                    <a:lnTo>
                      <a:pt x="122" y="186"/>
                    </a:lnTo>
                    <a:lnTo>
                      <a:pt x="158" y="150"/>
                    </a:lnTo>
                    <a:lnTo>
                      <a:pt x="195" y="118"/>
                    </a:lnTo>
                    <a:lnTo>
                      <a:pt x="237" y="87"/>
                    </a:lnTo>
                    <a:lnTo>
                      <a:pt x="280" y="63"/>
                    </a:lnTo>
                    <a:lnTo>
                      <a:pt x="304" y="51"/>
                    </a:lnTo>
                    <a:lnTo>
                      <a:pt x="326" y="41"/>
                    </a:lnTo>
                    <a:lnTo>
                      <a:pt x="350" y="31"/>
                    </a:lnTo>
                    <a:lnTo>
                      <a:pt x="375" y="23"/>
                    </a:lnTo>
                    <a:lnTo>
                      <a:pt x="401" y="16"/>
                    </a:lnTo>
                    <a:lnTo>
                      <a:pt x="427" y="10"/>
                    </a:lnTo>
                    <a:lnTo>
                      <a:pt x="452" y="6"/>
                    </a:lnTo>
                    <a:lnTo>
                      <a:pt x="480" y="2"/>
                    </a:lnTo>
                    <a:lnTo>
                      <a:pt x="506" y="0"/>
                    </a:lnTo>
                    <a:lnTo>
                      <a:pt x="533" y="0"/>
                    </a:lnTo>
                    <a:lnTo>
                      <a:pt x="533" y="0"/>
                    </a:lnTo>
                    <a:lnTo>
                      <a:pt x="561" y="0"/>
                    </a:lnTo>
                    <a:lnTo>
                      <a:pt x="587" y="2"/>
                    </a:lnTo>
                    <a:lnTo>
                      <a:pt x="613" y="6"/>
                    </a:lnTo>
                    <a:lnTo>
                      <a:pt x="640" y="10"/>
                    </a:lnTo>
                    <a:lnTo>
                      <a:pt x="666" y="16"/>
                    </a:lnTo>
                    <a:lnTo>
                      <a:pt x="690" y="23"/>
                    </a:lnTo>
                    <a:lnTo>
                      <a:pt x="715" y="31"/>
                    </a:lnTo>
                    <a:lnTo>
                      <a:pt x="739" y="41"/>
                    </a:lnTo>
                    <a:lnTo>
                      <a:pt x="763" y="51"/>
                    </a:lnTo>
                    <a:lnTo>
                      <a:pt x="786" y="63"/>
                    </a:lnTo>
                    <a:lnTo>
                      <a:pt x="830" y="87"/>
                    </a:lnTo>
                    <a:lnTo>
                      <a:pt x="871" y="118"/>
                    </a:lnTo>
                    <a:lnTo>
                      <a:pt x="909" y="150"/>
                    </a:lnTo>
                    <a:lnTo>
                      <a:pt x="943" y="186"/>
                    </a:lnTo>
                    <a:lnTo>
                      <a:pt x="974" y="227"/>
                    </a:lnTo>
                    <a:lnTo>
                      <a:pt x="988" y="247"/>
                    </a:lnTo>
                    <a:lnTo>
                      <a:pt x="1002" y="269"/>
                    </a:lnTo>
                    <a:lnTo>
                      <a:pt x="1012" y="292"/>
                    </a:lnTo>
                    <a:lnTo>
                      <a:pt x="1024" y="314"/>
                    </a:lnTo>
                    <a:lnTo>
                      <a:pt x="1032" y="338"/>
                    </a:lnTo>
                    <a:lnTo>
                      <a:pt x="1043" y="361"/>
                    </a:lnTo>
                    <a:lnTo>
                      <a:pt x="1049" y="385"/>
                    </a:lnTo>
                    <a:lnTo>
                      <a:pt x="1055" y="411"/>
                    </a:lnTo>
                    <a:lnTo>
                      <a:pt x="1061" y="435"/>
                    </a:lnTo>
                    <a:lnTo>
                      <a:pt x="1063" y="462"/>
                    </a:lnTo>
                    <a:lnTo>
                      <a:pt x="1065" y="488"/>
                    </a:lnTo>
                    <a:lnTo>
                      <a:pt x="1067" y="514"/>
                    </a:lnTo>
                    <a:lnTo>
                      <a:pt x="1067" y="514"/>
                    </a:lnTo>
                    <a:lnTo>
                      <a:pt x="1065" y="539"/>
                    </a:lnTo>
                    <a:lnTo>
                      <a:pt x="1063" y="563"/>
                    </a:lnTo>
                    <a:lnTo>
                      <a:pt x="1057" y="611"/>
                    </a:lnTo>
                    <a:lnTo>
                      <a:pt x="1045" y="660"/>
                    </a:lnTo>
                    <a:lnTo>
                      <a:pt x="1028" y="705"/>
                    </a:lnTo>
                    <a:lnTo>
                      <a:pt x="1028" y="705"/>
                    </a:lnTo>
                    <a:lnTo>
                      <a:pt x="1014" y="735"/>
                    </a:lnTo>
                    <a:lnTo>
                      <a:pt x="1000" y="763"/>
                    </a:lnTo>
                    <a:lnTo>
                      <a:pt x="1000" y="763"/>
                    </a:lnTo>
                    <a:lnTo>
                      <a:pt x="862" y="1047"/>
                    </a:lnTo>
                    <a:lnTo>
                      <a:pt x="862" y="1047"/>
                    </a:lnTo>
                    <a:lnTo>
                      <a:pt x="848" y="1089"/>
                    </a:lnTo>
                    <a:lnTo>
                      <a:pt x="838" y="1126"/>
                    </a:lnTo>
                    <a:lnTo>
                      <a:pt x="836" y="1142"/>
                    </a:lnTo>
                    <a:lnTo>
                      <a:pt x="834" y="1156"/>
                    </a:lnTo>
                    <a:lnTo>
                      <a:pt x="834" y="1156"/>
                    </a:lnTo>
                    <a:lnTo>
                      <a:pt x="834" y="1182"/>
                    </a:lnTo>
                    <a:lnTo>
                      <a:pt x="832" y="1211"/>
                    </a:lnTo>
                    <a:lnTo>
                      <a:pt x="826" y="1237"/>
                    </a:lnTo>
                    <a:lnTo>
                      <a:pt x="824" y="1249"/>
                    </a:lnTo>
                    <a:lnTo>
                      <a:pt x="820" y="1261"/>
                    </a:lnTo>
                    <a:lnTo>
                      <a:pt x="820" y="1261"/>
                    </a:lnTo>
                    <a:lnTo>
                      <a:pt x="810" y="1275"/>
                    </a:lnTo>
                    <a:lnTo>
                      <a:pt x="796" y="1294"/>
                    </a:lnTo>
                    <a:lnTo>
                      <a:pt x="783" y="1306"/>
                    </a:lnTo>
                    <a:lnTo>
                      <a:pt x="771" y="1316"/>
                    </a:lnTo>
                    <a:lnTo>
                      <a:pt x="755" y="1328"/>
                    </a:lnTo>
                    <a:lnTo>
                      <a:pt x="737" y="1338"/>
                    </a:lnTo>
                    <a:lnTo>
                      <a:pt x="533" y="1338"/>
                    </a:lnTo>
                    <a:lnTo>
                      <a:pt x="328" y="1338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6" name="Freeform 100"/>
              <p:cNvSpPr>
                <a:spLocks/>
              </p:cNvSpPr>
              <p:nvPr/>
            </p:nvSpPr>
            <p:spPr bwMode="auto">
              <a:xfrm>
                <a:off x="2205" y="370"/>
                <a:ext cx="1067" cy="1340"/>
              </a:xfrm>
              <a:custGeom>
                <a:avLst/>
                <a:gdLst>
                  <a:gd name="T0" fmla="*/ 533 w 1067"/>
                  <a:gd name="T1" fmla="*/ 0 h 1340"/>
                  <a:gd name="T2" fmla="*/ 478 w 1067"/>
                  <a:gd name="T3" fmla="*/ 2 h 1340"/>
                  <a:gd name="T4" fmla="*/ 425 w 1067"/>
                  <a:gd name="T5" fmla="*/ 10 h 1340"/>
                  <a:gd name="T6" fmla="*/ 375 w 1067"/>
                  <a:gd name="T7" fmla="*/ 23 h 1340"/>
                  <a:gd name="T8" fmla="*/ 326 w 1067"/>
                  <a:gd name="T9" fmla="*/ 41 h 1340"/>
                  <a:gd name="T10" fmla="*/ 280 w 1067"/>
                  <a:gd name="T11" fmla="*/ 61 h 1340"/>
                  <a:gd name="T12" fmla="*/ 195 w 1067"/>
                  <a:gd name="T13" fmla="*/ 118 h 1340"/>
                  <a:gd name="T14" fmla="*/ 122 w 1067"/>
                  <a:gd name="T15" fmla="*/ 186 h 1340"/>
                  <a:gd name="T16" fmla="*/ 77 w 1067"/>
                  <a:gd name="T17" fmla="*/ 247 h 1340"/>
                  <a:gd name="T18" fmla="*/ 53 w 1067"/>
                  <a:gd name="T19" fmla="*/ 292 h 1340"/>
                  <a:gd name="T20" fmla="*/ 33 w 1067"/>
                  <a:gd name="T21" fmla="*/ 336 h 1340"/>
                  <a:gd name="T22" fmla="*/ 16 w 1067"/>
                  <a:gd name="T23" fmla="*/ 385 h 1340"/>
                  <a:gd name="T24" fmla="*/ 6 w 1067"/>
                  <a:gd name="T25" fmla="*/ 435 h 1340"/>
                  <a:gd name="T26" fmla="*/ 0 w 1067"/>
                  <a:gd name="T27" fmla="*/ 488 h 1340"/>
                  <a:gd name="T28" fmla="*/ 0 w 1067"/>
                  <a:gd name="T29" fmla="*/ 514 h 1340"/>
                  <a:gd name="T30" fmla="*/ 2 w 1067"/>
                  <a:gd name="T31" fmla="*/ 563 h 1340"/>
                  <a:gd name="T32" fmla="*/ 21 w 1067"/>
                  <a:gd name="T33" fmla="*/ 660 h 1340"/>
                  <a:gd name="T34" fmla="*/ 37 w 1067"/>
                  <a:gd name="T35" fmla="*/ 705 h 1340"/>
                  <a:gd name="T36" fmla="*/ 65 w 1067"/>
                  <a:gd name="T37" fmla="*/ 763 h 1340"/>
                  <a:gd name="T38" fmla="*/ 203 w 1067"/>
                  <a:gd name="T39" fmla="*/ 1047 h 1340"/>
                  <a:gd name="T40" fmla="*/ 217 w 1067"/>
                  <a:gd name="T41" fmla="*/ 1089 h 1340"/>
                  <a:gd name="T42" fmla="*/ 231 w 1067"/>
                  <a:gd name="T43" fmla="*/ 1144 h 1340"/>
                  <a:gd name="T44" fmla="*/ 231 w 1067"/>
                  <a:gd name="T45" fmla="*/ 1156 h 1340"/>
                  <a:gd name="T46" fmla="*/ 235 w 1067"/>
                  <a:gd name="T47" fmla="*/ 1211 h 1340"/>
                  <a:gd name="T48" fmla="*/ 243 w 1067"/>
                  <a:gd name="T49" fmla="*/ 1251 h 1340"/>
                  <a:gd name="T50" fmla="*/ 247 w 1067"/>
                  <a:gd name="T51" fmla="*/ 1261 h 1340"/>
                  <a:gd name="T52" fmla="*/ 271 w 1067"/>
                  <a:gd name="T53" fmla="*/ 1296 h 1340"/>
                  <a:gd name="T54" fmla="*/ 296 w 1067"/>
                  <a:gd name="T55" fmla="*/ 1318 h 1340"/>
                  <a:gd name="T56" fmla="*/ 328 w 1067"/>
                  <a:gd name="T57" fmla="*/ 1340 h 1340"/>
                  <a:gd name="T58" fmla="*/ 737 w 1067"/>
                  <a:gd name="T59" fmla="*/ 1340 h 1340"/>
                  <a:gd name="T60" fmla="*/ 755 w 1067"/>
                  <a:gd name="T61" fmla="*/ 1328 h 1340"/>
                  <a:gd name="T62" fmla="*/ 783 w 1067"/>
                  <a:gd name="T63" fmla="*/ 1306 h 1340"/>
                  <a:gd name="T64" fmla="*/ 810 w 1067"/>
                  <a:gd name="T65" fmla="*/ 1275 h 1340"/>
                  <a:gd name="T66" fmla="*/ 820 w 1067"/>
                  <a:gd name="T67" fmla="*/ 1261 h 1340"/>
                  <a:gd name="T68" fmla="*/ 828 w 1067"/>
                  <a:gd name="T69" fmla="*/ 1239 h 1340"/>
                  <a:gd name="T70" fmla="*/ 834 w 1067"/>
                  <a:gd name="T71" fmla="*/ 1182 h 1340"/>
                  <a:gd name="T72" fmla="*/ 834 w 1067"/>
                  <a:gd name="T73" fmla="*/ 1156 h 1340"/>
                  <a:gd name="T74" fmla="*/ 838 w 1067"/>
                  <a:gd name="T75" fmla="*/ 1126 h 1340"/>
                  <a:gd name="T76" fmla="*/ 862 w 1067"/>
                  <a:gd name="T77" fmla="*/ 1047 h 1340"/>
                  <a:gd name="T78" fmla="*/ 1000 w 1067"/>
                  <a:gd name="T79" fmla="*/ 763 h 1340"/>
                  <a:gd name="T80" fmla="*/ 1016 w 1067"/>
                  <a:gd name="T81" fmla="*/ 735 h 1340"/>
                  <a:gd name="T82" fmla="*/ 1028 w 1067"/>
                  <a:gd name="T83" fmla="*/ 705 h 1340"/>
                  <a:gd name="T84" fmla="*/ 1057 w 1067"/>
                  <a:gd name="T85" fmla="*/ 611 h 1340"/>
                  <a:gd name="T86" fmla="*/ 1067 w 1067"/>
                  <a:gd name="T87" fmla="*/ 539 h 1340"/>
                  <a:gd name="T88" fmla="*/ 1067 w 1067"/>
                  <a:gd name="T89" fmla="*/ 514 h 1340"/>
                  <a:gd name="T90" fmla="*/ 1063 w 1067"/>
                  <a:gd name="T91" fmla="*/ 462 h 1340"/>
                  <a:gd name="T92" fmla="*/ 1055 w 1067"/>
                  <a:gd name="T93" fmla="*/ 411 h 1340"/>
                  <a:gd name="T94" fmla="*/ 1043 w 1067"/>
                  <a:gd name="T95" fmla="*/ 361 h 1340"/>
                  <a:gd name="T96" fmla="*/ 1024 w 1067"/>
                  <a:gd name="T97" fmla="*/ 314 h 1340"/>
                  <a:gd name="T98" fmla="*/ 1002 w 1067"/>
                  <a:gd name="T99" fmla="*/ 269 h 1340"/>
                  <a:gd name="T100" fmla="*/ 974 w 1067"/>
                  <a:gd name="T101" fmla="*/ 227 h 1340"/>
                  <a:gd name="T102" fmla="*/ 909 w 1067"/>
                  <a:gd name="T103" fmla="*/ 150 h 1340"/>
                  <a:gd name="T104" fmla="*/ 830 w 1067"/>
                  <a:gd name="T105" fmla="*/ 87 h 1340"/>
                  <a:gd name="T106" fmla="*/ 763 w 1067"/>
                  <a:gd name="T107" fmla="*/ 51 h 1340"/>
                  <a:gd name="T108" fmla="*/ 715 w 1067"/>
                  <a:gd name="T109" fmla="*/ 31 h 1340"/>
                  <a:gd name="T110" fmla="*/ 666 w 1067"/>
                  <a:gd name="T111" fmla="*/ 16 h 1340"/>
                  <a:gd name="T112" fmla="*/ 613 w 1067"/>
                  <a:gd name="T113" fmla="*/ 6 h 1340"/>
                  <a:gd name="T114" fmla="*/ 561 w 1067"/>
                  <a:gd name="T115" fmla="*/ 0 h 13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067" h="1340">
                    <a:moveTo>
                      <a:pt x="533" y="0"/>
                    </a:moveTo>
                    <a:lnTo>
                      <a:pt x="533" y="0"/>
                    </a:lnTo>
                    <a:lnTo>
                      <a:pt x="506" y="0"/>
                    </a:lnTo>
                    <a:lnTo>
                      <a:pt x="478" y="2"/>
                    </a:lnTo>
                    <a:lnTo>
                      <a:pt x="452" y="6"/>
                    </a:lnTo>
                    <a:lnTo>
                      <a:pt x="425" y="10"/>
                    </a:lnTo>
                    <a:lnTo>
                      <a:pt x="401" y="16"/>
                    </a:lnTo>
                    <a:lnTo>
                      <a:pt x="375" y="23"/>
                    </a:lnTo>
                    <a:lnTo>
                      <a:pt x="350" y="31"/>
                    </a:lnTo>
                    <a:lnTo>
                      <a:pt x="326" y="41"/>
                    </a:lnTo>
                    <a:lnTo>
                      <a:pt x="302" y="51"/>
                    </a:lnTo>
                    <a:lnTo>
                      <a:pt x="280" y="61"/>
                    </a:lnTo>
                    <a:lnTo>
                      <a:pt x="235" y="87"/>
                    </a:lnTo>
                    <a:lnTo>
                      <a:pt x="195" y="118"/>
                    </a:lnTo>
                    <a:lnTo>
                      <a:pt x="156" y="150"/>
                    </a:lnTo>
                    <a:lnTo>
                      <a:pt x="122" y="186"/>
                    </a:lnTo>
                    <a:lnTo>
                      <a:pt x="91" y="227"/>
                    </a:lnTo>
                    <a:lnTo>
                      <a:pt x="77" y="247"/>
                    </a:lnTo>
                    <a:lnTo>
                      <a:pt x="65" y="269"/>
                    </a:lnTo>
                    <a:lnTo>
                      <a:pt x="53" y="292"/>
                    </a:lnTo>
                    <a:lnTo>
                      <a:pt x="41" y="314"/>
                    </a:lnTo>
                    <a:lnTo>
                      <a:pt x="33" y="336"/>
                    </a:lnTo>
                    <a:lnTo>
                      <a:pt x="25" y="361"/>
                    </a:lnTo>
                    <a:lnTo>
                      <a:pt x="16" y="385"/>
                    </a:lnTo>
                    <a:lnTo>
                      <a:pt x="10" y="411"/>
                    </a:lnTo>
                    <a:lnTo>
                      <a:pt x="6" y="435"/>
                    </a:lnTo>
                    <a:lnTo>
                      <a:pt x="2" y="462"/>
                    </a:lnTo>
                    <a:lnTo>
                      <a:pt x="0" y="488"/>
                    </a:lnTo>
                    <a:lnTo>
                      <a:pt x="0" y="514"/>
                    </a:lnTo>
                    <a:lnTo>
                      <a:pt x="0" y="514"/>
                    </a:lnTo>
                    <a:lnTo>
                      <a:pt x="0" y="539"/>
                    </a:lnTo>
                    <a:lnTo>
                      <a:pt x="2" y="563"/>
                    </a:lnTo>
                    <a:lnTo>
                      <a:pt x="8" y="611"/>
                    </a:lnTo>
                    <a:lnTo>
                      <a:pt x="21" y="660"/>
                    </a:lnTo>
                    <a:lnTo>
                      <a:pt x="37" y="705"/>
                    </a:lnTo>
                    <a:lnTo>
                      <a:pt x="37" y="705"/>
                    </a:lnTo>
                    <a:lnTo>
                      <a:pt x="51" y="735"/>
                    </a:lnTo>
                    <a:lnTo>
                      <a:pt x="65" y="763"/>
                    </a:lnTo>
                    <a:lnTo>
                      <a:pt x="65" y="763"/>
                    </a:lnTo>
                    <a:lnTo>
                      <a:pt x="203" y="1047"/>
                    </a:lnTo>
                    <a:lnTo>
                      <a:pt x="203" y="1047"/>
                    </a:lnTo>
                    <a:lnTo>
                      <a:pt x="217" y="1089"/>
                    </a:lnTo>
                    <a:lnTo>
                      <a:pt x="227" y="1126"/>
                    </a:lnTo>
                    <a:lnTo>
                      <a:pt x="231" y="1144"/>
                    </a:lnTo>
                    <a:lnTo>
                      <a:pt x="231" y="1156"/>
                    </a:lnTo>
                    <a:lnTo>
                      <a:pt x="231" y="1156"/>
                    </a:lnTo>
                    <a:lnTo>
                      <a:pt x="231" y="1182"/>
                    </a:lnTo>
                    <a:lnTo>
                      <a:pt x="235" y="1211"/>
                    </a:lnTo>
                    <a:lnTo>
                      <a:pt x="239" y="1239"/>
                    </a:lnTo>
                    <a:lnTo>
                      <a:pt x="243" y="1251"/>
                    </a:lnTo>
                    <a:lnTo>
                      <a:pt x="247" y="1261"/>
                    </a:lnTo>
                    <a:lnTo>
                      <a:pt x="247" y="1261"/>
                    </a:lnTo>
                    <a:lnTo>
                      <a:pt x="255" y="1275"/>
                    </a:lnTo>
                    <a:lnTo>
                      <a:pt x="271" y="1296"/>
                    </a:lnTo>
                    <a:lnTo>
                      <a:pt x="282" y="1306"/>
                    </a:lnTo>
                    <a:lnTo>
                      <a:pt x="296" y="1318"/>
                    </a:lnTo>
                    <a:lnTo>
                      <a:pt x="310" y="1328"/>
                    </a:lnTo>
                    <a:lnTo>
                      <a:pt x="328" y="1340"/>
                    </a:lnTo>
                    <a:lnTo>
                      <a:pt x="533" y="1340"/>
                    </a:lnTo>
                    <a:lnTo>
                      <a:pt x="737" y="1340"/>
                    </a:lnTo>
                    <a:lnTo>
                      <a:pt x="737" y="1340"/>
                    </a:lnTo>
                    <a:lnTo>
                      <a:pt x="755" y="1328"/>
                    </a:lnTo>
                    <a:lnTo>
                      <a:pt x="771" y="1318"/>
                    </a:lnTo>
                    <a:lnTo>
                      <a:pt x="783" y="1306"/>
                    </a:lnTo>
                    <a:lnTo>
                      <a:pt x="796" y="1296"/>
                    </a:lnTo>
                    <a:lnTo>
                      <a:pt x="810" y="1275"/>
                    </a:lnTo>
                    <a:lnTo>
                      <a:pt x="820" y="1261"/>
                    </a:lnTo>
                    <a:lnTo>
                      <a:pt x="820" y="1261"/>
                    </a:lnTo>
                    <a:lnTo>
                      <a:pt x="824" y="1251"/>
                    </a:lnTo>
                    <a:lnTo>
                      <a:pt x="828" y="1239"/>
                    </a:lnTo>
                    <a:lnTo>
                      <a:pt x="832" y="1211"/>
                    </a:lnTo>
                    <a:lnTo>
                      <a:pt x="834" y="1182"/>
                    </a:lnTo>
                    <a:lnTo>
                      <a:pt x="834" y="1156"/>
                    </a:lnTo>
                    <a:lnTo>
                      <a:pt x="834" y="1156"/>
                    </a:lnTo>
                    <a:lnTo>
                      <a:pt x="836" y="1144"/>
                    </a:lnTo>
                    <a:lnTo>
                      <a:pt x="838" y="1126"/>
                    </a:lnTo>
                    <a:lnTo>
                      <a:pt x="848" y="1089"/>
                    </a:lnTo>
                    <a:lnTo>
                      <a:pt x="862" y="1047"/>
                    </a:lnTo>
                    <a:lnTo>
                      <a:pt x="862" y="1047"/>
                    </a:lnTo>
                    <a:lnTo>
                      <a:pt x="1000" y="763"/>
                    </a:lnTo>
                    <a:lnTo>
                      <a:pt x="1000" y="763"/>
                    </a:lnTo>
                    <a:lnTo>
                      <a:pt x="1016" y="735"/>
                    </a:lnTo>
                    <a:lnTo>
                      <a:pt x="1028" y="705"/>
                    </a:lnTo>
                    <a:lnTo>
                      <a:pt x="1028" y="705"/>
                    </a:lnTo>
                    <a:lnTo>
                      <a:pt x="1045" y="660"/>
                    </a:lnTo>
                    <a:lnTo>
                      <a:pt x="1057" y="611"/>
                    </a:lnTo>
                    <a:lnTo>
                      <a:pt x="1065" y="563"/>
                    </a:lnTo>
                    <a:lnTo>
                      <a:pt x="1067" y="539"/>
                    </a:lnTo>
                    <a:lnTo>
                      <a:pt x="1067" y="514"/>
                    </a:lnTo>
                    <a:lnTo>
                      <a:pt x="1067" y="514"/>
                    </a:lnTo>
                    <a:lnTo>
                      <a:pt x="1067" y="488"/>
                    </a:lnTo>
                    <a:lnTo>
                      <a:pt x="1063" y="462"/>
                    </a:lnTo>
                    <a:lnTo>
                      <a:pt x="1061" y="435"/>
                    </a:lnTo>
                    <a:lnTo>
                      <a:pt x="1055" y="411"/>
                    </a:lnTo>
                    <a:lnTo>
                      <a:pt x="1049" y="385"/>
                    </a:lnTo>
                    <a:lnTo>
                      <a:pt x="1043" y="361"/>
                    </a:lnTo>
                    <a:lnTo>
                      <a:pt x="1034" y="336"/>
                    </a:lnTo>
                    <a:lnTo>
                      <a:pt x="1024" y="314"/>
                    </a:lnTo>
                    <a:lnTo>
                      <a:pt x="1014" y="292"/>
                    </a:lnTo>
                    <a:lnTo>
                      <a:pt x="1002" y="269"/>
                    </a:lnTo>
                    <a:lnTo>
                      <a:pt x="988" y="247"/>
                    </a:lnTo>
                    <a:lnTo>
                      <a:pt x="974" y="227"/>
                    </a:lnTo>
                    <a:lnTo>
                      <a:pt x="943" y="186"/>
                    </a:lnTo>
                    <a:lnTo>
                      <a:pt x="909" y="150"/>
                    </a:lnTo>
                    <a:lnTo>
                      <a:pt x="871" y="118"/>
                    </a:lnTo>
                    <a:lnTo>
                      <a:pt x="830" y="87"/>
                    </a:lnTo>
                    <a:lnTo>
                      <a:pt x="786" y="61"/>
                    </a:lnTo>
                    <a:lnTo>
                      <a:pt x="763" y="51"/>
                    </a:lnTo>
                    <a:lnTo>
                      <a:pt x="739" y="41"/>
                    </a:lnTo>
                    <a:lnTo>
                      <a:pt x="715" y="31"/>
                    </a:lnTo>
                    <a:lnTo>
                      <a:pt x="690" y="23"/>
                    </a:lnTo>
                    <a:lnTo>
                      <a:pt x="666" y="16"/>
                    </a:lnTo>
                    <a:lnTo>
                      <a:pt x="640" y="10"/>
                    </a:lnTo>
                    <a:lnTo>
                      <a:pt x="613" y="6"/>
                    </a:lnTo>
                    <a:lnTo>
                      <a:pt x="587" y="2"/>
                    </a:lnTo>
                    <a:lnTo>
                      <a:pt x="561" y="0"/>
                    </a:lnTo>
                    <a:lnTo>
                      <a:pt x="53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7" name="Freeform 101"/>
              <p:cNvSpPr>
                <a:spLocks noEditPoints="1"/>
              </p:cNvSpPr>
              <p:nvPr/>
            </p:nvSpPr>
            <p:spPr bwMode="auto">
              <a:xfrm>
                <a:off x="2205" y="370"/>
                <a:ext cx="1067" cy="1338"/>
              </a:xfrm>
              <a:custGeom>
                <a:avLst/>
                <a:gdLst>
                  <a:gd name="T0" fmla="*/ 296 w 1067"/>
                  <a:gd name="T1" fmla="*/ 1316 h 1338"/>
                  <a:gd name="T2" fmla="*/ 247 w 1067"/>
                  <a:gd name="T3" fmla="*/ 1259 h 1338"/>
                  <a:gd name="T4" fmla="*/ 235 w 1067"/>
                  <a:gd name="T5" fmla="*/ 1209 h 1338"/>
                  <a:gd name="T6" fmla="*/ 231 w 1067"/>
                  <a:gd name="T7" fmla="*/ 1142 h 1338"/>
                  <a:gd name="T8" fmla="*/ 205 w 1067"/>
                  <a:gd name="T9" fmla="*/ 1045 h 1338"/>
                  <a:gd name="T10" fmla="*/ 39 w 1067"/>
                  <a:gd name="T11" fmla="*/ 705 h 1338"/>
                  <a:gd name="T12" fmla="*/ 2 w 1067"/>
                  <a:gd name="T13" fmla="*/ 563 h 1338"/>
                  <a:gd name="T14" fmla="*/ 2 w 1067"/>
                  <a:gd name="T15" fmla="*/ 488 h 1338"/>
                  <a:gd name="T16" fmla="*/ 18 w 1067"/>
                  <a:gd name="T17" fmla="*/ 385 h 1338"/>
                  <a:gd name="T18" fmla="*/ 53 w 1067"/>
                  <a:gd name="T19" fmla="*/ 292 h 1338"/>
                  <a:gd name="T20" fmla="*/ 124 w 1067"/>
                  <a:gd name="T21" fmla="*/ 188 h 1338"/>
                  <a:gd name="T22" fmla="*/ 280 w 1067"/>
                  <a:gd name="T23" fmla="*/ 63 h 1338"/>
                  <a:gd name="T24" fmla="*/ 377 w 1067"/>
                  <a:gd name="T25" fmla="*/ 25 h 1338"/>
                  <a:gd name="T26" fmla="*/ 480 w 1067"/>
                  <a:gd name="T27" fmla="*/ 4 h 1338"/>
                  <a:gd name="T28" fmla="*/ 561 w 1067"/>
                  <a:gd name="T29" fmla="*/ 2 h 1338"/>
                  <a:gd name="T30" fmla="*/ 666 w 1067"/>
                  <a:gd name="T31" fmla="*/ 16 h 1338"/>
                  <a:gd name="T32" fmla="*/ 763 w 1067"/>
                  <a:gd name="T33" fmla="*/ 51 h 1338"/>
                  <a:gd name="T34" fmla="*/ 909 w 1067"/>
                  <a:gd name="T35" fmla="*/ 152 h 1338"/>
                  <a:gd name="T36" fmla="*/ 1000 w 1067"/>
                  <a:gd name="T37" fmla="*/ 269 h 1338"/>
                  <a:gd name="T38" fmla="*/ 1041 w 1067"/>
                  <a:gd name="T39" fmla="*/ 361 h 1338"/>
                  <a:gd name="T40" fmla="*/ 1063 w 1067"/>
                  <a:gd name="T41" fmla="*/ 462 h 1338"/>
                  <a:gd name="T42" fmla="*/ 1065 w 1067"/>
                  <a:gd name="T43" fmla="*/ 539 h 1338"/>
                  <a:gd name="T44" fmla="*/ 1028 w 1067"/>
                  <a:gd name="T45" fmla="*/ 705 h 1338"/>
                  <a:gd name="T46" fmla="*/ 1000 w 1067"/>
                  <a:gd name="T47" fmla="*/ 763 h 1338"/>
                  <a:gd name="T48" fmla="*/ 838 w 1067"/>
                  <a:gd name="T49" fmla="*/ 1126 h 1338"/>
                  <a:gd name="T50" fmla="*/ 834 w 1067"/>
                  <a:gd name="T51" fmla="*/ 1180 h 1338"/>
                  <a:gd name="T52" fmla="*/ 818 w 1067"/>
                  <a:gd name="T53" fmla="*/ 1259 h 1338"/>
                  <a:gd name="T54" fmla="*/ 783 w 1067"/>
                  <a:gd name="T55" fmla="*/ 1304 h 1338"/>
                  <a:gd name="T56" fmla="*/ 533 w 1067"/>
                  <a:gd name="T57" fmla="*/ 1338 h 1338"/>
                  <a:gd name="T58" fmla="*/ 506 w 1067"/>
                  <a:gd name="T59" fmla="*/ 0 h 1338"/>
                  <a:gd name="T60" fmla="*/ 401 w 1067"/>
                  <a:gd name="T61" fmla="*/ 16 h 1338"/>
                  <a:gd name="T62" fmla="*/ 304 w 1067"/>
                  <a:gd name="T63" fmla="*/ 51 h 1338"/>
                  <a:gd name="T64" fmla="*/ 158 w 1067"/>
                  <a:gd name="T65" fmla="*/ 150 h 1338"/>
                  <a:gd name="T66" fmla="*/ 65 w 1067"/>
                  <a:gd name="T67" fmla="*/ 269 h 1338"/>
                  <a:gd name="T68" fmla="*/ 25 w 1067"/>
                  <a:gd name="T69" fmla="*/ 361 h 1338"/>
                  <a:gd name="T70" fmla="*/ 2 w 1067"/>
                  <a:gd name="T71" fmla="*/ 462 h 1338"/>
                  <a:gd name="T72" fmla="*/ 0 w 1067"/>
                  <a:gd name="T73" fmla="*/ 539 h 1338"/>
                  <a:gd name="T74" fmla="*/ 37 w 1067"/>
                  <a:gd name="T75" fmla="*/ 705 h 1338"/>
                  <a:gd name="T76" fmla="*/ 67 w 1067"/>
                  <a:gd name="T77" fmla="*/ 763 h 1338"/>
                  <a:gd name="T78" fmla="*/ 227 w 1067"/>
                  <a:gd name="T79" fmla="*/ 1126 h 1338"/>
                  <a:gd name="T80" fmla="*/ 233 w 1067"/>
                  <a:gd name="T81" fmla="*/ 1182 h 1338"/>
                  <a:gd name="T82" fmla="*/ 247 w 1067"/>
                  <a:gd name="T83" fmla="*/ 1261 h 1338"/>
                  <a:gd name="T84" fmla="*/ 282 w 1067"/>
                  <a:gd name="T85" fmla="*/ 1306 h 1338"/>
                  <a:gd name="T86" fmla="*/ 533 w 1067"/>
                  <a:gd name="T87" fmla="*/ 1338 h 1338"/>
                  <a:gd name="T88" fmla="*/ 771 w 1067"/>
                  <a:gd name="T89" fmla="*/ 1316 h 1338"/>
                  <a:gd name="T90" fmla="*/ 820 w 1067"/>
                  <a:gd name="T91" fmla="*/ 1261 h 1338"/>
                  <a:gd name="T92" fmla="*/ 832 w 1067"/>
                  <a:gd name="T93" fmla="*/ 1211 h 1338"/>
                  <a:gd name="T94" fmla="*/ 836 w 1067"/>
                  <a:gd name="T95" fmla="*/ 1142 h 1338"/>
                  <a:gd name="T96" fmla="*/ 862 w 1067"/>
                  <a:gd name="T97" fmla="*/ 1047 h 1338"/>
                  <a:gd name="T98" fmla="*/ 1028 w 1067"/>
                  <a:gd name="T99" fmla="*/ 705 h 1338"/>
                  <a:gd name="T100" fmla="*/ 1063 w 1067"/>
                  <a:gd name="T101" fmla="*/ 563 h 1338"/>
                  <a:gd name="T102" fmla="*/ 1065 w 1067"/>
                  <a:gd name="T103" fmla="*/ 488 h 1338"/>
                  <a:gd name="T104" fmla="*/ 1049 w 1067"/>
                  <a:gd name="T105" fmla="*/ 385 h 1338"/>
                  <a:gd name="T106" fmla="*/ 1012 w 1067"/>
                  <a:gd name="T107" fmla="*/ 292 h 1338"/>
                  <a:gd name="T108" fmla="*/ 943 w 1067"/>
                  <a:gd name="T109" fmla="*/ 186 h 1338"/>
                  <a:gd name="T110" fmla="*/ 786 w 1067"/>
                  <a:gd name="T111" fmla="*/ 63 h 1338"/>
                  <a:gd name="T112" fmla="*/ 690 w 1067"/>
                  <a:gd name="T113" fmla="*/ 23 h 1338"/>
                  <a:gd name="T114" fmla="*/ 587 w 1067"/>
                  <a:gd name="T115" fmla="*/ 2 h 13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067" h="1338">
                    <a:moveTo>
                      <a:pt x="330" y="1338"/>
                    </a:moveTo>
                    <a:lnTo>
                      <a:pt x="330" y="1338"/>
                    </a:lnTo>
                    <a:lnTo>
                      <a:pt x="312" y="1326"/>
                    </a:lnTo>
                    <a:lnTo>
                      <a:pt x="296" y="1316"/>
                    </a:lnTo>
                    <a:lnTo>
                      <a:pt x="282" y="1304"/>
                    </a:lnTo>
                    <a:lnTo>
                      <a:pt x="271" y="1294"/>
                    </a:lnTo>
                    <a:lnTo>
                      <a:pt x="255" y="1273"/>
                    </a:lnTo>
                    <a:lnTo>
                      <a:pt x="247" y="1259"/>
                    </a:lnTo>
                    <a:lnTo>
                      <a:pt x="247" y="1259"/>
                    </a:lnTo>
                    <a:lnTo>
                      <a:pt x="243" y="1249"/>
                    </a:lnTo>
                    <a:lnTo>
                      <a:pt x="239" y="1237"/>
                    </a:lnTo>
                    <a:lnTo>
                      <a:pt x="235" y="1209"/>
                    </a:lnTo>
                    <a:lnTo>
                      <a:pt x="233" y="1180"/>
                    </a:lnTo>
                    <a:lnTo>
                      <a:pt x="233" y="1156"/>
                    </a:lnTo>
                    <a:lnTo>
                      <a:pt x="233" y="1156"/>
                    </a:lnTo>
                    <a:lnTo>
                      <a:pt x="231" y="1142"/>
                    </a:lnTo>
                    <a:lnTo>
                      <a:pt x="227" y="1126"/>
                    </a:lnTo>
                    <a:lnTo>
                      <a:pt x="219" y="1089"/>
                    </a:lnTo>
                    <a:lnTo>
                      <a:pt x="205" y="1045"/>
                    </a:lnTo>
                    <a:lnTo>
                      <a:pt x="205" y="1045"/>
                    </a:lnTo>
                    <a:lnTo>
                      <a:pt x="67" y="763"/>
                    </a:lnTo>
                    <a:lnTo>
                      <a:pt x="67" y="763"/>
                    </a:lnTo>
                    <a:lnTo>
                      <a:pt x="51" y="735"/>
                    </a:lnTo>
                    <a:lnTo>
                      <a:pt x="39" y="705"/>
                    </a:lnTo>
                    <a:lnTo>
                      <a:pt x="39" y="705"/>
                    </a:lnTo>
                    <a:lnTo>
                      <a:pt x="23" y="660"/>
                    </a:lnTo>
                    <a:lnTo>
                      <a:pt x="10" y="611"/>
                    </a:lnTo>
                    <a:lnTo>
                      <a:pt x="2" y="563"/>
                    </a:lnTo>
                    <a:lnTo>
                      <a:pt x="2" y="539"/>
                    </a:lnTo>
                    <a:lnTo>
                      <a:pt x="0" y="514"/>
                    </a:lnTo>
                    <a:lnTo>
                      <a:pt x="0" y="514"/>
                    </a:lnTo>
                    <a:lnTo>
                      <a:pt x="2" y="488"/>
                    </a:lnTo>
                    <a:lnTo>
                      <a:pt x="4" y="462"/>
                    </a:lnTo>
                    <a:lnTo>
                      <a:pt x="6" y="435"/>
                    </a:lnTo>
                    <a:lnTo>
                      <a:pt x="12" y="411"/>
                    </a:lnTo>
                    <a:lnTo>
                      <a:pt x="18" y="385"/>
                    </a:lnTo>
                    <a:lnTo>
                      <a:pt x="25" y="361"/>
                    </a:lnTo>
                    <a:lnTo>
                      <a:pt x="33" y="338"/>
                    </a:lnTo>
                    <a:lnTo>
                      <a:pt x="43" y="314"/>
                    </a:lnTo>
                    <a:lnTo>
                      <a:pt x="53" y="292"/>
                    </a:lnTo>
                    <a:lnTo>
                      <a:pt x="65" y="269"/>
                    </a:lnTo>
                    <a:lnTo>
                      <a:pt x="79" y="247"/>
                    </a:lnTo>
                    <a:lnTo>
                      <a:pt x="91" y="227"/>
                    </a:lnTo>
                    <a:lnTo>
                      <a:pt x="124" y="188"/>
                    </a:lnTo>
                    <a:lnTo>
                      <a:pt x="158" y="152"/>
                    </a:lnTo>
                    <a:lnTo>
                      <a:pt x="195" y="118"/>
                    </a:lnTo>
                    <a:lnTo>
                      <a:pt x="237" y="89"/>
                    </a:lnTo>
                    <a:lnTo>
                      <a:pt x="280" y="63"/>
                    </a:lnTo>
                    <a:lnTo>
                      <a:pt x="304" y="51"/>
                    </a:lnTo>
                    <a:lnTo>
                      <a:pt x="326" y="41"/>
                    </a:lnTo>
                    <a:lnTo>
                      <a:pt x="350" y="33"/>
                    </a:lnTo>
                    <a:lnTo>
                      <a:pt x="377" y="25"/>
                    </a:lnTo>
                    <a:lnTo>
                      <a:pt x="401" y="16"/>
                    </a:lnTo>
                    <a:lnTo>
                      <a:pt x="427" y="10"/>
                    </a:lnTo>
                    <a:lnTo>
                      <a:pt x="454" y="6"/>
                    </a:lnTo>
                    <a:lnTo>
                      <a:pt x="480" y="4"/>
                    </a:lnTo>
                    <a:lnTo>
                      <a:pt x="506" y="2"/>
                    </a:lnTo>
                    <a:lnTo>
                      <a:pt x="533" y="0"/>
                    </a:lnTo>
                    <a:lnTo>
                      <a:pt x="533" y="0"/>
                    </a:lnTo>
                    <a:lnTo>
                      <a:pt x="561" y="2"/>
                    </a:lnTo>
                    <a:lnTo>
                      <a:pt x="587" y="4"/>
                    </a:lnTo>
                    <a:lnTo>
                      <a:pt x="613" y="6"/>
                    </a:lnTo>
                    <a:lnTo>
                      <a:pt x="640" y="10"/>
                    </a:lnTo>
                    <a:lnTo>
                      <a:pt x="666" y="16"/>
                    </a:lnTo>
                    <a:lnTo>
                      <a:pt x="690" y="25"/>
                    </a:lnTo>
                    <a:lnTo>
                      <a:pt x="715" y="33"/>
                    </a:lnTo>
                    <a:lnTo>
                      <a:pt x="739" y="41"/>
                    </a:lnTo>
                    <a:lnTo>
                      <a:pt x="763" y="51"/>
                    </a:lnTo>
                    <a:lnTo>
                      <a:pt x="786" y="63"/>
                    </a:lnTo>
                    <a:lnTo>
                      <a:pt x="830" y="89"/>
                    </a:lnTo>
                    <a:lnTo>
                      <a:pt x="871" y="118"/>
                    </a:lnTo>
                    <a:lnTo>
                      <a:pt x="909" y="152"/>
                    </a:lnTo>
                    <a:lnTo>
                      <a:pt x="943" y="188"/>
                    </a:lnTo>
                    <a:lnTo>
                      <a:pt x="974" y="227"/>
                    </a:lnTo>
                    <a:lnTo>
                      <a:pt x="988" y="247"/>
                    </a:lnTo>
                    <a:lnTo>
                      <a:pt x="1000" y="269"/>
                    </a:lnTo>
                    <a:lnTo>
                      <a:pt x="1012" y="292"/>
                    </a:lnTo>
                    <a:lnTo>
                      <a:pt x="1022" y="314"/>
                    </a:lnTo>
                    <a:lnTo>
                      <a:pt x="1032" y="338"/>
                    </a:lnTo>
                    <a:lnTo>
                      <a:pt x="1041" y="361"/>
                    </a:lnTo>
                    <a:lnTo>
                      <a:pt x="1049" y="385"/>
                    </a:lnTo>
                    <a:lnTo>
                      <a:pt x="1055" y="411"/>
                    </a:lnTo>
                    <a:lnTo>
                      <a:pt x="1059" y="435"/>
                    </a:lnTo>
                    <a:lnTo>
                      <a:pt x="1063" y="462"/>
                    </a:lnTo>
                    <a:lnTo>
                      <a:pt x="1065" y="488"/>
                    </a:lnTo>
                    <a:lnTo>
                      <a:pt x="1065" y="514"/>
                    </a:lnTo>
                    <a:lnTo>
                      <a:pt x="1065" y="514"/>
                    </a:lnTo>
                    <a:lnTo>
                      <a:pt x="1065" y="539"/>
                    </a:lnTo>
                    <a:lnTo>
                      <a:pt x="1063" y="563"/>
                    </a:lnTo>
                    <a:lnTo>
                      <a:pt x="1057" y="611"/>
                    </a:lnTo>
                    <a:lnTo>
                      <a:pt x="1045" y="660"/>
                    </a:lnTo>
                    <a:lnTo>
                      <a:pt x="1028" y="705"/>
                    </a:lnTo>
                    <a:lnTo>
                      <a:pt x="1028" y="705"/>
                    </a:lnTo>
                    <a:lnTo>
                      <a:pt x="1014" y="735"/>
                    </a:lnTo>
                    <a:lnTo>
                      <a:pt x="1000" y="763"/>
                    </a:lnTo>
                    <a:lnTo>
                      <a:pt x="1000" y="763"/>
                    </a:lnTo>
                    <a:lnTo>
                      <a:pt x="862" y="1045"/>
                    </a:lnTo>
                    <a:lnTo>
                      <a:pt x="862" y="1045"/>
                    </a:lnTo>
                    <a:lnTo>
                      <a:pt x="848" y="1089"/>
                    </a:lnTo>
                    <a:lnTo>
                      <a:pt x="838" y="1126"/>
                    </a:lnTo>
                    <a:lnTo>
                      <a:pt x="836" y="1142"/>
                    </a:lnTo>
                    <a:lnTo>
                      <a:pt x="834" y="1156"/>
                    </a:lnTo>
                    <a:lnTo>
                      <a:pt x="834" y="1156"/>
                    </a:lnTo>
                    <a:lnTo>
                      <a:pt x="834" y="1180"/>
                    </a:lnTo>
                    <a:lnTo>
                      <a:pt x="832" y="1209"/>
                    </a:lnTo>
                    <a:lnTo>
                      <a:pt x="826" y="1237"/>
                    </a:lnTo>
                    <a:lnTo>
                      <a:pt x="824" y="1249"/>
                    </a:lnTo>
                    <a:lnTo>
                      <a:pt x="818" y="1259"/>
                    </a:lnTo>
                    <a:lnTo>
                      <a:pt x="818" y="1259"/>
                    </a:lnTo>
                    <a:lnTo>
                      <a:pt x="810" y="1273"/>
                    </a:lnTo>
                    <a:lnTo>
                      <a:pt x="794" y="1294"/>
                    </a:lnTo>
                    <a:lnTo>
                      <a:pt x="783" y="1304"/>
                    </a:lnTo>
                    <a:lnTo>
                      <a:pt x="771" y="1316"/>
                    </a:lnTo>
                    <a:lnTo>
                      <a:pt x="755" y="1326"/>
                    </a:lnTo>
                    <a:lnTo>
                      <a:pt x="737" y="1338"/>
                    </a:lnTo>
                    <a:lnTo>
                      <a:pt x="533" y="1338"/>
                    </a:lnTo>
                    <a:lnTo>
                      <a:pt x="330" y="1338"/>
                    </a:lnTo>
                    <a:close/>
                    <a:moveTo>
                      <a:pt x="533" y="0"/>
                    </a:moveTo>
                    <a:lnTo>
                      <a:pt x="533" y="0"/>
                    </a:lnTo>
                    <a:lnTo>
                      <a:pt x="506" y="0"/>
                    </a:lnTo>
                    <a:lnTo>
                      <a:pt x="480" y="2"/>
                    </a:lnTo>
                    <a:lnTo>
                      <a:pt x="452" y="6"/>
                    </a:lnTo>
                    <a:lnTo>
                      <a:pt x="427" y="10"/>
                    </a:lnTo>
                    <a:lnTo>
                      <a:pt x="401" y="16"/>
                    </a:lnTo>
                    <a:lnTo>
                      <a:pt x="375" y="23"/>
                    </a:lnTo>
                    <a:lnTo>
                      <a:pt x="350" y="31"/>
                    </a:lnTo>
                    <a:lnTo>
                      <a:pt x="326" y="41"/>
                    </a:lnTo>
                    <a:lnTo>
                      <a:pt x="304" y="51"/>
                    </a:lnTo>
                    <a:lnTo>
                      <a:pt x="280" y="63"/>
                    </a:lnTo>
                    <a:lnTo>
                      <a:pt x="237" y="87"/>
                    </a:lnTo>
                    <a:lnTo>
                      <a:pt x="195" y="118"/>
                    </a:lnTo>
                    <a:lnTo>
                      <a:pt x="158" y="150"/>
                    </a:lnTo>
                    <a:lnTo>
                      <a:pt x="122" y="186"/>
                    </a:lnTo>
                    <a:lnTo>
                      <a:pt x="91" y="227"/>
                    </a:lnTo>
                    <a:lnTo>
                      <a:pt x="77" y="247"/>
                    </a:lnTo>
                    <a:lnTo>
                      <a:pt x="65" y="269"/>
                    </a:lnTo>
                    <a:lnTo>
                      <a:pt x="53" y="292"/>
                    </a:lnTo>
                    <a:lnTo>
                      <a:pt x="43" y="314"/>
                    </a:lnTo>
                    <a:lnTo>
                      <a:pt x="33" y="338"/>
                    </a:lnTo>
                    <a:lnTo>
                      <a:pt x="25" y="361"/>
                    </a:lnTo>
                    <a:lnTo>
                      <a:pt x="16" y="385"/>
                    </a:lnTo>
                    <a:lnTo>
                      <a:pt x="10" y="411"/>
                    </a:lnTo>
                    <a:lnTo>
                      <a:pt x="6" y="435"/>
                    </a:lnTo>
                    <a:lnTo>
                      <a:pt x="2" y="462"/>
                    </a:lnTo>
                    <a:lnTo>
                      <a:pt x="0" y="488"/>
                    </a:lnTo>
                    <a:lnTo>
                      <a:pt x="0" y="514"/>
                    </a:lnTo>
                    <a:lnTo>
                      <a:pt x="0" y="514"/>
                    </a:lnTo>
                    <a:lnTo>
                      <a:pt x="0" y="539"/>
                    </a:lnTo>
                    <a:lnTo>
                      <a:pt x="2" y="563"/>
                    </a:lnTo>
                    <a:lnTo>
                      <a:pt x="10" y="611"/>
                    </a:lnTo>
                    <a:lnTo>
                      <a:pt x="23" y="660"/>
                    </a:lnTo>
                    <a:lnTo>
                      <a:pt x="37" y="705"/>
                    </a:lnTo>
                    <a:lnTo>
                      <a:pt x="37" y="705"/>
                    </a:lnTo>
                    <a:lnTo>
                      <a:pt x="51" y="735"/>
                    </a:lnTo>
                    <a:lnTo>
                      <a:pt x="67" y="763"/>
                    </a:lnTo>
                    <a:lnTo>
                      <a:pt x="67" y="763"/>
                    </a:lnTo>
                    <a:lnTo>
                      <a:pt x="203" y="1047"/>
                    </a:lnTo>
                    <a:lnTo>
                      <a:pt x="203" y="1047"/>
                    </a:lnTo>
                    <a:lnTo>
                      <a:pt x="217" y="1089"/>
                    </a:lnTo>
                    <a:lnTo>
                      <a:pt x="227" y="1126"/>
                    </a:lnTo>
                    <a:lnTo>
                      <a:pt x="231" y="1142"/>
                    </a:lnTo>
                    <a:lnTo>
                      <a:pt x="231" y="1156"/>
                    </a:lnTo>
                    <a:lnTo>
                      <a:pt x="231" y="1156"/>
                    </a:lnTo>
                    <a:lnTo>
                      <a:pt x="233" y="1182"/>
                    </a:lnTo>
                    <a:lnTo>
                      <a:pt x="235" y="1211"/>
                    </a:lnTo>
                    <a:lnTo>
                      <a:pt x="239" y="1237"/>
                    </a:lnTo>
                    <a:lnTo>
                      <a:pt x="243" y="1249"/>
                    </a:lnTo>
                    <a:lnTo>
                      <a:pt x="247" y="1261"/>
                    </a:lnTo>
                    <a:lnTo>
                      <a:pt x="247" y="1261"/>
                    </a:lnTo>
                    <a:lnTo>
                      <a:pt x="255" y="1275"/>
                    </a:lnTo>
                    <a:lnTo>
                      <a:pt x="271" y="1294"/>
                    </a:lnTo>
                    <a:lnTo>
                      <a:pt x="282" y="1306"/>
                    </a:lnTo>
                    <a:lnTo>
                      <a:pt x="296" y="1316"/>
                    </a:lnTo>
                    <a:lnTo>
                      <a:pt x="310" y="1328"/>
                    </a:lnTo>
                    <a:lnTo>
                      <a:pt x="328" y="1338"/>
                    </a:lnTo>
                    <a:lnTo>
                      <a:pt x="533" y="1338"/>
                    </a:lnTo>
                    <a:lnTo>
                      <a:pt x="737" y="1338"/>
                    </a:lnTo>
                    <a:lnTo>
                      <a:pt x="737" y="1338"/>
                    </a:lnTo>
                    <a:lnTo>
                      <a:pt x="755" y="1328"/>
                    </a:lnTo>
                    <a:lnTo>
                      <a:pt x="771" y="1316"/>
                    </a:lnTo>
                    <a:lnTo>
                      <a:pt x="783" y="1306"/>
                    </a:lnTo>
                    <a:lnTo>
                      <a:pt x="796" y="1294"/>
                    </a:lnTo>
                    <a:lnTo>
                      <a:pt x="810" y="1275"/>
                    </a:lnTo>
                    <a:lnTo>
                      <a:pt x="820" y="1261"/>
                    </a:lnTo>
                    <a:lnTo>
                      <a:pt x="820" y="1261"/>
                    </a:lnTo>
                    <a:lnTo>
                      <a:pt x="824" y="1249"/>
                    </a:lnTo>
                    <a:lnTo>
                      <a:pt x="826" y="1237"/>
                    </a:lnTo>
                    <a:lnTo>
                      <a:pt x="832" y="1211"/>
                    </a:lnTo>
                    <a:lnTo>
                      <a:pt x="834" y="1182"/>
                    </a:lnTo>
                    <a:lnTo>
                      <a:pt x="834" y="1156"/>
                    </a:lnTo>
                    <a:lnTo>
                      <a:pt x="834" y="1156"/>
                    </a:lnTo>
                    <a:lnTo>
                      <a:pt x="836" y="1142"/>
                    </a:lnTo>
                    <a:lnTo>
                      <a:pt x="838" y="1126"/>
                    </a:lnTo>
                    <a:lnTo>
                      <a:pt x="848" y="1089"/>
                    </a:lnTo>
                    <a:lnTo>
                      <a:pt x="862" y="1047"/>
                    </a:lnTo>
                    <a:lnTo>
                      <a:pt x="862" y="1047"/>
                    </a:lnTo>
                    <a:lnTo>
                      <a:pt x="1000" y="763"/>
                    </a:lnTo>
                    <a:lnTo>
                      <a:pt x="1000" y="763"/>
                    </a:lnTo>
                    <a:lnTo>
                      <a:pt x="1014" y="735"/>
                    </a:lnTo>
                    <a:lnTo>
                      <a:pt x="1028" y="705"/>
                    </a:lnTo>
                    <a:lnTo>
                      <a:pt x="1028" y="705"/>
                    </a:lnTo>
                    <a:lnTo>
                      <a:pt x="1045" y="660"/>
                    </a:lnTo>
                    <a:lnTo>
                      <a:pt x="1057" y="611"/>
                    </a:lnTo>
                    <a:lnTo>
                      <a:pt x="1063" y="563"/>
                    </a:lnTo>
                    <a:lnTo>
                      <a:pt x="1065" y="539"/>
                    </a:lnTo>
                    <a:lnTo>
                      <a:pt x="1067" y="514"/>
                    </a:lnTo>
                    <a:lnTo>
                      <a:pt x="1067" y="514"/>
                    </a:lnTo>
                    <a:lnTo>
                      <a:pt x="1065" y="488"/>
                    </a:lnTo>
                    <a:lnTo>
                      <a:pt x="1063" y="462"/>
                    </a:lnTo>
                    <a:lnTo>
                      <a:pt x="1061" y="435"/>
                    </a:lnTo>
                    <a:lnTo>
                      <a:pt x="1055" y="411"/>
                    </a:lnTo>
                    <a:lnTo>
                      <a:pt x="1049" y="385"/>
                    </a:lnTo>
                    <a:lnTo>
                      <a:pt x="1043" y="361"/>
                    </a:lnTo>
                    <a:lnTo>
                      <a:pt x="1032" y="338"/>
                    </a:lnTo>
                    <a:lnTo>
                      <a:pt x="1024" y="314"/>
                    </a:lnTo>
                    <a:lnTo>
                      <a:pt x="1012" y="292"/>
                    </a:lnTo>
                    <a:lnTo>
                      <a:pt x="1002" y="269"/>
                    </a:lnTo>
                    <a:lnTo>
                      <a:pt x="988" y="247"/>
                    </a:lnTo>
                    <a:lnTo>
                      <a:pt x="974" y="227"/>
                    </a:lnTo>
                    <a:lnTo>
                      <a:pt x="943" y="186"/>
                    </a:lnTo>
                    <a:lnTo>
                      <a:pt x="909" y="150"/>
                    </a:lnTo>
                    <a:lnTo>
                      <a:pt x="871" y="118"/>
                    </a:lnTo>
                    <a:lnTo>
                      <a:pt x="830" y="87"/>
                    </a:lnTo>
                    <a:lnTo>
                      <a:pt x="786" y="63"/>
                    </a:lnTo>
                    <a:lnTo>
                      <a:pt x="763" y="51"/>
                    </a:lnTo>
                    <a:lnTo>
                      <a:pt x="739" y="41"/>
                    </a:lnTo>
                    <a:lnTo>
                      <a:pt x="715" y="31"/>
                    </a:lnTo>
                    <a:lnTo>
                      <a:pt x="690" y="23"/>
                    </a:lnTo>
                    <a:lnTo>
                      <a:pt x="666" y="16"/>
                    </a:lnTo>
                    <a:lnTo>
                      <a:pt x="640" y="10"/>
                    </a:lnTo>
                    <a:lnTo>
                      <a:pt x="613" y="6"/>
                    </a:lnTo>
                    <a:lnTo>
                      <a:pt x="587" y="2"/>
                    </a:lnTo>
                    <a:lnTo>
                      <a:pt x="561" y="0"/>
                    </a:lnTo>
                    <a:lnTo>
                      <a:pt x="533" y="0"/>
                    </a:lnTo>
                    <a:close/>
                  </a:path>
                </a:pathLst>
              </a:custGeom>
              <a:solidFill>
                <a:srgbClr val="FBFBF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8" name="Freeform 102"/>
              <p:cNvSpPr>
                <a:spLocks/>
              </p:cNvSpPr>
              <p:nvPr/>
            </p:nvSpPr>
            <p:spPr bwMode="auto">
              <a:xfrm>
                <a:off x="2205" y="370"/>
                <a:ext cx="1065" cy="1338"/>
              </a:xfrm>
              <a:custGeom>
                <a:avLst/>
                <a:gdLst>
                  <a:gd name="T0" fmla="*/ 330 w 1065"/>
                  <a:gd name="T1" fmla="*/ 1338 h 1338"/>
                  <a:gd name="T2" fmla="*/ 296 w 1065"/>
                  <a:gd name="T3" fmla="*/ 1316 h 1338"/>
                  <a:gd name="T4" fmla="*/ 271 w 1065"/>
                  <a:gd name="T5" fmla="*/ 1294 h 1338"/>
                  <a:gd name="T6" fmla="*/ 247 w 1065"/>
                  <a:gd name="T7" fmla="*/ 1259 h 1338"/>
                  <a:gd name="T8" fmla="*/ 243 w 1065"/>
                  <a:gd name="T9" fmla="*/ 1249 h 1338"/>
                  <a:gd name="T10" fmla="*/ 235 w 1065"/>
                  <a:gd name="T11" fmla="*/ 1209 h 1338"/>
                  <a:gd name="T12" fmla="*/ 233 w 1065"/>
                  <a:gd name="T13" fmla="*/ 1156 h 1338"/>
                  <a:gd name="T14" fmla="*/ 231 w 1065"/>
                  <a:gd name="T15" fmla="*/ 1142 h 1338"/>
                  <a:gd name="T16" fmla="*/ 219 w 1065"/>
                  <a:gd name="T17" fmla="*/ 1089 h 1338"/>
                  <a:gd name="T18" fmla="*/ 205 w 1065"/>
                  <a:gd name="T19" fmla="*/ 1045 h 1338"/>
                  <a:gd name="T20" fmla="*/ 67 w 1065"/>
                  <a:gd name="T21" fmla="*/ 763 h 1338"/>
                  <a:gd name="T22" fmla="*/ 39 w 1065"/>
                  <a:gd name="T23" fmla="*/ 705 h 1338"/>
                  <a:gd name="T24" fmla="*/ 23 w 1065"/>
                  <a:gd name="T25" fmla="*/ 660 h 1338"/>
                  <a:gd name="T26" fmla="*/ 2 w 1065"/>
                  <a:gd name="T27" fmla="*/ 563 h 1338"/>
                  <a:gd name="T28" fmla="*/ 0 w 1065"/>
                  <a:gd name="T29" fmla="*/ 514 h 1338"/>
                  <a:gd name="T30" fmla="*/ 2 w 1065"/>
                  <a:gd name="T31" fmla="*/ 488 h 1338"/>
                  <a:gd name="T32" fmla="*/ 6 w 1065"/>
                  <a:gd name="T33" fmla="*/ 435 h 1338"/>
                  <a:gd name="T34" fmla="*/ 18 w 1065"/>
                  <a:gd name="T35" fmla="*/ 385 h 1338"/>
                  <a:gd name="T36" fmla="*/ 33 w 1065"/>
                  <a:gd name="T37" fmla="*/ 338 h 1338"/>
                  <a:gd name="T38" fmla="*/ 53 w 1065"/>
                  <a:gd name="T39" fmla="*/ 292 h 1338"/>
                  <a:gd name="T40" fmla="*/ 79 w 1065"/>
                  <a:gd name="T41" fmla="*/ 247 h 1338"/>
                  <a:gd name="T42" fmla="*/ 124 w 1065"/>
                  <a:gd name="T43" fmla="*/ 188 h 1338"/>
                  <a:gd name="T44" fmla="*/ 195 w 1065"/>
                  <a:gd name="T45" fmla="*/ 118 h 1338"/>
                  <a:gd name="T46" fmla="*/ 280 w 1065"/>
                  <a:gd name="T47" fmla="*/ 63 h 1338"/>
                  <a:gd name="T48" fmla="*/ 326 w 1065"/>
                  <a:gd name="T49" fmla="*/ 41 h 1338"/>
                  <a:gd name="T50" fmla="*/ 377 w 1065"/>
                  <a:gd name="T51" fmla="*/ 25 h 1338"/>
                  <a:gd name="T52" fmla="*/ 427 w 1065"/>
                  <a:gd name="T53" fmla="*/ 10 h 1338"/>
                  <a:gd name="T54" fmla="*/ 480 w 1065"/>
                  <a:gd name="T55" fmla="*/ 4 h 1338"/>
                  <a:gd name="T56" fmla="*/ 533 w 1065"/>
                  <a:gd name="T57" fmla="*/ 0 h 1338"/>
                  <a:gd name="T58" fmla="*/ 561 w 1065"/>
                  <a:gd name="T59" fmla="*/ 2 h 1338"/>
                  <a:gd name="T60" fmla="*/ 613 w 1065"/>
                  <a:gd name="T61" fmla="*/ 6 h 1338"/>
                  <a:gd name="T62" fmla="*/ 666 w 1065"/>
                  <a:gd name="T63" fmla="*/ 16 h 1338"/>
                  <a:gd name="T64" fmla="*/ 715 w 1065"/>
                  <a:gd name="T65" fmla="*/ 33 h 1338"/>
                  <a:gd name="T66" fmla="*/ 763 w 1065"/>
                  <a:gd name="T67" fmla="*/ 51 h 1338"/>
                  <a:gd name="T68" fmla="*/ 830 w 1065"/>
                  <a:gd name="T69" fmla="*/ 89 h 1338"/>
                  <a:gd name="T70" fmla="*/ 909 w 1065"/>
                  <a:gd name="T71" fmla="*/ 152 h 1338"/>
                  <a:gd name="T72" fmla="*/ 974 w 1065"/>
                  <a:gd name="T73" fmla="*/ 227 h 1338"/>
                  <a:gd name="T74" fmla="*/ 1000 w 1065"/>
                  <a:gd name="T75" fmla="*/ 269 h 1338"/>
                  <a:gd name="T76" fmla="*/ 1022 w 1065"/>
                  <a:gd name="T77" fmla="*/ 314 h 1338"/>
                  <a:gd name="T78" fmla="*/ 1041 w 1065"/>
                  <a:gd name="T79" fmla="*/ 361 h 1338"/>
                  <a:gd name="T80" fmla="*/ 1055 w 1065"/>
                  <a:gd name="T81" fmla="*/ 411 h 1338"/>
                  <a:gd name="T82" fmla="*/ 1063 w 1065"/>
                  <a:gd name="T83" fmla="*/ 462 h 1338"/>
                  <a:gd name="T84" fmla="*/ 1065 w 1065"/>
                  <a:gd name="T85" fmla="*/ 514 h 1338"/>
                  <a:gd name="T86" fmla="*/ 1065 w 1065"/>
                  <a:gd name="T87" fmla="*/ 539 h 1338"/>
                  <a:gd name="T88" fmla="*/ 1057 w 1065"/>
                  <a:gd name="T89" fmla="*/ 611 h 1338"/>
                  <a:gd name="T90" fmla="*/ 1028 w 1065"/>
                  <a:gd name="T91" fmla="*/ 705 h 1338"/>
                  <a:gd name="T92" fmla="*/ 1014 w 1065"/>
                  <a:gd name="T93" fmla="*/ 735 h 1338"/>
                  <a:gd name="T94" fmla="*/ 1000 w 1065"/>
                  <a:gd name="T95" fmla="*/ 763 h 1338"/>
                  <a:gd name="T96" fmla="*/ 862 w 1065"/>
                  <a:gd name="T97" fmla="*/ 1045 h 1338"/>
                  <a:gd name="T98" fmla="*/ 838 w 1065"/>
                  <a:gd name="T99" fmla="*/ 1126 h 1338"/>
                  <a:gd name="T100" fmla="*/ 834 w 1065"/>
                  <a:gd name="T101" fmla="*/ 1156 h 1338"/>
                  <a:gd name="T102" fmla="*/ 834 w 1065"/>
                  <a:gd name="T103" fmla="*/ 1180 h 1338"/>
                  <a:gd name="T104" fmla="*/ 826 w 1065"/>
                  <a:gd name="T105" fmla="*/ 1237 h 1338"/>
                  <a:gd name="T106" fmla="*/ 818 w 1065"/>
                  <a:gd name="T107" fmla="*/ 1259 h 1338"/>
                  <a:gd name="T108" fmla="*/ 810 w 1065"/>
                  <a:gd name="T109" fmla="*/ 1273 h 1338"/>
                  <a:gd name="T110" fmla="*/ 783 w 1065"/>
                  <a:gd name="T111" fmla="*/ 1304 h 1338"/>
                  <a:gd name="T112" fmla="*/ 755 w 1065"/>
                  <a:gd name="T113" fmla="*/ 1326 h 1338"/>
                  <a:gd name="T114" fmla="*/ 533 w 1065"/>
                  <a:gd name="T115" fmla="*/ 1338 h 13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065" h="1338">
                    <a:moveTo>
                      <a:pt x="330" y="1338"/>
                    </a:moveTo>
                    <a:lnTo>
                      <a:pt x="330" y="1338"/>
                    </a:lnTo>
                    <a:lnTo>
                      <a:pt x="312" y="1326"/>
                    </a:lnTo>
                    <a:lnTo>
                      <a:pt x="296" y="1316"/>
                    </a:lnTo>
                    <a:lnTo>
                      <a:pt x="282" y="1304"/>
                    </a:lnTo>
                    <a:lnTo>
                      <a:pt x="271" y="1294"/>
                    </a:lnTo>
                    <a:lnTo>
                      <a:pt x="255" y="1273"/>
                    </a:lnTo>
                    <a:lnTo>
                      <a:pt x="247" y="1259"/>
                    </a:lnTo>
                    <a:lnTo>
                      <a:pt x="247" y="1259"/>
                    </a:lnTo>
                    <a:lnTo>
                      <a:pt x="243" y="1249"/>
                    </a:lnTo>
                    <a:lnTo>
                      <a:pt x="239" y="1237"/>
                    </a:lnTo>
                    <a:lnTo>
                      <a:pt x="235" y="1209"/>
                    </a:lnTo>
                    <a:lnTo>
                      <a:pt x="233" y="1180"/>
                    </a:lnTo>
                    <a:lnTo>
                      <a:pt x="233" y="1156"/>
                    </a:lnTo>
                    <a:lnTo>
                      <a:pt x="233" y="1156"/>
                    </a:lnTo>
                    <a:lnTo>
                      <a:pt x="231" y="1142"/>
                    </a:lnTo>
                    <a:lnTo>
                      <a:pt x="227" y="1126"/>
                    </a:lnTo>
                    <a:lnTo>
                      <a:pt x="219" y="1089"/>
                    </a:lnTo>
                    <a:lnTo>
                      <a:pt x="205" y="1045"/>
                    </a:lnTo>
                    <a:lnTo>
                      <a:pt x="205" y="1045"/>
                    </a:lnTo>
                    <a:lnTo>
                      <a:pt x="67" y="763"/>
                    </a:lnTo>
                    <a:lnTo>
                      <a:pt x="67" y="763"/>
                    </a:lnTo>
                    <a:lnTo>
                      <a:pt x="51" y="735"/>
                    </a:lnTo>
                    <a:lnTo>
                      <a:pt x="39" y="705"/>
                    </a:lnTo>
                    <a:lnTo>
                      <a:pt x="39" y="705"/>
                    </a:lnTo>
                    <a:lnTo>
                      <a:pt x="23" y="660"/>
                    </a:lnTo>
                    <a:lnTo>
                      <a:pt x="10" y="611"/>
                    </a:lnTo>
                    <a:lnTo>
                      <a:pt x="2" y="563"/>
                    </a:lnTo>
                    <a:lnTo>
                      <a:pt x="2" y="539"/>
                    </a:lnTo>
                    <a:lnTo>
                      <a:pt x="0" y="514"/>
                    </a:lnTo>
                    <a:lnTo>
                      <a:pt x="0" y="514"/>
                    </a:lnTo>
                    <a:lnTo>
                      <a:pt x="2" y="488"/>
                    </a:lnTo>
                    <a:lnTo>
                      <a:pt x="4" y="462"/>
                    </a:lnTo>
                    <a:lnTo>
                      <a:pt x="6" y="435"/>
                    </a:lnTo>
                    <a:lnTo>
                      <a:pt x="12" y="411"/>
                    </a:lnTo>
                    <a:lnTo>
                      <a:pt x="18" y="385"/>
                    </a:lnTo>
                    <a:lnTo>
                      <a:pt x="25" y="361"/>
                    </a:lnTo>
                    <a:lnTo>
                      <a:pt x="33" y="338"/>
                    </a:lnTo>
                    <a:lnTo>
                      <a:pt x="43" y="314"/>
                    </a:lnTo>
                    <a:lnTo>
                      <a:pt x="53" y="292"/>
                    </a:lnTo>
                    <a:lnTo>
                      <a:pt x="65" y="269"/>
                    </a:lnTo>
                    <a:lnTo>
                      <a:pt x="79" y="247"/>
                    </a:lnTo>
                    <a:lnTo>
                      <a:pt x="91" y="227"/>
                    </a:lnTo>
                    <a:lnTo>
                      <a:pt x="124" y="188"/>
                    </a:lnTo>
                    <a:lnTo>
                      <a:pt x="158" y="152"/>
                    </a:lnTo>
                    <a:lnTo>
                      <a:pt x="195" y="118"/>
                    </a:lnTo>
                    <a:lnTo>
                      <a:pt x="237" y="89"/>
                    </a:lnTo>
                    <a:lnTo>
                      <a:pt x="280" y="63"/>
                    </a:lnTo>
                    <a:lnTo>
                      <a:pt x="304" y="51"/>
                    </a:lnTo>
                    <a:lnTo>
                      <a:pt x="326" y="41"/>
                    </a:lnTo>
                    <a:lnTo>
                      <a:pt x="350" y="33"/>
                    </a:lnTo>
                    <a:lnTo>
                      <a:pt x="377" y="25"/>
                    </a:lnTo>
                    <a:lnTo>
                      <a:pt x="401" y="16"/>
                    </a:lnTo>
                    <a:lnTo>
                      <a:pt x="427" y="10"/>
                    </a:lnTo>
                    <a:lnTo>
                      <a:pt x="454" y="6"/>
                    </a:lnTo>
                    <a:lnTo>
                      <a:pt x="480" y="4"/>
                    </a:lnTo>
                    <a:lnTo>
                      <a:pt x="506" y="2"/>
                    </a:lnTo>
                    <a:lnTo>
                      <a:pt x="533" y="0"/>
                    </a:lnTo>
                    <a:lnTo>
                      <a:pt x="533" y="0"/>
                    </a:lnTo>
                    <a:lnTo>
                      <a:pt x="561" y="2"/>
                    </a:lnTo>
                    <a:lnTo>
                      <a:pt x="587" y="4"/>
                    </a:lnTo>
                    <a:lnTo>
                      <a:pt x="613" y="6"/>
                    </a:lnTo>
                    <a:lnTo>
                      <a:pt x="640" y="10"/>
                    </a:lnTo>
                    <a:lnTo>
                      <a:pt x="666" y="16"/>
                    </a:lnTo>
                    <a:lnTo>
                      <a:pt x="690" y="25"/>
                    </a:lnTo>
                    <a:lnTo>
                      <a:pt x="715" y="33"/>
                    </a:lnTo>
                    <a:lnTo>
                      <a:pt x="739" y="41"/>
                    </a:lnTo>
                    <a:lnTo>
                      <a:pt x="763" y="51"/>
                    </a:lnTo>
                    <a:lnTo>
                      <a:pt x="786" y="63"/>
                    </a:lnTo>
                    <a:lnTo>
                      <a:pt x="830" y="89"/>
                    </a:lnTo>
                    <a:lnTo>
                      <a:pt x="871" y="118"/>
                    </a:lnTo>
                    <a:lnTo>
                      <a:pt x="909" y="152"/>
                    </a:lnTo>
                    <a:lnTo>
                      <a:pt x="943" y="188"/>
                    </a:lnTo>
                    <a:lnTo>
                      <a:pt x="974" y="227"/>
                    </a:lnTo>
                    <a:lnTo>
                      <a:pt x="988" y="247"/>
                    </a:lnTo>
                    <a:lnTo>
                      <a:pt x="1000" y="269"/>
                    </a:lnTo>
                    <a:lnTo>
                      <a:pt x="1012" y="292"/>
                    </a:lnTo>
                    <a:lnTo>
                      <a:pt x="1022" y="314"/>
                    </a:lnTo>
                    <a:lnTo>
                      <a:pt x="1032" y="338"/>
                    </a:lnTo>
                    <a:lnTo>
                      <a:pt x="1041" y="361"/>
                    </a:lnTo>
                    <a:lnTo>
                      <a:pt x="1049" y="385"/>
                    </a:lnTo>
                    <a:lnTo>
                      <a:pt x="1055" y="411"/>
                    </a:lnTo>
                    <a:lnTo>
                      <a:pt x="1059" y="435"/>
                    </a:lnTo>
                    <a:lnTo>
                      <a:pt x="1063" y="462"/>
                    </a:lnTo>
                    <a:lnTo>
                      <a:pt x="1065" y="488"/>
                    </a:lnTo>
                    <a:lnTo>
                      <a:pt x="1065" y="514"/>
                    </a:lnTo>
                    <a:lnTo>
                      <a:pt x="1065" y="514"/>
                    </a:lnTo>
                    <a:lnTo>
                      <a:pt x="1065" y="539"/>
                    </a:lnTo>
                    <a:lnTo>
                      <a:pt x="1063" y="563"/>
                    </a:lnTo>
                    <a:lnTo>
                      <a:pt x="1057" y="611"/>
                    </a:lnTo>
                    <a:lnTo>
                      <a:pt x="1045" y="660"/>
                    </a:lnTo>
                    <a:lnTo>
                      <a:pt x="1028" y="705"/>
                    </a:lnTo>
                    <a:lnTo>
                      <a:pt x="1028" y="705"/>
                    </a:lnTo>
                    <a:lnTo>
                      <a:pt x="1014" y="735"/>
                    </a:lnTo>
                    <a:lnTo>
                      <a:pt x="1000" y="763"/>
                    </a:lnTo>
                    <a:lnTo>
                      <a:pt x="1000" y="763"/>
                    </a:lnTo>
                    <a:lnTo>
                      <a:pt x="862" y="1045"/>
                    </a:lnTo>
                    <a:lnTo>
                      <a:pt x="862" y="1045"/>
                    </a:lnTo>
                    <a:lnTo>
                      <a:pt x="848" y="1089"/>
                    </a:lnTo>
                    <a:lnTo>
                      <a:pt x="838" y="1126"/>
                    </a:lnTo>
                    <a:lnTo>
                      <a:pt x="836" y="1142"/>
                    </a:lnTo>
                    <a:lnTo>
                      <a:pt x="834" y="1156"/>
                    </a:lnTo>
                    <a:lnTo>
                      <a:pt x="834" y="1156"/>
                    </a:lnTo>
                    <a:lnTo>
                      <a:pt x="834" y="1180"/>
                    </a:lnTo>
                    <a:lnTo>
                      <a:pt x="832" y="1209"/>
                    </a:lnTo>
                    <a:lnTo>
                      <a:pt x="826" y="1237"/>
                    </a:lnTo>
                    <a:lnTo>
                      <a:pt x="824" y="1249"/>
                    </a:lnTo>
                    <a:lnTo>
                      <a:pt x="818" y="1259"/>
                    </a:lnTo>
                    <a:lnTo>
                      <a:pt x="818" y="1259"/>
                    </a:lnTo>
                    <a:lnTo>
                      <a:pt x="810" y="1273"/>
                    </a:lnTo>
                    <a:lnTo>
                      <a:pt x="794" y="1294"/>
                    </a:lnTo>
                    <a:lnTo>
                      <a:pt x="783" y="1304"/>
                    </a:lnTo>
                    <a:lnTo>
                      <a:pt x="771" y="1316"/>
                    </a:lnTo>
                    <a:lnTo>
                      <a:pt x="755" y="1326"/>
                    </a:lnTo>
                    <a:lnTo>
                      <a:pt x="737" y="1338"/>
                    </a:lnTo>
                    <a:lnTo>
                      <a:pt x="533" y="1338"/>
                    </a:lnTo>
                    <a:lnTo>
                      <a:pt x="330" y="1338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9" name="Freeform 103"/>
              <p:cNvSpPr>
                <a:spLocks/>
              </p:cNvSpPr>
              <p:nvPr/>
            </p:nvSpPr>
            <p:spPr bwMode="auto">
              <a:xfrm>
                <a:off x="2205" y="370"/>
                <a:ext cx="1067" cy="1338"/>
              </a:xfrm>
              <a:custGeom>
                <a:avLst/>
                <a:gdLst>
                  <a:gd name="T0" fmla="*/ 533 w 1067"/>
                  <a:gd name="T1" fmla="*/ 0 h 1338"/>
                  <a:gd name="T2" fmla="*/ 480 w 1067"/>
                  <a:gd name="T3" fmla="*/ 2 h 1338"/>
                  <a:gd name="T4" fmla="*/ 427 w 1067"/>
                  <a:gd name="T5" fmla="*/ 10 h 1338"/>
                  <a:gd name="T6" fmla="*/ 375 w 1067"/>
                  <a:gd name="T7" fmla="*/ 23 h 1338"/>
                  <a:gd name="T8" fmla="*/ 326 w 1067"/>
                  <a:gd name="T9" fmla="*/ 41 h 1338"/>
                  <a:gd name="T10" fmla="*/ 280 w 1067"/>
                  <a:gd name="T11" fmla="*/ 63 h 1338"/>
                  <a:gd name="T12" fmla="*/ 195 w 1067"/>
                  <a:gd name="T13" fmla="*/ 118 h 1338"/>
                  <a:gd name="T14" fmla="*/ 122 w 1067"/>
                  <a:gd name="T15" fmla="*/ 186 h 1338"/>
                  <a:gd name="T16" fmla="*/ 77 w 1067"/>
                  <a:gd name="T17" fmla="*/ 247 h 1338"/>
                  <a:gd name="T18" fmla="*/ 53 w 1067"/>
                  <a:gd name="T19" fmla="*/ 292 h 1338"/>
                  <a:gd name="T20" fmla="*/ 33 w 1067"/>
                  <a:gd name="T21" fmla="*/ 338 h 1338"/>
                  <a:gd name="T22" fmla="*/ 16 w 1067"/>
                  <a:gd name="T23" fmla="*/ 385 h 1338"/>
                  <a:gd name="T24" fmla="*/ 6 w 1067"/>
                  <a:gd name="T25" fmla="*/ 435 h 1338"/>
                  <a:gd name="T26" fmla="*/ 0 w 1067"/>
                  <a:gd name="T27" fmla="*/ 488 h 1338"/>
                  <a:gd name="T28" fmla="*/ 0 w 1067"/>
                  <a:gd name="T29" fmla="*/ 514 h 1338"/>
                  <a:gd name="T30" fmla="*/ 2 w 1067"/>
                  <a:gd name="T31" fmla="*/ 563 h 1338"/>
                  <a:gd name="T32" fmla="*/ 23 w 1067"/>
                  <a:gd name="T33" fmla="*/ 660 h 1338"/>
                  <a:gd name="T34" fmla="*/ 37 w 1067"/>
                  <a:gd name="T35" fmla="*/ 705 h 1338"/>
                  <a:gd name="T36" fmla="*/ 67 w 1067"/>
                  <a:gd name="T37" fmla="*/ 763 h 1338"/>
                  <a:gd name="T38" fmla="*/ 203 w 1067"/>
                  <a:gd name="T39" fmla="*/ 1047 h 1338"/>
                  <a:gd name="T40" fmla="*/ 217 w 1067"/>
                  <a:gd name="T41" fmla="*/ 1089 h 1338"/>
                  <a:gd name="T42" fmla="*/ 231 w 1067"/>
                  <a:gd name="T43" fmla="*/ 1142 h 1338"/>
                  <a:gd name="T44" fmla="*/ 231 w 1067"/>
                  <a:gd name="T45" fmla="*/ 1156 h 1338"/>
                  <a:gd name="T46" fmla="*/ 235 w 1067"/>
                  <a:gd name="T47" fmla="*/ 1211 h 1338"/>
                  <a:gd name="T48" fmla="*/ 243 w 1067"/>
                  <a:gd name="T49" fmla="*/ 1249 h 1338"/>
                  <a:gd name="T50" fmla="*/ 247 w 1067"/>
                  <a:gd name="T51" fmla="*/ 1261 h 1338"/>
                  <a:gd name="T52" fmla="*/ 271 w 1067"/>
                  <a:gd name="T53" fmla="*/ 1294 h 1338"/>
                  <a:gd name="T54" fmla="*/ 296 w 1067"/>
                  <a:gd name="T55" fmla="*/ 1316 h 1338"/>
                  <a:gd name="T56" fmla="*/ 328 w 1067"/>
                  <a:gd name="T57" fmla="*/ 1338 h 1338"/>
                  <a:gd name="T58" fmla="*/ 737 w 1067"/>
                  <a:gd name="T59" fmla="*/ 1338 h 1338"/>
                  <a:gd name="T60" fmla="*/ 755 w 1067"/>
                  <a:gd name="T61" fmla="*/ 1328 h 1338"/>
                  <a:gd name="T62" fmla="*/ 783 w 1067"/>
                  <a:gd name="T63" fmla="*/ 1306 h 1338"/>
                  <a:gd name="T64" fmla="*/ 810 w 1067"/>
                  <a:gd name="T65" fmla="*/ 1275 h 1338"/>
                  <a:gd name="T66" fmla="*/ 820 w 1067"/>
                  <a:gd name="T67" fmla="*/ 1261 h 1338"/>
                  <a:gd name="T68" fmla="*/ 826 w 1067"/>
                  <a:gd name="T69" fmla="*/ 1237 h 1338"/>
                  <a:gd name="T70" fmla="*/ 834 w 1067"/>
                  <a:gd name="T71" fmla="*/ 1182 h 1338"/>
                  <a:gd name="T72" fmla="*/ 834 w 1067"/>
                  <a:gd name="T73" fmla="*/ 1156 h 1338"/>
                  <a:gd name="T74" fmla="*/ 838 w 1067"/>
                  <a:gd name="T75" fmla="*/ 1126 h 1338"/>
                  <a:gd name="T76" fmla="*/ 862 w 1067"/>
                  <a:gd name="T77" fmla="*/ 1047 h 1338"/>
                  <a:gd name="T78" fmla="*/ 1000 w 1067"/>
                  <a:gd name="T79" fmla="*/ 763 h 1338"/>
                  <a:gd name="T80" fmla="*/ 1014 w 1067"/>
                  <a:gd name="T81" fmla="*/ 735 h 1338"/>
                  <a:gd name="T82" fmla="*/ 1028 w 1067"/>
                  <a:gd name="T83" fmla="*/ 705 h 1338"/>
                  <a:gd name="T84" fmla="*/ 1057 w 1067"/>
                  <a:gd name="T85" fmla="*/ 611 h 1338"/>
                  <a:gd name="T86" fmla="*/ 1065 w 1067"/>
                  <a:gd name="T87" fmla="*/ 539 h 1338"/>
                  <a:gd name="T88" fmla="*/ 1067 w 1067"/>
                  <a:gd name="T89" fmla="*/ 514 h 1338"/>
                  <a:gd name="T90" fmla="*/ 1063 w 1067"/>
                  <a:gd name="T91" fmla="*/ 462 h 1338"/>
                  <a:gd name="T92" fmla="*/ 1055 w 1067"/>
                  <a:gd name="T93" fmla="*/ 411 h 1338"/>
                  <a:gd name="T94" fmla="*/ 1043 w 1067"/>
                  <a:gd name="T95" fmla="*/ 361 h 1338"/>
                  <a:gd name="T96" fmla="*/ 1024 w 1067"/>
                  <a:gd name="T97" fmla="*/ 314 h 1338"/>
                  <a:gd name="T98" fmla="*/ 1002 w 1067"/>
                  <a:gd name="T99" fmla="*/ 269 h 1338"/>
                  <a:gd name="T100" fmla="*/ 974 w 1067"/>
                  <a:gd name="T101" fmla="*/ 227 h 1338"/>
                  <a:gd name="T102" fmla="*/ 909 w 1067"/>
                  <a:gd name="T103" fmla="*/ 150 h 1338"/>
                  <a:gd name="T104" fmla="*/ 830 w 1067"/>
                  <a:gd name="T105" fmla="*/ 87 h 1338"/>
                  <a:gd name="T106" fmla="*/ 763 w 1067"/>
                  <a:gd name="T107" fmla="*/ 51 h 1338"/>
                  <a:gd name="T108" fmla="*/ 715 w 1067"/>
                  <a:gd name="T109" fmla="*/ 31 h 1338"/>
                  <a:gd name="T110" fmla="*/ 666 w 1067"/>
                  <a:gd name="T111" fmla="*/ 16 h 1338"/>
                  <a:gd name="T112" fmla="*/ 613 w 1067"/>
                  <a:gd name="T113" fmla="*/ 6 h 1338"/>
                  <a:gd name="T114" fmla="*/ 561 w 1067"/>
                  <a:gd name="T115" fmla="*/ 0 h 13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067" h="1338">
                    <a:moveTo>
                      <a:pt x="533" y="0"/>
                    </a:moveTo>
                    <a:lnTo>
                      <a:pt x="533" y="0"/>
                    </a:lnTo>
                    <a:lnTo>
                      <a:pt x="506" y="0"/>
                    </a:lnTo>
                    <a:lnTo>
                      <a:pt x="480" y="2"/>
                    </a:lnTo>
                    <a:lnTo>
                      <a:pt x="452" y="6"/>
                    </a:lnTo>
                    <a:lnTo>
                      <a:pt x="427" y="10"/>
                    </a:lnTo>
                    <a:lnTo>
                      <a:pt x="401" y="16"/>
                    </a:lnTo>
                    <a:lnTo>
                      <a:pt x="375" y="23"/>
                    </a:lnTo>
                    <a:lnTo>
                      <a:pt x="350" y="31"/>
                    </a:lnTo>
                    <a:lnTo>
                      <a:pt x="326" y="41"/>
                    </a:lnTo>
                    <a:lnTo>
                      <a:pt x="304" y="51"/>
                    </a:lnTo>
                    <a:lnTo>
                      <a:pt x="280" y="63"/>
                    </a:lnTo>
                    <a:lnTo>
                      <a:pt x="237" y="87"/>
                    </a:lnTo>
                    <a:lnTo>
                      <a:pt x="195" y="118"/>
                    </a:lnTo>
                    <a:lnTo>
                      <a:pt x="158" y="150"/>
                    </a:lnTo>
                    <a:lnTo>
                      <a:pt x="122" y="186"/>
                    </a:lnTo>
                    <a:lnTo>
                      <a:pt x="91" y="227"/>
                    </a:lnTo>
                    <a:lnTo>
                      <a:pt x="77" y="247"/>
                    </a:lnTo>
                    <a:lnTo>
                      <a:pt x="65" y="269"/>
                    </a:lnTo>
                    <a:lnTo>
                      <a:pt x="53" y="292"/>
                    </a:lnTo>
                    <a:lnTo>
                      <a:pt x="43" y="314"/>
                    </a:lnTo>
                    <a:lnTo>
                      <a:pt x="33" y="338"/>
                    </a:lnTo>
                    <a:lnTo>
                      <a:pt x="25" y="361"/>
                    </a:lnTo>
                    <a:lnTo>
                      <a:pt x="16" y="385"/>
                    </a:lnTo>
                    <a:lnTo>
                      <a:pt x="10" y="411"/>
                    </a:lnTo>
                    <a:lnTo>
                      <a:pt x="6" y="435"/>
                    </a:lnTo>
                    <a:lnTo>
                      <a:pt x="2" y="462"/>
                    </a:lnTo>
                    <a:lnTo>
                      <a:pt x="0" y="488"/>
                    </a:lnTo>
                    <a:lnTo>
                      <a:pt x="0" y="514"/>
                    </a:lnTo>
                    <a:lnTo>
                      <a:pt x="0" y="514"/>
                    </a:lnTo>
                    <a:lnTo>
                      <a:pt x="0" y="539"/>
                    </a:lnTo>
                    <a:lnTo>
                      <a:pt x="2" y="563"/>
                    </a:lnTo>
                    <a:lnTo>
                      <a:pt x="10" y="611"/>
                    </a:lnTo>
                    <a:lnTo>
                      <a:pt x="23" y="660"/>
                    </a:lnTo>
                    <a:lnTo>
                      <a:pt x="37" y="705"/>
                    </a:lnTo>
                    <a:lnTo>
                      <a:pt x="37" y="705"/>
                    </a:lnTo>
                    <a:lnTo>
                      <a:pt x="51" y="735"/>
                    </a:lnTo>
                    <a:lnTo>
                      <a:pt x="67" y="763"/>
                    </a:lnTo>
                    <a:lnTo>
                      <a:pt x="67" y="763"/>
                    </a:lnTo>
                    <a:lnTo>
                      <a:pt x="203" y="1047"/>
                    </a:lnTo>
                    <a:lnTo>
                      <a:pt x="203" y="1047"/>
                    </a:lnTo>
                    <a:lnTo>
                      <a:pt x="217" y="1089"/>
                    </a:lnTo>
                    <a:lnTo>
                      <a:pt x="227" y="1126"/>
                    </a:lnTo>
                    <a:lnTo>
                      <a:pt x="231" y="1142"/>
                    </a:lnTo>
                    <a:lnTo>
                      <a:pt x="231" y="1156"/>
                    </a:lnTo>
                    <a:lnTo>
                      <a:pt x="231" y="1156"/>
                    </a:lnTo>
                    <a:lnTo>
                      <a:pt x="233" y="1182"/>
                    </a:lnTo>
                    <a:lnTo>
                      <a:pt x="235" y="1211"/>
                    </a:lnTo>
                    <a:lnTo>
                      <a:pt x="239" y="1237"/>
                    </a:lnTo>
                    <a:lnTo>
                      <a:pt x="243" y="1249"/>
                    </a:lnTo>
                    <a:lnTo>
                      <a:pt x="247" y="1261"/>
                    </a:lnTo>
                    <a:lnTo>
                      <a:pt x="247" y="1261"/>
                    </a:lnTo>
                    <a:lnTo>
                      <a:pt x="255" y="1275"/>
                    </a:lnTo>
                    <a:lnTo>
                      <a:pt x="271" y="1294"/>
                    </a:lnTo>
                    <a:lnTo>
                      <a:pt x="282" y="1306"/>
                    </a:lnTo>
                    <a:lnTo>
                      <a:pt x="296" y="1316"/>
                    </a:lnTo>
                    <a:lnTo>
                      <a:pt x="310" y="1328"/>
                    </a:lnTo>
                    <a:lnTo>
                      <a:pt x="328" y="1338"/>
                    </a:lnTo>
                    <a:lnTo>
                      <a:pt x="533" y="1338"/>
                    </a:lnTo>
                    <a:lnTo>
                      <a:pt x="737" y="1338"/>
                    </a:lnTo>
                    <a:lnTo>
                      <a:pt x="737" y="1338"/>
                    </a:lnTo>
                    <a:lnTo>
                      <a:pt x="755" y="1328"/>
                    </a:lnTo>
                    <a:lnTo>
                      <a:pt x="771" y="1316"/>
                    </a:lnTo>
                    <a:lnTo>
                      <a:pt x="783" y="1306"/>
                    </a:lnTo>
                    <a:lnTo>
                      <a:pt x="796" y="1294"/>
                    </a:lnTo>
                    <a:lnTo>
                      <a:pt x="810" y="1275"/>
                    </a:lnTo>
                    <a:lnTo>
                      <a:pt x="820" y="1261"/>
                    </a:lnTo>
                    <a:lnTo>
                      <a:pt x="820" y="1261"/>
                    </a:lnTo>
                    <a:lnTo>
                      <a:pt x="824" y="1249"/>
                    </a:lnTo>
                    <a:lnTo>
                      <a:pt x="826" y="1237"/>
                    </a:lnTo>
                    <a:lnTo>
                      <a:pt x="832" y="1211"/>
                    </a:lnTo>
                    <a:lnTo>
                      <a:pt x="834" y="1182"/>
                    </a:lnTo>
                    <a:lnTo>
                      <a:pt x="834" y="1156"/>
                    </a:lnTo>
                    <a:lnTo>
                      <a:pt x="834" y="1156"/>
                    </a:lnTo>
                    <a:lnTo>
                      <a:pt x="836" y="1142"/>
                    </a:lnTo>
                    <a:lnTo>
                      <a:pt x="838" y="1126"/>
                    </a:lnTo>
                    <a:lnTo>
                      <a:pt x="848" y="1089"/>
                    </a:lnTo>
                    <a:lnTo>
                      <a:pt x="862" y="1047"/>
                    </a:lnTo>
                    <a:lnTo>
                      <a:pt x="862" y="1047"/>
                    </a:lnTo>
                    <a:lnTo>
                      <a:pt x="1000" y="763"/>
                    </a:lnTo>
                    <a:lnTo>
                      <a:pt x="1000" y="763"/>
                    </a:lnTo>
                    <a:lnTo>
                      <a:pt x="1014" y="735"/>
                    </a:lnTo>
                    <a:lnTo>
                      <a:pt x="1028" y="705"/>
                    </a:lnTo>
                    <a:lnTo>
                      <a:pt x="1028" y="705"/>
                    </a:lnTo>
                    <a:lnTo>
                      <a:pt x="1045" y="660"/>
                    </a:lnTo>
                    <a:lnTo>
                      <a:pt x="1057" y="611"/>
                    </a:lnTo>
                    <a:lnTo>
                      <a:pt x="1063" y="563"/>
                    </a:lnTo>
                    <a:lnTo>
                      <a:pt x="1065" y="539"/>
                    </a:lnTo>
                    <a:lnTo>
                      <a:pt x="1067" y="514"/>
                    </a:lnTo>
                    <a:lnTo>
                      <a:pt x="1067" y="514"/>
                    </a:lnTo>
                    <a:lnTo>
                      <a:pt x="1065" y="488"/>
                    </a:lnTo>
                    <a:lnTo>
                      <a:pt x="1063" y="462"/>
                    </a:lnTo>
                    <a:lnTo>
                      <a:pt x="1061" y="435"/>
                    </a:lnTo>
                    <a:lnTo>
                      <a:pt x="1055" y="411"/>
                    </a:lnTo>
                    <a:lnTo>
                      <a:pt x="1049" y="385"/>
                    </a:lnTo>
                    <a:lnTo>
                      <a:pt x="1043" y="361"/>
                    </a:lnTo>
                    <a:lnTo>
                      <a:pt x="1032" y="338"/>
                    </a:lnTo>
                    <a:lnTo>
                      <a:pt x="1024" y="314"/>
                    </a:lnTo>
                    <a:lnTo>
                      <a:pt x="1012" y="292"/>
                    </a:lnTo>
                    <a:lnTo>
                      <a:pt x="1002" y="269"/>
                    </a:lnTo>
                    <a:lnTo>
                      <a:pt x="988" y="247"/>
                    </a:lnTo>
                    <a:lnTo>
                      <a:pt x="974" y="227"/>
                    </a:lnTo>
                    <a:lnTo>
                      <a:pt x="943" y="186"/>
                    </a:lnTo>
                    <a:lnTo>
                      <a:pt x="909" y="150"/>
                    </a:lnTo>
                    <a:lnTo>
                      <a:pt x="871" y="118"/>
                    </a:lnTo>
                    <a:lnTo>
                      <a:pt x="830" y="87"/>
                    </a:lnTo>
                    <a:lnTo>
                      <a:pt x="786" y="63"/>
                    </a:lnTo>
                    <a:lnTo>
                      <a:pt x="763" y="51"/>
                    </a:lnTo>
                    <a:lnTo>
                      <a:pt x="739" y="41"/>
                    </a:lnTo>
                    <a:lnTo>
                      <a:pt x="715" y="31"/>
                    </a:lnTo>
                    <a:lnTo>
                      <a:pt x="690" y="23"/>
                    </a:lnTo>
                    <a:lnTo>
                      <a:pt x="666" y="16"/>
                    </a:lnTo>
                    <a:lnTo>
                      <a:pt x="640" y="10"/>
                    </a:lnTo>
                    <a:lnTo>
                      <a:pt x="613" y="6"/>
                    </a:lnTo>
                    <a:lnTo>
                      <a:pt x="587" y="2"/>
                    </a:lnTo>
                    <a:lnTo>
                      <a:pt x="561" y="0"/>
                    </a:lnTo>
                    <a:lnTo>
                      <a:pt x="53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0" name="Freeform 104"/>
              <p:cNvSpPr>
                <a:spLocks noEditPoints="1"/>
              </p:cNvSpPr>
              <p:nvPr/>
            </p:nvSpPr>
            <p:spPr bwMode="auto">
              <a:xfrm>
                <a:off x="2205" y="370"/>
                <a:ext cx="1065" cy="1338"/>
              </a:xfrm>
              <a:custGeom>
                <a:avLst/>
                <a:gdLst>
                  <a:gd name="T0" fmla="*/ 296 w 1065"/>
                  <a:gd name="T1" fmla="*/ 1316 h 1338"/>
                  <a:gd name="T2" fmla="*/ 247 w 1065"/>
                  <a:gd name="T3" fmla="*/ 1259 h 1338"/>
                  <a:gd name="T4" fmla="*/ 235 w 1065"/>
                  <a:gd name="T5" fmla="*/ 1209 h 1338"/>
                  <a:gd name="T6" fmla="*/ 231 w 1065"/>
                  <a:gd name="T7" fmla="*/ 1140 h 1338"/>
                  <a:gd name="T8" fmla="*/ 205 w 1065"/>
                  <a:gd name="T9" fmla="*/ 1045 h 1338"/>
                  <a:gd name="T10" fmla="*/ 39 w 1065"/>
                  <a:gd name="T11" fmla="*/ 705 h 1338"/>
                  <a:gd name="T12" fmla="*/ 4 w 1065"/>
                  <a:gd name="T13" fmla="*/ 563 h 1338"/>
                  <a:gd name="T14" fmla="*/ 2 w 1065"/>
                  <a:gd name="T15" fmla="*/ 488 h 1338"/>
                  <a:gd name="T16" fmla="*/ 18 w 1065"/>
                  <a:gd name="T17" fmla="*/ 387 h 1338"/>
                  <a:gd name="T18" fmla="*/ 55 w 1065"/>
                  <a:gd name="T19" fmla="*/ 292 h 1338"/>
                  <a:gd name="T20" fmla="*/ 124 w 1065"/>
                  <a:gd name="T21" fmla="*/ 188 h 1338"/>
                  <a:gd name="T22" fmla="*/ 282 w 1065"/>
                  <a:gd name="T23" fmla="*/ 63 h 1338"/>
                  <a:gd name="T24" fmla="*/ 377 w 1065"/>
                  <a:gd name="T25" fmla="*/ 25 h 1338"/>
                  <a:gd name="T26" fmla="*/ 480 w 1065"/>
                  <a:gd name="T27" fmla="*/ 4 h 1338"/>
                  <a:gd name="T28" fmla="*/ 561 w 1065"/>
                  <a:gd name="T29" fmla="*/ 2 h 1338"/>
                  <a:gd name="T30" fmla="*/ 666 w 1065"/>
                  <a:gd name="T31" fmla="*/ 18 h 1338"/>
                  <a:gd name="T32" fmla="*/ 763 w 1065"/>
                  <a:gd name="T33" fmla="*/ 53 h 1338"/>
                  <a:gd name="T34" fmla="*/ 909 w 1065"/>
                  <a:gd name="T35" fmla="*/ 152 h 1338"/>
                  <a:gd name="T36" fmla="*/ 1000 w 1065"/>
                  <a:gd name="T37" fmla="*/ 269 h 1338"/>
                  <a:gd name="T38" fmla="*/ 1041 w 1065"/>
                  <a:gd name="T39" fmla="*/ 363 h 1338"/>
                  <a:gd name="T40" fmla="*/ 1063 w 1065"/>
                  <a:gd name="T41" fmla="*/ 462 h 1338"/>
                  <a:gd name="T42" fmla="*/ 1065 w 1065"/>
                  <a:gd name="T43" fmla="*/ 539 h 1338"/>
                  <a:gd name="T44" fmla="*/ 1028 w 1065"/>
                  <a:gd name="T45" fmla="*/ 705 h 1338"/>
                  <a:gd name="T46" fmla="*/ 998 w 1065"/>
                  <a:gd name="T47" fmla="*/ 763 h 1338"/>
                  <a:gd name="T48" fmla="*/ 838 w 1065"/>
                  <a:gd name="T49" fmla="*/ 1124 h 1338"/>
                  <a:gd name="T50" fmla="*/ 834 w 1065"/>
                  <a:gd name="T51" fmla="*/ 1180 h 1338"/>
                  <a:gd name="T52" fmla="*/ 818 w 1065"/>
                  <a:gd name="T53" fmla="*/ 1259 h 1338"/>
                  <a:gd name="T54" fmla="*/ 783 w 1065"/>
                  <a:gd name="T55" fmla="*/ 1304 h 1338"/>
                  <a:gd name="T56" fmla="*/ 533 w 1065"/>
                  <a:gd name="T57" fmla="*/ 1336 h 1338"/>
                  <a:gd name="T58" fmla="*/ 506 w 1065"/>
                  <a:gd name="T59" fmla="*/ 2 h 1338"/>
                  <a:gd name="T60" fmla="*/ 401 w 1065"/>
                  <a:gd name="T61" fmla="*/ 16 h 1338"/>
                  <a:gd name="T62" fmla="*/ 304 w 1065"/>
                  <a:gd name="T63" fmla="*/ 51 h 1338"/>
                  <a:gd name="T64" fmla="*/ 158 w 1065"/>
                  <a:gd name="T65" fmla="*/ 152 h 1338"/>
                  <a:gd name="T66" fmla="*/ 65 w 1065"/>
                  <a:gd name="T67" fmla="*/ 269 h 1338"/>
                  <a:gd name="T68" fmla="*/ 25 w 1065"/>
                  <a:gd name="T69" fmla="*/ 361 h 1338"/>
                  <a:gd name="T70" fmla="*/ 4 w 1065"/>
                  <a:gd name="T71" fmla="*/ 462 h 1338"/>
                  <a:gd name="T72" fmla="*/ 2 w 1065"/>
                  <a:gd name="T73" fmla="*/ 539 h 1338"/>
                  <a:gd name="T74" fmla="*/ 39 w 1065"/>
                  <a:gd name="T75" fmla="*/ 705 h 1338"/>
                  <a:gd name="T76" fmla="*/ 67 w 1065"/>
                  <a:gd name="T77" fmla="*/ 763 h 1338"/>
                  <a:gd name="T78" fmla="*/ 227 w 1065"/>
                  <a:gd name="T79" fmla="*/ 1126 h 1338"/>
                  <a:gd name="T80" fmla="*/ 233 w 1065"/>
                  <a:gd name="T81" fmla="*/ 1180 h 1338"/>
                  <a:gd name="T82" fmla="*/ 247 w 1065"/>
                  <a:gd name="T83" fmla="*/ 1259 h 1338"/>
                  <a:gd name="T84" fmla="*/ 282 w 1065"/>
                  <a:gd name="T85" fmla="*/ 1304 h 1338"/>
                  <a:gd name="T86" fmla="*/ 533 w 1065"/>
                  <a:gd name="T87" fmla="*/ 1338 h 1338"/>
                  <a:gd name="T88" fmla="*/ 771 w 1065"/>
                  <a:gd name="T89" fmla="*/ 1316 h 1338"/>
                  <a:gd name="T90" fmla="*/ 818 w 1065"/>
                  <a:gd name="T91" fmla="*/ 1259 h 1338"/>
                  <a:gd name="T92" fmla="*/ 832 w 1065"/>
                  <a:gd name="T93" fmla="*/ 1209 h 1338"/>
                  <a:gd name="T94" fmla="*/ 836 w 1065"/>
                  <a:gd name="T95" fmla="*/ 1142 h 1338"/>
                  <a:gd name="T96" fmla="*/ 862 w 1065"/>
                  <a:gd name="T97" fmla="*/ 1045 h 1338"/>
                  <a:gd name="T98" fmla="*/ 1028 w 1065"/>
                  <a:gd name="T99" fmla="*/ 705 h 1338"/>
                  <a:gd name="T100" fmla="*/ 1063 w 1065"/>
                  <a:gd name="T101" fmla="*/ 563 h 1338"/>
                  <a:gd name="T102" fmla="*/ 1065 w 1065"/>
                  <a:gd name="T103" fmla="*/ 488 h 1338"/>
                  <a:gd name="T104" fmla="*/ 1049 w 1065"/>
                  <a:gd name="T105" fmla="*/ 385 h 1338"/>
                  <a:gd name="T106" fmla="*/ 1012 w 1065"/>
                  <a:gd name="T107" fmla="*/ 292 h 1338"/>
                  <a:gd name="T108" fmla="*/ 943 w 1065"/>
                  <a:gd name="T109" fmla="*/ 188 h 1338"/>
                  <a:gd name="T110" fmla="*/ 786 w 1065"/>
                  <a:gd name="T111" fmla="*/ 63 h 1338"/>
                  <a:gd name="T112" fmla="*/ 690 w 1065"/>
                  <a:gd name="T113" fmla="*/ 25 h 1338"/>
                  <a:gd name="T114" fmla="*/ 587 w 1065"/>
                  <a:gd name="T115" fmla="*/ 4 h 13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065" h="1338">
                    <a:moveTo>
                      <a:pt x="330" y="1336"/>
                    </a:moveTo>
                    <a:lnTo>
                      <a:pt x="330" y="1336"/>
                    </a:lnTo>
                    <a:lnTo>
                      <a:pt x="312" y="1326"/>
                    </a:lnTo>
                    <a:lnTo>
                      <a:pt x="296" y="1316"/>
                    </a:lnTo>
                    <a:lnTo>
                      <a:pt x="284" y="1304"/>
                    </a:lnTo>
                    <a:lnTo>
                      <a:pt x="271" y="1294"/>
                    </a:lnTo>
                    <a:lnTo>
                      <a:pt x="257" y="1273"/>
                    </a:lnTo>
                    <a:lnTo>
                      <a:pt x="247" y="1259"/>
                    </a:lnTo>
                    <a:lnTo>
                      <a:pt x="247" y="1259"/>
                    </a:lnTo>
                    <a:lnTo>
                      <a:pt x="243" y="1249"/>
                    </a:lnTo>
                    <a:lnTo>
                      <a:pt x="239" y="1237"/>
                    </a:lnTo>
                    <a:lnTo>
                      <a:pt x="235" y="1209"/>
                    </a:lnTo>
                    <a:lnTo>
                      <a:pt x="233" y="1180"/>
                    </a:lnTo>
                    <a:lnTo>
                      <a:pt x="233" y="1154"/>
                    </a:lnTo>
                    <a:lnTo>
                      <a:pt x="233" y="1154"/>
                    </a:lnTo>
                    <a:lnTo>
                      <a:pt x="231" y="1140"/>
                    </a:lnTo>
                    <a:lnTo>
                      <a:pt x="229" y="1124"/>
                    </a:lnTo>
                    <a:lnTo>
                      <a:pt x="219" y="1087"/>
                    </a:lnTo>
                    <a:lnTo>
                      <a:pt x="205" y="1045"/>
                    </a:lnTo>
                    <a:lnTo>
                      <a:pt x="205" y="1045"/>
                    </a:lnTo>
                    <a:lnTo>
                      <a:pt x="67" y="763"/>
                    </a:lnTo>
                    <a:lnTo>
                      <a:pt x="67" y="763"/>
                    </a:lnTo>
                    <a:lnTo>
                      <a:pt x="53" y="735"/>
                    </a:lnTo>
                    <a:lnTo>
                      <a:pt x="39" y="705"/>
                    </a:lnTo>
                    <a:lnTo>
                      <a:pt x="39" y="705"/>
                    </a:lnTo>
                    <a:lnTo>
                      <a:pt x="23" y="658"/>
                    </a:lnTo>
                    <a:lnTo>
                      <a:pt x="10" y="611"/>
                    </a:lnTo>
                    <a:lnTo>
                      <a:pt x="4" y="563"/>
                    </a:lnTo>
                    <a:lnTo>
                      <a:pt x="2" y="539"/>
                    </a:lnTo>
                    <a:lnTo>
                      <a:pt x="2" y="514"/>
                    </a:lnTo>
                    <a:lnTo>
                      <a:pt x="2" y="514"/>
                    </a:lnTo>
                    <a:lnTo>
                      <a:pt x="2" y="488"/>
                    </a:lnTo>
                    <a:lnTo>
                      <a:pt x="4" y="462"/>
                    </a:lnTo>
                    <a:lnTo>
                      <a:pt x="8" y="435"/>
                    </a:lnTo>
                    <a:lnTo>
                      <a:pt x="12" y="411"/>
                    </a:lnTo>
                    <a:lnTo>
                      <a:pt x="18" y="387"/>
                    </a:lnTo>
                    <a:lnTo>
                      <a:pt x="25" y="363"/>
                    </a:lnTo>
                    <a:lnTo>
                      <a:pt x="35" y="338"/>
                    </a:lnTo>
                    <a:lnTo>
                      <a:pt x="43" y="314"/>
                    </a:lnTo>
                    <a:lnTo>
                      <a:pt x="55" y="292"/>
                    </a:lnTo>
                    <a:lnTo>
                      <a:pt x="67" y="269"/>
                    </a:lnTo>
                    <a:lnTo>
                      <a:pt x="79" y="249"/>
                    </a:lnTo>
                    <a:lnTo>
                      <a:pt x="93" y="227"/>
                    </a:lnTo>
                    <a:lnTo>
                      <a:pt x="124" y="188"/>
                    </a:lnTo>
                    <a:lnTo>
                      <a:pt x="158" y="152"/>
                    </a:lnTo>
                    <a:lnTo>
                      <a:pt x="197" y="118"/>
                    </a:lnTo>
                    <a:lnTo>
                      <a:pt x="237" y="89"/>
                    </a:lnTo>
                    <a:lnTo>
                      <a:pt x="282" y="63"/>
                    </a:lnTo>
                    <a:lnTo>
                      <a:pt x="304" y="53"/>
                    </a:lnTo>
                    <a:lnTo>
                      <a:pt x="328" y="43"/>
                    </a:lnTo>
                    <a:lnTo>
                      <a:pt x="350" y="33"/>
                    </a:lnTo>
                    <a:lnTo>
                      <a:pt x="377" y="25"/>
                    </a:lnTo>
                    <a:lnTo>
                      <a:pt x="401" y="18"/>
                    </a:lnTo>
                    <a:lnTo>
                      <a:pt x="427" y="12"/>
                    </a:lnTo>
                    <a:lnTo>
                      <a:pt x="454" y="8"/>
                    </a:lnTo>
                    <a:lnTo>
                      <a:pt x="480" y="4"/>
                    </a:lnTo>
                    <a:lnTo>
                      <a:pt x="506" y="2"/>
                    </a:lnTo>
                    <a:lnTo>
                      <a:pt x="533" y="2"/>
                    </a:lnTo>
                    <a:lnTo>
                      <a:pt x="533" y="2"/>
                    </a:lnTo>
                    <a:lnTo>
                      <a:pt x="561" y="2"/>
                    </a:lnTo>
                    <a:lnTo>
                      <a:pt x="587" y="4"/>
                    </a:lnTo>
                    <a:lnTo>
                      <a:pt x="613" y="8"/>
                    </a:lnTo>
                    <a:lnTo>
                      <a:pt x="640" y="12"/>
                    </a:lnTo>
                    <a:lnTo>
                      <a:pt x="666" y="18"/>
                    </a:lnTo>
                    <a:lnTo>
                      <a:pt x="690" y="25"/>
                    </a:lnTo>
                    <a:lnTo>
                      <a:pt x="715" y="33"/>
                    </a:lnTo>
                    <a:lnTo>
                      <a:pt x="739" y="43"/>
                    </a:lnTo>
                    <a:lnTo>
                      <a:pt x="763" y="53"/>
                    </a:lnTo>
                    <a:lnTo>
                      <a:pt x="786" y="63"/>
                    </a:lnTo>
                    <a:lnTo>
                      <a:pt x="830" y="89"/>
                    </a:lnTo>
                    <a:lnTo>
                      <a:pt x="871" y="118"/>
                    </a:lnTo>
                    <a:lnTo>
                      <a:pt x="909" y="152"/>
                    </a:lnTo>
                    <a:lnTo>
                      <a:pt x="943" y="188"/>
                    </a:lnTo>
                    <a:lnTo>
                      <a:pt x="974" y="227"/>
                    </a:lnTo>
                    <a:lnTo>
                      <a:pt x="988" y="249"/>
                    </a:lnTo>
                    <a:lnTo>
                      <a:pt x="1000" y="269"/>
                    </a:lnTo>
                    <a:lnTo>
                      <a:pt x="1012" y="292"/>
                    </a:lnTo>
                    <a:lnTo>
                      <a:pt x="1022" y="314"/>
                    </a:lnTo>
                    <a:lnTo>
                      <a:pt x="1032" y="338"/>
                    </a:lnTo>
                    <a:lnTo>
                      <a:pt x="1041" y="363"/>
                    </a:lnTo>
                    <a:lnTo>
                      <a:pt x="1049" y="387"/>
                    </a:lnTo>
                    <a:lnTo>
                      <a:pt x="1055" y="411"/>
                    </a:lnTo>
                    <a:lnTo>
                      <a:pt x="1059" y="435"/>
                    </a:lnTo>
                    <a:lnTo>
                      <a:pt x="1063" y="462"/>
                    </a:lnTo>
                    <a:lnTo>
                      <a:pt x="1065" y="488"/>
                    </a:lnTo>
                    <a:lnTo>
                      <a:pt x="1065" y="514"/>
                    </a:lnTo>
                    <a:lnTo>
                      <a:pt x="1065" y="514"/>
                    </a:lnTo>
                    <a:lnTo>
                      <a:pt x="1065" y="539"/>
                    </a:lnTo>
                    <a:lnTo>
                      <a:pt x="1063" y="563"/>
                    </a:lnTo>
                    <a:lnTo>
                      <a:pt x="1055" y="611"/>
                    </a:lnTo>
                    <a:lnTo>
                      <a:pt x="1043" y="658"/>
                    </a:lnTo>
                    <a:lnTo>
                      <a:pt x="1028" y="705"/>
                    </a:lnTo>
                    <a:lnTo>
                      <a:pt x="1028" y="705"/>
                    </a:lnTo>
                    <a:lnTo>
                      <a:pt x="1014" y="735"/>
                    </a:lnTo>
                    <a:lnTo>
                      <a:pt x="998" y="763"/>
                    </a:lnTo>
                    <a:lnTo>
                      <a:pt x="998" y="763"/>
                    </a:lnTo>
                    <a:lnTo>
                      <a:pt x="862" y="1045"/>
                    </a:lnTo>
                    <a:lnTo>
                      <a:pt x="862" y="1045"/>
                    </a:lnTo>
                    <a:lnTo>
                      <a:pt x="848" y="1087"/>
                    </a:lnTo>
                    <a:lnTo>
                      <a:pt x="838" y="1124"/>
                    </a:lnTo>
                    <a:lnTo>
                      <a:pt x="834" y="1140"/>
                    </a:lnTo>
                    <a:lnTo>
                      <a:pt x="834" y="1154"/>
                    </a:lnTo>
                    <a:lnTo>
                      <a:pt x="834" y="1154"/>
                    </a:lnTo>
                    <a:lnTo>
                      <a:pt x="834" y="1180"/>
                    </a:lnTo>
                    <a:lnTo>
                      <a:pt x="830" y="1209"/>
                    </a:lnTo>
                    <a:lnTo>
                      <a:pt x="826" y="1237"/>
                    </a:lnTo>
                    <a:lnTo>
                      <a:pt x="822" y="1249"/>
                    </a:lnTo>
                    <a:lnTo>
                      <a:pt x="818" y="1259"/>
                    </a:lnTo>
                    <a:lnTo>
                      <a:pt x="818" y="1259"/>
                    </a:lnTo>
                    <a:lnTo>
                      <a:pt x="810" y="1273"/>
                    </a:lnTo>
                    <a:lnTo>
                      <a:pt x="794" y="1294"/>
                    </a:lnTo>
                    <a:lnTo>
                      <a:pt x="783" y="1304"/>
                    </a:lnTo>
                    <a:lnTo>
                      <a:pt x="769" y="1316"/>
                    </a:lnTo>
                    <a:lnTo>
                      <a:pt x="755" y="1326"/>
                    </a:lnTo>
                    <a:lnTo>
                      <a:pt x="737" y="1336"/>
                    </a:lnTo>
                    <a:lnTo>
                      <a:pt x="533" y="1336"/>
                    </a:lnTo>
                    <a:lnTo>
                      <a:pt x="330" y="1336"/>
                    </a:lnTo>
                    <a:close/>
                    <a:moveTo>
                      <a:pt x="533" y="0"/>
                    </a:moveTo>
                    <a:lnTo>
                      <a:pt x="533" y="0"/>
                    </a:lnTo>
                    <a:lnTo>
                      <a:pt x="506" y="2"/>
                    </a:lnTo>
                    <a:lnTo>
                      <a:pt x="480" y="4"/>
                    </a:lnTo>
                    <a:lnTo>
                      <a:pt x="454" y="6"/>
                    </a:lnTo>
                    <a:lnTo>
                      <a:pt x="427" y="10"/>
                    </a:lnTo>
                    <a:lnTo>
                      <a:pt x="401" y="16"/>
                    </a:lnTo>
                    <a:lnTo>
                      <a:pt x="377" y="25"/>
                    </a:lnTo>
                    <a:lnTo>
                      <a:pt x="350" y="33"/>
                    </a:lnTo>
                    <a:lnTo>
                      <a:pt x="326" y="41"/>
                    </a:lnTo>
                    <a:lnTo>
                      <a:pt x="304" y="51"/>
                    </a:lnTo>
                    <a:lnTo>
                      <a:pt x="280" y="63"/>
                    </a:lnTo>
                    <a:lnTo>
                      <a:pt x="237" y="89"/>
                    </a:lnTo>
                    <a:lnTo>
                      <a:pt x="195" y="118"/>
                    </a:lnTo>
                    <a:lnTo>
                      <a:pt x="158" y="152"/>
                    </a:lnTo>
                    <a:lnTo>
                      <a:pt x="124" y="188"/>
                    </a:lnTo>
                    <a:lnTo>
                      <a:pt x="91" y="227"/>
                    </a:lnTo>
                    <a:lnTo>
                      <a:pt x="79" y="247"/>
                    </a:lnTo>
                    <a:lnTo>
                      <a:pt x="65" y="269"/>
                    </a:lnTo>
                    <a:lnTo>
                      <a:pt x="53" y="292"/>
                    </a:lnTo>
                    <a:lnTo>
                      <a:pt x="43" y="314"/>
                    </a:lnTo>
                    <a:lnTo>
                      <a:pt x="33" y="338"/>
                    </a:lnTo>
                    <a:lnTo>
                      <a:pt x="25" y="361"/>
                    </a:lnTo>
                    <a:lnTo>
                      <a:pt x="18" y="385"/>
                    </a:lnTo>
                    <a:lnTo>
                      <a:pt x="12" y="411"/>
                    </a:lnTo>
                    <a:lnTo>
                      <a:pt x="6" y="435"/>
                    </a:lnTo>
                    <a:lnTo>
                      <a:pt x="4" y="462"/>
                    </a:lnTo>
                    <a:lnTo>
                      <a:pt x="2" y="488"/>
                    </a:lnTo>
                    <a:lnTo>
                      <a:pt x="0" y="514"/>
                    </a:lnTo>
                    <a:lnTo>
                      <a:pt x="0" y="514"/>
                    </a:lnTo>
                    <a:lnTo>
                      <a:pt x="2" y="539"/>
                    </a:lnTo>
                    <a:lnTo>
                      <a:pt x="2" y="563"/>
                    </a:lnTo>
                    <a:lnTo>
                      <a:pt x="10" y="611"/>
                    </a:lnTo>
                    <a:lnTo>
                      <a:pt x="23" y="660"/>
                    </a:lnTo>
                    <a:lnTo>
                      <a:pt x="39" y="705"/>
                    </a:lnTo>
                    <a:lnTo>
                      <a:pt x="39" y="705"/>
                    </a:lnTo>
                    <a:lnTo>
                      <a:pt x="51" y="735"/>
                    </a:lnTo>
                    <a:lnTo>
                      <a:pt x="67" y="763"/>
                    </a:lnTo>
                    <a:lnTo>
                      <a:pt x="67" y="763"/>
                    </a:lnTo>
                    <a:lnTo>
                      <a:pt x="205" y="1045"/>
                    </a:lnTo>
                    <a:lnTo>
                      <a:pt x="205" y="1045"/>
                    </a:lnTo>
                    <a:lnTo>
                      <a:pt x="219" y="1089"/>
                    </a:lnTo>
                    <a:lnTo>
                      <a:pt x="227" y="1126"/>
                    </a:lnTo>
                    <a:lnTo>
                      <a:pt x="231" y="1142"/>
                    </a:lnTo>
                    <a:lnTo>
                      <a:pt x="233" y="1156"/>
                    </a:lnTo>
                    <a:lnTo>
                      <a:pt x="233" y="1156"/>
                    </a:lnTo>
                    <a:lnTo>
                      <a:pt x="233" y="1180"/>
                    </a:lnTo>
                    <a:lnTo>
                      <a:pt x="235" y="1209"/>
                    </a:lnTo>
                    <a:lnTo>
                      <a:pt x="239" y="1237"/>
                    </a:lnTo>
                    <a:lnTo>
                      <a:pt x="243" y="1249"/>
                    </a:lnTo>
                    <a:lnTo>
                      <a:pt x="247" y="1259"/>
                    </a:lnTo>
                    <a:lnTo>
                      <a:pt x="247" y="1259"/>
                    </a:lnTo>
                    <a:lnTo>
                      <a:pt x="255" y="1273"/>
                    </a:lnTo>
                    <a:lnTo>
                      <a:pt x="271" y="1294"/>
                    </a:lnTo>
                    <a:lnTo>
                      <a:pt x="282" y="1304"/>
                    </a:lnTo>
                    <a:lnTo>
                      <a:pt x="296" y="1316"/>
                    </a:lnTo>
                    <a:lnTo>
                      <a:pt x="312" y="1326"/>
                    </a:lnTo>
                    <a:lnTo>
                      <a:pt x="330" y="1338"/>
                    </a:lnTo>
                    <a:lnTo>
                      <a:pt x="533" y="1338"/>
                    </a:lnTo>
                    <a:lnTo>
                      <a:pt x="737" y="1338"/>
                    </a:lnTo>
                    <a:lnTo>
                      <a:pt x="737" y="1338"/>
                    </a:lnTo>
                    <a:lnTo>
                      <a:pt x="755" y="1326"/>
                    </a:lnTo>
                    <a:lnTo>
                      <a:pt x="771" y="1316"/>
                    </a:lnTo>
                    <a:lnTo>
                      <a:pt x="783" y="1304"/>
                    </a:lnTo>
                    <a:lnTo>
                      <a:pt x="794" y="1294"/>
                    </a:lnTo>
                    <a:lnTo>
                      <a:pt x="810" y="1273"/>
                    </a:lnTo>
                    <a:lnTo>
                      <a:pt x="818" y="1259"/>
                    </a:lnTo>
                    <a:lnTo>
                      <a:pt x="818" y="1259"/>
                    </a:lnTo>
                    <a:lnTo>
                      <a:pt x="824" y="1249"/>
                    </a:lnTo>
                    <a:lnTo>
                      <a:pt x="826" y="1237"/>
                    </a:lnTo>
                    <a:lnTo>
                      <a:pt x="832" y="1209"/>
                    </a:lnTo>
                    <a:lnTo>
                      <a:pt x="834" y="1180"/>
                    </a:lnTo>
                    <a:lnTo>
                      <a:pt x="834" y="1156"/>
                    </a:lnTo>
                    <a:lnTo>
                      <a:pt x="834" y="1156"/>
                    </a:lnTo>
                    <a:lnTo>
                      <a:pt x="836" y="1142"/>
                    </a:lnTo>
                    <a:lnTo>
                      <a:pt x="838" y="1126"/>
                    </a:lnTo>
                    <a:lnTo>
                      <a:pt x="848" y="1089"/>
                    </a:lnTo>
                    <a:lnTo>
                      <a:pt x="862" y="1045"/>
                    </a:lnTo>
                    <a:lnTo>
                      <a:pt x="862" y="1045"/>
                    </a:lnTo>
                    <a:lnTo>
                      <a:pt x="1000" y="763"/>
                    </a:lnTo>
                    <a:lnTo>
                      <a:pt x="1000" y="763"/>
                    </a:lnTo>
                    <a:lnTo>
                      <a:pt x="1014" y="735"/>
                    </a:lnTo>
                    <a:lnTo>
                      <a:pt x="1028" y="705"/>
                    </a:lnTo>
                    <a:lnTo>
                      <a:pt x="1028" y="705"/>
                    </a:lnTo>
                    <a:lnTo>
                      <a:pt x="1045" y="660"/>
                    </a:lnTo>
                    <a:lnTo>
                      <a:pt x="1057" y="611"/>
                    </a:lnTo>
                    <a:lnTo>
                      <a:pt x="1063" y="563"/>
                    </a:lnTo>
                    <a:lnTo>
                      <a:pt x="1065" y="539"/>
                    </a:lnTo>
                    <a:lnTo>
                      <a:pt x="1065" y="514"/>
                    </a:lnTo>
                    <a:lnTo>
                      <a:pt x="1065" y="514"/>
                    </a:lnTo>
                    <a:lnTo>
                      <a:pt x="1065" y="488"/>
                    </a:lnTo>
                    <a:lnTo>
                      <a:pt x="1063" y="462"/>
                    </a:lnTo>
                    <a:lnTo>
                      <a:pt x="1059" y="435"/>
                    </a:lnTo>
                    <a:lnTo>
                      <a:pt x="1055" y="411"/>
                    </a:lnTo>
                    <a:lnTo>
                      <a:pt x="1049" y="385"/>
                    </a:lnTo>
                    <a:lnTo>
                      <a:pt x="1041" y="361"/>
                    </a:lnTo>
                    <a:lnTo>
                      <a:pt x="1032" y="338"/>
                    </a:lnTo>
                    <a:lnTo>
                      <a:pt x="1022" y="314"/>
                    </a:lnTo>
                    <a:lnTo>
                      <a:pt x="1012" y="292"/>
                    </a:lnTo>
                    <a:lnTo>
                      <a:pt x="1000" y="269"/>
                    </a:lnTo>
                    <a:lnTo>
                      <a:pt x="988" y="247"/>
                    </a:lnTo>
                    <a:lnTo>
                      <a:pt x="974" y="227"/>
                    </a:lnTo>
                    <a:lnTo>
                      <a:pt x="943" y="188"/>
                    </a:lnTo>
                    <a:lnTo>
                      <a:pt x="909" y="152"/>
                    </a:lnTo>
                    <a:lnTo>
                      <a:pt x="871" y="118"/>
                    </a:lnTo>
                    <a:lnTo>
                      <a:pt x="830" y="89"/>
                    </a:lnTo>
                    <a:lnTo>
                      <a:pt x="786" y="63"/>
                    </a:lnTo>
                    <a:lnTo>
                      <a:pt x="763" y="51"/>
                    </a:lnTo>
                    <a:lnTo>
                      <a:pt x="739" y="41"/>
                    </a:lnTo>
                    <a:lnTo>
                      <a:pt x="715" y="33"/>
                    </a:lnTo>
                    <a:lnTo>
                      <a:pt x="690" y="25"/>
                    </a:lnTo>
                    <a:lnTo>
                      <a:pt x="666" y="16"/>
                    </a:lnTo>
                    <a:lnTo>
                      <a:pt x="640" y="10"/>
                    </a:lnTo>
                    <a:lnTo>
                      <a:pt x="613" y="6"/>
                    </a:lnTo>
                    <a:lnTo>
                      <a:pt x="587" y="4"/>
                    </a:lnTo>
                    <a:lnTo>
                      <a:pt x="561" y="2"/>
                    </a:lnTo>
                    <a:lnTo>
                      <a:pt x="533" y="0"/>
                    </a:lnTo>
                    <a:close/>
                  </a:path>
                </a:pathLst>
              </a:custGeom>
              <a:solidFill>
                <a:srgbClr val="FBFBF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1" name="Freeform 105"/>
              <p:cNvSpPr>
                <a:spLocks/>
              </p:cNvSpPr>
              <p:nvPr/>
            </p:nvSpPr>
            <p:spPr bwMode="auto">
              <a:xfrm>
                <a:off x="2207" y="372"/>
                <a:ext cx="1063" cy="1334"/>
              </a:xfrm>
              <a:custGeom>
                <a:avLst/>
                <a:gdLst>
                  <a:gd name="T0" fmla="*/ 328 w 1063"/>
                  <a:gd name="T1" fmla="*/ 1334 h 1334"/>
                  <a:gd name="T2" fmla="*/ 294 w 1063"/>
                  <a:gd name="T3" fmla="*/ 1314 h 1334"/>
                  <a:gd name="T4" fmla="*/ 269 w 1063"/>
                  <a:gd name="T5" fmla="*/ 1292 h 1334"/>
                  <a:gd name="T6" fmla="*/ 245 w 1063"/>
                  <a:gd name="T7" fmla="*/ 1257 h 1334"/>
                  <a:gd name="T8" fmla="*/ 241 w 1063"/>
                  <a:gd name="T9" fmla="*/ 1247 h 1334"/>
                  <a:gd name="T10" fmla="*/ 233 w 1063"/>
                  <a:gd name="T11" fmla="*/ 1207 h 1334"/>
                  <a:gd name="T12" fmla="*/ 231 w 1063"/>
                  <a:gd name="T13" fmla="*/ 1152 h 1334"/>
                  <a:gd name="T14" fmla="*/ 229 w 1063"/>
                  <a:gd name="T15" fmla="*/ 1138 h 1334"/>
                  <a:gd name="T16" fmla="*/ 217 w 1063"/>
                  <a:gd name="T17" fmla="*/ 1085 h 1334"/>
                  <a:gd name="T18" fmla="*/ 203 w 1063"/>
                  <a:gd name="T19" fmla="*/ 1043 h 1334"/>
                  <a:gd name="T20" fmla="*/ 65 w 1063"/>
                  <a:gd name="T21" fmla="*/ 761 h 1334"/>
                  <a:gd name="T22" fmla="*/ 37 w 1063"/>
                  <a:gd name="T23" fmla="*/ 703 h 1334"/>
                  <a:gd name="T24" fmla="*/ 21 w 1063"/>
                  <a:gd name="T25" fmla="*/ 656 h 1334"/>
                  <a:gd name="T26" fmla="*/ 2 w 1063"/>
                  <a:gd name="T27" fmla="*/ 561 h 1334"/>
                  <a:gd name="T28" fmla="*/ 0 w 1063"/>
                  <a:gd name="T29" fmla="*/ 512 h 1334"/>
                  <a:gd name="T30" fmla="*/ 0 w 1063"/>
                  <a:gd name="T31" fmla="*/ 486 h 1334"/>
                  <a:gd name="T32" fmla="*/ 6 w 1063"/>
                  <a:gd name="T33" fmla="*/ 433 h 1334"/>
                  <a:gd name="T34" fmla="*/ 16 w 1063"/>
                  <a:gd name="T35" fmla="*/ 385 h 1334"/>
                  <a:gd name="T36" fmla="*/ 33 w 1063"/>
                  <a:gd name="T37" fmla="*/ 336 h 1334"/>
                  <a:gd name="T38" fmla="*/ 53 w 1063"/>
                  <a:gd name="T39" fmla="*/ 290 h 1334"/>
                  <a:gd name="T40" fmla="*/ 77 w 1063"/>
                  <a:gd name="T41" fmla="*/ 247 h 1334"/>
                  <a:gd name="T42" fmla="*/ 122 w 1063"/>
                  <a:gd name="T43" fmla="*/ 186 h 1334"/>
                  <a:gd name="T44" fmla="*/ 195 w 1063"/>
                  <a:gd name="T45" fmla="*/ 116 h 1334"/>
                  <a:gd name="T46" fmla="*/ 280 w 1063"/>
                  <a:gd name="T47" fmla="*/ 61 h 1334"/>
                  <a:gd name="T48" fmla="*/ 326 w 1063"/>
                  <a:gd name="T49" fmla="*/ 41 h 1334"/>
                  <a:gd name="T50" fmla="*/ 375 w 1063"/>
                  <a:gd name="T51" fmla="*/ 23 h 1334"/>
                  <a:gd name="T52" fmla="*/ 425 w 1063"/>
                  <a:gd name="T53" fmla="*/ 10 h 1334"/>
                  <a:gd name="T54" fmla="*/ 478 w 1063"/>
                  <a:gd name="T55" fmla="*/ 2 h 1334"/>
                  <a:gd name="T56" fmla="*/ 531 w 1063"/>
                  <a:gd name="T57" fmla="*/ 0 h 1334"/>
                  <a:gd name="T58" fmla="*/ 559 w 1063"/>
                  <a:gd name="T59" fmla="*/ 0 h 1334"/>
                  <a:gd name="T60" fmla="*/ 611 w 1063"/>
                  <a:gd name="T61" fmla="*/ 6 h 1334"/>
                  <a:gd name="T62" fmla="*/ 664 w 1063"/>
                  <a:gd name="T63" fmla="*/ 16 h 1334"/>
                  <a:gd name="T64" fmla="*/ 713 w 1063"/>
                  <a:gd name="T65" fmla="*/ 31 h 1334"/>
                  <a:gd name="T66" fmla="*/ 761 w 1063"/>
                  <a:gd name="T67" fmla="*/ 51 h 1334"/>
                  <a:gd name="T68" fmla="*/ 828 w 1063"/>
                  <a:gd name="T69" fmla="*/ 87 h 1334"/>
                  <a:gd name="T70" fmla="*/ 907 w 1063"/>
                  <a:gd name="T71" fmla="*/ 150 h 1334"/>
                  <a:gd name="T72" fmla="*/ 972 w 1063"/>
                  <a:gd name="T73" fmla="*/ 225 h 1334"/>
                  <a:gd name="T74" fmla="*/ 998 w 1063"/>
                  <a:gd name="T75" fmla="*/ 267 h 1334"/>
                  <a:gd name="T76" fmla="*/ 1020 w 1063"/>
                  <a:gd name="T77" fmla="*/ 312 h 1334"/>
                  <a:gd name="T78" fmla="*/ 1039 w 1063"/>
                  <a:gd name="T79" fmla="*/ 361 h 1334"/>
                  <a:gd name="T80" fmla="*/ 1053 w 1063"/>
                  <a:gd name="T81" fmla="*/ 409 h 1334"/>
                  <a:gd name="T82" fmla="*/ 1061 w 1063"/>
                  <a:gd name="T83" fmla="*/ 460 h 1334"/>
                  <a:gd name="T84" fmla="*/ 1063 w 1063"/>
                  <a:gd name="T85" fmla="*/ 512 h 1334"/>
                  <a:gd name="T86" fmla="*/ 1063 w 1063"/>
                  <a:gd name="T87" fmla="*/ 537 h 1334"/>
                  <a:gd name="T88" fmla="*/ 1053 w 1063"/>
                  <a:gd name="T89" fmla="*/ 609 h 1334"/>
                  <a:gd name="T90" fmla="*/ 1026 w 1063"/>
                  <a:gd name="T91" fmla="*/ 703 h 1334"/>
                  <a:gd name="T92" fmla="*/ 1012 w 1063"/>
                  <a:gd name="T93" fmla="*/ 733 h 1334"/>
                  <a:gd name="T94" fmla="*/ 996 w 1063"/>
                  <a:gd name="T95" fmla="*/ 761 h 1334"/>
                  <a:gd name="T96" fmla="*/ 860 w 1063"/>
                  <a:gd name="T97" fmla="*/ 1043 h 1334"/>
                  <a:gd name="T98" fmla="*/ 836 w 1063"/>
                  <a:gd name="T99" fmla="*/ 1122 h 1334"/>
                  <a:gd name="T100" fmla="*/ 832 w 1063"/>
                  <a:gd name="T101" fmla="*/ 1152 h 1334"/>
                  <a:gd name="T102" fmla="*/ 832 w 1063"/>
                  <a:gd name="T103" fmla="*/ 1178 h 1334"/>
                  <a:gd name="T104" fmla="*/ 824 w 1063"/>
                  <a:gd name="T105" fmla="*/ 1235 h 1334"/>
                  <a:gd name="T106" fmla="*/ 816 w 1063"/>
                  <a:gd name="T107" fmla="*/ 1257 h 1334"/>
                  <a:gd name="T108" fmla="*/ 808 w 1063"/>
                  <a:gd name="T109" fmla="*/ 1271 h 1334"/>
                  <a:gd name="T110" fmla="*/ 781 w 1063"/>
                  <a:gd name="T111" fmla="*/ 1302 h 1334"/>
                  <a:gd name="T112" fmla="*/ 753 w 1063"/>
                  <a:gd name="T113" fmla="*/ 1324 h 1334"/>
                  <a:gd name="T114" fmla="*/ 531 w 1063"/>
                  <a:gd name="T115" fmla="*/ 1334 h 13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063" h="1334">
                    <a:moveTo>
                      <a:pt x="328" y="1334"/>
                    </a:moveTo>
                    <a:lnTo>
                      <a:pt x="328" y="1334"/>
                    </a:lnTo>
                    <a:lnTo>
                      <a:pt x="310" y="1324"/>
                    </a:lnTo>
                    <a:lnTo>
                      <a:pt x="294" y="1314"/>
                    </a:lnTo>
                    <a:lnTo>
                      <a:pt x="282" y="1302"/>
                    </a:lnTo>
                    <a:lnTo>
                      <a:pt x="269" y="1292"/>
                    </a:lnTo>
                    <a:lnTo>
                      <a:pt x="255" y="1271"/>
                    </a:lnTo>
                    <a:lnTo>
                      <a:pt x="245" y="1257"/>
                    </a:lnTo>
                    <a:lnTo>
                      <a:pt x="245" y="1257"/>
                    </a:lnTo>
                    <a:lnTo>
                      <a:pt x="241" y="1247"/>
                    </a:lnTo>
                    <a:lnTo>
                      <a:pt x="237" y="1235"/>
                    </a:lnTo>
                    <a:lnTo>
                      <a:pt x="233" y="1207"/>
                    </a:lnTo>
                    <a:lnTo>
                      <a:pt x="231" y="1178"/>
                    </a:lnTo>
                    <a:lnTo>
                      <a:pt x="231" y="1152"/>
                    </a:lnTo>
                    <a:lnTo>
                      <a:pt x="231" y="1152"/>
                    </a:lnTo>
                    <a:lnTo>
                      <a:pt x="229" y="1138"/>
                    </a:lnTo>
                    <a:lnTo>
                      <a:pt x="227" y="1122"/>
                    </a:lnTo>
                    <a:lnTo>
                      <a:pt x="217" y="1085"/>
                    </a:lnTo>
                    <a:lnTo>
                      <a:pt x="203" y="1043"/>
                    </a:lnTo>
                    <a:lnTo>
                      <a:pt x="203" y="1043"/>
                    </a:lnTo>
                    <a:lnTo>
                      <a:pt x="65" y="761"/>
                    </a:lnTo>
                    <a:lnTo>
                      <a:pt x="65" y="761"/>
                    </a:lnTo>
                    <a:lnTo>
                      <a:pt x="51" y="733"/>
                    </a:lnTo>
                    <a:lnTo>
                      <a:pt x="37" y="703"/>
                    </a:lnTo>
                    <a:lnTo>
                      <a:pt x="37" y="703"/>
                    </a:lnTo>
                    <a:lnTo>
                      <a:pt x="21" y="656"/>
                    </a:lnTo>
                    <a:lnTo>
                      <a:pt x="8" y="609"/>
                    </a:lnTo>
                    <a:lnTo>
                      <a:pt x="2" y="561"/>
                    </a:lnTo>
                    <a:lnTo>
                      <a:pt x="0" y="537"/>
                    </a:lnTo>
                    <a:lnTo>
                      <a:pt x="0" y="512"/>
                    </a:lnTo>
                    <a:lnTo>
                      <a:pt x="0" y="512"/>
                    </a:lnTo>
                    <a:lnTo>
                      <a:pt x="0" y="486"/>
                    </a:lnTo>
                    <a:lnTo>
                      <a:pt x="2" y="460"/>
                    </a:lnTo>
                    <a:lnTo>
                      <a:pt x="6" y="433"/>
                    </a:lnTo>
                    <a:lnTo>
                      <a:pt x="10" y="409"/>
                    </a:lnTo>
                    <a:lnTo>
                      <a:pt x="16" y="385"/>
                    </a:lnTo>
                    <a:lnTo>
                      <a:pt x="23" y="361"/>
                    </a:lnTo>
                    <a:lnTo>
                      <a:pt x="33" y="336"/>
                    </a:lnTo>
                    <a:lnTo>
                      <a:pt x="41" y="312"/>
                    </a:lnTo>
                    <a:lnTo>
                      <a:pt x="53" y="290"/>
                    </a:lnTo>
                    <a:lnTo>
                      <a:pt x="65" y="267"/>
                    </a:lnTo>
                    <a:lnTo>
                      <a:pt x="77" y="247"/>
                    </a:lnTo>
                    <a:lnTo>
                      <a:pt x="91" y="225"/>
                    </a:lnTo>
                    <a:lnTo>
                      <a:pt x="122" y="186"/>
                    </a:lnTo>
                    <a:lnTo>
                      <a:pt x="156" y="150"/>
                    </a:lnTo>
                    <a:lnTo>
                      <a:pt x="195" y="116"/>
                    </a:lnTo>
                    <a:lnTo>
                      <a:pt x="235" y="87"/>
                    </a:lnTo>
                    <a:lnTo>
                      <a:pt x="280" y="61"/>
                    </a:lnTo>
                    <a:lnTo>
                      <a:pt x="302" y="51"/>
                    </a:lnTo>
                    <a:lnTo>
                      <a:pt x="326" y="41"/>
                    </a:lnTo>
                    <a:lnTo>
                      <a:pt x="348" y="31"/>
                    </a:lnTo>
                    <a:lnTo>
                      <a:pt x="375" y="23"/>
                    </a:lnTo>
                    <a:lnTo>
                      <a:pt x="399" y="16"/>
                    </a:lnTo>
                    <a:lnTo>
                      <a:pt x="425" y="10"/>
                    </a:lnTo>
                    <a:lnTo>
                      <a:pt x="452" y="6"/>
                    </a:lnTo>
                    <a:lnTo>
                      <a:pt x="478" y="2"/>
                    </a:lnTo>
                    <a:lnTo>
                      <a:pt x="504" y="0"/>
                    </a:lnTo>
                    <a:lnTo>
                      <a:pt x="531" y="0"/>
                    </a:lnTo>
                    <a:lnTo>
                      <a:pt x="531" y="0"/>
                    </a:lnTo>
                    <a:lnTo>
                      <a:pt x="559" y="0"/>
                    </a:lnTo>
                    <a:lnTo>
                      <a:pt x="585" y="2"/>
                    </a:lnTo>
                    <a:lnTo>
                      <a:pt x="611" y="6"/>
                    </a:lnTo>
                    <a:lnTo>
                      <a:pt x="638" y="10"/>
                    </a:lnTo>
                    <a:lnTo>
                      <a:pt x="664" y="16"/>
                    </a:lnTo>
                    <a:lnTo>
                      <a:pt x="688" y="23"/>
                    </a:lnTo>
                    <a:lnTo>
                      <a:pt x="713" y="31"/>
                    </a:lnTo>
                    <a:lnTo>
                      <a:pt x="737" y="41"/>
                    </a:lnTo>
                    <a:lnTo>
                      <a:pt x="761" y="51"/>
                    </a:lnTo>
                    <a:lnTo>
                      <a:pt x="784" y="61"/>
                    </a:lnTo>
                    <a:lnTo>
                      <a:pt x="828" y="87"/>
                    </a:lnTo>
                    <a:lnTo>
                      <a:pt x="869" y="116"/>
                    </a:lnTo>
                    <a:lnTo>
                      <a:pt x="907" y="150"/>
                    </a:lnTo>
                    <a:lnTo>
                      <a:pt x="941" y="186"/>
                    </a:lnTo>
                    <a:lnTo>
                      <a:pt x="972" y="225"/>
                    </a:lnTo>
                    <a:lnTo>
                      <a:pt x="986" y="247"/>
                    </a:lnTo>
                    <a:lnTo>
                      <a:pt x="998" y="267"/>
                    </a:lnTo>
                    <a:lnTo>
                      <a:pt x="1010" y="290"/>
                    </a:lnTo>
                    <a:lnTo>
                      <a:pt x="1020" y="312"/>
                    </a:lnTo>
                    <a:lnTo>
                      <a:pt x="1030" y="336"/>
                    </a:lnTo>
                    <a:lnTo>
                      <a:pt x="1039" y="361"/>
                    </a:lnTo>
                    <a:lnTo>
                      <a:pt x="1047" y="385"/>
                    </a:lnTo>
                    <a:lnTo>
                      <a:pt x="1053" y="409"/>
                    </a:lnTo>
                    <a:lnTo>
                      <a:pt x="1057" y="433"/>
                    </a:lnTo>
                    <a:lnTo>
                      <a:pt x="1061" y="460"/>
                    </a:lnTo>
                    <a:lnTo>
                      <a:pt x="1063" y="486"/>
                    </a:lnTo>
                    <a:lnTo>
                      <a:pt x="1063" y="512"/>
                    </a:lnTo>
                    <a:lnTo>
                      <a:pt x="1063" y="512"/>
                    </a:lnTo>
                    <a:lnTo>
                      <a:pt x="1063" y="537"/>
                    </a:lnTo>
                    <a:lnTo>
                      <a:pt x="1061" y="561"/>
                    </a:lnTo>
                    <a:lnTo>
                      <a:pt x="1053" y="609"/>
                    </a:lnTo>
                    <a:lnTo>
                      <a:pt x="1041" y="656"/>
                    </a:lnTo>
                    <a:lnTo>
                      <a:pt x="1026" y="703"/>
                    </a:lnTo>
                    <a:lnTo>
                      <a:pt x="1026" y="703"/>
                    </a:lnTo>
                    <a:lnTo>
                      <a:pt x="1012" y="733"/>
                    </a:lnTo>
                    <a:lnTo>
                      <a:pt x="996" y="761"/>
                    </a:lnTo>
                    <a:lnTo>
                      <a:pt x="996" y="761"/>
                    </a:lnTo>
                    <a:lnTo>
                      <a:pt x="860" y="1043"/>
                    </a:lnTo>
                    <a:lnTo>
                      <a:pt x="860" y="1043"/>
                    </a:lnTo>
                    <a:lnTo>
                      <a:pt x="846" y="1085"/>
                    </a:lnTo>
                    <a:lnTo>
                      <a:pt x="836" y="1122"/>
                    </a:lnTo>
                    <a:lnTo>
                      <a:pt x="832" y="1138"/>
                    </a:lnTo>
                    <a:lnTo>
                      <a:pt x="832" y="1152"/>
                    </a:lnTo>
                    <a:lnTo>
                      <a:pt x="832" y="1152"/>
                    </a:lnTo>
                    <a:lnTo>
                      <a:pt x="832" y="1178"/>
                    </a:lnTo>
                    <a:lnTo>
                      <a:pt x="828" y="1207"/>
                    </a:lnTo>
                    <a:lnTo>
                      <a:pt x="824" y="1235"/>
                    </a:lnTo>
                    <a:lnTo>
                      <a:pt x="820" y="1247"/>
                    </a:lnTo>
                    <a:lnTo>
                      <a:pt x="816" y="1257"/>
                    </a:lnTo>
                    <a:lnTo>
                      <a:pt x="816" y="1257"/>
                    </a:lnTo>
                    <a:lnTo>
                      <a:pt x="808" y="1271"/>
                    </a:lnTo>
                    <a:lnTo>
                      <a:pt x="792" y="1292"/>
                    </a:lnTo>
                    <a:lnTo>
                      <a:pt x="781" y="1302"/>
                    </a:lnTo>
                    <a:lnTo>
                      <a:pt x="767" y="1314"/>
                    </a:lnTo>
                    <a:lnTo>
                      <a:pt x="753" y="1324"/>
                    </a:lnTo>
                    <a:lnTo>
                      <a:pt x="735" y="1334"/>
                    </a:lnTo>
                    <a:lnTo>
                      <a:pt x="531" y="1334"/>
                    </a:lnTo>
                    <a:lnTo>
                      <a:pt x="328" y="1334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2" name="Freeform 106"/>
              <p:cNvSpPr>
                <a:spLocks/>
              </p:cNvSpPr>
              <p:nvPr/>
            </p:nvSpPr>
            <p:spPr bwMode="auto">
              <a:xfrm>
                <a:off x="2205" y="370"/>
                <a:ext cx="1065" cy="1338"/>
              </a:xfrm>
              <a:custGeom>
                <a:avLst/>
                <a:gdLst>
                  <a:gd name="T0" fmla="*/ 533 w 1065"/>
                  <a:gd name="T1" fmla="*/ 0 h 1338"/>
                  <a:gd name="T2" fmla="*/ 480 w 1065"/>
                  <a:gd name="T3" fmla="*/ 4 h 1338"/>
                  <a:gd name="T4" fmla="*/ 427 w 1065"/>
                  <a:gd name="T5" fmla="*/ 10 h 1338"/>
                  <a:gd name="T6" fmla="*/ 377 w 1065"/>
                  <a:gd name="T7" fmla="*/ 25 h 1338"/>
                  <a:gd name="T8" fmla="*/ 326 w 1065"/>
                  <a:gd name="T9" fmla="*/ 41 h 1338"/>
                  <a:gd name="T10" fmla="*/ 280 w 1065"/>
                  <a:gd name="T11" fmla="*/ 63 h 1338"/>
                  <a:gd name="T12" fmla="*/ 195 w 1065"/>
                  <a:gd name="T13" fmla="*/ 118 h 1338"/>
                  <a:gd name="T14" fmla="*/ 124 w 1065"/>
                  <a:gd name="T15" fmla="*/ 188 h 1338"/>
                  <a:gd name="T16" fmla="*/ 79 w 1065"/>
                  <a:gd name="T17" fmla="*/ 247 h 1338"/>
                  <a:gd name="T18" fmla="*/ 53 w 1065"/>
                  <a:gd name="T19" fmla="*/ 292 h 1338"/>
                  <a:gd name="T20" fmla="*/ 33 w 1065"/>
                  <a:gd name="T21" fmla="*/ 338 h 1338"/>
                  <a:gd name="T22" fmla="*/ 18 w 1065"/>
                  <a:gd name="T23" fmla="*/ 385 h 1338"/>
                  <a:gd name="T24" fmla="*/ 6 w 1065"/>
                  <a:gd name="T25" fmla="*/ 435 h 1338"/>
                  <a:gd name="T26" fmla="*/ 2 w 1065"/>
                  <a:gd name="T27" fmla="*/ 488 h 1338"/>
                  <a:gd name="T28" fmla="*/ 0 w 1065"/>
                  <a:gd name="T29" fmla="*/ 514 h 1338"/>
                  <a:gd name="T30" fmla="*/ 2 w 1065"/>
                  <a:gd name="T31" fmla="*/ 563 h 1338"/>
                  <a:gd name="T32" fmla="*/ 23 w 1065"/>
                  <a:gd name="T33" fmla="*/ 660 h 1338"/>
                  <a:gd name="T34" fmla="*/ 39 w 1065"/>
                  <a:gd name="T35" fmla="*/ 705 h 1338"/>
                  <a:gd name="T36" fmla="*/ 67 w 1065"/>
                  <a:gd name="T37" fmla="*/ 763 h 1338"/>
                  <a:gd name="T38" fmla="*/ 205 w 1065"/>
                  <a:gd name="T39" fmla="*/ 1045 h 1338"/>
                  <a:gd name="T40" fmla="*/ 219 w 1065"/>
                  <a:gd name="T41" fmla="*/ 1089 h 1338"/>
                  <a:gd name="T42" fmla="*/ 231 w 1065"/>
                  <a:gd name="T43" fmla="*/ 1142 h 1338"/>
                  <a:gd name="T44" fmla="*/ 233 w 1065"/>
                  <a:gd name="T45" fmla="*/ 1156 h 1338"/>
                  <a:gd name="T46" fmla="*/ 235 w 1065"/>
                  <a:gd name="T47" fmla="*/ 1209 h 1338"/>
                  <a:gd name="T48" fmla="*/ 243 w 1065"/>
                  <a:gd name="T49" fmla="*/ 1249 h 1338"/>
                  <a:gd name="T50" fmla="*/ 247 w 1065"/>
                  <a:gd name="T51" fmla="*/ 1259 h 1338"/>
                  <a:gd name="T52" fmla="*/ 271 w 1065"/>
                  <a:gd name="T53" fmla="*/ 1294 h 1338"/>
                  <a:gd name="T54" fmla="*/ 296 w 1065"/>
                  <a:gd name="T55" fmla="*/ 1316 h 1338"/>
                  <a:gd name="T56" fmla="*/ 330 w 1065"/>
                  <a:gd name="T57" fmla="*/ 1338 h 1338"/>
                  <a:gd name="T58" fmla="*/ 737 w 1065"/>
                  <a:gd name="T59" fmla="*/ 1338 h 1338"/>
                  <a:gd name="T60" fmla="*/ 755 w 1065"/>
                  <a:gd name="T61" fmla="*/ 1326 h 1338"/>
                  <a:gd name="T62" fmla="*/ 783 w 1065"/>
                  <a:gd name="T63" fmla="*/ 1304 h 1338"/>
                  <a:gd name="T64" fmla="*/ 810 w 1065"/>
                  <a:gd name="T65" fmla="*/ 1273 h 1338"/>
                  <a:gd name="T66" fmla="*/ 818 w 1065"/>
                  <a:gd name="T67" fmla="*/ 1259 h 1338"/>
                  <a:gd name="T68" fmla="*/ 826 w 1065"/>
                  <a:gd name="T69" fmla="*/ 1237 h 1338"/>
                  <a:gd name="T70" fmla="*/ 834 w 1065"/>
                  <a:gd name="T71" fmla="*/ 1180 h 1338"/>
                  <a:gd name="T72" fmla="*/ 834 w 1065"/>
                  <a:gd name="T73" fmla="*/ 1156 h 1338"/>
                  <a:gd name="T74" fmla="*/ 838 w 1065"/>
                  <a:gd name="T75" fmla="*/ 1126 h 1338"/>
                  <a:gd name="T76" fmla="*/ 862 w 1065"/>
                  <a:gd name="T77" fmla="*/ 1045 h 1338"/>
                  <a:gd name="T78" fmla="*/ 1000 w 1065"/>
                  <a:gd name="T79" fmla="*/ 763 h 1338"/>
                  <a:gd name="T80" fmla="*/ 1014 w 1065"/>
                  <a:gd name="T81" fmla="*/ 735 h 1338"/>
                  <a:gd name="T82" fmla="*/ 1028 w 1065"/>
                  <a:gd name="T83" fmla="*/ 705 h 1338"/>
                  <a:gd name="T84" fmla="*/ 1057 w 1065"/>
                  <a:gd name="T85" fmla="*/ 611 h 1338"/>
                  <a:gd name="T86" fmla="*/ 1065 w 1065"/>
                  <a:gd name="T87" fmla="*/ 539 h 1338"/>
                  <a:gd name="T88" fmla="*/ 1065 w 1065"/>
                  <a:gd name="T89" fmla="*/ 514 h 1338"/>
                  <a:gd name="T90" fmla="*/ 1063 w 1065"/>
                  <a:gd name="T91" fmla="*/ 462 h 1338"/>
                  <a:gd name="T92" fmla="*/ 1055 w 1065"/>
                  <a:gd name="T93" fmla="*/ 411 h 1338"/>
                  <a:gd name="T94" fmla="*/ 1041 w 1065"/>
                  <a:gd name="T95" fmla="*/ 361 h 1338"/>
                  <a:gd name="T96" fmla="*/ 1022 w 1065"/>
                  <a:gd name="T97" fmla="*/ 314 h 1338"/>
                  <a:gd name="T98" fmla="*/ 1000 w 1065"/>
                  <a:gd name="T99" fmla="*/ 269 h 1338"/>
                  <a:gd name="T100" fmla="*/ 974 w 1065"/>
                  <a:gd name="T101" fmla="*/ 227 h 1338"/>
                  <a:gd name="T102" fmla="*/ 909 w 1065"/>
                  <a:gd name="T103" fmla="*/ 152 h 1338"/>
                  <a:gd name="T104" fmla="*/ 830 w 1065"/>
                  <a:gd name="T105" fmla="*/ 89 h 1338"/>
                  <a:gd name="T106" fmla="*/ 763 w 1065"/>
                  <a:gd name="T107" fmla="*/ 51 h 1338"/>
                  <a:gd name="T108" fmla="*/ 715 w 1065"/>
                  <a:gd name="T109" fmla="*/ 33 h 1338"/>
                  <a:gd name="T110" fmla="*/ 666 w 1065"/>
                  <a:gd name="T111" fmla="*/ 16 h 1338"/>
                  <a:gd name="T112" fmla="*/ 613 w 1065"/>
                  <a:gd name="T113" fmla="*/ 6 h 1338"/>
                  <a:gd name="T114" fmla="*/ 561 w 1065"/>
                  <a:gd name="T115" fmla="*/ 2 h 13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065" h="1338">
                    <a:moveTo>
                      <a:pt x="533" y="0"/>
                    </a:moveTo>
                    <a:lnTo>
                      <a:pt x="533" y="0"/>
                    </a:lnTo>
                    <a:lnTo>
                      <a:pt x="506" y="2"/>
                    </a:lnTo>
                    <a:lnTo>
                      <a:pt x="480" y="4"/>
                    </a:lnTo>
                    <a:lnTo>
                      <a:pt x="454" y="6"/>
                    </a:lnTo>
                    <a:lnTo>
                      <a:pt x="427" y="10"/>
                    </a:lnTo>
                    <a:lnTo>
                      <a:pt x="401" y="16"/>
                    </a:lnTo>
                    <a:lnTo>
                      <a:pt x="377" y="25"/>
                    </a:lnTo>
                    <a:lnTo>
                      <a:pt x="350" y="33"/>
                    </a:lnTo>
                    <a:lnTo>
                      <a:pt x="326" y="41"/>
                    </a:lnTo>
                    <a:lnTo>
                      <a:pt x="304" y="51"/>
                    </a:lnTo>
                    <a:lnTo>
                      <a:pt x="280" y="63"/>
                    </a:lnTo>
                    <a:lnTo>
                      <a:pt x="237" y="89"/>
                    </a:lnTo>
                    <a:lnTo>
                      <a:pt x="195" y="118"/>
                    </a:lnTo>
                    <a:lnTo>
                      <a:pt x="158" y="152"/>
                    </a:lnTo>
                    <a:lnTo>
                      <a:pt x="124" y="188"/>
                    </a:lnTo>
                    <a:lnTo>
                      <a:pt x="91" y="227"/>
                    </a:lnTo>
                    <a:lnTo>
                      <a:pt x="79" y="247"/>
                    </a:lnTo>
                    <a:lnTo>
                      <a:pt x="65" y="269"/>
                    </a:lnTo>
                    <a:lnTo>
                      <a:pt x="53" y="292"/>
                    </a:lnTo>
                    <a:lnTo>
                      <a:pt x="43" y="314"/>
                    </a:lnTo>
                    <a:lnTo>
                      <a:pt x="33" y="338"/>
                    </a:lnTo>
                    <a:lnTo>
                      <a:pt x="25" y="361"/>
                    </a:lnTo>
                    <a:lnTo>
                      <a:pt x="18" y="385"/>
                    </a:lnTo>
                    <a:lnTo>
                      <a:pt x="12" y="411"/>
                    </a:lnTo>
                    <a:lnTo>
                      <a:pt x="6" y="435"/>
                    </a:lnTo>
                    <a:lnTo>
                      <a:pt x="4" y="462"/>
                    </a:lnTo>
                    <a:lnTo>
                      <a:pt x="2" y="488"/>
                    </a:lnTo>
                    <a:lnTo>
                      <a:pt x="0" y="514"/>
                    </a:lnTo>
                    <a:lnTo>
                      <a:pt x="0" y="514"/>
                    </a:lnTo>
                    <a:lnTo>
                      <a:pt x="2" y="539"/>
                    </a:lnTo>
                    <a:lnTo>
                      <a:pt x="2" y="563"/>
                    </a:lnTo>
                    <a:lnTo>
                      <a:pt x="10" y="611"/>
                    </a:lnTo>
                    <a:lnTo>
                      <a:pt x="23" y="660"/>
                    </a:lnTo>
                    <a:lnTo>
                      <a:pt x="39" y="705"/>
                    </a:lnTo>
                    <a:lnTo>
                      <a:pt x="39" y="705"/>
                    </a:lnTo>
                    <a:lnTo>
                      <a:pt x="51" y="735"/>
                    </a:lnTo>
                    <a:lnTo>
                      <a:pt x="67" y="763"/>
                    </a:lnTo>
                    <a:lnTo>
                      <a:pt x="67" y="763"/>
                    </a:lnTo>
                    <a:lnTo>
                      <a:pt x="205" y="1045"/>
                    </a:lnTo>
                    <a:lnTo>
                      <a:pt x="205" y="1045"/>
                    </a:lnTo>
                    <a:lnTo>
                      <a:pt x="219" y="1089"/>
                    </a:lnTo>
                    <a:lnTo>
                      <a:pt x="227" y="1126"/>
                    </a:lnTo>
                    <a:lnTo>
                      <a:pt x="231" y="1142"/>
                    </a:lnTo>
                    <a:lnTo>
                      <a:pt x="233" y="1156"/>
                    </a:lnTo>
                    <a:lnTo>
                      <a:pt x="233" y="1156"/>
                    </a:lnTo>
                    <a:lnTo>
                      <a:pt x="233" y="1180"/>
                    </a:lnTo>
                    <a:lnTo>
                      <a:pt x="235" y="1209"/>
                    </a:lnTo>
                    <a:lnTo>
                      <a:pt x="239" y="1237"/>
                    </a:lnTo>
                    <a:lnTo>
                      <a:pt x="243" y="1249"/>
                    </a:lnTo>
                    <a:lnTo>
                      <a:pt x="247" y="1259"/>
                    </a:lnTo>
                    <a:lnTo>
                      <a:pt x="247" y="1259"/>
                    </a:lnTo>
                    <a:lnTo>
                      <a:pt x="255" y="1273"/>
                    </a:lnTo>
                    <a:lnTo>
                      <a:pt x="271" y="1294"/>
                    </a:lnTo>
                    <a:lnTo>
                      <a:pt x="282" y="1304"/>
                    </a:lnTo>
                    <a:lnTo>
                      <a:pt x="296" y="1316"/>
                    </a:lnTo>
                    <a:lnTo>
                      <a:pt x="312" y="1326"/>
                    </a:lnTo>
                    <a:lnTo>
                      <a:pt x="330" y="1338"/>
                    </a:lnTo>
                    <a:lnTo>
                      <a:pt x="533" y="1338"/>
                    </a:lnTo>
                    <a:lnTo>
                      <a:pt x="737" y="1338"/>
                    </a:lnTo>
                    <a:lnTo>
                      <a:pt x="737" y="1338"/>
                    </a:lnTo>
                    <a:lnTo>
                      <a:pt x="755" y="1326"/>
                    </a:lnTo>
                    <a:lnTo>
                      <a:pt x="771" y="1316"/>
                    </a:lnTo>
                    <a:lnTo>
                      <a:pt x="783" y="1304"/>
                    </a:lnTo>
                    <a:lnTo>
                      <a:pt x="794" y="1294"/>
                    </a:lnTo>
                    <a:lnTo>
                      <a:pt x="810" y="1273"/>
                    </a:lnTo>
                    <a:lnTo>
                      <a:pt x="818" y="1259"/>
                    </a:lnTo>
                    <a:lnTo>
                      <a:pt x="818" y="1259"/>
                    </a:lnTo>
                    <a:lnTo>
                      <a:pt x="824" y="1249"/>
                    </a:lnTo>
                    <a:lnTo>
                      <a:pt x="826" y="1237"/>
                    </a:lnTo>
                    <a:lnTo>
                      <a:pt x="832" y="1209"/>
                    </a:lnTo>
                    <a:lnTo>
                      <a:pt x="834" y="1180"/>
                    </a:lnTo>
                    <a:lnTo>
                      <a:pt x="834" y="1156"/>
                    </a:lnTo>
                    <a:lnTo>
                      <a:pt x="834" y="1156"/>
                    </a:lnTo>
                    <a:lnTo>
                      <a:pt x="836" y="1142"/>
                    </a:lnTo>
                    <a:lnTo>
                      <a:pt x="838" y="1126"/>
                    </a:lnTo>
                    <a:lnTo>
                      <a:pt x="848" y="1089"/>
                    </a:lnTo>
                    <a:lnTo>
                      <a:pt x="862" y="1045"/>
                    </a:lnTo>
                    <a:lnTo>
                      <a:pt x="862" y="1045"/>
                    </a:lnTo>
                    <a:lnTo>
                      <a:pt x="1000" y="763"/>
                    </a:lnTo>
                    <a:lnTo>
                      <a:pt x="1000" y="763"/>
                    </a:lnTo>
                    <a:lnTo>
                      <a:pt x="1014" y="735"/>
                    </a:lnTo>
                    <a:lnTo>
                      <a:pt x="1028" y="705"/>
                    </a:lnTo>
                    <a:lnTo>
                      <a:pt x="1028" y="705"/>
                    </a:lnTo>
                    <a:lnTo>
                      <a:pt x="1045" y="660"/>
                    </a:lnTo>
                    <a:lnTo>
                      <a:pt x="1057" y="611"/>
                    </a:lnTo>
                    <a:lnTo>
                      <a:pt x="1063" y="563"/>
                    </a:lnTo>
                    <a:lnTo>
                      <a:pt x="1065" y="539"/>
                    </a:lnTo>
                    <a:lnTo>
                      <a:pt x="1065" y="514"/>
                    </a:lnTo>
                    <a:lnTo>
                      <a:pt x="1065" y="514"/>
                    </a:lnTo>
                    <a:lnTo>
                      <a:pt x="1065" y="488"/>
                    </a:lnTo>
                    <a:lnTo>
                      <a:pt x="1063" y="462"/>
                    </a:lnTo>
                    <a:lnTo>
                      <a:pt x="1059" y="435"/>
                    </a:lnTo>
                    <a:lnTo>
                      <a:pt x="1055" y="411"/>
                    </a:lnTo>
                    <a:lnTo>
                      <a:pt x="1049" y="385"/>
                    </a:lnTo>
                    <a:lnTo>
                      <a:pt x="1041" y="361"/>
                    </a:lnTo>
                    <a:lnTo>
                      <a:pt x="1032" y="338"/>
                    </a:lnTo>
                    <a:lnTo>
                      <a:pt x="1022" y="314"/>
                    </a:lnTo>
                    <a:lnTo>
                      <a:pt x="1012" y="292"/>
                    </a:lnTo>
                    <a:lnTo>
                      <a:pt x="1000" y="269"/>
                    </a:lnTo>
                    <a:lnTo>
                      <a:pt x="988" y="247"/>
                    </a:lnTo>
                    <a:lnTo>
                      <a:pt x="974" y="227"/>
                    </a:lnTo>
                    <a:lnTo>
                      <a:pt x="943" y="188"/>
                    </a:lnTo>
                    <a:lnTo>
                      <a:pt x="909" y="152"/>
                    </a:lnTo>
                    <a:lnTo>
                      <a:pt x="871" y="118"/>
                    </a:lnTo>
                    <a:lnTo>
                      <a:pt x="830" y="89"/>
                    </a:lnTo>
                    <a:lnTo>
                      <a:pt x="786" y="63"/>
                    </a:lnTo>
                    <a:lnTo>
                      <a:pt x="763" y="51"/>
                    </a:lnTo>
                    <a:lnTo>
                      <a:pt x="739" y="41"/>
                    </a:lnTo>
                    <a:lnTo>
                      <a:pt x="715" y="33"/>
                    </a:lnTo>
                    <a:lnTo>
                      <a:pt x="690" y="25"/>
                    </a:lnTo>
                    <a:lnTo>
                      <a:pt x="666" y="16"/>
                    </a:lnTo>
                    <a:lnTo>
                      <a:pt x="640" y="10"/>
                    </a:lnTo>
                    <a:lnTo>
                      <a:pt x="613" y="6"/>
                    </a:lnTo>
                    <a:lnTo>
                      <a:pt x="587" y="4"/>
                    </a:lnTo>
                    <a:lnTo>
                      <a:pt x="561" y="2"/>
                    </a:lnTo>
                    <a:lnTo>
                      <a:pt x="53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3" name="Freeform 107"/>
              <p:cNvSpPr>
                <a:spLocks noEditPoints="1"/>
              </p:cNvSpPr>
              <p:nvPr/>
            </p:nvSpPr>
            <p:spPr bwMode="auto">
              <a:xfrm>
                <a:off x="2207" y="372"/>
                <a:ext cx="1063" cy="1334"/>
              </a:xfrm>
              <a:custGeom>
                <a:avLst/>
                <a:gdLst>
                  <a:gd name="T0" fmla="*/ 294 w 1063"/>
                  <a:gd name="T1" fmla="*/ 1312 h 1334"/>
                  <a:gd name="T2" fmla="*/ 245 w 1063"/>
                  <a:gd name="T3" fmla="*/ 1255 h 1334"/>
                  <a:gd name="T4" fmla="*/ 233 w 1063"/>
                  <a:gd name="T5" fmla="*/ 1207 h 1334"/>
                  <a:gd name="T6" fmla="*/ 229 w 1063"/>
                  <a:gd name="T7" fmla="*/ 1138 h 1334"/>
                  <a:gd name="T8" fmla="*/ 203 w 1063"/>
                  <a:gd name="T9" fmla="*/ 1043 h 1334"/>
                  <a:gd name="T10" fmla="*/ 37 w 1063"/>
                  <a:gd name="T11" fmla="*/ 703 h 1334"/>
                  <a:gd name="T12" fmla="*/ 2 w 1063"/>
                  <a:gd name="T13" fmla="*/ 561 h 1334"/>
                  <a:gd name="T14" fmla="*/ 0 w 1063"/>
                  <a:gd name="T15" fmla="*/ 486 h 1334"/>
                  <a:gd name="T16" fmla="*/ 16 w 1063"/>
                  <a:gd name="T17" fmla="*/ 385 h 1334"/>
                  <a:gd name="T18" fmla="*/ 53 w 1063"/>
                  <a:gd name="T19" fmla="*/ 290 h 1334"/>
                  <a:gd name="T20" fmla="*/ 122 w 1063"/>
                  <a:gd name="T21" fmla="*/ 186 h 1334"/>
                  <a:gd name="T22" fmla="*/ 280 w 1063"/>
                  <a:gd name="T23" fmla="*/ 61 h 1334"/>
                  <a:gd name="T24" fmla="*/ 375 w 1063"/>
                  <a:gd name="T25" fmla="*/ 23 h 1334"/>
                  <a:gd name="T26" fmla="*/ 478 w 1063"/>
                  <a:gd name="T27" fmla="*/ 2 h 1334"/>
                  <a:gd name="T28" fmla="*/ 559 w 1063"/>
                  <a:gd name="T29" fmla="*/ 0 h 1334"/>
                  <a:gd name="T30" fmla="*/ 662 w 1063"/>
                  <a:gd name="T31" fmla="*/ 16 h 1334"/>
                  <a:gd name="T32" fmla="*/ 761 w 1063"/>
                  <a:gd name="T33" fmla="*/ 51 h 1334"/>
                  <a:gd name="T34" fmla="*/ 905 w 1063"/>
                  <a:gd name="T35" fmla="*/ 150 h 1334"/>
                  <a:gd name="T36" fmla="*/ 998 w 1063"/>
                  <a:gd name="T37" fmla="*/ 267 h 1334"/>
                  <a:gd name="T38" fmla="*/ 1039 w 1063"/>
                  <a:gd name="T39" fmla="*/ 361 h 1334"/>
                  <a:gd name="T40" fmla="*/ 1059 w 1063"/>
                  <a:gd name="T41" fmla="*/ 460 h 1334"/>
                  <a:gd name="T42" fmla="*/ 1061 w 1063"/>
                  <a:gd name="T43" fmla="*/ 537 h 1334"/>
                  <a:gd name="T44" fmla="*/ 1024 w 1063"/>
                  <a:gd name="T45" fmla="*/ 703 h 1334"/>
                  <a:gd name="T46" fmla="*/ 996 w 1063"/>
                  <a:gd name="T47" fmla="*/ 761 h 1334"/>
                  <a:gd name="T48" fmla="*/ 836 w 1063"/>
                  <a:gd name="T49" fmla="*/ 1122 h 1334"/>
                  <a:gd name="T50" fmla="*/ 830 w 1063"/>
                  <a:gd name="T51" fmla="*/ 1176 h 1334"/>
                  <a:gd name="T52" fmla="*/ 816 w 1063"/>
                  <a:gd name="T53" fmla="*/ 1255 h 1334"/>
                  <a:gd name="T54" fmla="*/ 781 w 1063"/>
                  <a:gd name="T55" fmla="*/ 1302 h 1334"/>
                  <a:gd name="T56" fmla="*/ 531 w 1063"/>
                  <a:gd name="T57" fmla="*/ 1334 h 1334"/>
                  <a:gd name="T58" fmla="*/ 504 w 1063"/>
                  <a:gd name="T59" fmla="*/ 0 h 1334"/>
                  <a:gd name="T60" fmla="*/ 399 w 1063"/>
                  <a:gd name="T61" fmla="*/ 16 h 1334"/>
                  <a:gd name="T62" fmla="*/ 302 w 1063"/>
                  <a:gd name="T63" fmla="*/ 51 h 1334"/>
                  <a:gd name="T64" fmla="*/ 156 w 1063"/>
                  <a:gd name="T65" fmla="*/ 150 h 1334"/>
                  <a:gd name="T66" fmla="*/ 65 w 1063"/>
                  <a:gd name="T67" fmla="*/ 267 h 1334"/>
                  <a:gd name="T68" fmla="*/ 23 w 1063"/>
                  <a:gd name="T69" fmla="*/ 361 h 1334"/>
                  <a:gd name="T70" fmla="*/ 2 w 1063"/>
                  <a:gd name="T71" fmla="*/ 460 h 1334"/>
                  <a:gd name="T72" fmla="*/ 0 w 1063"/>
                  <a:gd name="T73" fmla="*/ 537 h 1334"/>
                  <a:gd name="T74" fmla="*/ 37 w 1063"/>
                  <a:gd name="T75" fmla="*/ 703 h 1334"/>
                  <a:gd name="T76" fmla="*/ 65 w 1063"/>
                  <a:gd name="T77" fmla="*/ 761 h 1334"/>
                  <a:gd name="T78" fmla="*/ 227 w 1063"/>
                  <a:gd name="T79" fmla="*/ 1122 h 1334"/>
                  <a:gd name="T80" fmla="*/ 231 w 1063"/>
                  <a:gd name="T81" fmla="*/ 1178 h 1334"/>
                  <a:gd name="T82" fmla="*/ 245 w 1063"/>
                  <a:gd name="T83" fmla="*/ 1257 h 1334"/>
                  <a:gd name="T84" fmla="*/ 282 w 1063"/>
                  <a:gd name="T85" fmla="*/ 1302 h 1334"/>
                  <a:gd name="T86" fmla="*/ 531 w 1063"/>
                  <a:gd name="T87" fmla="*/ 1334 h 1334"/>
                  <a:gd name="T88" fmla="*/ 767 w 1063"/>
                  <a:gd name="T89" fmla="*/ 1314 h 1334"/>
                  <a:gd name="T90" fmla="*/ 816 w 1063"/>
                  <a:gd name="T91" fmla="*/ 1257 h 1334"/>
                  <a:gd name="T92" fmla="*/ 828 w 1063"/>
                  <a:gd name="T93" fmla="*/ 1207 h 1334"/>
                  <a:gd name="T94" fmla="*/ 832 w 1063"/>
                  <a:gd name="T95" fmla="*/ 1138 h 1334"/>
                  <a:gd name="T96" fmla="*/ 860 w 1063"/>
                  <a:gd name="T97" fmla="*/ 1043 h 1334"/>
                  <a:gd name="T98" fmla="*/ 1026 w 1063"/>
                  <a:gd name="T99" fmla="*/ 703 h 1334"/>
                  <a:gd name="T100" fmla="*/ 1061 w 1063"/>
                  <a:gd name="T101" fmla="*/ 561 h 1334"/>
                  <a:gd name="T102" fmla="*/ 1063 w 1063"/>
                  <a:gd name="T103" fmla="*/ 486 h 1334"/>
                  <a:gd name="T104" fmla="*/ 1047 w 1063"/>
                  <a:gd name="T105" fmla="*/ 385 h 1334"/>
                  <a:gd name="T106" fmla="*/ 1010 w 1063"/>
                  <a:gd name="T107" fmla="*/ 290 h 1334"/>
                  <a:gd name="T108" fmla="*/ 941 w 1063"/>
                  <a:gd name="T109" fmla="*/ 186 h 1334"/>
                  <a:gd name="T110" fmla="*/ 784 w 1063"/>
                  <a:gd name="T111" fmla="*/ 61 h 1334"/>
                  <a:gd name="T112" fmla="*/ 688 w 1063"/>
                  <a:gd name="T113" fmla="*/ 23 h 1334"/>
                  <a:gd name="T114" fmla="*/ 585 w 1063"/>
                  <a:gd name="T115" fmla="*/ 2 h 13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063" h="1334">
                    <a:moveTo>
                      <a:pt x="328" y="1334"/>
                    </a:moveTo>
                    <a:lnTo>
                      <a:pt x="328" y="1334"/>
                    </a:lnTo>
                    <a:lnTo>
                      <a:pt x="310" y="1324"/>
                    </a:lnTo>
                    <a:lnTo>
                      <a:pt x="294" y="1312"/>
                    </a:lnTo>
                    <a:lnTo>
                      <a:pt x="282" y="1302"/>
                    </a:lnTo>
                    <a:lnTo>
                      <a:pt x="269" y="1290"/>
                    </a:lnTo>
                    <a:lnTo>
                      <a:pt x="255" y="1269"/>
                    </a:lnTo>
                    <a:lnTo>
                      <a:pt x="245" y="1255"/>
                    </a:lnTo>
                    <a:lnTo>
                      <a:pt x="245" y="1255"/>
                    </a:lnTo>
                    <a:lnTo>
                      <a:pt x="241" y="1245"/>
                    </a:lnTo>
                    <a:lnTo>
                      <a:pt x="239" y="1233"/>
                    </a:lnTo>
                    <a:lnTo>
                      <a:pt x="233" y="1207"/>
                    </a:lnTo>
                    <a:lnTo>
                      <a:pt x="231" y="1176"/>
                    </a:lnTo>
                    <a:lnTo>
                      <a:pt x="231" y="1152"/>
                    </a:lnTo>
                    <a:lnTo>
                      <a:pt x="231" y="1152"/>
                    </a:lnTo>
                    <a:lnTo>
                      <a:pt x="229" y="1138"/>
                    </a:lnTo>
                    <a:lnTo>
                      <a:pt x="227" y="1122"/>
                    </a:lnTo>
                    <a:lnTo>
                      <a:pt x="217" y="1085"/>
                    </a:lnTo>
                    <a:lnTo>
                      <a:pt x="203" y="1043"/>
                    </a:lnTo>
                    <a:lnTo>
                      <a:pt x="203" y="1043"/>
                    </a:lnTo>
                    <a:lnTo>
                      <a:pt x="67" y="761"/>
                    </a:lnTo>
                    <a:lnTo>
                      <a:pt x="67" y="761"/>
                    </a:lnTo>
                    <a:lnTo>
                      <a:pt x="51" y="731"/>
                    </a:lnTo>
                    <a:lnTo>
                      <a:pt x="37" y="703"/>
                    </a:lnTo>
                    <a:lnTo>
                      <a:pt x="37" y="703"/>
                    </a:lnTo>
                    <a:lnTo>
                      <a:pt x="21" y="656"/>
                    </a:lnTo>
                    <a:lnTo>
                      <a:pt x="10" y="609"/>
                    </a:lnTo>
                    <a:lnTo>
                      <a:pt x="2" y="561"/>
                    </a:lnTo>
                    <a:lnTo>
                      <a:pt x="0" y="537"/>
                    </a:lnTo>
                    <a:lnTo>
                      <a:pt x="0" y="512"/>
                    </a:lnTo>
                    <a:lnTo>
                      <a:pt x="0" y="512"/>
                    </a:lnTo>
                    <a:lnTo>
                      <a:pt x="0" y="486"/>
                    </a:lnTo>
                    <a:lnTo>
                      <a:pt x="2" y="460"/>
                    </a:lnTo>
                    <a:lnTo>
                      <a:pt x="6" y="433"/>
                    </a:lnTo>
                    <a:lnTo>
                      <a:pt x="10" y="409"/>
                    </a:lnTo>
                    <a:lnTo>
                      <a:pt x="16" y="385"/>
                    </a:lnTo>
                    <a:lnTo>
                      <a:pt x="25" y="361"/>
                    </a:lnTo>
                    <a:lnTo>
                      <a:pt x="33" y="336"/>
                    </a:lnTo>
                    <a:lnTo>
                      <a:pt x="43" y="312"/>
                    </a:lnTo>
                    <a:lnTo>
                      <a:pt x="53" y="290"/>
                    </a:lnTo>
                    <a:lnTo>
                      <a:pt x="65" y="267"/>
                    </a:lnTo>
                    <a:lnTo>
                      <a:pt x="77" y="247"/>
                    </a:lnTo>
                    <a:lnTo>
                      <a:pt x="91" y="225"/>
                    </a:lnTo>
                    <a:lnTo>
                      <a:pt x="122" y="186"/>
                    </a:lnTo>
                    <a:lnTo>
                      <a:pt x="156" y="150"/>
                    </a:lnTo>
                    <a:lnTo>
                      <a:pt x="195" y="118"/>
                    </a:lnTo>
                    <a:lnTo>
                      <a:pt x="235" y="87"/>
                    </a:lnTo>
                    <a:lnTo>
                      <a:pt x="280" y="61"/>
                    </a:lnTo>
                    <a:lnTo>
                      <a:pt x="302" y="51"/>
                    </a:lnTo>
                    <a:lnTo>
                      <a:pt x="326" y="41"/>
                    </a:lnTo>
                    <a:lnTo>
                      <a:pt x="350" y="31"/>
                    </a:lnTo>
                    <a:lnTo>
                      <a:pt x="375" y="23"/>
                    </a:lnTo>
                    <a:lnTo>
                      <a:pt x="399" y="16"/>
                    </a:lnTo>
                    <a:lnTo>
                      <a:pt x="425" y="10"/>
                    </a:lnTo>
                    <a:lnTo>
                      <a:pt x="452" y="6"/>
                    </a:lnTo>
                    <a:lnTo>
                      <a:pt x="478" y="2"/>
                    </a:lnTo>
                    <a:lnTo>
                      <a:pt x="504" y="0"/>
                    </a:lnTo>
                    <a:lnTo>
                      <a:pt x="531" y="0"/>
                    </a:lnTo>
                    <a:lnTo>
                      <a:pt x="531" y="0"/>
                    </a:lnTo>
                    <a:lnTo>
                      <a:pt x="559" y="0"/>
                    </a:lnTo>
                    <a:lnTo>
                      <a:pt x="585" y="2"/>
                    </a:lnTo>
                    <a:lnTo>
                      <a:pt x="611" y="6"/>
                    </a:lnTo>
                    <a:lnTo>
                      <a:pt x="638" y="10"/>
                    </a:lnTo>
                    <a:lnTo>
                      <a:pt x="662" y="16"/>
                    </a:lnTo>
                    <a:lnTo>
                      <a:pt x="688" y="23"/>
                    </a:lnTo>
                    <a:lnTo>
                      <a:pt x="713" y="31"/>
                    </a:lnTo>
                    <a:lnTo>
                      <a:pt x="737" y="41"/>
                    </a:lnTo>
                    <a:lnTo>
                      <a:pt x="761" y="51"/>
                    </a:lnTo>
                    <a:lnTo>
                      <a:pt x="784" y="61"/>
                    </a:lnTo>
                    <a:lnTo>
                      <a:pt x="826" y="87"/>
                    </a:lnTo>
                    <a:lnTo>
                      <a:pt x="869" y="118"/>
                    </a:lnTo>
                    <a:lnTo>
                      <a:pt x="905" y="150"/>
                    </a:lnTo>
                    <a:lnTo>
                      <a:pt x="939" y="186"/>
                    </a:lnTo>
                    <a:lnTo>
                      <a:pt x="972" y="225"/>
                    </a:lnTo>
                    <a:lnTo>
                      <a:pt x="984" y="247"/>
                    </a:lnTo>
                    <a:lnTo>
                      <a:pt x="998" y="267"/>
                    </a:lnTo>
                    <a:lnTo>
                      <a:pt x="1010" y="290"/>
                    </a:lnTo>
                    <a:lnTo>
                      <a:pt x="1020" y="312"/>
                    </a:lnTo>
                    <a:lnTo>
                      <a:pt x="1030" y="336"/>
                    </a:lnTo>
                    <a:lnTo>
                      <a:pt x="1039" y="361"/>
                    </a:lnTo>
                    <a:lnTo>
                      <a:pt x="1045" y="385"/>
                    </a:lnTo>
                    <a:lnTo>
                      <a:pt x="1051" y="409"/>
                    </a:lnTo>
                    <a:lnTo>
                      <a:pt x="1057" y="433"/>
                    </a:lnTo>
                    <a:lnTo>
                      <a:pt x="1059" y="460"/>
                    </a:lnTo>
                    <a:lnTo>
                      <a:pt x="1061" y="486"/>
                    </a:lnTo>
                    <a:lnTo>
                      <a:pt x="1063" y="512"/>
                    </a:lnTo>
                    <a:lnTo>
                      <a:pt x="1063" y="512"/>
                    </a:lnTo>
                    <a:lnTo>
                      <a:pt x="1061" y="537"/>
                    </a:lnTo>
                    <a:lnTo>
                      <a:pt x="1061" y="561"/>
                    </a:lnTo>
                    <a:lnTo>
                      <a:pt x="1053" y="609"/>
                    </a:lnTo>
                    <a:lnTo>
                      <a:pt x="1041" y="656"/>
                    </a:lnTo>
                    <a:lnTo>
                      <a:pt x="1024" y="703"/>
                    </a:lnTo>
                    <a:lnTo>
                      <a:pt x="1024" y="703"/>
                    </a:lnTo>
                    <a:lnTo>
                      <a:pt x="1012" y="731"/>
                    </a:lnTo>
                    <a:lnTo>
                      <a:pt x="996" y="761"/>
                    </a:lnTo>
                    <a:lnTo>
                      <a:pt x="996" y="761"/>
                    </a:lnTo>
                    <a:lnTo>
                      <a:pt x="860" y="1043"/>
                    </a:lnTo>
                    <a:lnTo>
                      <a:pt x="860" y="1043"/>
                    </a:lnTo>
                    <a:lnTo>
                      <a:pt x="846" y="1085"/>
                    </a:lnTo>
                    <a:lnTo>
                      <a:pt x="836" y="1122"/>
                    </a:lnTo>
                    <a:lnTo>
                      <a:pt x="832" y="1138"/>
                    </a:lnTo>
                    <a:lnTo>
                      <a:pt x="832" y="1152"/>
                    </a:lnTo>
                    <a:lnTo>
                      <a:pt x="832" y="1152"/>
                    </a:lnTo>
                    <a:lnTo>
                      <a:pt x="830" y="1176"/>
                    </a:lnTo>
                    <a:lnTo>
                      <a:pt x="828" y="1207"/>
                    </a:lnTo>
                    <a:lnTo>
                      <a:pt x="824" y="1233"/>
                    </a:lnTo>
                    <a:lnTo>
                      <a:pt x="820" y="1245"/>
                    </a:lnTo>
                    <a:lnTo>
                      <a:pt x="816" y="1255"/>
                    </a:lnTo>
                    <a:lnTo>
                      <a:pt x="816" y="1255"/>
                    </a:lnTo>
                    <a:lnTo>
                      <a:pt x="808" y="1269"/>
                    </a:lnTo>
                    <a:lnTo>
                      <a:pt x="792" y="1290"/>
                    </a:lnTo>
                    <a:lnTo>
                      <a:pt x="781" y="1302"/>
                    </a:lnTo>
                    <a:lnTo>
                      <a:pt x="767" y="1312"/>
                    </a:lnTo>
                    <a:lnTo>
                      <a:pt x="753" y="1324"/>
                    </a:lnTo>
                    <a:lnTo>
                      <a:pt x="735" y="1334"/>
                    </a:lnTo>
                    <a:lnTo>
                      <a:pt x="531" y="1334"/>
                    </a:lnTo>
                    <a:lnTo>
                      <a:pt x="328" y="1334"/>
                    </a:lnTo>
                    <a:close/>
                    <a:moveTo>
                      <a:pt x="531" y="0"/>
                    </a:moveTo>
                    <a:lnTo>
                      <a:pt x="531" y="0"/>
                    </a:lnTo>
                    <a:lnTo>
                      <a:pt x="504" y="0"/>
                    </a:lnTo>
                    <a:lnTo>
                      <a:pt x="478" y="2"/>
                    </a:lnTo>
                    <a:lnTo>
                      <a:pt x="452" y="6"/>
                    </a:lnTo>
                    <a:lnTo>
                      <a:pt x="425" y="10"/>
                    </a:lnTo>
                    <a:lnTo>
                      <a:pt x="399" y="16"/>
                    </a:lnTo>
                    <a:lnTo>
                      <a:pt x="375" y="23"/>
                    </a:lnTo>
                    <a:lnTo>
                      <a:pt x="348" y="31"/>
                    </a:lnTo>
                    <a:lnTo>
                      <a:pt x="326" y="41"/>
                    </a:lnTo>
                    <a:lnTo>
                      <a:pt x="302" y="51"/>
                    </a:lnTo>
                    <a:lnTo>
                      <a:pt x="280" y="61"/>
                    </a:lnTo>
                    <a:lnTo>
                      <a:pt x="235" y="87"/>
                    </a:lnTo>
                    <a:lnTo>
                      <a:pt x="195" y="116"/>
                    </a:lnTo>
                    <a:lnTo>
                      <a:pt x="156" y="150"/>
                    </a:lnTo>
                    <a:lnTo>
                      <a:pt x="122" y="186"/>
                    </a:lnTo>
                    <a:lnTo>
                      <a:pt x="91" y="225"/>
                    </a:lnTo>
                    <a:lnTo>
                      <a:pt x="77" y="247"/>
                    </a:lnTo>
                    <a:lnTo>
                      <a:pt x="65" y="267"/>
                    </a:lnTo>
                    <a:lnTo>
                      <a:pt x="53" y="290"/>
                    </a:lnTo>
                    <a:lnTo>
                      <a:pt x="41" y="312"/>
                    </a:lnTo>
                    <a:lnTo>
                      <a:pt x="33" y="336"/>
                    </a:lnTo>
                    <a:lnTo>
                      <a:pt x="23" y="361"/>
                    </a:lnTo>
                    <a:lnTo>
                      <a:pt x="16" y="385"/>
                    </a:lnTo>
                    <a:lnTo>
                      <a:pt x="10" y="409"/>
                    </a:lnTo>
                    <a:lnTo>
                      <a:pt x="6" y="433"/>
                    </a:lnTo>
                    <a:lnTo>
                      <a:pt x="2" y="460"/>
                    </a:lnTo>
                    <a:lnTo>
                      <a:pt x="0" y="486"/>
                    </a:lnTo>
                    <a:lnTo>
                      <a:pt x="0" y="512"/>
                    </a:lnTo>
                    <a:lnTo>
                      <a:pt x="0" y="512"/>
                    </a:lnTo>
                    <a:lnTo>
                      <a:pt x="0" y="537"/>
                    </a:lnTo>
                    <a:lnTo>
                      <a:pt x="2" y="561"/>
                    </a:lnTo>
                    <a:lnTo>
                      <a:pt x="8" y="609"/>
                    </a:lnTo>
                    <a:lnTo>
                      <a:pt x="21" y="656"/>
                    </a:lnTo>
                    <a:lnTo>
                      <a:pt x="37" y="703"/>
                    </a:lnTo>
                    <a:lnTo>
                      <a:pt x="37" y="703"/>
                    </a:lnTo>
                    <a:lnTo>
                      <a:pt x="51" y="733"/>
                    </a:lnTo>
                    <a:lnTo>
                      <a:pt x="65" y="761"/>
                    </a:lnTo>
                    <a:lnTo>
                      <a:pt x="65" y="761"/>
                    </a:lnTo>
                    <a:lnTo>
                      <a:pt x="203" y="1043"/>
                    </a:lnTo>
                    <a:lnTo>
                      <a:pt x="203" y="1043"/>
                    </a:lnTo>
                    <a:lnTo>
                      <a:pt x="217" y="1085"/>
                    </a:lnTo>
                    <a:lnTo>
                      <a:pt x="227" y="1122"/>
                    </a:lnTo>
                    <a:lnTo>
                      <a:pt x="229" y="1138"/>
                    </a:lnTo>
                    <a:lnTo>
                      <a:pt x="231" y="1152"/>
                    </a:lnTo>
                    <a:lnTo>
                      <a:pt x="231" y="1152"/>
                    </a:lnTo>
                    <a:lnTo>
                      <a:pt x="231" y="1178"/>
                    </a:lnTo>
                    <a:lnTo>
                      <a:pt x="233" y="1207"/>
                    </a:lnTo>
                    <a:lnTo>
                      <a:pt x="237" y="1235"/>
                    </a:lnTo>
                    <a:lnTo>
                      <a:pt x="241" y="1247"/>
                    </a:lnTo>
                    <a:lnTo>
                      <a:pt x="245" y="1257"/>
                    </a:lnTo>
                    <a:lnTo>
                      <a:pt x="245" y="1257"/>
                    </a:lnTo>
                    <a:lnTo>
                      <a:pt x="255" y="1271"/>
                    </a:lnTo>
                    <a:lnTo>
                      <a:pt x="269" y="1292"/>
                    </a:lnTo>
                    <a:lnTo>
                      <a:pt x="282" y="1302"/>
                    </a:lnTo>
                    <a:lnTo>
                      <a:pt x="294" y="1314"/>
                    </a:lnTo>
                    <a:lnTo>
                      <a:pt x="310" y="1324"/>
                    </a:lnTo>
                    <a:lnTo>
                      <a:pt x="328" y="1334"/>
                    </a:lnTo>
                    <a:lnTo>
                      <a:pt x="531" y="1334"/>
                    </a:lnTo>
                    <a:lnTo>
                      <a:pt x="735" y="1334"/>
                    </a:lnTo>
                    <a:lnTo>
                      <a:pt x="735" y="1334"/>
                    </a:lnTo>
                    <a:lnTo>
                      <a:pt x="753" y="1324"/>
                    </a:lnTo>
                    <a:lnTo>
                      <a:pt x="767" y="1314"/>
                    </a:lnTo>
                    <a:lnTo>
                      <a:pt x="781" y="1302"/>
                    </a:lnTo>
                    <a:lnTo>
                      <a:pt x="792" y="1292"/>
                    </a:lnTo>
                    <a:lnTo>
                      <a:pt x="808" y="1271"/>
                    </a:lnTo>
                    <a:lnTo>
                      <a:pt x="816" y="1257"/>
                    </a:lnTo>
                    <a:lnTo>
                      <a:pt x="816" y="1257"/>
                    </a:lnTo>
                    <a:lnTo>
                      <a:pt x="820" y="1247"/>
                    </a:lnTo>
                    <a:lnTo>
                      <a:pt x="824" y="1235"/>
                    </a:lnTo>
                    <a:lnTo>
                      <a:pt x="828" y="1207"/>
                    </a:lnTo>
                    <a:lnTo>
                      <a:pt x="832" y="1178"/>
                    </a:lnTo>
                    <a:lnTo>
                      <a:pt x="832" y="1152"/>
                    </a:lnTo>
                    <a:lnTo>
                      <a:pt x="832" y="1152"/>
                    </a:lnTo>
                    <a:lnTo>
                      <a:pt x="832" y="1138"/>
                    </a:lnTo>
                    <a:lnTo>
                      <a:pt x="836" y="1122"/>
                    </a:lnTo>
                    <a:lnTo>
                      <a:pt x="846" y="1085"/>
                    </a:lnTo>
                    <a:lnTo>
                      <a:pt x="860" y="1043"/>
                    </a:lnTo>
                    <a:lnTo>
                      <a:pt x="860" y="1043"/>
                    </a:lnTo>
                    <a:lnTo>
                      <a:pt x="996" y="761"/>
                    </a:lnTo>
                    <a:lnTo>
                      <a:pt x="996" y="761"/>
                    </a:lnTo>
                    <a:lnTo>
                      <a:pt x="1012" y="733"/>
                    </a:lnTo>
                    <a:lnTo>
                      <a:pt x="1026" y="703"/>
                    </a:lnTo>
                    <a:lnTo>
                      <a:pt x="1026" y="703"/>
                    </a:lnTo>
                    <a:lnTo>
                      <a:pt x="1041" y="656"/>
                    </a:lnTo>
                    <a:lnTo>
                      <a:pt x="1053" y="609"/>
                    </a:lnTo>
                    <a:lnTo>
                      <a:pt x="1061" y="561"/>
                    </a:lnTo>
                    <a:lnTo>
                      <a:pt x="1063" y="537"/>
                    </a:lnTo>
                    <a:lnTo>
                      <a:pt x="1063" y="512"/>
                    </a:lnTo>
                    <a:lnTo>
                      <a:pt x="1063" y="512"/>
                    </a:lnTo>
                    <a:lnTo>
                      <a:pt x="1063" y="486"/>
                    </a:lnTo>
                    <a:lnTo>
                      <a:pt x="1061" y="460"/>
                    </a:lnTo>
                    <a:lnTo>
                      <a:pt x="1057" y="433"/>
                    </a:lnTo>
                    <a:lnTo>
                      <a:pt x="1053" y="409"/>
                    </a:lnTo>
                    <a:lnTo>
                      <a:pt x="1047" y="385"/>
                    </a:lnTo>
                    <a:lnTo>
                      <a:pt x="1039" y="361"/>
                    </a:lnTo>
                    <a:lnTo>
                      <a:pt x="1030" y="336"/>
                    </a:lnTo>
                    <a:lnTo>
                      <a:pt x="1020" y="312"/>
                    </a:lnTo>
                    <a:lnTo>
                      <a:pt x="1010" y="290"/>
                    </a:lnTo>
                    <a:lnTo>
                      <a:pt x="998" y="267"/>
                    </a:lnTo>
                    <a:lnTo>
                      <a:pt x="986" y="247"/>
                    </a:lnTo>
                    <a:lnTo>
                      <a:pt x="972" y="225"/>
                    </a:lnTo>
                    <a:lnTo>
                      <a:pt x="941" y="186"/>
                    </a:lnTo>
                    <a:lnTo>
                      <a:pt x="907" y="150"/>
                    </a:lnTo>
                    <a:lnTo>
                      <a:pt x="869" y="116"/>
                    </a:lnTo>
                    <a:lnTo>
                      <a:pt x="828" y="87"/>
                    </a:lnTo>
                    <a:lnTo>
                      <a:pt x="784" y="61"/>
                    </a:lnTo>
                    <a:lnTo>
                      <a:pt x="761" y="51"/>
                    </a:lnTo>
                    <a:lnTo>
                      <a:pt x="737" y="41"/>
                    </a:lnTo>
                    <a:lnTo>
                      <a:pt x="713" y="31"/>
                    </a:lnTo>
                    <a:lnTo>
                      <a:pt x="688" y="23"/>
                    </a:lnTo>
                    <a:lnTo>
                      <a:pt x="664" y="16"/>
                    </a:lnTo>
                    <a:lnTo>
                      <a:pt x="638" y="10"/>
                    </a:lnTo>
                    <a:lnTo>
                      <a:pt x="611" y="6"/>
                    </a:lnTo>
                    <a:lnTo>
                      <a:pt x="585" y="2"/>
                    </a:lnTo>
                    <a:lnTo>
                      <a:pt x="559" y="0"/>
                    </a:lnTo>
                    <a:lnTo>
                      <a:pt x="531" y="0"/>
                    </a:lnTo>
                    <a:close/>
                  </a:path>
                </a:pathLst>
              </a:custGeom>
              <a:solidFill>
                <a:srgbClr val="FBFBF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4" name="Freeform 108"/>
              <p:cNvSpPr>
                <a:spLocks/>
              </p:cNvSpPr>
              <p:nvPr/>
            </p:nvSpPr>
            <p:spPr bwMode="auto">
              <a:xfrm>
                <a:off x="2207" y="372"/>
                <a:ext cx="1063" cy="1334"/>
              </a:xfrm>
              <a:custGeom>
                <a:avLst/>
                <a:gdLst>
                  <a:gd name="T0" fmla="*/ 328 w 1063"/>
                  <a:gd name="T1" fmla="*/ 1334 h 1334"/>
                  <a:gd name="T2" fmla="*/ 294 w 1063"/>
                  <a:gd name="T3" fmla="*/ 1312 h 1334"/>
                  <a:gd name="T4" fmla="*/ 269 w 1063"/>
                  <a:gd name="T5" fmla="*/ 1290 h 1334"/>
                  <a:gd name="T6" fmla="*/ 245 w 1063"/>
                  <a:gd name="T7" fmla="*/ 1255 h 1334"/>
                  <a:gd name="T8" fmla="*/ 241 w 1063"/>
                  <a:gd name="T9" fmla="*/ 1245 h 1334"/>
                  <a:gd name="T10" fmla="*/ 233 w 1063"/>
                  <a:gd name="T11" fmla="*/ 1207 h 1334"/>
                  <a:gd name="T12" fmla="*/ 231 w 1063"/>
                  <a:gd name="T13" fmla="*/ 1152 h 1334"/>
                  <a:gd name="T14" fmla="*/ 229 w 1063"/>
                  <a:gd name="T15" fmla="*/ 1138 h 1334"/>
                  <a:gd name="T16" fmla="*/ 217 w 1063"/>
                  <a:gd name="T17" fmla="*/ 1085 h 1334"/>
                  <a:gd name="T18" fmla="*/ 203 w 1063"/>
                  <a:gd name="T19" fmla="*/ 1043 h 1334"/>
                  <a:gd name="T20" fmla="*/ 67 w 1063"/>
                  <a:gd name="T21" fmla="*/ 761 h 1334"/>
                  <a:gd name="T22" fmla="*/ 37 w 1063"/>
                  <a:gd name="T23" fmla="*/ 703 h 1334"/>
                  <a:gd name="T24" fmla="*/ 21 w 1063"/>
                  <a:gd name="T25" fmla="*/ 656 h 1334"/>
                  <a:gd name="T26" fmla="*/ 2 w 1063"/>
                  <a:gd name="T27" fmla="*/ 561 h 1334"/>
                  <a:gd name="T28" fmla="*/ 0 w 1063"/>
                  <a:gd name="T29" fmla="*/ 512 h 1334"/>
                  <a:gd name="T30" fmla="*/ 0 w 1063"/>
                  <a:gd name="T31" fmla="*/ 486 h 1334"/>
                  <a:gd name="T32" fmla="*/ 6 w 1063"/>
                  <a:gd name="T33" fmla="*/ 433 h 1334"/>
                  <a:gd name="T34" fmla="*/ 16 w 1063"/>
                  <a:gd name="T35" fmla="*/ 385 h 1334"/>
                  <a:gd name="T36" fmla="*/ 33 w 1063"/>
                  <a:gd name="T37" fmla="*/ 336 h 1334"/>
                  <a:gd name="T38" fmla="*/ 53 w 1063"/>
                  <a:gd name="T39" fmla="*/ 290 h 1334"/>
                  <a:gd name="T40" fmla="*/ 77 w 1063"/>
                  <a:gd name="T41" fmla="*/ 247 h 1334"/>
                  <a:gd name="T42" fmla="*/ 122 w 1063"/>
                  <a:gd name="T43" fmla="*/ 186 h 1334"/>
                  <a:gd name="T44" fmla="*/ 195 w 1063"/>
                  <a:gd name="T45" fmla="*/ 118 h 1334"/>
                  <a:gd name="T46" fmla="*/ 280 w 1063"/>
                  <a:gd name="T47" fmla="*/ 61 h 1334"/>
                  <a:gd name="T48" fmla="*/ 326 w 1063"/>
                  <a:gd name="T49" fmla="*/ 41 h 1334"/>
                  <a:gd name="T50" fmla="*/ 375 w 1063"/>
                  <a:gd name="T51" fmla="*/ 23 h 1334"/>
                  <a:gd name="T52" fmla="*/ 425 w 1063"/>
                  <a:gd name="T53" fmla="*/ 10 h 1334"/>
                  <a:gd name="T54" fmla="*/ 478 w 1063"/>
                  <a:gd name="T55" fmla="*/ 2 h 1334"/>
                  <a:gd name="T56" fmla="*/ 531 w 1063"/>
                  <a:gd name="T57" fmla="*/ 0 h 1334"/>
                  <a:gd name="T58" fmla="*/ 559 w 1063"/>
                  <a:gd name="T59" fmla="*/ 0 h 1334"/>
                  <a:gd name="T60" fmla="*/ 611 w 1063"/>
                  <a:gd name="T61" fmla="*/ 6 h 1334"/>
                  <a:gd name="T62" fmla="*/ 662 w 1063"/>
                  <a:gd name="T63" fmla="*/ 16 h 1334"/>
                  <a:gd name="T64" fmla="*/ 713 w 1063"/>
                  <a:gd name="T65" fmla="*/ 31 h 1334"/>
                  <a:gd name="T66" fmla="*/ 761 w 1063"/>
                  <a:gd name="T67" fmla="*/ 51 h 1334"/>
                  <a:gd name="T68" fmla="*/ 826 w 1063"/>
                  <a:gd name="T69" fmla="*/ 87 h 1334"/>
                  <a:gd name="T70" fmla="*/ 905 w 1063"/>
                  <a:gd name="T71" fmla="*/ 150 h 1334"/>
                  <a:gd name="T72" fmla="*/ 972 w 1063"/>
                  <a:gd name="T73" fmla="*/ 225 h 1334"/>
                  <a:gd name="T74" fmla="*/ 998 w 1063"/>
                  <a:gd name="T75" fmla="*/ 267 h 1334"/>
                  <a:gd name="T76" fmla="*/ 1020 w 1063"/>
                  <a:gd name="T77" fmla="*/ 312 h 1334"/>
                  <a:gd name="T78" fmla="*/ 1039 w 1063"/>
                  <a:gd name="T79" fmla="*/ 361 h 1334"/>
                  <a:gd name="T80" fmla="*/ 1051 w 1063"/>
                  <a:gd name="T81" fmla="*/ 409 h 1334"/>
                  <a:gd name="T82" fmla="*/ 1059 w 1063"/>
                  <a:gd name="T83" fmla="*/ 460 h 1334"/>
                  <a:gd name="T84" fmla="*/ 1063 w 1063"/>
                  <a:gd name="T85" fmla="*/ 512 h 1334"/>
                  <a:gd name="T86" fmla="*/ 1061 w 1063"/>
                  <a:gd name="T87" fmla="*/ 537 h 1334"/>
                  <a:gd name="T88" fmla="*/ 1053 w 1063"/>
                  <a:gd name="T89" fmla="*/ 609 h 1334"/>
                  <a:gd name="T90" fmla="*/ 1024 w 1063"/>
                  <a:gd name="T91" fmla="*/ 703 h 1334"/>
                  <a:gd name="T92" fmla="*/ 1012 w 1063"/>
                  <a:gd name="T93" fmla="*/ 731 h 1334"/>
                  <a:gd name="T94" fmla="*/ 996 w 1063"/>
                  <a:gd name="T95" fmla="*/ 761 h 1334"/>
                  <a:gd name="T96" fmla="*/ 860 w 1063"/>
                  <a:gd name="T97" fmla="*/ 1043 h 1334"/>
                  <a:gd name="T98" fmla="*/ 836 w 1063"/>
                  <a:gd name="T99" fmla="*/ 1122 h 1334"/>
                  <a:gd name="T100" fmla="*/ 832 w 1063"/>
                  <a:gd name="T101" fmla="*/ 1152 h 1334"/>
                  <a:gd name="T102" fmla="*/ 830 w 1063"/>
                  <a:gd name="T103" fmla="*/ 1176 h 1334"/>
                  <a:gd name="T104" fmla="*/ 824 w 1063"/>
                  <a:gd name="T105" fmla="*/ 1233 h 1334"/>
                  <a:gd name="T106" fmla="*/ 816 w 1063"/>
                  <a:gd name="T107" fmla="*/ 1255 h 1334"/>
                  <a:gd name="T108" fmla="*/ 808 w 1063"/>
                  <a:gd name="T109" fmla="*/ 1269 h 1334"/>
                  <a:gd name="T110" fmla="*/ 781 w 1063"/>
                  <a:gd name="T111" fmla="*/ 1302 h 1334"/>
                  <a:gd name="T112" fmla="*/ 753 w 1063"/>
                  <a:gd name="T113" fmla="*/ 1324 h 1334"/>
                  <a:gd name="T114" fmla="*/ 531 w 1063"/>
                  <a:gd name="T115" fmla="*/ 1334 h 13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063" h="1334">
                    <a:moveTo>
                      <a:pt x="328" y="1334"/>
                    </a:moveTo>
                    <a:lnTo>
                      <a:pt x="328" y="1334"/>
                    </a:lnTo>
                    <a:lnTo>
                      <a:pt x="310" y="1324"/>
                    </a:lnTo>
                    <a:lnTo>
                      <a:pt x="294" y="1312"/>
                    </a:lnTo>
                    <a:lnTo>
                      <a:pt x="282" y="1302"/>
                    </a:lnTo>
                    <a:lnTo>
                      <a:pt x="269" y="1290"/>
                    </a:lnTo>
                    <a:lnTo>
                      <a:pt x="255" y="1269"/>
                    </a:lnTo>
                    <a:lnTo>
                      <a:pt x="245" y="1255"/>
                    </a:lnTo>
                    <a:lnTo>
                      <a:pt x="245" y="1255"/>
                    </a:lnTo>
                    <a:lnTo>
                      <a:pt x="241" y="1245"/>
                    </a:lnTo>
                    <a:lnTo>
                      <a:pt x="239" y="1233"/>
                    </a:lnTo>
                    <a:lnTo>
                      <a:pt x="233" y="1207"/>
                    </a:lnTo>
                    <a:lnTo>
                      <a:pt x="231" y="1176"/>
                    </a:lnTo>
                    <a:lnTo>
                      <a:pt x="231" y="1152"/>
                    </a:lnTo>
                    <a:lnTo>
                      <a:pt x="231" y="1152"/>
                    </a:lnTo>
                    <a:lnTo>
                      <a:pt x="229" y="1138"/>
                    </a:lnTo>
                    <a:lnTo>
                      <a:pt x="227" y="1122"/>
                    </a:lnTo>
                    <a:lnTo>
                      <a:pt x="217" y="1085"/>
                    </a:lnTo>
                    <a:lnTo>
                      <a:pt x="203" y="1043"/>
                    </a:lnTo>
                    <a:lnTo>
                      <a:pt x="203" y="1043"/>
                    </a:lnTo>
                    <a:lnTo>
                      <a:pt x="67" y="761"/>
                    </a:lnTo>
                    <a:lnTo>
                      <a:pt x="67" y="761"/>
                    </a:lnTo>
                    <a:lnTo>
                      <a:pt x="51" y="731"/>
                    </a:lnTo>
                    <a:lnTo>
                      <a:pt x="37" y="703"/>
                    </a:lnTo>
                    <a:lnTo>
                      <a:pt x="37" y="703"/>
                    </a:lnTo>
                    <a:lnTo>
                      <a:pt x="21" y="656"/>
                    </a:lnTo>
                    <a:lnTo>
                      <a:pt x="10" y="609"/>
                    </a:lnTo>
                    <a:lnTo>
                      <a:pt x="2" y="561"/>
                    </a:lnTo>
                    <a:lnTo>
                      <a:pt x="0" y="537"/>
                    </a:lnTo>
                    <a:lnTo>
                      <a:pt x="0" y="512"/>
                    </a:lnTo>
                    <a:lnTo>
                      <a:pt x="0" y="512"/>
                    </a:lnTo>
                    <a:lnTo>
                      <a:pt x="0" y="486"/>
                    </a:lnTo>
                    <a:lnTo>
                      <a:pt x="2" y="460"/>
                    </a:lnTo>
                    <a:lnTo>
                      <a:pt x="6" y="433"/>
                    </a:lnTo>
                    <a:lnTo>
                      <a:pt x="10" y="409"/>
                    </a:lnTo>
                    <a:lnTo>
                      <a:pt x="16" y="385"/>
                    </a:lnTo>
                    <a:lnTo>
                      <a:pt x="25" y="361"/>
                    </a:lnTo>
                    <a:lnTo>
                      <a:pt x="33" y="336"/>
                    </a:lnTo>
                    <a:lnTo>
                      <a:pt x="43" y="312"/>
                    </a:lnTo>
                    <a:lnTo>
                      <a:pt x="53" y="290"/>
                    </a:lnTo>
                    <a:lnTo>
                      <a:pt x="65" y="267"/>
                    </a:lnTo>
                    <a:lnTo>
                      <a:pt x="77" y="247"/>
                    </a:lnTo>
                    <a:lnTo>
                      <a:pt x="91" y="225"/>
                    </a:lnTo>
                    <a:lnTo>
                      <a:pt x="122" y="186"/>
                    </a:lnTo>
                    <a:lnTo>
                      <a:pt x="156" y="150"/>
                    </a:lnTo>
                    <a:lnTo>
                      <a:pt x="195" y="118"/>
                    </a:lnTo>
                    <a:lnTo>
                      <a:pt x="235" y="87"/>
                    </a:lnTo>
                    <a:lnTo>
                      <a:pt x="280" y="61"/>
                    </a:lnTo>
                    <a:lnTo>
                      <a:pt x="302" y="51"/>
                    </a:lnTo>
                    <a:lnTo>
                      <a:pt x="326" y="41"/>
                    </a:lnTo>
                    <a:lnTo>
                      <a:pt x="350" y="31"/>
                    </a:lnTo>
                    <a:lnTo>
                      <a:pt x="375" y="23"/>
                    </a:lnTo>
                    <a:lnTo>
                      <a:pt x="399" y="16"/>
                    </a:lnTo>
                    <a:lnTo>
                      <a:pt x="425" y="10"/>
                    </a:lnTo>
                    <a:lnTo>
                      <a:pt x="452" y="6"/>
                    </a:lnTo>
                    <a:lnTo>
                      <a:pt x="478" y="2"/>
                    </a:lnTo>
                    <a:lnTo>
                      <a:pt x="504" y="0"/>
                    </a:lnTo>
                    <a:lnTo>
                      <a:pt x="531" y="0"/>
                    </a:lnTo>
                    <a:lnTo>
                      <a:pt x="531" y="0"/>
                    </a:lnTo>
                    <a:lnTo>
                      <a:pt x="559" y="0"/>
                    </a:lnTo>
                    <a:lnTo>
                      <a:pt x="585" y="2"/>
                    </a:lnTo>
                    <a:lnTo>
                      <a:pt x="611" y="6"/>
                    </a:lnTo>
                    <a:lnTo>
                      <a:pt x="638" y="10"/>
                    </a:lnTo>
                    <a:lnTo>
                      <a:pt x="662" y="16"/>
                    </a:lnTo>
                    <a:lnTo>
                      <a:pt x="688" y="23"/>
                    </a:lnTo>
                    <a:lnTo>
                      <a:pt x="713" y="31"/>
                    </a:lnTo>
                    <a:lnTo>
                      <a:pt x="737" y="41"/>
                    </a:lnTo>
                    <a:lnTo>
                      <a:pt x="761" y="51"/>
                    </a:lnTo>
                    <a:lnTo>
                      <a:pt x="784" y="61"/>
                    </a:lnTo>
                    <a:lnTo>
                      <a:pt x="826" y="87"/>
                    </a:lnTo>
                    <a:lnTo>
                      <a:pt x="869" y="118"/>
                    </a:lnTo>
                    <a:lnTo>
                      <a:pt x="905" y="150"/>
                    </a:lnTo>
                    <a:lnTo>
                      <a:pt x="939" y="186"/>
                    </a:lnTo>
                    <a:lnTo>
                      <a:pt x="972" y="225"/>
                    </a:lnTo>
                    <a:lnTo>
                      <a:pt x="984" y="247"/>
                    </a:lnTo>
                    <a:lnTo>
                      <a:pt x="998" y="267"/>
                    </a:lnTo>
                    <a:lnTo>
                      <a:pt x="1010" y="290"/>
                    </a:lnTo>
                    <a:lnTo>
                      <a:pt x="1020" y="312"/>
                    </a:lnTo>
                    <a:lnTo>
                      <a:pt x="1030" y="336"/>
                    </a:lnTo>
                    <a:lnTo>
                      <a:pt x="1039" y="361"/>
                    </a:lnTo>
                    <a:lnTo>
                      <a:pt x="1045" y="385"/>
                    </a:lnTo>
                    <a:lnTo>
                      <a:pt x="1051" y="409"/>
                    </a:lnTo>
                    <a:lnTo>
                      <a:pt x="1057" y="433"/>
                    </a:lnTo>
                    <a:lnTo>
                      <a:pt x="1059" y="460"/>
                    </a:lnTo>
                    <a:lnTo>
                      <a:pt x="1061" y="486"/>
                    </a:lnTo>
                    <a:lnTo>
                      <a:pt x="1063" y="512"/>
                    </a:lnTo>
                    <a:lnTo>
                      <a:pt x="1063" y="512"/>
                    </a:lnTo>
                    <a:lnTo>
                      <a:pt x="1061" y="537"/>
                    </a:lnTo>
                    <a:lnTo>
                      <a:pt x="1061" y="561"/>
                    </a:lnTo>
                    <a:lnTo>
                      <a:pt x="1053" y="609"/>
                    </a:lnTo>
                    <a:lnTo>
                      <a:pt x="1041" y="656"/>
                    </a:lnTo>
                    <a:lnTo>
                      <a:pt x="1024" y="703"/>
                    </a:lnTo>
                    <a:lnTo>
                      <a:pt x="1024" y="703"/>
                    </a:lnTo>
                    <a:lnTo>
                      <a:pt x="1012" y="731"/>
                    </a:lnTo>
                    <a:lnTo>
                      <a:pt x="996" y="761"/>
                    </a:lnTo>
                    <a:lnTo>
                      <a:pt x="996" y="761"/>
                    </a:lnTo>
                    <a:lnTo>
                      <a:pt x="860" y="1043"/>
                    </a:lnTo>
                    <a:lnTo>
                      <a:pt x="860" y="1043"/>
                    </a:lnTo>
                    <a:lnTo>
                      <a:pt x="846" y="1085"/>
                    </a:lnTo>
                    <a:lnTo>
                      <a:pt x="836" y="1122"/>
                    </a:lnTo>
                    <a:lnTo>
                      <a:pt x="832" y="1138"/>
                    </a:lnTo>
                    <a:lnTo>
                      <a:pt x="832" y="1152"/>
                    </a:lnTo>
                    <a:lnTo>
                      <a:pt x="832" y="1152"/>
                    </a:lnTo>
                    <a:lnTo>
                      <a:pt x="830" y="1176"/>
                    </a:lnTo>
                    <a:lnTo>
                      <a:pt x="828" y="1207"/>
                    </a:lnTo>
                    <a:lnTo>
                      <a:pt x="824" y="1233"/>
                    </a:lnTo>
                    <a:lnTo>
                      <a:pt x="820" y="1245"/>
                    </a:lnTo>
                    <a:lnTo>
                      <a:pt x="816" y="1255"/>
                    </a:lnTo>
                    <a:lnTo>
                      <a:pt x="816" y="1255"/>
                    </a:lnTo>
                    <a:lnTo>
                      <a:pt x="808" y="1269"/>
                    </a:lnTo>
                    <a:lnTo>
                      <a:pt x="792" y="1290"/>
                    </a:lnTo>
                    <a:lnTo>
                      <a:pt x="781" y="1302"/>
                    </a:lnTo>
                    <a:lnTo>
                      <a:pt x="767" y="1312"/>
                    </a:lnTo>
                    <a:lnTo>
                      <a:pt x="753" y="1324"/>
                    </a:lnTo>
                    <a:lnTo>
                      <a:pt x="735" y="1334"/>
                    </a:lnTo>
                    <a:lnTo>
                      <a:pt x="531" y="1334"/>
                    </a:lnTo>
                    <a:lnTo>
                      <a:pt x="328" y="1334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5" name="Freeform 109"/>
              <p:cNvSpPr>
                <a:spLocks/>
              </p:cNvSpPr>
              <p:nvPr/>
            </p:nvSpPr>
            <p:spPr bwMode="auto">
              <a:xfrm>
                <a:off x="2207" y="372"/>
                <a:ext cx="1063" cy="1334"/>
              </a:xfrm>
              <a:custGeom>
                <a:avLst/>
                <a:gdLst>
                  <a:gd name="T0" fmla="*/ 531 w 1063"/>
                  <a:gd name="T1" fmla="*/ 0 h 1334"/>
                  <a:gd name="T2" fmla="*/ 478 w 1063"/>
                  <a:gd name="T3" fmla="*/ 2 h 1334"/>
                  <a:gd name="T4" fmla="*/ 425 w 1063"/>
                  <a:gd name="T5" fmla="*/ 10 h 1334"/>
                  <a:gd name="T6" fmla="*/ 375 w 1063"/>
                  <a:gd name="T7" fmla="*/ 23 h 1334"/>
                  <a:gd name="T8" fmla="*/ 326 w 1063"/>
                  <a:gd name="T9" fmla="*/ 41 h 1334"/>
                  <a:gd name="T10" fmla="*/ 280 w 1063"/>
                  <a:gd name="T11" fmla="*/ 61 h 1334"/>
                  <a:gd name="T12" fmla="*/ 195 w 1063"/>
                  <a:gd name="T13" fmla="*/ 116 h 1334"/>
                  <a:gd name="T14" fmla="*/ 122 w 1063"/>
                  <a:gd name="T15" fmla="*/ 186 h 1334"/>
                  <a:gd name="T16" fmla="*/ 77 w 1063"/>
                  <a:gd name="T17" fmla="*/ 247 h 1334"/>
                  <a:gd name="T18" fmla="*/ 53 w 1063"/>
                  <a:gd name="T19" fmla="*/ 290 h 1334"/>
                  <a:gd name="T20" fmla="*/ 33 w 1063"/>
                  <a:gd name="T21" fmla="*/ 336 h 1334"/>
                  <a:gd name="T22" fmla="*/ 16 w 1063"/>
                  <a:gd name="T23" fmla="*/ 385 h 1334"/>
                  <a:gd name="T24" fmla="*/ 6 w 1063"/>
                  <a:gd name="T25" fmla="*/ 433 h 1334"/>
                  <a:gd name="T26" fmla="*/ 0 w 1063"/>
                  <a:gd name="T27" fmla="*/ 486 h 1334"/>
                  <a:gd name="T28" fmla="*/ 0 w 1063"/>
                  <a:gd name="T29" fmla="*/ 512 h 1334"/>
                  <a:gd name="T30" fmla="*/ 2 w 1063"/>
                  <a:gd name="T31" fmla="*/ 561 h 1334"/>
                  <a:gd name="T32" fmla="*/ 21 w 1063"/>
                  <a:gd name="T33" fmla="*/ 656 h 1334"/>
                  <a:gd name="T34" fmla="*/ 37 w 1063"/>
                  <a:gd name="T35" fmla="*/ 703 h 1334"/>
                  <a:gd name="T36" fmla="*/ 65 w 1063"/>
                  <a:gd name="T37" fmla="*/ 761 h 1334"/>
                  <a:gd name="T38" fmla="*/ 203 w 1063"/>
                  <a:gd name="T39" fmla="*/ 1043 h 1334"/>
                  <a:gd name="T40" fmla="*/ 217 w 1063"/>
                  <a:gd name="T41" fmla="*/ 1085 h 1334"/>
                  <a:gd name="T42" fmla="*/ 229 w 1063"/>
                  <a:gd name="T43" fmla="*/ 1138 h 1334"/>
                  <a:gd name="T44" fmla="*/ 231 w 1063"/>
                  <a:gd name="T45" fmla="*/ 1152 h 1334"/>
                  <a:gd name="T46" fmla="*/ 233 w 1063"/>
                  <a:gd name="T47" fmla="*/ 1207 h 1334"/>
                  <a:gd name="T48" fmla="*/ 241 w 1063"/>
                  <a:gd name="T49" fmla="*/ 1247 h 1334"/>
                  <a:gd name="T50" fmla="*/ 245 w 1063"/>
                  <a:gd name="T51" fmla="*/ 1257 h 1334"/>
                  <a:gd name="T52" fmla="*/ 269 w 1063"/>
                  <a:gd name="T53" fmla="*/ 1292 h 1334"/>
                  <a:gd name="T54" fmla="*/ 294 w 1063"/>
                  <a:gd name="T55" fmla="*/ 1314 h 1334"/>
                  <a:gd name="T56" fmla="*/ 328 w 1063"/>
                  <a:gd name="T57" fmla="*/ 1334 h 1334"/>
                  <a:gd name="T58" fmla="*/ 735 w 1063"/>
                  <a:gd name="T59" fmla="*/ 1334 h 1334"/>
                  <a:gd name="T60" fmla="*/ 753 w 1063"/>
                  <a:gd name="T61" fmla="*/ 1324 h 1334"/>
                  <a:gd name="T62" fmla="*/ 781 w 1063"/>
                  <a:gd name="T63" fmla="*/ 1302 h 1334"/>
                  <a:gd name="T64" fmla="*/ 808 w 1063"/>
                  <a:gd name="T65" fmla="*/ 1271 h 1334"/>
                  <a:gd name="T66" fmla="*/ 816 w 1063"/>
                  <a:gd name="T67" fmla="*/ 1257 h 1334"/>
                  <a:gd name="T68" fmla="*/ 824 w 1063"/>
                  <a:gd name="T69" fmla="*/ 1235 h 1334"/>
                  <a:gd name="T70" fmla="*/ 832 w 1063"/>
                  <a:gd name="T71" fmla="*/ 1178 h 1334"/>
                  <a:gd name="T72" fmla="*/ 832 w 1063"/>
                  <a:gd name="T73" fmla="*/ 1152 h 1334"/>
                  <a:gd name="T74" fmla="*/ 836 w 1063"/>
                  <a:gd name="T75" fmla="*/ 1122 h 1334"/>
                  <a:gd name="T76" fmla="*/ 860 w 1063"/>
                  <a:gd name="T77" fmla="*/ 1043 h 1334"/>
                  <a:gd name="T78" fmla="*/ 996 w 1063"/>
                  <a:gd name="T79" fmla="*/ 761 h 1334"/>
                  <a:gd name="T80" fmla="*/ 1012 w 1063"/>
                  <a:gd name="T81" fmla="*/ 733 h 1334"/>
                  <a:gd name="T82" fmla="*/ 1026 w 1063"/>
                  <a:gd name="T83" fmla="*/ 703 h 1334"/>
                  <a:gd name="T84" fmla="*/ 1053 w 1063"/>
                  <a:gd name="T85" fmla="*/ 609 h 1334"/>
                  <a:gd name="T86" fmla="*/ 1063 w 1063"/>
                  <a:gd name="T87" fmla="*/ 537 h 1334"/>
                  <a:gd name="T88" fmla="*/ 1063 w 1063"/>
                  <a:gd name="T89" fmla="*/ 512 h 1334"/>
                  <a:gd name="T90" fmla="*/ 1061 w 1063"/>
                  <a:gd name="T91" fmla="*/ 460 h 1334"/>
                  <a:gd name="T92" fmla="*/ 1053 w 1063"/>
                  <a:gd name="T93" fmla="*/ 409 h 1334"/>
                  <a:gd name="T94" fmla="*/ 1039 w 1063"/>
                  <a:gd name="T95" fmla="*/ 361 h 1334"/>
                  <a:gd name="T96" fmla="*/ 1020 w 1063"/>
                  <a:gd name="T97" fmla="*/ 312 h 1334"/>
                  <a:gd name="T98" fmla="*/ 998 w 1063"/>
                  <a:gd name="T99" fmla="*/ 267 h 1334"/>
                  <a:gd name="T100" fmla="*/ 972 w 1063"/>
                  <a:gd name="T101" fmla="*/ 225 h 1334"/>
                  <a:gd name="T102" fmla="*/ 907 w 1063"/>
                  <a:gd name="T103" fmla="*/ 150 h 1334"/>
                  <a:gd name="T104" fmla="*/ 828 w 1063"/>
                  <a:gd name="T105" fmla="*/ 87 h 1334"/>
                  <a:gd name="T106" fmla="*/ 761 w 1063"/>
                  <a:gd name="T107" fmla="*/ 51 h 1334"/>
                  <a:gd name="T108" fmla="*/ 713 w 1063"/>
                  <a:gd name="T109" fmla="*/ 31 h 1334"/>
                  <a:gd name="T110" fmla="*/ 664 w 1063"/>
                  <a:gd name="T111" fmla="*/ 16 h 1334"/>
                  <a:gd name="T112" fmla="*/ 611 w 1063"/>
                  <a:gd name="T113" fmla="*/ 6 h 1334"/>
                  <a:gd name="T114" fmla="*/ 559 w 1063"/>
                  <a:gd name="T115" fmla="*/ 0 h 13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063" h="1334">
                    <a:moveTo>
                      <a:pt x="531" y="0"/>
                    </a:moveTo>
                    <a:lnTo>
                      <a:pt x="531" y="0"/>
                    </a:lnTo>
                    <a:lnTo>
                      <a:pt x="504" y="0"/>
                    </a:lnTo>
                    <a:lnTo>
                      <a:pt x="478" y="2"/>
                    </a:lnTo>
                    <a:lnTo>
                      <a:pt x="452" y="6"/>
                    </a:lnTo>
                    <a:lnTo>
                      <a:pt x="425" y="10"/>
                    </a:lnTo>
                    <a:lnTo>
                      <a:pt x="399" y="16"/>
                    </a:lnTo>
                    <a:lnTo>
                      <a:pt x="375" y="23"/>
                    </a:lnTo>
                    <a:lnTo>
                      <a:pt x="348" y="31"/>
                    </a:lnTo>
                    <a:lnTo>
                      <a:pt x="326" y="41"/>
                    </a:lnTo>
                    <a:lnTo>
                      <a:pt x="302" y="51"/>
                    </a:lnTo>
                    <a:lnTo>
                      <a:pt x="280" y="61"/>
                    </a:lnTo>
                    <a:lnTo>
                      <a:pt x="235" y="87"/>
                    </a:lnTo>
                    <a:lnTo>
                      <a:pt x="195" y="116"/>
                    </a:lnTo>
                    <a:lnTo>
                      <a:pt x="156" y="150"/>
                    </a:lnTo>
                    <a:lnTo>
                      <a:pt x="122" y="186"/>
                    </a:lnTo>
                    <a:lnTo>
                      <a:pt x="91" y="225"/>
                    </a:lnTo>
                    <a:lnTo>
                      <a:pt x="77" y="247"/>
                    </a:lnTo>
                    <a:lnTo>
                      <a:pt x="65" y="267"/>
                    </a:lnTo>
                    <a:lnTo>
                      <a:pt x="53" y="290"/>
                    </a:lnTo>
                    <a:lnTo>
                      <a:pt x="41" y="312"/>
                    </a:lnTo>
                    <a:lnTo>
                      <a:pt x="33" y="336"/>
                    </a:lnTo>
                    <a:lnTo>
                      <a:pt x="23" y="361"/>
                    </a:lnTo>
                    <a:lnTo>
                      <a:pt x="16" y="385"/>
                    </a:lnTo>
                    <a:lnTo>
                      <a:pt x="10" y="409"/>
                    </a:lnTo>
                    <a:lnTo>
                      <a:pt x="6" y="433"/>
                    </a:lnTo>
                    <a:lnTo>
                      <a:pt x="2" y="460"/>
                    </a:lnTo>
                    <a:lnTo>
                      <a:pt x="0" y="486"/>
                    </a:lnTo>
                    <a:lnTo>
                      <a:pt x="0" y="512"/>
                    </a:lnTo>
                    <a:lnTo>
                      <a:pt x="0" y="512"/>
                    </a:lnTo>
                    <a:lnTo>
                      <a:pt x="0" y="537"/>
                    </a:lnTo>
                    <a:lnTo>
                      <a:pt x="2" y="561"/>
                    </a:lnTo>
                    <a:lnTo>
                      <a:pt x="8" y="609"/>
                    </a:lnTo>
                    <a:lnTo>
                      <a:pt x="21" y="656"/>
                    </a:lnTo>
                    <a:lnTo>
                      <a:pt x="37" y="703"/>
                    </a:lnTo>
                    <a:lnTo>
                      <a:pt x="37" y="703"/>
                    </a:lnTo>
                    <a:lnTo>
                      <a:pt x="51" y="733"/>
                    </a:lnTo>
                    <a:lnTo>
                      <a:pt x="65" y="761"/>
                    </a:lnTo>
                    <a:lnTo>
                      <a:pt x="65" y="761"/>
                    </a:lnTo>
                    <a:lnTo>
                      <a:pt x="203" y="1043"/>
                    </a:lnTo>
                    <a:lnTo>
                      <a:pt x="203" y="1043"/>
                    </a:lnTo>
                    <a:lnTo>
                      <a:pt x="217" y="1085"/>
                    </a:lnTo>
                    <a:lnTo>
                      <a:pt x="227" y="1122"/>
                    </a:lnTo>
                    <a:lnTo>
                      <a:pt x="229" y="1138"/>
                    </a:lnTo>
                    <a:lnTo>
                      <a:pt x="231" y="1152"/>
                    </a:lnTo>
                    <a:lnTo>
                      <a:pt x="231" y="1152"/>
                    </a:lnTo>
                    <a:lnTo>
                      <a:pt x="231" y="1178"/>
                    </a:lnTo>
                    <a:lnTo>
                      <a:pt x="233" y="1207"/>
                    </a:lnTo>
                    <a:lnTo>
                      <a:pt x="237" y="1235"/>
                    </a:lnTo>
                    <a:lnTo>
                      <a:pt x="241" y="1247"/>
                    </a:lnTo>
                    <a:lnTo>
                      <a:pt x="245" y="1257"/>
                    </a:lnTo>
                    <a:lnTo>
                      <a:pt x="245" y="1257"/>
                    </a:lnTo>
                    <a:lnTo>
                      <a:pt x="255" y="1271"/>
                    </a:lnTo>
                    <a:lnTo>
                      <a:pt x="269" y="1292"/>
                    </a:lnTo>
                    <a:lnTo>
                      <a:pt x="282" y="1302"/>
                    </a:lnTo>
                    <a:lnTo>
                      <a:pt x="294" y="1314"/>
                    </a:lnTo>
                    <a:lnTo>
                      <a:pt x="310" y="1324"/>
                    </a:lnTo>
                    <a:lnTo>
                      <a:pt x="328" y="1334"/>
                    </a:lnTo>
                    <a:lnTo>
                      <a:pt x="531" y="1334"/>
                    </a:lnTo>
                    <a:lnTo>
                      <a:pt x="735" y="1334"/>
                    </a:lnTo>
                    <a:lnTo>
                      <a:pt x="735" y="1334"/>
                    </a:lnTo>
                    <a:lnTo>
                      <a:pt x="753" y="1324"/>
                    </a:lnTo>
                    <a:lnTo>
                      <a:pt x="767" y="1314"/>
                    </a:lnTo>
                    <a:lnTo>
                      <a:pt x="781" y="1302"/>
                    </a:lnTo>
                    <a:lnTo>
                      <a:pt x="792" y="1292"/>
                    </a:lnTo>
                    <a:lnTo>
                      <a:pt x="808" y="1271"/>
                    </a:lnTo>
                    <a:lnTo>
                      <a:pt x="816" y="1257"/>
                    </a:lnTo>
                    <a:lnTo>
                      <a:pt x="816" y="1257"/>
                    </a:lnTo>
                    <a:lnTo>
                      <a:pt x="820" y="1247"/>
                    </a:lnTo>
                    <a:lnTo>
                      <a:pt x="824" y="1235"/>
                    </a:lnTo>
                    <a:lnTo>
                      <a:pt x="828" y="1207"/>
                    </a:lnTo>
                    <a:lnTo>
                      <a:pt x="832" y="1178"/>
                    </a:lnTo>
                    <a:lnTo>
                      <a:pt x="832" y="1152"/>
                    </a:lnTo>
                    <a:lnTo>
                      <a:pt x="832" y="1152"/>
                    </a:lnTo>
                    <a:lnTo>
                      <a:pt x="832" y="1138"/>
                    </a:lnTo>
                    <a:lnTo>
                      <a:pt x="836" y="1122"/>
                    </a:lnTo>
                    <a:lnTo>
                      <a:pt x="846" y="1085"/>
                    </a:lnTo>
                    <a:lnTo>
                      <a:pt x="860" y="1043"/>
                    </a:lnTo>
                    <a:lnTo>
                      <a:pt x="860" y="1043"/>
                    </a:lnTo>
                    <a:lnTo>
                      <a:pt x="996" y="761"/>
                    </a:lnTo>
                    <a:lnTo>
                      <a:pt x="996" y="761"/>
                    </a:lnTo>
                    <a:lnTo>
                      <a:pt x="1012" y="733"/>
                    </a:lnTo>
                    <a:lnTo>
                      <a:pt x="1026" y="703"/>
                    </a:lnTo>
                    <a:lnTo>
                      <a:pt x="1026" y="703"/>
                    </a:lnTo>
                    <a:lnTo>
                      <a:pt x="1041" y="656"/>
                    </a:lnTo>
                    <a:lnTo>
                      <a:pt x="1053" y="609"/>
                    </a:lnTo>
                    <a:lnTo>
                      <a:pt x="1061" y="561"/>
                    </a:lnTo>
                    <a:lnTo>
                      <a:pt x="1063" y="537"/>
                    </a:lnTo>
                    <a:lnTo>
                      <a:pt x="1063" y="512"/>
                    </a:lnTo>
                    <a:lnTo>
                      <a:pt x="1063" y="512"/>
                    </a:lnTo>
                    <a:lnTo>
                      <a:pt x="1063" y="486"/>
                    </a:lnTo>
                    <a:lnTo>
                      <a:pt x="1061" y="460"/>
                    </a:lnTo>
                    <a:lnTo>
                      <a:pt x="1057" y="433"/>
                    </a:lnTo>
                    <a:lnTo>
                      <a:pt x="1053" y="409"/>
                    </a:lnTo>
                    <a:lnTo>
                      <a:pt x="1047" y="385"/>
                    </a:lnTo>
                    <a:lnTo>
                      <a:pt x="1039" y="361"/>
                    </a:lnTo>
                    <a:lnTo>
                      <a:pt x="1030" y="336"/>
                    </a:lnTo>
                    <a:lnTo>
                      <a:pt x="1020" y="312"/>
                    </a:lnTo>
                    <a:lnTo>
                      <a:pt x="1010" y="290"/>
                    </a:lnTo>
                    <a:lnTo>
                      <a:pt x="998" y="267"/>
                    </a:lnTo>
                    <a:lnTo>
                      <a:pt x="986" y="247"/>
                    </a:lnTo>
                    <a:lnTo>
                      <a:pt x="972" y="225"/>
                    </a:lnTo>
                    <a:lnTo>
                      <a:pt x="941" y="186"/>
                    </a:lnTo>
                    <a:lnTo>
                      <a:pt x="907" y="150"/>
                    </a:lnTo>
                    <a:lnTo>
                      <a:pt x="869" y="116"/>
                    </a:lnTo>
                    <a:lnTo>
                      <a:pt x="828" y="87"/>
                    </a:lnTo>
                    <a:lnTo>
                      <a:pt x="784" y="61"/>
                    </a:lnTo>
                    <a:lnTo>
                      <a:pt x="761" y="51"/>
                    </a:lnTo>
                    <a:lnTo>
                      <a:pt x="737" y="41"/>
                    </a:lnTo>
                    <a:lnTo>
                      <a:pt x="713" y="31"/>
                    </a:lnTo>
                    <a:lnTo>
                      <a:pt x="688" y="23"/>
                    </a:lnTo>
                    <a:lnTo>
                      <a:pt x="664" y="16"/>
                    </a:lnTo>
                    <a:lnTo>
                      <a:pt x="638" y="10"/>
                    </a:lnTo>
                    <a:lnTo>
                      <a:pt x="611" y="6"/>
                    </a:lnTo>
                    <a:lnTo>
                      <a:pt x="585" y="2"/>
                    </a:lnTo>
                    <a:lnTo>
                      <a:pt x="559" y="0"/>
                    </a:lnTo>
                    <a:lnTo>
                      <a:pt x="531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6" name="Freeform 110"/>
              <p:cNvSpPr>
                <a:spLocks noEditPoints="1"/>
              </p:cNvSpPr>
              <p:nvPr/>
            </p:nvSpPr>
            <p:spPr bwMode="auto">
              <a:xfrm>
                <a:off x="2207" y="372"/>
                <a:ext cx="1063" cy="1334"/>
              </a:xfrm>
              <a:custGeom>
                <a:avLst/>
                <a:gdLst>
                  <a:gd name="T0" fmla="*/ 294 w 1063"/>
                  <a:gd name="T1" fmla="*/ 1312 h 1334"/>
                  <a:gd name="T2" fmla="*/ 247 w 1063"/>
                  <a:gd name="T3" fmla="*/ 1255 h 1334"/>
                  <a:gd name="T4" fmla="*/ 235 w 1063"/>
                  <a:gd name="T5" fmla="*/ 1205 h 1334"/>
                  <a:gd name="T6" fmla="*/ 231 w 1063"/>
                  <a:gd name="T7" fmla="*/ 1138 h 1334"/>
                  <a:gd name="T8" fmla="*/ 203 w 1063"/>
                  <a:gd name="T9" fmla="*/ 1041 h 1334"/>
                  <a:gd name="T10" fmla="*/ 39 w 1063"/>
                  <a:gd name="T11" fmla="*/ 703 h 1334"/>
                  <a:gd name="T12" fmla="*/ 2 w 1063"/>
                  <a:gd name="T13" fmla="*/ 561 h 1334"/>
                  <a:gd name="T14" fmla="*/ 2 w 1063"/>
                  <a:gd name="T15" fmla="*/ 486 h 1334"/>
                  <a:gd name="T16" fmla="*/ 19 w 1063"/>
                  <a:gd name="T17" fmla="*/ 385 h 1334"/>
                  <a:gd name="T18" fmla="*/ 53 w 1063"/>
                  <a:gd name="T19" fmla="*/ 290 h 1334"/>
                  <a:gd name="T20" fmla="*/ 124 w 1063"/>
                  <a:gd name="T21" fmla="*/ 186 h 1334"/>
                  <a:gd name="T22" fmla="*/ 280 w 1063"/>
                  <a:gd name="T23" fmla="*/ 63 h 1334"/>
                  <a:gd name="T24" fmla="*/ 375 w 1063"/>
                  <a:gd name="T25" fmla="*/ 25 h 1334"/>
                  <a:gd name="T26" fmla="*/ 478 w 1063"/>
                  <a:gd name="T27" fmla="*/ 4 h 1334"/>
                  <a:gd name="T28" fmla="*/ 559 w 1063"/>
                  <a:gd name="T29" fmla="*/ 2 h 1334"/>
                  <a:gd name="T30" fmla="*/ 662 w 1063"/>
                  <a:gd name="T31" fmla="*/ 16 h 1334"/>
                  <a:gd name="T32" fmla="*/ 759 w 1063"/>
                  <a:gd name="T33" fmla="*/ 51 h 1334"/>
                  <a:gd name="T34" fmla="*/ 905 w 1063"/>
                  <a:gd name="T35" fmla="*/ 150 h 1334"/>
                  <a:gd name="T36" fmla="*/ 998 w 1063"/>
                  <a:gd name="T37" fmla="*/ 267 h 1334"/>
                  <a:gd name="T38" fmla="*/ 1039 w 1063"/>
                  <a:gd name="T39" fmla="*/ 361 h 1334"/>
                  <a:gd name="T40" fmla="*/ 1059 w 1063"/>
                  <a:gd name="T41" fmla="*/ 460 h 1334"/>
                  <a:gd name="T42" fmla="*/ 1061 w 1063"/>
                  <a:gd name="T43" fmla="*/ 537 h 1334"/>
                  <a:gd name="T44" fmla="*/ 1024 w 1063"/>
                  <a:gd name="T45" fmla="*/ 703 h 1334"/>
                  <a:gd name="T46" fmla="*/ 996 w 1063"/>
                  <a:gd name="T47" fmla="*/ 761 h 1334"/>
                  <a:gd name="T48" fmla="*/ 836 w 1063"/>
                  <a:gd name="T49" fmla="*/ 1122 h 1334"/>
                  <a:gd name="T50" fmla="*/ 830 w 1063"/>
                  <a:gd name="T51" fmla="*/ 1176 h 1334"/>
                  <a:gd name="T52" fmla="*/ 816 w 1063"/>
                  <a:gd name="T53" fmla="*/ 1255 h 1334"/>
                  <a:gd name="T54" fmla="*/ 781 w 1063"/>
                  <a:gd name="T55" fmla="*/ 1300 h 1334"/>
                  <a:gd name="T56" fmla="*/ 531 w 1063"/>
                  <a:gd name="T57" fmla="*/ 1332 h 1334"/>
                  <a:gd name="T58" fmla="*/ 504 w 1063"/>
                  <a:gd name="T59" fmla="*/ 0 h 1334"/>
                  <a:gd name="T60" fmla="*/ 399 w 1063"/>
                  <a:gd name="T61" fmla="*/ 16 h 1334"/>
                  <a:gd name="T62" fmla="*/ 302 w 1063"/>
                  <a:gd name="T63" fmla="*/ 51 h 1334"/>
                  <a:gd name="T64" fmla="*/ 156 w 1063"/>
                  <a:gd name="T65" fmla="*/ 150 h 1334"/>
                  <a:gd name="T66" fmla="*/ 65 w 1063"/>
                  <a:gd name="T67" fmla="*/ 267 h 1334"/>
                  <a:gd name="T68" fmla="*/ 25 w 1063"/>
                  <a:gd name="T69" fmla="*/ 361 h 1334"/>
                  <a:gd name="T70" fmla="*/ 2 w 1063"/>
                  <a:gd name="T71" fmla="*/ 460 h 1334"/>
                  <a:gd name="T72" fmla="*/ 0 w 1063"/>
                  <a:gd name="T73" fmla="*/ 537 h 1334"/>
                  <a:gd name="T74" fmla="*/ 37 w 1063"/>
                  <a:gd name="T75" fmla="*/ 703 h 1334"/>
                  <a:gd name="T76" fmla="*/ 67 w 1063"/>
                  <a:gd name="T77" fmla="*/ 761 h 1334"/>
                  <a:gd name="T78" fmla="*/ 227 w 1063"/>
                  <a:gd name="T79" fmla="*/ 1122 h 1334"/>
                  <a:gd name="T80" fmla="*/ 231 w 1063"/>
                  <a:gd name="T81" fmla="*/ 1176 h 1334"/>
                  <a:gd name="T82" fmla="*/ 245 w 1063"/>
                  <a:gd name="T83" fmla="*/ 1255 h 1334"/>
                  <a:gd name="T84" fmla="*/ 282 w 1063"/>
                  <a:gd name="T85" fmla="*/ 1302 h 1334"/>
                  <a:gd name="T86" fmla="*/ 531 w 1063"/>
                  <a:gd name="T87" fmla="*/ 1334 h 1334"/>
                  <a:gd name="T88" fmla="*/ 767 w 1063"/>
                  <a:gd name="T89" fmla="*/ 1312 h 1334"/>
                  <a:gd name="T90" fmla="*/ 816 w 1063"/>
                  <a:gd name="T91" fmla="*/ 1255 h 1334"/>
                  <a:gd name="T92" fmla="*/ 828 w 1063"/>
                  <a:gd name="T93" fmla="*/ 1207 h 1334"/>
                  <a:gd name="T94" fmla="*/ 832 w 1063"/>
                  <a:gd name="T95" fmla="*/ 1138 h 1334"/>
                  <a:gd name="T96" fmla="*/ 860 w 1063"/>
                  <a:gd name="T97" fmla="*/ 1043 h 1334"/>
                  <a:gd name="T98" fmla="*/ 1024 w 1063"/>
                  <a:gd name="T99" fmla="*/ 703 h 1334"/>
                  <a:gd name="T100" fmla="*/ 1061 w 1063"/>
                  <a:gd name="T101" fmla="*/ 561 h 1334"/>
                  <a:gd name="T102" fmla="*/ 1061 w 1063"/>
                  <a:gd name="T103" fmla="*/ 486 h 1334"/>
                  <a:gd name="T104" fmla="*/ 1045 w 1063"/>
                  <a:gd name="T105" fmla="*/ 385 h 1334"/>
                  <a:gd name="T106" fmla="*/ 1010 w 1063"/>
                  <a:gd name="T107" fmla="*/ 290 h 1334"/>
                  <a:gd name="T108" fmla="*/ 939 w 1063"/>
                  <a:gd name="T109" fmla="*/ 186 h 1334"/>
                  <a:gd name="T110" fmla="*/ 784 w 1063"/>
                  <a:gd name="T111" fmla="*/ 61 h 1334"/>
                  <a:gd name="T112" fmla="*/ 688 w 1063"/>
                  <a:gd name="T113" fmla="*/ 23 h 1334"/>
                  <a:gd name="T114" fmla="*/ 585 w 1063"/>
                  <a:gd name="T115" fmla="*/ 2 h 13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063" h="1334">
                    <a:moveTo>
                      <a:pt x="328" y="1332"/>
                    </a:moveTo>
                    <a:lnTo>
                      <a:pt x="328" y="1332"/>
                    </a:lnTo>
                    <a:lnTo>
                      <a:pt x="310" y="1322"/>
                    </a:lnTo>
                    <a:lnTo>
                      <a:pt x="294" y="1312"/>
                    </a:lnTo>
                    <a:lnTo>
                      <a:pt x="282" y="1300"/>
                    </a:lnTo>
                    <a:lnTo>
                      <a:pt x="271" y="1290"/>
                    </a:lnTo>
                    <a:lnTo>
                      <a:pt x="255" y="1269"/>
                    </a:lnTo>
                    <a:lnTo>
                      <a:pt x="247" y="1255"/>
                    </a:lnTo>
                    <a:lnTo>
                      <a:pt x="247" y="1255"/>
                    </a:lnTo>
                    <a:lnTo>
                      <a:pt x="243" y="1245"/>
                    </a:lnTo>
                    <a:lnTo>
                      <a:pt x="239" y="1233"/>
                    </a:lnTo>
                    <a:lnTo>
                      <a:pt x="235" y="1205"/>
                    </a:lnTo>
                    <a:lnTo>
                      <a:pt x="231" y="1176"/>
                    </a:lnTo>
                    <a:lnTo>
                      <a:pt x="231" y="1150"/>
                    </a:lnTo>
                    <a:lnTo>
                      <a:pt x="231" y="1150"/>
                    </a:lnTo>
                    <a:lnTo>
                      <a:pt x="231" y="1138"/>
                    </a:lnTo>
                    <a:lnTo>
                      <a:pt x="227" y="1122"/>
                    </a:lnTo>
                    <a:lnTo>
                      <a:pt x="217" y="1085"/>
                    </a:lnTo>
                    <a:lnTo>
                      <a:pt x="203" y="1041"/>
                    </a:lnTo>
                    <a:lnTo>
                      <a:pt x="203" y="1041"/>
                    </a:lnTo>
                    <a:lnTo>
                      <a:pt x="67" y="761"/>
                    </a:lnTo>
                    <a:lnTo>
                      <a:pt x="67" y="761"/>
                    </a:lnTo>
                    <a:lnTo>
                      <a:pt x="51" y="731"/>
                    </a:lnTo>
                    <a:lnTo>
                      <a:pt x="39" y="703"/>
                    </a:lnTo>
                    <a:lnTo>
                      <a:pt x="39" y="703"/>
                    </a:lnTo>
                    <a:lnTo>
                      <a:pt x="23" y="656"/>
                    </a:lnTo>
                    <a:lnTo>
                      <a:pt x="10" y="609"/>
                    </a:lnTo>
                    <a:lnTo>
                      <a:pt x="2" y="561"/>
                    </a:lnTo>
                    <a:lnTo>
                      <a:pt x="2" y="537"/>
                    </a:lnTo>
                    <a:lnTo>
                      <a:pt x="0" y="512"/>
                    </a:lnTo>
                    <a:lnTo>
                      <a:pt x="0" y="512"/>
                    </a:lnTo>
                    <a:lnTo>
                      <a:pt x="2" y="486"/>
                    </a:lnTo>
                    <a:lnTo>
                      <a:pt x="4" y="460"/>
                    </a:lnTo>
                    <a:lnTo>
                      <a:pt x="6" y="433"/>
                    </a:lnTo>
                    <a:lnTo>
                      <a:pt x="12" y="409"/>
                    </a:lnTo>
                    <a:lnTo>
                      <a:pt x="19" y="385"/>
                    </a:lnTo>
                    <a:lnTo>
                      <a:pt x="25" y="361"/>
                    </a:lnTo>
                    <a:lnTo>
                      <a:pt x="33" y="336"/>
                    </a:lnTo>
                    <a:lnTo>
                      <a:pt x="43" y="314"/>
                    </a:lnTo>
                    <a:lnTo>
                      <a:pt x="53" y="290"/>
                    </a:lnTo>
                    <a:lnTo>
                      <a:pt x="65" y="267"/>
                    </a:lnTo>
                    <a:lnTo>
                      <a:pt x="77" y="247"/>
                    </a:lnTo>
                    <a:lnTo>
                      <a:pt x="91" y="227"/>
                    </a:lnTo>
                    <a:lnTo>
                      <a:pt x="124" y="186"/>
                    </a:lnTo>
                    <a:lnTo>
                      <a:pt x="156" y="150"/>
                    </a:lnTo>
                    <a:lnTo>
                      <a:pt x="195" y="118"/>
                    </a:lnTo>
                    <a:lnTo>
                      <a:pt x="235" y="87"/>
                    </a:lnTo>
                    <a:lnTo>
                      <a:pt x="280" y="63"/>
                    </a:lnTo>
                    <a:lnTo>
                      <a:pt x="302" y="51"/>
                    </a:lnTo>
                    <a:lnTo>
                      <a:pt x="326" y="41"/>
                    </a:lnTo>
                    <a:lnTo>
                      <a:pt x="350" y="33"/>
                    </a:lnTo>
                    <a:lnTo>
                      <a:pt x="375" y="25"/>
                    </a:lnTo>
                    <a:lnTo>
                      <a:pt x="399" y="16"/>
                    </a:lnTo>
                    <a:lnTo>
                      <a:pt x="425" y="10"/>
                    </a:lnTo>
                    <a:lnTo>
                      <a:pt x="452" y="6"/>
                    </a:lnTo>
                    <a:lnTo>
                      <a:pt x="478" y="4"/>
                    </a:lnTo>
                    <a:lnTo>
                      <a:pt x="504" y="2"/>
                    </a:lnTo>
                    <a:lnTo>
                      <a:pt x="531" y="0"/>
                    </a:lnTo>
                    <a:lnTo>
                      <a:pt x="531" y="0"/>
                    </a:lnTo>
                    <a:lnTo>
                      <a:pt x="559" y="2"/>
                    </a:lnTo>
                    <a:lnTo>
                      <a:pt x="585" y="4"/>
                    </a:lnTo>
                    <a:lnTo>
                      <a:pt x="611" y="6"/>
                    </a:lnTo>
                    <a:lnTo>
                      <a:pt x="638" y="10"/>
                    </a:lnTo>
                    <a:lnTo>
                      <a:pt x="662" y="16"/>
                    </a:lnTo>
                    <a:lnTo>
                      <a:pt x="688" y="25"/>
                    </a:lnTo>
                    <a:lnTo>
                      <a:pt x="713" y="33"/>
                    </a:lnTo>
                    <a:lnTo>
                      <a:pt x="737" y="41"/>
                    </a:lnTo>
                    <a:lnTo>
                      <a:pt x="759" y="51"/>
                    </a:lnTo>
                    <a:lnTo>
                      <a:pt x="784" y="63"/>
                    </a:lnTo>
                    <a:lnTo>
                      <a:pt x="826" y="87"/>
                    </a:lnTo>
                    <a:lnTo>
                      <a:pt x="869" y="118"/>
                    </a:lnTo>
                    <a:lnTo>
                      <a:pt x="905" y="150"/>
                    </a:lnTo>
                    <a:lnTo>
                      <a:pt x="939" y="186"/>
                    </a:lnTo>
                    <a:lnTo>
                      <a:pt x="970" y="227"/>
                    </a:lnTo>
                    <a:lnTo>
                      <a:pt x="984" y="247"/>
                    </a:lnTo>
                    <a:lnTo>
                      <a:pt x="998" y="267"/>
                    </a:lnTo>
                    <a:lnTo>
                      <a:pt x="1008" y="290"/>
                    </a:lnTo>
                    <a:lnTo>
                      <a:pt x="1020" y="314"/>
                    </a:lnTo>
                    <a:lnTo>
                      <a:pt x="1028" y="336"/>
                    </a:lnTo>
                    <a:lnTo>
                      <a:pt x="1039" y="361"/>
                    </a:lnTo>
                    <a:lnTo>
                      <a:pt x="1045" y="385"/>
                    </a:lnTo>
                    <a:lnTo>
                      <a:pt x="1051" y="409"/>
                    </a:lnTo>
                    <a:lnTo>
                      <a:pt x="1055" y="433"/>
                    </a:lnTo>
                    <a:lnTo>
                      <a:pt x="1059" y="460"/>
                    </a:lnTo>
                    <a:lnTo>
                      <a:pt x="1061" y="486"/>
                    </a:lnTo>
                    <a:lnTo>
                      <a:pt x="1061" y="512"/>
                    </a:lnTo>
                    <a:lnTo>
                      <a:pt x="1061" y="512"/>
                    </a:lnTo>
                    <a:lnTo>
                      <a:pt x="1061" y="537"/>
                    </a:lnTo>
                    <a:lnTo>
                      <a:pt x="1059" y="561"/>
                    </a:lnTo>
                    <a:lnTo>
                      <a:pt x="1053" y="609"/>
                    </a:lnTo>
                    <a:lnTo>
                      <a:pt x="1041" y="656"/>
                    </a:lnTo>
                    <a:lnTo>
                      <a:pt x="1024" y="703"/>
                    </a:lnTo>
                    <a:lnTo>
                      <a:pt x="1024" y="703"/>
                    </a:lnTo>
                    <a:lnTo>
                      <a:pt x="1010" y="731"/>
                    </a:lnTo>
                    <a:lnTo>
                      <a:pt x="996" y="761"/>
                    </a:lnTo>
                    <a:lnTo>
                      <a:pt x="996" y="761"/>
                    </a:lnTo>
                    <a:lnTo>
                      <a:pt x="858" y="1041"/>
                    </a:lnTo>
                    <a:lnTo>
                      <a:pt x="858" y="1041"/>
                    </a:lnTo>
                    <a:lnTo>
                      <a:pt x="844" y="1085"/>
                    </a:lnTo>
                    <a:lnTo>
                      <a:pt x="836" y="1122"/>
                    </a:lnTo>
                    <a:lnTo>
                      <a:pt x="832" y="1138"/>
                    </a:lnTo>
                    <a:lnTo>
                      <a:pt x="832" y="1150"/>
                    </a:lnTo>
                    <a:lnTo>
                      <a:pt x="832" y="1150"/>
                    </a:lnTo>
                    <a:lnTo>
                      <a:pt x="830" y="1176"/>
                    </a:lnTo>
                    <a:lnTo>
                      <a:pt x="828" y="1205"/>
                    </a:lnTo>
                    <a:lnTo>
                      <a:pt x="824" y="1233"/>
                    </a:lnTo>
                    <a:lnTo>
                      <a:pt x="820" y="1245"/>
                    </a:lnTo>
                    <a:lnTo>
                      <a:pt x="816" y="1255"/>
                    </a:lnTo>
                    <a:lnTo>
                      <a:pt x="816" y="1255"/>
                    </a:lnTo>
                    <a:lnTo>
                      <a:pt x="808" y="1269"/>
                    </a:lnTo>
                    <a:lnTo>
                      <a:pt x="792" y="1290"/>
                    </a:lnTo>
                    <a:lnTo>
                      <a:pt x="781" y="1300"/>
                    </a:lnTo>
                    <a:lnTo>
                      <a:pt x="767" y="1312"/>
                    </a:lnTo>
                    <a:lnTo>
                      <a:pt x="753" y="1322"/>
                    </a:lnTo>
                    <a:lnTo>
                      <a:pt x="735" y="1332"/>
                    </a:lnTo>
                    <a:lnTo>
                      <a:pt x="531" y="1332"/>
                    </a:lnTo>
                    <a:lnTo>
                      <a:pt x="328" y="1332"/>
                    </a:lnTo>
                    <a:close/>
                    <a:moveTo>
                      <a:pt x="531" y="0"/>
                    </a:moveTo>
                    <a:lnTo>
                      <a:pt x="531" y="0"/>
                    </a:lnTo>
                    <a:lnTo>
                      <a:pt x="504" y="0"/>
                    </a:lnTo>
                    <a:lnTo>
                      <a:pt x="478" y="2"/>
                    </a:lnTo>
                    <a:lnTo>
                      <a:pt x="452" y="6"/>
                    </a:lnTo>
                    <a:lnTo>
                      <a:pt x="425" y="10"/>
                    </a:lnTo>
                    <a:lnTo>
                      <a:pt x="399" y="16"/>
                    </a:lnTo>
                    <a:lnTo>
                      <a:pt x="375" y="23"/>
                    </a:lnTo>
                    <a:lnTo>
                      <a:pt x="350" y="31"/>
                    </a:lnTo>
                    <a:lnTo>
                      <a:pt x="326" y="41"/>
                    </a:lnTo>
                    <a:lnTo>
                      <a:pt x="302" y="51"/>
                    </a:lnTo>
                    <a:lnTo>
                      <a:pt x="280" y="61"/>
                    </a:lnTo>
                    <a:lnTo>
                      <a:pt x="235" y="87"/>
                    </a:lnTo>
                    <a:lnTo>
                      <a:pt x="195" y="118"/>
                    </a:lnTo>
                    <a:lnTo>
                      <a:pt x="156" y="150"/>
                    </a:lnTo>
                    <a:lnTo>
                      <a:pt x="122" y="186"/>
                    </a:lnTo>
                    <a:lnTo>
                      <a:pt x="91" y="225"/>
                    </a:lnTo>
                    <a:lnTo>
                      <a:pt x="77" y="247"/>
                    </a:lnTo>
                    <a:lnTo>
                      <a:pt x="65" y="267"/>
                    </a:lnTo>
                    <a:lnTo>
                      <a:pt x="53" y="290"/>
                    </a:lnTo>
                    <a:lnTo>
                      <a:pt x="43" y="312"/>
                    </a:lnTo>
                    <a:lnTo>
                      <a:pt x="33" y="336"/>
                    </a:lnTo>
                    <a:lnTo>
                      <a:pt x="25" y="361"/>
                    </a:lnTo>
                    <a:lnTo>
                      <a:pt x="16" y="385"/>
                    </a:lnTo>
                    <a:lnTo>
                      <a:pt x="10" y="409"/>
                    </a:lnTo>
                    <a:lnTo>
                      <a:pt x="6" y="433"/>
                    </a:lnTo>
                    <a:lnTo>
                      <a:pt x="2" y="460"/>
                    </a:lnTo>
                    <a:lnTo>
                      <a:pt x="0" y="486"/>
                    </a:lnTo>
                    <a:lnTo>
                      <a:pt x="0" y="512"/>
                    </a:lnTo>
                    <a:lnTo>
                      <a:pt x="0" y="512"/>
                    </a:lnTo>
                    <a:lnTo>
                      <a:pt x="0" y="537"/>
                    </a:lnTo>
                    <a:lnTo>
                      <a:pt x="2" y="561"/>
                    </a:lnTo>
                    <a:lnTo>
                      <a:pt x="10" y="609"/>
                    </a:lnTo>
                    <a:lnTo>
                      <a:pt x="21" y="656"/>
                    </a:lnTo>
                    <a:lnTo>
                      <a:pt x="37" y="703"/>
                    </a:lnTo>
                    <a:lnTo>
                      <a:pt x="37" y="703"/>
                    </a:lnTo>
                    <a:lnTo>
                      <a:pt x="51" y="731"/>
                    </a:lnTo>
                    <a:lnTo>
                      <a:pt x="67" y="761"/>
                    </a:lnTo>
                    <a:lnTo>
                      <a:pt x="67" y="761"/>
                    </a:lnTo>
                    <a:lnTo>
                      <a:pt x="203" y="1043"/>
                    </a:lnTo>
                    <a:lnTo>
                      <a:pt x="203" y="1043"/>
                    </a:lnTo>
                    <a:lnTo>
                      <a:pt x="217" y="1085"/>
                    </a:lnTo>
                    <a:lnTo>
                      <a:pt x="227" y="1122"/>
                    </a:lnTo>
                    <a:lnTo>
                      <a:pt x="229" y="1138"/>
                    </a:lnTo>
                    <a:lnTo>
                      <a:pt x="231" y="1152"/>
                    </a:lnTo>
                    <a:lnTo>
                      <a:pt x="231" y="1152"/>
                    </a:lnTo>
                    <a:lnTo>
                      <a:pt x="231" y="1176"/>
                    </a:lnTo>
                    <a:lnTo>
                      <a:pt x="233" y="1207"/>
                    </a:lnTo>
                    <a:lnTo>
                      <a:pt x="239" y="1233"/>
                    </a:lnTo>
                    <a:lnTo>
                      <a:pt x="241" y="1245"/>
                    </a:lnTo>
                    <a:lnTo>
                      <a:pt x="245" y="1255"/>
                    </a:lnTo>
                    <a:lnTo>
                      <a:pt x="245" y="1255"/>
                    </a:lnTo>
                    <a:lnTo>
                      <a:pt x="255" y="1269"/>
                    </a:lnTo>
                    <a:lnTo>
                      <a:pt x="269" y="1290"/>
                    </a:lnTo>
                    <a:lnTo>
                      <a:pt x="282" y="1302"/>
                    </a:lnTo>
                    <a:lnTo>
                      <a:pt x="294" y="1312"/>
                    </a:lnTo>
                    <a:lnTo>
                      <a:pt x="310" y="1324"/>
                    </a:lnTo>
                    <a:lnTo>
                      <a:pt x="328" y="1334"/>
                    </a:lnTo>
                    <a:lnTo>
                      <a:pt x="531" y="1334"/>
                    </a:lnTo>
                    <a:lnTo>
                      <a:pt x="735" y="1334"/>
                    </a:lnTo>
                    <a:lnTo>
                      <a:pt x="735" y="1334"/>
                    </a:lnTo>
                    <a:lnTo>
                      <a:pt x="753" y="1324"/>
                    </a:lnTo>
                    <a:lnTo>
                      <a:pt x="767" y="1312"/>
                    </a:lnTo>
                    <a:lnTo>
                      <a:pt x="781" y="1302"/>
                    </a:lnTo>
                    <a:lnTo>
                      <a:pt x="792" y="1290"/>
                    </a:lnTo>
                    <a:lnTo>
                      <a:pt x="808" y="1269"/>
                    </a:lnTo>
                    <a:lnTo>
                      <a:pt x="816" y="1255"/>
                    </a:lnTo>
                    <a:lnTo>
                      <a:pt x="816" y="1255"/>
                    </a:lnTo>
                    <a:lnTo>
                      <a:pt x="820" y="1245"/>
                    </a:lnTo>
                    <a:lnTo>
                      <a:pt x="824" y="1233"/>
                    </a:lnTo>
                    <a:lnTo>
                      <a:pt x="828" y="1207"/>
                    </a:lnTo>
                    <a:lnTo>
                      <a:pt x="830" y="1176"/>
                    </a:lnTo>
                    <a:lnTo>
                      <a:pt x="832" y="1152"/>
                    </a:lnTo>
                    <a:lnTo>
                      <a:pt x="832" y="1152"/>
                    </a:lnTo>
                    <a:lnTo>
                      <a:pt x="832" y="1138"/>
                    </a:lnTo>
                    <a:lnTo>
                      <a:pt x="836" y="1122"/>
                    </a:lnTo>
                    <a:lnTo>
                      <a:pt x="846" y="1085"/>
                    </a:lnTo>
                    <a:lnTo>
                      <a:pt x="860" y="1043"/>
                    </a:lnTo>
                    <a:lnTo>
                      <a:pt x="860" y="1043"/>
                    </a:lnTo>
                    <a:lnTo>
                      <a:pt x="996" y="761"/>
                    </a:lnTo>
                    <a:lnTo>
                      <a:pt x="996" y="761"/>
                    </a:lnTo>
                    <a:lnTo>
                      <a:pt x="1012" y="731"/>
                    </a:lnTo>
                    <a:lnTo>
                      <a:pt x="1024" y="703"/>
                    </a:lnTo>
                    <a:lnTo>
                      <a:pt x="1024" y="703"/>
                    </a:lnTo>
                    <a:lnTo>
                      <a:pt x="1041" y="656"/>
                    </a:lnTo>
                    <a:lnTo>
                      <a:pt x="1053" y="609"/>
                    </a:lnTo>
                    <a:lnTo>
                      <a:pt x="1061" y="561"/>
                    </a:lnTo>
                    <a:lnTo>
                      <a:pt x="1061" y="537"/>
                    </a:lnTo>
                    <a:lnTo>
                      <a:pt x="1063" y="512"/>
                    </a:lnTo>
                    <a:lnTo>
                      <a:pt x="1063" y="512"/>
                    </a:lnTo>
                    <a:lnTo>
                      <a:pt x="1061" y="486"/>
                    </a:lnTo>
                    <a:lnTo>
                      <a:pt x="1059" y="460"/>
                    </a:lnTo>
                    <a:lnTo>
                      <a:pt x="1057" y="433"/>
                    </a:lnTo>
                    <a:lnTo>
                      <a:pt x="1051" y="409"/>
                    </a:lnTo>
                    <a:lnTo>
                      <a:pt x="1045" y="385"/>
                    </a:lnTo>
                    <a:lnTo>
                      <a:pt x="1039" y="361"/>
                    </a:lnTo>
                    <a:lnTo>
                      <a:pt x="1030" y="336"/>
                    </a:lnTo>
                    <a:lnTo>
                      <a:pt x="1020" y="312"/>
                    </a:lnTo>
                    <a:lnTo>
                      <a:pt x="1010" y="290"/>
                    </a:lnTo>
                    <a:lnTo>
                      <a:pt x="998" y="267"/>
                    </a:lnTo>
                    <a:lnTo>
                      <a:pt x="984" y="247"/>
                    </a:lnTo>
                    <a:lnTo>
                      <a:pt x="972" y="225"/>
                    </a:lnTo>
                    <a:lnTo>
                      <a:pt x="939" y="186"/>
                    </a:lnTo>
                    <a:lnTo>
                      <a:pt x="905" y="150"/>
                    </a:lnTo>
                    <a:lnTo>
                      <a:pt x="869" y="118"/>
                    </a:lnTo>
                    <a:lnTo>
                      <a:pt x="826" y="87"/>
                    </a:lnTo>
                    <a:lnTo>
                      <a:pt x="784" y="61"/>
                    </a:lnTo>
                    <a:lnTo>
                      <a:pt x="761" y="51"/>
                    </a:lnTo>
                    <a:lnTo>
                      <a:pt x="737" y="41"/>
                    </a:lnTo>
                    <a:lnTo>
                      <a:pt x="713" y="31"/>
                    </a:lnTo>
                    <a:lnTo>
                      <a:pt x="688" y="23"/>
                    </a:lnTo>
                    <a:lnTo>
                      <a:pt x="662" y="16"/>
                    </a:lnTo>
                    <a:lnTo>
                      <a:pt x="638" y="10"/>
                    </a:lnTo>
                    <a:lnTo>
                      <a:pt x="611" y="6"/>
                    </a:lnTo>
                    <a:lnTo>
                      <a:pt x="585" y="2"/>
                    </a:lnTo>
                    <a:lnTo>
                      <a:pt x="559" y="0"/>
                    </a:lnTo>
                    <a:lnTo>
                      <a:pt x="531" y="0"/>
                    </a:lnTo>
                    <a:close/>
                  </a:path>
                </a:pathLst>
              </a:custGeom>
              <a:solidFill>
                <a:srgbClr val="FBFBF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7" name="Freeform 111"/>
              <p:cNvSpPr>
                <a:spLocks/>
              </p:cNvSpPr>
              <p:nvPr/>
            </p:nvSpPr>
            <p:spPr bwMode="auto">
              <a:xfrm>
                <a:off x="2207" y="372"/>
                <a:ext cx="1061" cy="1332"/>
              </a:xfrm>
              <a:custGeom>
                <a:avLst/>
                <a:gdLst>
                  <a:gd name="T0" fmla="*/ 328 w 1061"/>
                  <a:gd name="T1" fmla="*/ 1332 h 1332"/>
                  <a:gd name="T2" fmla="*/ 294 w 1061"/>
                  <a:gd name="T3" fmla="*/ 1312 h 1332"/>
                  <a:gd name="T4" fmla="*/ 271 w 1061"/>
                  <a:gd name="T5" fmla="*/ 1290 h 1332"/>
                  <a:gd name="T6" fmla="*/ 247 w 1061"/>
                  <a:gd name="T7" fmla="*/ 1255 h 1332"/>
                  <a:gd name="T8" fmla="*/ 243 w 1061"/>
                  <a:gd name="T9" fmla="*/ 1245 h 1332"/>
                  <a:gd name="T10" fmla="*/ 235 w 1061"/>
                  <a:gd name="T11" fmla="*/ 1205 h 1332"/>
                  <a:gd name="T12" fmla="*/ 231 w 1061"/>
                  <a:gd name="T13" fmla="*/ 1150 h 1332"/>
                  <a:gd name="T14" fmla="*/ 231 w 1061"/>
                  <a:gd name="T15" fmla="*/ 1138 h 1332"/>
                  <a:gd name="T16" fmla="*/ 217 w 1061"/>
                  <a:gd name="T17" fmla="*/ 1085 h 1332"/>
                  <a:gd name="T18" fmla="*/ 203 w 1061"/>
                  <a:gd name="T19" fmla="*/ 1041 h 1332"/>
                  <a:gd name="T20" fmla="*/ 67 w 1061"/>
                  <a:gd name="T21" fmla="*/ 761 h 1332"/>
                  <a:gd name="T22" fmla="*/ 39 w 1061"/>
                  <a:gd name="T23" fmla="*/ 703 h 1332"/>
                  <a:gd name="T24" fmla="*/ 23 w 1061"/>
                  <a:gd name="T25" fmla="*/ 656 h 1332"/>
                  <a:gd name="T26" fmla="*/ 2 w 1061"/>
                  <a:gd name="T27" fmla="*/ 561 h 1332"/>
                  <a:gd name="T28" fmla="*/ 0 w 1061"/>
                  <a:gd name="T29" fmla="*/ 512 h 1332"/>
                  <a:gd name="T30" fmla="*/ 2 w 1061"/>
                  <a:gd name="T31" fmla="*/ 486 h 1332"/>
                  <a:gd name="T32" fmla="*/ 6 w 1061"/>
                  <a:gd name="T33" fmla="*/ 433 h 1332"/>
                  <a:gd name="T34" fmla="*/ 19 w 1061"/>
                  <a:gd name="T35" fmla="*/ 385 h 1332"/>
                  <a:gd name="T36" fmla="*/ 33 w 1061"/>
                  <a:gd name="T37" fmla="*/ 336 h 1332"/>
                  <a:gd name="T38" fmla="*/ 53 w 1061"/>
                  <a:gd name="T39" fmla="*/ 290 h 1332"/>
                  <a:gd name="T40" fmla="*/ 77 w 1061"/>
                  <a:gd name="T41" fmla="*/ 247 h 1332"/>
                  <a:gd name="T42" fmla="*/ 124 w 1061"/>
                  <a:gd name="T43" fmla="*/ 186 h 1332"/>
                  <a:gd name="T44" fmla="*/ 195 w 1061"/>
                  <a:gd name="T45" fmla="*/ 118 h 1332"/>
                  <a:gd name="T46" fmla="*/ 280 w 1061"/>
                  <a:gd name="T47" fmla="*/ 63 h 1332"/>
                  <a:gd name="T48" fmla="*/ 326 w 1061"/>
                  <a:gd name="T49" fmla="*/ 41 h 1332"/>
                  <a:gd name="T50" fmla="*/ 375 w 1061"/>
                  <a:gd name="T51" fmla="*/ 25 h 1332"/>
                  <a:gd name="T52" fmla="*/ 425 w 1061"/>
                  <a:gd name="T53" fmla="*/ 10 h 1332"/>
                  <a:gd name="T54" fmla="*/ 478 w 1061"/>
                  <a:gd name="T55" fmla="*/ 4 h 1332"/>
                  <a:gd name="T56" fmla="*/ 531 w 1061"/>
                  <a:gd name="T57" fmla="*/ 0 h 1332"/>
                  <a:gd name="T58" fmla="*/ 559 w 1061"/>
                  <a:gd name="T59" fmla="*/ 2 h 1332"/>
                  <a:gd name="T60" fmla="*/ 611 w 1061"/>
                  <a:gd name="T61" fmla="*/ 6 h 1332"/>
                  <a:gd name="T62" fmla="*/ 662 w 1061"/>
                  <a:gd name="T63" fmla="*/ 16 h 1332"/>
                  <a:gd name="T64" fmla="*/ 713 w 1061"/>
                  <a:gd name="T65" fmla="*/ 33 h 1332"/>
                  <a:gd name="T66" fmla="*/ 759 w 1061"/>
                  <a:gd name="T67" fmla="*/ 51 h 1332"/>
                  <a:gd name="T68" fmla="*/ 826 w 1061"/>
                  <a:gd name="T69" fmla="*/ 87 h 1332"/>
                  <a:gd name="T70" fmla="*/ 905 w 1061"/>
                  <a:gd name="T71" fmla="*/ 150 h 1332"/>
                  <a:gd name="T72" fmla="*/ 970 w 1061"/>
                  <a:gd name="T73" fmla="*/ 227 h 1332"/>
                  <a:gd name="T74" fmla="*/ 998 w 1061"/>
                  <a:gd name="T75" fmla="*/ 267 h 1332"/>
                  <a:gd name="T76" fmla="*/ 1020 w 1061"/>
                  <a:gd name="T77" fmla="*/ 314 h 1332"/>
                  <a:gd name="T78" fmla="*/ 1039 w 1061"/>
                  <a:gd name="T79" fmla="*/ 361 h 1332"/>
                  <a:gd name="T80" fmla="*/ 1051 w 1061"/>
                  <a:gd name="T81" fmla="*/ 409 h 1332"/>
                  <a:gd name="T82" fmla="*/ 1059 w 1061"/>
                  <a:gd name="T83" fmla="*/ 460 h 1332"/>
                  <a:gd name="T84" fmla="*/ 1061 w 1061"/>
                  <a:gd name="T85" fmla="*/ 512 h 1332"/>
                  <a:gd name="T86" fmla="*/ 1061 w 1061"/>
                  <a:gd name="T87" fmla="*/ 537 h 1332"/>
                  <a:gd name="T88" fmla="*/ 1053 w 1061"/>
                  <a:gd name="T89" fmla="*/ 609 h 1332"/>
                  <a:gd name="T90" fmla="*/ 1024 w 1061"/>
                  <a:gd name="T91" fmla="*/ 703 h 1332"/>
                  <a:gd name="T92" fmla="*/ 1010 w 1061"/>
                  <a:gd name="T93" fmla="*/ 731 h 1332"/>
                  <a:gd name="T94" fmla="*/ 996 w 1061"/>
                  <a:gd name="T95" fmla="*/ 761 h 1332"/>
                  <a:gd name="T96" fmla="*/ 858 w 1061"/>
                  <a:gd name="T97" fmla="*/ 1041 h 1332"/>
                  <a:gd name="T98" fmla="*/ 836 w 1061"/>
                  <a:gd name="T99" fmla="*/ 1122 h 1332"/>
                  <a:gd name="T100" fmla="*/ 832 w 1061"/>
                  <a:gd name="T101" fmla="*/ 1150 h 1332"/>
                  <a:gd name="T102" fmla="*/ 830 w 1061"/>
                  <a:gd name="T103" fmla="*/ 1176 h 1332"/>
                  <a:gd name="T104" fmla="*/ 824 w 1061"/>
                  <a:gd name="T105" fmla="*/ 1233 h 1332"/>
                  <a:gd name="T106" fmla="*/ 816 w 1061"/>
                  <a:gd name="T107" fmla="*/ 1255 h 1332"/>
                  <a:gd name="T108" fmla="*/ 808 w 1061"/>
                  <a:gd name="T109" fmla="*/ 1269 h 1332"/>
                  <a:gd name="T110" fmla="*/ 781 w 1061"/>
                  <a:gd name="T111" fmla="*/ 1300 h 1332"/>
                  <a:gd name="T112" fmla="*/ 753 w 1061"/>
                  <a:gd name="T113" fmla="*/ 1322 h 1332"/>
                  <a:gd name="T114" fmla="*/ 531 w 1061"/>
                  <a:gd name="T115" fmla="*/ 1332 h 13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061" h="1332">
                    <a:moveTo>
                      <a:pt x="328" y="1332"/>
                    </a:moveTo>
                    <a:lnTo>
                      <a:pt x="328" y="1332"/>
                    </a:lnTo>
                    <a:lnTo>
                      <a:pt x="310" y="1322"/>
                    </a:lnTo>
                    <a:lnTo>
                      <a:pt x="294" y="1312"/>
                    </a:lnTo>
                    <a:lnTo>
                      <a:pt x="282" y="1300"/>
                    </a:lnTo>
                    <a:lnTo>
                      <a:pt x="271" y="1290"/>
                    </a:lnTo>
                    <a:lnTo>
                      <a:pt x="255" y="1269"/>
                    </a:lnTo>
                    <a:lnTo>
                      <a:pt x="247" y="1255"/>
                    </a:lnTo>
                    <a:lnTo>
                      <a:pt x="247" y="1255"/>
                    </a:lnTo>
                    <a:lnTo>
                      <a:pt x="243" y="1245"/>
                    </a:lnTo>
                    <a:lnTo>
                      <a:pt x="239" y="1233"/>
                    </a:lnTo>
                    <a:lnTo>
                      <a:pt x="235" y="1205"/>
                    </a:lnTo>
                    <a:lnTo>
                      <a:pt x="231" y="1176"/>
                    </a:lnTo>
                    <a:lnTo>
                      <a:pt x="231" y="1150"/>
                    </a:lnTo>
                    <a:lnTo>
                      <a:pt x="231" y="1150"/>
                    </a:lnTo>
                    <a:lnTo>
                      <a:pt x="231" y="1138"/>
                    </a:lnTo>
                    <a:lnTo>
                      <a:pt x="227" y="1122"/>
                    </a:lnTo>
                    <a:lnTo>
                      <a:pt x="217" y="1085"/>
                    </a:lnTo>
                    <a:lnTo>
                      <a:pt x="203" y="1041"/>
                    </a:lnTo>
                    <a:lnTo>
                      <a:pt x="203" y="1041"/>
                    </a:lnTo>
                    <a:lnTo>
                      <a:pt x="67" y="761"/>
                    </a:lnTo>
                    <a:lnTo>
                      <a:pt x="67" y="761"/>
                    </a:lnTo>
                    <a:lnTo>
                      <a:pt x="51" y="731"/>
                    </a:lnTo>
                    <a:lnTo>
                      <a:pt x="39" y="703"/>
                    </a:lnTo>
                    <a:lnTo>
                      <a:pt x="39" y="703"/>
                    </a:lnTo>
                    <a:lnTo>
                      <a:pt x="23" y="656"/>
                    </a:lnTo>
                    <a:lnTo>
                      <a:pt x="10" y="609"/>
                    </a:lnTo>
                    <a:lnTo>
                      <a:pt x="2" y="561"/>
                    </a:lnTo>
                    <a:lnTo>
                      <a:pt x="2" y="537"/>
                    </a:lnTo>
                    <a:lnTo>
                      <a:pt x="0" y="512"/>
                    </a:lnTo>
                    <a:lnTo>
                      <a:pt x="0" y="512"/>
                    </a:lnTo>
                    <a:lnTo>
                      <a:pt x="2" y="486"/>
                    </a:lnTo>
                    <a:lnTo>
                      <a:pt x="4" y="460"/>
                    </a:lnTo>
                    <a:lnTo>
                      <a:pt x="6" y="433"/>
                    </a:lnTo>
                    <a:lnTo>
                      <a:pt x="12" y="409"/>
                    </a:lnTo>
                    <a:lnTo>
                      <a:pt x="19" y="385"/>
                    </a:lnTo>
                    <a:lnTo>
                      <a:pt x="25" y="361"/>
                    </a:lnTo>
                    <a:lnTo>
                      <a:pt x="33" y="336"/>
                    </a:lnTo>
                    <a:lnTo>
                      <a:pt x="43" y="314"/>
                    </a:lnTo>
                    <a:lnTo>
                      <a:pt x="53" y="290"/>
                    </a:lnTo>
                    <a:lnTo>
                      <a:pt x="65" y="267"/>
                    </a:lnTo>
                    <a:lnTo>
                      <a:pt x="77" y="247"/>
                    </a:lnTo>
                    <a:lnTo>
                      <a:pt x="91" y="227"/>
                    </a:lnTo>
                    <a:lnTo>
                      <a:pt x="124" y="186"/>
                    </a:lnTo>
                    <a:lnTo>
                      <a:pt x="156" y="150"/>
                    </a:lnTo>
                    <a:lnTo>
                      <a:pt x="195" y="118"/>
                    </a:lnTo>
                    <a:lnTo>
                      <a:pt x="235" y="87"/>
                    </a:lnTo>
                    <a:lnTo>
                      <a:pt x="280" y="63"/>
                    </a:lnTo>
                    <a:lnTo>
                      <a:pt x="302" y="51"/>
                    </a:lnTo>
                    <a:lnTo>
                      <a:pt x="326" y="41"/>
                    </a:lnTo>
                    <a:lnTo>
                      <a:pt x="350" y="33"/>
                    </a:lnTo>
                    <a:lnTo>
                      <a:pt x="375" y="25"/>
                    </a:lnTo>
                    <a:lnTo>
                      <a:pt x="399" y="16"/>
                    </a:lnTo>
                    <a:lnTo>
                      <a:pt x="425" y="10"/>
                    </a:lnTo>
                    <a:lnTo>
                      <a:pt x="452" y="6"/>
                    </a:lnTo>
                    <a:lnTo>
                      <a:pt x="478" y="4"/>
                    </a:lnTo>
                    <a:lnTo>
                      <a:pt x="504" y="2"/>
                    </a:lnTo>
                    <a:lnTo>
                      <a:pt x="531" y="0"/>
                    </a:lnTo>
                    <a:lnTo>
                      <a:pt x="531" y="0"/>
                    </a:lnTo>
                    <a:lnTo>
                      <a:pt x="559" y="2"/>
                    </a:lnTo>
                    <a:lnTo>
                      <a:pt x="585" y="4"/>
                    </a:lnTo>
                    <a:lnTo>
                      <a:pt x="611" y="6"/>
                    </a:lnTo>
                    <a:lnTo>
                      <a:pt x="638" y="10"/>
                    </a:lnTo>
                    <a:lnTo>
                      <a:pt x="662" y="16"/>
                    </a:lnTo>
                    <a:lnTo>
                      <a:pt x="688" y="25"/>
                    </a:lnTo>
                    <a:lnTo>
                      <a:pt x="713" y="33"/>
                    </a:lnTo>
                    <a:lnTo>
                      <a:pt x="737" y="41"/>
                    </a:lnTo>
                    <a:lnTo>
                      <a:pt x="759" y="51"/>
                    </a:lnTo>
                    <a:lnTo>
                      <a:pt x="784" y="63"/>
                    </a:lnTo>
                    <a:lnTo>
                      <a:pt x="826" y="87"/>
                    </a:lnTo>
                    <a:lnTo>
                      <a:pt x="869" y="118"/>
                    </a:lnTo>
                    <a:lnTo>
                      <a:pt x="905" y="150"/>
                    </a:lnTo>
                    <a:lnTo>
                      <a:pt x="939" y="186"/>
                    </a:lnTo>
                    <a:lnTo>
                      <a:pt x="970" y="227"/>
                    </a:lnTo>
                    <a:lnTo>
                      <a:pt x="984" y="247"/>
                    </a:lnTo>
                    <a:lnTo>
                      <a:pt x="998" y="267"/>
                    </a:lnTo>
                    <a:lnTo>
                      <a:pt x="1008" y="290"/>
                    </a:lnTo>
                    <a:lnTo>
                      <a:pt x="1020" y="314"/>
                    </a:lnTo>
                    <a:lnTo>
                      <a:pt x="1028" y="336"/>
                    </a:lnTo>
                    <a:lnTo>
                      <a:pt x="1039" y="361"/>
                    </a:lnTo>
                    <a:lnTo>
                      <a:pt x="1045" y="385"/>
                    </a:lnTo>
                    <a:lnTo>
                      <a:pt x="1051" y="409"/>
                    </a:lnTo>
                    <a:lnTo>
                      <a:pt x="1055" y="433"/>
                    </a:lnTo>
                    <a:lnTo>
                      <a:pt x="1059" y="460"/>
                    </a:lnTo>
                    <a:lnTo>
                      <a:pt x="1061" y="486"/>
                    </a:lnTo>
                    <a:lnTo>
                      <a:pt x="1061" y="512"/>
                    </a:lnTo>
                    <a:lnTo>
                      <a:pt x="1061" y="512"/>
                    </a:lnTo>
                    <a:lnTo>
                      <a:pt x="1061" y="537"/>
                    </a:lnTo>
                    <a:lnTo>
                      <a:pt x="1059" y="561"/>
                    </a:lnTo>
                    <a:lnTo>
                      <a:pt x="1053" y="609"/>
                    </a:lnTo>
                    <a:lnTo>
                      <a:pt x="1041" y="656"/>
                    </a:lnTo>
                    <a:lnTo>
                      <a:pt x="1024" y="703"/>
                    </a:lnTo>
                    <a:lnTo>
                      <a:pt x="1024" y="703"/>
                    </a:lnTo>
                    <a:lnTo>
                      <a:pt x="1010" y="731"/>
                    </a:lnTo>
                    <a:lnTo>
                      <a:pt x="996" y="761"/>
                    </a:lnTo>
                    <a:lnTo>
                      <a:pt x="996" y="761"/>
                    </a:lnTo>
                    <a:lnTo>
                      <a:pt x="858" y="1041"/>
                    </a:lnTo>
                    <a:lnTo>
                      <a:pt x="858" y="1041"/>
                    </a:lnTo>
                    <a:lnTo>
                      <a:pt x="844" y="1085"/>
                    </a:lnTo>
                    <a:lnTo>
                      <a:pt x="836" y="1122"/>
                    </a:lnTo>
                    <a:lnTo>
                      <a:pt x="832" y="1138"/>
                    </a:lnTo>
                    <a:lnTo>
                      <a:pt x="832" y="1150"/>
                    </a:lnTo>
                    <a:lnTo>
                      <a:pt x="832" y="1150"/>
                    </a:lnTo>
                    <a:lnTo>
                      <a:pt x="830" y="1176"/>
                    </a:lnTo>
                    <a:lnTo>
                      <a:pt x="828" y="1205"/>
                    </a:lnTo>
                    <a:lnTo>
                      <a:pt x="824" y="1233"/>
                    </a:lnTo>
                    <a:lnTo>
                      <a:pt x="820" y="1245"/>
                    </a:lnTo>
                    <a:lnTo>
                      <a:pt x="816" y="1255"/>
                    </a:lnTo>
                    <a:lnTo>
                      <a:pt x="816" y="1255"/>
                    </a:lnTo>
                    <a:lnTo>
                      <a:pt x="808" y="1269"/>
                    </a:lnTo>
                    <a:lnTo>
                      <a:pt x="792" y="1290"/>
                    </a:lnTo>
                    <a:lnTo>
                      <a:pt x="781" y="1300"/>
                    </a:lnTo>
                    <a:lnTo>
                      <a:pt x="767" y="1312"/>
                    </a:lnTo>
                    <a:lnTo>
                      <a:pt x="753" y="1322"/>
                    </a:lnTo>
                    <a:lnTo>
                      <a:pt x="735" y="1332"/>
                    </a:lnTo>
                    <a:lnTo>
                      <a:pt x="531" y="1332"/>
                    </a:lnTo>
                    <a:lnTo>
                      <a:pt x="328" y="1332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8" name="Freeform 112"/>
              <p:cNvSpPr>
                <a:spLocks/>
              </p:cNvSpPr>
              <p:nvPr/>
            </p:nvSpPr>
            <p:spPr bwMode="auto">
              <a:xfrm>
                <a:off x="2207" y="372"/>
                <a:ext cx="1063" cy="1334"/>
              </a:xfrm>
              <a:custGeom>
                <a:avLst/>
                <a:gdLst>
                  <a:gd name="T0" fmla="*/ 531 w 1063"/>
                  <a:gd name="T1" fmla="*/ 0 h 1334"/>
                  <a:gd name="T2" fmla="*/ 478 w 1063"/>
                  <a:gd name="T3" fmla="*/ 2 h 1334"/>
                  <a:gd name="T4" fmla="*/ 425 w 1063"/>
                  <a:gd name="T5" fmla="*/ 10 h 1334"/>
                  <a:gd name="T6" fmla="*/ 375 w 1063"/>
                  <a:gd name="T7" fmla="*/ 23 h 1334"/>
                  <a:gd name="T8" fmla="*/ 326 w 1063"/>
                  <a:gd name="T9" fmla="*/ 41 h 1334"/>
                  <a:gd name="T10" fmla="*/ 280 w 1063"/>
                  <a:gd name="T11" fmla="*/ 61 h 1334"/>
                  <a:gd name="T12" fmla="*/ 195 w 1063"/>
                  <a:gd name="T13" fmla="*/ 118 h 1334"/>
                  <a:gd name="T14" fmla="*/ 122 w 1063"/>
                  <a:gd name="T15" fmla="*/ 186 h 1334"/>
                  <a:gd name="T16" fmla="*/ 77 w 1063"/>
                  <a:gd name="T17" fmla="*/ 247 h 1334"/>
                  <a:gd name="T18" fmla="*/ 53 w 1063"/>
                  <a:gd name="T19" fmla="*/ 290 h 1334"/>
                  <a:gd name="T20" fmla="*/ 33 w 1063"/>
                  <a:gd name="T21" fmla="*/ 336 h 1334"/>
                  <a:gd name="T22" fmla="*/ 16 w 1063"/>
                  <a:gd name="T23" fmla="*/ 385 h 1334"/>
                  <a:gd name="T24" fmla="*/ 6 w 1063"/>
                  <a:gd name="T25" fmla="*/ 433 h 1334"/>
                  <a:gd name="T26" fmla="*/ 0 w 1063"/>
                  <a:gd name="T27" fmla="*/ 486 h 1334"/>
                  <a:gd name="T28" fmla="*/ 0 w 1063"/>
                  <a:gd name="T29" fmla="*/ 512 h 1334"/>
                  <a:gd name="T30" fmla="*/ 2 w 1063"/>
                  <a:gd name="T31" fmla="*/ 561 h 1334"/>
                  <a:gd name="T32" fmla="*/ 21 w 1063"/>
                  <a:gd name="T33" fmla="*/ 656 h 1334"/>
                  <a:gd name="T34" fmla="*/ 37 w 1063"/>
                  <a:gd name="T35" fmla="*/ 703 h 1334"/>
                  <a:gd name="T36" fmla="*/ 67 w 1063"/>
                  <a:gd name="T37" fmla="*/ 761 h 1334"/>
                  <a:gd name="T38" fmla="*/ 203 w 1063"/>
                  <a:gd name="T39" fmla="*/ 1043 h 1334"/>
                  <a:gd name="T40" fmla="*/ 217 w 1063"/>
                  <a:gd name="T41" fmla="*/ 1085 h 1334"/>
                  <a:gd name="T42" fmla="*/ 229 w 1063"/>
                  <a:gd name="T43" fmla="*/ 1138 h 1334"/>
                  <a:gd name="T44" fmla="*/ 231 w 1063"/>
                  <a:gd name="T45" fmla="*/ 1152 h 1334"/>
                  <a:gd name="T46" fmla="*/ 233 w 1063"/>
                  <a:gd name="T47" fmla="*/ 1207 h 1334"/>
                  <a:gd name="T48" fmla="*/ 241 w 1063"/>
                  <a:gd name="T49" fmla="*/ 1245 h 1334"/>
                  <a:gd name="T50" fmla="*/ 245 w 1063"/>
                  <a:gd name="T51" fmla="*/ 1255 h 1334"/>
                  <a:gd name="T52" fmla="*/ 269 w 1063"/>
                  <a:gd name="T53" fmla="*/ 1290 h 1334"/>
                  <a:gd name="T54" fmla="*/ 294 w 1063"/>
                  <a:gd name="T55" fmla="*/ 1312 h 1334"/>
                  <a:gd name="T56" fmla="*/ 328 w 1063"/>
                  <a:gd name="T57" fmla="*/ 1334 h 1334"/>
                  <a:gd name="T58" fmla="*/ 735 w 1063"/>
                  <a:gd name="T59" fmla="*/ 1334 h 1334"/>
                  <a:gd name="T60" fmla="*/ 753 w 1063"/>
                  <a:gd name="T61" fmla="*/ 1324 h 1334"/>
                  <a:gd name="T62" fmla="*/ 781 w 1063"/>
                  <a:gd name="T63" fmla="*/ 1302 h 1334"/>
                  <a:gd name="T64" fmla="*/ 808 w 1063"/>
                  <a:gd name="T65" fmla="*/ 1269 h 1334"/>
                  <a:gd name="T66" fmla="*/ 816 w 1063"/>
                  <a:gd name="T67" fmla="*/ 1255 h 1334"/>
                  <a:gd name="T68" fmla="*/ 824 w 1063"/>
                  <a:gd name="T69" fmla="*/ 1233 h 1334"/>
                  <a:gd name="T70" fmla="*/ 830 w 1063"/>
                  <a:gd name="T71" fmla="*/ 1176 h 1334"/>
                  <a:gd name="T72" fmla="*/ 832 w 1063"/>
                  <a:gd name="T73" fmla="*/ 1152 h 1334"/>
                  <a:gd name="T74" fmla="*/ 836 w 1063"/>
                  <a:gd name="T75" fmla="*/ 1122 h 1334"/>
                  <a:gd name="T76" fmla="*/ 860 w 1063"/>
                  <a:gd name="T77" fmla="*/ 1043 h 1334"/>
                  <a:gd name="T78" fmla="*/ 996 w 1063"/>
                  <a:gd name="T79" fmla="*/ 761 h 1334"/>
                  <a:gd name="T80" fmla="*/ 1012 w 1063"/>
                  <a:gd name="T81" fmla="*/ 731 h 1334"/>
                  <a:gd name="T82" fmla="*/ 1024 w 1063"/>
                  <a:gd name="T83" fmla="*/ 703 h 1334"/>
                  <a:gd name="T84" fmla="*/ 1053 w 1063"/>
                  <a:gd name="T85" fmla="*/ 609 h 1334"/>
                  <a:gd name="T86" fmla="*/ 1061 w 1063"/>
                  <a:gd name="T87" fmla="*/ 537 h 1334"/>
                  <a:gd name="T88" fmla="*/ 1063 w 1063"/>
                  <a:gd name="T89" fmla="*/ 512 h 1334"/>
                  <a:gd name="T90" fmla="*/ 1059 w 1063"/>
                  <a:gd name="T91" fmla="*/ 460 h 1334"/>
                  <a:gd name="T92" fmla="*/ 1051 w 1063"/>
                  <a:gd name="T93" fmla="*/ 409 h 1334"/>
                  <a:gd name="T94" fmla="*/ 1039 w 1063"/>
                  <a:gd name="T95" fmla="*/ 361 h 1334"/>
                  <a:gd name="T96" fmla="*/ 1020 w 1063"/>
                  <a:gd name="T97" fmla="*/ 312 h 1334"/>
                  <a:gd name="T98" fmla="*/ 998 w 1063"/>
                  <a:gd name="T99" fmla="*/ 267 h 1334"/>
                  <a:gd name="T100" fmla="*/ 972 w 1063"/>
                  <a:gd name="T101" fmla="*/ 225 h 1334"/>
                  <a:gd name="T102" fmla="*/ 905 w 1063"/>
                  <a:gd name="T103" fmla="*/ 150 h 1334"/>
                  <a:gd name="T104" fmla="*/ 826 w 1063"/>
                  <a:gd name="T105" fmla="*/ 87 h 1334"/>
                  <a:gd name="T106" fmla="*/ 761 w 1063"/>
                  <a:gd name="T107" fmla="*/ 51 h 1334"/>
                  <a:gd name="T108" fmla="*/ 713 w 1063"/>
                  <a:gd name="T109" fmla="*/ 31 h 1334"/>
                  <a:gd name="T110" fmla="*/ 662 w 1063"/>
                  <a:gd name="T111" fmla="*/ 16 h 1334"/>
                  <a:gd name="T112" fmla="*/ 611 w 1063"/>
                  <a:gd name="T113" fmla="*/ 6 h 1334"/>
                  <a:gd name="T114" fmla="*/ 559 w 1063"/>
                  <a:gd name="T115" fmla="*/ 0 h 13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063" h="1334">
                    <a:moveTo>
                      <a:pt x="531" y="0"/>
                    </a:moveTo>
                    <a:lnTo>
                      <a:pt x="531" y="0"/>
                    </a:lnTo>
                    <a:lnTo>
                      <a:pt x="504" y="0"/>
                    </a:lnTo>
                    <a:lnTo>
                      <a:pt x="478" y="2"/>
                    </a:lnTo>
                    <a:lnTo>
                      <a:pt x="452" y="6"/>
                    </a:lnTo>
                    <a:lnTo>
                      <a:pt x="425" y="10"/>
                    </a:lnTo>
                    <a:lnTo>
                      <a:pt x="399" y="16"/>
                    </a:lnTo>
                    <a:lnTo>
                      <a:pt x="375" y="23"/>
                    </a:lnTo>
                    <a:lnTo>
                      <a:pt x="350" y="31"/>
                    </a:lnTo>
                    <a:lnTo>
                      <a:pt x="326" y="41"/>
                    </a:lnTo>
                    <a:lnTo>
                      <a:pt x="302" y="51"/>
                    </a:lnTo>
                    <a:lnTo>
                      <a:pt x="280" y="61"/>
                    </a:lnTo>
                    <a:lnTo>
                      <a:pt x="235" y="87"/>
                    </a:lnTo>
                    <a:lnTo>
                      <a:pt x="195" y="118"/>
                    </a:lnTo>
                    <a:lnTo>
                      <a:pt x="156" y="150"/>
                    </a:lnTo>
                    <a:lnTo>
                      <a:pt x="122" y="186"/>
                    </a:lnTo>
                    <a:lnTo>
                      <a:pt x="91" y="225"/>
                    </a:lnTo>
                    <a:lnTo>
                      <a:pt x="77" y="247"/>
                    </a:lnTo>
                    <a:lnTo>
                      <a:pt x="65" y="267"/>
                    </a:lnTo>
                    <a:lnTo>
                      <a:pt x="53" y="290"/>
                    </a:lnTo>
                    <a:lnTo>
                      <a:pt x="43" y="312"/>
                    </a:lnTo>
                    <a:lnTo>
                      <a:pt x="33" y="336"/>
                    </a:lnTo>
                    <a:lnTo>
                      <a:pt x="25" y="361"/>
                    </a:lnTo>
                    <a:lnTo>
                      <a:pt x="16" y="385"/>
                    </a:lnTo>
                    <a:lnTo>
                      <a:pt x="10" y="409"/>
                    </a:lnTo>
                    <a:lnTo>
                      <a:pt x="6" y="433"/>
                    </a:lnTo>
                    <a:lnTo>
                      <a:pt x="2" y="460"/>
                    </a:lnTo>
                    <a:lnTo>
                      <a:pt x="0" y="486"/>
                    </a:lnTo>
                    <a:lnTo>
                      <a:pt x="0" y="512"/>
                    </a:lnTo>
                    <a:lnTo>
                      <a:pt x="0" y="512"/>
                    </a:lnTo>
                    <a:lnTo>
                      <a:pt x="0" y="537"/>
                    </a:lnTo>
                    <a:lnTo>
                      <a:pt x="2" y="561"/>
                    </a:lnTo>
                    <a:lnTo>
                      <a:pt x="10" y="609"/>
                    </a:lnTo>
                    <a:lnTo>
                      <a:pt x="21" y="656"/>
                    </a:lnTo>
                    <a:lnTo>
                      <a:pt x="37" y="703"/>
                    </a:lnTo>
                    <a:lnTo>
                      <a:pt x="37" y="703"/>
                    </a:lnTo>
                    <a:lnTo>
                      <a:pt x="51" y="731"/>
                    </a:lnTo>
                    <a:lnTo>
                      <a:pt x="67" y="761"/>
                    </a:lnTo>
                    <a:lnTo>
                      <a:pt x="67" y="761"/>
                    </a:lnTo>
                    <a:lnTo>
                      <a:pt x="203" y="1043"/>
                    </a:lnTo>
                    <a:lnTo>
                      <a:pt x="203" y="1043"/>
                    </a:lnTo>
                    <a:lnTo>
                      <a:pt x="217" y="1085"/>
                    </a:lnTo>
                    <a:lnTo>
                      <a:pt x="227" y="1122"/>
                    </a:lnTo>
                    <a:lnTo>
                      <a:pt x="229" y="1138"/>
                    </a:lnTo>
                    <a:lnTo>
                      <a:pt x="231" y="1152"/>
                    </a:lnTo>
                    <a:lnTo>
                      <a:pt x="231" y="1152"/>
                    </a:lnTo>
                    <a:lnTo>
                      <a:pt x="231" y="1176"/>
                    </a:lnTo>
                    <a:lnTo>
                      <a:pt x="233" y="1207"/>
                    </a:lnTo>
                    <a:lnTo>
                      <a:pt x="239" y="1233"/>
                    </a:lnTo>
                    <a:lnTo>
                      <a:pt x="241" y="1245"/>
                    </a:lnTo>
                    <a:lnTo>
                      <a:pt x="245" y="1255"/>
                    </a:lnTo>
                    <a:lnTo>
                      <a:pt x="245" y="1255"/>
                    </a:lnTo>
                    <a:lnTo>
                      <a:pt x="255" y="1269"/>
                    </a:lnTo>
                    <a:lnTo>
                      <a:pt x="269" y="1290"/>
                    </a:lnTo>
                    <a:lnTo>
                      <a:pt x="282" y="1302"/>
                    </a:lnTo>
                    <a:lnTo>
                      <a:pt x="294" y="1312"/>
                    </a:lnTo>
                    <a:lnTo>
                      <a:pt x="310" y="1324"/>
                    </a:lnTo>
                    <a:lnTo>
                      <a:pt x="328" y="1334"/>
                    </a:lnTo>
                    <a:lnTo>
                      <a:pt x="531" y="1334"/>
                    </a:lnTo>
                    <a:lnTo>
                      <a:pt x="735" y="1334"/>
                    </a:lnTo>
                    <a:lnTo>
                      <a:pt x="735" y="1334"/>
                    </a:lnTo>
                    <a:lnTo>
                      <a:pt x="753" y="1324"/>
                    </a:lnTo>
                    <a:lnTo>
                      <a:pt x="767" y="1312"/>
                    </a:lnTo>
                    <a:lnTo>
                      <a:pt x="781" y="1302"/>
                    </a:lnTo>
                    <a:lnTo>
                      <a:pt x="792" y="1290"/>
                    </a:lnTo>
                    <a:lnTo>
                      <a:pt x="808" y="1269"/>
                    </a:lnTo>
                    <a:lnTo>
                      <a:pt x="816" y="1255"/>
                    </a:lnTo>
                    <a:lnTo>
                      <a:pt x="816" y="1255"/>
                    </a:lnTo>
                    <a:lnTo>
                      <a:pt x="820" y="1245"/>
                    </a:lnTo>
                    <a:lnTo>
                      <a:pt x="824" y="1233"/>
                    </a:lnTo>
                    <a:lnTo>
                      <a:pt x="828" y="1207"/>
                    </a:lnTo>
                    <a:lnTo>
                      <a:pt x="830" y="1176"/>
                    </a:lnTo>
                    <a:lnTo>
                      <a:pt x="832" y="1152"/>
                    </a:lnTo>
                    <a:lnTo>
                      <a:pt x="832" y="1152"/>
                    </a:lnTo>
                    <a:lnTo>
                      <a:pt x="832" y="1138"/>
                    </a:lnTo>
                    <a:lnTo>
                      <a:pt x="836" y="1122"/>
                    </a:lnTo>
                    <a:lnTo>
                      <a:pt x="846" y="1085"/>
                    </a:lnTo>
                    <a:lnTo>
                      <a:pt x="860" y="1043"/>
                    </a:lnTo>
                    <a:lnTo>
                      <a:pt x="860" y="1043"/>
                    </a:lnTo>
                    <a:lnTo>
                      <a:pt x="996" y="761"/>
                    </a:lnTo>
                    <a:lnTo>
                      <a:pt x="996" y="761"/>
                    </a:lnTo>
                    <a:lnTo>
                      <a:pt x="1012" y="731"/>
                    </a:lnTo>
                    <a:lnTo>
                      <a:pt x="1024" y="703"/>
                    </a:lnTo>
                    <a:lnTo>
                      <a:pt x="1024" y="703"/>
                    </a:lnTo>
                    <a:lnTo>
                      <a:pt x="1041" y="656"/>
                    </a:lnTo>
                    <a:lnTo>
                      <a:pt x="1053" y="609"/>
                    </a:lnTo>
                    <a:lnTo>
                      <a:pt x="1061" y="561"/>
                    </a:lnTo>
                    <a:lnTo>
                      <a:pt x="1061" y="537"/>
                    </a:lnTo>
                    <a:lnTo>
                      <a:pt x="1063" y="512"/>
                    </a:lnTo>
                    <a:lnTo>
                      <a:pt x="1063" y="512"/>
                    </a:lnTo>
                    <a:lnTo>
                      <a:pt x="1061" y="486"/>
                    </a:lnTo>
                    <a:lnTo>
                      <a:pt x="1059" y="460"/>
                    </a:lnTo>
                    <a:lnTo>
                      <a:pt x="1057" y="433"/>
                    </a:lnTo>
                    <a:lnTo>
                      <a:pt x="1051" y="409"/>
                    </a:lnTo>
                    <a:lnTo>
                      <a:pt x="1045" y="385"/>
                    </a:lnTo>
                    <a:lnTo>
                      <a:pt x="1039" y="361"/>
                    </a:lnTo>
                    <a:lnTo>
                      <a:pt x="1030" y="336"/>
                    </a:lnTo>
                    <a:lnTo>
                      <a:pt x="1020" y="312"/>
                    </a:lnTo>
                    <a:lnTo>
                      <a:pt x="1010" y="290"/>
                    </a:lnTo>
                    <a:lnTo>
                      <a:pt x="998" y="267"/>
                    </a:lnTo>
                    <a:lnTo>
                      <a:pt x="984" y="247"/>
                    </a:lnTo>
                    <a:lnTo>
                      <a:pt x="972" y="225"/>
                    </a:lnTo>
                    <a:lnTo>
                      <a:pt x="939" y="186"/>
                    </a:lnTo>
                    <a:lnTo>
                      <a:pt x="905" y="150"/>
                    </a:lnTo>
                    <a:lnTo>
                      <a:pt x="869" y="118"/>
                    </a:lnTo>
                    <a:lnTo>
                      <a:pt x="826" y="87"/>
                    </a:lnTo>
                    <a:lnTo>
                      <a:pt x="784" y="61"/>
                    </a:lnTo>
                    <a:lnTo>
                      <a:pt x="761" y="51"/>
                    </a:lnTo>
                    <a:lnTo>
                      <a:pt x="737" y="41"/>
                    </a:lnTo>
                    <a:lnTo>
                      <a:pt x="713" y="31"/>
                    </a:lnTo>
                    <a:lnTo>
                      <a:pt x="688" y="23"/>
                    </a:lnTo>
                    <a:lnTo>
                      <a:pt x="662" y="16"/>
                    </a:lnTo>
                    <a:lnTo>
                      <a:pt x="638" y="10"/>
                    </a:lnTo>
                    <a:lnTo>
                      <a:pt x="611" y="6"/>
                    </a:lnTo>
                    <a:lnTo>
                      <a:pt x="585" y="2"/>
                    </a:lnTo>
                    <a:lnTo>
                      <a:pt x="559" y="0"/>
                    </a:lnTo>
                    <a:lnTo>
                      <a:pt x="531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9" name="Freeform 113"/>
              <p:cNvSpPr>
                <a:spLocks noEditPoints="1"/>
              </p:cNvSpPr>
              <p:nvPr/>
            </p:nvSpPr>
            <p:spPr bwMode="auto">
              <a:xfrm>
                <a:off x="2207" y="372"/>
                <a:ext cx="1061" cy="1332"/>
              </a:xfrm>
              <a:custGeom>
                <a:avLst/>
                <a:gdLst>
                  <a:gd name="T0" fmla="*/ 296 w 1061"/>
                  <a:gd name="T1" fmla="*/ 1310 h 1332"/>
                  <a:gd name="T2" fmla="*/ 247 w 1061"/>
                  <a:gd name="T3" fmla="*/ 1255 h 1332"/>
                  <a:gd name="T4" fmla="*/ 235 w 1061"/>
                  <a:gd name="T5" fmla="*/ 1205 h 1332"/>
                  <a:gd name="T6" fmla="*/ 231 w 1061"/>
                  <a:gd name="T7" fmla="*/ 1136 h 1332"/>
                  <a:gd name="T8" fmla="*/ 205 w 1061"/>
                  <a:gd name="T9" fmla="*/ 1041 h 1332"/>
                  <a:gd name="T10" fmla="*/ 39 w 1061"/>
                  <a:gd name="T11" fmla="*/ 701 h 1332"/>
                  <a:gd name="T12" fmla="*/ 4 w 1061"/>
                  <a:gd name="T13" fmla="*/ 561 h 1332"/>
                  <a:gd name="T14" fmla="*/ 2 w 1061"/>
                  <a:gd name="T15" fmla="*/ 486 h 1332"/>
                  <a:gd name="T16" fmla="*/ 19 w 1061"/>
                  <a:gd name="T17" fmla="*/ 385 h 1332"/>
                  <a:gd name="T18" fmla="*/ 55 w 1061"/>
                  <a:gd name="T19" fmla="*/ 290 h 1332"/>
                  <a:gd name="T20" fmla="*/ 124 w 1061"/>
                  <a:gd name="T21" fmla="*/ 186 h 1332"/>
                  <a:gd name="T22" fmla="*/ 280 w 1061"/>
                  <a:gd name="T23" fmla="*/ 63 h 1332"/>
                  <a:gd name="T24" fmla="*/ 399 w 1061"/>
                  <a:gd name="T25" fmla="*/ 16 h 1332"/>
                  <a:gd name="T26" fmla="*/ 504 w 1061"/>
                  <a:gd name="T27" fmla="*/ 2 h 1332"/>
                  <a:gd name="T28" fmla="*/ 585 w 1061"/>
                  <a:gd name="T29" fmla="*/ 4 h 1332"/>
                  <a:gd name="T30" fmla="*/ 688 w 1061"/>
                  <a:gd name="T31" fmla="*/ 25 h 1332"/>
                  <a:gd name="T32" fmla="*/ 826 w 1061"/>
                  <a:gd name="T33" fmla="*/ 89 h 1332"/>
                  <a:gd name="T34" fmla="*/ 970 w 1061"/>
                  <a:gd name="T35" fmla="*/ 227 h 1332"/>
                  <a:gd name="T36" fmla="*/ 1018 w 1061"/>
                  <a:gd name="T37" fmla="*/ 314 h 1332"/>
                  <a:gd name="T38" fmla="*/ 1051 w 1061"/>
                  <a:gd name="T39" fmla="*/ 409 h 1332"/>
                  <a:gd name="T40" fmla="*/ 1061 w 1061"/>
                  <a:gd name="T41" fmla="*/ 512 h 1332"/>
                  <a:gd name="T42" fmla="*/ 1051 w 1061"/>
                  <a:gd name="T43" fmla="*/ 609 h 1332"/>
                  <a:gd name="T44" fmla="*/ 1010 w 1061"/>
                  <a:gd name="T45" fmla="*/ 731 h 1332"/>
                  <a:gd name="T46" fmla="*/ 858 w 1061"/>
                  <a:gd name="T47" fmla="*/ 1041 h 1332"/>
                  <a:gd name="T48" fmla="*/ 830 w 1061"/>
                  <a:gd name="T49" fmla="*/ 1150 h 1332"/>
                  <a:gd name="T50" fmla="*/ 824 w 1061"/>
                  <a:gd name="T51" fmla="*/ 1231 h 1332"/>
                  <a:gd name="T52" fmla="*/ 808 w 1061"/>
                  <a:gd name="T53" fmla="*/ 1269 h 1332"/>
                  <a:gd name="T54" fmla="*/ 753 w 1061"/>
                  <a:gd name="T55" fmla="*/ 1322 h 1332"/>
                  <a:gd name="T56" fmla="*/ 531 w 1061"/>
                  <a:gd name="T57" fmla="*/ 0 h 1332"/>
                  <a:gd name="T58" fmla="*/ 452 w 1061"/>
                  <a:gd name="T59" fmla="*/ 6 h 1332"/>
                  <a:gd name="T60" fmla="*/ 350 w 1061"/>
                  <a:gd name="T61" fmla="*/ 33 h 1332"/>
                  <a:gd name="T62" fmla="*/ 235 w 1061"/>
                  <a:gd name="T63" fmla="*/ 87 h 1332"/>
                  <a:gd name="T64" fmla="*/ 91 w 1061"/>
                  <a:gd name="T65" fmla="*/ 227 h 1332"/>
                  <a:gd name="T66" fmla="*/ 43 w 1061"/>
                  <a:gd name="T67" fmla="*/ 314 h 1332"/>
                  <a:gd name="T68" fmla="*/ 12 w 1061"/>
                  <a:gd name="T69" fmla="*/ 409 h 1332"/>
                  <a:gd name="T70" fmla="*/ 0 w 1061"/>
                  <a:gd name="T71" fmla="*/ 512 h 1332"/>
                  <a:gd name="T72" fmla="*/ 10 w 1061"/>
                  <a:gd name="T73" fmla="*/ 609 h 1332"/>
                  <a:gd name="T74" fmla="*/ 51 w 1061"/>
                  <a:gd name="T75" fmla="*/ 731 h 1332"/>
                  <a:gd name="T76" fmla="*/ 203 w 1061"/>
                  <a:gd name="T77" fmla="*/ 1041 h 1332"/>
                  <a:gd name="T78" fmla="*/ 231 w 1061"/>
                  <a:gd name="T79" fmla="*/ 1150 h 1332"/>
                  <a:gd name="T80" fmla="*/ 239 w 1061"/>
                  <a:gd name="T81" fmla="*/ 1233 h 1332"/>
                  <a:gd name="T82" fmla="*/ 255 w 1061"/>
                  <a:gd name="T83" fmla="*/ 1269 h 1332"/>
                  <a:gd name="T84" fmla="*/ 310 w 1061"/>
                  <a:gd name="T85" fmla="*/ 1322 h 1332"/>
                  <a:gd name="T86" fmla="*/ 735 w 1061"/>
                  <a:gd name="T87" fmla="*/ 1332 h 1332"/>
                  <a:gd name="T88" fmla="*/ 792 w 1061"/>
                  <a:gd name="T89" fmla="*/ 1290 h 1332"/>
                  <a:gd name="T90" fmla="*/ 820 w 1061"/>
                  <a:gd name="T91" fmla="*/ 1245 h 1332"/>
                  <a:gd name="T92" fmla="*/ 832 w 1061"/>
                  <a:gd name="T93" fmla="*/ 1150 h 1332"/>
                  <a:gd name="T94" fmla="*/ 844 w 1061"/>
                  <a:gd name="T95" fmla="*/ 1085 h 1332"/>
                  <a:gd name="T96" fmla="*/ 996 w 1061"/>
                  <a:gd name="T97" fmla="*/ 761 h 1332"/>
                  <a:gd name="T98" fmla="*/ 1041 w 1061"/>
                  <a:gd name="T99" fmla="*/ 656 h 1332"/>
                  <a:gd name="T100" fmla="*/ 1061 w 1061"/>
                  <a:gd name="T101" fmla="*/ 512 h 1332"/>
                  <a:gd name="T102" fmla="*/ 1055 w 1061"/>
                  <a:gd name="T103" fmla="*/ 433 h 1332"/>
                  <a:gd name="T104" fmla="*/ 1028 w 1061"/>
                  <a:gd name="T105" fmla="*/ 336 h 1332"/>
                  <a:gd name="T106" fmla="*/ 984 w 1061"/>
                  <a:gd name="T107" fmla="*/ 247 h 1332"/>
                  <a:gd name="T108" fmla="*/ 869 w 1061"/>
                  <a:gd name="T109" fmla="*/ 118 h 1332"/>
                  <a:gd name="T110" fmla="*/ 737 w 1061"/>
                  <a:gd name="T111" fmla="*/ 41 h 1332"/>
                  <a:gd name="T112" fmla="*/ 638 w 1061"/>
                  <a:gd name="T113" fmla="*/ 10 h 1332"/>
                  <a:gd name="T114" fmla="*/ 531 w 1061"/>
                  <a:gd name="T115" fmla="*/ 0 h 13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061" h="1332">
                    <a:moveTo>
                      <a:pt x="328" y="1332"/>
                    </a:moveTo>
                    <a:lnTo>
                      <a:pt x="328" y="1332"/>
                    </a:lnTo>
                    <a:lnTo>
                      <a:pt x="310" y="1322"/>
                    </a:lnTo>
                    <a:lnTo>
                      <a:pt x="296" y="1310"/>
                    </a:lnTo>
                    <a:lnTo>
                      <a:pt x="282" y="1300"/>
                    </a:lnTo>
                    <a:lnTo>
                      <a:pt x="271" y="1287"/>
                    </a:lnTo>
                    <a:lnTo>
                      <a:pt x="255" y="1269"/>
                    </a:lnTo>
                    <a:lnTo>
                      <a:pt x="247" y="1255"/>
                    </a:lnTo>
                    <a:lnTo>
                      <a:pt x="247" y="1255"/>
                    </a:lnTo>
                    <a:lnTo>
                      <a:pt x="243" y="1243"/>
                    </a:lnTo>
                    <a:lnTo>
                      <a:pt x="239" y="1231"/>
                    </a:lnTo>
                    <a:lnTo>
                      <a:pt x="235" y="1205"/>
                    </a:lnTo>
                    <a:lnTo>
                      <a:pt x="233" y="1176"/>
                    </a:lnTo>
                    <a:lnTo>
                      <a:pt x="231" y="1150"/>
                    </a:lnTo>
                    <a:lnTo>
                      <a:pt x="231" y="1150"/>
                    </a:lnTo>
                    <a:lnTo>
                      <a:pt x="231" y="1136"/>
                    </a:lnTo>
                    <a:lnTo>
                      <a:pt x="227" y="1120"/>
                    </a:lnTo>
                    <a:lnTo>
                      <a:pt x="217" y="1083"/>
                    </a:lnTo>
                    <a:lnTo>
                      <a:pt x="205" y="1041"/>
                    </a:lnTo>
                    <a:lnTo>
                      <a:pt x="205" y="1041"/>
                    </a:lnTo>
                    <a:lnTo>
                      <a:pt x="67" y="759"/>
                    </a:lnTo>
                    <a:lnTo>
                      <a:pt x="67" y="759"/>
                    </a:lnTo>
                    <a:lnTo>
                      <a:pt x="53" y="731"/>
                    </a:lnTo>
                    <a:lnTo>
                      <a:pt x="39" y="701"/>
                    </a:lnTo>
                    <a:lnTo>
                      <a:pt x="39" y="701"/>
                    </a:lnTo>
                    <a:lnTo>
                      <a:pt x="23" y="656"/>
                    </a:lnTo>
                    <a:lnTo>
                      <a:pt x="10" y="609"/>
                    </a:lnTo>
                    <a:lnTo>
                      <a:pt x="4" y="561"/>
                    </a:lnTo>
                    <a:lnTo>
                      <a:pt x="2" y="537"/>
                    </a:lnTo>
                    <a:lnTo>
                      <a:pt x="2" y="512"/>
                    </a:lnTo>
                    <a:lnTo>
                      <a:pt x="2" y="512"/>
                    </a:lnTo>
                    <a:lnTo>
                      <a:pt x="2" y="486"/>
                    </a:lnTo>
                    <a:lnTo>
                      <a:pt x="4" y="460"/>
                    </a:lnTo>
                    <a:lnTo>
                      <a:pt x="8" y="433"/>
                    </a:lnTo>
                    <a:lnTo>
                      <a:pt x="12" y="409"/>
                    </a:lnTo>
                    <a:lnTo>
                      <a:pt x="19" y="385"/>
                    </a:lnTo>
                    <a:lnTo>
                      <a:pt x="25" y="361"/>
                    </a:lnTo>
                    <a:lnTo>
                      <a:pt x="35" y="336"/>
                    </a:lnTo>
                    <a:lnTo>
                      <a:pt x="43" y="314"/>
                    </a:lnTo>
                    <a:lnTo>
                      <a:pt x="55" y="290"/>
                    </a:lnTo>
                    <a:lnTo>
                      <a:pt x="65" y="269"/>
                    </a:lnTo>
                    <a:lnTo>
                      <a:pt x="79" y="247"/>
                    </a:lnTo>
                    <a:lnTo>
                      <a:pt x="93" y="227"/>
                    </a:lnTo>
                    <a:lnTo>
                      <a:pt x="124" y="186"/>
                    </a:lnTo>
                    <a:lnTo>
                      <a:pt x="158" y="150"/>
                    </a:lnTo>
                    <a:lnTo>
                      <a:pt x="195" y="118"/>
                    </a:lnTo>
                    <a:lnTo>
                      <a:pt x="237" y="89"/>
                    </a:lnTo>
                    <a:lnTo>
                      <a:pt x="280" y="63"/>
                    </a:lnTo>
                    <a:lnTo>
                      <a:pt x="326" y="41"/>
                    </a:lnTo>
                    <a:lnTo>
                      <a:pt x="350" y="33"/>
                    </a:lnTo>
                    <a:lnTo>
                      <a:pt x="375" y="25"/>
                    </a:lnTo>
                    <a:lnTo>
                      <a:pt x="399" y="16"/>
                    </a:lnTo>
                    <a:lnTo>
                      <a:pt x="425" y="12"/>
                    </a:lnTo>
                    <a:lnTo>
                      <a:pt x="452" y="6"/>
                    </a:lnTo>
                    <a:lnTo>
                      <a:pt x="478" y="4"/>
                    </a:lnTo>
                    <a:lnTo>
                      <a:pt x="504" y="2"/>
                    </a:lnTo>
                    <a:lnTo>
                      <a:pt x="531" y="2"/>
                    </a:lnTo>
                    <a:lnTo>
                      <a:pt x="531" y="2"/>
                    </a:lnTo>
                    <a:lnTo>
                      <a:pt x="559" y="2"/>
                    </a:lnTo>
                    <a:lnTo>
                      <a:pt x="585" y="4"/>
                    </a:lnTo>
                    <a:lnTo>
                      <a:pt x="611" y="6"/>
                    </a:lnTo>
                    <a:lnTo>
                      <a:pt x="638" y="12"/>
                    </a:lnTo>
                    <a:lnTo>
                      <a:pt x="662" y="16"/>
                    </a:lnTo>
                    <a:lnTo>
                      <a:pt x="688" y="25"/>
                    </a:lnTo>
                    <a:lnTo>
                      <a:pt x="713" y="33"/>
                    </a:lnTo>
                    <a:lnTo>
                      <a:pt x="737" y="41"/>
                    </a:lnTo>
                    <a:lnTo>
                      <a:pt x="784" y="63"/>
                    </a:lnTo>
                    <a:lnTo>
                      <a:pt x="826" y="89"/>
                    </a:lnTo>
                    <a:lnTo>
                      <a:pt x="866" y="118"/>
                    </a:lnTo>
                    <a:lnTo>
                      <a:pt x="905" y="150"/>
                    </a:lnTo>
                    <a:lnTo>
                      <a:pt x="939" y="186"/>
                    </a:lnTo>
                    <a:lnTo>
                      <a:pt x="970" y="227"/>
                    </a:lnTo>
                    <a:lnTo>
                      <a:pt x="984" y="247"/>
                    </a:lnTo>
                    <a:lnTo>
                      <a:pt x="996" y="269"/>
                    </a:lnTo>
                    <a:lnTo>
                      <a:pt x="1008" y="290"/>
                    </a:lnTo>
                    <a:lnTo>
                      <a:pt x="1018" y="314"/>
                    </a:lnTo>
                    <a:lnTo>
                      <a:pt x="1028" y="336"/>
                    </a:lnTo>
                    <a:lnTo>
                      <a:pt x="1036" y="361"/>
                    </a:lnTo>
                    <a:lnTo>
                      <a:pt x="1045" y="385"/>
                    </a:lnTo>
                    <a:lnTo>
                      <a:pt x="1051" y="409"/>
                    </a:lnTo>
                    <a:lnTo>
                      <a:pt x="1055" y="433"/>
                    </a:lnTo>
                    <a:lnTo>
                      <a:pt x="1059" y="460"/>
                    </a:lnTo>
                    <a:lnTo>
                      <a:pt x="1061" y="486"/>
                    </a:lnTo>
                    <a:lnTo>
                      <a:pt x="1061" y="512"/>
                    </a:lnTo>
                    <a:lnTo>
                      <a:pt x="1061" y="512"/>
                    </a:lnTo>
                    <a:lnTo>
                      <a:pt x="1061" y="537"/>
                    </a:lnTo>
                    <a:lnTo>
                      <a:pt x="1059" y="561"/>
                    </a:lnTo>
                    <a:lnTo>
                      <a:pt x="1051" y="609"/>
                    </a:lnTo>
                    <a:lnTo>
                      <a:pt x="1041" y="656"/>
                    </a:lnTo>
                    <a:lnTo>
                      <a:pt x="1024" y="701"/>
                    </a:lnTo>
                    <a:lnTo>
                      <a:pt x="1024" y="701"/>
                    </a:lnTo>
                    <a:lnTo>
                      <a:pt x="1010" y="731"/>
                    </a:lnTo>
                    <a:lnTo>
                      <a:pt x="996" y="759"/>
                    </a:lnTo>
                    <a:lnTo>
                      <a:pt x="996" y="759"/>
                    </a:lnTo>
                    <a:lnTo>
                      <a:pt x="858" y="1041"/>
                    </a:lnTo>
                    <a:lnTo>
                      <a:pt x="858" y="1041"/>
                    </a:lnTo>
                    <a:lnTo>
                      <a:pt x="844" y="1083"/>
                    </a:lnTo>
                    <a:lnTo>
                      <a:pt x="836" y="1120"/>
                    </a:lnTo>
                    <a:lnTo>
                      <a:pt x="832" y="1136"/>
                    </a:lnTo>
                    <a:lnTo>
                      <a:pt x="830" y="1150"/>
                    </a:lnTo>
                    <a:lnTo>
                      <a:pt x="830" y="1150"/>
                    </a:lnTo>
                    <a:lnTo>
                      <a:pt x="830" y="1176"/>
                    </a:lnTo>
                    <a:lnTo>
                      <a:pt x="828" y="1205"/>
                    </a:lnTo>
                    <a:lnTo>
                      <a:pt x="824" y="1231"/>
                    </a:lnTo>
                    <a:lnTo>
                      <a:pt x="820" y="1243"/>
                    </a:lnTo>
                    <a:lnTo>
                      <a:pt x="816" y="1255"/>
                    </a:lnTo>
                    <a:lnTo>
                      <a:pt x="816" y="1255"/>
                    </a:lnTo>
                    <a:lnTo>
                      <a:pt x="808" y="1269"/>
                    </a:lnTo>
                    <a:lnTo>
                      <a:pt x="792" y="1287"/>
                    </a:lnTo>
                    <a:lnTo>
                      <a:pt x="781" y="1300"/>
                    </a:lnTo>
                    <a:lnTo>
                      <a:pt x="767" y="1310"/>
                    </a:lnTo>
                    <a:lnTo>
                      <a:pt x="753" y="1322"/>
                    </a:lnTo>
                    <a:lnTo>
                      <a:pt x="735" y="1332"/>
                    </a:lnTo>
                    <a:lnTo>
                      <a:pt x="531" y="1332"/>
                    </a:lnTo>
                    <a:lnTo>
                      <a:pt x="328" y="1332"/>
                    </a:lnTo>
                    <a:close/>
                    <a:moveTo>
                      <a:pt x="531" y="0"/>
                    </a:moveTo>
                    <a:lnTo>
                      <a:pt x="531" y="0"/>
                    </a:lnTo>
                    <a:lnTo>
                      <a:pt x="504" y="2"/>
                    </a:lnTo>
                    <a:lnTo>
                      <a:pt x="478" y="4"/>
                    </a:lnTo>
                    <a:lnTo>
                      <a:pt x="452" y="6"/>
                    </a:lnTo>
                    <a:lnTo>
                      <a:pt x="425" y="10"/>
                    </a:lnTo>
                    <a:lnTo>
                      <a:pt x="399" y="16"/>
                    </a:lnTo>
                    <a:lnTo>
                      <a:pt x="375" y="25"/>
                    </a:lnTo>
                    <a:lnTo>
                      <a:pt x="350" y="33"/>
                    </a:lnTo>
                    <a:lnTo>
                      <a:pt x="326" y="41"/>
                    </a:lnTo>
                    <a:lnTo>
                      <a:pt x="302" y="51"/>
                    </a:lnTo>
                    <a:lnTo>
                      <a:pt x="280" y="63"/>
                    </a:lnTo>
                    <a:lnTo>
                      <a:pt x="235" y="87"/>
                    </a:lnTo>
                    <a:lnTo>
                      <a:pt x="195" y="118"/>
                    </a:lnTo>
                    <a:lnTo>
                      <a:pt x="156" y="150"/>
                    </a:lnTo>
                    <a:lnTo>
                      <a:pt x="124" y="186"/>
                    </a:lnTo>
                    <a:lnTo>
                      <a:pt x="91" y="227"/>
                    </a:lnTo>
                    <a:lnTo>
                      <a:pt x="77" y="247"/>
                    </a:lnTo>
                    <a:lnTo>
                      <a:pt x="65" y="267"/>
                    </a:lnTo>
                    <a:lnTo>
                      <a:pt x="53" y="290"/>
                    </a:lnTo>
                    <a:lnTo>
                      <a:pt x="43" y="314"/>
                    </a:lnTo>
                    <a:lnTo>
                      <a:pt x="33" y="336"/>
                    </a:lnTo>
                    <a:lnTo>
                      <a:pt x="25" y="361"/>
                    </a:lnTo>
                    <a:lnTo>
                      <a:pt x="19" y="385"/>
                    </a:lnTo>
                    <a:lnTo>
                      <a:pt x="12" y="409"/>
                    </a:lnTo>
                    <a:lnTo>
                      <a:pt x="6" y="433"/>
                    </a:lnTo>
                    <a:lnTo>
                      <a:pt x="4" y="460"/>
                    </a:lnTo>
                    <a:lnTo>
                      <a:pt x="2" y="486"/>
                    </a:lnTo>
                    <a:lnTo>
                      <a:pt x="0" y="512"/>
                    </a:lnTo>
                    <a:lnTo>
                      <a:pt x="0" y="512"/>
                    </a:lnTo>
                    <a:lnTo>
                      <a:pt x="2" y="537"/>
                    </a:lnTo>
                    <a:lnTo>
                      <a:pt x="2" y="561"/>
                    </a:lnTo>
                    <a:lnTo>
                      <a:pt x="10" y="609"/>
                    </a:lnTo>
                    <a:lnTo>
                      <a:pt x="23" y="656"/>
                    </a:lnTo>
                    <a:lnTo>
                      <a:pt x="39" y="703"/>
                    </a:lnTo>
                    <a:lnTo>
                      <a:pt x="39" y="703"/>
                    </a:lnTo>
                    <a:lnTo>
                      <a:pt x="51" y="731"/>
                    </a:lnTo>
                    <a:lnTo>
                      <a:pt x="67" y="761"/>
                    </a:lnTo>
                    <a:lnTo>
                      <a:pt x="67" y="761"/>
                    </a:lnTo>
                    <a:lnTo>
                      <a:pt x="203" y="1041"/>
                    </a:lnTo>
                    <a:lnTo>
                      <a:pt x="203" y="1041"/>
                    </a:lnTo>
                    <a:lnTo>
                      <a:pt x="217" y="1085"/>
                    </a:lnTo>
                    <a:lnTo>
                      <a:pt x="227" y="1122"/>
                    </a:lnTo>
                    <a:lnTo>
                      <a:pt x="231" y="1138"/>
                    </a:lnTo>
                    <a:lnTo>
                      <a:pt x="231" y="1150"/>
                    </a:lnTo>
                    <a:lnTo>
                      <a:pt x="231" y="1150"/>
                    </a:lnTo>
                    <a:lnTo>
                      <a:pt x="231" y="1176"/>
                    </a:lnTo>
                    <a:lnTo>
                      <a:pt x="235" y="1205"/>
                    </a:lnTo>
                    <a:lnTo>
                      <a:pt x="239" y="1233"/>
                    </a:lnTo>
                    <a:lnTo>
                      <a:pt x="243" y="1245"/>
                    </a:lnTo>
                    <a:lnTo>
                      <a:pt x="247" y="1255"/>
                    </a:lnTo>
                    <a:lnTo>
                      <a:pt x="247" y="1255"/>
                    </a:lnTo>
                    <a:lnTo>
                      <a:pt x="255" y="1269"/>
                    </a:lnTo>
                    <a:lnTo>
                      <a:pt x="271" y="1290"/>
                    </a:lnTo>
                    <a:lnTo>
                      <a:pt x="282" y="1300"/>
                    </a:lnTo>
                    <a:lnTo>
                      <a:pt x="294" y="1312"/>
                    </a:lnTo>
                    <a:lnTo>
                      <a:pt x="310" y="1322"/>
                    </a:lnTo>
                    <a:lnTo>
                      <a:pt x="328" y="1332"/>
                    </a:lnTo>
                    <a:lnTo>
                      <a:pt x="531" y="1332"/>
                    </a:lnTo>
                    <a:lnTo>
                      <a:pt x="735" y="1332"/>
                    </a:lnTo>
                    <a:lnTo>
                      <a:pt x="735" y="1332"/>
                    </a:lnTo>
                    <a:lnTo>
                      <a:pt x="753" y="1322"/>
                    </a:lnTo>
                    <a:lnTo>
                      <a:pt x="767" y="1312"/>
                    </a:lnTo>
                    <a:lnTo>
                      <a:pt x="781" y="1300"/>
                    </a:lnTo>
                    <a:lnTo>
                      <a:pt x="792" y="1290"/>
                    </a:lnTo>
                    <a:lnTo>
                      <a:pt x="808" y="1269"/>
                    </a:lnTo>
                    <a:lnTo>
                      <a:pt x="816" y="1255"/>
                    </a:lnTo>
                    <a:lnTo>
                      <a:pt x="816" y="1255"/>
                    </a:lnTo>
                    <a:lnTo>
                      <a:pt x="820" y="1245"/>
                    </a:lnTo>
                    <a:lnTo>
                      <a:pt x="824" y="1233"/>
                    </a:lnTo>
                    <a:lnTo>
                      <a:pt x="828" y="1205"/>
                    </a:lnTo>
                    <a:lnTo>
                      <a:pt x="830" y="1176"/>
                    </a:lnTo>
                    <a:lnTo>
                      <a:pt x="832" y="1150"/>
                    </a:lnTo>
                    <a:lnTo>
                      <a:pt x="832" y="1150"/>
                    </a:lnTo>
                    <a:lnTo>
                      <a:pt x="832" y="1138"/>
                    </a:lnTo>
                    <a:lnTo>
                      <a:pt x="836" y="1122"/>
                    </a:lnTo>
                    <a:lnTo>
                      <a:pt x="844" y="1085"/>
                    </a:lnTo>
                    <a:lnTo>
                      <a:pt x="858" y="1041"/>
                    </a:lnTo>
                    <a:lnTo>
                      <a:pt x="858" y="1041"/>
                    </a:lnTo>
                    <a:lnTo>
                      <a:pt x="996" y="761"/>
                    </a:lnTo>
                    <a:lnTo>
                      <a:pt x="996" y="761"/>
                    </a:lnTo>
                    <a:lnTo>
                      <a:pt x="1010" y="731"/>
                    </a:lnTo>
                    <a:lnTo>
                      <a:pt x="1024" y="703"/>
                    </a:lnTo>
                    <a:lnTo>
                      <a:pt x="1024" y="703"/>
                    </a:lnTo>
                    <a:lnTo>
                      <a:pt x="1041" y="656"/>
                    </a:lnTo>
                    <a:lnTo>
                      <a:pt x="1053" y="609"/>
                    </a:lnTo>
                    <a:lnTo>
                      <a:pt x="1059" y="561"/>
                    </a:lnTo>
                    <a:lnTo>
                      <a:pt x="1061" y="537"/>
                    </a:lnTo>
                    <a:lnTo>
                      <a:pt x="1061" y="512"/>
                    </a:lnTo>
                    <a:lnTo>
                      <a:pt x="1061" y="512"/>
                    </a:lnTo>
                    <a:lnTo>
                      <a:pt x="1061" y="486"/>
                    </a:lnTo>
                    <a:lnTo>
                      <a:pt x="1059" y="460"/>
                    </a:lnTo>
                    <a:lnTo>
                      <a:pt x="1055" y="433"/>
                    </a:lnTo>
                    <a:lnTo>
                      <a:pt x="1051" y="409"/>
                    </a:lnTo>
                    <a:lnTo>
                      <a:pt x="1045" y="385"/>
                    </a:lnTo>
                    <a:lnTo>
                      <a:pt x="1039" y="361"/>
                    </a:lnTo>
                    <a:lnTo>
                      <a:pt x="1028" y="336"/>
                    </a:lnTo>
                    <a:lnTo>
                      <a:pt x="1020" y="314"/>
                    </a:lnTo>
                    <a:lnTo>
                      <a:pt x="1008" y="290"/>
                    </a:lnTo>
                    <a:lnTo>
                      <a:pt x="998" y="267"/>
                    </a:lnTo>
                    <a:lnTo>
                      <a:pt x="984" y="247"/>
                    </a:lnTo>
                    <a:lnTo>
                      <a:pt x="970" y="227"/>
                    </a:lnTo>
                    <a:lnTo>
                      <a:pt x="939" y="186"/>
                    </a:lnTo>
                    <a:lnTo>
                      <a:pt x="905" y="150"/>
                    </a:lnTo>
                    <a:lnTo>
                      <a:pt x="869" y="118"/>
                    </a:lnTo>
                    <a:lnTo>
                      <a:pt x="826" y="87"/>
                    </a:lnTo>
                    <a:lnTo>
                      <a:pt x="784" y="63"/>
                    </a:lnTo>
                    <a:lnTo>
                      <a:pt x="759" y="51"/>
                    </a:lnTo>
                    <a:lnTo>
                      <a:pt x="737" y="41"/>
                    </a:lnTo>
                    <a:lnTo>
                      <a:pt x="713" y="33"/>
                    </a:lnTo>
                    <a:lnTo>
                      <a:pt x="688" y="25"/>
                    </a:lnTo>
                    <a:lnTo>
                      <a:pt x="662" y="16"/>
                    </a:lnTo>
                    <a:lnTo>
                      <a:pt x="638" y="10"/>
                    </a:lnTo>
                    <a:lnTo>
                      <a:pt x="611" y="6"/>
                    </a:lnTo>
                    <a:lnTo>
                      <a:pt x="585" y="4"/>
                    </a:lnTo>
                    <a:lnTo>
                      <a:pt x="559" y="2"/>
                    </a:lnTo>
                    <a:lnTo>
                      <a:pt x="531" y="0"/>
                    </a:lnTo>
                    <a:close/>
                  </a:path>
                </a:pathLst>
              </a:custGeom>
              <a:solidFill>
                <a:srgbClr val="FAFAF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0" name="Freeform 114"/>
              <p:cNvSpPr>
                <a:spLocks/>
              </p:cNvSpPr>
              <p:nvPr/>
            </p:nvSpPr>
            <p:spPr bwMode="auto">
              <a:xfrm>
                <a:off x="2209" y="374"/>
                <a:ext cx="1059" cy="1330"/>
              </a:xfrm>
              <a:custGeom>
                <a:avLst/>
                <a:gdLst>
                  <a:gd name="T0" fmla="*/ 326 w 1059"/>
                  <a:gd name="T1" fmla="*/ 1330 h 1330"/>
                  <a:gd name="T2" fmla="*/ 294 w 1059"/>
                  <a:gd name="T3" fmla="*/ 1308 h 1330"/>
                  <a:gd name="T4" fmla="*/ 269 w 1059"/>
                  <a:gd name="T5" fmla="*/ 1285 h 1330"/>
                  <a:gd name="T6" fmla="*/ 245 w 1059"/>
                  <a:gd name="T7" fmla="*/ 1253 h 1330"/>
                  <a:gd name="T8" fmla="*/ 241 w 1059"/>
                  <a:gd name="T9" fmla="*/ 1241 h 1330"/>
                  <a:gd name="T10" fmla="*/ 233 w 1059"/>
                  <a:gd name="T11" fmla="*/ 1203 h 1330"/>
                  <a:gd name="T12" fmla="*/ 229 w 1059"/>
                  <a:gd name="T13" fmla="*/ 1148 h 1330"/>
                  <a:gd name="T14" fmla="*/ 229 w 1059"/>
                  <a:gd name="T15" fmla="*/ 1134 h 1330"/>
                  <a:gd name="T16" fmla="*/ 215 w 1059"/>
                  <a:gd name="T17" fmla="*/ 1081 h 1330"/>
                  <a:gd name="T18" fmla="*/ 203 w 1059"/>
                  <a:gd name="T19" fmla="*/ 1039 h 1330"/>
                  <a:gd name="T20" fmla="*/ 65 w 1059"/>
                  <a:gd name="T21" fmla="*/ 757 h 1330"/>
                  <a:gd name="T22" fmla="*/ 37 w 1059"/>
                  <a:gd name="T23" fmla="*/ 699 h 1330"/>
                  <a:gd name="T24" fmla="*/ 21 w 1059"/>
                  <a:gd name="T25" fmla="*/ 654 h 1330"/>
                  <a:gd name="T26" fmla="*/ 2 w 1059"/>
                  <a:gd name="T27" fmla="*/ 559 h 1330"/>
                  <a:gd name="T28" fmla="*/ 0 w 1059"/>
                  <a:gd name="T29" fmla="*/ 510 h 1330"/>
                  <a:gd name="T30" fmla="*/ 0 w 1059"/>
                  <a:gd name="T31" fmla="*/ 484 h 1330"/>
                  <a:gd name="T32" fmla="*/ 6 w 1059"/>
                  <a:gd name="T33" fmla="*/ 431 h 1330"/>
                  <a:gd name="T34" fmla="*/ 17 w 1059"/>
                  <a:gd name="T35" fmla="*/ 383 h 1330"/>
                  <a:gd name="T36" fmla="*/ 33 w 1059"/>
                  <a:gd name="T37" fmla="*/ 334 h 1330"/>
                  <a:gd name="T38" fmla="*/ 53 w 1059"/>
                  <a:gd name="T39" fmla="*/ 288 h 1330"/>
                  <a:gd name="T40" fmla="*/ 77 w 1059"/>
                  <a:gd name="T41" fmla="*/ 245 h 1330"/>
                  <a:gd name="T42" fmla="*/ 122 w 1059"/>
                  <a:gd name="T43" fmla="*/ 184 h 1330"/>
                  <a:gd name="T44" fmla="*/ 193 w 1059"/>
                  <a:gd name="T45" fmla="*/ 116 h 1330"/>
                  <a:gd name="T46" fmla="*/ 278 w 1059"/>
                  <a:gd name="T47" fmla="*/ 61 h 1330"/>
                  <a:gd name="T48" fmla="*/ 348 w 1059"/>
                  <a:gd name="T49" fmla="*/ 31 h 1330"/>
                  <a:gd name="T50" fmla="*/ 397 w 1059"/>
                  <a:gd name="T51" fmla="*/ 14 h 1330"/>
                  <a:gd name="T52" fmla="*/ 450 w 1059"/>
                  <a:gd name="T53" fmla="*/ 4 h 1330"/>
                  <a:gd name="T54" fmla="*/ 502 w 1059"/>
                  <a:gd name="T55" fmla="*/ 0 h 1330"/>
                  <a:gd name="T56" fmla="*/ 529 w 1059"/>
                  <a:gd name="T57" fmla="*/ 0 h 1330"/>
                  <a:gd name="T58" fmla="*/ 583 w 1059"/>
                  <a:gd name="T59" fmla="*/ 2 h 1330"/>
                  <a:gd name="T60" fmla="*/ 636 w 1059"/>
                  <a:gd name="T61" fmla="*/ 10 h 1330"/>
                  <a:gd name="T62" fmla="*/ 686 w 1059"/>
                  <a:gd name="T63" fmla="*/ 23 h 1330"/>
                  <a:gd name="T64" fmla="*/ 735 w 1059"/>
                  <a:gd name="T65" fmla="*/ 39 h 1330"/>
                  <a:gd name="T66" fmla="*/ 824 w 1059"/>
                  <a:gd name="T67" fmla="*/ 87 h 1330"/>
                  <a:gd name="T68" fmla="*/ 903 w 1059"/>
                  <a:gd name="T69" fmla="*/ 148 h 1330"/>
                  <a:gd name="T70" fmla="*/ 968 w 1059"/>
                  <a:gd name="T71" fmla="*/ 225 h 1330"/>
                  <a:gd name="T72" fmla="*/ 994 w 1059"/>
                  <a:gd name="T73" fmla="*/ 267 h 1330"/>
                  <a:gd name="T74" fmla="*/ 1016 w 1059"/>
                  <a:gd name="T75" fmla="*/ 312 h 1330"/>
                  <a:gd name="T76" fmla="*/ 1034 w 1059"/>
                  <a:gd name="T77" fmla="*/ 359 h 1330"/>
                  <a:gd name="T78" fmla="*/ 1049 w 1059"/>
                  <a:gd name="T79" fmla="*/ 407 h 1330"/>
                  <a:gd name="T80" fmla="*/ 1057 w 1059"/>
                  <a:gd name="T81" fmla="*/ 458 h 1330"/>
                  <a:gd name="T82" fmla="*/ 1059 w 1059"/>
                  <a:gd name="T83" fmla="*/ 510 h 1330"/>
                  <a:gd name="T84" fmla="*/ 1059 w 1059"/>
                  <a:gd name="T85" fmla="*/ 535 h 1330"/>
                  <a:gd name="T86" fmla="*/ 1049 w 1059"/>
                  <a:gd name="T87" fmla="*/ 607 h 1330"/>
                  <a:gd name="T88" fmla="*/ 1022 w 1059"/>
                  <a:gd name="T89" fmla="*/ 699 h 1330"/>
                  <a:gd name="T90" fmla="*/ 1008 w 1059"/>
                  <a:gd name="T91" fmla="*/ 729 h 1330"/>
                  <a:gd name="T92" fmla="*/ 994 w 1059"/>
                  <a:gd name="T93" fmla="*/ 757 h 1330"/>
                  <a:gd name="T94" fmla="*/ 856 w 1059"/>
                  <a:gd name="T95" fmla="*/ 1039 h 1330"/>
                  <a:gd name="T96" fmla="*/ 834 w 1059"/>
                  <a:gd name="T97" fmla="*/ 1118 h 1330"/>
                  <a:gd name="T98" fmla="*/ 828 w 1059"/>
                  <a:gd name="T99" fmla="*/ 1148 h 1330"/>
                  <a:gd name="T100" fmla="*/ 828 w 1059"/>
                  <a:gd name="T101" fmla="*/ 1174 h 1330"/>
                  <a:gd name="T102" fmla="*/ 822 w 1059"/>
                  <a:gd name="T103" fmla="*/ 1229 h 1330"/>
                  <a:gd name="T104" fmla="*/ 814 w 1059"/>
                  <a:gd name="T105" fmla="*/ 1253 h 1330"/>
                  <a:gd name="T106" fmla="*/ 806 w 1059"/>
                  <a:gd name="T107" fmla="*/ 1267 h 1330"/>
                  <a:gd name="T108" fmla="*/ 779 w 1059"/>
                  <a:gd name="T109" fmla="*/ 1298 h 1330"/>
                  <a:gd name="T110" fmla="*/ 751 w 1059"/>
                  <a:gd name="T111" fmla="*/ 1320 h 1330"/>
                  <a:gd name="T112" fmla="*/ 529 w 1059"/>
                  <a:gd name="T113" fmla="*/ 1330 h 13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1059" h="1330">
                    <a:moveTo>
                      <a:pt x="326" y="1330"/>
                    </a:moveTo>
                    <a:lnTo>
                      <a:pt x="326" y="1330"/>
                    </a:lnTo>
                    <a:lnTo>
                      <a:pt x="308" y="1320"/>
                    </a:lnTo>
                    <a:lnTo>
                      <a:pt x="294" y="1308"/>
                    </a:lnTo>
                    <a:lnTo>
                      <a:pt x="280" y="1298"/>
                    </a:lnTo>
                    <a:lnTo>
                      <a:pt x="269" y="1285"/>
                    </a:lnTo>
                    <a:lnTo>
                      <a:pt x="253" y="1267"/>
                    </a:lnTo>
                    <a:lnTo>
                      <a:pt x="245" y="1253"/>
                    </a:lnTo>
                    <a:lnTo>
                      <a:pt x="245" y="1253"/>
                    </a:lnTo>
                    <a:lnTo>
                      <a:pt x="241" y="1241"/>
                    </a:lnTo>
                    <a:lnTo>
                      <a:pt x="237" y="1229"/>
                    </a:lnTo>
                    <a:lnTo>
                      <a:pt x="233" y="1203"/>
                    </a:lnTo>
                    <a:lnTo>
                      <a:pt x="231" y="1174"/>
                    </a:lnTo>
                    <a:lnTo>
                      <a:pt x="229" y="1148"/>
                    </a:lnTo>
                    <a:lnTo>
                      <a:pt x="229" y="1148"/>
                    </a:lnTo>
                    <a:lnTo>
                      <a:pt x="229" y="1134"/>
                    </a:lnTo>
                    <a:lnTo>
                      <a:pt x="225" y="1118"/>
                    </a:lnTo>
                    <a:lnTo>
                      <a:pt x="215" y="1081"/>
                    </a:lnTo>
                    <a:lnTo>
                      <a:pt x="203" y="1039"/>
                    </a:lnTo>
                    <a:lnTo>
                      <a:pt x="203" y="1039"/>
                    </a:lnTo>
                    <a:lnTo>
                      <a:pt x="65" y="757"/>
                    </a:lnTo>
                    <a:lnTo>
                      <a:pt x="65" y="757"/>
                    </a:lnTo>
                    <a:lnTo>
                      <a:pt x="51" y="729"/>
                    </a:lnTo>
                    <a:lnTo>
                      <a:pt x="37" y="699"/>
                    </a:lnTo>
                    <a:lnTo>
                      <a:pt x="37" y="699"/>
                    </a:lnTo>
                    <a:lnTo>
                      <a:pt x="21" y="654"/>
                    </a:lnTo>
                    <a:lnTo>
                      <a:pt x="8" y="607"/>
                    </a:lnTo>
                    <a:lnTo>
                      <a:pt x="2" y="559"/>
                    </a:lnTo>
                    <a:lnTo>
                      <a:pt x="0" y="535"/>
                    </a:lnTo>
                    <a:lnTo>
                      <a:pt x="0" y="510"/>
                    </a:lnTo>
                    <a:lnTo>
                      <a:pt x="0" y="510"/>
                    </a:lnTo>
                    <a:lnTo>
                      <a:pt x="0" y="484"/>
                    </a:lnTo>
                    <a:lnTo>
                      <a:pt x="2" y="458"/>
                    </a:lnTo>
                    <a:lnTo>
                      <a:pt x="6" y="431"/>
                    </a:lnTo>
                    <a:lnTo>
                      <a:pt x="10" y="407"/>
                    </a:lnTo>
                    <a:lnTo>
                      <a:pt x="17" y="383"/>
                    </a:lnTo>
                    <a:lnTo>
                      <a:pt x="23" y="359"/>
                    </a:lnTo>
                    <a:lnTo>
                      <a:pt x="33" y="334"/>
                    </a:lnTo>
                    <a:lnTo>
                      <a:pt x="41" y="312"/>
                    </a:lnTo>
                    <a:lnTo>
                      <a:pt x="53" y="288"/>
                    </a:lnTo>
                    <a:lnTo>
                      <a:pt x="63" y="267"/>
                    </a:lnTo>
                    <a:lnTo>
                      <a:pt x="77" y="245"/>
                    </a:lnTo>
                    <a:lnTo>
                      <a:pt x="91" y="225"/>
                    </a:lnTo>
                    <a:lnTo>
                      <a:pt x="122" y="184"/>
                    </a:lnTo>
                    <a:lnTo>
                      <a:pt x="156" y="148"/>
                    </a:lnTo>
                    <a:lnTo>
                      <a:pt x="193" y="116"/>
                    </a:lnTo>
                    <a:lnTo>
                      <a:pt x="235" y="87"/>
                    </a:lnTo>
                    <a:lnTo>
                      <a:pt x="278" y="61"/>
                    </a:lnTo>
                    <a:lnTo>
                      <a:pt x="324" y="39"/>
                    </a:lnTo>
                    <a:lnTo>
                      <a:pt x="348" y="31"/>
                    </a:lnTo>
                    <a:lnTo>
                      <a:pt x="373" y="23"/>
                    </a:lnTo>
                    <a:lnTo>
                      <a:pt x="397" y="14"/>
                    </a:lnTo>
                    <a:lnTo>
                      <a:pt x="423" y="10"/>
                    </a:lnTo>
                    <a:lnTo>
                      <a:pt x="450" y="4"/>
                    </a:lnTo>
                    <a:lnTo>
                      <a:pt x="476" y="2"/>
                    </a:lnTo>
                    <a:lnTo>
                      <a:pt x="502" y="0"/>
                    </a:lnTo>
                    <a:lnTo>
                      <a:pt x="529" y="0"/>
                    </a:lnTo>
                    <a:lnTo>
                      <a:pt x="529" y="0"/>
                    </a:lnTo>
                    <a:lnTo>
                      <a:pt x="557" y="0"/>
                    </a:lnTo>
                    <a:lnTo>
                      <a:pt x="583" y="2"/>
                    </a:lnTo>
                    <a:lnTo>
                      <a:pt x="609" y="4"/>
                    </a:lnTo>
                    <a:lnTo>
                      <a:pt x="636" y="10"/>
                    </a:lnTo>
                    <a:lnTo>
                      <a:pt x="660" y="14"/>
                    </a:lnTo>
                    <a:lnTo>
                      <a:pt x="686" y="23"/>
                    </a:lnTo>
                    <a:lnTo>
                      <a:pt x="711" y="31"/>
                    </a:lnTo>
                    <a:lnTo>
                      <a:pt x="735" y="39"/>
                    </a:lnTo>
                    <a:lnTo>
                      <a:pt x="782" y="61"/>
                    </a:lnTo>
                    <a:lnTo>
                      <a:pt x="824" y="87"/>
                    </a:lnTo>
                    <a:lnTo>
                      <a:pt x="864" y="116"/>
                    </a:lnTo>
                    <a:lnTo>
                      <a:pt x="903" y="148"/>
                    </a:lnTo>
                    <a:lnTo>
                      <a:pt x="937" y="184"/>
                    </a:lnTo>
                    <a:lnTo>
                      <a:pt x="968" y="225"/>
                    </a:lnTo>
                    <a:lnTo>
                      <a:pt x="982" y="245"/>
                    </a:lnTo>
                    <a:lnTo>
                      <a:pt x="994" y="267"/>
                    </a:lnTo>
                    <a:lnTo>
                      <a:pt x="1006" y="288"/>
                    </a:lnTo>
                    <a:lnTo>
                      <a:pt x="1016" y="312"/>
                    </a:lnTo>
                    <a:lnTo>
                      <a:pt x="1026" y="334"/>
                    </a:lnTo>
                    <a:lnTo>
                      <a:pt x="1034" y="359"/>
                    </a:lnTo>
                    <a:lnTo>
                      <a:pt x="1043" y="383"/>
                    </a:lnTo>
                    <a:lnTo>
                      <a:pt x="1049" y="407"/>
                    </a:lnTo>
                    <a:lnTo>
                      <a:pt x="1053" y="431"/>
                    </a:lnTo>
                    <a:lnTo>
                      <a:pt x="1057" y="458"/>
                    </a:lnTo>
                    <a:lnTo>
                      <a:pt x="1059" y="484"/>
                    </a:lnTo>
                    <a:lnTo>
                      <a:pt x="1059" y="510"/>
                    </a:lnTo>
                    <a:lnTo>
                      <a:pt x="1059" y="510"/>
                    </a:lnTo>
                    <a:lnTo>
                      <a:pt x="1059" y="535"/>
                    </a:lnTo>
                    <a:lnTo>
                      <a:pt x="1057" y="559"/>
                    </a:lnTo>
                    <a:lnTo>
                      <a:pt x="1049" y="607"/>
                    </a:lnTo>
                    <a:lnTo>
                      <a:pt x="1039" y="654"/>
                    </a:lnTo>
                    <a:lnTo>
                      <a:pt x="1022" y="699"/>
                    </a:lnTo>
                    <a:lnTo>
                      <a:pt x="1022" y="699"/>
                    </a:lnTo>
                    <a:lnTo>
                      <a:pt x="1008" y="729"/>
                    </a:lnTo>
                    <a:lnTo>
                      <a:pt x="994" y="757"/>
                    </a:lnTo>
                    <a:lnTo>
                      <a:pt x="994" y="757"/>
                    </a:lnTo>
                    <a:lnTo>
                      <a:pt x="856" y="1039"/>
                    </a:lnTo>
                    <a:lnTo>
                      <a:pt x="856" y="1039"/>
                    </a:lnTo>
                    <a:lnTo>
                      <a:pt x="842" y="1081"/>
                    </a:lnTo>
                    <a:lnTo>
                      <a:pt x="834" y="1118"/>
                    </a:lnTo>
                    <a:lnTo>
                      <a:pt x="830" y="1134"/>
                    </a:lnTo>
                    <a:lnTo>
                      <a:pt x="828" y="1148"/>
                    </a:lnTo>
                    <a:lnTo>
                      <a:pt x="828" y="1148"/>
                    </a:lnTo>
                    <a:lnTo>
                      <a:pt x="828" y="1174"/>
                    </a:lnTo>
                    <a:lnTo>
                      <a:pt x="826" y="1203"/>
                    </a:lnTo>
                    <a:lnTo>
                      <a:pt x="822" y="1229"/>
                    </a:lnTo>
                    <a:lnTo>
                      <a:pt x="818" y="1241"/>
                    </a:lnTo>
                    <a:lnTo>
                      <a:pt x="814" y="1253"/>
                    </a:lnTo>
                    <a:lnTo>
                      <a:pt x="814" y="1253"/>
                    </a:lnTo>
                    <a:lnTo>
                      <a:pt x="806" y="1267"/>
                    </a:lnTo>
                    <a:lnTo>
                      <a:pt x="790" y="1285"/>
                    </a:lnTo>
                    <a:lnTo>
                      <a:pt x="779" y="1298"/>
                    </a:lnTo>
                    <a:lnTo>
                      <a:pt x="765" y="1308"/>
                    </a:lnTo>
                    <a:lnTo>
                      <a:pt x="751" y="1320"/>
                    </a:lnTo>
                    <a:lnTo>
                      <a:pt x="733" y="1330"/>
                    </a:lnTo>
                    <a:lnTo>
                      <a:pt x="529" y="1330"/>
                    </a:lnTo>
                    <a:lnTo>
                      <a:pt x="326" y="133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1" name="Freeform 115"/>
              <p:cNvSpPr>
                <a:spLocks/>
              </p:cNvSpPr>
              <p:nvPr/>
            </p:nvSpPr>
            <p:spPr bwMode="auto">
              <a:xfrm>
                <a:off x="2207" y="372"/>
                <a:ext cx="1061" cy="1332"/>
              </a:xfrm>
              <a:custGeom>
                <a:avLst/>
                <a:gdLst>
                  <a:gd name="T0" fmla="*/ 531 w 1061"/>
                  <a:gd name="T1" fmla="*/ 0 h 1332"/>
                  <a:gd name="T2" fmla="*/ 478 w 1061"/>
                  <a:gd name="T3" fmla="*/ 4 h 1332"/>
                  <a:gd name="T4" fmla="*/ 425 w 1061"/>
                  <a:gd name="T5" fmla="*/ 10 h 1332"/>
                  <a:gd name="T6" fmla="*/ 375 w 1061"/>
                  <a:gd name="T7" fmla="*/ 25 h 1332"/>
                  <a:gd name="T8" fmla="*/ 326 w 1061"/>
                  <a:gd name="T9" fmla="*/ 41 h 1332"/>
                  <a:gd name="T10" fmla="*/ 280 w 1061"/>
                  <a:gd name="T11" fmla="*/ 63 h 1332"/>
                  <a:gd name="T12" fmla="*/ 195 w 1061"/>
                  <a:gd name="T13" fmla="*/ 118 h 1332"/>
                  <a:gd name="T14" fmla="*/ 124 w 1061"/>
                  <a:gd name="T15" fmla="*/ 186 h 1332"/>
                  <a:gd name="T16" fmla="*/ 77 w 1061"/>
                  <a:gd name="T17" fmla="*/ 247 h 1332"/>
                  <a:gd name="T18" fmla="*/ 53 w 1061"/>
                  <a:gd name="T19" fmla="*/ 290 h 1332"/>
                  <a:gd name="T20" fmla="*/ 33 w 1061"/>
                  <a:gd name="T21" fmla="*/ 336 h 1332"/>
                  <a:gd name="T22" fmla="*/ 19 w 1061"/>
                  <a:gd name="T23" fmla="*/ 385 h 1332"/>
                  <a:gd name="T24" fmla="*/ 6 w 1061"/>
                  <a:gd name="T25" fmla="*/ 433 h 1332"/>
                  <a:gd name="T26" fmla="*/ 2 w 1061"/>
                  <a:gd name="T27" fmla="*/ 486 h 1332"/>
                  <a:gd name="T28" fmla="*/ 0 w 1061"/>
                  <a:gd name="T29" fmla="*/ 512 h 1332"/>
                  <a:gd name="T30" fmla="*/ 2 w 1061"/>
                  <a:gd name="T31" fmla="*/ 561 h 1332"/>
                  <a:gd name="T32" fmla="*/ 23 w 1061"/>
                  <a:gd name="T33" fmla="*/ 656 h 1332"/>
                  <a:gd name="T34" fmla="*/ 39 w 1061"/>
                  <a:gd name="T35" fmla="*/ 703 h 1332"/>
                  <a:gd name="T36" fmla="*/ 67 w 1061"/>
                  <a:gd name="T37" fmla="*/ 761 h 1332"/>
                  <a:gd name="T38" fmla="*/ 203 w 1061"/>
                  <a:gd name="T39" fmla="*/ 1041 h 1332"/>
                  <a:gd name="T40" fmla="*/ 217 w 1061"/>
                  <a:gd name="T41" fmla="*/ 1085 h 1332"/>
                  <a:gd name="T42" fmla="*/ 231 w 1061"/>
                  <a:gd name="T43" fmla="*/ 1138 h 1332"/>
                  <a:gd name="T44" fmla="*/ 231 w 1061"/>
                  <a:gd name="T45" fmla="*/ 1150 h 1332"/>
                  <a:gd name="T46" fmla="*/ 235 w 1061"/>
                  <a:gd name="T47" fmla="*/ 1205 h 1332"/>
                  <a:gd name="T48" fmla="*/ 243 w 1061"/>
                  <a:gd name="T49" fmla="*/ 1245 h 1332"/>
                  <a:gd name="T50" fmla="*/ 247 w 1061"/>
                  <a:gd name="T51" fmla="*/ 1255 h 1332"/>
                  <a:gd name="T52" fmla="*/ 271 w 1061"/>
                  <a:gd name="T53" fmla="*/ 1290 h 1332"/>
                  <a:gd name="T54" fmla="*/ 294 w 1061"/>
                  <a:gd name="T55" fmla="*/ 1312 h 1332"/>
                  <a:gd name="T56" fmla="*/ 328 w 1061"/>
                  <a:gd name="T57" fmla="*/ 1332 h 1332"/>
                  <a:gd name="T58" fmla="*/ 735 w 1061"/>
                  <a:gd name="T59" fmla="*/ 1332 h 1332"/>
                  <a:gd name="T60" fmla="*/ 753 w 1061"/>
                  <a:gd name="T61" fmla="*/ 1322 h 1332"/>
                  <a:gd name="T62" fmla="*/ 781 w 1061"/>
                  <a:gd name="T63" fmla="*/ 1300 h 1332"/>
                  <a:gd name="T64" fmla="*/ 808 w 1061"/>
                  <a:gd name="T65" fmla="*/ 1269 h 1332"/>
                  <a:gd name="T66" fmla="*/ 816 w 1061"/>
                  <a:gd name="T67" fmla="*/ 1255 h 1332"/>
                  <a:gd name="T68" fmla="*/ 824 w 1061"/>
                  <a:gd name="T69" fmla="*/ 1233 h 1332"/>
                  <a:gd name="T70" fmla="*/ 830 w 1061"/>
                  <a:gd name="T71" fmla="*/ 1176 h 1332"/>
                  <a:gd name="T72" fmla="*/ 832 w 1061"/>
                  <a:gd name="T73" fmla="*/ 1150 h 1332"/>
                  <a:gd name="T74" fmla="*/ 836 w 1061"/>
                  <a:gd name="T75" fmla="*/ 1122 h 1332"/>
                  <a:gd name="T76" fmla="*/ 858 w 1061"/>
                  <a:gd name="T77" fmla="*/ 1041 h 1332"/>
                  <a:gd name="T78" fmla="*/ 996 w 1061"/>
                  <a:gd name="T79" fmla="*/ 761 h 1332"/>
                  <a:gd name="T80" fmla="*/ 1010 w 1061"/>
                  <a:gd name="T81" fmla="*/ 731 h 1332"/>
                  <a:gd name="T82" fmla="*/ 1024 w 1061"/>
                  <a:gd name="T83" fmla="*/ 703 h 1332"/>
                  <a:gd name="T84" fmla="*/ 1053 w 1061"/>
                  <a:gd name="T85" fmla="*/ 609 h 1332"/>
                  <a:gd name="T86" fmla="*/ 1061 w 1061"/>
                  <a:gd name="T87" fmla="*/ 537 h 1332"/>
                  <a:gd name="T88" fmla="*/ 1061 w 1061"/>
                  <a:gd name="T89" fmla="*/ 512 h 1332"/>
                  <a:gd name="T90" fmla="*/ 1059 w 1061"/>
                  <a:gd name="T91" fmla="*/ 460 h 1332"/>
                  <a:gd name="T92" fmla="*/ 1051 w 1061"/>
                  <a:gd name="T93" fmla="*/ 409 h 1332"/>
                  <a:gd name="T94" fmla="*/ 1039 w 1061"/>
                  <a:gd name="T95" fmla="*/ 361 h 1332"/>
                  <a:gd name="T96" fmla="*/ 1020 w 1061"/>
                  <a:gd name="T97" fmla="*/ 314 h 1332"/>
                  <a:gd name="T98" fmla="*/ 998 w 1061"/>
                  <a:gd name="T99" fmla="*/ 267 h 1332"/>
                  <a:gd name="T100" fmla="*/ 970 w 1061"/>
                  <a:gd name="T101" fmla="*/ 227 h 1332"/>
                  <a:gd name="T102" fmla="*/ 905 w 1061"/>
                  <a:gd name="T103" fmla="*/ 150 h 1332"/>
                  <a:gd name="T104" fmla="*/ 826 w 1061"/>
                  <a:gd name="T105" fmla="*/ 87 h 1332"/>
                  <a:gd name="T106" fmla="*/ 759 w 1061"/>
                  <a:gd name="T107" fmla="*/ 51 h 1332"/>
                  <a:gd name="T108" fmla="*/ 713 w 1061"/>
                  <a:gd name="T109" fmla="*/ 33 h 1332"/>
                  <a:gd name="T110" fmla="*/ 662 w 1061"/>
                  <a:gd name="T111" fmla="*/ 16 h 1332"/>
                  <a:gd name="T112" fmla="*/ 611 w 1061"/>
                  <a:gd name="T113" fmla="*/ 6 h 1332"/>
                  <a:gd name="T114" fmla="*/ 559 w 1061"/>
                  <a:gd name="T115" fmla="*/ 2 h 13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061" h="1332">
                    <a:moveTo>
                      <a:pt x="531" y="0"/>
                    </a:moveTo>
                    <a:lnTo>
                      <a:pt x="531" y="0"/>
                    </a:lnTo>
                    <a:lnTo>
                      <a:pt x="504" y="2"/>
                    </a:lnTo>
                    <a:lnTo>
                      <a:pt x="478" y="4"/>
                    </a:lnTo>
                    <a:lnTo>
                      <a:pt x="452" y="6"/>
                    </a:lnTo>
                    <a:lnTo>
                      <a:pt x="425" y="10"/>
                    </a:lnTo>
                    <a:lnTo>
                      <a:pt x="399" y="16"/>
                    </a:lnTo>
                    <a:lnTo>
                      <a:pt x="375" y="25"/>
                    </a:lnTo>
                    <a:lnTo>
                      <a:pt x="350" y="33"/>
                    </a:lnTo>
                    <a:lnTo>
                      <a:pt x="326" y="41"/>
                    </a:lnTo>
                    <a:lnTo>
                      <a:pt x="302" y="51"/>
                    </a:lnTo>
                    <a:lnTo>
                      <a:pt x="280" y="63"/>
                    </a:lnTo>
                    <a:lnTo>
                      <a:pt x="235" y="87"/>
                    </a:lnTo>
                    <a:lnTo>
                      <a:pt x="195" y="118"/>
                    </a:lnTo>
                    <a:lnTo>
                      <a:pt x="156" y="150"/>
                    </a:lnTo>
                    <a:lnTo>
                      <a:pt x="124" y="186"/>
                    </a:lnTo>
                    <a:lnTo>
                      <a:pt x="91" y="227"/>
                    </a:lnTo>
                    <a:lnTo>
                      <a:pt x="77" y="247"/>
                    </a:lnTo>
                    <a:lnTo>
                      <a:pt x="65" y="267"/>
                    </a:lnTo>
                    <a:lnTo>
                      <a:pt x="53" y="290"/>
                    </a:lnTo>
                    <a:lnTo>
                      <a:pt x="43" y="314"/>
                    </a:lnTo>
                    <a:lnTo>
                      <a:pt x="33" y="336"/>
                    </a:lnTo>
                    <a:lnTo>
                      <a:pt x="25" y="361"/>
                    </a:lnTo>
                    <a:lnTo>
                      <a:pt x="19" y="385"/>
                    </a:lnTo>
                    <a:lnTo>
                      <a:pt x="12" y="409"/>
                    </a:lnTo>
                    <a:lnTo>
                      <a:pt x="6" y="433"/>
                    </a:lnTo>
                    <a:lnTo>
                      <a:pt x="4" y="460"/>
                    </a:lnTo>
                    <a:lnTo>
                      <a:pt x="2" y="486"/>
                    </a:lnTo>
                    <a:lnTo>
                      <a:pt x="0" y="512"/>
                    </a:lnTo>
                    <a:lnTo>
                      <a:pt x="0" y="512"/>
                    </a:lnTo>
                    <a:lnTo>
                      <a:pt x="2" y="537"/>
                    </a:lnTo>
                    <a:lnTo>
                      <a:pt x="2" y="561"/>
                    </a:lnTo>
                    <a:lnTo>
                      <a:pt x="10" y="609"/>
                    </a:lnTo>
                    <a:lnTo>
                      <a:pt x="23" y="656"/>
                    </a:lnTo>
                    <a:lnTo>
                      <a:pt x="39" y="703"/>
                    </a:lnTo>
                    <a:lnTo>
                      <a:pt x="39" y="703"/>
                    </a:lnTo>
                    <a:lnTo>
                      <a:pt x="51" y="731"/>
                    </a:lnTo>
                    <a:lnTo>
                      <a:pt x="67" y="761"/>
                    </a:lnTo>
                    <a:lnTo>
                      <a:pt x="67" y="761"/>
                    </a:lnTo>
                    <a:lnTo>
                      <a:pt x="203" y="1041"/>
                    </a:lnTo>
                    <a:lnTo>
                      <a:pt x="203" y="1041"/>
                    </a:lnTo>
                    <a:lnTo>
                      <a:pt x="217" y="1085"/>
                    </a:lnTo>
                    <a:lnTo>
                      <a:pt x="227" y="1122"/>
                    </a:lnTo>
                    <a:lnTo>
                      <a:pt x="231" y="1138"/>
                    </a:lnTo>
                    <a:lnTo>
                      <a:pt x="231" y="1150"/>
                    </a:lnTo>
                    <a:lnTo>
                      <a:pt x="231" y="1150"/>
                    </a:lnTo>
                    <a:lnTo>
                      <a:pt x="231" y="1176"/>
                    </a:lnTo>
                    <a:lnTo>
                      <a:pt x="235" y="1205"/>
                    </a:lnTo>
                    <a:lnTo>
                      <a:pt x="239" y="1233"/>
                    </a:lnTo>
                    <a:lnTo>
                      <a:pt x="243" y="1245"/>
                    </a:lnTo>
                    <a:lnTo>
                      <a:pt x="247" y="1255"/>
                    </a:lnTo>
                    <a:lnTo>
                      <a:pt x="247" y="1255"/>
                    </a:lnTo>
                    <a:lnTo>
                      <a:pt x="255" y="1269"/>
                    </a:lnTo>
                    <a:lnTo>
                      <a:pt x="271" y="1290"/>
                    </a:lnTo>
                    <a:lnTo>
                      <a:pt x="282" y="1300"/>
                    </a:lnTo>
                    <a:lnTo>
                      <a:pt x="294" y="1312"/>
                    </a:lnTo>
                    <a:lnTo>
                      <a:pt x="310" y="1322"/>
                    </a:lnTo>
                    <a:lnTo>
                      <a:pt x="328" y="1332"/>
                    </a:lnTo>
                    <a:lnTo>
                      <a:pt x="531" y="1332"/>
                    </a:lnTo>
                    <a:lnTo>
                      <a:pt x="735" y="1332"/>
                    </a:lnTo>
                    <a:lnTo>
                      <a:pt x="735" y="1332"/>
                    </a:lnTo>
                    <a:lnTo>
                      <a:pt x="753" y="1322"/>
                    </a:lnTo>
                    <a:lnTo>
                      <a:pt x="767" y="1312"/>
                    </a:lnTo>
                    <a:lnTo>
                      <a:pt x="781" y="1300"/>
                    </a:lnTo>
                    <a:lnTo>
                      <a:pt x="792" y="1290"/>
                    </a:lnTo>
                    <a:lnTo>
                      <a:pt x="808" y="1269"/>
                    </a:lnTo>
                    <a:lnTo>
                      <a:pt x="816" y="1255"/>
                    </a:lnTo>
                    <a:lnTo>
                      <a:pt x="816" y="1255"/>
                    </a:lnTo>
                    <a:lnTo>
                      <a:pt x="820" y="1245"/>
                    </a:lnTo>
                    <a:lnTo>
                      <a:pt x="824" y="1233"/>
                    </a:lnTo>
                    <a:lnTo>
                      <a:pt x="828" y="1205"/>
                    </a:lnTo>
                    <a:lnTo>
                      <a:pt x="830" y="1176"/>
                    </a:lnTo>
                    <a:lnTo>
                      <a:pt x="832" y="1150"/>
                    </a:lnTo>
                    <a:lnTo>
                      <a:pt x="832" y="1150"/>
                    </a:lnTo>
                    <a:lnTo>
                      <a:pt x="832" y="1138"/>
                    </a:lnTo>
                    <a:lnTo>
                      <a:pt x="836" y="1122"/>
                    </a:lnTo>
                    <a:lnTo>
                      <a:pt x="844" y="1085"/>
                    </a:lnTo>
                    <a:lnTo>
                      <a:pt x="858" y="1041"/>
                    </a:lnTo>
                    <a:lnTo>
                      <a:pt x="858" y="1041"/>
                    </a:lnTo>
                    <a:lnTo>
                      <a:pt x="996" y="761"/>
                    </a:lnTo>
                    <a:lnTo>
                      <a:pt x="996" y="761"/>
                    </a:lnTo>
                    <a:lnTo>
                      <a:pt x="1010" y="731"/>
                    </a:lnTo>
                    <a:lnTo>
                      <a:pt x="1024" y="703"/>
                    </a:lnTo>
                    <a:lnTo>
                      <a:pt x="1024" y="703"/>
                    </a:lnTo>
                    <a:lnTo>
                      <a:pt x="1041" y="656"/>
                    </a:lnTo>
                    <a:lnTo>
                      <a:pt x="1053" y="609"/>
                    </a:lnTo>
                    <a:lnTo>
                      <a:pt x="1059" y="561"/>
                    </a:lnTo>
                    <a:lnTo>
                      <a:pt x="1061" y="537"/>
                    </a:lnTo>
                    <a:lnTo>
                      <a:pt x="1061" y="512"/>
                    </a:lnTo>
                    <a:lnTo>
                      <a:pt x="1061" y="512"/>
                    </a:lnTo>
                    <a:lnTo>
                      <a:pt x="1061" y="486"/>
                    </a:lnTo>
                    <a:lnTo>
                      <a:pt x="1059" y="460"/>
                    </a:lnTo>
                    <a:lnTo>
                      <a:pt x="1055" y="433"/>
                    </a:lnTo>
                    <a:lnTo>
                      <a:pt x="1051" y="409"/>
                    </a:lnTo>
                    <a:lnTo>
                      <a:pt x="1045" y="385"/>
                    </a:lnTo>
                    <a:lnTo>
                      <a:pt x="1039" y="361"/>
                    </a:lnTo>
                    <a:lnTo>
                      <a:pt x="1028" y="336"/>
                    </a:lnTo>
                    <a:lnTo>
                      <a:pt x="1020" y="314"/>
                    </a:lnTo>
                    <a:lnTo>
                      <a:pt x="1008" y="290"/>
                    </a:lnTo>
                    <a:lnTo>
                      <a:pt x="998" y="267"/>
                    </a:lnTo>
                    <a:lnTo>
                      <a:pt x="984" y="247"/>
                    </a:lnTo>
                    <a:lnTo>
                      <a:pt x="970" y="227"/>
                    </a:lnTo>
                    <a:lnTo>
                      <a:pt x="939" y="186"/>
                    </a:lnTo>
                    <a:lnTo>
                      <a:pt x="905" y="150"/>
                    </a:lnTo>
                    <a:lnTo>
                      <a:pt x="869" y="118"/>
                    </a:lnTo>
                    <a:lnTo>
                      <a:pt x="826" y="87"/>
                    </a:lnTo>
                    <a:lnTo>
                      <a:pt x="784" y="63"/>
                    </a:lnTo>
                    <a:lnTo>
                      <a:pt x="759" y="51"/>
                    </a:lnTo>
                    <a:lnTo>
                      <a:pt x="737" y="41"/>
                    </a:lnTo>
                    <a:lnTo>
                      <a:pt x="713" y="33"/>
                    </a:lnTo>
                    <a:lnTo>
                      <a:pt x="688" y="25"/>
                    </a:lnTo>
                    <a:lnTo>
                      <a:pt x="662" y="16"/>
                    </a:lnTo>
                    <a:lnTo>
                      <a:pt x="638" y="10"/>
                    </a:lnTo>
                    <a:lnTo>
                      <a:pt x="611" y="6"/>
                    </a:lnTo>
                    <a:lnTo>
                      <a:pt x="585" y="4"/>
                    </a:lnTo>
                    <a:lnTo>
                      <a:pt x="559" y="2"/>
                    </a:lnTo>
                    <a:lnTo>
                      <a:pt x="531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2" name="Freeform 116"/>
              <p:cNvSpPr>
                <a:spLocks noEditPoints="1"/>
              </p:cNvSpPr>
              <p:nvPr/>
            </p:nvSpPr>
            <p:spPr bwMode="auto">
              <a:xfrm>
                <a:off x="2209" y="374"/>
                <a:ext cx="1059" cy="1330"/>
              </a:xfrm>
              <a:custGeom>
                <a:avLst/>
                <a:gdLst>
                  <a:gd name="T0" fmla="*/ 294 w 1059"/>
                  <a:gd name="T1" fmla="*/ 1308 h 1330"/>
                  <a:gd name="T2" fmla="*/ 245 w 1059"/>
                  <a:gd name="T3" fmla="*/ 1251 h 1330"/>
                  <a:gd name="T4" fmla="*/ 233 w 1059"/>
                  <a:gd name="T5" fmla="*/ 1200 h 1330"/>
                  <a:gd name="T6" fmla="*/ 229 w 1059"/>
                  <a:gd name="T7" fmla="*/ 1134 h 1330"/>
                  <a:gd name="T8" fmla="*/ 203 w 1059"/>
                  <a:gd name="T9" fmla="*/ 1039 h 1330"/>
                  <a:gd name="T10" fmla="*/ 37 w 1059"/>
                  <a:gd name="T11" fmla="*/ 699 h 1330"/>
                  <a:gd name="T12" fmla="*/ 2 w 1059"/>
                  <a:gd name="T13" fmla="*/ 559 h 1330"/>
                  <a:gd name="T14" fmla="*/ 0 w 1059"/>
                  <a:gd name="T15" fmla="*/ 484 h 1330"/>
                  <a:gd name="T16" fmla="*/ 17 w 1059"/>
                  <a:gd name="T17" fmla="*/ 383 h 1330"/>
                  <a:gd name="T18" fmla="*/ 53 w 1059"/>
                  <a:gd name="T19" fmla="*/ 290 h 1330"/>
                  <a:gd name="T20" fmla="*/ 122 w 1059"/>
                  <a:gd name="T21" fmla="*/ 186 h 1330"/>
                  <a:gd name="T22" fmla="*/ 278 w 1059"/>
                  <a:gd name="T23" fmla="*/ 61 h 1330"/>
                  <a:gd name="T24" fmla="*/ 397 w 1059"/>
                  <a:gd name="T25" fmla="*/ 16 h 1330"/>
                  <a:gd name="T26" fmla="*/ 502 w 1059"/>
                  <a:gd name="T27" fmla="*/ 0 h 1330"/>
                  <a:gd name="T28" fmla="*/ 583 w 1059"/>
                  <a:gd name="T29" fmla="*/ 2 h 1330"/>
                  <a:gd name="T30" fmla="*/ 686 w 1059"/>
                  <a:gd name="T31" fmla="*/ 23 h 1330"/>
                  <a:gd name="T32" fmla="*/ 824 w 1059"/>
                  <a:gd name="T33" fmla="*/ 87 h 1330"/>
                  <a:gd name="T34" fmla="*/ 968 w 1059"/>
                  <a:gd name="T35" fmla="*/ 225 h 1330"/>
                  <a:gd name="T36" fmla="*/ 1016 w 1059"/>
                  <a:gd name="T37" fmla="*/ 312 h 1330"/>
                  <a:gd name="T38" fmla="*/ 1049 w 1059"/>
                  <a:gd name="T39" fmla="*/ 407 h 1330"/>
                  <a:gd name="T40" fmla="*/ 1059 w 1059"/>
                  <a:gd name="T41" fmla="*/ 510 h 1330"/>
                  <a:gd name="T42" fmla="*/ 1049 w 1059"/>
                  <a:gd name="T43" fmla="*/ 607 h 1330"/>
                  <a:gd name="T44" fmla="*/ 1008 w 1059"/>
                  <a:gd name="T45" fmla="*/ 729 h 1330"/>
                  <a:gd name="T46" fmla="*/ 856 w 1059"/>
                  <a:gd name="T47" fmla="*/ 1039 h 1330"/>
                  <a:gd name="T48" fmla="*/ 828 w 1059"/>
                  <a:gd name="T49" fmla="*/ 1148 h 1330"/>
                  <a:gd name="T50" fmla="*/ 822 w 1059"/>
                  <a:gd name="T51" fmla="*/ 1229 h 1330"/>
                  <a:gd name="T52" fmla="*/ 806 w 1059"/>
                  <a:gd name="T53" fmla="*/ 1265 h 1330"/>
                  <a:gd name="T54" fmla="*/ 749 w 1059"/>
                  <a:gd name="T55" fmla="*/ 1318 h 1330"/>
                  <a:gd name="T56" fmla="*/ 529 w 1059"/>
                  <a:gd name="T57" fmla="*/ 0 h 1330"/>
                  <a:gd name="T58" fmla="*/ 450 w 1059"/>
                  <a:gd name="T59" fmla="*/ 4 h 1330"/>
                  <a:gd name="T60" fmla="*/ 348 w 1059"/>
                  <a:gd name="T61" fmla="*/ 31 h 1330"/>
                  <a:gd name="T62" fmla="*/ 193 w 1059"/>
                  <a:gd name="T63" fmla="*/ 116 h 1330"/>
                  <a:gd name="T64" fmla="*/ 77 w 1059"/>
                  <a:gd name="T65" fmla="*/ 245 h 1330"/>
                  <a:gd name="T66" fmla="*/ 33 w 1059"/>
                  <a:gd name="T67" fmla="*/ 334 h 1330"/>
                  <a:gd name="T68" fmla="*/ 6 w 1059"/>
                  <a:gd name="T69" fmla="*/ 431 h 1330"/>
                  <a:gd name="T70" fmla="*/ 0 w 1059"/>
                  <a:gd name="T71" fmla="*/ 510 h 1330"/>
                  <a:gd name="T72" fmla="*/ 21 w 1059"/>
                  <a:gd name="T73" fmla="*/ 654 h 1330"/>
                  <a:gd name="T74" fmla="*/ 65 w 1059"/>
                  <a:gd name="T75" fmla="*/ 757 h 1330"/>
                  <a:gd name="T76" fmla="*/ 215 w 1059"/>
                  <a:gd name="T77" fmla="*/ 1081 h 1330"/>
                  <a:gd name="T78" fmla="*/ 229 w 1059"/>
                  <a:gd name="T79" fmla="*/ 1148 h 1330"/>
                  <a:gd name="T80" fmla="*/ 241 w 1059"/>
                  <a:gd name="T81" fmla="*/ 1241 h 1330"/>
                  <a:gd name="T82" fmla="*/ 269 w 1059"/>
                  <a:gd name="T83" fmla="*/ 1285 h 1330"/>
                  <a:gd name="T84" fmla="*/ 326 w 1059"/>
                  <a:gd name="T85" fmla="*/ 1330 h 1330"/>
                  <a:gd name="T86" fmla="*/ 751 w 1059"/>
                  <a:gd name="T87" fmla="*/ 1320 h 1330"/>
                  <a:gd name="T88" fmla="*/ 806 w 1059"/>
                  <a:gd name="T89" fmla="*/ 1267 h 1330"/>
                  <a:gd name="T90" fmla="*/ 822 w 1059"/>
                  <a:gd name="T91" fmla="*/ 1229 h 1330"/>
                  <a:gd name="T92" fmla="*/ 828 w 1059"/>
                  <a:gd name="T93" fmla="*/ 1148 h 1330"/>
                  <a:gd name="T94" fmla="*/ 856 w 1059"/>
                  <a:gd name="T95" fmla="*/ 1039 h 1330"/>
                  <a:gd name="T96" fmla="*/ 1008 w 1059"/>
                  <a:gd name="T97" fmla="*/ 729 h 1330"/>
                  <a:gd name="T98" fmla="*/ 1049 w 1059"/>
                  <a:gd name="T99" fmla="*/ 607 h 1330"/>
                  <a:gd name="T100" fmla="*/ 1059 w 1059"/>
                  <a:gd name="T101" fmla="*/ 510 h 1330"/>
                  <a:gd name="T102" fmla="*/ 1049 w 1059"/>
                  <a:gd name="T103" fmla="*/ 407 h 1330"/>
                  <a:gd name="T104" fmla="*/ 1016 w 1059"/>
                  <a:gd name="T105" fmla="*/ 312 h 1330"/>
                  <a:gd name="T106" fmla="*/ 968 w 1059"/>
                  <a:gd name="T107" fmla="*/ 225 h 1330"/>
                  <a:gd name="T108" fmla="*/ 824 w 1059"/>
                  <a:gd name="T109" fmla="*/ 87 h 1330"/>
                  <a:gd name="T110" fmla="*/ 686 w 1059"/>
                  <a:gd name="T111" fmla="*/ 23 h 1330"/>
                  <a:gd name="T112" fmla="*/ 583 w 1059"/>
                  <a:gd name="T113" fmla="*/ 2 h 13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1059" h="1330">
                    <a:moveTo>
                      <a:pt x="326" y="1328"/>
                    </a:moveTo>
                    <a:lnTo>
                      <a:pt x="326" y="1328"/>
                    </a:lnTo>
                    <a:lnTo>
                      <a:pt x="308" y="1318"/>
                    </a:lnTo>
                    <a:lnTo>
                      <a:pt x="294" y="1308"/>
                    </a:lnTo>
                    <a:lnTo>
                      <a:pt x="280" y="1296"/>
                    </a:lnTo>
                    <a:lnTo>
                      <a:pt x="269" y="1285"/>
                    </a:lnTo>
                    <a:lnTo>
                      <a:pt x="253" y="1265"/>
                    </a:lnTo>
                    <a:lnTo>
                      <a:pt x="245" y="1251"/>
                    </a:lnTo>
                    <a:lnTo>
                      <a:pt x="245" y="1251"/>
                    </a:lnTo>
                    <a:lnTo>
                      <a:pt x="241" y="1241"/>
                    </a:lnTo>
                    <a:lnTo>
                      <a:pt x="237" y="1229"/>
                    </a:lnTo>
                    <a:lnTo>
                      <a:pt x="233" y="1200"/>
                    </a:lnTo>
                    <a:lnTo>
                      <a:pt x="231" y="1172"/>
                    </a:lnTo>
                    <a:lnTo>
                      <a:pt x="231" y="1148"/>
                    </a:lnTo>
                    <a:lnTo>
                      <a:pt x="231" y="1148"/>
                    </a:lnTo>
                    <a:lnTo>
                      <a:pt x="229" y="1134"/>
                    </a:lnTo>
                    <a:lnTo>
                      <a:pt x="225" y="1118"/>
                    </a:lnTo>
                    <a:lnTo>
                      <a:pt x="217" y="1081"/>
                    </a:lnTo>
                    <a:lnTo>
                      <a:pt x="203" y="1039"/>
                    </a:lnTo>
                    <a:lnTo>
                      <a:pt x="203" y="1039"/>
                    </a:lnTo>
                    <a:lnTo>
                      <a:pt x="67" y="757"/>
                    </a:lnTo>
                    <a:lnTo>
                      <a:pt x="67" y="757"/>
                    </a:lnTo>
                    <a:lnTo>
                      <a:pt x="51" y="729"/>
                    </a:lnTo>
                    <a:lnTo>
                      <a:pt x="37" y="699"/>
                    </a:lnTo>
                    <a:lnTo>
                      <a:pt x="37" y="699"/>
                    </a:lnTo>
                    <a:lnTo>
                      <a:pt x="21" y="654"/>
                    </a:lnTo>
                    <a:lnTo>
                      <a:pt x="10" y="607"/>
                    </a:lnTo>
                    <a:lnTo>
                      <a:pt x="2" y="559"/>
                    </a:lnTo>
                    <a:lnTo>
                      <a:pt x="0" y="535"/>
                    </a:lnTo>
                    <a:lnTo>
                      <a:pt x="0" y="510"/>
                    </a:lnTo>
                    <a:lnTo>
                      <a:pt x="0" y="510"/>
                    </a:lnTo>
                    <a:lnTo>
                      <a:pt x="0" y="484"/>
                    </a:lnTo>
                    <a:lnTo>
                      <a:pt x="2" y="458"/>
                    </a:lnTo>
                    <a:lnTo>
                      <a:pt x="6" y="433"/>
                    </a:lnTo>
                    <a:lnTo>
                      <a:pt x="10" y="407"/>
                    </a:lnTo>
                    <a:lnTo>
                      <a:pt x="17" y="383"/>
                    </a:lnTo>
                    <a:lnTo>
                      <a:pt x="25" y="359"/>
                    </a:lnTo>
                    <a:lnTo>
                      <a:pt x="33" y="334"/>
                    </a:lnTo>
                    <a:lnTo>
                      <a:pt x="43" y="312"/>
                    </a:lnTo>
                    <a:lnTo>
                      <a:pt x="53" y="290"/>
                    </a:lnTo>
                    <a:lnTo>
                      <a:pt x="65" y="267"/>
                    </a:lnTo>
                    <a:lnTo>
                      <a:pt x="77" y="245"/>
                    </a:lnTo>
                    <a:lnTo>
                      <a:pt x="91" y="225"/>
                    </a:lnTo>
                    <a:lnTo>
                      <a:pt x="122" y="186"/>
                    </a:lnTo>
                    <a:lnTo>
                      <a:pt x="156" y="150"/>
                    </a:lnTo>
                    <a:lnTo>
                      <a:pt x="195" y="116"/>
                    </a:lnTo>
                    <a:lnTo>
                      <a:pt x="235" y="87"/>
                    </a:lnTo>
                    <a:lnTo>
                      <a:pt x="278" y="61"/>
                    </a:lnTo>
                    <a:lnTo>
                      <a:pt x="324" y="41"/>
                    </a:lnTo>
                    <a:lnTo>
                      <a:pt x="348" y="31"/>
                    </a:lnTo>
                    <a:lnTo>
                      <a:pt x="373" y="23"/>
                    </a:lnTo>
                    <a:lnTo>
                      <a:pt x="397" y="16"/>
                    </a:lnTo>
                    <a:lnTo>
                      <a:pt x="423" y="10"/>
                    </a:lnTo>
                    <a:lnTo>
                      <a:pt x="450" y="6"/>
                    </a:lnTo>
                    <a:lnTo>
                      <a:pt x="476" y="2"/>
                    </a:lnTo>
                    <a:lnTo>
                      <a:pt x="502" y="0"/>
                    </a:lnTo>
                    <a:lnTo>
                      <a:pt x="529" y="0"/>
                    </a:lnTo>
                    <a:lnTo>
                      <a:pt x="529" y="0"/>
                    </a:lnTo>
                    <a:lnTo>
                      <a:pt x="557" y="0"/>
                    </a:lnTo>
                    <a:lnTo>
                      <a:pt x="583" y="2"/>
                    </a:lnTo>
                    <a:lnTo>
                      <a:pt x="609" y="6"/>
                    </a:lnTo>
                    <a:lnTo>
                      <a:pt x="636" y="10"/>
                    </a:lnTo>
                    <a:lnTo>
                      <a:pt x="660" y="16"/>
                    </a:lnTo>
                    <a:lnTo>
                      <a:pt x="686" y="23"/>
                    </a:lnTo>
                    <a:lnTo>
                      <a:pt x="711" y="31"/>
                    </a:lnTo>
                    <a:lnTo>
                      <a:pt x="735" y="41"/>
                    </a:lnTo>
                    <a:lnTo>
                      <a:pt x="782" y="61"/>
                    </a:lnTo>
                    <a:lnTo>
                      <a:pt x="824" y="87"/>
                    </a:lnTo>
                    <a:lnTo>
                      <a:pt x="864" y="116"/>
                    </a:lnTo>
                    <a:lnTo>
                      <a:pt x="903" y="150"/>
                    </a:lnTo>
                    <a:lnTo>
                      <a:pt x="937" y="186"/>
                    </a:lnTo>
                    <a:lnTo>
                      <a:pt x="968" y="225"/>
                    </a:lnTo>
                    <a:lnTo>
                      <a:pt x="982" y="245"/>
                    </a:lnTo>
                    <a:lnTo>
                      <a:pt x="994" y="267"/>
                    </a:lnTo>
                    <a:lnTo>
                      <a:pt x="1006" y="290"/>
                    </a:lnTo>
                    <a:lnTo>
                      <a:pt x="1016" y="312"/>
                    </a:lnTo>
                    <a:lnTo>
                      <a:pt x="1026" y="334"/>
                    </a:lnTo>
                    <a:lnTo>
                      <a:pt x="1034" y="359"/>
                    </a:lnTo>
                    <a:lnTo>
                      <a:pt x="1043" y="383"/>
                    </a:lnTo>
                    <a:lnTo>
                      <a:pt x="1049" y="407"/>
                    </a:lnTo>
                    <a:lnTo>
                      <a:pt x="1053" y="433"/>
                    </a:lnTo>
                    <a:lnTo>
                      <a:pt x="1057" y="458"/>
                    </a:lnTo>
                    <a:lnTo>
                      <a:pt x="1059" y="484"/>
                    </a:lnTo>
                    <a:lnTo>
                      <a:pt x="1059" y="510"/>
                    </a:lnTo>
                    <a:lnTo>
                      <a:pt x="1059" y="510"/>
                    </a:lnTo>
                    <a:lnTo>
                      <a:pt x="1059" y="535"/>
                    </a:lnTo>
                    <a:lnTo>
                      <a:pt x="1057" y="559"/>
                    </a:lnTo>
                    <a:lnTo>
                      <a:pt x="1049" y="607"/>
                    </a:lnTo>
                    <a:lnTo>
                      <a:pt x="1037" y="654"/>
                    </a:lnTo>
                    <a:lnTo>
                      <a:pt x="1022" y="699"/>
                    </a:lnTo>
                    <a:lnTo>
                      <a:pt x="1022" y="699"/>
                    </a:lnTo>
                    <a:lnTo>
                      <a:pt x="1008" y="729"/>
                    </a:lnTo>
                    <a:lnTo>
                      <a:pt x="992" y="757"/>
                    </a:lnTo>
                    <a:lnTo>
                      <a:pt x="992" y="757"/>
                    </a:lnTo>
                    <a:lnTo>
                      <a:pt x="856" y="1039"/>
                    </a:lnTo>
                    <a:lnTo>
                      <a:pt x="856" y="1039"/>
                    </a:lnTo>
                    <a:lnTo>
                      <a:pt x="842" y="1081"/>
                    </a:lnTo>
                    <a:lnTo>
                      <a:pt x="832" y="1118"/>
                    </a:lnTo>
                    <a:lnTo>
                      <a:pt x="830" y="1134"/>
                    </a:lnTo>
                    <a:lnTo>
                      <a:pt x="828" y="1148"/>
                    </a:lnTo>
                    <a:lnTo>
                      <a:pt x="828" y="1148"/>
                    </a:lnTo>
                    <a:lnTo>
                      <a:pt x="828" y="1172"/>
                    </a:lnTo>
                    <a:lnTo>
                      <a:pt x="826" y="1200"/>
                    </a:lnTo>
                    <a:lnTo>
                      <a:pt x="822" y="1229"/>
                    </a:lnTo>
                    <a:lnTo>
                      <a:pt x="818" y="1241"/>
                    </a:lnTo>
                    <a:lnTo>
                      <a:pt x="814" y="1251"/>
                    </a:lnTo>
                    <a:lnTo>
                      <a:pt x="814" y="1251"/>
                    </a:lnTo>
                    <a:lnTo>
                      <a:pt x="806" y="1265"/>
                    </a:lnTo>
                    <a:lnTo>
                      <a:pt x="790" y="1285"/>
                    </a:lnTo>
                    <a:lnTo>
                      <a:pt x="779" y="1296"/>
                    </a:lnTo>
                    <a:lnTo>
                      <a:pt x="765" y="1308"/>
                    </a:lnTo>
                    <a:lnTo>
                      <a:pt x="749" y="1318"/>
                    </a:lnTo>
                    <a:lnTo>
                      <a:pt x="733" y="1328"/>
                    </a:lnTo>
                    <a:lnTo>
                      <a:pt x="529" y="1328"/>
                    </a:lnTo>
                    <a:lnTo>
                      <a:pt x="326" y="1328"/>
                    </a:lnTo>
                    <a:close/>
                    <a:moveTo>
                      <a:pt x="529" y="0"/>
                    </a:moveTo>
                    <a:lnTo>
                      <a:pt x="529" y="0"/>
                    </a:lnTo>
                    <a:lnTo>
                      <a:pt x="502" y="0"/>
                    </a:lnTo>
                    <a:lnTo>
                      <a:pt x="476" y="2"/>
                    </a:lnTo>
                    <a:lnTo>
                      <a:pt x="450" y="4"/>
                    </a:lnTo>
                    <a:lnTo>
                      <a:pt x="423" y="10"/>
                    </a:lnTo>
                    <a:lnTo>
                      <a:pt x="397" y="14"/>
                    </a:lnTo>
                    <a:lnTo>
                      <a:pt x="373" y="23"/>
                    </a:lnTo>
                    <a:lnTo>
                      <a:pt x="348" y="31"/>
                    </a:lnTo>
                    <a:lnTo>
                      <a:pt x="324" y="39"/>
                    </a:lnTo>
                    <a:lnTo>
                      <a:pt x="278" y="61"/>
                    </a:lnTo>
                    <a:lnTo>
                      <a:pt x="235" y="87"/>
                    </a:lnTo>
                    <a:lnTo>
                      <a:pt x="193" y="116"/>
                    </a:lnTo>
                    <a:lnTo>
                      <a:pt x="156" y="148"/>
                    </a:lnTo>
                    <a:lnTo>
                      <a:pt x="122" y="184"/>
                    </a:lnTo>
                    <a:lnTo>
                      <a:pt x="91" y="225"/>
                    </a:lnTo>
                    <a:lnTo>
                      <a:pt x="77" y="245"/>
                    </a:lnTo>
                    <a:lnTo>
                      <a:pt x="63" y="267"/>
                    </a:lnTo>
                    <a:lnTo>
                      <a:pt x="53" y="288"/>
                    </a:lnTo>
                    <a:lnTo>
                      <a:pt x="41" y="312"/>
                    </a:lnTo>
                    <a:lnTo>
                      <a:pt x="33" y="334"/>
                    </a:lnTo>
                    <a:lnTo>
                      <a:pt x="23" y="359"/>
                    </a:lnTo>
                    <a:lnTo>
                      <a:pt x="17" y="383"/>
                    </a:lnTo>
                    <a:lnTo>
                      <a:pt x="10" y="407"/>
                    </a:lnTo>
                    <a:lnTo>
                      <a:pt x="6" y="431"/>
                    </a:lnTo>
                    <a:lnTo>
                      <a:pt x="2" y="458"/>
                    </a:lnTo>
                    <a:lnTo>
                      <a:pt x="0" y="484"/>
                    </a:lnTo>
                    <a:lnTo>
                      <a:pt x="0" y="510"/>
                    </a:lnTo>
                    <a:lnTo>
                      <a:pt x="0" y="510"/>
                    </a:lnTo>
                    <a:lnTo>
                      <a:pt x="0" y="535"/>
                    </a:lnTo>
                    <a:lnTo>
                      <a:pt x="2" y="559"/>
                    </a:lnTo>
                    <a:lnTo>
                      <a:pt x="8" y="607"/>
                    </a:lnTo>
                    <a:lnTo>
                      <a:pt x="21" y="654"/>
                    </a:lnTo>
                    <a:lnTo>
                      <a:pt x="37" y="699"/>
                    </a:lnTo>
                    <a:lnTo>
                      <a:pt x="37" y="699"/>
                    </a:lnTo>
                    <a:lnTo>
                      <a:pt x="51" y="729"/>
                    </a:lnTo>
                    <a:lnTo>
                      <a:pt x="65" y="757"/>
                    </a:lnTo>
                    <a:lnTo>
                      <a:pt x="65" y="757"/>
                    </a:lnTo>
                    <a:lnTo>
                      <a:pt x="203" y="1039"/>
                    </a:lnTo>
                    <a:lnTo>
                      <a:pt x="203" y="1039"/>
                    </a:lnTo>
                    <a:lnTo>
                      <a:pt x="215" y="1081"/>
                    </a:lnTo>
                    <a:lnTo>
                      <a:pt x="225" y="1118"/>
                    </a:lnTo>
                    <a:lnTo>
                      <a:pt x="229" y="1134"/>
                    </a:lnTo>
                    <a:lnTo>
                      <a:pt x="229" y="1148"/>
                    </a:lnTo>
                    <a:lnTo>
                      <a:pt x="229" y="1148"/>
                    </a:lnTo>
                    <a:lnTo>
                      <a:pt x="231" y="1174"/>
                    </a:lnTo>
                    <a:lnTo>
                      <a:pt x="233" y="1203"/>
                    </a:lnTo>
                    <a:lnTo>
                      <a:pt x="237" y="1229"/>
                    </a:lnTo>
                    <a:lnTo>
                      <a:pt x="241" y="1241"/>
                    </a:lnTo>
                    <a:lnTo>
                      <a:pt x="245" y="1253"/>
                    </a:lnTo>
                    <a:lnTo>
                      <a:pt x="245" y="1253"/>
                    </a:lnTo>
                    <a:lnTo>
                      <a:pt x="253" y="1267"/>
                    </a:lnTo>
                    <a:lnTo>
                      <a:pt x="269" y="1285"/>
                    </a:lnTo>
                    <a:lnTo>
                      <a:pt x="280" y="1298"/>
                    </a:lnTo>
                    <a:lnTo>
                      <a:pt x="294" y="1308"/>
                    </a:lnTo>
                    <a:lnTo>
                      <a:pt x="308" y="1320"/>
                    </a:lnTo>
                    <a:lnTo>
                      <a:pt x="326" y="1330"/>
                    </a:lnTo>
                    <a:lnTo>
                      <a:pt x="529" y="1330"/>
                    </a:lnTo>
                    <a:lnTo>
                      <a:pt x="733" y="1330"/>
                    </a:lnTo>
                    <a:lnTo>
                      <a:pt x="733" y="1330"/>
                    </a:lnTo>
                    <a:lnTo>
                      <a:pt x="751" y="1320"/>
                    </a:lnTo>
                    <a:lnTo>
                      <a:pt x="765" y="1308"/>
                    </a:lnTo>
                    <a:lnTo>
                      <a:pt x="779" y="1298"/>
                    </a:lnTo>
                    <a:lnTo>
                      <a:pt x="790" y="1285"/>
                    </a:lnTo>
                    <a:lnTo>
                      <a:pt x="806" y="1267"/>
                    </a:lnTo>
                    <a:lnTo>
                      <a:pt x="814" y="1253"/>
                    </a:lnTo>
                    <a:lnTo>
                      <a:pt x="814" y="1253"/>
                    </a:lnTo>
                    <a:lnTo>
                      <a:pt x="818" y="1241"/>
                    </a:lnTo>
                    <a:lnTo>
                      <a:pt x="822" y="1229"/>
                    </a:lnTo>
                    <a:lnTo>
                      <a:pt x="826" y="1203"/>
                    </a:lnTo>
                    <a:lnTo>
                      <a:pt x="828" y="1174"/>
                    </a:lnTo>
                    <a:lnTo>
                      <a:pt x="828" y="1148"/>
                    </a:lnTo>
                    <a:lnTo>
                      <a:pt x="828" y="1148"/>
                    </a:lnTo>
                    <a:lnTo>
                      <a:pt x="830" y="1134"/>
                    </a:lnTo>
                    <a:lnTo>
                      <a:pt x="834" y="1118"/>
                    </a:lnTo>
                    <a:lnTo>
                      <a:pt x="842" y="1081"/>
                    </a:lnTo>
                    <a:lnTo>
                      <a:pt x="856" y="1039"/>
                    </a:lnTo>
                    <a:lnTo>
                      <a:pt x="856" y="1039"/>
                    </a:lnTo>
                    <a:lnTo>
                      <a:pt x="994" y="757"/>
                    </a:lnTo>
                    <a:lnTo>
                      <a:pt x="994" y="757"/>
                    </a:lnTo>
                    <a:lnTo>
                      <a:pt x="1008" y="729"/>
                    </a:lnTo>
                    <a:lnTo>
                      <a:pt x="1022" y="699"/>
                    </a:lnTo>
                    <a:lnTo>
                      <a:pt x="1022" y="699"/>
                    </a:lnTo>
                    <a:lnTo>
                      <a:pt x="1039" y="654"/>
                    </a:lnTo>
                    <a:lnTo>
                      <a:pt x="1049" y="607"/>
                    </a:lnTo>
                    <a:lnTo>
                      <a:pt x="1057" y="559"/>
                    </a:lnTo>
                    <a:lnTo>
                      <a:pt x="1059" y="535"/>
                    </a:lnTo>
                    <a:lnTo>
                      <a:pt x="1059" y="510"/>
                    </a:lnTo>
                    <a:lnTo>
                      <a:pt x="1059" y="510"/>
                    </a:lnTo>
                    <a:lnTo>
                      <a:pt x="1059" y="484"/>
                    </a:lnTo>
                    <a:lnTo>
                      <a:pt x="1057" y="458"/>
                    </a:lnTo>
                    <a:lnTo>
                      <a:pt x="1053" y="431"/>
                    </a:lnTo>
                    <a:lnTo>
                      <a:pt x="1049" y="407"/>
                    </a:lnTo>
                    <a:lnTo>
                      <a:pt x="1043" y="383"/>
                    </a:lnTo>
                    <a:lnTo>
                      <a:pt x="1034" y="359"/>
                    </a:lnTo>
                    <a:lnTo>
                      <a:pt x="1026" y="334"/>
                    </a:lnTo>
                    <a:lnTo>
                      <a:pt x="1016" y="312"/>
                    </a:lnTo>
                    <a:lnTo>
                      <a:pt x="1006" y="288"/>
                    </a:lnTo>
                    <a:lnTo>
                      <a:pt x="994" y="267"/>
                    </a:lnTo>
                    <a:lnTo>
                      <a:pt x="982" y="245"/>
                    </a:lnTo>
                    <a:lnTo>
                      <a:pt x="968" y="225"/>
                    </a:lnTo>
                    <a:lnTo>
                      <a:pt x="937" y="184"/>
                    </a:lnTo>
                    <a:lnTo>
                      <a:pt x="903" y="148"/>
                    </a:lnTo>
                    <a:lnTo>
                      <a:pt x="864" y="116"/>
                    </a:lnTo>
                    <a:lnTo>
                      <a:pt x="824" y="87"/>
                    </a:lnTo>
                    <a:lnTo>
                      <a:pt x="782" y="61"/>
                    </a:lnTo>
                    <a:lnTo>
                      <a:pt x="735" y="39"/>
                    </a:lnTo>
                    <a:lnTo>
                      <a:pt x="711" y="31"/>
                    </a:lnTo>
                    <a:lnTo>
                      <a:pt x="686" y="23"/>
                    </a:lnTo>
                    <a:lnTo>
                      <a:pt x="660" y="14"/>
                    </a:lnTo>
                    <a:lnTo>
                      <a:pt x="636" y="10"/>
                    </a:lnTo>
                    <a:lnTo>
                      <a:pt x="609" y="4"/>
                    </a:lnTo>
                    <a:lnTo>
                      <a:pt x="583" y="2"/>
                    </a:lnTo>
                    <a:lnTo>
                      <a:pt x="557" y="0"/>
                    </a:lnTo>
                    <a:lnTo>
                      <a:pt x="529" y="0"/>
                    </a:lnTo>
                    <a:close/>
                  </a:path>
                </a:pathLst>
              </a:custGeom>
              <a:solidFill>
                <a:srgbClr val="FAFAF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3" name="Freeform 117"/>
              <p:cNvSpPr>
                <a:spLocks/>
              </p:cNvSpPr>
              <p:nvPr/>
            </p:nvSpPr>
            <p:spPr bwMode="auto">
              <a:xfrm>
                <a:off x="2209" y="374"/>
                <a:ext cx="1059" cy="1328"/>
              </a:xfrm>
              <a:custGeom>
                <a:avLst/>
                <a:gdLst>
                  <a:gd name="T0" fmla="*/ 326 w 1059"/>
                  <a:gd name="T1" fmla="*/ 1328 h 1328"/>
                  <a:gd name="T2" fmla="*/ 294 w 1059"/>
                  <a:gd name="T3" fmla="*/ 1308 h 1328"/>
                  <a:gd name="T4" fmla="*/ 269 w 1059"/>
                  <a:gd name="T5" fmla="*/ 1285 h 1328"/>
                  <a:gd name="T6" fmla="*/ 245 w 1059"/>
                  <a:gd name="T7" fmla="*/ 1251 h 1328"/>
                  <a:gd name="T8" fmla="*/ 241 w 1059"/>
                  <a:gd name="T9" fmla="*/ 1241 h 1328"/>
                  <a:gd name="T10" fmla="*/ 233 w 1059"/>
                  <a:gd name="T11" fmla="*/ 1200 h 1328"/>
                  <a:gd name="T12" fmla="*/ 231 w 1059"/>
                  <a:gd name="T13" fmla="*/ 1148 h 1328"/>
                  <a:gd name="T14" fmla="*/ 229 w 1059"/>
                  <a:gd name="T15" fmla="*/ 1134 h 1328"/>
                  <a:gd name="T16" fmla="*/ 217 w 1059"/>
                  <a:gd name="T17" fmla="*/ 1081 h 1328"/>
                  <a:gd name="T18" fmla="*/ 203 w 1059"/>
                  <a:gd name="T19" fmla="*/ 1039 h 1328"/>
                  <a:gd name="T20" fmla="*/ 67 w 1059"/>
                  <a:gd name="T21" fmla="*/ 757 h 1328"/>
                  <a:gd name="T22" fmla="*/ 37 w 1059"/>
                  <a:gd name="T23" fmla="*/ 699 h 1328"/>
                  <a:gd name="T24" fmla="*/ 21 w 1059"/>
                  <a:gd name="T25" fmla="*/ 654 h 1328"/>
                  <a:gd name="T26" fmla="*/ 2 w 1059"/>
                  <a:gd name="T27" fmla="*/ 559 h 1328"/>
                  <a:gd name="T28" fmla="*/ 0 w 1059"/>
                  <a:gd name="T29" fmla="*/ 510 h 1328"/>
                  <a:gd name="T30" fmla="*/ 0 w 1059"/>
                  <a:gd name="T31" fmla="*/ 484 h 1328"/>
                  <a:gd name="T32" fmla="*/ 6 w 1059"/>
                  <a:gd name="T33" fmla="*/ 433 h 1328"/>
                  <a:gd name="T34" fmla="*/ 17 w 1059"/>
                  <a:gd name="T35" fmla="*/ 383 h 1328"/>
                  <a:gd name="T36" fmla="*/ 33 w 1059"/>
                  <a:gd name="T37" fmla="*/ 334 h 1328"/>
                  <a:gd name="T38" fmla="*/ 53 w 1059"/>
                  <a:gd name="T39" fmla="*/ 290 h 1328"/>
                  <a:gd name="T40" fmla="*/ 77 w 1059"/>
                  <a:gd name="T41" fmla="*/ 245 h 1328"/>
                  <a:gd name="T42" fmla="*/ 122 w 1059"/>
                  <a:gd name="T43" fmla="*/ 186 h 1328"/>
                  <a:gd name="T44" fmla="*/ 195 w 1059"/>
                  <a:gd name="T45" fmla="*/ 116 h 1328"/>
                  <a:gd name="T46" fmla="*/ 278 w 1059"/>
                  <a:gd name="T47" fmla="*/ 61 h 1328"/>
                  <a:gd name="T48" fmla="*/ 348 w 1059"/>
                  <a:gd name="T49" fmla="*/ 31 h 1328"/>
                  <a:gd name="T50" fmla="*/ 397 w 1059"/>
                  <a:gd name="T51" fmla="*/ 16 h 1328"/>
                  <a:gd name="T52" fmla="*/ 450 w 1059"/>
                  <a:gd name="T53" fmla="*/ 6 h 1328"/>
                  <a:gd name="T54" fmla="*/ 502 w 1059"/>
                  <a:gd name="T55" fmla="*/ 0 h 1328"/>
                  <a:gd name="T56" fmla="*/ 529 w 1059"/>
                  <a:gd name="T57" fmla="*/ 0 h 1328"/>
                  <a:gd name="T58" fmla="*/ 583 w 1059"/>
                  <a:gd name="T59" fmla="*/ 2 h 1328"/>
                  <a:gd name="T60" fmla="*/ 636 w 1059"/>
                  <a:gd name="T61" fmla="*/ 10 h 1328"/>
                  <a:gd name="T62" fmla="*/ 686 w 1059"/>
                  <a:gd name="T63" fmla="*/ 23 h 1328"/>
                  <a:gd name="T64" fmla="*/ 735 w 1059"/>
                  <a:gd name="T65" fmla="*/ 41 h 1328"/>
                  <a:gd name="T66" fmla="*/ 824 w 1059"/>
                  <a:gd name="T67" fmla="*/ 87 h 1328"/>
                  <a:gd name="T68" fmla="*/ 903 w 1059"/>
                  <a:gd name="T69" fmla="*/ 150 h 1328"/>
                  <a:gd name="T70" fmla="*/ 968 w 1059"/>
                  <a:gd name="T71" fmla="*/ 225 h 1328"/>
                  <a:gd name="T72" fmla="*/ 994 w 1059"/>
                  <a:gd name="T73" fmla="*/ 267 h 1328"/>
                  <a:gd name="T74" fmla="*/ 1016 w 1059"/>
                  <a:gd name="T75" fmla="*/ 312 h 1328"/>
                  <a:gd name="T76" fmla="*/ 1034 w 1059"/>
                  <a:gd name="T77" fmla="*/ 359 h 1328"/>
                  <a:gd name="T78" fmla="*/ 1049 w 1059"/>
                  <a:gd name="T79" fmla="*/ 407 h 1328"/>
                  <a:gd name="T80" fmla="*/ 1057 w 1059"/>
                  <a:gd name="T81" fmla="*/ 458 h 1328"/>
                  <a:gd name="T82" fmla="*/ 1059 w 1059"/>
                  <a:gd name="T83" fmla="*/ 510 h 1328"/>
                  <a:gd name="T84" fmla="*/ 1059 w 1059"/>
                  <a:gd name="T85" fmla="*/ 535 h 1328"/>
                  <a:gd name="T86" fmla="*/ 1049 w 1059"/>
                  <a:gd name="T87" fmla="*/ 607 h 1328"/>
                  <a:gd name="T88" fmla="*/ 1022 w 1059"/>
                  <a:gd name="T89" fmla="*/ 699 h 1328"/>
                  <a:gd name="T90" fmla="*/ 1008 w 1059"/>
                  <a:gd name="T91" fmla="*/ 729 h 1328"/>
                  <a:gd name="T92" fmla="*/ 992 w 1059"/>
                  <a:gd name="T93" fmla="*/ 757 h 1328"/>
                  <a:gd name="T94" fmla="*/ 856 w 1059"/>
                  <a:gd name="T95" fmla="*/ 1039 h 1328"/>
                  <a:gd name="T96" fmla="*/ 832 w 1059"/>
                  <a:gd name="T97" fmla="*/ 1118 h 1328"/>
                  <a:gd name="T98" fmla="*/ 828 w 1059"/>
                  <a:gd name="T99" fmla="*/ 1148 h 1328"/>
                  <a:gd name="T100" fmla="*/ 828 w 1059"/>
                  <a:gd name="T101" fmla="*/ 1172 h 1328"/>
                  <a:gd name="T102" fmla="*/ 822 w 1059"/>
                  <a:gd name="T103" fmla="*/ 1229 h 1328"/>
                  <a:gd name="T104" fmla="*/ 814 w 1059"/>
                  <a:gd name="T105" fmla="*/ 1251 h 1328"/>
                  <a:gd name="T106" fmla="*/ 806 w 1059"/>
                  <a:gd name="T107" fmla="*/ 1265 h 1328"/>
                  <a:gd name="T108" fmla="*/ 779 w 1059"/>
                  <a:gd name="T109" fmla="*/ 1296 h 1328"/>
                  <a:gd name="T110" fmla="*/ 749 w 1059"/>
                  <a:gd name="T111" fmla="*/ 1318 h 1328"/>
                  <a:gd name="T112" fmla="*/ 529 w 1059"/>
                  <a:gd name="T113" fmla="*/ 1328 h 13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1059" h="1328">
                    <a:moveTo>
                      <a:pt x="326" y="1328"/>
                    </a:moveTo>
                    <a:lnTo>
                      <a:pt x="326" y="1328"/>
                    </a:lnTo>
                    <a:lnTo>
                      <a:pt x="308" y="1318"/>
                    </a:lnTo>
                    <a:lnTo>
                      <a:pt x="294" y="1308"/>
                    </a:lnTo>
                    <a:lnTo>
                      <a:pt x="280" y="1296"/>
                    </a:lnTo>
                    <a:lnTo>
                      <a:pt x="269" y="1285"/>
                    </a:lnTo>
                    <a:lnTo>
                      <a:pt x="253" y="1265"/>
                    </a:lnTo>
                    <a:lnTo>
                      <a:pt x="245" y="1251"/>
                    </a:lnTo>
                    <a:lnTo>
                      <a:pt x="245" y="1251"/>
                    </a:lnTo>
                    <a:lnTo>
                      <a:pt x="241" y="1241"/>
                    </a:lnTo>
                    <a:lnTo>
                      <a:pt x="237" y="1229"/>
                    </a:lnTo>
                    <a:lnTo>
                      <a:pt x="233" y="1200"/>
                    </a:lnTo>
                    <a:lnTo>
                      <a:pt x="231" y="1172"/>
                    </a:lnTo>
                    <a:lnTo>
                      <a:pt x="231" y="1148"/>
                    </a:lnTo>
                    <a:lnTo>
                      <a:pt x="231" y="1148"/>
                    </a:lnTo>
                    <a:lnTo>
                      <a:pt x="229" y="1134"/>
                    </a:lnTo>
                    <a:lnTo>
                      <a:pt x="225" y="1118"/>
                    </a:lnTo>
                    <a:lnTo>
                      <a:pt x="217" y="1081"/>
                    </a:lnTo>
                    <a:lnTo>
                      <a:pt x="203" y="1039"/>
                    </a:lnTo>
                    <a:lnTo>
                      <a:pt x="203" y="1039"/>
                    </a:lnTo>
                    <a:lnTo>
                      <a:pt x="67" y="757"/>
                    </a:lnTo>
                    <a:lnTo>
                      <a:pt x="67" y="757"/>
                    </a:lnTo>
                    <a:lnTo>
                      <a:pt x="51" y="729"/>
                    </a:lnTo>
                    <a:lnTo>
                      <a:pt x="37" y="699"/>
                    </a:lnTo>
                    <a:lnTo>
                      <a:pt x="37" y="699"/>
                    </a:lnTo>
                    <a:lnTo>
                      <a:pt x="21" y="654"/>
                    </a:lnTo>
                    <a:lnTo>
                      <a:pt x="10" y="607"/>
                    </a:lnTo>
                    <a:lnTo>
                      <a:pt x="2" y="559"/>
                    </a:lnTo>
                    <a:lnTo>
                      <a:pt x="0" y="535"/>
                    </a:lnTo>
                    <a:lnTo>
                      <a:pt x="0" y="510"/>
                    </a:lnTo>
                    <a:lnTo>
                      <a:pt x="0" y="510"/>
                    </a:lnTo>
                    <a:lnTo>
                      <a:pt x="0" y="484"/>
                    </a:lnTo>
                    <a:lnTo>
                      <a:pt x="2" y="458"/>
                    </a:lnTo>
                    <a:lnTo>
                      <a:pt x="6" y="433"/>
                    </a:lnTo>
                    <a:lnTo>
                      <a:pt x="10" y="407"/>
                    </a:lnTo>
                    <a:lnTo>
                      <a:pt x="17" y="383"/>
                    </a:lnTo>
                    <a:lnTo>
                      <a:pt x="25" y="359"/>
                    </a:lnTo>
                    <a:lnTo>
                      <a:pt x="33" y="334"/>
                    </a:lnTo>
                    <a:lnTo>
                      <a:pt x="43" y="312"/>
                    </a:lnTo>
                    <a:lnTo>
                      <a:pt x="53" y="290"/>
                    </a:lnTo>
                    <a:lnTo>
                      <a:pt x="65" y="267"/>
                    </a:lnTo>
                    <a:lnTo>
                      <a:pt x="77" y="245"/>
                    </a:lnTo>
                    <a:lnTo>
                      <a:pt x="91" y="225"/>
                    </a:lnTo>
                    <a:lnTo>
                      <a:pt x="122" y="186"/>
                    </a:lnTo>
                    <a:lnTo>
                      <a:pt x="156" y="150"/>
                    </a:lnTo>
                    <a:lnTo>
                      <a:pt x="195" y="116"/>
                    </a:lnTo>
                    <a:lnTo>
                      <a:pt x="235" y="87"/>
                    </a:lnTo>
                    <a:lnTo>
                      <a:pt x="278" y="61"/>
                    </a:lnTo>
                    <a:lnTo>
                      <a:pt x="324" y="41"/>
                    </a:lnTo>
                    <a:lnTo>
                      <a:pt x="348" y="31"/>
                    </a:lnTo>
                    <a:lnTo>
                      <a:pt x="373" y="23"/>
                    </a:lnTo>
                    <a:lnTo>
                      <a:pt x="397" y="16"/>
                    </a:lnTo>
                    <a:lnTo>
                      <a:pt x="423" y="10"/>
                    </a:lnTo>
                    <a:lnTo>
                      <a:pt x="450" y="6"/>
                    </a:lnTo>
                    <a:lnTo>
                      <a:pt x="476" y="2"/>
                    </a:lnTo>
                    <a:lnTo>
                      <a:pt x="502" y="0"/>
                    </a:lnTo>
                    <a:lnTo>
                      <a:pt x="529" y="0"/>
                    </a:lnTo>
                    <a:lnTo>
                      <a:pt x="529" y="0"/>
                    </a:lnTo>
                    <a:lnTo>
                      <a:pt x="557" y="0"/>
                    </a:lnTo>
                    <a:lnTo>
                      <a:pt x="583" y="2"/>
                    </a:lnTo>
                    <a:lnTo>
                      <a:pt x="609" y="6"/>
                    </a:lnTo>
                    <a:lnTo>
                      <a:pt x="636" y="10"/>
                    </a:lnTo>
                    <a:lnTo>
                      <a:pt x="660" y="16"/>
                    </a:lnTo>
                    <a:lnTo>
                      <a:pt x="686" y="23"/>
                    </a:lnTo>
                    <a:lnTo>
                      <a:pt x="711" y="31"/>
                    </a:lnTo>
                    <a:lnTo>
                      <a:pt x="735" y="41"/>
                    </a:lnTo>
                    <a:lnTo>
                      <a:pt x="782" y="61"/>
                    </a:lnTo>
                    <a:lnTo>
                      <a:pt x="824" y="87"/>
                    </a:lnTo>
                    <a:lnTo>
                      <a:pt x="864" y="116"/>
                    </a:lnTo>
                    <a:lnTo>
                      <a:pt x="903" y="150"/>
                    </a:lnTo>
                    <a:lnTo>
                      <a:pt x="937" y="186"/>
                    </a:lnTo>
                    <a:lnTo>
                      <a:pt x="968" y="225"/>
                    </a:lnTo>
                    <a:lnTo>
                      <a:pt x="982" y="245"/>
                    </a:lnTo>
                    <a:lnTo>
                      <a:pt x="994" y="267"/>
                    </a:lnTo>
                    <a:lnTo>
                      <a:pt x="1006" y="290"/>
                    </a:lnTo>
                    <a:lnTo>
                      <a:pt x="1016" y="312"/>
                    </a:lnTo>
                    <a:lnTo>
                      <a:pt x="1026" y="334"/>
                    </a:lnTo>
                    <a:lnTo>
                      <a:pt x="1034" y="359"/>
                    </a:lnTo>
                    <a:lnTo>
                      <a:pt x="1043" y="383"/>
                    </a:lnTo>
                    <a:lnTo>
                      <a:pt x="1049" y="407"/>
                    </a:lnTo>
                    <a:lnTo>
                      <a:pt x="1053" y="433"/>
                    </a:lnTo>
                    <a:lnTo>
                      <a:pt x="1057" y="458"/>
                    </a:lnTo>
                    <a:lnTo>
                      <a:pt x="1059" y="484"/>
                    </a:lnTo>
                    <a:lnTo>
                      <a:pt x="1059" y="510"/>
                    </a:lnTo>
                    <a:lnTo>
                      <a:pt x="1059" y="510"/>
                    </a:lnTo>
                    <a:lnTo>
                      <a:pt x="1059" y="535"/>
                    </a:lnTo>
                    <a:lnTo>
                      <a:pt x="1057" y="559"/>
                    </a:lnTo>
                    <a:lnTo>
                      <a:pt x="1049" y="607"/>
                    </a:lnTo>
                    <a:lnTo>
                      <a:pt x="1037" y="654"/>
                    </a:lnTo>
                    <a:lnTo>
                      <a:pt x="1022" y="699"/>
                    </a:lnTo>
                    <a:lnTo>
                      <a:pt x="1022" y="699"/>
                    </a:lnTo>
                    <a:lnTo>
                      <a:pt x="1008" y="729"/>
                    </a:lnTo>
                    <a:lnTo>
                      <a:pt x="992" y="757"/>
                    </a:lnTo>
                    <a:lnTo>
                      <a:pt x="992" y="757"/>
                    </a:lnTo>
                    <a:lnTo>
                      <a:pt x="856" y="1039"/>
                    </a:lnTo>
                    <a:lnTo>
                      <a:pt x="856" y="1039"/>
                    </a:lnTo>
                    <a:lnTo>
                      <a:pt x="842" y="1081"/>
                    </a:lnTo>
                    <a:lnTo>
                      <a:pt x="832" y="1118"/>
                    </a:lnTo>
                    <a:lnTo>
                      <a:pt x="830" y="1134"/>
                    </a:lnTo>
                    <a:lnTo>
                      <a:pt x="828" y="1148"/>
                    </a:lnTo>
                    <a:lnTo>
                      <a:pt x="828" y="1148"/>
                    </a:lnTo>
                    <a:lnTo>
                      <a:pt x="828" y="1172"/>
                    </a:lnTo>
                    <a:lnTo>
                      <a:pt x="826" y="1200"/>
                    </a:lnTo>
                    <a:lnTo>
                      <a:pt x="822" y="1229"/>
                    </a:lnTo>
                    <a:lnTo>
                      <a:pt x="818" y="1241"/>
                    </a:lnTo>
                    <a:lnTo>
                      <a:pt x="814" y="1251"/>
                    </a:lnTo>
                    <a:lnTo>
                      <a:pt x="814" y="1251"/>
                    </a:lnTo>
                    <a:lnTo>
                      <a:pt x="806" y="1265"/>
                    </a:lnTo>
                    <a:lnTo>
                      <a:pt x="790" y="1285"/>
                    </a:lnTo>
                    <a:lnTo>
                      <a:pt x="779" y="1296"/>
                    </a:lnTo>
                    <a:lnTo>
                      <a:pt x="765" y="1308"/>
                    </a:lnTo>
                    <a:lnTo>
                      <a:pt x="749" y="1318"/>
                    </a:lnTo>
                    <a:lnTo>
                      <a:pt x="733" y="1328"/>
                    </a:lnTo>
                    <a:lnTo>
                      <a:pt x="529" y="1328"/>
                    </a:lnTo>
                    <a:lnTo>
                      <a:pt x="326" y="1328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4" name="Freeform 118"/>
              <p:cNvSpPr>
                <a:spLocks/>
              </p:cNvSpPr>
              <p:nvPr/>
            </p:nvSpPr>
            <p:spPr bwMode="auto">
              <a:xfrm>
                <a:off x="2209" y="374"/>
                <a:ext cx="1059" cy="1330"/>
              </a:xfrm>
              <a:custGeom>
                <a:avLst/>
                <a:gdLst>
                  <a:gd name="T0" fmla="*/ 529 w 1059"/>
                  <a:gd name="T1" fmla="*/ 0 h 1330"/>
                  <a:gd name="T2" fmla="*/ 476 w 1059"/>
                  <a:gd name="T3" fmla="*/ 2 h 1330"/>
                  <a:gd name="T4" fmla="*/ 423 w 1059"/>
                  <a:gd name="T5" fmla="*/ 10 h 1330"/>
                  <a:gd name="T6" fmla="*/ 373 w 1059"/>
                  <a:gd name="T7" fmla="*/ 23 h 1330"/>
                  <a:gd name="T8" fmla="*/ 324 w 1059"/>
                  <a:gd name="T9" fmla="*/ 39 h 1330"/>
                  <a:gd name="T10" fmla="*/ 235 w 1059"/>
                  <a:gd name="T11" fmla="*/ 87 h 1330"/>
                  <a:gd name="T12" fmla="*/ 156 w 1059"/>
                  <a:gd name="T13" fmla="*/ 148 h 1330"/>
                  <a:gd name="T14" fmla="*/ 91 w 1059"/>
                  <a:gd name="T15" fmla="*/ 225 h 1330"/>
                  <a:gd name="T16" fmla="*/ 63 w 1059"/>
                  <a:gd name="T17" fmla="*/ 267 h 1330"/>
                  <a:gd name="T18" fmla="*/ 41 w 1059"/>
                  <a:gd name="T19" fmla="*/ 312 h 1330"/>
                  <a:gd name="T20" fmla="*/ 23 w 1059"/>
                  <a:gd name="T21" fmla="*/ 359 h 1330"/>
                  <a:gd name="T22" fmla="*/ 10 w 1059"/>
                  <a:gd name="T23" fmla="*/ 407 h 1330"/>
                  <a:gd name="T24" fmla="*/ 2 w 1059"/>
                  <a:gd name="T25" fmla="*/ 458 h 1330"/>
                  <a:gd name="T26" fmla="*/ 0 w 1059"/>
                  <a:gd name="T27" fmla="*/ 510 h 1330"/>
                  <a:gd name="T28" fmla="*/ 0 w 1059"/>
                  <a:gd name="T29" fmla="*/ 535 h 1330"/>
                  <a:gd name="T30" fmla="*/ 8 w 1059"/>
                  <a:gd name="T31" fmla="*/ 607 h 1330"/>
                  <a:gd name="T32" fmla="*/ 37 w 1059"/>
                  <a:gd name="T33" fmla="*/ 699 h 1330"/>
                  <a:gd name="T34" fmla="*/ 51 w 1059"/>
                  <a:gd name="T35" fmla="*/ 729 h 1330"/>
                  <a:gd name="T36" fmla="*/ 65 w 1059"/>
                  <a:gd name="T37" fmla="*/ 757 h 1330"/>
                  <a:gd name="T38" fmla="*/ 203 w 1059"/>
                  <a:gd name="T39" fmla="*/ 1039 h 1330"/>
                  <a:gd name="T40" fmla="*/ 225 w 1059"/>
                  <a:gd name="T41" fmla="*/ 1118 h 1330"/>
                  <a:gd name="T42" fmla="*/ 229 w 1059"/>
                  <a:gd name="T43" fmla="*/ 1148 h 1330"/>
                  <a:gd name="T44" fmla="*/ 231 w 1059"/>
                  <a:gd name="T45" fmla="*/ 1174 h 1330"/>
                  <a:gd name="T46" fmla="*/ 237 w 1059"/>
                  <a:gd name="T47" fmla="*/ 1229 h 1330"/>
                  <a:gd name="T48" fmla="*/ 245 w 1059"/>
                  <a:gd name="T49" fmla="*/ 1253 h 1330"/>
                  <a:gd name="T50" fmla="*/ 253 w 1059"/>
                  <a:gd name="T51" fmla="*/ 1267 h 1330"/>
                  <a:gd name="T52" fmla="*/ 280 w 1059"/>
                  <a:gd name="T53" fmla="*/ 1298 h 1330"/>
                  <a:gd name="T54" fmla="*/ 308 w 1059"/>
                  <a:gd name="T55" fmla="*/ 1320 h 1330"/>
                  <a:gd name="T56" fmla="*/ 529 w 1059"/>
                  <a:gd name="T57" fmla="*/ 1330 h 1330"/>
                  <a:gd name="T58" fmla="*/ 733 w 1059"/>
                  <a:gd name="T59" fmla="*/ 1330 h 1330"/>
                  <a:gd name="T60" fmla="*/ 765 w 1059"/>
                  <a:gd name="T61" fmla="*/ 1308 h 1330"/>
                  <a:gd name="T62" fmla="*/ 790 w 1059"/>
                  <a:gd name="T63" fmla="*/ 1285 h 1330"/>
                  <a:gd name="T64" fmla="*/ 814 w 1059"/>
                  <a:gd name="T65" fmla="*/ 1253 h 1330"/>
                  <a:gd name="T66" fmla="*/ 818 w 1059"/>
                  <a:gd name="T67" fmla="*/ 1241 h 1330"/>
                  <a:gd name="T68" fmla="*/ 826 w 1059"/>
                  <a:gd name="T69" fmla="*/ 1203 h 1330"/>
                  <a:gd name="T70" fmla="*/ 828 w 1059"/>
                  <a:gd name="T71" fmla="*/ 1148 h 1330"/>
                  <a:gd name="T72" fmla="*/ 830 w 1059"/>
                  <a:gd name="T73" fmla="*/ 1134 h 1330"/>
                  <a:gd name="T74" fmla="*/ 842 w 1059"/>
                  <a:gd name="T75" fmla="*/ 1081 h 1330"/>
                  <a:gd name="T76" fmla="*/ 856 w 1059"/>
                  <a:gd name="T77" fmla="*/ 1039 h 1330"/>
                  <a:gd name="T78" fmla="*/ 994 w 1059"/>
                  <a:gd name="T79" fmla="*/ 757 h 1330"/>
                  <a:gd name="T80" fmla="*/ 1022 w 1059"/>
                  <a:gd name="T81" fmla="*/ 699 h 1330"/>
                  <a:gd name="T82" fmla="*/ 1039 w 1059"/>
                  <a:gd name="T83" fmla="*/ 654 h 1330"/>
                  <a:gd name="T84" fmla="*/ 1057 w 1059"/>
                  <a:gd name="T85" fmla="*/ 559 h 1330"/>
                  <a:gd name="T86" fmla="*/ 1059 w 1059"/>
                  <a:gd name="T87" fmla="*/ 510 h 1330"/>
                  <a:gd name="T88" fmla="*/ 1059 w 1059"/>
                  <a:gd name="T89" fmla="*/ 484 h 1330"/>
                  <a:gd name="T90" fmla="*/ 1053 w 1059"/>
                  <a:gd name="T91" fmla="*/ 431 h 1330"/>
                  <a:gd name="T92" fmla="*/ 1043 w 1059"/>
                  <a:gd name="T93" fmla="*/ 383 h 1330"/>
                  <a:gd name="T94" fmla="*/ 1026 w 1059"/>
                  <a:gd name="T95" fmla="*/ 334 h 1330"/>
                  <a:gd name="T96" fmla="*/ 1006 w 1059"/>
                  <a:gd name="T97" fmla="*/ 288 h 1330"/>
                  <a:gd name="T98" fmla="*/ 982 w 1059"/>
                  <a:gd name="T99" fmla="*/ 245 h 1330"/>
                  <a:gd name="T100" fmla="*/ 937 w 1059"/>
                  <a:gd name="T101" fmla="*/ 184 h 1330"/>
                  <a:gd name="T102" fmla="*/ 864 w 1059"/>
                  <a:gd name="T103" fmla="*/ 116 h 1330"/>
                  <a:gd name="T104" fmla="*/ 782 w 1059"/>
                  <a:gd name="T105" fmla="*/ 61 h 1330"/>
                  <a:gd name="T106" fmla="*/ 711 w 1059"/>
                  <a:gd name="T107" fmla="*/ 31 h 1330"/>
                  <a:gd name="T108" fmla="*/ 660 w 1059"/>
                  <a:gd name="T109" fmla="*/ 14 h 1330"/>
                  <a:gd name="T110" fmla="*/ 609 w 1059"/>
                  <a:gd name="T111" fmla="*/ 4 h 1330"/>
                  <a:gd name="T112" fmla="*/ 557 w 1059"/>
                  <a:gd name="T113" fmla="*/ 0 h 13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1059" h="1330">
                    <a:moveTo>
                      <a:pt x="529" y="0"/>
                    </a:moveTo>
                    <a:lnTo>
                      <a:pt x="529" y="0"/>
                    </a:lnTo>
                    <a:lnTo>
                      <a:pt x="502" y="0"/>
                    </a:lnTo>
                    <a:lnTo>
                      <a:pt x="476" y="2"/>
                    </a:lnTo>
                    <a:lnTo>
                      <a:pt x="450" y="4"/>
                    </a:lnTo>
                    <a:lnTo>
                      <a:pt x="423" y="10"/>
                    </a:lnTo>
                    <a:lnTo>
                      <a:pt x="397" y="14"/>
                    </a:lnTo>
                    <a:lnTo>
                      <a:pt x="373" y="23"/>
                    </a:lnTo>
                    <a:lnTo>
                      <a:pt x="348" y="31"/>
                    </a:lnTo>
                    <a:lnTo>
                      <a:pt x="324" y="39"/>
                    </a:lnTo>
                    <a:lnTo>
                      <a:pt x="278" y="61"/>
                    </a:lnTo>
                    <a:lnTo>
                      <a:pt x="235" y="87"/>
                    </a:lnTo>
                    <a:lnTo>
                      <a:pt x="193" y="116"/>
                    </a:lnTo>
                    <a:lnTo>
                      <a:pt x="156" y="148"/>
                    </a:lnTo>
                    <a:lnTo>
                      <a:pt x="122" y="184"/>
                    </a:lnTo>
                    <a:lnTo>
                      <a:pt x="91" y="225"/>
                    </a:lnTo>
                    <a:lnTo>
                      <a:pt x="77" y="245"/>
                    </a:lnTo>
                    <a:lnTo>
                      <a:pt x="63" y="267"/>
                    </a:lnTo>
                    <a:lnTo>
                      <a:pt x="53" y="288"/>
                    </a:lnTo>
                    <a:lnTo>
                      <a:pt x="41" y="312"/>
                    </a:lnTo>
                    <a:lnTo>
                      <a:pt x="33" y="334"/>
                    </a:lnTo>
                    <a:lnTo>
                      <a:pt x="23" y="359"/>
                    </a:lnTo>
                    <a:lnTo>
                      <a:pt x="17" y="383"/>
                    </a:lnTo>
                    <a:lnTo>
                      <a:pt x="10" y="407"/>
                    </a:lnTo>
                    <a:lnTo>
                      <a:pt x="6" y="431"/>
                    </a:lnTo>
                    <a:lnTo>
                      <a:pt x="2" y="458"/>
                    </a:lnTo>
                    <a:lnTo>
                      <a:pt x="0" y="484"/>
                    </a:lnTo>
                    <a:lnTo>
                      <a:pt x="0" y="510"/>
                    </a:lnTo>
                    <a:lnTo>
                      <a:pt x="0" y="510"/>
                    </a:lnTo>
                    <a:lnTo>
                      <a:pt x="0" y="535"/>
                    </a:lnTo>
                    <a:lnTo>
                      <a:pt x="2" y="559"/>
                    </a:lnTo>
                    <a:lnTo>
                      <a:pt x="8" y="607"/>
                    </a:lnTo>
                    <a:lnTo>
                      <a:pt x="21" y="654"/>
                    </a:lnTo>
                    <a:lnTo>
                      <a:pt x="37" y="699"/>
                    </a:lnTo>
                    <a:lnTo>
                      <a:pt x="37" y="699"/>
                    </a:lnTo>
                    <a:lnTo>
                      <a:pt x="51" y="729"/>
                    </a:lnTo>
                    <a:lnTo>
                      <a:pt x="65" y="757"/>
                    </a:lnTo>
                    <a:lnTo>
                      <a:pt x="65" y="757"/>
                    </a:lnTo>
                    <a:lnTo>
                      <a:pt x="203" y="1039"/>
                    </a:lnTo>
                    <a:lnTo>
                      <a:pt x="203" y="1039"/>
                    </a:lnTo>
                    <a:lnTo>
                      <a:pt x="215" y="1081"/>
                    </a:lnTo>
                    <a:lnTo>
                      <a:pt x="225" y="1118"/>
                    </a:lnTo>
                    <a:lnTo>
                      <a:pt x="229" y="1134"/>
                    </a:lnTo>
                    <a:lnTo>
                      <a:pt x="229" y="1148"/>
                    </a:lnTo>
                    <a:lnTo>
                      <a:pt x="229" y="1148"/>
                    </a:lnTo>
                    <a:lnTo>
                      <a:pt x="231" y="1174"/>
                    </a:lnTo>
                    <a:lnTo>
                      <a:pt x="233" y="1203"/>
                    </a:lnTo>
                    <a:lnTo>
                      <a:pt x="237" y="1229"/>
                    </a:lnTo>
                    <a:lnTo>
                      <a:pt x="241" y="1241"/>
                    </a:lnTo>
                    <a:lnTo>
                      <a:pt x="245" y="1253"/>
                    </a:lnTo>
                    <a:lnTo>
                      <a:pt x="245" y="1253"/>
                    </a:lnTo>
                    <a:lnTo>
                      <a:pt x="253" y="1267"/>
                    </a:lnTo>
                    <a:lnTo>
                      <a:pt x="269" y="1285"/>
                    </a:lnTo>
                    <a:lnTo>
                      <a:pt x="280" y="1298"/>
                    </a:lnTo>
                    <a:lnTo>
                      <a:pt x="294" y="1308"/>
                    </a:lnTo>
                    <a:lnTo>
                      <a:pt x="308" y="1320"/>
                    </a:lnTo>
                    <a:lnTo>
                      <a:pt x="326" y="1330"/>
                    </a:lnTo>
                    <a:lnTo>
                      <a:pt x="529" y="1330"/>
                    </a:lnTo>
                    <a:lnTo>
                      <a:pt x="733" y="1330"/>
                    </a:lnTo>
                    <a:lnTo>
                      <a:pt x="733" y="1330"/>
                    </a:lnTo>
                    <a:lnTo>
                      <a:pt x="751" y="1320"/>
                    </a:lnTo>
                    <a:lnTo>
                      <a:pt x="765" y="1308"/>
                    </a:lnTo>
                    <a:lnTo>
                      <a:pt x="779" y="1298"/>
                    </a:lnTo>
                    <a:lnTo>
                      <a:pt x="790" y="1285"/>
                    </a:lnTo>
                    <a:lnTo>
                      <a:pt x="806" y="1267"/>
                    </a:lnTo>
                    <a:lnTo>
                      <a:pt x="814" y="1253"/>
                    </a:lnTo>
                    <a:lnTo>
                      <a:pt x="814" y="1253"/>
                    </a:lnTo>
                    <a:lnTo>
                      <a:pt x="818" y="1241"/>
                    </a:lnTo>
                    <a:lnTo>
                      <a:pt x="822" y="1229"/>
                    </a:lnTo>
                    <a:lnTo>
                      <a:pt x="826" y="1203"/>
                    </a:lnTo>
                    <a:lnTo>
                      <a:pt x="828" y="1174"/>
                    </a:lnTo>
                    <a:lnTo>
                      <a:pt x="828" y="1148"/>
                    </a:lnTo>
                    <a:lnTo>
                      <a:pt x="828" y="1148"/>
                    </a:lnTo>
                    <a:lnTo>
                      <a:pt x="830" y="1134"/>
                    </a:lnTo>
                    <a:lnTo>
                      <a:pt x="834" y="1118"/>
                    </a:lnTo>
                    <a:lnTo>
                      <a:pt x="842" y="1081"/>
                    </a:lnTo>
                    <a:lnTo>
                      <a:pt x="856" y="1039"/>
                    </a:lnTo>
                    <a:lnTo>
                      <a:pt x="856" y="1039"/>
                    </a:lnTo>
                    <a:lnTo>
                      <a:pt x="994" y="757"/>
                    </a:lnTo>
                    <a:lnTo>
                      <a:pt x="994" y="757"/>
                    </a:lnTo>
                    <a:lnTo>
                      <a:pt x="1008" y="729"/>
                    </a:lnTo>
                    <a:lnTo>
                      <a:pt x="1022" y="699"/>
                    </a:lnTo>
                    <a:lnTo>
                      <a:pt x="1022" y="699"/>
                    </a:lnTo>
                    <a:lnTo>
                      <a:pt x="1039" y="654"/>
                    </a:lnTo>
                    <a:lnTo>
                      <a:pt x="1049" y="607"/>
                    </a:lnTo>
                    <a:lnTo>
                      <a:pt x="1057" y="559"/>
                    </a:lnTo>
                    <a:lnTo>
                      <a:pt x="1059" y="535"/>
                    </a:lnTo>
                    <a:lnTo>
                      <a:pt x="1059" y="510"/>
                    </a:lnTo>
                    <a:lnTo>
                      <a:pt x="1059" y="510"/>
                    </a:lnTo>
                    <a:lnTo>
                      <a:pt x="1059" y="484"/>
                    </a:lnTo>
                    <a:lnTo>
                      <a:pt x="1057" y="458"/>
                    </a:lnTo>
                    <a:lnTo>
                      <a:pt x="1053" y="431"/>
                    </a:lnTo>
                    <a:lnTo>
                      <a:pt x="1049" y="407"/>
                    </a:lnTo>
                    <a:lnTo>
                      <a:pt x="1043" y="383"/>
                    </a:lnTo>
                    <a:lnTo>
                      <a:pt x="1034" y="359"/>
                    </a:lnTo>
                    <a:lnTo>
                      <a:pt x="1026" y="334"/>
                    </a:lnTo>
                    <a:lnTo>
                      <a:pt x="1016" y="312"/>
                    </a:lnTo>
                    <a:lnTo>
                      <a:pt x="1006" y="288"/>
                    </a:lnTo>
                    <a:lnTo>
                      <a:pt x="994" y="267"/>
                    </a:lnTo>
                    <a:lnTo>
                      <a:pt x="982" y="245"/>
                    </a:lnTo>
                    <a:lnTo>
                      <a:pt x="968" y="225"/>
                    </a:lnTo>
                    <a:lnTo>
                      <a:pt x="937" y="184"/>
                    </a:lnTo>
                    <a:lnTo>
                      <a:pt x="903" y="148"/>
                    </a:lnTo>
                    <a:lnTo>
                      <a:pt x="864" y="116"/>
                    </a:lnTo>
                    <a:lnTo>
                      <a:pt x="824" y="87"/>
                    </a:lnTo>
                    <a:lnTo>
                      <a:pt x="782" y="61"/>
                    </a:lnTo>
                    <a:lnTo>
                      <a:pt x="735" y="39"/>
                    </a:lnTo>
                    <a:lnTo>
                      <a:pt x="711" y="31"/>
                    </a:lnTo>
                    <a:lnTo>
                      <a:pt x="686" y="23"/>
                    </a:lnTo>
                    <a:lnTo>
                      <a:pt x="660" y="14"/>
                    </a:lnTo>
                    <a:lnTo>
                      <a:pt x="636" y="10"/>
                    </a:lnTo>
                    <a:lnTo>
                      <a:pt x="609" y="4"/>
                    </a:lnTo>
                    <a:lnTo>
                      <a:pt x="583" y="2"/>
                    </a:lnTo>
                    <a:lnTo>
                      <a:pt x="557" y="0"/>
                    </a:lnTo>
                    <a:lnTo>
                      <a:pt x="529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5" name="Freeform 119"/>
              <p:cNvSpPr>
                <a:spLocks noEditPoints="1"/>
              </p:cNvSpPr>
              <p:nvPr/>
            </p:nvSpPr>
            <p:spPr bwMode="auto">
              <a:xfrm>
                <a:off x="2209" y="374"/>
                <a:ext cx="1059" cy="1328"/>
              </a:xfrm>
              <a:custGeom>
                <a:avLst/>
                <a:gdLst>
                  <a:gd name="T0" fmla="*/ 294 w 1059"/>
                  <a:gd name="T1" fmla="*/ 1306 h 1328"/>
                  <a:gd name="T2" fmla="*/ 245 w 1059"/>
                  <a:gd name="T3" fmla="*/ 1251 h 1328"/>
                  <a:gd name="T4" fmla="*/ 233 w 1059"/>
                  <a:gd name="T5" fmla="*/ 1200 h 1328"/>
                  <a:gd name="T6" fmla="*/ 229 w 1059"/>
                  <a:gd name="T7" fmla="*/ 1134 h 1328"/>
                  <a:gd name="T8" fmla="*/ 203 w 1059"/>
                  <a:gd name="T9" fmla="*/ 1039 h 1328"/>
                  <a:gd name="T10" fmla="*/ 39 w 1059"/>
                  <a:gd name="T11" fmla="*/ 699 h 1328"/>
                  <a:gd name="T12" fmla="*/ 2 w 1059"/>
                  <a:gd name="T13" fmla="*/ 559 h 1328"/>
                  <a:gd name="T14" fmla="*/ 2 w 1059"/>
                  <a:gd name="T15" fmla="*/ 484 h 1328"/>
                  <a:gd name="T16" fmla="*/ 19 w 1059"/>
                  <a:gd name="T17" fmla="*/ 383 h 1328"/>
                  <a:gd name="T18" fmla="*/ 53 w 1059"/>
                  <a:gd name="T19" fmla="*/ 290 h 1328"/>
                  <a:gd name="T20" fmla="*/ 122 w 1059"/>
                  <a:gd name="T21" fmla="*/ 186 h 1328"/>
                  <a:gd name="T22" fmla="*/ 280 w 1059"/>
                  <a:gd name="T23" fmla="*/ 63 h 1328"/>
                  <a:gd name="T24" fmla="*/ 399 w 1059"/>
                  <a:gd name="T25" fmla="*/ 16 h 1328"/>
                  <a:gd name="T26" fmla="*/ 502 w 1059"/>
                  <a:gd name="T27" fmla="*/ 0 h 1328"/>
                  <a:gd name="T28" fmla="*/ 583 w 1059"/>
                  <a:gd name="T29" fmla="*/ 2 h 1328"/>
                  <a:gd name="T30" fmla="*/ 686 w 1059"/>
                  <a:gd name="T31" fmla="*/ 23 h 1328"/>
                  <a:gd name="T32" fmla="*/ 824 w 1059"/>
                  <a:gd name="T33" fmla="*/ 87 h 1328"/>
                  <a:gd name="T34" fmla="*/ 968 w 1059"/>
                  <a:gd name="T35" fmla="*/ 225 h 1328"/>
                  <a:gd name="T36" fmla="*/ 1016 w 1059"/>
                  <a:gd name="T37" fmla="*/ 312 h 1328"/>
                  <a:gd name="T38" fmla="*/ 1047 w 1059"/>
                  <a:gd name="T39" fmla="*/ 407 h 1328"/>
                  <a:gd name="T40" fmla="*/ 1059 w 1059"/>
                  <a:gd name="T41" fmla="*/ 510 h 1328"/>
                  <a:gd name="T42" fmla="*/ 1049 w 1059"/>
                  <a:gd name="T43" fmla="*/ 607 h 1328"/>
                  <a:gd name="T44" fmla="*/ 1008 w 1059"/>
                  <a:gd name="T45" fmla="*/ 729 h 1328"/>
                  <a:gd name="T46" fmla="*/ 856 w 1059"/>
                  <a:gd name="T47" fmla="*/ 1039 h 1328"/>
                  <a:gd name="T48" fmla="*/ 828 w 1059"/>
                  <a:gd name="T49" fmla="*/ 1146 h 1328"/>
                  <a:gd name="T50" fmla="*/ 820 w 1059"/>
                  <a:gd name="T51" fmla="*/ 1229 h 1328"/>
                  <a:gd name="T52" fmla="*/ 804 w 1059"/>
                  <a:gd name="T53" fmla="*/ 1265 h 1328"/>
                  <a:gd name="T54" fmla="*/ 749 w 1059"/>
                  <a:gd name="T55" fmla="*/ 1318 h 1328"/>
                  <a:gd name="T56" fmla="*/ 529 w 1059"/>
                  <a:gd name="T57" fmla="*/ 0 h 1328"/>
                  <a:gd name="T58" fmla="*/ 450 w 1059"/>
                  <a:gd name="T59" fmla="*/ 6 h 1328"/>
                  <a:gd name="T60" fmla="*/ 348 w 1059"/>
                  <a:gd name="T61" fmla="*/ 31 h 1328"/>
                  <a:gd name="T62" fmla="*/ 195 w 1059"/>
                  <a:gd name="T63" fmla="*/ 116 h 1328"/>
                  <a:gd name="T64" fmla="*/ 77 w 1059"/>
                  <a:gd name="T65" fmla="*/ 245 h 1328"/>
                  <a:gd name="T66" fmla="*/ 33 w 1059"/>
                  <a:gd name="T67" fmla="*/ 334 h 1328"/>
                  <a:gd name="T68" fmla="*/ 6 w 1059"/>
                  <a:gd name="T69" fmla="*/ 433 h 1328"/>
                  <a:gd name="T70" fmla="*/ 0 w 1059"/>
                  <a:gd name="T71" fmla="*/ 510 h 1328"/>
                  <a:gd name="T72" fmla="*/ 21 w 1059"/>
                  <a:gd name="T73" fmla="*/ 654 h 1328"/>
                  <a:gd name="T74" fmla="*/ 67 w 1059"/>
                  <a:gd name="T75" fmla="*/ 757 h 1328"/>
                  <a:gd name="T76" fmla="*/ 217 w 1059"/>
                  <a:gd name="T77" fmla="*/ 1081 h 1328"/>
                  <a:gd name="T78" fmla="*/ 231 w 1059"/>
                  <a:gd name="T79" fmla="*/ 1148 h 1328"/>
                  <a:gd name="T80" fmla="*/ 241 w 1059"/>
                  <a:gd name="T81" fmla="*/ 1241 h 1328"/>
                  <a:gd name="T82" fmla="*/ 269 w 1059"/>
                  <a:gd name="T83" fmla="*/ 1285 h 1328"/>
                  <a:gd name="T84" fmla="*/ 326 w 1059"/>
                  <a:gd name="T85" fmla="*/ 1328 h 1328"/>
                  <a:gd name="T86" fmla="*/ 749 w 1059"/>
                  <a:gd name="T87" fmla="*/ 1318 h 1328"/>
                  <a:gd name="T88" fmla="*/ 806 w 1059"/>
                  <a:gd name="T89" fmla="*/ 1265 h 1328"/>
                  <a:gd name="T90" fmla="*/ 822 w 1059"/>
                  <a:gd name="T91" fmla="*/ 1229 h 1328"/>
                  <a:gd name="T92" fmla="*/ 828 w 1059"/>
                  <a:gd name="T93" fmla="*/ 1148 h 1328"/>
                  <a:gd name="T94" fmla="*/ 856 w 1059"/>
                  <a:gd name="T95" fmla="*/ 1039 h 1328"/>
                  <a:gd name="T96" fmla="*/ 1008 w 1059"/>
                  <a:gd name="T97" fmla="*/ 729 h 1328"/>
                  <a:gd name="T98" fmla="*/ 1049 w 1059"/>
                  <a:gd name="T99" fmla="*/ 607 h 1328"/>
                  <a:gd name="T100" fmla="*/ 1059 w 1059"/>
                  <a:gd name="T101" fmla="*/ 510 h 1328"/>
                  <a:gd name="T102" fmla="*/ 1049 w 1059"/>
                  <a:gd name="T103" fmla="*/ 407 h 1328"/>
                  <a:gd name="T104" fmla="*/ 1016 w 1059"/>
                  <a:gd name="T105" fmla="*/ 312 h 1328"/>
                  <a:gd name="T106" fmla="*/ 968 w 1059"/>
                  <a:gd name="T107" fmla="*/ 225 h 1328"/>
                  <a:gd name="T108" fmla="*/ 824 w 1059"/>
                  <a:gd name="T109" fmla="*/ 87 h 1328"/>
                  <a:gd name="T110" fmla="*/ 686 w 1059"/>
                  <a:gd name="T111" fmla="*/ 23 h 1328"/>
                  <a:gd name="T112" fmla="*/ 583 w 1059"/>
                  <a:gd name="T113" fmla="*/ 2 h 13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1059" h="1328">
                    <a:moveTo>
                      <a:pt x="326" y="1328"/>
                    </a:moveTo>
                    <a:lnTo>
                      <a:pt x="326" y="1328"/>
                    </a:lnTo>
                    <a:lnTo>
                      <a:pt x="310" y="1318"/>
                    </a:lnTo>
                    <a:lnTo>
                      <a:pt x="294" y="1306"/>
                    </a:lnTo>
                    <a:lnTo>
                      <a:pt x="282" y="1296"/>
                    </a:lnTo>
                    <a:lnTo>
                      <a:pt x="269" y="1283"/>
                    </a:lnTo>
                    <a:lnTo>
                      <a:pt x="253" y="1265"/>
                    </a:lnTo>
                    <a:lnTo>
                      <a:pt x="245" y="1251"/>
                    </a:lnTo>
                    <a:lnTo>
                      <a:pt x="245" y="1251"/>
                    </a:lnTo>
                    <a:lnTo>
                      <a:pt x="241" y="1241"/>
                    </a:lnTo>
                    <a:lnTo>
                      <a:pt x="237" y="1229"/>
                    </a:lnTo>
                    <a:lnTo>
                      <a:pt x="233" y="1200"/>
                    </a:lnTo>
                    <a:lnTo>
                      <a:pt x="231" y="1172"/>
                    </a:lnTo>
                    <a:lnTo>
                      <a:pt x="231" y="1146"/>
                    </a:lnTo>
                    <a:lnTo>
                      <a:pt x="231" y="1146"/>
                    </a:lnTo>
                    <a:lnTo>
                      <a:pt x="229" y="1134"/>
                    </a:lnTo>
                    <a:lnTo>
                      <a:pt x="227" y="1118"/>
                    </a:lnTo>
                    <a:lnTo>
                      <a:pt x="217" y="1081"/>
                    </a:lnTo>
                    <a:lnTo>
                      <a:pt x="203" y="1039"/>
                    </a:lnTo>
                    <a:lnTo>
                      <a:pt x="203" y="1039"/>
                    </a:lnTo>
                    <a:lnTo>
                      <a:pt x="67" y="757"/>
                    </a:lnTo>
                    <a:lnTo>
                      <a:pt x="67" y="757"/>
                    </a:lnTo>
                    <a:lnTo>
                      <a:pt x="51" y="729"/>
                    </a:lnTo>
                    <a:lnTo>
                      <a:pt x="39" y="699"/>
                    </a:lnTo>
                    <a:lnTo>
                      <a:pt x="39" y="699"/>
                    </a:lnTo>
                    <a:lnTo>
                      <a:pt x="23" y="654"/>
                    </a:lnTo>
                    <a:lnTo>
                      <a:pt x="10" y="607"/>
                    </a:lnTo>
                    <a:lnTo>
                      <a:pt x="2" y="559"/>
                    </a:lnTo>
                    <a:lnTo>
                      <a:pt x="2" y="535"/>
                    </a:lnTo>
                    <a:lnTo>
                      <a:pt x="0" y="510"/>
                    </a:lnTo>
                    <a:lnTo>
                      <a:pt x="0" y="510"/>
                    </a:lnTo>
                    <a:lnTo>
                      <a:pt x="2" y="484"/>
                    </a:lnTo>
                    <a:lnTo>
                      <a:pt x="4" y="458"/>
                    </a:lnTo>
                    <a:lnTo>
                      <a:pt x="6" y="433"/>
                    </a:lnTo>
                    <a:lnTo>
                      <a:pt x="12" y="407"/>
                    </a:lnTo>
                    <a:lnTo>
                      <a:pt x="19" y="383"/>
                    </a:lnTo>
                    <a:lnTo>
                      <a:pt x="25" y="359"/>
                    </a:lnTo>
                    <a:lnTo>
                      <a:pt x="33" y="334"/>
                    </a:lnTo>
                    <a:lnTo>
                      <a:pt x="43" y="312"/>
                    </a:lnTo>
                    <a:lnTo>
                      <a:pt x="53" y="290"/>
                    </a:lnTo>
                    <a:lnTo>
                      <a:pt x="65" y="267"/>
                    </a:lnTo>
                    <a:lnTo>
                      <a:pt x="77" y="245"/>
                    </a:lnTo>
                    <a:lnTo>
                      <a:pt x="91" y="225"/>
                    </a:lnTo>
                    <a:lnTo>
                      <a:pt x="122" y="186"/>
                    </a:lnTo>
                    <a:lnTo>
                      <a:pt x="156" y="150"/>
                    </a:lnTo>
                    <a:lnTo>
                      <a:pt x="195" y="118"/>
                    </a:lnTo>
                    <a:lnTo>
                      <a:pt x="235" y="87"/>
                    </a:lnTo>
                    <a:lnTo>
                      <a:pt x="280" y="63"/>
                    </a:lnTo>
                    <a:lnTo>
                      <a:pt x="324" y="41"/>
                    </a:lnTo>
                    <a:lnTo>
                      <a:pt x="348" y="31"/>
                    </a:lnTo>
                    <a:lnTo>
                      <a:pt x="373" y="23"/>
                    </a:lnTo>
                    <a:lnTo>
                      <a:pt x="399" y="16"/>
                    </a:lnTo>
                    <a:lnTo>
                      <a:pt x="423" y="10"/>
                    </a:lnTo>
                    <a:lnTo>
                      <a:pt x="450" y="6"/>
                    </a:lnTo>
                    <a:lnTo>
                      <a:pt x="476" y="2"/>
                    </a:lnTo>
                    <a:lnTo>
                      <a:pt x="502" y="0"/>
                    </a:lnTo>
                    <a:lnTo>
                      <a:pt x="529" y="0"/>
                    </a:lnTo>
                    <a:lnTo>
                      <a:pt x="529" y="0"/>
                    </a:lnTo>
                    <a:lnTo>
                      <a:pt x="557" y="0"/>
                    </a:lnTo>
                    <a:lnTo>
                      <a:pt x="583" y="2"/>
                    </a:lnTo>
                    <a:lnTo>
                      <a:pt x="609" y="6"/>
                    </a:lnTo>
                    <a:lnTo>
                      <a:pt x="636" y="10"/>
                    </a:lnTo>
                    <a:lnTo>
                      <a:pt x="660" y="16"/>
                    </a:lnTo>
                    <a:lnTo>
                      <a:pt x="686" y="23"/>
                    </a:lnTo>
                    <a:lnTo>
                      <a:pt x="711" y="31"/>
                    </a:lnTo>
                    <a:lnTo>
                      <a:pt x="735" y="41"/>
                    </a:lnTo>
                    <a:lnTo>
                      <a:pt x="779" y="63"/>
                    </a:lnTo>
                    <a:lnTo>
                      <a:pt x="824" y="87"/>
                    </a:lnTo>
                    <a:lnTo>
                      <a:pt x="864" y="118"/>
                    </a:lnTo>
                    <a:lnTo>
                      <a:pt x="903" y="150"/>
                    </a:lnTo>
                    <a:lnTo>
                      <a:pt x="937" y="186"/>
                    </a:lnTo>
                    <a:lnTo>
                      <a:pt x="968" y="225"/>
                    </a:lnTo>
                    <a:lnTo>
                      <a:pt x="982" y="245"/>
                    </a:lnTo>
                    <a:lnTo>
                      <a:pt x="994" y="267"/>
                    </a:lnTo>
                    <a:lnTo>
                      <a:pt x="1006" y="290"/>
                    </a:lnTo>
                    <a:lnTo>
                      <a:pt x="1016" y="312"/>
                    </a:lnTo>
                    <a:lnTo>
                      <a:pt x="1026" y="334"/>
                    </a:lnTo>
                    <a:lnTo>
                      <a:pt x="1034" y="359"/>
                    </a:lnTo>
                    <a:lnTo>
                      <a:pt x="1041" y="383"/>
                    </a:lnTo>
                    <a:lnTo>
                      <a:pt x="1047" y="407"/>
                    </a:lnTo>
                    <a:lnTo>
                      <a:pt x="1053" y="433"/>
                    </a:lnTo>
                    <a:lnTo>
                      <a:pt x="1055" y="458"/>
                    </a:lnTo>
                    <a:lnTo>
                      <a:pt x="1057" y="484"/>
                    </a:lnTo>
                    <a:lnTo>
                      <a:pt x="1059" y="510"/>
                    </a:lnTo>
                    <a:lnTo>
                      <a:pt x="1059" y="510"/>
                    </a:lnTo>
                    <a:lnTo>
                      <a:pt x="1057" y="535"/>
                    </a:lnTo>
                    <a:lnTo>
                      <a:pt x="1055" y="559"/>
                    </a:lnTo>
                    <a:lnTo>
                      <a:pt x="1049" y="607"/>
                    </a:lnTo>
                    <a:lnTo>
                      <a:pt x="1037" y="654"/>
                    </a:lnTo>
                    <a:lnTo>
                      <a:pt x="1020" y="699"/>
                    </a:lnTo>
                    <a:lnTo>
                      <a:pt x="1020" y="699"/>
                    </a:lnTo>
                    <a:lnTo>
                      <a:pt x="1008" y="729"/>
                    </a:lnTo>
                    <a:lnTo>
                      <a:pt x="992" y="757"/>
                    </a:lnTo>
                    <a:lnTo>
                      <a:pt x="992" y="757"/>
                    </a:lnTo>
                    <a:lnTo>
                      <a:pt x="856" y="1039"/>
                    </a:lnTo>
                    <a:lnTo>
                      <a:pt x="856" y="1039"/>
                    </a:lnTo>
                    <a:lnTo>
                      <a:pt x="842" y="1081"/>
                    </a:lnTo>
                    <a:lnTo>
                      <a:pt x="832" y="1118"/>
                    </a:lnTo>
                    <a:lnTo>
                      <a:pt x="830" y="1134"/>
                    </a:lnTo>
                    <a:lnTo>
                      <a:pt x="828" y="1146"/>
                    </a:lnTo>
                    <a:lnTo>
                      <a:pt x="828" y="1146"/>
                    </a:lnTo>
                    <a:lnTo>
                      <a:pt x="828" y="1172"/>
                    </a:lnTo>
                    <a:lnTo>
                      <a:pt x="826" y="1200"/>
                    </a:lnTo>
                    <a:lnTo>
                      <a:pt x="820" y="1229"/>
                    </a:lnTo>
                    <a:lnTo>
                      <a:pt x="818" y="1241"/>
                    </a:lnTo>
                    <a:lnTo>
                      <a:pt x="814" y="1251"/>
                    </a:lnTo>
                    <a:lnTo>
                      <a:pt x="814" y="1251"/>
                    </a:lnTo>
                    <a:lnTo>
                      <a:pt x="804" y="1265"/>
                    </a:lnTo>
                    <a:lnTo>
                      <a:pt x="790" y="1283"/>
                    </a:lnTo>
                    <a:lnTo>
                      <a:pt x="777" y="1296"/>
                    </a:lnTo>
                    <a:lnTo>
                      <a:pt x="765" y="1306"/>
                    </a:lnTo>
                    <a:lnTo>
                      <a:pt x="749" y="1318"/>
                    </a:lnTo>
                    <a:lnTo>
                      <a:pt x="733" y="1328"/>
                    </a:lnTo>
                    <a:lnTo>
                      <a:pt x="529" y="1328"/>
                    </a:lnTo>
                    <a:lnTo>
                      <a:pt x="326" y="1328"/>
                    </a:lnTo>
                    <a:close/>
                    <a:moveTo>
                      <a:pt x="529" y="0"/>
                    </a:moveTo>
                    <a:lnTo>
                      <a:pt x="529" y="0"/>
                    </a:lnTo>
                    <a:lnTo>
                      <a:pt x="502" y="0"/>
                    </a:lnTo>
                    <a:lnTo>
                      <a:pt x="476" y="2"/>
                    </a:lnTo>
                    <a:lnTo>
                      <a:pt x="450" y="6"/>
                    </a:lnTo>
                    <a:lnTo>
                      <a:pt x="423" y="10"/>
                    </a:lnTo>
                    <a:lnTo>
                      <a:pt x="397" y="16"/>
                    </a:lnTo>
                    <a:lnTo>
                      <a:pt x="373" y="23"/>
                    </a:lnTo>
                    <a:lnTo>
                      <a:pt x="348" y="31"/>
                    </a:lnTo>
                    <a:lnTo>
                      <a:pt x="324" y="41"/>
                    </a:lnTo>
                    <a:lnTo>
                      <a:pt x="278" y="61"/>
                    </a:lnTo>
                    <a:lnTo>
                      <a:pt x="235" y="87"/>
                    </a:lnTo>
                    <a:lnTo>
                      <a:pt x="195" y="116"/>
                    </a:lnTo>
                    <a:lnTo>
                      <a:pt x="156" y="150"/>
                    </a:lnTo>
                    <a:lnTo>
                      <a:pt x="122" y="186"/>
                    </a:lnTo>
                    <a:lnTo>
                      <a:pt x="91" y="225"/>
                    </a:lnTo>
                    <a:lnTo>
                      <a:pt x="77" y="245"/>
                    </a:lnTo>
                    <a:lnTo>
                      <a:pt x="65" y="267"/>
                    </a:lnTo>
                    <a:lnTo>
                      <a:pt x="53" y="290"/>
                    </a:lnTo>
                    <a:lnTo>
                      <a:pt x="43" y="312"/>
                    </a:lnTo>
                    <a:lnTo>
                      <a:pt x="33" y="334"/>
                    </a:lnTo>
                    <a:lnTo>
                      <a:pt x="25" y="359"/>
                    </a:lnTo>
                    <a:lnTo>
                      <a:pt x="17" y="383"/>
                    </a:lnTo>
                    <a:lnTo>
                      <a:pt x="10" y="407"/>
                    </a:lnTo>
                    <a:lnTo>
                      <a:pt x="6" y="433"/>
                    </a:lnTo>
                    <a:lnTo>
                      <a:pt x="2" y="458"/>
                    </a:lnTo>
                    <a:lnTo>
                      <a:pt x="0" y="484"/>
                    </a:lnTo>
                    <a:lnTo>
                      <a:pt x="0" y="510"/>
                    </a:lnTo>
                    <a:lnTo>
                      <a:pt x="0" y="510"/>
                    </a:lnTo>
                    <a:lnTo>
                      <a:pt x="0" y="535"/>
                    </a:lnTo>
                    <a:lnTo>
                      <a:pt x="2" y="559"/>
                    </a:lnTo>
                    <a:lnTo>
                      <a:pt x="10" y="607"/>
                    </a:lnTo>
                    <a:lnTo>
                      <a:pt x="21" y="654"/>
                    </a:lnTo>
                    <a:lnTo>
                      <a:pt x="37" y="699"/>
                    </a:lnTo>
                    <a:lnTo>
                      <a:pt x="37" y="699"/>
                    </a:lnTo>
                    <a:lnTo>
                      <a:pt x="51" y="729"/>
                    </a:lnTo>
                    <a:lnTo>
                      <a:pt x="67" y="757"/>
                    </a:lnTo>
                    <a:lnTo>
                      <a:pt x="67" y="757"/>
                    </a:lnTo>
                    <a:lnTo>
                      <a:pt x="203" y="1039"/>
                    </a:lnTo>
                    <a:lnTo>
                      <a:pt x="203" y="1039"/>
                    </a:lnTo>
                    <a:lnTo>
                      <a:pt x="217" y="1081"/>
                    </a:lnTo>
                    <a:lnTo>
                      <a:pt x="225" y="1118"/>
                    </a:lnTo>
                    <a:lnTo>
                      <a:pt x="229" y="1134"/>
                    </a:lnTo>
                    <a:lnTo>
                      <a:pt x="231" y="1148"/>
                    </a:lnTo>
                    <a:lnTo>
                      <a:pt x="231" y="1148"/>
                    </a:lnTo>
                    <a:lnTo>
                      <a:pt x="231" y="1172"/>
                    </a:lnTo>
                    <a:lnTo>
                      <a:pt x="233" y="1200"/>
                    </a:lnTo>
                    <a:lnTo>
                      <a:pt x="237" y="1229"/>
                    </a:lnTo>
                    <a:lnTo>
                      <a:pt x="241" y="1241"/>
                    </a:lnTo>
                    <a:lnTo>
                      <a:pt x="245" y="1251"/>
                    </a:lnTo>
                    <a:lnTo>
                      <a:pt x="245" y="1251"/>
                    </a:lnTo>
                    <a:lnTo>
                      <a:pt x="253" y="1265"/>
                    </a:lnTo>
                    <a:lnTo>
                      <a:pt x="269" y="1285"/>
                    </a:lnTo>
                    <a:lnTo>
                      <a:pt x="280" y="1296"/>
                    </a:lnTo>
                    <a:lnTo>
                      <a:pt x="294" y="1308"/>
                    </a:lnTo>
                    <a:lnTo>
                      <a:pt x="308" y="1318"/>
                    </a:lnTo>
                    <a:lnTo>
                      <a:pt x="326" y="1328"/>
                    </a:lnTo>
                    <a:lnTo>
                      <a:pt x="529" y="1328"/>
                    </a:lnTo>
                    <a:lnTo>
                      <a:pt x="733" y="1328"/>
                    </a:lnTo>
                    <a:lnTo>
                      <a:pt x="733" y="1328"/>
                    </a:lnTo>
                    <a:lnTo>
                      <a:pt x="749" y="1318"/>
                    </a:lnTo>
                    <a:lnTo>
                      <a:pt x="765" y="1308"/>
                    </a:lnTo>
                    <a:lnTo>
                      <a:pt x="779" y="1296"/>
                    </a:lnTo>
                    <a:lnTo>
                      <a:pt x="790" y="1285"/>
                    </a:lnTo>
                    <a:lnTo>
                      <a:pt x="806" y="1265"/>
                    </a:lnTo>
                    <a:lnTo>
                      <a:pt x="814" y="1251"/>
                    </a:lnTo>
                    <a:lnTo>
                      <a:pt x="814" y="1251"/>
                    </a:lnTo>
                    <a:lnTo>
                      <a:pt x="818" y="1241"/>
                    </a:lnTo>
                    <a:lnTo>
                      <a:pt x="822" y="1229"/>
                    </a:lnTo>
                    <a:lnTo>
                      <a:pt x="826" y="1200"/>
                    </a:lnTo>
                    <a:lnTo>
                      <a:pt x="828" y="1172"/>
                    </a:lnTo>
                    <a:lnTo>
                      <a:pt x="828" y="1148"/>
                    </a:lnTo>
                    <a:lnTo>
                      <a:pt x="828" y="1148"/>
                    </a:lnTo>
                    <a:lnTo>
                      <a:pt x="830" y="1134"/>
                    </a:lnTo>
                    <a:lnTo>
                      <a:pt x="832" y="1118"/>
                    </a:lnTo>
                    <a:lnTo>
                      <a:pt x="842" y="1081"/>
                    </a:lnTo>
                    <a:lnTo>
                      <a:pt x="856" y="1039"/>
                    </a:lnTo>
                    <a:lnTo>
                      <a:pt x="856" y="1039"/>
                    </a:lnTo>
                    <a:lnTo>
                      <a:pt x="992" y="757"/>
                    </a:lnTo>
                    <a:lnTo>
                      <a:pt x="992" y="757"/>
                    </a:lnTo>
                    <a:lnTo>
                      <a:pt x="1008" y="729"/>
                    </a:lnTo>
                    <a:lnTo>
                      <a:pt x="1022" y="699"/>
                    </a:lnTo>
                    <a:lnTo>
                      <a:pt x="1022" y="699"/>
                    </a:lnTo>
                    <a:lnTo>
                      <a:pt x="1037" y="654"/>
                    </a:lnTo>
                    <a:lnTo>
                      <a:pt x="1049" y="607"/>
                    </a:lnTo>
                    <a:lnTo>
                      <a:pt x="1057" y="559"/>
                    </a:lnTo>
                    <a:lnTo>
                      <a:pt x="1059" y="535"/>
                    </a:lnTo>
                    <a:lnTo>
                      <a:pt x="1059" y="510"/>
                    </a:lnTo>
                    <a:lnTo>
                      <a:pt x="1059" y="510"/>
                    </a:lnTo>
                    <a:lnTo>
                      <a:pt x="1059" y="484"/>
                    </a:lnTo>
                    <a:lnTo>
                      <a:pt x="1057" y="458"/>
                    </a:lnTo>
                    <a:lnTo>
                      <a:pt x="1053" y="433"/>
                    </a:lnTo>
                    <a:lnTo>
                      <a:pt x="1049" y="407"/>
                    </a:lnTo>
                    <a:lnTo>
                      <a:pt x="1043" y="383"/>
                    </a:lnTo>
                    <a:lnTo>
                      <a:pt x="1034" y="359"/>
                    </a:lnTo>
                    <a:lnTo>
                      <a:pt x="1026" y="334"/>
                    </a:lnTo>
                    <a:lnTo>
                      <a:pt x="1016" y="312"/>
                    </a:lnTo>
                    <a:lnTo>
                      <a:pt x="1006" y="290"/>
                    </a:lnTo>
                    <a:lnTo>
                      <a:pt x="994" y="267"/>
                    </a:lnTo>
                    <a:lnTo>
                      <a:pt x="982" y="245"/>
                    </a:lnTo>
                    <a:lnTo>
                      <a:pt x="968" y="225"/>
                    </a:lnTo>
                    <a:lnTo>
                      <a:pt x="937" y="186"/>
                    </a:lnTo>
                    <a:lnTo>
                      <a:pt x="903" y="150"/>
                    </a:lnTo>
                    <a:lnTo>
                      <a:pt x="864" y="116"/>
                    </a:lnTo>
                    <a:lnTo>
                      <a:pt x="824" y="87"/>
                    </a:lnTo>
                    <a:lnTo>
                      <a:pt x="782" y="61"/>
                    </a:lnTo>
                    <a:lnTo>
                      <a:pt x="735" y="41"/>
                    </a:lnTo>
                    <a:lnTo>
                      <a:pt x="711" y="31"/>
                    </a:lnTo>
                    <a:lnTo>
                      <a:pt x="686" y="23"/>
                    </a:lnTo>
                    <a:lnTo>
                      <a:pt x="660" y="16"/>
                    </a:lnTo>
                    <a:lnTo>
                      <a:pt x="636" y="10"/>
                    </a:lnTo>
                    <a:lnTo>
                      <a:pt x="609" y="6"/>
                    </a:lnTo>
                    <a:lnTo>
                      <a:pt x="583" y="2"/>
                    </a:lnTo>
                    <a:lnTo>
                      <a:pt x="557" y="0"/>
                    </a:lnTo>
                    <a:lnTo>
                      <a:pt x="529" y="0"/>
                    </a:lnTo>
                    <a:close/>
                  </a:path>
                </a:pathLst>
              </a:custGeom>
              <a:solidFill>
                <a:srgbClr val="FAFAF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6" name="Freeform 120"/>
              <p:cNvSpPr>
                <a:spLocks/>
              </p:cNvSpPr>
              <p:nvPr/>
            </p:nvSpPr>
            <p:spPr bwMode="auto">
              <a:xfrm>
                <a:off x="2209" y="374"/>
                <a:ext cx="1059" cy="1328"/>
              </a:xfrm>
              <a:custGeom>
                <a:avLst/>
                <a:gdLst>
                  <a:gd name="T0" fmla="*/ 326 w 1059"/>
                  <a:gd name="T1" fmla="*/ 1328 h 1328"/>
                  <a:gd name="T2" fmla="*/ 294 w 1059"/>
                  <a:gd name="T3" fmla="*/ 1306 h 1328"/>
                  <a:gd name="T4" fmla="*/ 269 w 1059"/>
                  <a:gd name="T5" fmla="*/ 1283 h 1328"/>
                  <a:gd name="T6" fmla="*/ 245 w 1059"/>
                  <a:gd name="T7" fmla="*/ 1251 h 1328"/>
                  <a:gd name="T8" fmla="*/ 241 w 1059"/>
                  <a:gd name="T9" fmla="*/ 1241 h 1328"/>
                  <a:gd name="T10" fmla="*/ 233 w 1059"/>
                  <a:gd name="T11" fmla="*/ 1200 h 1328"/>
                  <a:gd name="T12" fmla="*/ 231 w 1059"/>
                  <a:gd name="T13" fmla="*/ 1146 h 1328"/>
                  <a:gd name="T14" fmla="*/ 229 w 1059"/>
                  <a:gd name="T15" fmla="*/ 1134 h 1328"/>
                  <a:gd name="T16" fmla="*/ 217 w 1059"/>
                  <a:gd name="T17" fmla="*/ 1081 h 1328"/>
                  <a:gd name="T18" fmla="*/ 203 w 1059"/>
                  <a:gd name="T19" fmla="*/ 1039 h 1328"/>
                  <a:gd name="T20" fmla="*/ 67 w 1059"/>
                  <a:gd name="T21" fmla="*/ 757 h 1328"/>
                  <a:gd name="T22" fmla="*/ 39 w 1059"/>
                  <a:gd name="T23" fmla="*/ 699 h 1328"/>
                  <a:gd name="T24" fmla="*/ 23 w 1059"/>
                  <a:gd name="T25" fmla="*/ 654 h 1328"/>
                  <a:gd name="T26" fmla="*/ 2 w 1059"/>
                  <a:gd name="T27" fmla="*/ 559 h 1328"/>
                  <a:gd name="T28" fmla="*/ 0 w 1059"/>
                  <a:gd name="T29" fmla="*/ 510 h 1328"/>
                  <a:gd name="T30" fmla="*/ 2 w 1059"/>
                  <a:gd name="T31" fmla="*/ 484 h 1328"/>
                  <a:gd name="T32" fmla="*/ 6 w 1059"/>
                  <a:gd name="T33" fmla="*/ 433 h 1328"/>
                  <a:gd name="T34" fmla="*/ 19 w 1059"/>
                  <a:gd name="T35" fmla="*/ 383 h 1328"/>
                  <a:gd name="T36" fmla="*/ 33 w 1059"/>
                  <a:gd name="T37" fmla="*/ 334 h 1328"/>
                  <a:gd name="T38" fmla="*/ 53 w 1059"/>
                  <a:gd name="T39" fmla="*/ 290 h 1328"/>
                  <a:gd name="T40" fmla="*/ 77 w 1059"/>
                  <a:gd name="T41" fmla="*/ 245 h 1328"/>
                  <a:gd name="T42" fmla="*/ 122 w 1059"/>
                  <a:gd name="T43" fmla="*/ 186 h 1328"/>
                  <a:gd name="T44" fmla="*/ 195 w 1059"/>
                  <a:gd name="T45" fmla="*/ 118 h 1328"/>
                  <a:gd name="T46" fmla="*/ 280 w 1059"/>
                  <a:gd name="T47" fmla="*/ 63 h 1328"/>
                  <a:gd name="T48" fmla="*/ 348 w 1059"/>
                  <a:gd name="T49" fmla="*/ 31 h 1328"/>
                  <a:gd name="T50" fmla="*/ 399 w 1059"/>
                  <a:gd name="T51" fmla="*/ 16 h 1328"/>
                  <a:gd name="T52" fmla="*/ 450 w 1059"/>
                  <a:gd name="T53" fmla="*/ 6 h 1328"/>
                  <a:gd name="T54" fmla="*/ 502 w 1059"/>
                  <a:gd name="T55" fmla="*/ 0 h 1328"/>
                  <a:gd name="T56" fmla="*/ 529 w 1059"/>
                  <a:gd name="T57" fmla="*/ 0 h 1328"/>
                  <a:gd name="T58" fmla="*/ 583 w 1059"/>
                  <a:gd name="T59" fmla="*/ 2 h 1328"/>
                  <a:gd name="T60" fmla="*/ 636 w 1059"/>
                  <a:gd name="T61" fmla="*/ 10 h 1328"/>
                  <a:gd name="T62" fmla="*/ 686 w 1059"/>
                  <a:gd name="T63" fmla="*/ 23 h 1328"/>
                  <a:gd name="T64" fmla="*/ 735 w 1059"/>
                  <a:gd name="T65" fmla="*/ 41 h 1328"/>
                  <a:gd name="T66" fmla="*/ 824 w 1059"/>
                  <a:gd name="T67" fmla="*/ 87 h 1328"/>
                  <a:gd name="T68" fmla="*/ 903 w 1059"/>
                  <a:gd name="T69" fmla="*/ 150 h 1328"/>
                  <a:gd name="T70" fmla="*/ 968 w 1059"/>
                  <a:gd name="T71" fmla="*/ 225 h 1328"/>
                  <a:gd name="T72" fmla="*/ 994 w 1059"/>
                  <a:gd name="T73" fmla="*/ 267 h 1328"/>
                  <a:gd name="T74" fmla="*/ 1016 w 1059"/>
                  <a:gd name="T75" fmla="*/ 312 h 1328"/>
                  <a:gd name="T76" fmla="*/ 1034 w 1059"/>
                  <a:gd name="T77" fmla="*/ 359 h 1328"/>
                  <a:gd name="T78" fmla="*/ 1047 w 1059"/>
                  <a:gd name="T79" fmla="*/ 407 h 1328"/>
                  <a:gd name="T80" fmla="*/ 1055 w 1059"/>
                  <a:gd name="T81" fmla="*/ 458 h 1328"/>
                  <a:gd name="T82" fmla="*/ 1059 w 1059"/>
                  <a:gd name="T83" fmla="*/ 510 h 1328"/>
                  <a:gd name="T84" fmla="*/ 1057 w 1059"/>
                  <a:gd name="T85" fmla="*/ 535 h 1328"/>
                  <a:gd name="T86" fmla="*/ 1049 w 1059"/>
                  <a:gd name="T87" fmla="*/ 607 h 1328"/>
                  <a:gd name="T88" fmla="*/ 1020 w 1059"/>
                  <a:gd name="T89" fmla="*/ 699 h 1328"/>
                  <a:gd name="T90" fmla="*/ 1008 w 1059"/>
                  <a:gd name="T91" fmla="*/ 729 h 1328"/>
                  <a:gd name="T92" fmla="*/ 992 w 1059"/>
                  <a:gd name="T93" fmla="*/ 757 h 1328"/>
                  <a:gd name="T94" fmla="*/ 856 w 1059"/>
                  <a:gd name="T95" fmla="*/ 1039 h 1328"/>
                  <a:gd name="T96" fmla="*/ 832 w 1059"/>
                  <a:gd name="T97" fmla="*/ 1118 h 1328"/>
                  <a:gd name="T98" fmla="*/ 828 w 1059"/>
                  <a:gd name="T99" fmla="*/ 1146 h 1328"/>
                  <a:gd name="T100" fmla="*/ 828 w 1059"/>
                  <a:gd name="T101" fmla="*/ 1172 h 1328"/>
                  <a:gd name="T102" fmla="*/ 820 w 1059"/>
                  <a:gd name="T103" fmla="*/ 1229 h 1328"/>
                  <a:gd name="T104" fmla="*/ 814 w 1059"/>
                  <a:gd name="T105" fmla="*/ 1251 h 1328"/>
                  <a:gd name="T106" fmla="*/ 804 w 1059"/>
                  <a:gd name="T107" fmla="*/ 1265 h 1328"/>
                  <a:gd name="T108" fmla="*/ 777 w 1059"/>
                  <a:gd name="T109" fmla="*/ 1296 h 1328"/>
                  <a:gd name="T110" fmla="*/ 749 w 1059"/>
                  <a:gd name="T111" fmla="*/ 1318 h 1328"/>
                  <a:gd name="T112" fmla="*/ 529 w 1059"/>
                  <a:gd name="T113" fmla="*/ 1328 h 13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1059" h="1328">
                    <a:moveTo>
                      <a:pt x="326" y="1328"/>
                    </a:moveTo>
                    <a:lnTo>
                      <a:pt x="326" y="1328"/>
                    </a:lnTo>
                    <a:lnTo>
                      <a:pt x="310" y="1318"/>
                    </a:lnTo>
                    <a:lnTo>
                      <a:pt x="294" y="1306"/>
                    </a:lnTo>
                    <a:lnTo>
                      <a:pt x="282" y="1296"/>
                    </a:lnTo>
                    <a:lnTo>
                      <a:pt x="269" y="1283"/>
                    </a:lnTo>
                    <a:lnTo>
                      <a:pt x="253" y="1265"/>
                    </a:lnTo>
                    <a:lnTo>
                      <a:pt x="245" y="1251"/>
                    </a:lnTo>
                    <a:lnTo>
                      <a:pt x="245" y="1251"/>
                    </a:lnTo>
                    <a:lnTo>
                      <a:pt x="241" y="1241"/>
                    </a:lnTo>
                    <a:lnTo>
                      <a:pt x="237" y="1229"/>
                    </a:lnTo>
                    <a:lnTo>
                      <a:pt x="233" y="1200"/>
                    </a:lnTo>
                    <a:lnTo>
                      <a:pt x="231" y="1172"/>
                    </a:lnTo>
                    <a:lnTo>
                      <a:pt x="231" y="1146"/>
                    </a:lnTo>
                    <a:lnTo>
                      <a:pt x="231" y="1146"/>
                    </a:lnTo>
                    <a:lnTo>
                      <a:pt x="229" y="1134"/>
                    </a:lnTo>
                    <a:lnTo>
                      <a:pt x="227" y="1118"/>
                    </a:lnTo>
                    <a:lnTo>
                      <a:pt x="217" y="1081"/>
                    </a:lnTo>
                    <a:lnTo>
                      <a:pt x="203" y="1039"/>
                    </a:lnTo>
                    <a:lnTo>
                      <a:pt x="203" y="1039"/>
                    </a:lnTo>
                    <a:lnTo>
                      <a:pt x="67" y="757"/>
                    </a:lnTo>
                    <a:lnTo>
                      <a:pt x="67" y="757"/>
                    </a:lnTo>
                    <a:lnTo>
                      <a:pt x="51" y="729"/>
                    </a:lnTo>
                    <a:lnTo>
                      <a:pt x="39" y="699"/>
                    </a:lnTo>
                    <a:lnTo>
                      <a:pt x="39" y="699"/>
                    </a:lnTo>
                    <a:lnTo>
                      <a:pt x="23" y="654"/>
                    </a:lnTo>
                    <a:lnTo>
                      <a:pt x="10" y="607"/>
                    </a:lnTo>
                    <a:lnTo>
                      <a:pt x="2" y="559"/>
                    </a:lnTo>
                    <a:lnTo>
                      <a:pt x="2" y="535"/>
                    </a:lnTo>
                    <a:lnTo>
                      <a:pt x="0" y="510"/>
                    </a:lnTo>
                    <a:lnTo>
                      <a:pt x="0" y="510"/>
                    </a:lnTo>
                    <a:lnTo>
                      <a:pt x="2" y="484"/>
                    </a:lnTo>
                    <a:lnTo>
                      <a:pt x="4" y="458"/>
                    </a:lnTo>
                    <a:lnTo>
                      <a:pt x="6" y="433"/>
                    </a:lnTo>
                    <a:lnTo>
                      <a:pt x="12" y="407"/>
                    </a:lnTo>
                    <a:lnTo>
                      <a:pt x="19" y="383"/>
                    </a:lnTo>
                    <a:lnTo>
                      <a:pt x="25" y="359"/>
                    </a:lnTo>
                    <a:lnTo>
                      <a:pt x="33" y="334"/>
                    </a:lnTo>
                    <a:lnTo>
                      <a:pt x="43" y="312"/>
                    </a:lnTo>
                    <a:lnTo>
                      <a:pt x="53" y="290"/>
                    </a:lnTo>
                    <a:lnTo>
                      <a:pt x="65" y="267"/>
                    </a:lnTo>
                    <a:lnTo>
                      <a:pt x="77" y="245"/>
                    </a:lnTo>
                    <a:lnTo>
                      <a:pt x="91" y="225"/>
                    </a:lnTo>
                    <a:lnTo>
                      <a:pt x="122" y="186"/>
                    </a:lnTo>
                    <a:lnTo>
                      <a:pt x="156" y="150"/>
                    </a:lnTo>
                    <a:lnTo>
                      <a:pt x="195" y="118"/>
                    </a:lnTo>
                    <a:lnTo>
                      <a:pt x="235" y="87"/>
                    </a:lnTo>
                    <a:lnTo>
                      <a:pt x="280" y="63"/>
                    </a:lnTo>
                    <a:lnTo>
                      <a:pt x="324" y="41"/>
                    </a:lnTo>
                    <a:lnTo>
                      <a:pt x="348" y="31"/>
                    </a:lnTo>
                    <a:lnTo>
                      <a:pt x="373" y="23"/>
                    </a:lnTo>
                    <a:lnTo>
                      <a:pt x="399" y="16"/>
                    </a:lnTo>
                    <a:lnTo>
                      <a:pt x="423" y="10"/>
                    </a:lnTo>
                    <a:lnTo>
                      <a:pt x="450" y="6"/>
                    </a:lnTo>
                    <a:lnTo>
                      <a:pt x="476" y="2"/>
                    </a:lnTo>
                    <a:lnTo>
                      <a:pt x="502" y="0"/>
                    </a:lnTo>
                    <a:lnTo>
                      <a:pt x="529" y="0"/>
                    </a:lnTo>
                    <a:lnTo>
                      <a:pt x="529" y="0"/>
                    </a:lnTo>
                    <a:lnTo>
                      <a:pt x="557" y="0"/>
                    </a:lnTo>
                    <a:lnTo>
                      <a:pt x="583" y="2"/>
                    </a:lnTo>
                    <a:lnTo>
                      <a:pt x="609" y="6"/>
                    </a:lnTo>
                    <a:lnTo>
                      <a:pt x="636" y="10"/>
                    </a:lnTo>
                    <a:lnTo>
                      <a:pt x="660" y="16"/>
                    </a:lnTo>
                    <a:lnTo>
                      <a:pt x="686" y="23"/>
                    </a:lnTo>
                    <a:lnTo>
                      <a:pt x="711" y="31"/>
                    </a:lnTo>
                    <a:lnTo>
                      <a:pt x="735" y="41"/>
                    </a:lnTo>
                    <a:lnTo>
                      <a:pt x="779" y="63"/>
                    </a:lnTo>
                    <a:lnTo>
                      <a:pt x="824" y="87"/>
                    </a:lnTo>
                    <a:lnTo>
                      <a:pt x="864" y="118"/>
                    </a:lnTo>
                    <a:lnTo>
                      <a:pt x="903" y="150"/>
                    </a:lnTo>
                    <a:lnTo>
                      <a:pt x="937" y="186"/>
                    </a:lnTo>
                    <a:lnTo>
                      <a:pt x="968" y="225"/>
                    </a:lnTo>
                    <a:lnTo>
                      <a:pt x="982" y="245"/>
                    </a:lnTo>
                    <a:lnTo>
                      <a:pt x="994" y="267"/>
                    </a:lnTo>
                    <a:lnTo>
                      <a:pt x="1006" y="290"/>
                    </a:lnTo>
                    <a:lnTo>
                      <a:pt x="1016" y="312"/>
                    </a:lnTo>
                    <a:lnTo>
                      <a:pt x="1026" y="334"/>
                    </a:lnTo>
                    <a:lnTo>
                      <a:pt x="1034" y="359"/>
                    </a:lnTo>
                    <a:lnTo>
                      <a:pt x="1041" y="383"/>
                    </a:lnTo>
                    <a:lnTo>
                      <a:pt x="1047" y="407"/>
                    </a:lnTo>
                    <a:lnTo>
                      <a:pt x="1053" y="433"/>
                    </a:lnTo>
                    <a:lnTo>
                      <a:pt x="1055" y="458"/>
                    </a:lnTo>
                    <a:lnTo>
                      <a:pt x="1057" y="484"/>
                    </a:lnTo>
                    <a:lnTo>
                      <a:pt x="1059" y="510"/>
                    </a:lnTo>
                    <a:lnTo>
                      <a:pt x="1059" y="510"/>
                    </a:lnTo>
                    <a:lnTo>
                      <a:pt x="1057" y="535"/>
                    </a:lnTo>
                    <a:lnTo>
                      <a:pt x="1055" y="559"/>
                    </a:lnTo>
                    <a:lnTo>
                      <a:pt x="1049" y="607"/>
                    </a:lnTo>
                    <a:lnTo>
                      <a:pt x="1037" y="654"/>
                    </a:lnTo>
                    <a:lnTo>
                      <a:pt x="1020" y="699"/>
                    </a:lnTo>
                    <a:lnTo>
                      <a:pt x="1020" y="699"/>
                    </a:lnTo>
                    <a:lnTo>
                      <a:pt x="1008" y="729"/>
                    </a:lnTo>
                    <a:lnTo>
                      <a:pt x="992" y="757"/>
                    </a:lnTo>
                    <a:lnTo>
                      <a:pt x="992" y="757"/>
                    </a:lnTo>
                    <a:lnTo>
                      <a:pt x="856" y="1039"/>
                    </a:lnTo>
                    <a:lnTo>
                      <a:pt x="856" y="1039"/>
                    </a:lnTo>
                    <a:lnTo>
                      <a:pt x="842" y="1081"/>
                    </a:lnTo>
                    <a:lnTo>
                      <a:pt x="832" y="1118"/>
                    </a:lnTo>
                    <a:lnTo>
                      <a:pt x="830" y="1134"/>
                    </a:lnTo>
                    <a:lnTo>
                      <a:pt x="828" y="1146"/>
                    </a:lnTo>
                    <a:lnTo>
                      <a:pt x="828" y="1146"/>
                    </a:lnTo>
                    <a:lnTo>
                      <a:pt x="828" y="1172"/>
                    </a:lnTo>
                    <a:lnTo>
                      <a:pt x="826" y="1200"/>
                    </a:lnTo>
                    <a:lnTo>
                      <a:pt x="820" y="1229"/>
                    </a:lnTo>
                    <a:lnTo>
                      <a:pt x="818" y="1241"/>
                    </a:lnTo>
                    <a:lnTo>
                      <a:pt x="814" y="1251"/>
                    </a:lnTo>
                    <a:lnTo>
                      <a:pt x="814" y="1251"/>
                    </a:lnTo>
                    <a:lnTo>
                      <a:pt x="804" y="1265"/>
                    </a:lnTo>
                    <a:lnTo>
                      <a:pt x="790" y="1283"/>
                    </a:lnTo>
                    <a:lnTo>
                      <a:pt x="777" y="1296"/>
                    </a:lnTo>
                    <a:lnTo>
                      <a:pt x="765" y="1306"/>
                    </a:lnTo>
                    <a:lnTo>
                      <a:pt x="749" y="1318"/>
                    </a:lnTo>
                    <a:lnTo>
                      <a:pt x="733" y="1328"/>
                    </a:lnTo>
                    <a:lnTo>
                      <a:pt x="529" y="1328"/>
                    </a:lnTo>
                    <a:lnTo>
                      <a:pt x="326" y="1328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7" name="Freeform 121"/>
              <p:cNvSpPr>
                <a:spLocks/>
              </p:cNvSpPr>
              <p:nvPr/>
            </p:nvSpPr>
            <p:spPr bwMode="auto">
              <a:xfrm>
                <a:off x="2209" y="374"/>
                <a:ext cx="1059" cy="1328"/>
              </a:xfrm>
              <a:custGeom>
                <a:avLst/>
                <a:gdLst>
                  <a:gd name="T0" fmla="*/ 529 w 1059"/>
                  <a:gd name="T1" fmla="*/ 0 h 1328"/>
                  <a:gd name="T2" fmla="*/ 476 w 1059"/>
                  <a:gd name="T3" fmla="*/ 2 h 1328"/>
                  <a:gd name="T4" fmla="*/ 423 w 1059"/>
                  <a:gd name="T5" fmla="*/ 10 h 1328"/>
                  <a:gd name="T6" fmla="*/ 373 w 1059"/>
                  <a:gd name="T7" fmla="*/ 23 h 1328"/>
                  <a:gd name="T8" fmla="*/ 324 w 1059"/>
                  <a:gd name="T9" fmla="*/ 41 h 1328"/>
                  <a:gd name="T10" fmla="*/ 235 w 1059"/>
                  <a:gd name="T11" fmla="*/ 87 h 1328"/>
                  <a:gd name="T12" fmla="*/ 156 w 1059"/>
                  <a:gd name="T13" fmla="*/ 150 h 1328"/>
                  <a:gd name="T14" fmla="*/ 91 w 1059"/>
                  <a:gd name="T15" fmla="*/ 225 h 1328"/>
                  <a:gd name="T16" fmla="*/ 65 w 1059"/>
                  <a:gd name="T17" fmla="*/ 267 h 1328"/>
                  <a:gd name="T18" fmla="*/ 43 w 1059"/>
                  <a:gd name="T19" fmla="*/ 312 h 1328"/>
                  <a:gd name="T20" fmla="*/ 25 w 1059"/>
                  <a:gd name="T21" fmla="*/ 359 h 1328"/>
                  <a:gd name="T22" fmla="*/ 10 w 1059"/>
                  <a:gd name="T23" fmla="*/ 407 h 1328"/>
                  <a:gd name="T24" fmla="*/ 2 w 1059"/>
                  <a:gd name="T25" fmla="*/ 458 h 1328"/>
                  <a:gd name="T26" fmla="*/ 0 w 1059"/>
                  <a:gd name="T27" fmla="*/ 510 h 1328"/>
                  <a:gd name="T28" fmla="*/ 0 w 1059"/>
                  <a:gd name="T29" fmla="*/ 535 h 1328"/>
                  <a:gd name="T30" fmla="*/ 10 w 1059"/>
                  <a:gd name="T31" fmla="*/ 607 h 1328"/>
                  <a:gd name="T32" fmla="*/ 37 w 1059"/>
                  <a:gd name="T33" fmla="*/ 699 h 1328"/>
                  <a:gd name="T34" fmla="*/ 51 w 1059"/>
                  <a:gd name="T35" fmla="*/ 729 h 1328"/>
                  <a:gd name="T36" fmla="*/ 67 w 1059"/>
                  <a:gd name="T37" fmla="*/ 757 h 1328"/>
                  <a:gd name="T38" fmla="*/ 203 w 1059"/>
                  <a:gd name="T39" fmla="*/ 1039 h 1328"/>
                  <a:gd name="T40" fmla="*/ 225 w 1059"/>
                  <a:gd name="T41" fmla="*/ 1118 h 1328"/>
                  <a:gd name="T42" fmla="*/ 231 w 1059"/>
                  <a:gd name="T43" fmla="*/ 1148 h 1328"/>
                  <a:gd name="T44" fmla="*/ 231 w 1059"/>
                  <a:gd name="T45" fmla="*/ 1172 h 1328"/>
                  <a:gd name="T46" fmla="*/ 237 w 1059"/>
                  <a:gd name="T47" fmla="*/ 1229 h 1328"/>
                  <a:gd name="T48" fmla="*/ 245 w 1059"/>
                  <a:gd name="T49" fmla="*/ 1251 h 1328"/>
                  <a:gd name="T50" fmla="*/ 253 w 1059"/>
                  <a:gd name="T51" fmla="*/ 1265 h 1328"/>
                  <a:gd name="T52" fmla="*/ 280 w 1059"/>
                  <a:gd name="T53" fmla="*/ 1296 h 1328"/>
                  <a:gd name="T54" fmla="*/ 308 w 1059"/>
                  <a:gd name="T55" fmla="*/ 1318 h 1328"/>
                  <a:gd name="T56" fmla="*/ 529 w 1059"/>
                  <a:gd name="T57" fmla="*/ 1328 h 1328"/>
                  <a:gd name="T58" fmla="*/ 733 w 1059"/>
                  <a:gd name="T59" fmla="*/ 1328 h 1328"/>
                  <a:gd name="T60" fmla="*/ 765 w 1059"/>
                  <a:gd name="T61" fmla="*/ 1308 h 1328"/>
                  <a:gd name="T62" fmla="*/ 790 w 1059"/>
                  <a:gd name="T63" fmla="*/ 1285 h 1328"/>
                  <a:gd name="T64" fmla="*/ 814 w 1059"/>
                  <a:gd name="T65" fmla="*/ 1251 h 1328"/>
                  <a:gd name="T66" fmla="*/ 818 w 1059"/>
                  <a:gd name="T67" fmla="*/ 1241 h 1328"/>
                  <a:gd name="T68" fmla="*/ 826 w 1059"/>
                  <a:gd name="T69" fmla="*/ 1200 h 1328"/>
                  <a:gd name="T70" fmla="*/ 828 w 1059"/>
                  <a:gd name="T71" fmla="*/ 1148 h 1328"/>
                  <a:gd name="T72" fmla="*/ 830 w 1059"/>
                  <a:gd name="T73" fmla="*/ 1134 h 1328"/>
                  <a:gd name="T74" fmla="*/ 842 w 1059"/>
                  <a:gd name="T75" fmla="*/ 1081 h 1328"/>
                  <a:gd name="T76" fmla="*/ 856 w 1059"/>
                  <a:gd name="T77" fmla="*/ 1039 h 1328"/>
                  <a:gd name="T78" fmla="*/ 992 w 1059"/>
                  <a:gd name="T79" fmla="*/ 757 h 1328"/>
                  <a:gd name="T80" fmla="*/ 1022 w 1059"/>
                  <a:gd name="T81" fmla="*/ 699 h 1328"/>
                  <a:gd name="T82" fmla="*/ 1037 w 1059"/>
                  <a:gd name="T83" fmla="*/ 654 h 1328"/>
                  <a:gd name="T84" fmla="*/ 1057 w 1059"/>
                  <a:gd name="T85" fmla="*/ 559 h 1328"/>
                  <a:gd name="T86" fmla="*/ 1059 w 1059"/>
                  <a:gd name="T87" fmla="*/ 510 h 1328"/>
                  <a:gd name="T88" fmla="*/ 1059 w 1059"/>
                  <a:gd name="T89" fmla="*/ 484 h 1328"/>
                  <a:gd name="T90" fmla="*/ 1053 w 1059"/>
                  <a:gd name="T91" fmla="*/ 433 h 1328"/>
                  <a:gd name="T92" fmla="*/ 1043 w 1059"/>
                  <a:gd name="T93" fmla="*/ 383 h 1328"/>
                  <a:gd name="T94" fmla="*/ 1026 w 1059"/>
                  <a:gd name="T95" fmla="*/ 334 h 1328"/>
                  <a:gd name="T96" fmla="*/ 1006 w 1059"/>
                  <a:gd name="T97" fmla="*/ 290 h 1328"/>
                  <a:gd name="T98" fmla="*/ 982 w 1059"/>
                  <a:gd name="T99" fmla="*/ 245 h 1328"/>
                  <a:gd name="T100" fmla="*/ 937 w 1059"/>
                  <a:gd name="T101" fmla="*/ 186 h 1328"/>
                  <a:gd name="T102" fmla="*/ 864 w 1059"/>
                  <a:gd name="T103" fmla="*/ 116 h 1328"/>
                  <a:gd name="T104" fmla="*/ 782 w 1059"/>
                  <a:gd name="T105" fmla="*/ 61 h 1328"/>
                  <a:gd name="T106" fmla="*/ 711 w 1059"/>
                  <a:gd name="T107" fmla="*/ 31 h 1328"/>
                  <a:gd name="T108" fmla="*/ 660 w 1059"/>
                  <a:gd name="T109" fmla="*/ 16 h 1328"/>
                  <a:gd name="T110" fmla="*/ 609 w 1059"/>
                  <a:gd name="T111" fmla="*/ 6 h 1328"/>
                  <a:gd name="T112" fmla="*/ 557 w 1059"/>
                  <a:gd name="T113" fmla="*/ 0 h 13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1059" h="1328">
                    <a:moveTo>
                      <a:pt x="529" y="0"/>
                    </a:moveTo>
                    <a:lnTo>
                      <a:pt x="529" y="0"/>
                    </a:lnTo>
                    <a:lnTo>
                      <a:pt x="502" y="0"/>
                    </a:lnTo>
                    <a:lnTo>
                      <a:pt x="476" y="2"/>
                    </a:lnTo>
                    <a:lnTo>
                      <a:pt x="450" y="6"/>
                    </a:lnTo>
                    <a:lnTo>
                      <a:pt x="423" y="10"/>
                    </a:lnTo>
                    <a:lnTo>
                      <a:pt x="397" y="16"/>
                    </a:lnTo>
                    <a:lnTo>
                      <a:pt x="373" y="23"/>
                    </a:lnTo>
                    <a:lnTo>
                      <a:pt x="348" y="31"/>
                    </a:lnTo>
                    <a:lnTo>
                      <a:pt x="324" y="41"/>
                    </a:lnTo>
                    <a:lnTo>
                      <a:pt x="278" y="61"/>
                    </a:lnTo>
                    <a:lnTo>
                      <a:pt x="235" y="87"/>
                    </a:lnTo>
                    <a:lnTo>
                      <a:pt x="195" y="116"/>
                    </a:lnTo>
                    <a:lnTo>
                      <a:pt x="156" y="150"/>
                    </a:lnTo>
                    <a:lnTo>
                      <a:pt x="122" y="186"/>
                    </a:lnTo>
                    <a:lnTo>
                      <a:pt x="91" y="225"/>
                    </a:lnTo>
                    <a:lnTo>
                      <a:pt x="77" y="245"/>
                    </a:lnTo>
                    <a:lnTo>
                      <a:pt x="65" y="267"/>
                    </a:lnTo>
                    <a:lnTo>
                      <a:pt x="53" y="290"/>
                    </a:lnTo>
                    <a:lnTo>
                      <a:pt x="43" y="312"/>
                    </a:lnTo>
                    <a:lnTo>
                      <a:pt x="33" y="334"/>
                    </a:lnTo>
                    <a:lnTo>
                      <a:pt x="25" y="359"/>
                    </a:lnTo>
                    <a:lnTo>
                      <a:pt x="17" y="383"/>
                    </a:lnTo>
                    <a:lnTo>
                      <a:pt x="10" y="407"/>
                    </a:lnTo>
                    <a:lnTo>
                      <a:pt x="6" y="433"/>
                    </a:lnTo>
                    <a:lnTo>
                      <a:pt x="2" y="458"/>
                    </a:lnTo>
                    <a:lnTo>
                      <a:pt x="0" y="484"/>
                    </a:lnTo>
                    <a:lnTo>
                      <a:pt x="0" y="510"/>
                    </a:lnTo>
                    <a:lnTo>
                      <a:pt x="0" y="510"/>
                    </a:lnTo>
                    <a:lnTo>
                      <a:pt x="0" y="535"/>
                    </a:lnTo>
                    <a:lnTo>
                      <a:pt x="2" y="559"/>
                    </a:lnTo>
                    <a:lnTo>
                      <a:pt x="10" y="607"/>
                    </a:lnTo>
                    <a:lnTo>
                      <a:pt x="21" y="654"/>
                    </a:lnTo>
                    <a:lnTo>
                      <a:pt x="37" y="699"/>
                    </a:lnTo>
                    <a:lnTo>
                      <a:pt x="37" y="699"/>
                    </a:lnTo>
                    <a:lnTo>
                      <a:pt x="51" y="729"/>
                    </a:lnTo>
                    <a:lnTo>
                      <a:pt x="67" y="757"/>
                    </a:lnTo>
                    <a:lnTo>
                      <a:pt x="67" y="757"/>
                    </a:lnTo>
                    <a:lnTo>
                      <a:pt x="203" y="1039"/>
                    </a:lnTo>
                    <a:lnTo>
                      <a:pt x="203" y="1039"/>
                    </a:lnTo>
                    <a:lnTo>
                      <a:pt x="217" y="1081"/>
                    </a:lnTo>
                    <a:lnTo>
                      <a:pt x="225" y="1118"/>
                    </a:lnTo>
                    <a:lnTo>
                      <a:pt x="229" y="1134"/>
                    </a:lnTo>
                    <a:lnTo>
                      <a:pt x="231" y="1148"/>
                    </a:lnTo>
                    <a:lnTo>
                      <a:pt x="231" y="1148"/>
                    </a:lnTo>
                    <a:lnTo>
                      <a:pt x="231" y="1172"/>
                    </a:lnTo>
                    <a:lnTo>
                      <a:pt x="233" y="1200"/>
                    </a:lnTo>
                    <a:lnTo>
                      <a:pt x="237" y="1229"/>
                    </a:lnTo>
                    <a:lnTo>
                      <a:pt x="241" y="1241"/>
                    </a:lnTo>
                    <a:lnTo>
                      <a:pt x="245" y="1251"/>
                    </a:lnTo>
                    <a:lnTo>
                      <a:pt x="245" y="1251"/>
                    </a:lnTo>
                    <a:lnTo>
                      <a:pt x="253" y="1265"/>
                    </a:lnTo>
                    <a:lnTo>
                      <a:pt x="269" y="1285"/>
                    </a:lnTo>
                    <a:lnTo>
                      <a:pt x="280" y="1296"/>
                    </a:lnTo>
                    <a:lnTo>
                      <a:pt x="294" y="1308"/>
                    </a:lnTo>
                    <a:lnTo>
                      <a:pt x="308" y="1318"/>
                    </a:lnTo>
                    <a:lnTo>
                      <a:pt x="326" y="1328"/>
                    </a:lnTo>
                    <a:lnTo>
                      <a:pt x="529" y="1328"/>
                    </a:lnTo>
                    <a:lnTo>
                      <a:pt x="733" y="1328"/>
                    </a:lnTo>
                    <a:lnTo>
                      <a:pt x="733" y="1328"/>
                    </a:lnTo>
                    <a:lnTo>
                      <a:pt x="749" y="1318"/>
                    </a:lnTo>
                    <a:lnTo>
                      <a:pt x="765" y="1308"/>
                    </a:lnTo>
                    <a:lnTo>
                      <a:pt x="779" y="1296"/>
                    </a:lnTo>
                    <a:lnTo>
                      <a:pt x="790" y="1285"/>
                    </a:lnTo>
                    <a:lnTo>
                      <a:pt x="806" y="1265"/>
                    </a:lnTo>
                    <a:lnTo>
                      <a:pt x="814" y="1251"/>
                    </a:lnTo>
                    <a:lnTo>
                      <a:pt x="814" y="1251"/>
                    </a:lnTo>
                    <a:lnTo>
                      <a:pt x="818" y="1241"/>
                    </a:lnTo>
                    <a:lnTo>
                      <a:pt x="822" y="1229"/>
                    </a:lnTo>
                    <a:lnTo>
                      <a:pt x="826" y="1200"/>
                    </a:lnTo>
                    <a:lnTo>
                      <a:pt x="828" y="1172"/>
                    </a:lnTo>
                    <a:lnTo>
                      <a:pt x="828" y="1148"/>
                    </a:lnTo>
                    <a:lnTo>
                      <a:pt x="828" y="1148"/>
                    </a:lnTo>
                    <a:lnTo>
                      <a:pt x="830" y="1134"/>
                    </a:lnTo>
                    <a:lnTo>
                      <a:pt x="832" y="1118"/>
                    </a:lnTo>
                    <a:lnTo>
                      <a:pt x="842" y="1081"/>
                    </a:lnTo>
                    <a:lnTo>
                      <a:pt x="856" y="1039"/>
                    </a:lnTo>
                    <a:lnTo>
                      <a:pt x="856" y="1039"/>
                    </a:lnTo>
                    <a:lnTo>
                      <a:pt x="992" y="757"/>
                    </a:lnTo>
                    <a:lnTo>
                      <a:pt x="992" y="757"/>
                    </a:lnTo>
                    <a:lnTo>
                      <a:pt x="1008" y="729"/>
                    </a:lnTo>
                    <a:lnTo>
                      <a:pt x="1022" y="699"/>
                    </a:lnTo>
                    <a:lnTo>
                      <a:pt x="1022" y="699"/>
                    </a:lnTo>
                    <a:lnTo>
                      <a:pt x="1037" y="654"/>
                    </a:lnTo>
                    <a:lnTo>
                      <a:pt x="1049" y="607"/>
                    </a:lnTo>
                    <a:lnTo>
                      <a:pt x="1057" y="559"/>
                    </a:lnTo>
                    <a:lnTo>
                      <a:pt x="1059" y="535"/>
                    </a:lnTo>
                    <a:lnTo>
                      <a:pt x="1059" y="510"/>
                    </a:lnTo>
                    <a:lnTo>
                      <a:pt x="1059" y="510"/>
                    </a:lnTo>
                    <a:lnTo>
                      <a:pt x="1059" y="484"/>
                    </a:lnTo>
                    <a:lnTo>
                      <a:pt x="1057" y="458"/>
                    </a:lnTo>
                    <a:lnTo>
                      <a:pt x="1053" y="433"/>
                    </a:lnTo>
                    <a:lnTo>
                      <a:pt x="1049" y="407"/>
                    </a:lnTo>
                    <a:lnTo>
                      <a:pt x="1043" y="383"/>
                    </a:lnTo>
                    <a:lnTo>
                      <a:pt x="1034" y="359"/>
                    </a:lnTo>
                    <a:lnTo>
                      <a:pt x="1026" y="334"/>
                    </a:lnTo>
                    <a:lnTo>
                      <a:pt x="1016" y="312"/>
                    </a:lnTo>
                    <a:lnTo>
                      <a:pt x="1006" y="290"/>
                    </a:lnTo>
                    <a:lnTo>
                      <a:pt x="994" y="267"/>
                    </a:lnTo>
                    <a:lnTo>
                      <a:pt x="982" y="245"/>
                    </a:lnTo>
                    <a:lnTo>
                      <a:pt x="968" y="225"/>
                    </a:lnTo>
                    <a:lnTo>
                      <a:pt x="937" y="186"/>
                    </a:lnTo>
                    <a:lnTo>
                      <a:pt x="903" y="150"/>
                    </a:lnTo>
                    <a:lnTo>
                      <a:pt x="864" y="116"/>
                    </a:lnTo>
                    <a:lnTo>
                      <a:pt x="824" y="87"/>
                    </a:lnTo>
                    <a:lnTo>
                      <a:pt x="782" y="61"/>
                    </a:lnTo>
                    <a:lnTo>
                      <a:pt x="735" y="41"/>
                    </a:lnTo>
                    <a:lnTo>
                      <a:pt x="711" y="31"/>
                    </a:lnTo>
                    <a:lnTo>
                      <a:pt x="686" y="23"/>
                    </a:lnTo>
                    <a:lnTo>
                      <a:pt x="660" y="16"/>
                    </a:lnTo>
                    <a:lnTo>
                      <a:pt x="636" y="10"/>
                    </a:lnTo>
                    <a:lnTo>
                      <a:pt x="609" y="6"/>
                    </a:lnTo>
                    <a:lnTo>
                      <a:pt x="583" y="2"/>
                    </a:lnTo>
                    <a:lnTo>
                      <a:pt x="557" y="0"/>
                    </a:lnTo>
                    <a:lnTo>
                      <a:pt x="529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8" name="Freeform 122"/>
              <p:cNvSpPr>
                <a:spLocks noEditPoints="1"/>
              </p:cNvSpPr>
              <p:nvPr/>
            </p:nvSpPr>
            <p:spPr bwMode="auto">
              <a:xfrm>
                <a:off x="2209" y="374"/>
                <a:ext cx="1059" cy="1328"/>
              </a:xfrm>
              <a:custGeom>
                <a:avLst/>
                <a:gdLst>
                  <a:gd name="T0" fmla="*/ 294 w 1059"/>
                  <a:gd name="T1" fmla="*/ 1306 h 1328"/>
                  <a:gd name="T2" fmla="*/ 245 w 1059"/>
                  <a:gd name="T3" fmla="*/ 1249 h 1328"/>
                  <a:gd name="T4" fmla="*/ 233 w 1059"/>
                  <a:gd name="T5" fmla="*/ 1200 h 1328"/>
                  <a:gd name="T6" fmla="*/ 229 w 1059"/>
                  <a:gd name="T7" fmla="*/ 1132 h 1328"/>
                  <a:gd name="T8" fmla="*/ 203 w 1059"/>
                  <a:gd name="T9" fmla="*/ 1037 h 1328"/>
                  <a:gd name="T10" fmla="*/ 39 w 1059"/>
                  <a:gd name="T11" fmla="*/ 699 h 1328"/>
                  <a:gd name="T12" fmla="*/ 4 w 1059"/>
                  <a:gd name="T13" fmla="*/ 559 h 1328"/>
                  <a:gd name="T14" fmla="*/ 2 w 1059"/>
                  <a:gd name="T15" fmla="*/ 484 h 1328"/>
                  <a:gd name="T16" fmla="*/ 19 w 1059"/>
                  <a:gd name="T17" fmla="*/ 383 h 1328"/>
                  <a:gd name="T18" fmla="*/ 55 w 1059"/>
                  <a:gd name="T19" fmla="*/ 290 h 1328"/>
                  <a:gd name="T20" fmla="*/ 124 w 1059"/>
                  <a:gd name="T21" fmla="*/ 186 h 1328"/>
                  <a:gd name="T22" fmla="*/ 280 w 1059"/>
                  <a:gd name="T23" fmla="*/ 63 h 1328"/>
                  <a:gd name="T24" fmla="*/ 399 w 1059"/>
                  <a:gd name="T25" fmla="*/ 16 h 1328"/>
                  <a:gd name="T26" fmla="*/ 502 w 1059"/>
                  <a:gd name="T27" fmla="*/ 2 h 1328"/>
                  <a:gd name="T28" fmla="*/ 583 w 1059"/>
                  <a:gd name="T29" fmla="*/ 4 h 1328"/>
                  <a:gd name="T30" fmla="*/ 686 w 1059"/>
                  <a:gd name="T31" fmla="*/ 25 h 1328"/>
                  <a:gd name="T32" fmla="*/ 824 w 1059"/>
                  <a:gd name="T33" fmla="*/ 87 h 1328"/>
                  <a:gd name="T34" fmla="*/ 966 w 1059"/>
                  <a:gd name="T35" fmla="*/ 225 h 1328"/>
                  <a:gd name="T36" fmla="*/ 1016 w 1059"/>
                  <a:gd name="T37" fmla="*/ 312 h 1328"/>
                  <a:gd name="T38" fmla="*/ 1047 w 1059"/>
                  <a:gd name="T39" fmla="*/ 407 h 1328"/>
                  <a:gd name="T40" fmla="*/ 1057 w 1059"/>
                  <a:gd name="T41" fmla="*/ 510 h 1328"/>
                  <a:gd name="T42" fmla="*/ 1049 w 1059"/>
                  <a:gd name="T43" fmla="*/ 607 h 1328"/>
                  <a:gd name="T44" fmla="*/ 1006 w 1059"/>
                  <a:gd name="T45" fmla="*/ 729 h 1328"/>
                  <a:gd name="T46" fmla="*/ 856 w 1059"/>
                  <a:gd name="T47" fmla="*/ 1037 h 1328"/>
                  <a:gd name="T48" fmla="*/ 828 w 1059"/>
                  <a:gd name="T49" fmla="*/ 1146 h 1328"/>
                  <a:gd name="T50" fmla="*/ 820 w 1059"/>
                  <a:gd name="T51" fmla="*/ 1227 h 1328"/>
                  <a:gd name="T52" fmla="*/ 804 w 1059"/>
                  <a:gd name="T53" fmla="*/ 1263 h 1328"/>
                  <a:gd name="T54" fmla="*/ 749 w 1059"/>
                  <a:gd name="T55" fmla="*/ 1316 h 1328"/>
                  <a:gd name="T56" fmla="*/ 529 w 1059"/>
                  <a:gd name="T57" fmla="*/ 0 h 1328"/>
                  <a:gd name="T58" fmla="*/ 450 w 1059"/>
                  <a:gd name="T59" fmla="*/ 6 h 1328"/>
                  <a:gd name="T60" fmla="*/ 348 w 1059"/>
                  <a:gd name="T61" fmla="*/ 31 h 1328"/>
                  <a:gd name="T62" fmla="*/ 195 w 1059"/>
                  <a:gd name="T63" fmla="*/ 118 h 1328"/>
                  <a:gd name="T64" fmla="*/ 77 w 1059"/>
                  <a:gd name="T65" fmla="*/ 245 h 1328"/>
                  <a:gd name="T66" fmla="*/ 33 w 1059"/>
                  <a:gd name="T67" fmla="*/ 334 h 1328"/>
                  <a:gd name="T68" fmla="*/ 6 w 1059"/>
                  <a:gd name="T69" fmla="*/ 433 h 1328"/>
                  <a:gd name="T70" fmla="*/ 0 w 1059"/>
                  <a:gd name="T71" fmla="*/ 510 h 1328"/>
                  <a:gd name="T72" fmla="*/ 23 w 1059"/>
                  <a:gd name="T73" fmla="*/ 654 h 1328"/>
                  <a:gd name="T74" fmla="*/ 67 w 1059"/>
                  <a:gd name="T75" fmla="*/ 757 h 1328"/>
                  <a:gd name="T76" fmla="*/ 217 w 1059"/>
                  <a:gd name="T77" fmla="*/ 1081 h 1328"/>
                  <a:gd name="T78" fmla="*/ 231 w 1059"/>
                  <a:gd name="T79" fmla="*/ 1146 h 1328"/>
                  <a:gd name="T80" fmla="*/ 241 w 1059"/>
                  <a:gd name="T81" fmla="*/ 1241 h 1328"/>
                  <a:gd name="T82" fmla="*/ 269 w 1059"/>
                  <a:gd name="T83" fmla="*/ 1283 h 1328"/>
                  <a:gd name="T84" fmla="*/ 326 w 1059"/>
                  <a:gd name="T85" fmla="*/ 1328 h 1328"/>
                  <a:gd name="T86" fmla="*/ 749 w 1059"/>
                  <a:gd name="T87" fmla="*/ 1318 h 1328"/>
                  <a:gd name="T88" fmla="*/ 804 w 1059"/>
                  <a:gd name="T89" fmla="*/ 1265 h 1328"/>
                  <a:gd name="T90" fmla="*/ 820 w 1059"/>
                  <a:gd name="T91" fmla="*/ 1229 h 1328"/>
                  <a:gd name="T92" fmla="*/ 828 w 1059"/>
                  <a:gd name="T93" fmla="*/ 1146 h 1328"/>
                  <a:gd name="T94" fmla="*/ 856 w 1059"/>
                  <a:gd name="T95" fmla="*/ 1039 h 1328"/>
                  <a:gd name="T96" fmla="*/ 1008 w 1059"/>
                  <a:gd name="T97" fmla="*/ 729 h 1328"/>
                  <a:gd name="T98" fmla="*/ 1049 w 1059"/>
                  <a:gd name="T99" fmla="*/ 607 h 1328"/>
                  <a:gd name="T100" fmla="*/ 1059 w 1059"/>
                  <a:gd name="T101" fmla="*/ 510 h 1328"/>
                  <a:gd name="T102" fmla="*/ 1047 w 1059"/>
                  <a:gd name="T103" fmla="*/ 407 h 1328"/>
                  <a:gd name="T104" fmla="*/ 1016 w 1059"/>
                  <a:gd name="T105" fmla="*/ 312 h 1328"/>
                  <a:gd name="T106" fmla="*/ 968 w 1059"/>
                  <a:gd name="T107" fmla="*/ 225 h 1328"/>
                  <a:gd name="T108" fmla="*/ 824 w 1059"/>
                  <a:gd name="T109" fmla="*/ 87 h 1328"/>
                  <a:gd name="T110" fmla="*/ 686 w 1059"/>
                  <a:gd name="T111" fmla="*/ 23 h 1328"/>
                  <a:gd name="T112" fmla="*/ 583 w 1059"/>
                  <a:gd name="T113" fmla="*/ 2 h 13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1059" h="1328">
                    <a:moveTo>
                      <a:pt x="328" y="1326"/>
                    </a:moveTo>
                    <a:lnTo>
                      <a:pt x="328" y="1326"/>
                    </a:lnTo>
                    <a:lnTo>
                      <a:pt x="310" y="1316"/>
                    </a:lnTo>
                    <a:lnTo>
                      <a:pt x="294" y="1306"/>
                    </a:lnTo>
                    <a:lnTo>
                      <a:pt x="282" y="1294"/>
                    </a:lnTo>
                    <a:lnTo>
                      <a:pt x="269" y="1283"/>
                    </a:lnTo>
                    <a:lnTo>
                      <a:pt x="255" y="1263"/>
                    </a:lnTo>
                    <a:lnTo>
                      <a:pt x="245" y="1249"/>
                    </a:lnTo>
                    <a:lnTo>
                      <a:pt x="245" y="1249"/>
                    </a:lnTo>
                    <a:lnTo>
                      <a:pt x="241" y="1239"/>
                    </a:lnTo>
                    <a:lnTo>
                      <a:pt x="239" y="1227"/>
                    </a:lnTo>
                    <a:lnTo>
                      <a:pt x="233" y="1200"/>
                    </a:lnTo>
                    <a:lnTo>
                      <a:pt x="231" y="1172"/>
                    </a:lnTo>
                    <a:lnTo>
                      <a:pt x="231" y="1146"/>
                    </a:lnTo>
                    <a:lnTo>
                      <a:pt x="231" y="1146"/>
                    </a:lnTo>
                    <a:lnTo>
                      <a:pt x="229" y="1132"/>
                    </a:lnTo>
                    <a:lnTo>
                      <a:pt x="227" y="1115"/>
                    </a:lnTo>
                    <a:lnTo>
                      <a:pt x="217" y="1081"/>
                    </a:lnTo>
                    <a:lnTo>
                      <a:pt x="203" y="1037"/>
                    </a:lnTo>
                    <a:lnTo>
                      <a:pt x="203" y="1037"/>
                    </a:lnTo>
                    <a:lnTo>
                      <a:pt x="67" y="757"/>
                    </a:lnTo>
                    <a:lnTo>
                      <a:pt x="67" y="757"/>
                    </a:lnTo>
                    <a:lnTo>
                      <a:pt x="53" y="729"/>
                    </a:lnTo>
                    <a:lnTo>
                      <a:pt x="39" y="699"/>
                    </a:lnTo>
                    <a:lnTo>
                      <a:pt x="39" y="699"/>
                    </a:lnTo>
                    <a:lnTo>
                      <a:pt x="23" y="654"/>
                    </a:lnTo>
                    <a:lnTo>
                      <a:pt x="10" y="607"/>
                    </a:lnTo>
                    <a:lnTo>
                      <a:pt x="4" y="559"/>
                    </a:lnTo>
                    <a:lnTo>
                      <a:pt x="2" y="535"/>
                    </a:lnTo>
                    <a:lnTo>
                      <a:pt x="2" y="510"/>
                    </a:lnTo>
                    <a:lnTo>
                      <a:pt x="2" y="510"/>
                    </a:lnTo>
                    <a:lnTo>
                      <a:pt x="2" y="484"/>
                    </a:lnTo>
                    <a:lnTo>
                      <a:pt x="4" y="458"/>
                    </a:lnTo>
                    <a:lnTo>
                      <a:pt x="8" y="433"/>
                    </a:lnTo>
                    <a:lnTo>
                      <a:pt x="12" y="407"/>
                    </a:lnTo>
                    <a:lnTo>
                      <a:pt x="19" y="383"/>
                    </a:lnTo>
                    <a:lnTo>
                      <a:pt x="25" y="359"/>
                    </a:lnTo>
                    <a:lnTo>
                      <a:pt x="35" y="334"/>
                    </a:lnTo>
                    <a:lnTo>
                      <a:pt x="43" y="312"/>
                    </a:lnTo>
                    <a:lnTo>
                      <a:pt x="55" y="290"/>
                    </a:lnTo>
                    <a:lnTo>
                      <a:pt x="65" y="267"/>
                    </a:lnTo>
                    <a:lnTo>
                      <a:pt x="79" y="247"/>
                    </a:lnTo>
                    <a:lnTo>
                      <a:pt x="91" y="225"/>
                    </a:lnTo>
                    <a:lnTo>
                      <a:pt x="124" y="186"/>
                    </a:lnTo>
                    <a:lnTo>
                      <a:pt x="156" y="150"/>
                    </a:lnTo>
                    <a:lnTo>
                      <a:pt x="195" y="118"/>
                    </a:lnTo>
                    <a:lnTo>
                      <a:pt x="235" y="87"/>
                    </a:lnTo>
                    <a:lnTo>
                      <a:pt x="280" y="63"/>
                    </a:lnTo>
                    <a:lnTo>
                      <a:pt x="324" y="41"/>
                    </a:lnTo>
                    <a:lnTo>
                      <a:pt x="348" y="33"/>
                    </a:lnTo>
                    <a:lnTo>
                      <a:pt x="373" y="25"/>
                    </a:lnTo>
                    <a:lnTo>
                      <a:pt x="399" y="16"/>
                    </a:lnTo>
                    <a:lnTo>
                      <a:pt x="423" y="12"/>
                    </a:lnTo>
                    <a:lnTo>
                      <a:pt x="450" y="6"/>
                    </a:lnTo>
                    <a:lnTo>
                      <a:pt x="476" y="4"/>
                    </a:lnTo>
                    <a:lnTo>
                      <a:pt x="502" y="2"/>
                    </a:lnTo>
                    <a:lnTo>
                      <a:pt x="529" y="0"/>
                    </a:lnTo>
                    <a:lnTo>
                      <a:pt x="529" y="0"/>
                    </a:lnTo>
                    <a:lnTo>
                      <a:pt x="557" y="2"/>
                    </a:lnTo>
                    <a:lnTo>
                      <a:pt x="583" y="4"/>
                    </a:lnTo>
                    <a:lnTo>
                      <a:pt x="609" y="6"/>
                    </a:lnTo>
                    <a:lnTo>
                      <a:pt x="636" y="12"/>
                    </a:lnTo>
                    <a:lnTo>
                      <a:pt x="660" y="16"/>
                    </a:lnTo>
                    <a:lnTo>
                      <a:pt x="686" y="25"/>
                    </a:lnTo>
                    <a:lnTo>
                      <a:pt x="711" y="33"/>
                    </a:lnTo>
                    <a:lnTo>
                      <a:pt x="733" y="41"/>
                    </a:lnTo>
                    <a:lnTo>
                      <a:pt x="779" y="63"/>
                    </a:lnTo>
                    <a:lnTo>
                      <a:pt x="824" y="87"/>
                    </a:lnTo>
                    <a:lnTo>
                      <a:pt x="864" y="118"/>
                    </a:lnTo>
                    <a:lnTo>
                      <a:pt x="901" y="150"/>
                    </a:lnTo>
                    <a:lnTo>
                      <a:pt x="935" y="186"/>
                    </a:lnTo>
                    <a:lnTo>
                      <a:pt x="966" y="225"/>
                    </a:lnTo>
                    <a:lnTo>
                      <a:pt x="980" y="247"/>
                    </a:lnTo>
                    <a:lnTo>
                      <a:pt x="994" y="267"/>
                    </a:lnTo>
                    <a:lnTo>
                      <a:pt x="1004" y="290"/>
                    </a:lnTo>
                    <a:lnTo>
                      <a:pt x="1016" y="312"/>
                    </a:lnTo>
                    <a:lnTo>
                      <a:pt x="1024" y="334"/>
                    </a:lnTo>
                    <a:lnTo>
                      <a:pt x="1034" y="359"/>
                    </a:lnTo>
                    <a:lnTo>
                      <a:pt x="1041" y="383"/>
                    </a:lnTo>
                    <a:lnTo>
                      <a:pt x="1047" y="407"/>
                    </a:lnTo>
                    <a:lnTo>
                      <a:pt x="1051" y="433"/>
                    </a:lnTo>
                    <a:lnTo>
                      <a:pt x="1055" y="458"/>
                    </a:lnTo>
                    <a:lnTo>
                      <a:pt x="1057" y="484"/>
                    </a:lnTo>
                    <a:lnTo>
                      <a:pt x="1057" y="510"/>
                    </a:lnTo>
                    <a:lnTo>
                      <a:pt x="1057" y="510"/>
                    </a:lnTo>
                    <a:lnTo>
                      <a:pt x="1057" y="535"/>
                    </a:lnTo>
                    <a:lnTo>
                      <a:pt x="1055" y="559"/>
                    </a:lnTo>
                    <a:lnTo>
                      <a:pt x="1049" y="607"/>
                    </a:lnTo>
                    <a:lnTo>
                      <a:pt x="1037" y="654"/>
                    </a:lnTo>
                    <a:lnTo>
                      <a:pt x="1020" y="699"/>
                    </a:lnTo>
                    <a:lnTo>
                      <a:pt x="1020" y="699"/>
                    </a:lnTo>
                    <a:lnTo>
                      <a:pt x="1006" y="729"/>
                    </a:lnTo>
                    <a:lnTo>
                      <a:pt x="992" y="757"/>
                    </a:lnTo>
                    <a:lnTo>
                      <a:pt x="992" y="757"/>
                    </a:lnTo>
                    <a:lnTo>
                      <a:pt x="856" y="1037"/>
                    </a:lnTo>
                    <a:lnTo>
                      <a:pt x="856" y="1037"/>
                    </a:lnTo>
                    <a:lnTo>
                      <a:pt x="842" y="1081"/>
                    </a:lnTo>
                    <a:lnTo>
                      <a:pt x="832" y="1115"/>
                    </a:lnTo>
                    <a:lnTo>
                      <a:pt x="830" y="1132"/>
                    </a:lnTo>
                    <a:lnTo>
                      <a:pt x="828" y="1146"/>
                    </a:lnTo>
                    <a:lnTo>
                      <a:pt x="828" y="1146"/>
                    </a:lnTo>
                    <a:lnTo>
                      <a:pt x="828" y="1172"/>
                    </a:lnTo>
                    <a:lnTo>
                      <a:pt x="826" y="1200"/>
                    </a:lnTo>
                    <a:lnTo>
                      <a:pt x="820" y="1227"/>
                    </a:lnTo>
                    <a:lnTo>
                      <a:pt x="818" y="1239"/>
                    </a:lnTo>
                    <a:lnTo>
                      <a:pt x="812" y="1249"/>
                    </a:lnTo>
                    <a:lnTo>
                      <a:pt x="812" y="1249"/>
                    </a:lnTo>
                    <a:lnTo>
                      <a:pt x="804" y="1263"/>
                    </a:lnTo>
                    <a:lnTo>
                      <a:pt x="790" y="1283"/>
                    </a:lnTo>
                    <a:lnTo>
                      <a:pt x="777" y="1294"/>
                    </a:lnTo>
                    <a:lnTo>
                      <a:pt x="765" y="1306"/>
                    </a:lnTo>
                    <a:lnTo>
                      <a:pt x="749" y="1316"/>
                    </a:lnTo>
                    <a:lnTo>
                      <a:pt x="731" y="1326"/>
                    </a:lnTo>
                    <a:lnTo>
                      <a:pt x="529" y="1326"/>
                    </a:lnTo>
                    <a:lnTo>
                      <a:pt x="328" y="1326"/>
                    </a:lnTo>
                    <a:close/>
                    <a:moveTo>
                      <a:pt x="529" y="0"/>
                    </a:moveTo>
                    <a:lnTo>
                      <a:pt x="529" y="0"/>
                    </a:lnTo>
                    <a:lnTo>
                      <a:pt x="502" y="0"/>
                    </a:lnTo>
                    <a:lnTo>
                      <a:pt x="476" y="2"/>
                    </a:lnTo>
                    <a:lnTo>
                      <a:pt x="450" y="6"/>
                    </a:lnTo>
                    <a:lnTo>
                      <a:pt x="423" y="10"/>
                    </a:lnTo>
                    <a:lnTo>
                      <a:pt x="399" y="16"/>
                    </a:lnTo>
                    <a:lnTo>
                      <a:pt x="373" y="23"/>
                    </a:lnTo>
                    <a:lnTo>
                      <a:pt x="348" y="31"/>
                    </a:lnTo>
                    <a:lnTo>
                      <a:pt x="324" y="41"/>
                    </a:lnTo>
                    <a:lnTo>
                      <a:pt x="280" y="63"/>
                    </a:lnTo>
                    <a:lnTo>
                      <a:pt x="235" y="87"/>
                    </a:lnTo>
                    <a:lnTo>
                      <a:pt x="195" y="118"/>
                    </a:lnTo>
                    <a:lnTo>
                      <a:pt x="156" y="150"/>
                    </a:lnTo>
                    <a:lnTo>
                      <a:pt x="122" y="186"/>
                    </a:lnTo>
                    <a:lnTo>
                      <a:pt x="91" y="225"/>
                    </a:lnTo>
                    <a:lnTo>
                      <a:pt x="77" y="245"/>
                    </a:lnTo>
                    <a:lnTo>
                      <a:pt x="65" y="267"/>
                    </a:lnTo>
                    <a:lnTo>
                      <a:pt x="53" y="290"/>
                    </a:lnTo>
                    <a:lnTo>
                      <a:pt x="43" y="312"/>
                    </a:lnTo>
                    <a:lnTo>
                      <a:pt x="33" y="334"/>
                    </a:lnTo>
                    <a:lnTo>
                      <a:pt x="25" y="359"/>
                    </a:lnTo>
                    <a:lnTo>
                      <a:pt x="19" y="383"/>
                    </a:lnTo>
                    <a:lnTo>
                      <a:pt x="12" y="407"/>
                    </a:lnTo>
                    <a:lnTo>
                      <a:pt x="6" y="433"/>
                    </a:lnTo>
                    <a:lnTo>
                      <a:pt x="4" y="458"/>
                    </a:lnTo>
                    <a:lnTo>
                      <a:pt x="2" y="484"/>
                    </a:lnTo>
                    <a:lnTo>
                      <a:pt x="0" y="510"/>
                    </a:lnTo>
                    <a:lnTo>
                      <a:pt x="0" y="510"/>
                    </a:lnTo>
                    <a:lnTo>
                      <a:pt x="2" y="535"/>
                    </a:lnTo>
                    <a:lnTo>
                      <a:pt x="2" y="559"/>
                    </a:lnTo>
                    <a:lnTo>
                      <a:pt x="10" y="607"/>
                    </a:lnTo>
                    <a:lnTo>
                      <a:pt x="23" y="654"/>
                    </a:lnTo>
                    <a:lnTo>
                      <a:pt x="39" y="699"/>
                    </a:lnTo>
                    <a:lnTo>
                      <a:pt x="39" y="699"/>
                    </a:lnTo>
                    <a:lnTo>
                      <a:pt x="51" y="729"/>
                    </a:lnTo>
                    <a:lnTo>
                      <a:pt x="67" y="757"/>
                    </a:lnTo>
                    <a:lnTo>
                      <a:pt x="67" y="757"/>
                    </a:lnTo>
                    <a:lnTo>
                      <a:pt x="203" y="1039"/>
                    </a:lnTo>
                    <a:lnTo>
                      <a:pt x="203" y="1039"/>
                    </a:lnTo>
                    <a:lnTo>
                      <a:pt x="217" y="1081"/>
                    </a:lnTo>
                    <a:lnTo>
                      <a:pt x="227" y="1118"/>
                    </a:lnTo>
                    <a:lnTo>
                      <a:pt x="229" y="1134"/>
                    </a:lnTo>
                    <a:lnTo>
                      <a:pt x="231" y="1146"/>
                    </a:lnTo>
                    <a:lnTo>
                      <a:pt x="231" y="1146"/>
                    </a:lnTo>
                    <a:lnTo>
                      <a:pt x="231" y="1172"/>
                    </a:lnTo>
                    <a:lnTo>
                      <a:pt x="233" y="1200"/>
                    </a:lnTo>
                    <a:lnTo>
                      <a:pt x="237" y="1229"/>
                    </a:lnTo>
                    <a:lnTo>
                      <a:pt x="241" y="1241"/>
                    </a:lnTo>
                    <a:lnTo>
                      <a:pt x="245" y="1251"/>
                    </a:lnTo>
                    <a:lnTo>
                      <a:pt x="245" y="1251"/>
                    </a:lnTo>
                    <a:lnTo>
                      <a:pt x="253" y="1265"/>
                    </a:lnTo>
                    <a:lnTo>
                      <a:pt x="269" y="1283"/>
                    </a:lnTo>
                    <a:lnTo>
                      <a:pt x="282" y="1296"/>
                    </a:lnTo>
                    <a:lnTo>
                      <a:pt x="294" y="1306"/>
                    </a:lnTo>
                    <a:lnTo>
                      <a:pt x="310" y="1318"/>
                    </a:lnTo>
                    <a:lnTo>
                      <a:pt x="326" y="1328"/>
                    </a:lnTo>
                    <a:lnTo>
                      <a:pt x="529" y="1328"/>
                    </a:lnTo>
                    <a:lnTo>
                      <a:pt x="733" y="1328"/>
                    </a:lnTo>
                    <a:lnTo>
                      <a:pt x="733" y="1328"/>
                    </a:lnTo>
                    <a:lnTo>
                      <a:pt x="749" y="1318"/>
                    </a:lnTo>
                    <a:lnTo>
                      <a:pt x="765" y="1306"/>
                    </a:lnTo>
                    <a:lnTo>
                      <a:pt x="777" y="1296"/>
                    </a:lnTo>
                    <a:lnTo>
                      <a:pt x="790" y="1283"/>
                    </a:lnTo>
                    <a:lnTo>
                      <a:pt x="804" y="1265"/>
                    </a:lnTo>
                    <a:lnTo>
                      <a:pt x="814" y="1251"/>
                    </a:lnTo>
                    <a:lnTo>
                      <a:pt x="814" y="1251"/>
                    </a:lnTo>
                    <a:lnTo>
                      <a:pt x="818" y="1241"/>
                    </a:lnTo>
                    <a:lnTo>
                      <a:pt x="820" y="1229"/>
                    </a:lnTo>
                    <a:lnTo>
                      <a:pt x="826" y="1200"/>
                    </a:lnTo>
                    <a:lnTo>
                      <a:pt x="828" y="1172"/>
                    </a:lnTo>
                    <a:lnTo>
                      <a:pt x="828" y="1146"/>
                    </a:lnTo>
                    <a:lnTo>
                      <a:pt x="828" y="1146"/>
                    </a:lnTo>
                    <a:lnTo>
                      <a:pt x="830" y="1134"/>
                    </a:lnTo>
                    <a:lnTo>
                      <a:pt x="832" y="1118"/>
                    </a:lnTo>
                    <a:lnTo>
                      <a:pt x="842" y="1081"/>
                    </a:lnTo>
                    <a:lnTo>
                      <a:pt x="856" y="1039"/>
                    </a:lnTo>
                    <a:lnTo>
                      <a:pt x="856" y="1039"/>
                    </a:lnTo>
                    <a:lnTo>
                      <a:pt x="992" y="757"/>
                    </a:lnTo>
                    <a:lnTo>
                      <a:pt x="992" y="757"/>
                    </a:lnTo>
                    <a:lnTo>
                      <a:pt x="1008" y="729"/>
                    </a:lnTo>
                    <a:lnTo>
                      <a:pt x="1020" y="699"/>
                    </a:lnTo>
                    <a:lnTo>
                      <a:pt x="1020" y="699"/>
                    </a:lnTo>
                    <a:lnTo>
                      <a:pt x="1037" y="654"/>
                    </a:lnTo>
                    <a:lnTo>
                      <a:pt x="1049" y="607"/>
                    </a:lnTo>
                    <a:lnTo>
                      <a:pt x="1055" y="559"/>
                    </a:lnTo>
                    <a:lnTo>
                      <a:pt x="1057" y="535"/>
                    </a:lnTo>
                    <a:lnTo>
                      <a:pt x="1059" y="510"/>
                    </a:lnTo>
                    <a:lnTo>
                      <a:pt x="1059" y="510"/>
                    </a:lnTo>
                    <a:lnTo>
                      <a:pt x="1057" y="484"/>
                    </a:lnTo>
                    <a:lnTo>
                      <a:pt x="1055" y="458"/>
                    </a:lnTo>
                    <a:lnTo>
                      <a:pt x="1053" y="433"/>
                    </a:lnTo>
                    <a:lnTo>
                      <a:pt x="1047" y="407"/>
                    </a:lnTo>
                    <a:lnTo>
                      <a:pt x="1041" y="383"/>
                    </a:lnTo>
                    <a:lnTo>
                      <a:pt x="1034" y="359"/>
                    </a:lnTo>
                    <a:lnTo>
                      <a:pt x="1026" y="334"/>
                    </a:lnTo>
                    <a:lnTo>
                      <a:pt x="1016" y="312"/>
                    </a:lnTo>
                    <a:lnTo>
                      <a:pt x="1006" y="290"/>
                    </a:lnTo>
                    <a:lnTo>
                      <a:pt x="994" y="267"/>
                    </a:lnTo>
                    <a:lnTo>
                      <a:pt x="982" y="245"/>
                    </a:lnTo>
                    <a:lnTo>
                      <a:pt x="968" y="225"/>
                    </a:lnTo>
                    <a:lnTo>
                      <a:pt x="937" y="186"/>
                    </a:lnTo>
                    <a:lnTo>
                      <a:pt x="903" y="150"/>
                    </a:lnTo>
                    <a:lnTo>
                      <a:pt x="864" y="118"/>
                    </a:lnTo>
                    <a:lnTo>
                      <a:pt x="824" y="87"/>
                    </a:lnTo>
                    <a:lnTo>
                      <a:pt x="779" y="63"/>
                    </a:lnTo>
                    <a:lnTo>
                      <a:pt x="735" y="41"/>
                    </a:lnTo>
                    <a:lnTo>
                      <a:pt x="711" y="31"/>
                    </a:lnTo>
                    <a:lnTo>
                      <a:pt x="686" y="23"/>
                    </a:lnTo>
                    <a:lnTo>
                      <a:pt x="660" y="16"/>
                    </a:lnTo>
                    <a:lnTo>
                      <a:pt x="636" y="10"/>
                    </a:lnTo>
                    <a:lnTo>
                      <a:pt x="609" y="6"/>
                    </a:lnTo>
                    <a:lnTo>
                      <a:pt x="583" y="2"/>
                    </a:lnTo>
                    <a:lnTo>
                      <a:pt x="557" y="0"/>
                    </a:lnTo>
                    <a:lnTo>
                      <a:pt x="529" y="0"/>
                    </a:lnTo>
                    <a:close/>
                  </a:path>
                </a:pathLst>
              </a:custGeom>
              <a:solidFill>
                <a:srgbClr val="FAFAF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9" name="Freeform 123"/>
              <p:cNvSpPr>
                <a:spLocks/>
              </p:cNvSpPr>
              <p:nvPr/>
            </p:nvSpPr>
            <p:spPr bwMode="auto">
              <a:xfrm>
                <a:off x="2211" y="374"/>
                <a:ext cx="1055" cy="1326"/>
              </a:xfrm>
              <a:custGeom>
                <a:avLst/>
                <a:gdLst>
                  <a:gd name="T0" fmla="*/ 326 w 1055"/>
                  <a:gd name="T1" fmla="*/ 1326 h 1326"/>
                  <a:gd name="T2" fmla="*/ 292 w 1055"/>
                  <a:gd name="T3" fmla="*/ 1306 h 1326"/>
                  <a:gd name="T4" fmla="*/ 267 w 1055"/>
                  <a:gd name="T5" fmla="*/ 1283 h 1326"/>
                  <a:gd name="T6" fmla="*/ 243 w 1055"/>
                  <a:gd name="T7" fmla="*/ 1249 h 1326"/>
                  <a:gd name="T8" fmla="*/ 239 w 1055"/>
                  <a:gd name="T9" fmla="*/ 1239 h 1326"/>
                  <a:gd name="T10" fmla="*/ 231 w 1055"/>
                  <a:gd name="T11" fmla="*/ 1200 h 1326"/>
                  <a:gd name="T12" fmla="*/ 229 w 1055"/>
                  <a:gd name="T13" fmla="*/ 1146 h 1326"/>
                  <a:gd name="T14" fmla="*/ 227 w 1055"/>
                  <a:gd name="T15" fmla="*/ 1132 h 1326"/>
                  <a:gd name="T16" fmla="*/ 215 w 1055"/>
                  <a:gd name="T17" fmla="*/ 1081 h 1326"/>
                  <a:gd name="T18" fmla="*/ 201 w 1055"/>
                  <a:gd name="T19" fmla="*/ 1037 h 1326"/>
                  <a:gd name="T20" fmla="*/ 65 w 1055"/>
                  <a:gd name="T21" fmla="*/ 757 h 1326"/>
                  <a:gd name="T22" fmla="*/ 37 w 1055"/>
                  <a:gd name="T23" fmla="*/ 699 h 1326"/>
                  <a:gd name="T24" fmla="*/ 21 w 1055"/>
                  <a:gd name="T25" fmla="*/ 654 h 1326"/>
                  <a:gd name="T26" fmla="*/ 2 w 1055"/>
                  <a:gd name="T27" fmla="*/ 559 h 1326"/>
                  <a:gd name="T28" fmla="*/ 0 w 1055"/>
                  <a:gd name="T29" fmla="*/ 510 h 1326"/>
                  <a:gd name="T30" fmla="*/ 0 w 1055"/>
                  <a:gd name="T31" fmla="*/ 484 h 1326"/>
                  <a:gd name="T32" fmla="*/ 6 w 1055"/>
                  <a:gd name="T33" fmla="*/ 433 h 1326"/>
                  <a:gd name="T34" fmla="*/ 17 w 1055"/>
                  <a:gd name="T35" fmla="*/ 383 h 1326"/>
                  <a:gd name="T36" fmla="*/ 33 w 1055"/>
                  <a:gd name="T37" fmla="*/ 334 h 1326"/>
                  <a:gd name="T38" fmla="*/ 53 w 1055"/>
                  <a:gd name="T39" fmla="*/ 290 h 1326"/>
                  <a:gd name="T40" fmla="*/ 77 w 1055"/>
                  <a:gd name="T41" fmla="*/ 247 h 1326"/>
                  <a:gd name="T42" fmla="*/ 122 w 1055"/>
                  <a:gd name="T43" fmla="*/ 186 h 1326"/>
                  <a:gd name="T44" fmla="*/ 193 w 1055"/>
                  <a:gd name="T45" fmla="*/ 118 h 1326"/>
                  <a:gd name="T46" fmla="*/ 278 w 1055"/>
                  <a:gd name="T47" fmla="*/ 63 h 1326"/>
                  <a:gd name="T48" fmla="*/ 346 w 1055"/>
                  <a:gd name="T49" fmla="*/ 33 h 1326"/>
                  <a:gd name="T50" fmla="*/ 397 w 1055"/>
                  <a:gd name="T51" fmla="*/ 16 h 1326"/>
                  <a:gd name="T52" fmla="*/ 448 w 1055"/>
                  <a:gd name="T53" fmla="*/ 6 h 1326"/>
                  <a:gd name="T54" fmla="*/ 500 w 1055"/>
                  <a:gd name="T55" fmla="*/ 2 h 1326"/>
                  <a:gd name="T56" fmla="*/ 527 w 1055"/>
                  <a:gd name="T57" fmla="*/ 0 h 1326"/>
                  <a:gd name="T58" fmla="*/ 581 w 1055"/>
                  <a:gd name="T59" fmla="*/ 4 h 1326"/>
                  <a:gd name="T60" fmla="*/ 634 w 1055"/>
                  <a:gd name="T61" fmla="*/ 12 h 1326"/>
                  <a:gd name="T62" fmla="*/ 684 w 1055"/>
                  <a:gd name="T63" fmla="*/ 25 h 1326"/>
                  <a:gd name="T64" fmla="*/ 731 w 1055"/>
                  <a:gd name="T65" fmla="*/ 41 h 1326"/>
                  <a:gd name="T66" fmla="*/ 822 w 1055"/>
                  <a:gd name="T67" fmla="*/ 87 h 1326"/>
                  <a:gd name="T68" fmla="*/ 899 w 1055"/>
                  <a:gd name="T69" fmla="*/ 150 h 1326"/>
                  <a:gd name="T70" fmla="*/ 964 w 1055"/>
                  <a:gd name="T71" fmla="*/ 225 h 1326"/>
                  <a:gd name="T72" fmla="*/ 992 w 1055"/>
                  <a:gd name="T73" fmla="*/ 267 h 1326"/>
                  <a:gd name="T74" fmla="*/ 1014 w 1055"/>
                  <a:gd name="T75" fmla="*/ 312 h 1326"/>
                  <a:gd name="T76" fmla="*/ 1032 w 1055"/>
                  <a:gd name="T77" fmla="*/ 359 h 1326"/>
                  <a:gd name="T78" fmla="*/ 1045 w 1055"/>
                  <a:gd name="T79" fmla="*/ 407 h 1326"/>
                  <a:gd name="T80" fmla="*/ 1053 w 1055"/>
                  <a:gd name="T81" fmla="*/ 458 h 1326"/>
                  <a:gd name="T82" fmla="*/ 1055 w 1055"/>
                  <a:gd name="T83" fmla="*/ 510 h 1326"/>
                  <a:gd name="T84" fmla="*/ 1055 w 1055"/>
                  <a:gd name="T85" fmla="*/ 535 h 1326"/>
                  <a:gd name="T86" fmla="*/ 1047 w 1055"/>
                  <a:gd name="T87" fmla="*/ 607 h 1326"/>
                  <a:gd name="T88" fmla="*/ 1018 w 1055"/>
                  <a:gd name="T89" fmla="*/ 699 h 1326"/>
                  <a:gd name="T90" fmla="*/ 1004 w 1055"/>
                  <a:gd name="T91" fmla="*/ 729 h 1326"/>
                  <a:gd name="T92" fmla="*/ 990 w 1055"/>
                  <a:gd name="T93" fmla="*/ 757 h 1326"/>
                  <a:gd name="T94" fmla="*/ 854 w 1055"/>
                  <a:gd name="T95" fmla="*/ 1037 h 1326"/>
                  <a:gd name="T96" fmla="*/ 830 w 1055"/>
                  <a:gd name="T97" fmla="*/ 1115 h 1326"/>
                  <a:gd name="T98" fmla="*/ 826 w 1055"/>
                  <a:gd name="T99" fmla="*/ 1146 h 1326"/>
                  <a:gd name="T100" fmla="*/ 826 w 1055"/>
                  <a:gd name="T101" fmla="*/ 1172 h 1326"/>
                  <a:gd name="T102" fmla="*/ 818 w 1055"/>
                  <a:gd name="T103" fmla="*/ 1227 h 1326"/>
                  <a:gd name="T104" fmla="*/ 810 w 1055"/>
                  <a:gd name="T105" fmla="*/ 1249 h 1326"/>
                  <a:gd name="T106" fmla="*/ 802 w 1055"/>
                  <a:gd name="T107" fmla="*/ 1263 h 1326"/>
                  <a:gd name="T108" fmla="*/ 775 w 1055"/>
                  <a:gd name="T109" fmla="*/ 1294 h 1326"/>
                  <a:gd name="T110" fmla="*/ 747 w 1055"/>
                  <a:gd name="T111" fmla="*/ 1316 h 1326"/>
                  <a:gd name="T112" fmla="*/ 527 w 1055"/>
                  <a:gd name="T113" fmla="*/ 1326 h 13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1055" h="1326">
                    <a:moveTo>
                      <a:pt x="326" y="1326"/>
                    </a:moveTo>
                    <a:lnTo>
                      <a:pt x="326" y="1326"/>
                    </a:lnTo>
                    <a:lnTo>
                      <a:pt x="308" y="1316"/>
                    </a:lnTo>
                    <a:lnTo>
                      <a:pt x="292" y="1306"/>
                    </a:lnTo>
                    <a:lnTo>
                      <a:pt x="280" y="1294"/>
                    </a:lnTo>
                    <a:lnTo>
                      <a:pt x="267" y="1283"/>
                    </a:lnTo>
                    <a:lnTo>
                      <a:pt x="253" y="1263"/>
                    </a:lnTo>
                    <a:lnTo>
                      <a:pt x="243" y="1249"/>
                    </a:lnTo>
                    <a:lnTo>
                      <a:pt x="243" y="1249"/>
                    </a:lnTo>
                    <a:lnTo>
                      <a:pt x="239" y="1239"/>
                    </a:lnTo>
                    <a:lnTo>
                      <a:pt x="237" y="1227"/>
                    </a:lnTo>
                    <a:lnTo>
                      <a:pt x="231" y="1200"/>
                    </a:lnTo>
                    <a:lnTo>
                      <a:pt x="229" y="1172"/>
                    </a:lnTo>
                    <a:lnTo>
                      <a:pt x="229" y="1146"/>
                    </a:lnTo>
                    <a:lnTo>
                      <a:pt x="229" y="1146"/>
                    </a:lnTo>
                    <a:lnTo>
                      <a:pt x="227" y="1132"/>
                    </a:lnTo>
                    <a:lnTo>
                      <a:pt x="225" y="1115"/>
                    </a:lnTo>
                    <a:lnTo>
                      <a:pt x="215" y="1081"/>
                    </a:lnTo>
                    <a:lnTo>
                      <a:pt x="201" y="1037"/>
                    </a:lnTo>
                    <a:lnTo>
                      <a:pt x="201" y="1037"/>
                    </a:lnTo>
                    <a:lnTo>
                      <a:pt x="65" y="757"/>
                    </a:lnTo>
                    <a:lnTo>
                      <a:pt x="65" y="757"/>
                    </a:lnTo>
                    <a:lnTo>
                      <a:pt x="51" y="729"/>
                    </a:lnTo>
                    <a:lnTo>
                      <a:pt x="37" y="699"/>
                    </a:lnTo>
                    <a:lnTo>
                      <a:pt x="37" y="699"/>
                    </a:lnTo>
                    <a:lnTo>
                      <a:pt x="21" y="654"/>
                    </a:lnTo>
                    <a:lnTo>
                      <a:pt x="8" y="607"/>
                    </a:lnTo>
                    <a:lnTo>
                      <a:pt x="2" y="559"/>
                    </a:lnTo>
                    <a:lnTo>
                      <a:pt x="0" y="535"/>
                    </a:lnTo>
                    <a:lnTo>
                      <a:pt x="0" y="510"/>
                    </a:lnTo>
                    <a:lnTo>
                      <a:pt x="0" y="510"/>
                    </a:lnTo>
                    <a:lnTo>
                      <a:pt x="0" y="484"/>
                    </a:lnTo>
                    <a:lnTo>
                      <a:pt x="2" y="458"/>
                    </a:lnTo>
                    <a:lnTo>
                      <a:pt x="6" y="433"/>
                    </a:lnTo>
                    <a:lnTo>
                      <a:pt x="10" y="407"/>
                    </a:lnTo>
                    <a:lnTo>
                      <a:pt x="17" y="383"/>
                    </a:lnTo>
                    <a:lnTo>
                      <a:pt x="23" y="359"/>
                    </a:lnTo>
                    <a:lnTo>
                      <a:pt x="33" y="334"/>
                    </a:lnTo>
                    <a:lnTo>
                      <a:pt x="41" y="312"/>
                    </a:lnTo>
                    <a:lnTo>
                      <a:pt x="53" y="290"/>
                    </a:lnTo>
                    <a:lnTo>
                      <a:pt x="63" y="267"/>
                    </a:lnTo>
                    <a:lnTo>
                      <a:pt x="77" y="247"/>
                    </a:lnTo>
                    <a:lnTo>
                      <a:pt x="89" y="225"/>
                    </a:lnTo>
                    <a:lnTo>
                      <a:pt x="122" y="186"/>
                    </a:lnTo>
                    <a:lnTo>
                      <a:pt x="154" y="150"/>
                    </a:lnTo>
                    <a:lnTo>
                      <a:pt x="193" y="118"/>
                    </a:lnTo>
                    <a:lnTo>
                      <a:pt x="233" y="87"/>
                    </a:lnTo>
                    <a:lnTo>
                      <a:pt x="278" y="63"/>
                    </a:lnTo>
                    <a:lnTo>
                      <a:pt x="322" y="41"/>
                    </a:lnTo>
                    <a:lnTo>
                      <a:pt x="346" y="33"/>
                    </a:lnTo>
                    <a:lnTo>
                      <a:pt x="371" y="25"/>
                    </a:lnTo>
                    <a:lnTo>
                      <a:pt x="397" y="16"/>
                    </a:lnTo>
                    <a:lnTo>
                      <a:pt x="421" y="12"/>
                    </a:lnTo>
                    <a:lnTo>
                      <a:pt x="448" y="6"/>
                    </a:lnTo>
                    <a:lnTo>
                      <a:pt x="474" y="4"/>
                    </a:lnTo>
                    <a:lnTo>
                      <a:pt x="500" y="2"/>
                    </a:lnTo>
                    <a:lnTo>
                      <a:pt x="527" y="0"/>
                    </a:lnTo>
                    <a:lnTo>
                      <a:pt x="527" y="0"/>
                    </a:lnTo>
                    <a:lnTo>
                      <a:pt x="555" y="2"/>
                    </a:lnTo>
                    <a:lnTo>
                      <a:pt x="581" y="4"/>
                    </a:lnTo>
                    <a:lnTo>
                      <a:pt x="607" y="6"/>
                    </a:lnTo>
                    <a:lnTo>
                      <a:pt x="634" y="12"/>
                    </a:lnTo>
                    <a:lnTo>
                      <a:pt x="658" y="16"/>
                    </a:lnTo>
                    <a:lnTo>
                      <a:pt x="684" y="25"/>
                    </a:lnTo>
                    <a:lnTo>
                      <a:pt x="709" y="33"/>
                    </a:lnTo>
                    <a:lnTo>
                      <a:pt x="731" y="41"/>
                    </a:lnTo>
                    <a:lnTo>
                      <a:pt x="777" y="63"/>
                    </a:lnTo>
                    <a:lnTo>
                      <a:pt x="822" y="87"/>
                    </a:lnTo>
                    <a:lnTo>
                      <a:pt x="862" y="118"/>
                    </a:lnTo>
                    <a:lnTo>
                      <a:pt x="899" y="150"/>
                    </a:lnTo>
                    <a:lnTo>
                      <a:pt x="933" y="186"/>
                    </a:lnTo>
                    <a:lnTo>
                      <a:pt x="964" y="225"/>
                    </a:lnTo>
                    <a:lnTo>
                      <a:pt x="978" y="247"/>
                    </a:lnTo>
                    <a:lnTo>
                      <a:pt x="992" y="267"/>
                    </a:lnTo>
                    <a:lnTo>
                      <a:pt x="1002" y="290"/>
                    </a:lnTo>
                    <a:lnTo>
                      <a:pt x="1014" y="312"/>
                    </a:lnTo>
                    <a:lnTo>
                      <a:pt x="1022" y="334"/>
                    </a:lnTo>
                    <a:lnTo>
                      <a:pt x="1032" y="359"/>
                    </a:lnTo>
                    <a:lnTo>
                      <a:pt x="1039" y="383"/>
                    </a:lnTo>
                    <a:lnTo>
                      <a:pt x="1045" y="407"/>
                    </a:lnTo>
                    <a:lnTo>
                      <a:pt x="1049" y="433"/>
                    </a:lnTo>
                    <a:lnTo>
                      <a:pt x="1053" y="458"/>
                    </a:lnTo>
                    <a:lnTo>
                      <a:pt x="1055" y="484"/>
                    </a:lnTo>
                    <a:lnTo>
                      <a:pt x="1055" y="510"/>
                    </a:lnTo>
                    <a:lnTo>
                      <a:pt x="1055" y="510"/>
                    </a:lnTo>
                    <a:lnTo>
                      <a:pt x="1055" y="535"/>
                    </a:lnTo>
                    <a:lnTo>
                      <a:pt x="1053" y="559"/>
                    </a:lnTo>
                    <a:lnTo>
                      <a:pt x="1047" y="607"/>
                    </a:lnTo>
                    <a:lnTo>
                      <a:pt x="1035" y="654"/>
                    </a:lnTo>
                    <a:lnTo>
                      <a:pt x="1018" y="699"/>
                    </a:lnTo>
                    <a:lnTo>
                      <a:pt x="1018" y="699"/>
                    </a:lnTo>
                    <a:lnTo>
                      <a:pt x="1004" y="729"/>
                    </a:lnTo>
                    <a:lnTo>
                      <a:pt x="990" y="757"/>
                    </a:lnTo>
                    <a:lnTo>
                      <a:pt x="990" y="757"/>
                    </a:lnTo>
                    <a:lnTo>
                      <a:pt x="854" y="1037"/>
                    </a:lnTo>
                    <a:lnTo>
                      <a:pt x="854" y="1037"/>
                    </a:lnTo>
                    <a:lnTo>
                      <a:pt x="840" y="1081"/>
                    </a:lnTo>
                    <a:lnTo>
                      <a:pt x="830" y="1115"/>
                    </a:lnTo>
                    <a:lnTo>
                      <a:pt x="828" y="1132"/>
                    </a:lnTo>
                    <a:lnTo>
                      <a:pt x="826" y="1146"/>
                    </a:lnTo>
                    <a:lnTo>
                      <a:pt x="826" y="1146"/>
                    </a:lnTo>
                    <a:lnTo>
                      <a:pt x="826" y="1172"/>
                    </a:lnTo>
                    <a:lnTo>
                      <a:pt x="824" y="1200"/>
                    </a:lnTo>
                    <a:lnTo>
                      <a:pt x="818" y="1227"/>
                    </a:lnTo>
                    <a:lnTo>
                      <a:pt x="816" y="1239"/>
                    </a:lnTo>
                    <a:lnTo>
                      <a:pt x="810" y="1249"/>
                    </a:lnTo>
                    <a:lnTo>
                      <a:pt x="810" y="1249"/>
                    </a:lnTo>
                    <a:lnTo>
                      <a:pt x="802" y="1263"/>
                    </a:lnTo>
                    <a:lnTo>
                      <a:pt x="788" y="1283"/>
                    </a:lnTo>
                    <a:lnTo>
                      <a:pt x="775" y="1294"/>
                    </a:lnTo>
                    <a:lnTo>
                      <a:pt x="763" y="1306"/>
                    </a:lnTo>
                    <a:lnTo>
                      <a:pt x="747" y="1316"/>
                    </a:lnTo>
                    <a:lnTo>
                      <a:pt x="729" y="1326"/>
                    </a:lnTo>
                    <a:lnTo>
                      <a:pt x="527" y="1326"/>
                    </a:lnTo>
                    <a:lnTo>
                      <a:pt x="326" y="1326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0" name="Freeform 124"/>
              <p:cNvSpPr>
                <a:spLocks/>
              </p:cNvSpPr>
              <p:nvPr/>
            </p:nvSpPr>
            <p:spPr bwMode="auto">
              <a:xfrm>
                <a:off x="2209" y="374"/>
                <a:ext cx="1059" cy="1328"/>
              </a:xfrm>
              <a:custGeom>
                <a:avLst/>
                <a:gdLst>
                  <a:gd name="T0" fmla="*/ 529 w 1059"/>
                  <a:gd name="T1" fmla="*/ 0 h 1328"/>
                  <a:gd name="T2" fmla="*/ 476 w 1059"/>
                  <a:gd name="T3" fmla="*/ 2 h 1328"/>
                  <a:gd name="T4" fmla="*/ 423 w 1059"/>
                  <a:gd name="T5" fmla="*/ 10 h 1328"/>
                  <a:gd name="T6" fmla="*/ 373 w 1059"/>
                  <a:gd name="T7" fmla="*/ 23 h 1328"/>
                  <a:gd name="T8" fmla="*/ 324 w 1059"/>
                  <a:gd name="T9" fmla="*/ 41 h 1328"/>
                  <a:gd name="T10" fmla="*/ 235 w 1059"/>
                  <a:gd name="T11" fmla="*/ 87 h 1328"/>
                  <a:gd name="T12" fmla="*/ 156 w 1059"/>
                  <a:gd name="T13" fmla="*/ 150 h 1328"/>
                  <a:gd name="T14" fmla="*/ 91 w 1059"/>
                  <a:gd name="T15" fmla="*/ 225 h 1328"/>
                  <a:gd name="T16" fmla="*/ 65 w 1059"/>
                  <a:gd name="T17" fmla="*/ 267 h 1328"/>
                  <a:gd name="T18" fmla="*/ 43 w 1059"/>
                  <a:gd name="T19" fmla="*/ 312 h 1328"/>
                  <a:gd name="T20" fmla="*/ 25 w 1059"/>
                  <a:gd name="T21" fmla="*/ 359 h 1328"/>
                  <a:gd name="T22" fmla="*/ 12 w 1059"/>
                  <a:gd name="T23" fmla="*/ 407 h 1328"/>
                  <a:gd name="T24" fmla="*/ 4 w 1059"/>
                  <a:gd name="T25" fmla="*/ 458 h 1328"/>
                  <a:gd name="T26" fmla="*/ 0 w 1059"/>
                  <a:gd name="T27" fmla="*/ 510 h 1328"/>
                  <a:gd name="T28" fmla="*/ 2 w 1059"/>
                  <a:gd name="T29" fmla="*/ 535 h 1328"/>
                  <a:gd name="T30" fmla="*/ 10 w 1059"/>
                  <a:gd name="T31" fmla="*/ 607 h 1328"/>
                  <a:gd name="T32" fmla="*/ 39 w 1059"/>
                  <a:gd name="T33" fmla="*/ 699 h 1328"/>
                  <a:gd name="T34" fmla="*/ 51 w 1059"/>
                  <a:gd name="T35" fmla="*/ 729 h 1328"/>
                  <a:gd name="T36" fmla="*/ 67 w 1059"/>
                  <a:gd name="T37" fmla="*/ 757 h 1328"/>
                  <a:gd name="T38" fmla="*/ 203 w 1059"/>
                  <a:gd name="T39" fmla="*/ 1039 h 1328"/>
                  <a:gd name="T40" fmla="*/ 227 w 1059"/>
                  <a:gd name="T41" fmla="*/ 1118 h 1328"/>
                  <a:gd name="T42" fmla="*/ 231 w 1059"/>
                  <a:gd name="T43" fmla="*/ 1146 h 1328"/>
                  <a:gd name="T44" fmla="*/ 231 w 1059"/>
                  <a:gd name="T45" fmla="*/ 1172 h 1328"/>
                  <a:gd name="T46" fmla="*/ 237 w 1059"/>
                  <a:gd name="T47" fmla="*/ 1229 h 1328"/>
                  <a:gd name="T48" fmla="*/ 245 w 1059"/>
                  <a:gd name="T49" fmla="*/ 1251 h 1328"/>
                  <a:gd name="T50" fmla="*/ 253 w 1059"/>
                  <a:gd name="T51" fmla="*/ 1265 h 1328"/>
                  <a:gd name="T52" fmla="*/ 282 w 1059"/>
                  <a:gd name="T53" fmla="*/ 1296 h 1328"/>
                  <a:gd name="T54" fmla="*/ 310 w 1059"/>
                  <a:gd name="T55" fmla="*/ 1318 h 1328"/>
                  <a:gd name="T56" fmla="*/ 529 w 1059"/>
                  <a:gd name="T57" fmla="*/ 1328 h 1328"/>
                  <a:gd name="T58" fmla="*/ 733 w 1059"/>
                  <a:gd name="T59" fmla="*/ 1328 h 1328"/>
                  <a:gd name="T60" fmla="*/ 765 w 1059"/>
                  <a:gd name="T61" fmla="*/ 1306 h 1328"/>
                  <a:gd name="T62" fmla="*/ 790 w 1059"/>
                  <a:gd name="T63" fmla="*/ 1283 h 1328"/>
                  <a:gd name="T64" fmla="*/ 814 w 1059"/>
                  <a:gd name="T65" fmla="*/ 1251 h 1328"/>
                  <a:gd name="T66" fmla="*/ 818 w 1059"/>
                  <a:gd name="T67" fmla="*/ 1241 h 1328"/>
                  <a:gd name="T68" fmla="*/ 826 w 1059"/>
                  <a:gd name="T69" fmla="*/ 1200 h 1328"/>
                  <a:gd name="T70" fmla="*/ 828 w 1059"/>
                  <a:gd name="T71" fmla="*/ 1146 h 1328"/>
                  <a:gd name="T72" fmla="*/ 830 w 1059"/>
                  <a:gd name="T73" fmla="*/ 1134 h 1328"/>
                  <a:gd name="T74" fmla="*/ 842 w 1059"/>
                  <a:gd name="T75" fmla="*/ 1081 h 1328"/>
                  <a:gd name="T76" fmla="*/ 856 w 1059"/>
                  <a:gd name="T77" fmla="*/ 1039 h 1328"/>
                  <a:gd name="T78" fmla="*/ 992 w 1059"/>
                  <a:gd name="T79" fmla="*/ 757 h 1328"/>
                  <a:gd name="T80" fmla="*/ 1020 w 1059"/>
                  <a:gd name="T81" fmla="*/ 699 h 1328"/>
                  <a:gd name="T82" fmla="*/ 1037 w 1059"/>
                  <a:gd name="T83" fmla="*/ 654 h 1328"/>
                  <a:gd name="T84" fmla="*/ 1055 w 1059"/>
                  <a:gd name="T85" fmla="*/ 559 h 1328"/>
                  <a:gd name="T86" fmla="*/ 1059 w 1059"/>
                  <a:gd name="T87" fmla="*/ 510 h 1328"/>
                  <a:gd name="T88" fmla="*/ 1057 w 1059"/>
                  <a:gd name="T89" fmla="*/ 484 h 1328"/>
                  <a:gd name="T90" fmla="*/ 1053 w 1059"/>
                  <a:gd name="T91" fmla="*/ 433 h 1328"/>
                  <a:gd name="T92" fmla="*/ 1041 w 1059"/>
                  <a:gd name="T93" fmla="*/ 383 h 1328"/>
                  <a:gd name="T94" fmla="*/ 1026 w 1059"/>
                  <a:gd name="T95" fmla="*/ 334 h 1328"/>
                  <a:gd name="T96" fmla="*/ 1006 w 1059"/>
                  <a:gd name="T97" fmla="*/ 290 h 1328"/>
                  <a:gd name="T98" fmla="*/ 982 w 1059"/>
                  <a:gd name="T99" fmla="*/ 245 h 1328"/>
                  <a:gd name="T100" fmla="*/ 937 w 1059"/>
                  <a:gd name="T101" fmla="*/ 186 h 1328"/>
                  <a:gd name="T102" fmla="*/ 864 w 1059"/>
                  <a:gd name="T103" fmla="*/ 118 h 1328"/>
                  <a:gd name="T104" fmla="*/ 779 w 1059"/>
                  <a:gd name="T105" fmla="*/ 63 h 1328"/>
                  <a:gd name="T106" fmla="*/ 711 w 1059"/>
                  <a:gd name="T107" fmla="*/ 31 h 1328"/>
                  <a:gd name="T108" fmla="*/ 660 w 1059"/>
                  <a:gd name="T109" fmla="*/ 16 h 1328"/>
                  <a:gd name="T110" fmla="*/ 609 w 1059"/>
                  <a:gd name="T111" fmla="*/ 6 h 1328"/>
                  <a:gd name="T112" fmla="*/ 557 w 1059"/>
                  <a:gd name="T113" fmla="*/ 0 h 13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1059" h="1328">
                    <a:moveTo>
                      <a:pt x="529" y="0"/>
                    </a:moveTo>
                    <a:lnTo>
                      <a:pt x="529" y="0"/>
                    </a:lnTo>
                    <a:lnTo>
                      <a:pt x="502" y="0"/>
                    </a:lnTo>
                    <a:lnTo>
                      <a:pt x="476" y="2"/>
                    </a:lnTo>
                    <a:lnTo>
                      <a:pt x="450" y="6"/>
                    </a:lnTo>
                    <a:lnTo>
                      <a:pt x="423" y="10"/>
                    </a:lnTo>
                    <a:lnTo>
                      <a:pt x="399" y="16"/>
                    </a:lnTo>
                    <a:lnTo>
                      <a:pt x="373" y="23"/>
                    </a:lnTo>
                    <a:lnTo>
                      <a:pt x="348" y="31"/>
                    </a:lnTo>
                    <a:lnTo>
                      <a:pt x="324" y="41"/>
                    </a:lnTo>
                    <a:lnTo>
                      <a:pt x="280" y="63"/>
                    </a:lnTo>
                    <a:lnTo>
                      <a:pt x="235" y="87"/>
                    </a:lnTo>
                    <a:lnTo>
                      <a:pt x="195" y="118"/>
                    </a:lnTo>
                    <a:lnTo>
                      <a:pt x="156" y="150"/>
                    </a:lnTo>
                    <a:lnTo>
                      <a:pt x="122" y="186"/>
                    </a:lnTo>
                    <a:lnTo>
                      <a:pt x="91" y="225"/>
                    </a:lnTo>
                    <a:lnTo>
                      <a:pt x="77" y="245"/>
                    </a:lnTo>
                    <a:lnTo>
                      <a:pt x="65" y="267"/>
                    </a:lnTo>
                    <a:lnTo>
                      <a:pt x="53" y="290"/>
                    </a:lnTo>
                    <a:lnTo>
                      <a:pt x="43" y="312"/>
                    </a:lnTo>
                    <a:lnTo>
                      <a:pt x="33" y="334"/>
                    </a:lnTo>
                    <a:lnTo>
                      <a:pt x="25" y="359"/>
                    </a:lnTo>
                    <a:lnTo>
                      <a:pt x="19" y="383"/>
                    </a:lnTo>
                    <a:lnTo>
                      <a:pt x="12" y="407"/>
                    </a:lnTo>
                    <a:lnTo>
                      <a:pt x="6" y="433"/>
                    </a:lnTo>
                    <a:lnTo>
                      <a:pt x="4" y="458"/>
                    </a:lnTo>
                    <a:lnTo>
                      <a:pt x="2" y="484"/>
                    </a:lnTo>
                    <a:lnTo>
                      <a:pt x="0" y="510"/>
                    </a:lnTo>
                    <a:lnTo>
                      <a:pt x="0" y="510"/>
                    </a:lnTo>
                    <a:lnTo>
                      <a:pt x="2" y="535"/>
                    </a:lnTo>
                    <a:lnTo>
                      <a:pt x="2" y="559"/>
                    </a:lnTo>
                    <a:lnTo>
                      <a:pt x="10" y="607"/>
                    </a:lnTo>
                    <a:lnTo>
                      <a:pt x="23" y="654"/>
                    </a:lnTo>
                    <a:lnTo>
                      <a:pt x="39" y="699"/>
                    </a:lnTo>
                    <a:lnTo>
                      <a:pt x="39" y="699"/>
                    </a:lnTo>
                    <a:lnTo>
                      <a:pt x="51" y="729"/>
                    </a:lnTo>
                    <a:lnTo>
                      <a:pt x="67" y="757"/>
                    </a:lnTo>
                    <a:lnTo>
                      <a:pt x="67" y="757"/>
                    </a:lnTo>
                    <a:lnTo>
                      <a:pt x="203" y="1039"/>
                    </a:lnTo>
                    <a:lnTo>
                      <a:pt x="203" y="1039"/>
                    </a:lnTo>
                    <a:lnTo>
                      <a:pt x="217" y="1081"/>
                    </a:lnTo>
                    <a:lnTo>
                      <a:pt x="227" y="1118"/>
                    </a:lnTo>
                    <a:lnTo>
                      <a:pt x="229" y="1134"/>
                    </a:lnTo>
                    <a:lnTo>
                      <a:pt x="231" y="1146"/>
                    </a:lnTo>
                    <a:lnTo>
                      <a:pt x="231" y="1146"/>
                    </a:lnTo>
                    <a:lnTo>
                      <a:pt x="231" y="1172"/>
                    </a:lnTo>
                    <a:lnTo>
                      <a:pt x="233" y="1200"/>
                    </a:lnTo>
                    <a:lnTo>
                      <a:pt x="237" y="1229"/>
                    </a:lnTo>
                    <a:lnTo>
                      <a:pt x="241" y="1241"/>
                    </a:lnTo>
                    <a:lnTo>
                      <a:pt x="245" y="1251"/>
                    </a:lnTo>
                    <a:lnTo>
                      <a:pt x="245" y="1251"/>
                    </a:lnTo>
                    <a:lnTo>
                      <a:pt x="253" y="1265"/>
                    </a:lnTo>
                    <a:lnTo>
                      <a:pt x="269" y="1283"/>
                    </a:lnTo>
                    <a:lnTo>
                      <a:pt x="282" y="1296"/>
                    </a:lnTo>
                    <a:lnTo>
                      <a:pt x="294" y="1306"/>
                    </a:lnTo>
                    <a:lnTo>
                      <a:pt x="310" y="1318"/>
                    </a:lnTo>
                    <a:lnTo>
                      <a:pt x="326" y="1328"/>
                    </a:lnTo>
                    <a:lnTo>
                      <a:pt x="529" y="1328"/>
                    </a:lnTo>
                    <a:lnTo>
                      <a:pt x="733" y="1328"/>
                    </a:lnTo>
                    <a:lnTo>
                      <a:pt x="733" y="1328"/>
                    </a:lnTo>
                    <a:lnTo>
                      <a:pt x="749" y="1318"/>
                    </a:lnTo>
                    <a:lnTo>
                      <a:pt x="765" y="1306"/>
                    </a:lnTo>
                    <a:lnTo>
                      <a:pt x="777" y="1296"/>
                    </a:lnTo>
                    <a:lnTo>
                      <a:pt x="790" y="1283"/>
                    </a:lnTo>
                    <a:lnTo>
                      <a:pt x="804" y="1265"/>
                    </a:lnTo>
                    <a:lnTo>
                      <a:pt x="814" y="1251"/>
                    </a:lnTo>
                    <a:lnTo>
                      <a:pt x="814" y="1251"/>
                    </a:lnTo>
                    <a:lnTo>
                      <a:pt x="818" y="1241"/>
                    </a:lnTo>
                    <a:lnTo>
                      <a:pt x="820" y="1229"/>
                    </a:lnTo>
                    <a:lnTo>
                      <a:pt x="826" y="1200"/>
                    </a:lnTo>
                    <a:lnTo>
                      <a:pt x="828" y="1172"/>
                    </a:lnTo>
                    <a:lnTo>
                      <a:pt x="828" y="1146"/>
                    </a:lnTo>
                    <a:lnTo>
                      <a:pt x="828" y="1146"/>
                    </a:lnTo>
                    <a:lnTo>
                      <a:pt x="830" y="1134"/>
                    </a:lnTo>
                    <a:lnTo>
                      <a:pt x="832" y="1118"/>
                    </a:lnTo>
                    <a:lnTo>
                      <a:pt x="842" y="1081"/>
                    </a:lnTo>
                    <a:lnTo>
                      <a:pt x="856" y="1039"/>
                    </a:lnTo>
                    <a:lnTo>
                      <a:pt x="856" y="1039"/>
                    </a:lnTo>
                    <a:lnTo>
                      <a:pt x="992" y="757"/>
                    </a:lnTo>
                    <a:lnTo>
                      <a:pt x="992" y="757"/>
                    </a:lnTo>
                    <a:lnTo>
                      <a:pt x="1008" y="729"/>
                    </a:lnTo>
                    <a:lnTo>
                      <a:pt x="1020" y="699"/>
                    </a:lnTo>
                    <a:lnTo>
                      <a:pt x="1020" y="699"/>
                    </a:lnTo>
                    <a:lnTo>
                      <a:pt x="1037" y="654"/>
                    </a:lnTo>
                    <a:lnTo>
                      <a:pt x="1049" y="607"/>
                    </a:lnTo>
                    <a:lnTo>
                      <a:pt x="1055" y="559"/>
                    </a:lnTo>
                    <a:lnTo>
                      <a:pt x="1057" y="535"/>
                    </a:lnTo>
                    <a:lnTo>
                      <a:pt x="1059" y="510"/>
                    </a:lnTo>
                    <a:lnTo>
                      <a:pt x="1059" y="510"/>
                    </a:lnTo>
                    <a:lnTo>
                      <a:pt x="1057" y="484"/>
                    </a:lnTo>
                    <a:lnTo>
                      <a:pt x="1055" y="458"/>
                    </a:lnTo>
                    <a:lnTo>
                      <a:pt x="1053" y="433"/>
                    </a:lnTo>
                    <a:lnTo>
                      <a:pt x="1047" y="407"/>
                    </a:lnTo>
                    <a:lnTo>
                      <a:pt x="1041" y="383"/>
                    </a:lnTo>
                    <a:lnTo>
                      <a:pt x="1034" y="359"/>
                    </a:lnTo>
                    <a:lnTo>
                      <a:pt x="1026" y="334"/>
                    </a:lnTo>
                    <a:lnTo>
                      <a:pt x="1016" y="312"/>
                    </a:lnTo>
                    <a:lnTo>
                      <a:pt x="1006" y="290"/>
                    </a:lnTo>
                    <a:lnTo>
                      <a:pt x="994" y="267"/>
                    </a:lnTo>
                    <a:lnTo>
                      <a:pt x="982" y="245"/>
                    </a:lnTo>
                    <a:lnTo>
                      <a:pt x="968" y="225"/>
                    </a:lnTo>
                    <a:lnTo>
                      <a:pt x="937" y="186"/>
                    </a:lnTo>
                    <a:lnTo>
                      <a:pt x="903" y="150"/>
                    </a:lnTo>
                    <a:lnTo>
                      <a:pt x="864" y="118"/>
                    </a:lnTo>
                    <a:lnTo>
                      <a:pt x="824" y="87"/>
                    </a:lnTo>
                    <a:lnTo>
                      <a:pt x="779" y="63"/>
                    </a:lnTo>
                    <a:lnTo>
                      <a:pt x="735" y="41"/>
                    </a:lnTo>
                    <a:lnTo>
                      <a:pt x="711" y="31"/>
                    </a:lnTo>
                    <a:lnTo>
                      <a:pt x="686" y="23"/>
                    </a:lnTo>
                    <a:lnTo>
                      <a:pt x="660" y="16"/>
                    </a:lnTo>
                    <a:lnTo>
                      <a:pt x="636" y="10"/>
                    </a:lnTo>
                    <a:lnTo>
                      <a:pt x="609" y="6"/>
                    </a:lnTo>
                    <a:lnTo>
                      <a:pt x="583" y="2"/>
                    </a:lnTo>
                    <a:lnTo>
                      <a:pt x="557" y="0"/>
                    </a:lnTo>
                    <a:lnTo>
                      <a:pt x="529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1" name="Freeform 125"/>
              <p:cNvSpPr>
                <a:spLocks noEditPoints="1"/>
              </p:cNvSpPr>
              <p:nvPr/>
            </p:nvSpPr>
            <p:spPr bwMode="auto">
              <a:xfrm>
                <a:off x="2211" y="374"/>
                <a:ext cx="1055" cy="1326"/>
              </a:xfrm>
              <a:custGeom>
                <a:avLst/>
                <a:gdLst>
                  <a:gd name="T0" fmla="*/ 292 w 1055"/>
                  <a:gd name="T1" fmla="*/ 1304 h 1326"/>
                  <a:gd name="T2" fmla="*/ 245 w 1055"/>
                  <a:gd name="T3" fmla="*/ 1249 h 1326"/>
                  <a:gd name="T4" fmla="*/ 233 w 1055"/>
                  <a:gd name="T5" fmla="*/ 1198 h 1326"/>
                  <a:gd name="T6" fmla="*/ 229 w 1055"/>
                  <a:gd name="T7" fmla="*/ 1132 h 1326"/>
                  <a:gd name="T8" fmla="*/ 201 w 1055"/>
                  <a:gd name="T9" fmla="*/ 1037 h 1326"/>
                  <a:gd name="T10" fmla="*/ 37 w 1055"/>
                  <a:gd name="T11" fmla="*/ 699 h 1326"/>
                  <a:gd name="T12" fmla="*/ 2 w 1055"/>
                  <a:gd name="T13" fmla="*/ 559 h 1326"/>
                  <a:gd name="T14" fmla="*/ 0 w 1055"/>
                  <a:gd name="T15" fmla="*/ 484 h 1326"/>
                  <a:gd name="T16" fmla="*/ 17 w 1055"/>
                  <a:gd name="T17" fmla="*/ 383 h 1326"/>
                  <a:gd name="T18" fmla="*/ 53 w 1055"/>
                  <a:gd name="T19" fmla="*/ 290 h 1326"/>
                  <a:gd name="T20" fmla="*/ 122 w 1055"/>
                  <a:gd name="T21" fmla="*/ 186 h 1326"/>
                  <a:gd name="T22" fmla="*/ 278 w 1055"/>
                  <a:gd name="T23" fmla="*/ 63 h 1326"/>
                  <a:gd name="T24" fmla="*/ 397 w 1055"/>
                  <a:gd name="T25" fmla="*/ 19 h 1326"/>
                  <a:gd name="T26" fmla="*/ 500 w 1055"/>
                  <a:gd name="T27" fmla="*/ 2 h 1326"/>
                  <a:gd name="T28" fmla="*/ 581 w 1055"/>
                  <a:gd name="T29" fmla="*/ 4 h 1326"/>
                  <a:gd name="T30" fmla="*/ 684 w 1055"/>
                  <a:gd name="T31" fmla="*/ 25 h 1326"/>
                  <a:gd name="T32" fmla="*/ 822 w 1055"/>
                  <a:gd name="T33" fmla="*/ 89 h 1326"/>
                  <a:gd name="T34" fmla="*/ 964 w 1055"/>
                  <a:gd name="T35" fmla="*/ 227 h 1326"/>
                  <a:gd name="T36" fmla="*/ 1012 w 1055"/>
                  <a:gd name="T37" fmla="*/ 312 h 1326"/>
                  <a:gd name="T38" fmla="*/ 1045 w 1055"/>
                  <a:gd name="T39" fmla="*/ 407 h 1326"/>
                  <a:gd name="T40" fmla="*/ 1055 w 1055"/>
                  <a:gd name="T41" fmla="*/ 510 h 1326"/>
                  <a:gd name="T42" fmla="*/ 1045 w 1055"/>
                  <a:gd name="T43" fmla="*/ 607 h 1326"/>
                  <a:gd name="T44" fmla="*/ 1004 w 1055"/>
                  <a:gd name="T45" fmla="*/ 729 h 1326"/>
                  <a:gd name="T46" fmla="*/ 854 w 1055"/>
                  <a:gd name="T47" fmla="*/ 1037 h 1326"/>
                  <a:gd name="T48" fmla="*/ 826 w 1055"/>
                  <a:gd name="T49" fmla="*/ 1146 h 1326"/>
                  <a:gd name="T50" fmla="*/ 818 w 1055"/>
                  <a:gd name="T51" fmla="*/ 1227 h 1326"/>
                  <a:gd name="T52" fmla="*/ 802 w 1055"/>
                  <a:gd name="T53" fmla="*/ 1263 h 1326"/>
                  <a:gd name="T54" fmla="*/ 747 w 1055"/>
                  <a:gd name="T55" fmla="*/ 1316 h 1326"/>
                  <a:gd name="T56" fmla="*/ 527 w 1055"/>
                  <a:gd name="T57" fmla="*/ 0 h 1326"/>
                  <a:gd name="T58" fmla="*/ 448 w 1055"/>
                  <a:gd name="T59" fmla="*/ 6 h 1326"/>
                  <a:gd name="T60" fmla="*/ 346 w 1055"/>
                  <a:gd name="T61" fmla="*/ 33 h 1326"/>
                  <a:gd name="T62" fmla="*/ 193 w 1055"/>
                  <a:gd name="T63" fmla="*/ 118 h 1326"/>
                  <a:gd name="T64" fmla="*/ 77 w 1055"/>
                  <a:gd name="T65" fmla="*/ 247 h 1326"/>
                  <a:gd name="T66" fmla="*/ 33 w 1055"/>
                  <a:gd name="T67" fmla="*/ 334 h 1326"/>
                  <a:gd name="T68" fmla="*/ 6 w 1055"/>
                  <a:gd name="T69" fmla="*/ 433 h 1326"/>
                  <a:gd name="T70" fmla="*/ 0 w 1055"/>
                  <a:gd name="T71" fmla="*/ 510 h 1326"/>
                  <a:gd name="T72" fmla="*/ 21 w 1055"/>
                  <a:gd name="T73" fmla="*/ 654 h 1326"/>
                  <a:gd name="T74" fmla="*/ 65 w 1055"/>
                  <a:gd name="T75" fmla="*/ 757 h 1326"/>
                  <a:gd name="T76" fmla="*/ 215 w 1055"/>
                  <a:gd name="T77" fmla="*/ 1081 h 1326"/>
                  <a:gd name="T78" fmla="*/ 229 w 1055"/>
                  <a:gd name="T79" fmla="*/ 1146 h 1326"/>
                  <a:gd name="T80" fmla="*/ 239 w 1055"/>
                  <a:gd name="T81" fmla="*/ 1239 h 1326"/>
                  <a:gd name="T82" fmla="*/ 267 w 1055"/>
                  <a:gd name="T83" fmla="*/ 1283 h 1326"/>
                  <a:gd name="T84" fmla="*/ 326 w 1055"/>
                  <a:gd name="T85" fmla="*/ 1326 h 1326"/>
                  <a:gd name="T86" fmla="*/ 747 w 1055"/>
                  <a:gd name="T87" fmla="*/ 1316 h 1326"/>
                  <a:gd name="T88" fmla="*/ 802 w 1055"/>
                  <a:gd name="T89" fmla="*/ 1263 h 1326"/>
                  <a:gd name="T90" fmla="*/ 818 w 1055"/>
                  <a:gd name="T91" fmla="*/ 1227 h 1326"/>
                  <a:gd name="T92" fmla="*/ 826 w 1055"/>
                  <a:gd name="T93" fmla="*/ 1146 h 1326"/>
                  <a:gd name="T94" fmla="*/ 854 w 1055"/>
                  <a:gd name="T95" fmla="*/ 1037 h 1326"/>
                  <a:gd name="T96" fmla="*/ 1004 w 1055"/>
                  <a:gd name="T97" fmla="*/ 729 h 1326"/>
                  <a:gd name="T98" fmla="*/ 1047 w 1055"/>
                  <a:gd name="T99" fmla="*/ 607 h 1326"/>
                  <a:gd name="T100" fmla="*/ 1055 w 1055"/>
                  <a:gd name="T101" fmla="*/ 510 h 1326"/>
                  <a:gd name="T102" fmla="*/ 1045 w 1055"/>
                  <a:gd name="T103" fmla="*/ 407 h 1326"/>
                  <a:gd name="T104" fmla="*/ 1014 w 1055"/>
                  <a:gd name="T105" fmla="*/ 312 h 1326"/>
                  <a:gd name="T106" fmla="*/ 964 w 1055"/>
                  <a:gd name="T107" fmla="*/ 225 h 1326"/>
                  <a:gd name="T108" fmla="*/ 822 w 1055"/>
                  <a:gd name="T109" fmla="*/ 87 h 1326"/>
                  <a:gd name="T110" fmla="*/ 684 w 1055"/>
                  <a:gd name="T111" fmla="*/ 25 h 1326"/>
                  <a:gd name="T112" fmla="*/ 581 w 1055"/>
                  <a:gd name="T113" fmla="*/ 4 h 13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1055" h="1326">
                    <a:moveTo>
                      <a:pt x="326" y="1326"/>
                    </a:moveTo>
                    <a:lnTo>
                      <a:pt x="326" y="1326"/>
                    </a:lnTo>
                    <a:lnTo>
                      <a:pt x="308" y="1316"/>
                    </a:lnTo>
                    <a:lnTo>
                      <a:pt x="292" y="1304"/>
                    </a:lnTo>
                    <a:lnTo>
                      <a:pt x="280" y="1294"/>
                    </a:lnTo>
                    <a:lnTo>
                      <a:pt x="270" y="1283"/>
                    </a:lnTo>
                    <a:lnTo>
                      <a:pt x="253" y="1263"/>
                    </a:lnTo>
                    <a:lnTo>
                      <a:pt x="245" y="1249"/>
                    </a:lnTo>
                    <a:lnTo>
                      <a:pt x="245" y="1249"/>
                    </a:lnTo>
                    <a:lnTo>
                      <a:pt x="241" y="1239"/>
                    </a:lnTo>
                    <a:lnTo>
                      <a:pt x="237" y="1227"/>
                    </a:lnTo>
                    <a:lnTo>
                      <a:pt x="233" y="1198"/>
                    </a:lnTo>
                    <a:lnTo>
                      <a:pt x="229" y="1170"/>
                    </a:lnTo>
                    <a:lnTo>
                      <a:pt x="229" y="1146"/>
                    </a:lnTo>
                    <a:lnTo>
                      <a:pt x="229" y="1146"/>
                    </a:lnTo>
                    <a:lnTo>
                      <a:pt x="229" y="1132"/>
                    </a:lnTo>
                    <a:lnTo>
                      <a:pt x="225" y="1115"/>
                    </a:lnTo>
                    <a:lnTo>
                      <a:pt x="215" y="1079"/>
                    </a:lnTo>
                    <a:lnTo>
                      <a:pt x="201" y="1037"/>
                    </a:lnTo>
                    <a:lnTo>
                      <a:pt x="201" y="1037"/>
                    </a:lnTo>
                    <a:lnTo>
                      <a:pt x="65" y="757"/>
                    </a:lnTo>
                    <a:lnTo>
                      <a:pt x="65" y="757"/>
                    </a:lnTo>
                    <a:lnTo>
                      <a:pt x="51" y="729"/>
                    </a:lnTo>
                    <a:lnTo>
                      <a:pt x="37" y="699"/>
                    </a:lnTo>
                    <a:lnTo>
                      <a:pt x="37" y="699"/>
                    </a:lnTo>
                    <a:lnTo>
                      <a:pt x="21" y="654"/>
                    </a:lnTo>
                    <a:lnTo>
                      <a:pt x="10" y="607"/>
                    </a:lnTo>
                    <a:lnTo>
                      <a:pt x="2" y="559"/>
                    </a:lnTo>
                    <a:lnTo>
                      <a:pt x="0" y="535"/>
                    </a:lnTo>
                    <a:lnTo>
                      <a:pt x="0" y="510"/>
                    </a:lnTo>
                    <a:lnTo>
                      <a:pt x="0" y="510"/>
                    </a:lnTo>
                    <a:lnTo>
                      <a:pt x="0" y="484"/>
                    </a:lnTo>
                    <a:lnTo>
                      <a:pt x="2" y="458"/>
                    </a:lnTo>
                    <a:lnTo>
                      <a:pt x="6" y="433"/>
                    </a:lnTo>
                    <a:lnTo>
                      <a:pt x="10" y="407"/>
                    </a:lnTo>
                    <a:lnTo>
                      <a:pt x="17" y="383"/>
                    </a:lnTo>
                    <a:lnTo>
                      <a:pt x="25" y="359"/>
                    </a:lnTo>
                    <a:lnTo>
                      <a:pt x="33" y="336"/>
                    </a:lnTo>
                    <a:lnTo>
                      <a:pt x="43" y="312"/>
                    </a:lnTo>
                    <a:lnTo>
                      <a:pt x="53" y="290"/>
                    </a:lnTo>
                    <a:lnTo>
                      <a:pt x="65" y="267"/>
                    </a:lnTo>
                    <a:lnTo>
                      <a:pt x="77" y="247"/>
                    </a:lnTo>
                    <a:lnTo>
                      <a:pt x="91" y="227"/>
                    </a:lnTo>
                    <a:lnTo>
                      <a:pt x="122" y="186"/>
                    </a:lnTo>
                    <a:lnTo>
                      <a:pt x="156" y="150"/>
                    </a:lnTo>
                    <a:lnTo>
                      <a:pt x="193" y="118"/>
                    </a:lnTo>
                    <a:lnTo>
                      <a:pt x="233" y="89"/>
                    </a:lnTo>
                    <a:lnTo>
                      <a:pt x="278" y="63"/>
                    </a:lnTo>
                    <a:lnTo>
                      <a:pt x="324" y="43"/>
                    </a:lnTo>
                    <a:lnTo>
                      <a:pt x="346" y="33"/>
                    </a:lnTo>
                    <a:lnTo>
                      <a:pt x="371" y="25"/>
                    </a:lnTo>
                    <a:lnTo>
                      <a:pt x="397" y="19"/>
                    </a:lnTo>
                    <a:lnTo>
                      <a:pt x="421" y="12"/>
                    </a:lnTo>
                    <a:lnTo>
                      <a:pt x="448" y="8"/>
                    </a:lnTo>
                    <a:lnTo>
                      <a:pt x="474" y="4"/>
                    </a:lnTo>
                    <a:lnTo>
                      <a:pt x="500" y="2"/>
                    </a:lnTo>
                    <a:lnTo>
                      <a:pt x="529" y="2"/>
                    </a:lnTo>
                    <a:lnTo>
                      <a:pt x="529" y="2"/>
                    </a:lnTo>
                    <a:lnTo>
                      <a:pt x="555" y="2"/>
                    </a:lnTo>
                    <a:lnTo>
                      <a:pt x="581" y="4"/>
                    </a:lnTo>
                    <a:lnTo>
                      <a:pt x="607" y="8"/>
                    </a:lnTo>
                    <a:lnTo>
                      <a:pt x="634" y="12"/>
                    </a:lnTo>
                    <a:lnTo>
                      <a:pt x="658" y="19"/>
                    </a:lnTo>
                    <a:lnTo>
                      <a:pt x="684" y="25"/>
                    </a:lnTo>
                    <a:lnTo>
                      <a:pt x="709" y="33"/>
                    </a:lnTo>
                    <a:lnTo>
                      <a:pt x="731" y="43"/>
                    </a:lnTo>
                    <a:lnTo>
                      <a:pt x="777" y="63"/>
                    </a:lnTo>
                    <a:lnTo>
                      <a:pt x="822" y="89"/>
                    </a:lnTo>
                    <a:lnTo>
                      <a:pt x="862" y="118"/>
                    </a:lnTo>
                    <a:lnTo>
                      <a:pt x="899" y="150"/>
                    </a:lnTo>
                    <a:lnTo>
                      <a:pt x="933" y="186"/>
                    </a:lnTo>
                    <a:lnTo>
                      <a:pt x="964" y="227"/>
                    </a:lnTo>
                    <a:lnTo>
                      <a:pt x="978" y="247"/>
                    </a:lnTo>
                    <a:lnTo>
                      <a:pt x="990" y="267"/>
                    </a:lnTo>
                    <a:lnTo>
                      <a:pt x="1002" y="290"/>
                    </a:lnTo>
                    <a:lnTo>
                      <a:pt x="1012" y="312"/>
                    </a:lnTo>
                    <a:lnTo>
                      <a:pt x="1022" y="336"/>
                    </a:lnTo>
                    <a:lnTo>
                      <a:pt x="1030" y="359"/>
                    </a:lnTo>
                    <a:lnTo>
                      <a:pt x="1039" y="383"/>
                    </a:lnTo>
                    <a:lnTo>
                      <a:pt x="1045" y="407"/>
                    </a:lnTo>
                    <a:lnTo>
                      <a:pt x="1049" y="433"/>
                    </a:lnTo>
                    <a:lnTo>
                      <a:pt x="1053" y="458"/>
                    </a:lnTo>
                    <a:lnTo>
                      <a:pt x="1055" y="484"/>
                    </a:lnTo>
                    <a:lnTo>
                      <a:pt x="1055" y="510"/>
                    </a:lnTo>
                    <a:lnTo>
                      <a:pt x="1055" y="510"/>
                    </a:lnTo>
                    <a:lnTo>
                      <a:pt x="1055" y="535"/>
                    </a:lnTo>
                    <a:lnTo>
                      <a:pt x="1053" y="559"/>
                    </a:lnTo>
                    <a:lnTo>
                      <a:pt x="1045" y="607"/>
                    </a:lnTo>
                    <a:lnTo>
                      <a:pt x="1035" y="654"/>
                    </a:lnTo>
                    <a:lnTo>
                      <a:pt x="1018" y="699"/>
                    </a:lnTo>
                    <a:lnTo>
                      <a:pt x="1018" y="699"/>
                    </a:lnTo>
                    <a:lnTo>
                      <a:pt x="1004" y="729"/>
                    </a:lnTo>
                    <a:lnTo>
                      <a:pt x="990" y="757"/>
                    </a:lnTo>
                    <a:lnTo>
                      <a:pt x="990" y="757"/>
                    </a:lnTo>
                    <a:lnTo>
                      <a:pt x="854" y="1037"/>
                    </a:lnTo>
                    <a:lnTo>
                      <a:pt x="854" y="1037"/>
                    </a:lnTo>
                    <a:lnTo>
                      <a:pt x="840" y="1079"/>
                    </a:lnTo>
                    <a:lnTo>
                      <a:pt x="830" y="1115"/>
                    </a:lnTo>
                    <a:lnTo>
                      <a:pt x="826" y="1132"/>
                    </a:lnTo>
                    <a:lnTo>
                      <a:pt x="826" y="1146"/>
                    </a:lnTo>
                    <a:lnTo>
                      <a:pt x="826" y="1146"/>
                    </a:lnTo>
                    <a:lnTo>
                      <a:pt x="826" y="1170"/>
                    </a:lnTo>
                    <a:lnTo>
                      <a:pt x="822" y="1198"/>
                    </a:lnTo>
                    <a:lnTo>
                      <a:pt x="818" y="1227"/>
                    </a:lnTo>
                    <a:lnTo>
                      <a:pt x="814" y="1239"/>
                    </a:lnTo>
                    <a:lnTo>
                      <a:pt x="810" y="1249"/>
                    </a:lnTo>
                    <a:lnTo>
                      <a:pt x="810" y="1249"/>
                    </a:lnTo>
                    <a:lnTo>
                      <a:pt x="802" y="1263"/>
                    </a:lnTo>
                    <a:lnTo>
                      <a:pt x="786" y="1283"/>
                    </a:lnTo>
                    <a:lnTo>
                      <a:pt x="775" y="1294"/>
                    </a:lnTo>
                    <a:lnTo>
                      <a:pt x="763" y="1304"/>
                    </a:lnTo>
                    <a:lnTo>
                      <a:pt x="747" y="1316"/>
                    </a:lnTo>
                    <a:lnTo>
                      <a:pt x="729" y="1326"/>
                    </a:lnTo>
                    <a:lnTo>
                      <a:pt x="529" y="1326"/>
                    </a:lnTo>
                    <a:lnTo>
                      <a:pt x="326" y="1326"/>
                    </a:lnTo>
                    <a:close/>
                    <a:moveTo>
                      <a:pt x="527" y="0"/>
                    </a:moveTo>
                    <a:lnTo>
                      <a:pt x="527" y="0"/>
                    </a:lnTo>
                    <a:lnTo>
                      <a:pt x="500" y="2"/>
                    </a:lnTo>
                    <a:lnTo>
                      <a:pt x="474" y="4"/>
                    </a:lnTo>
                    <a:lnTo>
                      <a:pt x="448" y="6"/>
                    </a:lnTo>
                    <a:lnTo>
                      <a:pt x="421" y="12"/>
                    </a:lnTo>
                    <a:lnTo>
                      <a:pt x="397" y="16"/>
                    </a:lnTo>
                    <a:lnTo>
                      <a:pt x="371" y="25"/>
                    </a:lnTo>
                    <a:lnTo>
                      <a:pt x="346" y="33"/>
                    </a:lnTo>
                    <a:lnTo>
                      <a:pt x="322" y="41"/>
                    </a:lnTo>
                    <a:lnTo>
                      <a:pt x="278" y="63"/>
                    </a:lnTo>
                    <a:lnTo>
                      <a:pt x="233" y="87"/>
                    </a:lnTo>
                    <a:lnTo>
                      <a:pt x="193" y="118"/>
                    </a:lnTo>
                    <a:lnTo>
                      <a:pt x="154" y="150"/>
                    </a:lnTo>
                    <a:lnTo>
                      <a:pt x="122" y="186"/>
                    </a:lnTo>
                    <a:lnTo>
                      <a:pt x="89" y="225"/>
                    </a:lnTo>
                    <a:lnTo>
                      <a:pt x="77" y="247"/>
                    </a:lnTo>
                    <a:lnTo>
                      <a:pt x="63" y="267"/>
                    </a:lnTo>
                    <a:lnTo>
                      <a:pt x="53" y="290"/>
                    </a:lnTo>
                    <a:lnTo>
                      <a:pt x="41" y="312"/>
                    </a:lnTo>
                    <a:lnTo>
                      <a:pt x="33" y="334"/>
                    </a:lnTo>
                    <a:lnTo>
                      <a:pt x="23" y="359"/>
                    </a:lnTo>
                    <a:lnTo>
                      <a:pt x="17" y="383"/>
                    </a:lnTo>
                    <a:lnTo>
                      <a:pt x="10" y="407"/>
                    </a:lnTo>
                    <a:lnTo>
                      <a:pt x="6" y="433"/>
                    </a:lnTo>
                    <a:lnTo>
                      <a:pt x="2" y="458"/>
                    </a:lnTo>
                    <a:lnTo>
                      <a:pt x="0" y="484"/>
                    </a:lnTo>
                    <a:lnTo>
                      <a:pt x="0" y="510"/>
                    </a:lnTo>
                    <a:lnTo>
                      <a:pt x="0" y="510"/>
                    </a:lnTo>
                    <a:lnTo>
                      <a:pt x="0" y="535"/>
                    </a:lnTo>
                    <a:lnTo>
                      <a:pt x="2" y="559"/>
                    </a:lnTo>
                    <a:lnTo>
                      <a:pt x="8" y="607"/>
                    </a:lnTo>
                    <a:lnTo>
                      <a:pt x="21" y="654"/>
                    </a:lnTo>
                    <a:lnTo>
                      <a:pt x="37" y="699"/>
                    </a:lnTo>
                    <a:lnTo>
                      <a:pt x="37" y="699"/>
                    </a:lnTo>
                    <a:lnTo>
                      <a:pt x="51" y="729"/>
                    </a:lnTo>
                    <a:lnTo>
                      <a:pt x="65" y="757"/>
                    </a:lnTo>
                    <a:lnTo>
                      <a:pt x="65" y="757"/>
                    </a:lnTo>
                    <a:lnTo>
                      <a:pt x="201" y="1037"/>
                    </a:lnTo>
                    <a:lnTo>
                      <a:pt x="201" y="1037"/>
                    </a:lnTo>
                    <a:lnTo>
                      <a:pt x="215" y="1081"/>
                    </a:lnTo>
                    <a:lnTo>
                      <a:pt x="225" y="1115"/>
                    </a:lnTo>
                    <a:lnTo>
                      <a:pt x="227" y="1132"/>
                    </a:lnTo>
                    <a:lnTo>
                      <a:pt x="229" y="1146"/>
                    </a:lnTo>
                    <a:lnTo>
                      <a:pt x="229" y="1146"/>
                    </a:lnTo>
                    <a:lnTo>
                      <a:pt x="229" y="1172"/>
                    </a:lnTo>
                    <a:lnTo>
                      <a:pt x="231" y="1200"/>
                    </a:lnTo>
                    <a:lnTo>
                      <a:pt x="237" y="1227"/>
                    </a:lnTo>
                    <a:lnTo>
                      <a:pt x="239" y="1239"/>
                    </a:lnTo>
                    <a:lnTo>
                      <a:pt x="243" y="1249"/>
                    </a:lnTo>
                    <a:lnTo>
                      <a:pt x="243" y="1249"/>
                    </a:lnTo>
                    <a:lnTo>
                      <a:pt x="253" y="1263"/>
                    </a:lnTo>
                    <a:lnTo>
                      <a:pt x="267" y="1283"/>
                    </a:lnTo>
                    <a:lnTo>
                      <a:pt x="280" y="1294"/>
                    </a:lnTo>
                    <a:lnTo>
                      <a:pt x="292" y="1306"/>
                    </a:lnTo>
                    <a:lnTo>
                      <a:pt x="308" y="1316"/>
                    </a:lnTo>
                    <a:lnTo>
                      <a:pt x="326" y="1326"/>
                    </a:lnTo>
                    <a:lnTo>
                      <a:pt x="527" y="1326"/>
                    </a:lnTo>
                    <a:lnTo>
                      <a:pt x="729" y="1326"/>
                    </a:lnTo>
                    <a:lnTo>
                      <a:pt x="729" y="1326"/>
                    </a:lnTo>
                    <a:lnTo>
                      <a:pt x="747" y="1316"/>
                    </a:lnTo>
                    <a:lnTo>
                      <a:pt x="763" y="1306"/>
                    </a:lnTo>
                    <a:lnTo>
                      <a:pt x="775" y="1294"/>
                    </a:lnTo>
                    <a:lnTo>
                      <a:pt x="788" y="1283"/>
                    </a:lnTo>
                    <a:lnTo>
                      <a:pt x="802" y="1263"/>
                    </a:lnTo>
                    <a:lnTo>
                      <a:pt x="810" y="1249"/>
                    </a:lnTo>
                    <a:lnTo>
                      <a:pt x="810" y="1249"/>
                    </a:lnTo>
                    <a:lnTo>
                      <a:pt x="816" y="1239"/>
                    </a:lnTo>
                    <a:lnTo>
                      <a:pt x="818" y="1227"/>
                    </a:lnTo>
                    <a:lnTo>
                      <a:pt x="824" y="1200"/>
                    </a:lnTo>
                    <a:lnTo>
                      <a:pt x="826" y="1172"/>
                    </a:lnTo>
                    <a:lnTo>
                      <a:pt x="826" y="1146"/>
                    </a:lnTo>
                    <a:lnTo>
                      <a:pt x="826" y="1146"/>
                    </a:lnTo>
                    <a:lnTo>
                      <a:pt x="828" y="1132"/>
                    </a:lnTo>
                    <a:lnTo>
                      <a:pt x="830" y="1115"/>
                    </a:lnTo>
                    <a:lnTo>
                      <a:pt x="840" y="1081"/>
                    </a:lnTo>
                    <a:lnTo>
                      <a:pt x="854" y="1037"/>
                    </a:lnTo>
                    <a:lnTo>
                      <a:pt x="854" y="1037"/>
                    </a:lnTo>
                    <a:lnTo>
                      <a:pt x="990" y="757"/>
                    </a:lnTo>
                    <a:lnTo>
                      <a:pt x="990" y="757"/>
                    </a:lnTo>
                    <a:lnTo>
                      <a:pt x="1004" y="729"/>
                    </a:lnTo>
                    <a:lnTo>
                      <a:pt x="1018" y="699"/>
                    </a:lnTo>
                    <a:lnTo>
                      <a:pt x="1018" y="699"/>
                    </a:lnTo>
                    <a:lnTo>
                      <a:pt x="1035" y="654"/>
                    </a:lnTo>
                    <a:lnTo>
                      <a:pt x="1047" y="607"/>
                    </a:lnTo>
                    <a:lnTo>
                      <a:pt x="1053" y="559"/>
                    </a:lnTo>
                    <a:lnTo>
                      <a:pt x="1055" y="535"/>
                    </a:lnTo>
                    <a:lnTo>
                      <a:pt x="1055" y="510"/>
                    </a:lnTo>
                    <a:lnTo>
                      <a:pt x="1055" y="510"/>
                    </a:lnTo>
                    <a:lnTo>
                      <a:pt x="1055" y="484"/>
                    </a:lnTo>
                    <a:lnTo>
                      <a:pt x="1053" y="458"/>
                    </a:lnTo>
                    <a:lnTo>
                      <a:pt x="1049" y="433"/>
                    </a:lnTo>
                    <a:lnTo>
                      <a:pt x="1045" y="407"/>
                    </a:lnTo>
                    <a:lnTo>
                      <a:pt x="1039" y="383"/>
                    </a:lnTo>
                    <a:lnTo>
                      <a:pt x="1032" y="359"/>
                    </a:lnTo>
                    <a:lnTo>
                      <a:pt x="1022" y="334"/>
                    </a:lnTo>
                    <a:lnTo>
                      <a:pt x="1014" y="312"/>
                    </a:lnTo>
                    <a:lnTo>
                      <a:pt x="1002" y="290"/>
                    </a:lnTo>
                    <a:lnTo>
                      <a:pt x="992" y="267"/>
                    </a:lnTo>
                    <a:lnTo>
                      <a:pt x="978" y="247"/>
                    </a:lnTo>
                    <a:lnTo>
                      <a:pt x="964" y="225"/>
                    </a:lnTo>
                    <a:lnTo>
                      <a:pt x="933" y="186"/>
                    </a:lnTo>
                    <a:lnTo>
                      <a:pt x="899" y="150"/>
                    </a:lnTo>
                    <a:lnTo>
                      <a:pt x="862" y="118"/>
                    </a:lnTo>
                    <a:lnTo>
                      <a:pt x="822" y="87"/>
                    </a:lnTo>
                    <a:lnTo>
                      <a:pt x="777" y="63"/>
                    </a:lnTo>
                    <a:lnTo>
                      <a:pt x="731" y="41"/>
                    </a:lnTo>
                    <a:lnTo>
                      <a:pt x="709" y="33"/>
                    </a:lnTo>
                    <a:lnTo>
                      <a:pt x="684" y="25"/>
                    </a:lnTo>
                    <a:lnTo>
                      <a:pt x="658" y="16"/>
                    </a:lnTo>
                    <a:lnTo>
                      <a:pt x="634" y="12"/>
                    </a:lnTo>
                    <a:lnTo>
                      <a:pt x="607" y="6"/>
                    </a:lnTo>
                    <a:lnTo>
                      <a:pt x="581" y="4"/>
                    </a:lnTo>
                    <a:lnTo>
                      <a:pt x="555" y="2"/>
                    </a:lnTo>
                    <a:lnTo>
                      <a:pt x="527" y="0"/>
                    </a:lnTo>
                    <a:close/>
                  </a:path>
                </a:pathLst>
              </a:custGeom>
              <a:solidFill>
                <a:srgbClr val="FAFAF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2" name="Freeform 126"/>
              <p:cNvSpPr>
                <a:spLocks/>
              </p:cNvSpPr>
              <p:nvPr/>
            </p:nvSpPr>
            <p:spPr bwMode="auto">
              <a:xfrm>
                <a:off x="2211" y="376"/>
                <a:ext cx="1055" cy="1324"/>
              </a:xfrm>
              <a:custGeom>
                <a:avLst/>
                <a:gdLst>
                  <a:gd name="T0" fmla="*/ 326 w 1055"/>
                  <a:gd name="T1" fmla="*/ 1324 h 1324"/>
                  <a:gd name="T2" fmla="*/ 292 w 1055"/>
                  <a:gd name="T3" fmla="*/ 1302 h 1324"/>
                  <a:gd name="T4" fmla="*/ 270 w 1055"/>
                  <a:gd name="T5" fmla="*/ 1281 h 1324"/>
                  <a:gd name="T6" fmla="*/ 245 w 1055"/>
                  <a:gd name="T7" fmla="*/ 1247 h 1324"/>
                  <a:gd name="T8" fmla="*/ 241 w 1055"/>
                  <a:gd name="T9" fmla="*/ 1237 h 1324"/>
                  <a:gd name="T10" fmla="*/ 233 w 1055"/>
                  <a:gd name="T11" fmla="*/ 1196 h 1324"/>
                  <a:gd name="T12" fmla="*/ 229 w 1055"/>
                  <a:gd name="T13" fmla="*/ 1144 h 1324"/>
                  <a:gd name="T14" fmla="*/ 229 w 1055"/>
                  <a:gd name="T15" fmla="*/ 1130 h 1324"/>
                  <a:gd name="T16" fmla="*/ 215 w 1055"/>
                  <a:gd name="T17" fmla="*/ 1077 h 1324"/>
                  <a:gd name="T18" fmla="*/ 201 w 1055"/>
                  <a:gd name="T19" fmla="*/ 1035 h 1324"/>
                  <a:gd name="T20" fmla="*/ 65 w 1055"/>
                  <a:gd name="T21" fmla="*/ 755 h 1324"/>
                  <a:gd name="T22" fmla="*/ 37 w 1055"/>
                  <a:gd name="T23" fmla="*/ 697 h 1324"/>
                  <a:gd name="T24" fmla="*/ 21 w 1055"/>
                  <a:gd name="T25" fmla="*/ 652 h 1324"/>
                  <a:gd name="T26" fmla="*/ 2 w 1055"/>
                  <a:gd name="T27" fmla="*/ 557 h 1324"/>
                  <a:gd name="T28" fmla="*/ 0 w 1055"/>
                  <a:gd name="T29" fmla="*/ 508 h 1324"/>
                  <a:gd name="T30" fmla="*/ 0 w 1055"/>
                  <a:gd name="T31" fmla="*/ 482 h 1324"/>
                  <a:gd name="T32" fmla="*/ 6 w 1055"/>
                  <a:gd name="T33" fmla="*/ 431 h 1324"/>
                  <a:gd name="T34" fmla="*/ 17 w 1055"/>
                  <a:gd name="T35" fmla="*/ 381 h 1324"/>
                  <a:gd name="T36" fmla="*/ 33 w 1055"/>
                  <a:gd name="T37" fmla="*/ 334 h 1324"/>
                  <a:gd name="T38" fmla="*/ 53 w 1055"/>
                  <a:gd name="T39" fmla="*/ 288 h 1324"/>
                  <a:gd name="T40" fmla="*/ 77 w 1055"/>
                  <a:gd name="T41" fmla="*/ 245 h 1324"/>
                  <a:gd name="T42" fmla="*/ 122 w 1055"/>
                  <a:gd name="T43" fmla="*/ 184 h 1324"/>
                  <a:gd name="T44" fmla="*/ 193 w 1055"/>
                  <a:gd name="T45" fmla="*/ 116 h 1324"/>
                  <a:gd name="T46" fmla="*/ 278 w 1055"/>
                  <a:gd name="T47" fmla="*/ 61 h 1324"/>
                  <a:gd name="T48" fmla="*/ 346 w 1055"/>
                  <a:gd name="T49" fmla="*/ 31 h 1324"/>
                  <a:gd name="T50" fmla="*/ 397 w 1055"/>
                  <a:gd name="T51" fmla="*/ 17 h 1324"/>
                  <a:gd name="T52" fmla="*/ 448 w 1055"/>
                  <a:gd name="T53" fmla="*/ 6 h 1324"/>
                  <a:gd name="T54" fmla="*/ 500 w 1055"/>
                  <a:gd name="T55" fmla="*/ 0 h 1324"/>
                  <a:gd name="T56" fmla="*/ 529 w 1055"/>
                  <a:gd name="T57" fmla="*/ 0 h 1324"/>
                  <a:gd name="T58" fmla="*/ 581 w 1055"/>
                  <a:gd name="T59" fmla="*/ 2 h 1324"/>
                  <a:gd name="T60" fmla="*/ 634 w 1055"/>
                  <a:gd name="T61" fmla="*/ 10 h 1324"/>
                  <a:gd name="T62" fmla="*/ 684 w 1055"/>
                  <a:gd name="T63" fmla="*/ 23 h 1324"/>
                  <a:gd name="T64" fmla="*/ 731 w 1055"/>
                  <a:gd name="T65" fmla="*/ 41 h 1324"/>
                  <a:gd name="T66" fmla="*/ 822 w 1055"/>
                  <a:gd name="T67" fmla="*/ 87 h 1324"/>
                  <a:gd name="T68" fmla="*/ 899 w 1055"/>
                  <a:gd name="T69" fmla="*/ 148 h 1324"/>
                  <a:gd name="T70" fmla="*/ 964 w 1055"/>
                  <a:gd name="T71" fmla="*/ 225 h 1324"/>
                  <a:gd name="T72" fmla="*/ 990 w 1055"/>
                  <a:gd name="T73" fmla="*/ 265 h 1324"/>
                  <a:gd name="T74" fmla="*/ 1012 w 1055"/>
                  <a:gd name="T75" fmla="*/ 310 h 1324"/>
                  <a:gd name="T76" fmla="*/ 1030 w 1055"/>
                  <a:gd name="T77" fmla="*/ 357 h 1324"/>
                  <a:gd name="T78" fmla="*/ 1045 w 1055"/>
                  <a:gd name="T79" fmla="*/ 405 h 1324"/>
                  <a:gd name="T80" fmla="*/ 1053 w 1055"/>
                  <a:gd name="T81" fmla="*/ 456 h 1324"/>
                  <a:gd name="T82" fmla="*/ 1055 w 1055"/>
                  <a:gd name="T83" fmla="*/ 508 h 1324"/>
                  <a:gd name="T84" fmla="*/ 1055 w 1055"/>
                  <a:gd name="T85" fmla="*/ 533 h 1324"/>
                  <a:gd name="T86" fmla="*/ 1045 w 1055"/>
                  <a:gd name="T87" fmla="*/ 605 h 1324"/>
                  <a:gd name="T88" fmla="*/ 1018 w 1055"/>
                  <a:gd name="T89" fmla="*/ 697 h 1324"/>
                  <a:gd name="T90" fmla="*/ 1004 w 1055"/>
                  <a:gd name="T91" fmla="*/ 727 h 1324"/>
                  <a:gd name="T92" fmla="*/ 990 w 1055"/>
                  <a:gd name="T93" fmla="*/ 755 h 1324"/>
                  <a:gd name="T94" fmla="*/ 854 w 1055"/>
                  <a:gd name="T95" fmla="*/ 1035 h 1324"/>
                  <a:gd name="T96" fmla="*/ 830 w 1055"/>
                  <a:gd name="T97" fmla="*/ 1113 h 1324"/>
                  <a:gd name="T98" fmla="*/ 826 w 1055"/>
                  <a:gd name="T99" fmla="*/ 1144 h 1324"/>
                  <a:gd name="T100" fmla="*/ 826 w 1055"/>
                  <a:gd name="T101" fmla="*/ 1168 h 1324"/>
                  <a:gd name="T102" fmla="*/ 818 w 1055"/>
                  <a:gd name="T103" fmla="*/ 1225 h 1324"/>
                  <a:gd name="T104" fmla="*/ 810 w 1055"/>
                  <a:gd name="T105" fmla="*/ 1247 h 1324"/>
                  <a:gd name="T106" fmla="*/ 802 w 1055"/>
                  <a:gd name="T107" fmla="*/ 1261 h 1324"/>
                  <a:gd name="T108" fmla="*/ 775 w 1055"/>
                  <a:gd name="T109" fmla="*/ 1292 h 1324"/>
                  <a:gd name="T110" fmla="*/ 747 w 1055"/>
                  <a:gd name="T111" fmla="*/ 1314 h 1324"/>
                  <a:gd name="T112" fmla="*/ 529 w 1055"/>
                  <a:gd name="T113" fmla="*/ 1324 h 13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1055" h="1324">
                    <a:moveTo>
                      <a:pt x="326" y="1324"/>
                    </a:moveTo>
                    <a:lnTo>
                      <a:pt x="326" y="1324"/>
                    </a:lnTo>
                    <a:lnTo>
                      <a:pt x="308" y="1314"/>
                    </a:lnTo>
                    <a:lnTo>
                      <a:pt x="292" y="1302"/>
                    </a:lnTo>
                    <a:lnTo>
                      <a:pt x="280" y="1292"/>
                    </a:lnTo>
                    <a:lnTo>
                      <a:pt x="270" y="1281"/>
                    </a:lnTo>
                    <a:lnTo>
                      <a:pt x="253" y="1261"/>
                    </a:lnTo>
                    <a:lnTo>
                      <a:pt x="245" y="1247"/>
                    </a:lnTo>
                    <a:lnTo>
                      <a:pt x="245" y="1247"/>
                    </a:lnTo>
                    <a:lnTo>
                      <a:pt x="241" y="1237"/>
                    </a:lnTo>
                    <a:lnTo>
                      <a:pt x="237" y="1225"/>
                    </a:lnTo>
                    <a:lnTo>
                      <a:pt x="233" y="1196"/>
                    </a:lnTo>
                    <a:lnTo>
                      <a:pt x="229" y="1168"/>
                    </a:lnTo>
                    <a:lnTo>
                      <a:pt x="229" y="1144"/>
                    </a:lnTo>
                    <a:lnTo>
                      <a:pt x="229" y="1144"/>
                    </a:lnTo>
                    <a:lnTo>
                      <a:pt x="229" y="1130"/>
                    </a:lnTo>
                    <a:lnTo>
                      <a:pt x="225" y="1113"/>
                    </a:lnTo>
                    <a:lnTo>
                      <a:pt x="215" y="1077"/>
                    </a:lnTo>
                    <a:lnTo>
                      <a:pt x="201" y="1035"/>
                    </a:lnTo>
                    <a:lnTo>
                      <a:pt x="201" y="1035"/>
                    </a:lnTo>
                    <a:lnTo>
                      <a:pt x="65" y="755"/>
                    </a:lnTo>
                    <a:lnTo>
                      <a:pt x="65" y="755"/>
                    </a:lnTo>
                    <a:lnTo>
                      <a:pt x="51" y="727"/>
                    </a:lnTo>
                    <a:lnTo>
                      <a:pt x="37" y="697"/>
                    </a:lnTo>
                    <a:lnTo>
                      <a:pt x="37" y="697"/>
                    </a:lnTo>
                    <a:lnTo>
                      <a:pt x="21" y="652"/>
                    </a:lnTo>
                    <a:lnTo>
                      <a:pt x="10" y="605"/>
                    </a:lnTo>
                    <a:lnTo>
                      <a:pt x="2" y="557"/>
                    </a:lnTo>
                    <a:lnTo>
                      <a:pt x="0" y="533"/>
                    </a:lnTo>
                    <a:lnTo>
                      <a:pt x="0" y="508"/>
                    </a:lnTo>
                    <a:lnTo>
                      <a:pt x="0" y="508"/>
                    </a:lnTo>
                    <a:lnTo>
                      <a:pt x="0" y="482"/>
                    </a:lnTo>
                    <a:lnTo>
                      <a:pt x="2" y="456"/>
                    </a:lnTo>
                    <a:lnTo>
                      <a:pt x="6" y="431"/>
                    </a:lnTo>
                    <a:lnTo>
                      <a:pt x="10" y="405"/>
                    </a:lnTo>
                    <a:lnTo>
                      <a:pt x="17" y="381"/>
                    </a:lnTo>
                    <a:lnTo>
                      <a:pt x="25" y="357"/>
                    </a:lnTo>
                    <a:lnTo>
                      <a:pt x="33" y="334"/>
                    </a:lnTo>
                    <a:lnTo>
                      <a:pt x="43" y="310"/>
                    </a:lnTo>
                    <a:lnTo>
                      <a:pt x="53" y="288"/>
                    </a:lnTo>
                    <a:lnTo>
                      <a:pt x="65" y="265"/>
                    </a:lnTo>
                    <a:lnTo>
                      <a:pt x="77" y="245"/>
                    </a:lnTo>
                    <a:lnTo>
                      <a:pt x="91" y="225"/>
                    </a:lnTo>
                    <a:lnTo>
                      <a:pt x="122" y="184"/>
                    </a:lnTo>
                    <a:lnTo>
                      <a:pt x="156" y="148"/>
                    </a:lnTo>
                    <a:lnTo>
                      <a:pt x="193" y="116"/>
                    </a:lnTo>
                    <a:lnTo>
                      <a:pt x="233" y="87"/>
                    </a:lnTo>
                    <a:lnTo>
                      <a:pt x="278" y="61"/>
                    </a:lnTo>
                    <a:lnTo>
                      <a:pt x="324" y="41"/>
                    </a:lnTo>
                    <a:lnTo>
                      <a:pt x="346" y="31"/>
                    </a:lnTo>
                    <a:lnTo>
                      <a:pt x="371" y="23"/>
                    </a:lnTo>
                    <a:lnTo>
                      <a:pt x="397" y="17"/>
                    </a:lnTo>
                    <a:lnTo>
                      <a:pt x="421" y="10"/>
                    </a:lnTo>
                    <a:lnTo>
                      <a:pt x="448" y="6"/>
                    </a:lnTo>
                    <a:lnTo>
                      <a:pt x="474" y="2"/>
                    </a:lnTo>
                    <a:lnTo>
                      <a:pt x="500" y="0"/>
                    </a:lnTo>
                    <a:lnTo>
                      <a:pt x="529" y="0"/>
                    </a:lnTo>
                    <a:lnTo>
                      <a:pt x="529" y="0"/>
                    </a:lnTo>
                    <a:lnTo>
                      <a:pt x="555" y="0"/>
                    </a:lnTo>
                    <a:lnTo>
                      <a:pt x="581" y="2"/>
                    </a:lnTo>
                    <a:lnTo>
                      <a:pt x="607" y="6"/>
                    </a:lnTo>
                    <a:lnTo>
                      <a:pt x="634" y="10"/>
                    </a:lnTo>
                    <a:lnTo>
                      <a:pt x="658" y="17"/>
                    </a:lnTo>
                    <a:lnTo>
                      <a:pt x="684" y="23"/>
                    </a:lnTo>
                    <a:lnTo>
                      <a:pt x="709" y="31"/>
                    </a:lnTo>
                    <a:lnTo>
                      <a:pt x="731" y="41"/>
                    </a:lnTo>
                    <a:lnTo>
                      <a:pt x="777" y="61"/>
                    </a:lnTo>
                    <a:lnTo>
                      <a:pt x="822" y="87"/>
                    </a:lnTo>
                    <a:lnTo>
                      <a:pt x="862" y="116"/>
                    </a:lnTo>
                    <a:lnTo>
                      <a:pt x="899" y="148"/>
                    </a:lnTo>
                    <a:lnTo>
                      <a:pt x="933" y="184"/>
                    </a:lnTo>
                    <a:lnTo>
                      <a:pt x="964" y="225"/>
                    </a:lnTo>
                    <a:lnTo>
                      <a:pt x="978" y="245"/>
                    </a:lnTo>
                    <a:lnTo>
                      <a:pt x="990" y="265"/>
                    </a:lnTo>
                    <a:lnTo>
                      <a:pt x="1002" y="288"/>
                    </a:lnTo>
                    <a:lnTo>
                      <a:pt x="1012" y="310"/>
                    </a:lnTo>
                    <a:lnTo>
                      <a:pt x="1022" y="334"/>
                    </a:lnTo>
                    <a:lnTo>
                      <a:pt x="1030" y="357"/>
                    </a:lnTo>
                    <a:lnTo>
                      <a:pt x="1039" y="381"/>
                    </a:lnTo>
                    <a:lnTo>
                      <a:pt x="1045" y="405"/>
                    </a:lnTo>
                    <a:lnTo>
                      <a:pt x="1049" y="431"/>
                    </a:lnTo>
                    <a:lnTo>
                      <a:pt x="1053" y="456"/>
                    </a:lnTo>
                    <a:lnTo>
                      <a:pt x="1055" y="482"/>
                    </a:lnTo>
                    <a:lnTo>
                      <a:pt x="1055" y="508"/>
                    </a:lnTo>
                    <a:lnTo>
                      <a:pt x="1055" y="508"/>
                    </a:lnTo>
                    <a:lnTo>
                      <a:pt x="1055" y="533"/>
                    </a:lnTo>
                    <a:lnTo>
                      <a:pt x="1053" y="557"/>
                    </a:lnTo>
                    <a:lnTo>
                      <a:pt x="1045" y="605"/>
                    </a:lnTo>
                    <a:lnTo>
                      <a:pt x="1035" y="652"/>
                    </a:lnTo>
                    <a:lnTo>
                      <a:pt x="1018" y="697"/>
                    </a:lnTo>
                    <a:lnTo>
                      <a:pt x="1018" y="697"/>
                    </a:lnTo>
                    <a:lnTo>
                      <a:pt x="1004" y="727"/>
                    </a:lnTo>
                    <a:lnTo>
                      <a:pt x="990" y="755"/>
                    </a:lnTo>
                    <a:lnTo>
                      <a:pt x="990" y="755"/>
                    </a:lnTo>
                    <a:lnTo>
                      <a:pt x="854" y="1035"/>
                    </a:lnTo>
                    <a:lnTo>
                      <a:pt x="854" y="1035"/>
                    </a:lnTo>
                    <a:lnTo>
                      <a:pt x="840" y="1077"/>
                    </a:lnTo>
                    <a:lnTo>
                      <a:pt x="830" y="1113"/>
                    </a:lnTo>
                    <a:lnTo>
                      <a:pt x="826" y="1130"/>
                    </a:lnTo>
                    <a:lnTo>
                      <a:pt x="826" y="1144"/>
                    </a:lnTo>
                    <a:lnTo>
                      <a:pt x="826" y="1144"/>
                    </a:lnTo>
                    <a:lnTo>
                      <a:pt x="826" y="1168"/>
                    </a:lnTo>
                    <a:lnTo>
                      <a:pt x="822" y="1196"/>
                    </a:lnTo>
                    <a:lnTo>
                      <a:pt x="818" y="1225"/>
                    </a:lnTo>
                    <a:lnTo>
                      <a:pt x="814" y="1237"/>
                    </a:lnTo>
                    <a:lnTo>
                      <a:pt x="810" y="1247"/>
                    </a:lnTo>
                    <a:lnTo>
                      <a:pt x="810" y="1247"/>
                    </a:lnTo>
                    <a:lnTo>
                      <a:pt x="802" y="1261"/>
                    </a:lnTo>
                    <a:lnTo>
                      <a:pt x="786" y="1281"/>
                    </a:lnTo>
                    <a:lnTo>
                      <a:pt x="775" y="1292"/>
                    </a:lnTo>
                    <a:lnTo>
                      <a:pt x="763" y="1302"/>
                    </a:lnTo>
                    <a:lnTo>
                      <a:pt x="747" y="1314"/>
                    </a:lnTo>
                    <a:lnTo>
                      <a:pt x="729" y="1324"/>
                    </a:lnTo>
                    <a:lnTo>
                      <a:pt x="529" y="1324"/>
                    </a:lnTo>
                    <a:lnTo>
                      <a:pt x="326" y="1324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3" name="Freeform 127"/>
              <p:cNvSpPr>
                <a:spLocks/>
              </p:cNvSpPr>
              <p:nvPr/>
            </p:nvSpPr>
            <p:spPr bwMode="auto">
              <a:xfrm>
                <a:off x="2211" y="374"/>
                <a:ext cx="1055" cy="1326"/>
              </a:xfrm>
              <a:custGeom>
                <a:avLst/>
                <a:gdLst>
                  <a:gd name="T0" fmla="*/ 527 w 1055"/>
                  <a:gd name="T1" fmla="*/ 0 h 1326"/>
                  <a:gd name="T2" fmla="*/ 474 w 1055"/>
                  <a:gd name="T3" fmla="*/ 4 h 1326"/>
                  <a:gd name="T4" fmla="*/ 421 w 1055"/>
                  <a:gd name="T5" fmla="*/ 12 h 1326"/>
                  <a:gd name="T6" fmla="*/ 371 w 1055"/>
                  <a:gd name="T7" fmla="*/ 25 h 1326"/>
                  <a:gd name="T8" fmla="*/ 322 w 1055"/>
                  <a:gd name="T9" fmla="*/ 41 h 1326"/>
                  <a:gd name="T10" fmla="*/ 233 w 1055"/>
                  <a:gd name="T11" fmla="*/ 87 h 1326"/>
                  <a:gd name="T12" fmla="*/ 154 w 1055"/>
                  <a:gd name="T13" fmla="*/ 150 h 1326"/>
                  <a:gd name="T14" fmla="*/ 89 w 1055"/>
                  <a:gd name="T15" fmla="*/ 225 h 1326"/>
                  <a:gd name="T16" fmla="*/ 63 w 1055"/>
                  <a:gd name="T17" fmla="*/ 267 h 1326"/>
                  <a:gd name="T18" fmla="*/ 41 w 1055"/>
                  <a:gd name="T19" fmla="*/ 312 h 1326"/>
                  <a:gd name="T20" fmla="*/ 23 w 1055"/>
                  <a:gd name="T21" fmla="*/ 359 h 1326"/>
                  <a:gd name="T22" fmla="*/ 10 w 1055"/>
                  <a:gd name="T23" fmla="*/ 407 h 1326"/>
                  <a:gd name="T24" fmla="*/ 2 w 1055"/>
                  <a:gd name="T25" fmla="*/ 458 h 1326"/>
                  <a:gd name="T26" fmla="*/ 0 w 1055"/>
                  <a:gd name="T27" fmla="*/ 510 h 1326"/>
                  <a:gd name="T28" fmla="*/ 0 w 1055"/>
                  <a:gd name="T29" fmla="*/ 535 h 1326"/>
                  <a:gd name="T30" fmla="*/ 8 w 1055"/>
                  <a:gd name="T31" fmla="*/ 607 h 1326"/>
                  <a:gd name="T32" fmla="*/ 37 w 1055"/>
                  <a:gd name="T33" fmla="*/ 699 h 1326"/>
                  <a:gd name="T34" fmla="*/ 51 w 1055"/>
                  <a:gd name="T35" fmla="*/ 729 h 1326"/>
                  <a:gd name="T36" fmla="*/ 65 w 1055"/>
                  <a:gd name="T37" fmla="*/ 757 h 1326"/>
                  <a:gd name="T38" fmla="*/ 201 w 1055"/>
                  <a:gd name="T39" fmla="*/ 1037 h 1326"/>
                  <a:gd name="T40" fmla="*/ 225 w 1055"/>
                  <a:gd name="T41" fmla="*/ 1115 h 1326"/>
                  <a:gd name="T42" fmla="*/ 229 w 1055"/>
                  <a:gd name="T43" fmla="*/ 1146 h 1326"/>
                  <a:gd name="T44" fmla="*/ 229 w 1055"/>
                  <a:gd name="T45" fmla="*/ 1172 h 1326"/>
                  <a:gd name="T46" fmla="*/ 237 w 1055"/>
                  <a:gd name="T47" fmla="*/ 1227 h 1326"/>
                  <a:gd name="T48" fmla="*/ 243 w 1055"/>
                  <a:gd name="T49" fmla="*/ 1249 h 1326"/>
                  <a:gd name="T50" fmla="*/ 253 w 1055"/>
                  <a:gd name="T51" fmla="*/ 1263 h 1326"/>
                  <a:gd name="T52" fmla="*/ 280 w 1055"/>
                  <a:gd name="T53" fmla="*/ 1294 h 1326"/>
                  <a:gd name="T54" fmla="*/ 308 w 1055"/>
                  <a:gd name="T55" fmla="*/ 1316 h 1326"/>
                  <a:gd name="T56" fmla="*/ 527 w 1055"/>
                  <a:gd name="T57" fmla="*/ 1326 h 1326"/>
                  <a:gd name="T58" fmla="*/ 729 w 1055"/>
                  <a:gd name="T59" fmla="*/ 1326 h 1326"/>
                  <a:gd name="T60" fmla="*/ 763 w 1055"/>
                  <a:gd name="T61" fmla="*/ 1306 h 1326"/>
                  <a:gd name="T62" fmla="*/ 788 w 1055"/>
                  <a:gd name="T63" fmla="*/ 1283 h 1326"/>
                  <a:gd name="T64" fmla="*/ 810 w 1055"/>
                  <a:gd name="T65" fmla="*/ 1249 h 1326"/>
                  <a:gd name="T66" fmla="*/ 816 w 1055"/>
                  <a:gd name="T67" fmla="*/ 1239 h 1326"/>
                  <a:gd name="T68" fmla="*/ 824 w 1055"/>
                  <a:gd name="T69" fmla="*/ 1200 h 1326"/>
                  <a:gd name="T70" fmla="*/ 826 w 1055"/>
                  <a:gd name="T71" fmla="*/ 1146 h 1326"/>
                  <a:gd name="T72" fmla="*/ 828 w 1055"/>
                  <a:gd name="T73" fmla="*/ 1132 h 1326"/>
                  <a:gd name="T74" fmla="*/ 840 w 1055"/>
                  <a:gd name="T75" fmla="*/ 1081 h 1326"/>
                  <a:gd name="T76" fmla="*/ 854 w 1055"/>
                  <a:gd name="T77" fmla="*/ 1037 h 1326"/>
                  <a:gd name="T78" fmla="*/ 990 w 1055"/>
                  <a:gd name="T79" fmla="*/ 757 h 1326"/>
                  <a:gd name="T80" fmla="*/ 1018 w 1055"/>
                  <a:gd name="T81" fmla="*/ 699 h 1326"/>
                  <a:gd name="T82" fmla="*/ 1035 w 1055"/>
                  <a:gd name="T83" fmla="*/ 654 h 1326"/>
                  <a:gd name="T84" fmla="*/ 1053 w 1055"/>
                  <a:gd name="T85" fmla="*/ 559 h 1326"/>
                  <a:gd name="T86" fmla="*/ 1055 w 1055"/>
                  <a:gd name="T87" fmla="*/ 510 h 1326"/>
                  <a:gd name="T88" fmla="*/ 1055 w 1055"/>
                  <a:gd name="T89" fmla="*/ 484 h 1326"/>
                  <a:gd name="T90" fmla="*/ 1049 w 1055"/>
                  <a:gd name="T91" fmla="*/ 433 h 1326"/>
                  <a:gd name="T92" fmla="*/ 1039 w 1055"/>
                  <a:gd name="T93" fmla="*/ 383 h 1326"/>
                  <a:gd name="T94" fmla="*/ 1022 w 1055"/>
                  <a:gd name="T95" fmla="*/ 334 h 1326"/>
                  <a:gd name="T96" fmla="*/ 1002 w 1055"/>
                  <a:gd name="T97" fmla="*/ 290 h 1326"/>
                  <a:gd name="T98" fmla="*/ 978 w 1055"/>
                  <a:gd name="T99" fmla="*/ 247 h 1326"/>
                  <a:gd name="T100" fmla="*/ 933 w 1055"/>
                  <a:gd name="T101" fmla="*/ 186 h 1326"/>
                  <a:gd name="T102" fmla="*/ 862 w 1055"/>
                  <a:gd name="T103" fmla="*/ 118 h 1326"/>
                  <a:gd name="T104" fmla="*/ 777 w 1055"/>
                  <a:gd name="T105" fmla="*/ 63 h 1326"/>
                  <a:gd name="T106" fmla="*/ 709 w 1055"/>
                  <a:gd name="T107" fmla="*/ 33 h 1326"/>
                  <a:gd name="T108" fmla="*/ 658 w 1055"/>
                  <a:gd name="T109" fmla="*/ 16 h 1326"/>
                  <a:gd name="T110" fmla="*/ 607 w 1055"/>
                  <a:gd name="T111" fmla="*/ 6 h 1326"/>
                  <a:gd name="T112" fmla="*/ 555 w 1055"/>
                  <a:gd name="T113" fmla="*/ 2 h 13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1055" h="1326">
                    <a:moveTo>
                      <a:pt x="527" y="0"/>
                    </a:moveTo>
                    <a:lnTo>
                      <a:pt x="527" y="0"/>
                    </a:lnTo>
                    <a:lnTo>
                      <a:pt x="500" y="2"/>
                    </a:lnTo>
                    <a:lnTo>
                      <a:pt x="474" y="4"/>
                    </a:lnTo>
                    <a:lnTo>
                      <a:pt x="448" y="6"/>
                    </a:lnTo>
                    <a:lnTo>
                      <a:pt x="421" y="12"/>
                    </a:lnTo>
                    <a:lnTo>
                      <a:pt x="397" y="16"/>
                    </a:lnTo>
                    <a:lnTo>
                      <a:pt x="371" y="25"/>
                    </a:lnTo>
                    <a:lnTo>
                      <a:pt x="346" y="33"/>
                    </a:lnTo>
                    <a:lnTo>
                      <a:pt x="322" y="41"/>
                    </a:lnTo>
                    <a:lnTo>
                      <a:pt x="278" y="63"/>
                    </a:lnTo>
                    <a:lnTo>
                      <a:pt x="233" y="87"/>
                    </a:lnTo>
                    <a:lnTo>
                      <a:pt x="193" y="118"/>
                    </a:lnTo>
                    <a:lnTo>
                      <a:pt x="154" y="150"/>
                    </a:lnTo>
                    <a:lnTo>
                      <a:pt x="122" y="186"/>
                    </a:lnTo>
                    <a:lnTo>
                      <a:pt x="89" y="225"/>
                    </a:lnTo>
                    <a:lnTo>
                      <a:pt x="77" y="247"/>
                    </a:lnTo>
                    <a:lnTo>
                      <a:pt x="63" y="267"/>
                    </a:lnTo>
                    <a:lnTo>
                      <a:pt x="53" y="290"/>
                    </a:lnTo>
                    <a:lnTo>
                      <a:pt x="41" y="312"/>
                    </a:lnTo>
                    <a:lnTo>
                      <a:pt x="33" y="334"/>
                    </a:lnTo>
                    <a:lnTo>
                      <a:pt x="23" y="359"/>
                    </a:lnTo>
                    <a:lnTo>
                      <a:pt x="17" y="383"/>
                    </a:lnTo>
                    <a:lnTo>
                      <a:pt x="10" y="407"/>
                    </a:lnTo>
                    <a:lnTo>
                      <a:pt x="6" y="433"/>
                    </a:lnTo>
                    <a:lnTo>
                      <a:pt x="2" y="458"/>
                    </a:lnTo>
                    <a:lnTo>
                      <a:pt x="0" y="484"/>
                    </a:lnTo>
                    <a:lnTo>
                      <a:pt x="0" y="510"/>
                    </a:lnTo>
                    <a:lnTo>
                      <a:pt x="0" y="510"/>
                    </a:lnTo>
                    <a:lnTo>
                      <a:pt x="0" y="535"/>
                    </a:lnTo>
                    <a:lnTo>
                      <a:pt x="2" y="559"/>
                    </a:lnTo>
                    <a:lnTo>
                      <a:pt x="8" y="607"/>
                    </a:lnTo>
                    <a:lnTo>
                      <a:pt x="21" y="654"/>
                    </a:lnTo>
                    <a:lnTo>
                      <a:pt x="37" y="699"/>
                    </a:lnTo>
                    <a:lnTo>
                      <a:pt x="37" y="699"/>
                    </a:lnTo>
                    <a:lnTo>
                      <a:pt x="51" y="729"/>
                    </a:lnTo>
                    <a:lnTo>
                      <a:pt x="65" y="757"/>
                    </a:lnTo>
                    <a:lnTo>
                      <a:pt x="65" y="757"/>
                    </a:lnTo>
                    <a:lnTo>
                      <a:pt x="201" y="1037"/>
                    </a:lnTo>
                    <a:lnTo>
                      <a:pt x="201" y="1037"/>
                    </a:lnTo>
                    <a:lnTo>
                      <a:pt x="215" y="1081"/>
                    </a:lnTo>
                    <a:lnTo>
                      <a:pt x="225" y="1115"/>
                    </a:lnTo>
                    <a:lnTo>
                      <a:pt x="227" y="1132"/>
                    </a:lnTo>
                    <a:lnTo>
                      <a:pt x="229" y="1146"/>
                    </a:lnTo>
                    <a:lnTo>
                      <a:pt x="229" y="1146"/>
                    </a:lnTo>
                    <a:lnTo>
                      <a:pt x="229" y="1172"/>
                    </a:lnTo>
                    <a:lnTo>
                      <a:pt x="231" y="1200"/>
                    </a:lnTo>
                    <a:lnTo>
                      <a:pt x="237" y="1227"/>
                    </a:lnTo>
                    <a:lnTo>
                      <a:pt x="239" y="1239"/>
                    </a:lnTo>
                    <a:lnTo>
                      <a:pt x="243" y="1249"/>
                    </a:lnTo>
                    <a:lnTo>
                      <a:pt x="243" y="1249"/>
                    </a:lnTo>
                    <a:lnTo>
                      <a:pt x="253" y="1263"/>
                    </a:lnTo>
                    <a:lnTo>
                      <a:pt x="267" y="1283"/>
                    </a:lnTo>
                    <a:lnTo>
                      <a:pt x="280" y="1294"/>
                    </a:lnTo>
                    <a:lnTo>
                      <a:pt x="292" y="1306"/>
                    </a:lnTo>
                    <a:lnTo>
                      <a:pt x="308" y="1316"/>
                    </a:lnTo>
                    <a:lnTo>
                      <a:pt x="326" y="1326"/>
                    </a:lnTo>
                    <a:lnTo>
                      <a:pt x="527" y="1326"/>
                    </a:lnTo>
                    <a:lnTo>
                      <a:pt x="729" y="1326"/>
                    </a:lnTo>
                    <a:lnTo>
                      <a:pt x="729" y="1326"/>
                    </a:lnTo>
                    <a:lnTo>
                      <a:pt x="747" y="1316"/>
                    </a:lnTo>
                    <a:lnTo>
                      <a:pt x="763" y="1306"/>
                    </a:lnTo>
                    <a:lnTo>
                      <a:pt x="775" y="1294"/>
                    </a:lnTo>
                    <a:lnTo>
                      <a:pt x="788" y="1283"/>
                    </a:lnTo>
                    <a:lnTo>
                      <a:pt x="802" y="1263"/>
                    </a:lnTo>
                    <a:lnTo>
                      <a:pt x="810" y="1249"/>
                    </a:lnTo>
                    <a:lnTo>
                      <a:pt x="810" y="1249"/>
                    </a:lnTo>
                    <a:lnTo>
                      <a:pt x="816" y="1239"/>
                    </a:lnTo>
                    <a:lnTo>
                      <a:pt x="818" y="1227"/>
                    </a:lnTo>
                    <a:lnTo>
                      <a:pt x="824" y="1200"/>
                    </a:lnTo>
                    <a:lnTo>
                      <a:pt x="826" y="1172"/>
                    </a:lnTo>
                    <a:lnTo>
                      <a:pt x="826" y="1146"/>
                    </a:lnTo>
                    <a:lnTo>
                      <a:pt x="826" y="1146"/>
                    </a:lnTo>
                    <a:lnTo>
                      <a:pt x="828" y="1132"/>
                    </a:lnTo>
                    <a:lnTo>
                      <a:pt x="830" y="1115"/>
                    </a:lnTo>
                    <a:lnTo>
                      <a:pt x="840" y="1081"/>
                    </a:lnTo>
                    <a:lnTo>
                      <a:pt x="854" y="1037"/>
                    </a:lnTo>
                    <a:lnTo>
                      <a:pt x="854" y="1037"/>
                    </a:lnTo>
                    <a:lnTo>
                      <a:pt x="990" y="757"/>
                    </a:lnTo>
                    <a:lnTo>
                      <a:pt x="990" y="757"/>
                    </a:lnTo>
                    <a:lnTo>
                      <a:pt x="1004" y="729"/>
                    </a:lnTo>
                    <a:lnTo>
                      <a:pt x="1018" y="699"/>
                    </a:lnTo>
                    <a:lnTo>
                      <a:pt x="1018" y="699"/>
                    </a:lnTo>
                    <a:lnTo>
                      <a:pt x="1035" y="654"/>
                    </a:lnTo>
                    <a:lnTo>
                      <a:pt x="1047" y="607"/>
                    </a:lnTo>
                    <a:lnTo>
                      <a:pt x="1053" y="559"/>
                    </a:lnTo>
                    <a:lnTo>
                      <a:pt x="1055" y="535"/>
                    </a:lnTo>
                    <a:lnTo>
                      <a:pt x="1055" y="510"/>
                    </a:lnTo>
                    <a:lnTo>
                      <a:pt x="1055" y="510"/>
                    </a:lnTo>
                    <a:lnTo>
                      <a:pt x="1055" y="484"/>
                    </a:lnTo>
                    <a:lnTo>
                      <a:pt x="1053" y="458"/>
                    </a:lnTo>
                    <a:lnTo>
                      <a:pt x="1049" y="433"/>
                    </a:lnTo>
                    <a:lnTo>
                      <a:pt x="1045" y="407"/>
                    </a:lnTo>
                    <a:lnTo>
                      <a:pt x="1039" y="383"/>
                    </a:lnTo>
                    <a:lnTo>
                      <a:pt x="1032" y="359"/>
                    </a:lnTo>
                    <a:lnTo>
                      <a:pt x="1022" y="334"/>
                    </a:lnTo>
                    <a:lnTo>
                      <a:pt x="1014" y="312"/>
                    </a:lnTo>
                    <a:lnTo>
                      <a:pt x="1002" y="290"/>
                    </a:lnTo>
                    <a:lnTo>
                      <a:pt x="992" y="267"/>
                    </a:lnTo>
                    <a:lnTo>
                      <a:pt x="978" y="247"/>
                    </a:lnTo>
                    <a:lnTo>
                      <a:pt x="964" y="225"/>
                    </a:lnTo>
                    <a:lnTo>
                      <a:pt x="933" y="186"/>
                    </a:lnTo>
                    <a:lnTo>
                      <a:pt x="899" y="150"/>
                    </a:lnTo>
                    <a:lnTo>
                      <a:pt x="862" y="118"/>
                    </a:lnTo>
                    <a:lnTo>
                      <a:pt x="822" y="87"/>
                    </a:lnTo>
                    <a:lnTo>
                      <a:pt x="777" y="63"/>
                    </a:lnTo>
                    <a:lnTo>
                      <a:pt x="731" y="41"/>
                    </a:lnTo>
                    <a:lnTo>
                      <a:pt x="709" y="33"/>
                    </a:lnTo>
                    <a:lnTo>
                      <a:pt x="684" y="25"/>
                    </a:lnTo>
                    <a:lnTo>
                      <a:pt x="658" y="16"/>
                    </a:lnTo>
                    <a:lnTo>
                      <a:pt x="634" y="12"/>
                    </a:lnTo>
                    <a:lnTo>
                      <a:pt x="607" y="6"/>
                    </a:lnTo>
                    <a:lnTo>
                      <a:pt x="581" y="4"/>
                    </a:lnTo>
                    <a:lnTo>
                      <a:pt x="555" y="2"/>
                    </a:lnTo>
                    <a:lnTo>
                      <a:pt x="52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4" name="Freeform 128"/>
              <p:cNvSpPr>
                <a:spLocks noEditPoints="1"/>
              </p:cNvSpPr>
              <p:nvPr/>
            </p:nvSpPr>
            <p:spPr bwMode="auto">
              <a:xfrm>
                <a:off x="2211" y="376"/>
                <a:ext cx="1055" cy="1324"/>
              </a:xfrm>
              <a:custGeom>
                <a:avLst/>
                <a:gdLst>
                  <a:gd name="T0" fmla="*/ 292 w 1055"/>
                  <a:gd name="T1" fmla="*/ 1302 h 1324"/>
                  <a:gd name="T2" fmla="*/ 245 w 1055"/>
                  <a:gd name="T3" fmla="*/ 1247 h 1324"/>
                  <a:gd name="T4" fmla="*/ 233 w 1055"/>
                  <a:gd name="T5" fmla="*/ 1196 h 1324"/>
                  <a:gd name="T6" fmla="*/ 229 w 1055"/>
                  <a:gd name="T7" fmla="*/ 1130 h 1324"/>
                  <a:gd name="T8" fmla="*/ 203 w 1055"/>
                  <a:gd name="T9" fmla="*/ 1035 h 1324"/>
                  <a:gd name="T10" fmla="*/ 39 w 1055"/>
                  <a:gd name="T11" fmla="*/ 697 h 1324"/>
                  <a:gd name="T12" fmla="*/ 2 w 1055"/>
                  <a:gd name="T13" fmla="*/ 557 h 1324"/>
                  <a:gd name="T14" fmla="*/ 2 w 1055"/>
                  <a:gd name="T15" fmla="*/ 482 h 1324"/>
                  <a:gd name="T16" fmla="*/ 19 w 1055"/>
                  <a:gd name="T17" fmla="*/ 381 h 1324"/>
                  <a:gd name="T18" fmla="*/ 53 w 1055"/>
                  <a:gd name="T19" fmla="*/ 288 h 1324"/>
                  <a:gd name="T20" fmla="*/ 122 w 1055"/>
                  <a:gd name="T21" fmla="*/ 184 h 1324"/>
                  <a:gd name="T22" fmla="*/ 278 w 1055"/>
                  <a:gd name="T23" fmla="*/ 61 h 1324"/>
                  <a:gd name="T24" fmla="*/ 397 w 1055"/>
                  <a:gd name="T25" fmla="*/ 17 h 1324"/>
                  <a:gd name="T26" fmla="*/ 500 w 1055"/>
                  <a:gd name="T27" fmla="*/ 0 h 1324"/>
                  <a:gd name="T28" fmla="*/ 581 w 1055"/>
                  <a:gd name="T29" fmla="*/ 2 h 1324"/>
                  <a:gd name="T30" fmla="*/ 682 w 1055"/>
                  <a:gd name="T31" fmla="*/ 23 h 1324"/>
                  <a:gd name="T32" fmla="*/ 822 w 1055"/>
                  <a:gd name="T33" fmla="*/ 87 h 1324"/>
                  <a:gd name="T34" fmla="*/ 964 w 1055"/>
                  <a:gd name="T35" fmla="*/ 225 h 1324"/>
                  <a:gd name="T36" fmla="*/ 1012 w 1055"/>
                  <a:gd name="T37" fmla="*/ 310 h 1324"/>
                  <a:gd name="T38" fmla="*/ 1043 w 1055"/>
                  <a:gd name="T39" fmla="*/ 405 h 1324"/>
                  <a:gd name="T40" fmla="*/ 1055 w 1055"/>
                  <a:gd name="T41" fmla="*/ 508 h 1324"/>
                  <a:gd name="T42" fmla="*/ 1045 w 1055"/>
                  <a:gd name="T43" fmla="*/ 605 h 1324"/>
                  <a:gd name="T44" fmla="*/ 1004 w 1055"/>
                  <a:gd name="T45" fmla="*/ 727 h 1324"/>
                  <a:gd name="T46" fmla="*/ 852 w 1055"/>
                  <a:gd name="T47" fmla="*/ 1035 h 1324"/>
                  <a:gd name="T48" fmla="*/ 826 w 1055"/>
                  <a:gd name="T49" fmla="*/ 1142 h 1324"/>
                  <a:gd name="T50" fmla="*/ 818 w 1055"/>
                  <a:gd name="T51" fmla="*/ 1223 h 1324"/>
                  <a:gd name="T52" fmla="*/ 802 w 1055"/>
                  <a:gd name="T53" fmla="*/ 1261 h 1324"/>
                  <a:gd name="T54" fmla="*/ 747 w 1055"/>
                  <a:gd name="T55" fmla="*/ 1312 h 1324"/>
                  <a:gd name="T56" fmla="*/ 529 w 1055"/>
                  <a:gd name="T57" fmla="*/ 0 h 1324"/>
                  <a:gd name="T58" fmla="*/ 448 w 1055"/>
                  <a:gd name="T59" fmla="*/ 6 h 1324"/>
                  <a:gd name="T60" fmla="*/ 346 w 1055"/>
                  <a:gd name="T61" fmla="*/ 31 h 1324"/>
                  <a:gd name="T62" fmla="*/ 193 w 1055"/>
                  <a:gd name="T63" fmla="*/ 116 h 1324"/>
                  <a:gd name="T64" fmla="*/ 77 w 1055"/>
                  <a:gd name="T65" fmla="*/ 245 h 1324"/>
                  <a:gd name="T66" fmla="*/ 33 w 1055"/>
                  <a:gd name="T67" fmla="*/ 334 h 1324"/>
                  <a:gd name="T68" fmla="*/ 6 w 1055"/>
                  <a:gd name="T69" fmla="*/ 431 h 1324"/>
                  <a:gd name="T70" fmla="*/ 0 w 1055"/>
                  <a:gd name="T71" fmla="*/ 508 h 1324"/>
                  <a:gd name="T72" fmla="*/ 21 w 1055"/>
                  <a:gd name="T73" fmla="*/ 652 h 1324"/>
                  <a:gd name="T74" fmla="*/ 65 w 1055"/>
                  <a:gd name="T75" fmla="*/ 755 h 1324"/>
                  <a:gd name="T76" fmla="*/ 215 w 1055"/>
                  <a:gd name="T77" fmla="*/ 1077 h 1324"/>
                  <a:gd name="T78" fmla="*/ 229 w 1055"/>
                  <a:gd name="T79" fmla="*/ 1144 h 1324"/>
                  <a:gd name="T80" fmla="*/ 241 w 1055"/>
                  <a:gd name="T81" fmla="*/ 1237 h 1324"/>
                  <a:gd name="T82" fmla="*/ 270 w 1055"/>
                  <a:gd name="T83" fmla="*/ 1281 h 1324"/>
                  <a:gd name="T84" fmla="*/ 326 w 1055"/>
                  <a:gd name="T85" fmla="*/ 1324 h 1324"/>
                  <a:gd name="T86" fmla="*/ 747 w 1055"/>
                  <a:gd name="T87" fmla="*/ 1314 h 1324"/>
                  <a:gd name="T88" fmla="*/ 802 w 1055"/>
                  <a:gd name="T89" fmla="*/ 1261 h 1324"/>
                  <a:gd name="T90" fmla="*/ 818 w 1055"/>
                  <a:gd name="T91" fmla="*/ 1225 h 1324"/>
                  <a:gd name="T92" fmla="*/ 826 w 1055"/>
                  <a:gd name="T93" fmla="*/ 1144 h 1324"/>
                  <a:gd name="T94" fmla="*/ 854 w 1055"/>
                  <a:gd name="T95" fmla="*/ 1035 h 1324"/>
                  <a:gd name="T96" fmla="*/ 1004 w 1055"/>
                  <a:gd name="T97" fmla="*/ 727 h 1324"/>
                  <a:gd name="T98" fmla="*/ 1045 w 1055"/>
                  <a:gd name="T99" fmla="*/ 605 h 1324"/>
                  <a:gd name="T100" fmla="*/ 1055 w 1055"/>
                  <a:gd name="T101" fmla="*/ 508 h 1324"/>
                  <a:gd name="T102" fmla="*/ 1045 w 1055"/>
                  <a:gd name="T103" fmla="*/ 405 h 1324"/>
                  <a:gd name="T104" fmla="*/ 1012 w 1055"/>
                  <a:gd name="T105" fmla="*/ 310 h 1324"/>
                  <a:gd name="T106" fmla="*/ 964 w 1055"/>
                  <a:gd name="T107" fmla="*/ 225 h 1324"/>
                  <a:gd name="T108" fmla="*/ 822 w 1055"/>
                  <a:gd name="T109" fmla="*/ 87 h 1324"/>
                  <a:gd name="T110" fmla="*/ 684 w 1055"/>
                  <a:gd name="T111" fmla="*/ 23 h 1324"/>
                  <a:gd name="T112" fmla="*/ 581 w 1055"/>
                  <a:gd name="T113" fmla="*/ 2 h 13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1055" h="1324">
                    <a:moveTo>
                      <a:pt x="326" y="1324"/>
                    </a:moveTo>
                    <a:lnTo>
                      <a:pt x="326" y="1324"/>
                    </a:lnTo>
                    <a:lnTo>
                      <a:pt x="308" y="1312"/>
                    </a:lnTo>
                    <a:lnTo>
                      <a:pt x="292" y="1302"/>
                    </a:lnTo>
                    <a:lnTo>
                      <a:pt x="280" y="1292"/>
                    </a:lnTo>
                    <a:lnTo>
                      <a:pt x="270" y="1279"/>
                    </a:lnTo>
                    <a:lnTo>
                      <a:pt x="253" y="1261"/>
                    </a:lnTo>
                    <a:lnTo>
                      <a:pt x="245" y="1247"/>
                    </a:lnTo>
                    <a:lnTo>
                      <a:pt x="245" y="1247"/>
                    </a:lnTo>
                    <a:lnTo>
                      <a:pt x="241" y="1235"/>
                    </a:lnTo>
                    <a:lnTo>
                      <a:pt x="237" y="1223"/>
                    </a:lnTo>
                    <a:lnTo>
                      <a:pt x="233" y="1196"/>
                    </a:lnTo>
                    <a:lnTo>
                      <a:pt x="231" y="1168"/>
                    </a:lnTo>
                    <a:lnTo>
                      <a:pt x="229" y="1142"/>
                    </a:lnTo>
                    <a:lnTo>
                      <a:pt x="229" y="1142"/>
                    </a:lnTo>
                    <a:lnTo>
                      <a:pt x="229" y="1130"/>
                    </a:lnTo>
                    <a:lnTo>
                      <a:pt x="225" y="1113"/>
                    </a:lnTo>
                    <a:lnTo>
                      <a:pt x="215" y="1077"/>
                    </a:lnTo>
                    <a:lnTo>
                      <a:pt x="203" y="1035"/>
                    </a:lnTo>
                    <a:lnTo>
                      <a:pt x="203" y="1035"/>
                    </a:lnTo>
                    <a:lnTo>
                      <a:pt x="67" y="755"/>
                    </a:lnTo>
                    <a:lnTo>
                      <a:pt x="67" y="755"/>
                    </a:lnTo>
                    <a:lnTo>
                      <a:pt x="51" y="727"/>
                    </a:lnTo>
                    <a:lnTo>
                      <a:pt x="39" y="697"/>
                    </a:lnTo>
                    <a:lnTo>
                      <a:pt x="39" y="697"/>
                    </a:lnTo>
                    <a:lnTo>
                      <a:pt x="23" y="652"/>
                    </a:lnTo>
                    <a:lnTo>
                      <a:pt x="10" y="605"/>
                    </a:lnTo>
                    <a:lnTo>
                      <a:pt x="2" y="557"/>
                    </a:lnTo>
                    <a:lnTo>
                      <a:pt x="2" y="533"/>
                    </a:lnTo>
                    <a:lnTo>
                      <a:pt x="0" y="508"/>
                    </a:lnTo>
                    <a:lnTo>
                      <a:pt x="0" y="508"/>
                    </a:lnTo>
                    <a:lnTo>
                      <a:pt x="2" y="482"/>
                    </a:lnTo>
                    <a:lnTo>
                      <a:pt x="4" y="456"/>
                    </a:lnTo>
                    <a:lnTo>
                      <a:pt x="6" y="431"/>
                    </a:lnTo>
                    <a:lnTo>
                      <a:pt x="12" y="405"/>
                    </a:lnTo>
                    <a:lnTo>
                      <a:pt x="19" y="381"/>
                    </a:lnTo>
                    <a:lnTo>
                      <a:pt x="25" y="357"/>
                    </a:lnTo>
                    <a:lnTo>
                      <a:pt x="33" y="334"/>
                    </a:lnTo>
                    <a:lnTo>
                      <a:pt x="43" y="310"/>
                    </a:lnTo>
                    <a:lnTo>
                      <a:pt x="53" y="288"/>
                    </a:lnTo>
                    <a:lnTo>
                      <a:pt x="65" y="265"/>
                    </a:lnTo>
                    <a:lnTo>
                      <a:pt x="77" y="245"/>
                    </a:lnTo>
                    <a:lnTo>
                      <a:pt x="91" y="225"/>
                    </a:lnTo>
                    <a:lnTo>
                      <a:pt x="122" y="184"/>
                    </a:lnTo>
                    <a:lnTo>
                      <a:pt x="156" y="150"/>
                    </a:lnTo>
                    <a:lnTo>
                      <a:pt x="193" y="116"/>
                    </a:lnTo>
                    <a:lnTo>
                      <a:pt x="235" y="87"/>
                    </a:lnTo>
                    <a:lnTo>
                      <a:pt x="278" y="61"/>
                    </a:lnTo>
                    <a:lnTo>
                      <a:pt x="324" y="41"/>
                    </a:lnTo>
                    <a:lnTo>
                      <a:pt x="348" y="31"/>
                    </a:lnTo>
                    <a:lnTo>
                      <a:pt x="373" y="23"/>
                    </a:lnTo>
                    <a:lnTo>
                      <a:pt x="397" y="17"/>
                    </a:lnTo>
                    <a:lnTo>
                      <a:pt x="421" y="10"/>
                    </a:lnTo>
                    <a:lnTo>
                      <a:pt x="448" y="6"/>
                    </a:lnTo>
                    <a:lnTo>
                      <a:pt x="474" y="2"/>
                    </a:lnTo>
                    <a:lnTo>
                      <a:pt x="500" y="0"/>
                    </a:lnTo>
                    <a:lnTo>
                      <a:pt x="529" y="0"/>
                    </a:lnTo>
                    <a:lnTo>
                      <a:pt x="529" y="0"/>
                    </a:lnTo>
                    <a:lnTo>
                      <a:pt x="555" y="0"/>
                    </a:lnTo>
                    <a:lnTo>
                      <a:pt x="581" y="2"/>
                    </a:lnTo>
                    <a:lnTo>
                      <a:pt x="607" y="6"/>
                    </a:lnTo>
                    <a:lnTo>
                      <a:pt x="634" y="10"/>
                    </a:lnTo>
                    <a:lnTo>
                      <a:pt x="658" y="17"/>
                    </a:lnTo>
                    <a:lnTo>
                      <a:pt x="682" y="23"/>
                    </a:lnTo>
                    <a:lnTo>
                      <a:pt x="709" y="31"/>
                    </a:lnTo>
                    <a:lnTo>
                      <a:pt x="731" y="41"/>
                    </a:lnTo>
                    <a:lnTo>
                      <a:pt x="777" y="61"/>
                    </a:lnTo>
                    <a:lnTo>
                      <a:pt x="822" y="87"/>
                    </a:lnTo>
                    <a:lnTo>
                      <a:pt x="862" y="116"/>
                    </a:lnTo>
                    <a:lnTo>
                      <a:pt x="899" y="150"/>
                    </a:lnTo>
                    <a:lnTo>
                      <a:pt x="933" y="184"/>
                    </a:lnTo>
                    <a:lnTo>
                      <a:pt x="964" y="225"/>
                    </a:lnTo>
                    <a:lnTo>
                      <a:pt x="978" y="245"/>
                    </a:lnTo>
                    <a:lnTo>
                      <a:pt x="990" y="265"/>
                    </a:lnTo>
                    <a:lnTo>
                      <a:pt x="1002" y="288"/>
                    </a:lnTo>
                    <a:lnTo>
                      <a:pt x="1012" y="310"/>
                    </a:lnTo>
                    <a:lnTo>
                      <a:pt x="1022" y="334"/>
                    </a:lnTo>
                    <a:lnTo>
                      <a:pt x="1030" y="357"/>
                    </a:lnTo>
                    <a:lnTo>
                      <a:pt x="1039" y="381"/>
                    </a:lnTo>
                    <a:lnTo>
                      <a:pt x="1043" y="405"/>
                    </a:lnTo>
                    <a:lnTo>
                      <a:pt x="1049" y="431"/>
                    </a:lnTo>
                    <a:lnTo>
                      <a:pt x="1051" y="456"/>
                    </a:lnTo>
                    <a:lnTo>
                      <a:pt x="1053" y="482"/>
                    </a:lnTo>
                    <a:lnTo>
                      <a:pt x="1055" y="508"/>
                    </a:lnTo>
                    <a:lnTo>
                      <a:pt x="1055" y="508"/>
                    </a:lnTo>
                    <a:lnTo>
                      <a:pt x="1055" y="533"/>
                    </a:lnTo>
                    <a:lnTo>
                      <a:pt x="1053" y="557"/>
                    </a:lnTo>
                    <a:lnTo>
                      <a:pt x="1045" y="605"/>
                    </a:lnTo>
                    <a:lnTo>
                      <a:pt x="1032" y="652"/>
                    </a:lnTo>
                    <a:lnTo>
                      <a:pt x="1018" y="697"/>
                    </a:lnTo>
                    <a:lnTo>
                      <a:pt x="1018" y="697"/>
                    </a:lnTo>
                    <a:lnTo>
                      <a:pt x="1004" y="727"/>
                    </a:lnTo>
                    <a:lnTo>
                      <a:pt x="988" y="755"/>
                    </a:lnTo>
                    <a:lnTo>
                      <a:pt x="988" y="755"/>
                    </a:lnTo>
                    <a:lnTo>
                      <a:pt x="852" y="1035"/>
                    </a:lnTo>
                    <a:lnTo>
                      <a:pt x="852" y="1035"/>
                    </a:lnTo>
                    <a:lnTo>
                      <a:pt x="840" y="1077"/>
                    </a:lnTo>
                    <a:lnTo>
                      <a:pt x="830" y="1113"/>
                    </a:lnTo>
                    <a:lnTo>
                      <a:pt x="826" y="1130"/>
                    </a:lnTo>
                    <a:lnTo>
                      <a:pt x="826" y="1142"/>
                    </a:lnTo>
                    <a:lnTo>
                      <a:pt x="826" y="1142"/>
                    </a:lnTo>
                    <a:lnTo>
                      <a:pt x="824" y="1168"/>
                    </a:lnTo>
                    <a:lnTo>
                      <a:pt x="822" y="1196"/>
                    </a:lnTo>
                    <a:lnTo>
                      <a:pt x="818" y="1223"/>
                    </a:lnTo>
                    <a:lnTo>
                      <a:pt x="814" y="1235"/>
                    </a:lnTo>
                    <a:lnTo>
                      <a:pt x="810" y="1247"/>
                    </a:lnTo>
                    <a:lnTo>
                      <a:pt x="810" y="1247"/>
                    </a:lnTo>
                    <a:lnTo>
                      <a:pt x="802" y="1261"/>
                    </a:lnTo>
                    <a:lnTo>
                      <a:pt x="786" y="1279"/>
                    </a:lnTo>
                    <a:lnTo>
                      <a:pt x="775" y="1292"/>
                    </a:lnTo>
                    <a:lnTo>
                      <a:pt x="763" y="1302"/>
                    </a:lnTo>
                    <a:lnTo>
                      <a:pt x="747" y="1312"/>
                    </a:lnTo>
                    <a:lnTo>
                      <a:pt x="729" y="1324"/>
                    </a:lnTo>
                    <a:lnTo>
                      <a:pt x="529" y="1324"/>
                    </a:lnTo>
                    <a:lnTo>
                      <a:pt x="326" y="1324"/>
                    </a:lnTo>
                    <a:close/>
                    <a:moveTo>
                      <a:pt x="529" y="0"/>
                    </a:moveTo>
                    <a:lnTo>
                      <a:pt x="529" y="0"/>
                    </a:lnTo>
                    <a:lnTo>
                      <a:pt x="500" y="0"/>
                    </a:lnTo>
                    <a:lnTo>
                      <a:pt x="474" y="2"/>
                    </a:lnTo>
                    <a:lnTo>
                      <a:pt x="448" y="6"/>
                    </a:lnTo>
                    <a:lnTo>
                      <a:pt x="421" y="10"/>
                    </a:lnTo>
                    <a:lnTo>
                      <a:pt x="397" y="17"/>
                    </a:lnTo>
                    <a:lnTo>
                      <a:pt x="371" y="23"/>
                    </a:lnTo>
                    <a:lnTo>
                      <a:pt x="346" y="31"/>
                    </a:lnTo>
                    <a:lnTo>
                      <a:pt x="324" y="41"/>
                    </a:lnTo>
                    <a:lnTo>
                      <a:pt x="278" y="61"/>
                    </a:lnTo>
                    <a:lnTo>
                      <a:pt x="233" y="87"/>
                    </a:lnTo>
                    <a:lnTo>
                      <a:pt x="193" y="116"/>
                    </a:lnTo>
                    <a:lnTo>
                      <a:pt x="156" y="148"/>
                    </a:lnTo>
                    <a:lnTo>
                      <a:pt x="122" y="184"/>
                    </a:lnTo>
                    <a:lnTo>
                      <a:pt x="91" y="225"/>
                    </a:lnTo>
                    <a:lnTo>
                      <a:pt x="77" y="245"/>
                    </a:lnTo>
                    <a:lnTo>
                      <a:pt x="65" y="265"/>
                    </a:lnTo>
                    <a:lnTo>
                      <a:pt x="53" y="288"/>
                    </a:lnTo>
                    <a:lnTo>
                      <a:pt x="43" y="310"/>
                    </a:lnTo>
                    <a:lnTo>
                      <a:pt x="33" y="334"/>
                    </a:lnTo>
                    <a:lnTo>
                      <a:pt x="25" y="357"/>
                    </a:lnTo>
                    <a:lnTo>
                      <a:pt x="17" y="381"/>
                    </a:lnTo>
                    <a:lnTo>
                      <a:pt x="10" y="405"/>
                    </a:lnTo>
                    <a:lnTo>
                      <a:pt x="6" y="431"/>
                    </a:lnTo>
                    <a:lnTo>
                      <a:pt x="2" y="456"/>
                    </a:lnTo>
                    <a:lnTo>
                      <a:pt x="0" y="482"/>
                    </a:lnTo>
                    <a:lnTo>
                      <a:pt x="0" y="508"/>
                    </a:lnTo>
                    <a:lnTo>
                      <a:pt x="0" y="508"/>
                    </a:lnTo>
                    <a:lnTo>
                      <a:pt x="0" y="533"/>
                    </a:lnTo>
                    <a:lnTo>
                      <a:pt x="2" y="557"/>
                    </a:lnTo>
                    <a:lnTo>
                      <a:pt x="10" y="605"/>
                    </a:lnTo>
                    <a:lnTo>
                      <a:pt x="21" y="652"/>
                    </a:lnTo>
                    <a:lnTo>
                      <a:pt x="37" y="697"/>
                    </a:lnTo>
                    <a:lnTo>
                      <a:pt x="37" y="697"/>
                    </a:lnTo>
                    <a:lnTo>
                      <a:pt x="51" y="727"/>
                    </a:lnTo>
                    <a:lnTo>
                      <a:pt x="65" y="755"/>
                    </a:lnTo>
                    <a:lnTo>
                      <a:pt x="65" y="755"/>
                    </a:lnTo>
                    <a:lnTo>
                      <a:pt x="201" y="1035"/>
                    </a:lnTo>
                    <a:lnTo>
                      <a:pt x="201" y="1035"/>
                    </a:lnTo>
                    <a:lnTo>
                      <a:pt x="215" y="1077"/>
                    </a:lnTo>
                    <a:lnTo>
                      <a:pt x="225" y="1113"/>
                    </a:lnTo>
                    <a:lnTo>
                      <a:pt x="229" y="1130"/>
                    </a:lnTo>
                    <a:lnTo>
                      <a:pt x="229" y="1144"/>
                    </a:lnTo>
                    <a:lnTo>
                      <a:pt x="229" y="1144"/>
                    </a:lnTo>
                    <a:lnTo>
                      <a:pt x="229" y="1168"/>
                    </a:lnTo>
                    <a:lnTo>
                      <a:pt x="233" y="1196"/>
                    </a:lnTo>
                    <a:lnTo>
                      <a:pt x="237" y="1225"/>
                    </a:lnTo>
                    <a:lnTo>
                      <a:pt x="241" y="1237"/>
                    </a:lnTo>
                    <a:lnTo>
                      <a:pt x="245" y="1247"/>
                    </a:lnTo>
                    <a:lnTo>
                      <a:pt x="245" y="1247"/>
                    </a:lnTo>
                    <a:lnTo>
                      <a:pt x="253" y="1261"/>
                    </a:lnTo>
                    <a:lnTo>
                      <a:pt x="270" y="1281"/>
                    </a:lnTo>
                    <a:lnTo>
                      <a:pt x="280" y="1292"/>
                    </a:lnTo>
                    <a:lnTo>
                      <a:pt x="292" y="1302"/>
                    </a:lnTo>
                    <a:lnTo>
                      <a:pt x="308" y="1314"/>
                    </a:lnTo>
                    <a:lnTo>
                      <a:pt x="326" y="1324"/>
                    </a:lnTo>
                    <a:lnTo>
                      <a:pt x="529" y="1324"/>
                    </a:lnTo>
                    <a:lnTo>
                      <a:pt x="729" y="1324"/>
                    </a:lnTo>
                    <a:lnTo>
                      <a:pt x="729" y="1324"/>
                    </a:lnTo>
                    <a:lnTo>
                      <a:pt x="747" y="1314"/>
                    </a:lnTo>
                    <a:lnTo>
                      <a:pt x="763" y="1302"/>
                    </a:lnTo>
                    <a:lnTo>
                      <a:pt x="775" y="1292"/>
                    </a:lnTo>
                    <a:lnTo>
                      <a:pt x="786" y="1281"/>
                    </a:lnTo>
                    <a:lnTo>
                      <a:pt x="802" y="1261"/>
                    </a:lnTo>
                    <a:lnTo>
                      <a:pt x="810" y="1247"/>
                    </a:lnTo>
                    <a:lnTo>
                      <a:pt x="810" y="1247"/>
                    </a:lnTo>
                    <a:lnTo>
                      <a:pt x="814" y="1237"/>
                    </a:lnTo>
                    <a:lnTo>
                      <a:pt x="818" y="1225"/>
                    </a:lnTo>
                    <a:lnTo>
                      <a:pt x="822" y="1196"/>
                    </a:lnTo>
                    <a:lnTo>
                      <a:pt x="826" y="1168"/>
                    </a:lnTo>
                    <a:lnTo>
                      <a:pt x="826" y="1144"/>
                    </a:lnTo>
                    <a:lnTo>
                      <a:pt x="826" y="1144"/>
                    </a:lnTo>
                    <a:lnTo>
                      <a:pt x="826" y="1130"/>
                    </a:lnTo>
                    <a:lnTo>
                      <a:pt x="830" y="1113"/>
                    </a:lnTo>
                    <a:lnTo>
                      <a:pt x="840" y="1077"/>
                    </a:lnTo>
                    <a:lnTo>
                      <a:pt x="854" y="1035"/>
                    </a:lnTo>
                    <a:lnTo>
                      <a:pt x="854" y="1035"/>
                    </a:lnTo>
                    <a:lnTo>
                      <a:pt x="990" y="755"/>
                    </a:lnTo>
                    <a:lnTo>
                      <a:pt x="990" y="755"/>
                    </a:lnTo>
                    <a:lnTo>
                      <a:pt x="1004" y="727"/>
                    </a:lnTo>
                    <a:lnTo>
                      <a:pt x="1018" y="697"/>
                    </a:lnTo>
                    <a:lnTo>
                      <a:pt x="1018" y="697"/>
                    </a:lnTo>
                    <a:lnTo>
                      <a:pt x="1035" y="652"/>
                    </a:lnTo>
                    <a:lnTo>
                      <a:pt x="1045" y="605"/>
                    </a:lnTo>
                    <a:lnTo>
                      <a:pt x="1053" y="557"/>
                    </a:lnTo>
                    <a:lnTo>
                      <a:pt x="1055" y="533"/>
                    </a:lnTo>
                    <a:lnTo>
                      <a:pt x="1055" y="508"/>
                    </a:lnTo>
                    <a:lnTo>
                      <a:pt x="1055" y="508"/>
                    </a:lnTo>
                    <a:lnTo>
                      <a:pt x="1055" y="482"/>
                    </a:lnTo>
                    <a:lnTo>
                      <a:pt x="1053" y="456"/>
                    </a:lnTo>
                    <a:lnTo>
                      <a:pt x="1049" y="431"/>
                    </a:lnTo>
                    <a:lnTo>
                      <a:pt x="1045" y="405"/>
                    </a:lnTo>
                    <a:lnTo>
                      <a:pt x="1039" y="381"/>
                    </a:lnTo>
                    <a:lnTo>
                      <a:pt x="1030" y="357"/>
                    </a:lnTo>
                    <a:lnTo>
                      <a:pt x="1022" y="334"/>
                    </a:lnTo>
                    <a:lnTo>
                      <a:pt x="1012" y="310"/>
                    </a:lnTo>
                    <a:lnTo>
                      <a:pt x="1002" y="288"/>
                    </a:lnTo>
                    <a:lnTo>
                      <a:pt x="990" y="265"/>
                    </a:lnTo>
                    <a:lnTo>
                      <a:pt x="978" y="245"/>
                    </a:lnTo>
                    <a:lnTo>
                      <a:pt x="964" y="225"/>
                    </a:lnTo>
                    <a:lnTo>
                      <a:pt x="933" y="184"/>
                    </a:lnTo>
                    <a:lnTo>
                      <a:pt x="899" y="148"/>
                    </a:lnTo>
                    <a:lnTo>
                      <a:pt x="862" y="116"/>
                    </a:lnTo>
                    <a:lnTo>
                      <a:pt x="822" y="87"/>
                    </a:lnTo>
                    <a:lnTo>
                      <a:pt x="777" y="61"/>
                    </a:lnTo>
                    <a:lnTo>
                      <a:pt x="731" y="41"/>
                    </a:lnTo>
                    <a:lnTo>
                      <a:pt x="709" y="31"/>
                    </a:lnTo>
                    <a:lnTo>
                      <a:pt x="684" y="23"/>
                    </a:lnTo>
                    <a:lnTo>
                      <a:pt x="658" y="17"/>
                    </a:lnTo>
                    <a:lnTo>
                      <a:pt x="634" y="10"/>
                    </a:lnTo>
                    <a:lnTo>
                      <a:pt x="607" y="6"/>
                    </a:lnTo>
                    <a:lnTo>
                      <a:pt x="581" y="2"/>
                    </a:lnTo>
                    <a:lnTo>
                      <a:pt x="555" y="0"/>
                    </a:lnTo>
                    <a:lnTo>
                      <a:pt x="529" y="0"/>
                    </a:lnTo>
                    <a:close/>
                  </a:path>
                </a:pathLst>
              </a:custGeom>
              <a:solidFill>
                <a:srgbClr val="F9F9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5" name="Freeform 129"/>
              <p:cNvSpPr>
                <a:spLocks/>
              </p:cNvSpPr>
              <p:nvPr/>
            </p:nvSpPr>
            <p:spPr bwMode="auto">
              <a:xfrm>
                <a:off x="2211" y="376"/>
                <a:ext cx="1055" cy="1324"/>
              </a:xfrm>
              <a:custGeom>
                <a:avLst/>
                <a:gdLst>
                  <a:gd name="T0" fmla="*/ 326 w 1055"/>
                  <a:gd name="T1" fmla="*/ 1324 h 1324"/>
                  <a:gd name="T2" fmla="*/ 292 w 1055"/>
                  <a:gd name="T3" fmla="*/ 1302 h 1324"/>
                  <a:gd name="T4" fmla="*/ 270 w 1055"/>
                  <a:gd name="T5" fmla="*/ 1279 h 1324"/>
                  <a:gd name="T6" fmla="*/ 245 w 1055"/>
                  <a:gd name="T7" fmla="*/ 1247 h 1324"/>
                  <a:gd name="T8" fmla="*/ 241 w 1055"/>
                  <a:gd name="T9" fmla="*/ 1235 h 1324"/>
                  <a:gd name="T10" fmla="*/ 233 w 1055"/>
                  <a:gd name="T11" fmla="*/ 1196 h 1324"/>
                  <a:gd name="T12" fmla="*/ 229 w 1055"/>
                  <a:gd name="T13" fmla="*/ 1142 h 1324"/>
                  <a:gd name="T14" fmla="*/ 229 w 1055"/>
                  <a:gd name="T15" fmla="*/ 1130 h 1324"/>
                  <a:gd name="T16" fmla="*/ 215 w 1055"/>
                  <a:gd name="T17" fmla="*/ 1077 h 1324"/>
                  <a:gd name="T18" fmla="*/ 203 w 1055"/>
                  <a:gd name="T19" fmla="*/ 1035 h 1324"/>
                  <a:gd name="T20" fmla="*/ 67 w 1055"/>
                  <a:gd name="T21" fmla="*/ 755 h 1324"/>
                  <a:gd name="T22" fmla="*/ 39 w 1055"/>
                  <a:gd name="T23" fmla="*/ 697 h 1324"/>
                  <a:gd name="T24" fmla="*/ 23 w 1055"/>
                  <a:gd name="T25" fmla="*/ 652 h 1324"/>
                  <a:gd name="T26" fmla="*/ 2 w 1055"/>
                  <a:gd name="T27" fmla="*/ 557 h 1324"/>
                  <a:gd name="T28" fmla="*/ 0 w 1055"/>
                  <a:gd name="T29" fmla="*/ 508 h 1324"/>
                  <a:gd name="T30" fmla="*/ 2 w 1055"/>
                  <a:gd name="T31" fmla="*/ 482 h 1324"/>
                  <a:gd name="T32" fmla="*/ 6 w 1055"/>
                  <a:gd name="T33" fmla="*/ 431 h 1324"/>
                  <a:gd name="T34" fmla="*/ 19 w 1055"/>
                  <a:gd name="T35" fmla="*/ 381 h 1324"/>
                  <a:gd name="T36" fmla="*/ 33 w 1055"/>
                  <a:gd name="T37" fmla="*/ 334 h 1324"/>
                  <a:gd name="T38" fmla="*/ 53 w 1055"/>
                  <a:gd name="T39" fmla="*/ 288 h 1324"/>
                  <a:gd name="T40" fmla="*/ 77 w 1055"/>
                  <a:gd name="T41" fmla="*/ 245 h 1324"/>
                  <a:gd name="T42" fmla="*/ 122 w 1055"/>
                  <a:gd name="T43" fmla="*/ 184 h 1324"/>
                  <a:gd name="T44" fmla="*/ 193 w 1055"/>
                  <a:gd name="T45" fmla="*/ 116 h 1324"/>
                  <a:gd name="T46" fmla="*/ 278 w 1055"/>
                  <a:gd name="T47" fmla="*/ 61 h 1324"/>
                  <a:gd name="T48" fmla="*/ 348 w 1055"/>
                  <a:gd name="T49" fmla="*/ 31 h 1324"/>
                  <a:gd name="T50" fmla="*/ 397 w 1055"/>
                  <a:gd name="T51" fmla="*/ 17 h 1324"/>
                  <a:gd name="T52" fmla="*/ 448 w 1055"/>
                  <a:gd name="T53" fmla="*/ 6 h 1324"/>
                  <a:gd name="T54" fmla="*/ 500 w 1055"/>
                  <a:gd name="T55" fmla="*/ 0 h 1324"/>
                  <a:gd name="T56" fmla="*/ 529 w 1055"/>
                  <a:gd name="T57" fmla="*/ 0 h 1324"/>
                  <a:gd name="T58" fmla="*/ 581 w 1055"/>
                  <a:gd name="T59" fmla="*/ 2 h 1324"/>
                  <a:gd name="T60" fmla="*/ 634 w 1055"/>
                  <a:gd name="T61" fmla="*/ 10 h 1324"/>
                  <a:gd name="T62" fmla="*/ 682 w 1055"/>
                  <a:gd name="T63" fmla="*/ 23 h 1324"/>
                  <a:gd name="T64" fmla="*/ 731 w 1055"/>
                  <a:gd name="T65" fmla="*/ 41 h 1324"/>
                  <a:gd name="T66" fmla="*/ 822 w 1055"/>
                  <a:gd name="T67" fmla="*/ 87 h 1324"/>
                  <a:gd name="T68" fmla="*/ 899 w 1055"/>
                  <a:gd name="T69" fmla="*/ 150 h 1324"/>
                  <a:gd name="T70" fmla="*/ 964 w 1055"/>
                  <a:gd name="T71" fmla="*/ 225 h 1324"/>
                  <a:gd name="T72" fmla="*/ 990 w 1055"/>
                  <a:gd name="T73" fmla="*/ 265 h 1324"/>
                  <a:gd name="T74" fmla="*/ 1012 w 1055"/>
                  <a:gd name="T75" fmla="*/ 310 h 1324"/>
                  <a:gd name="T76" fmla="*/ 1030 w 1055"/>
                  <a:gd name="T77" fmla="*/ 357 h 1324"/>
                  <a:gd name="T78" fmla="*/ 1043 w 1055"/>
                  <a:gd name="T79" fmla="*/ 405 h 1324"/>
                  <a:gd name="T80" fmla="*/ 1051 w 1055"/>
                  <a:gd name="T81" fmla="*/ 456 h 1324"/>
                  <a:gd name="T82" fmla="*/ 1055 w 1055"/>
                  <a:gd name="T83" fmla="*/ 508 h 1324"/>
                  <a:gd name="T84" fmla="*/ 1055 w 1055"/>
                  <a:gd name="T85" fmla="*/ 533 h 1324"/>
                  <a:gd name="T86" fmla="*/ 1045 w 1055"/>
                  <a:gd name="T87" fmla="*/ 605 h 1324"/>
                  <a:gd name="T88" fmla="*/ 1018 w 1055"/>
                  <a:gd name="T89" fmla="*/ 697 h 1324"/>
                  <a:gd name="T90" fmla="*/ 1004 w 1055"/>
                  <a:gd name="T91" fmla="*/ 727 h 1324"/>
                  <a:gd name="T92" fmla="*/ 988 w 1055"/>
                  <a:gd name="T93" fmla="*/ 755 h 1324"/>
                  <a:gd name="T94" fmla="*/ 852 w 1055"/>
                  <a:gd name="T95" fmla="*/ 1035 h 1324"/>
                  <a:gd name="T96" fmla="*/ 830 w 1055"/>
                  <a:gd name="T97" fmla="*/ 1113 h 1324"/>
                  <a:gd name="T98" fmla="*/ 826 w 1055"/>
                  <a:gd name="T99" fmla="*/ 1142 h 1324"/>
                  <a:gd name="T100" fmla="*/ 824 w 1055"/>
                  <a:gd name="T101" fmla="*/ 1168 h 1324"/>
                  <a:gd name="T102" fmla="*/ 818 w 1055"/>
                  <a:gd name="T103" fmla="*/ 1223 h 1324"/>
                  <a:gd name="T104" fmla="*/ 810 w 1055"/>
                  <a:gd name="T105" fmla="*/ 1247 h 1324"/>
                  <a:gd name="T106" fmla="*/ 802 w 1055"/>
                  <a:gd name="T107" fmla="*/ 1261 h 1324"/>
                  <a:gd name="T108" fmla="*/ 775 w 1055"/>
                  <a:gd name="T109" fmla="*/ 1292 h 1324"/>
                  <a:gd name="T110" fmla="*/ 747 w 1055"/>
                  <a:gd name="T111" fmla="*/ 1312 h 1324"/>
                  <a:gd name="T112" fmla="*/ 529 w 1055"/>
                  <a:gd name="T113" fmla="*/ 1324 h 13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1055" h="1324">
                    <a:moveTo>
                      <a:pt x="326" y="1324"/>
                    </a:moveTo>
                    <a:lnTo>
                      <a:pt x="326" y="1324"/>
                    </a:lnTo>
                    <a:lnTo>
                      <a:pt x="308" y="1312"/>
                    </a:lnTo>
                    <a:lnTo>
                      <a:pt x="292" y="1302"/>
                    </a:lnTo>
                    <a:lnTo>
                      <a:pt x="280" y="1292"/>
                    </a:lnTo>
                    <a:lnTo>
                      <a:pt x="270" y="1279"/>
                    </a:lnTo>
                    <a:lnTo>
                      <a:pt x="253" y="1261"/>
                    </a:lnTo>
                    <a:lnTo>
                      <a:pt x="245" y="1247"/>
                    </a:lnTo>
                    <a:lnTo>
                      <a:pt x="245" y="1247"/>
                    </a:lnTo>
                    <a:lnTo>
                      <a:pt x="241" y="1235"/>
                    </a:lnTo>
                    <a:lnTo>
                      <a:pt x="237" y="1223"/>
                    </a:lnTo>
                    <a:lnTo>
                      <a:pt x="233" y="1196"/>
                    </a:lnTo>
                    <a:lnTo>
                      <a:pt x="231" y="1168"/>
                    </a:lnTo>
                    <a:lnTo>
                      <a:pt x="229" y="1142"/>
                    </a:lnTo>
                    <a:lnTo>
                      <a:pt x="229" y="1142"/>
                    </a:lnTo>
                    <a:lnTo>
                      <a:pt x="229" y="1130"/>
                    </a:lnTo>
                    <a:lnTo>
                      <a:pt x="225" y="1113"/>
                    </a:lnTo>
                    <a:lnTo>
                      <a:pt x="215" y="1077"/>
                    </a:lnTo>
                    <a:lnTo>
                      <a:pt x="203" y="1035"/>
                    </a:lnTo>
                    <a:lnTo>
                      <a:pt x="203" y="1035"/>
                    </a:lnTo>
                    <a:lnTo>
                      <a:pt x="67" y="755"/>
                    </a:lnTo>
                    <a:lnTo>
                      <a:pt x="67" y="755"/>
                    </a:lnTo>
                    <a:lnTo>
                      <a:pt x="51" y="727"/>
                    </a:lnTo>
                    <a:lnTo>
                      <a:pt x="39" y="697"/>
                    </a:lnTo>
                    <a:lnTo>
                      <a:pt x="39" y="697"/>
                    </a:lnTo>
                    <a:lnTo>
                      <a:pt x="23" y="652"/>
                    </a:lnTo>
                    <a:lnTo>
                      <a:pt x="10" y="605"/>
                    </a:lnTo>
                    <a:lnTo>
                      <a:pt x="2" y="557"/>
                    </a:lnTo>
                    <a:lnTo>
                      <a:pt x="2" y="533"/>
                    </a:lnTo>
                    <a:lnTo>
                      <a:pt x="0" y="508"/>
                    </a:lnTo>
                    <a:lnTo>
                      <a:pt x="0" y="508"/>
                    </a:lnTo>
                    <a:lnTo>
                      <a:pt x="2" y="482"/>
                    </a:lnTo>
                    <a:lnTo>
                      <a:pt x="4" y="456"/>
                    </a:lnTo>
                    <a:lnTo>
                      <a:pt x="6" y="431"/>
                    </a:lnTo>
                    <a:lnTo>
                      <a:pt x="12" y="405"/>
                    </a:lnTo>
                    <a:lnTo>
                      <a:pt x="19" y="381"/>
                    </a:lnTo>
                    <a:lnTo>
                      <a:pt x="25" y="357"/>
                    </a:lnTo>
                    <a:lnTo>
                      <a:pt x="33" y="334"/>
                    </a:lnTo>
                    <a:lnTo>
                      <a:pt x="43" y="310"/>
                    </a:lnTo>
                    <a:lnTo>
                      <a:pt x="53" y="288"/>
                    </a:lnTo>
                    <a:lnTo>
                      <a:pt x="65" y="265"/>
                    </a:lnTo>
                    <a:lnTo>
                      <a:pt x="77" y="245"/>
                    </a:lnTo>
                    <a:lnTo>
                      <a:pt x="91" y="225"/>
                    </a:lnTo>
                    <a:lnTo>
                      <a:pt x="122" y="184"/>
                    </a:lnTo>
                    <a:lnTo>
                      <a:pt x="156" y="150"/>
                    </a:lnTo>
                    <a:lnTo>
                      <a:pt x="193" y="116"/>
                    </a:lnTo>
                    <a:lnTo>
                      <a:pt x="235" y="87"/>
                    </a:lnTo>
                    <a:lnTo>
                      <a:pt x="278" y="61"/>
                    </a:lnTo>
                    <a:lnTo>
                      <a:pt x="324" y="41"/>
                    </a:lnTo>
                    <a:lnTo>
                      <a:pt x="348" y="31"/>
                    </a:lnTo>
                    <a:lnTo>
                      <a:pt x="373" y="23"/>
                    </a:lnTo>
                    <a:lnTo>
                      <a:pt x="397" y="17"/>
                    </a:lnTo>
                    <a:lnTo>
                      <a:pt x="421" y="10"/>
                    </a:lnTo>
                    <a:lnTo>
                      <a:pt x="448" y="6"/>
                    </a:lnTo>
                    <a:lnTo>
                      <a:pt x="474" y="2"/>
                    </a:lnTo>
                    <a:lnTo>
                      <a:pt x="500" y="0"/>
                    </a:lnTo>
                    <a:lnTo>
                      <a:pt x="529" y="0"/>
                    </a:lnTo>
                    <a:lnTo>
                      <a:pt x="529" y="0"/>
                    </a:lnTo>
                    <a:lnTo>
                      <a:pt x="555" y="0"/>
                    </a:lnTo>
                    <a:lnTo>
                      <a:pt x="581" y="2"/>
                    </a:lnTo>
                    <a:lnTo>
                      <a:pt x="607" y="6"/>
                    </a:lnTo>
                    <a:lnTo>
                      <a:pt x="634" y="10"/>
                    </a:lnTo>
                    <a:lnTo>
                      <a:pt x="658" y="17"/>
                    </a:lnTo>
                    <a:lnTo>
                      <a:pt x="682" y="23"/>
                    </a:lnTo>
                    <a:lnTo>
                      <a:pt x="709" y="31"/>
                    </a:lnTo>
                    <a:lnTo>
                      <a:pt x="731" y="41"/>
                    </a:lnTo>
                    <a:lnTo>
                      <a:pt x="777" y="61"/>
                    </a:lnTo>
                    <a:lnTo>
                      <a:pt x="822" y="87"/>
                    </a:lnTo>
                    <a:lnTo>
                      <a:pt x="862" y="116"/>
                    </a:lnTo>
                    <a:lnTo>
                      <a:pt x="899" y="150"/>
                    </a:lnTo>
                    <a:lnTo>
                      <a:pt x="933" y="184"/>
                    </a:lnTo>
                    <a:lnTo>
                      <a:pt x="964" y="225"/>
                    </a:lnTo>
                    <a:lnTo>
                      <a:pt x="978" y="245"/>
                    </a:lnTo>
                    <a:lnTo>
                      <a:pt x="990" y="265"/>
                    </a:lnTo>
                    <a:lnTo>
                      <a:pt x="1002" y="288"/>
                    </a:lnTo>
                    <a:lnTo>
                      <a:pt x="1012" y="310"/>
                    </a:lnTo>
                    <a:lnTo>
                      <a:pt x="1022" y="334"/>
                    </a:lnTo>
                    <a:lnTo>
                      <a:pt x="1030" y="357"/>
                    </a:lnTo>
                    <a:lnTo>
                      <a:pt x="1039" y="381"/>
                    </a:lnTo>
                    <a:lnTo>
                      <a:pt x="1043" y="405"/>
                    </a:lnTo>
                    <a:lnTo>
                      <a:pt x="1049" y="431"/>
                    </a:lnTo>
                    <a:lnTo>
                      <a:pt x="1051" y="456"/>
                    </a:lnTo>
                    <a:lnTo>
                      <a:pt x="1053" y="482"/>
                    </a:lnTo>
                    <a:lnTo>
                      <a:pt x="1055" y="508"/>
                    </a:lnTo>
                    <a:lnTo>
                      <a:pt x="1055" y="508"/>
                    </a:lnTo>
                    <a:lnTo>
                      <a:pt x="1055" y="533"/>
                    </a:lnTo>
                    <a:lnTo>
                      <a:pt x="1053" y="557"/>
                    </a:lnTo>
                    <a:lnTo>
                      <a:pt x="1045" y="605"/>
                    </a:lnTo>
                    <a:lnTo>
                      <a:pt x="1032" y="652"/>
                    </a:lnTo>
                    <a:lnTo>
                      <a:pt x="1018" y="697"/>
                    </a:lnTo>
                    <a:lnTo>
                      <a:pt x="1018" y="697"/>
                    </a:lnTo>
                    <a:lnTo>
                      <a:pt x="1004" y="727"/>
                    </a:lnTo>
                    <a:lnTo>
                      <a:pt x="988" y="755"/>
                    </a:lnTo>
                    <a:lnTo>
                      <a:pt x="988" y="755"/>
                    </a:lnTo>
                    <a:lnTo>
                      <a:pt x="852" y="1035"/>
                    </a:lnTo>
                    <a:lnTo>
                      <a:pt x="852" y="1035"/>
                    </a:lnTo>
                    <a:lnTo>
                      <a:pt x="840" y="1077"/>
                    </a:lnTo>
                    <a:lnTo>
                      <a:pt x="830" y="1113"/>
                    </a:lnTo>
                    <a:lnTo>
                      <a:pt x="826" y="1130"/>
                    </a:lnTo>
                    <a:lnTo>
                      <a:pt x="826" y="1142"/>
                    </a:lnTo>
                    <a:lnTo>
                      <a:pt x="826" y="1142"/>
                    </a:lnTo>
                    <a:lnTo>
                      <a:pt x="824" y="1168"/>
                    </a:lnTo>
                    <a:lnTo>
                      <a:pt x="822" y="1196"/>
                    </a:lnTo>
                    <a:lnTo>
                      <a:pt x="818" y="1223"/>
                    </a:lnTo>
                    <a:lnTo>
                      <a:pt x="814" y="1235"/>
                    </a:lnTo>
                    <a:lnTo>
                      <a:pt x="810" y="1247"/>
                    </a:lnTo>
                    <a:lnTo>
                      <a:pt x="810" y="1247"/>
                    </a:lnTo>
                    <a:lnTo>
                      <a:pt x="802" y="1261"/>
                    </a:lnTo>
                    <a:lnTo>
                      <a:pt x="786" y="1279"/>
                    </a:lnTo>
                    <a:lnTo>
                      <a:pt x="775" y="1292"/>
                    </a:lnTo>
                    <a:lnTo>
                      <a:pt x="763" y="1302"/>
                    </a:lnTo>
                    <a:lnTo>
                      <a:pt x="747" y="1312"/>
                    </a:lnTo>
                    <a:lnTo>
                      <a:pt x="729" y="1324"/>
                    </a:lnTo>
                    <a:lnTo>
                      <a:pt x="529" y="1324"/>
                    </a:lnTo>
                    <a:lnTo>
                      <a:pt x="326" y="1324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6" name="Freeform 130"/>
              <p:cNvSpPr>
                <a:spLocks/>
              </p:cNvSpPr>
              <p:nvPr/>
            </p:nvSpPr>
            <p:spPr bwMode="auto">
              <a:xfrm>
                <a:off x="2211" y="376"/>
                <a:ext cx="1055" cy="1324"/>
              </a:xfrm>
              <a:custGeom>
                <a:avLst/>
                <a:gdLst>
                  <a:gd name="T0" fmla="*/ 529 w 1055"/>
                  <a:gd name="T1" fmla="*/ 0 h 1324"/>
                  <a:gd name="T2" fmla="*/ 474 w 1055"/>
                  <a:gd name="T3" fmla="*/ 2 h 1324"/>
                  <a:gd name="T4" fmla="*/ 421 w 1055"/>
                  <a:gd name="T5" fmla="*/ 10 h 1324"/>
                  <a:gd name="T6" fmla="*/ 371 w 1055"/>
                  <a:gd name="T7" fmla="*/ 23 h 1324"/>
                  <a:gd name="T8" fmla="*/ 324 w 1055"/>
                  <a:gd name="T9" fmla="*/ 41 h 1324"/>
                  <a:gd name="T10" fmla="*/ 233 w 1055"/>
                  <a:gd name="T11" fmla="*/ 87 h 1324"/>
                  <a:gd name="T12" fmla="*/ 156 w 1055"/>
                  <a:gd name="T13" fmla="*/ 148 h 1324"/>
                  <a:gd name="T14" fmla="*/ 91 w 1055"/>
                  <a:gd name="T15" fmla="*/ 225 h 1324"/>
                  <a:gd name="T16" fmla="*/ 65 w 1055"/>
                  <a:gd name="T17" fmla="*/ 265 h 1324"/>
                  <a:gd name="T18" fmla="*/ 43 w 1055"/>
                  <a:gd name="T19" fmla="*/ 310 h 1324"/>
                  <a:gd name="T20" fmla="*/ 25 w 1055"/>
                  <a:gd name="T21" fmla="*/ 357 h 1324"/>
                  <a:gd name="T22" fmla="*/ 10 w 1055"/>
                  <a:gd name="T23" fmla="*/ 405 h 1324"/>
                  <a:gd name="T24" fmla="*/ 2 w 1055"/>
                  <a:gd name="T25" fmla="*/ 456 h 1324"/>
                  <a:gd name="T26" fmla="*/ 0 w 1055"/>
                  <a:gd name="T27" fmla="*/ 508 h 1324"/>
                  <a:gd name="T28" fmla="*/ 0 w 1055"/>
                  <a:gd name="T29" fmla="*/ 533 h 1324"/>
                  <a:gd name="T30" fmla="*/ 10 w 1055"/>
                  <a:gd name="T31" fmla="*/ 605 h 1324"/>
                  <a:gd name="T32" fmla="*/ 37 w 1055"/>
                  <a:gd name="T33" fmla="*/ 697 h 1324"/>
                  <a:gd name="T34" fmla="*/ 51 w 1055"/>
                  <a:gd name="T35" fmla="*/ 727 h 1324"/>
                  <a:gd name="T36" fmla="*/ 65 w 1055"/>
                  <a:gd name="T37" fmla="*/ 755 h 1324"/>
                  <a:gd name="T38" fmla="*/ 201 w 1055"/>
                  <a:gd name="T39" fmla="*/ 1035 h 1324"/>
                  <a:gd name="T40" fmla="*/ 225 w 1055"/>
                  <a:gd name="T41" fmla="*/ 1113 h 1324"/>
                  <a:gd name="T42" fmla="*/ 229 w 1055"/>
                  <a:gd name="T43" fmla="*/ 1144 h 1324"/>
                  <a:gd name="T44" fmla="*/ 229 w 1055"/>
                  <a:gd name="T45" fmla="*/ 1168 h 1324"/>
                  <a:gd name="T46" fmla="*/ 237 w 1055"/>
                  <a:gd name="T47" fmla="*/ 1225 h 1324"/>
                  <a:gd name="T48" fmla="*/ 245 w 1055"/>
                  <a:gd name="T49" fmla="*/ 1247 h 1324"/>
                  <a:gd name="T50" fmla="*/ 253 w 1055"/>
                  <a:gd name="T51" fmla="*/ 1261 h 1324"/>
                  <a:gd name="T52" fmla="*/ 280 w 1055"/>
                  <a:gd name="T53" fmla="*/ 1292 h 1324"/>
                  <a:gd name="T54" fmla="*/ 308 w 1055"/>
                  <a:gd name="T55" fmla="*/ 1314 h 1324"/>
                  <a:gd name="T56" fmla="*/ 529 w 1055"/>
                  <a:gd name="T57" fmla="*/ 1324 h 1324"/>
                  <a:gd name="T58" fmla="*/ 729 w 1055"/>
                  <a:gd name="T59" fmla="*/ 1324 h 1324"/>
                  <a:gd name="T60" fmla="*/ 763 w 1055"/>
                  <a:gd name="T61" fmla="*/ 1302 h 1324"/>
                  <a:gd name="T62" fmla="*/ 786 w 1055"/>
                  <a:gd name="T63" fmla="*/ 1281 h 1324"/>
                  <a:gd name="T64" fmla="*/ 810 w 1055"/>
                  <a:gd name="T65" fmla="*/ 1247 h 1324"/>
                  <a:gd name="T66" fmla="*/ 814 w 1055"/>
                  <a:gd name="T67" fmla="*/ 1237 h 1324"/>
                  <a:gd name="T68" fmla="*/ 822 w 1055"/>
                  <a:gd name="T69" fmla="*/ 1196 h 1324"/>
                  <a:gd name="T70" fmla="*/ 826 w 1055"/>
                  <a:gd name="T71" fmla="*/ 1144 h 1324"/>
                  <a:gd name="T72" fmla="*/ 826 w 1055"/>
                  <a:gd name="T73" fmla="*/ 1130 h 1324"/>
                  <a:gd name="T74" fmla="*/ 840 w 1055"/>
                  <a:gd name="T75" fmla="*/ 1077 h 1324"/>
                  <a:gd name="T76" fmla="*/ 854 w 1055"/>
                  <a:gd name="T77" fmla="*/ 1035 h 1324"/>
                  <a:gd name="T78" fmla="*/ 990 w 1055"/>
                  <a:gd name="T79" fmla="*/ 755 h 1324"/>
                  <a:gd name="T80" fmla="*/ 1018 w 1055"/>
                  <a:gd name="T81" fmla="*/ 697 h 1324"/>
                  <a:gd name="T82" fmla="*/ 1035 w 1055"/>
                  <a:gd name="T83" fmla="*/ 652 h 1324"/>
                  <a:gd name="T84" fmla="*/ 1053 w 1055"/>
                  <a:gd name="T85" fmla="*/ 557 h 1324"/>
                  <a:gd name="T86" fmla="*/ 1055 w 1055"/>
                  <a:gd name="T87" fmla="*/ 508 h 1324"/>
                  <a:gd name="T88" fmla="*/ 1055 w 1055"/>
                  <a:gd name="T89" fmla="*/ 482 h 1324"/>
                  <a:gd name="T90" fmla="*/ 1049 w 1055"/>
                  <a:gd name="T91" fmla="*/ 431 h 1324"/>
                  <a:gd name="T92" fmla="*/ 1039 w 1055"/>
                  <a:gd name="T93" fmla="*/ 381 h 1324"/>
                  <a:gd name="T94" fmla="*/ 1022 w 1055"/>
                  <a:gd name="T95" fmla="*/ 334 h 1324"/>
                  <a:gd name="T96" fmla="*/ 1002 w 1055"/>
                  <a:gd name="T97" fmla="*/ 288 h 1324"/>
                  <a:gd name="T98" fmla="*/ 978 w 1055"/>
                  <a:gd name="T99" fmla="*/ 245 h 1324"/>
                  <a:gd name="T100" fmla="*/ 933 w 1055"/>
                  <a:gd name="T101" fmla="*/ 184 h 1324"/>
                  <a:gd name="T102" fmla="*/ 862 w 1055"/>
                  <a:gd name="T103" fmla="*/ 116 h 1324"/>
                  <a:gd name="T104" fmla="*/ 777 w 1055"/>
                  <a:gd name="T105" fmla="*/ 61 h 1324"/>
                  <a:gd name="T106" fmla="*/ 709 w 1055"/>
                  <a:gd name="T107" fmla="*/ 31 h 1324"/>
                  <a:gd name="T108" fmla="*/ 658 w 1055"/>
                  <a:gd name="T109" fmla="*/ 17 h 1324"/>
                  <a:gd name="T110" fmla="*/ 607 w 1055"/>
                  <a:gd name="T111" fmla="*/ 6 h 1324"/>
                  <a:gd name="T112" fmla="*/ 555 w 1055"/>
                  <a:gd name="T113" fmla="*/ 0 h 13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1055" h="1324">
                    <a:moveTo>
                      <a:pt x="529" y="0"/>
                    </a:moveTo>
                    <a:lnTo>
                      <a:pt x="529" y="0"/>
                    </a:lnTo>
                    <a:lnTo>
                      <a:pt x="500" y="0"/>
                    </a:lnTo>
                    <a:lnTo>
                      <a:pt x="474" y="2"/>
                    </a:lnTo>
                    <a:lnTo>
                      <a:pt x="448" y="6"/>
                    </a:lnTo>
                    <a:lnTo>
                      <a:pt x="421" y="10"/>
                    </a:lnTo>
                    <a:lnTo>
                      <a:pt x="397" y="17"/>
                    </a:lnTo>
                    <a:lnTo>
                      <a:pt x="371" y="23"/>
                    </a:lnTo>
                    <a:lnTo>
                      <a:pt x="346" y="31"/>
                    </a:lnTo>
                    <a:lnTo>
                      <a:pt x="324" y="41"/>
                    </a:lnTo>
                    <a:lnTo>
                      <a:pt x="278" y="61"/>
                    </a:lnTo>
                    <a:lnTo>
                      <a:pt x="233" y="87"/>
                    </a:lnTo>
                    <a:lnTo>
                      <a:pt x="193" y="116"/>
                    </a:lnTo>
                    <a:lnTo>
                      <a:pt x="156" y="148"/>
                    </a:lnTo>
                    <a:lnTo>
                      <a:pt x="122" y="184"/>
                    </a:lnTo>
                    <a:lnTo>
                      <a:pt x="91" y="225"/>
                    </a:lnTo>
                    <a:lnTo>
                      <a:pt x="77" y="245"/>
                    </a:lnTo>
                    <a:lnTo>
                      <a:pt x="65" y="265"/>
                    </a:lnTo>
                    <a:lnTo>
                      <a:pt x="53" y="288"/>
                    </a:lnTo>
                    <a:lnTo>
                      <a:pt x="43" y="310"/>
                    </a:lnTo>
                    <a:lnTo>
                      <a:pt x="33" y="334"/>
                    </a:lnTo>
                    <a:lnTo>
                      <a:pt x="25" y="357"/>
                    </a:lnTo>
                    <a:lnTo>
                      <a:pt x="17" y="381"/>
                    </a:lnTo>
                    <a:lnTo>
                      <a:pt x="10" y="405"/>
                    </a:lnTo>
                    <a:lnTo>
                      <a:pt x="6" y="431"/>
                    </a:lnTo>
                    <a:lnTo>
                      <a:pt x="2" y="456"/>
                    </a:lnTo>
                    <a:lnTo>
                      <a:pt x="0" y="482"/>
                    </a:lnTo>
                    <a:lnTo>
                      <a:pt x="0" y="508"/>
                    </a:lnTo>
                    <a:lnTo>
                      <a:pt x="0" y="508"/>
                    </a:lnTo>
                    <a:lnTo>
                      <a:pt x="0" y="533"/>
                    </a:lnTo>
                    <a:lnTo>
                      <a:pt x="2" y="557"/>
                    </a:lnTo>
                    <a:lnTo>
                      <a:pt x="10" y="605"/>
                    </a:lnTo>
                    <a:lnTo>
                      <a:pt x="21" y="652"/>
                    </a:lnTo>
                    <a:lnTo>
                      <a:pt x="37" y="697"/>
                    </a:lnTo>
                    <a:lnTo>
                      <a:pt x="37" y="697"/>
                    </a:lnTo>
                    <a:lnTo>
                      <a:pt x="51" y="727"/>
                    </a:lnTo>
                    <a:lnTo>
                      <a:pt x="65" y="755"/>
                    </a:lnTo>
                    <a:lnTo>
                      <a:pt x="65" y="755"/>
                    </a:lnTo>
                    <a:lnTo>
                      <a:pt x="201" y="1035"/>
                    </a:lnTo>
                    <a:lnTo>
                      <a:pt x="201" y="1035"/>
                    </a:lnTo>
                    <a:lnTo>
                      <a:pt x="215" y="1077"/>
                    </a:lnTo>
                    <a:lnTo>
                      <a:pt x="225" y="1113"/>
                    </a:lnTo>
                    <a:lnTo>
                      <a:pt x="229" y="1130"/>
                    </a:lnTo>
                    <a:lnTo>
                      <a:pt x="229" y="1144"/>
                    </a:lnTo>
                    <a:lnTo>
                      <a:pt x="229" y="1144"/>
                    </a:lnTo>
                    <a:lnTo>
                      <a:pt x="229" y="1168"/>
                    </a:lnTo>
                    <a:lnTo>
                      <a:pt x="233" y="1196"/>
                    </a:lnTo>
                    <a:lnTo>
                      <a:pt x="237" y="1225"/>
                    </a:lnTo>
                    <a:lnTo>
                      <a:pt x="241" y="1237"/>
                    </a:lnTo>
                    <a:lnTo>
                      <a:pt x="245" y="1247"/>
                    </a:lnTo>
                    <a:lnTo>
                      <a:pt x="245" y="1247"/>
                    </a:lnTo>
                    <a:lnTo>
                      <a:pt x="253" y="1261"/>
                    </a:lnTo>
                    <a:lnTo>
                      <a:pt x="270" y="1281"/>
                    </a:lnTo>
                    <a:lnTo>
                      <a:pt x="280" y="1292"/>
                    </a:lnTo>
                    <a:lnTo>
                      <a:pt x="292" y="1302"/>
                    </a:lnTo>
                    <a:lnTo>
                      <a:pt x="308" y="1314"/>
                    </a:lnTo>
                    <a:lnTo>
                      <a:pt x="326" y="1324"/>
                    </a:lnTo>
                    <a:lnTo>
                      <a:pt x="529" y="1324"/>
                    </a:lnTo>
                    <a:lnTo>
                      <a:pt x="729" y="1324"/>
                    </a:lnTo>
                    <a:lnTo>
                      <a:pt x="729" y="1324"/>
                    </a:lnTo>
                    <a:lnTo>
                      <a:pt x="747" y="1314"/>
                    </a:lnTo>
                    <a:lnTo>
                      <a:pt x="763" y="1302"/>
                    </a:lnTo>
                    <a:lnTo>
                      <a:pt x="775" y="1292"/>
                    </a:lnTo>
                    <a:lnTo>
                      <a:pt x="786" y="1281"/>
                    </a:lnTo>
                    <a:lnTo>
                      <a:pt x="802" y="1261"/>
                    </a:lnTo>
                    <a:lnTo>
                      <a:pt x="810" y="1247"/>
                    </a:lnTo>
                    <a:lnTo>
                      <a:pt x="810" y="1247"/>
                    </a:lnTo>
                    <a:lnTo>
                      <a:pt x="814" y="1237"/>
                    </a:lnTo>
                    <a:lnTo>
                      <a:pt x="818" y="1225"/>
                    </a:lnTo>
                    <a:lnTo>
                      <a:pt x="822" y="1196"/>
                    </a:lnTo>
                    <a:lnTo>
                      <a:pt x="826" y="1168"/>
                    </a:lnTo>
                    <a:lnTo>
                      <a:pt x="826" y="1144"/>
                    </a:lnTo>
                    <a:lnTo>
                      <a:pt x="826" y="1144"/>
                    </a:lnTo>
                    <a:lnTo>
                      <a:pt x="826" y="1130"/>
                    </a:lnTo>
                    <a:lnTo>
                      <a:pt x="830" y="1113"/>
                    </a:lnTo>
                    <a:lnTo>
                      <a:pt x="840" y="1077"/>
                    </a:lnTo>
                    <a:lnTo>
                      <a:pt x="854" y="1035"/>
                    </a:lnTo>
                    <a:lnTo>
                      <a:pt x="854" y="1035"/>
                    </a:lnTo>
                    <a:lnTo>
                      <a:pt x="990" y="755"/>
                    </a:lnTo>
                    <a:lnTo>
                      <a:pt x="990" y="755"/>
                    </a:lnTo>
                    <a:lnTo>
                      <a:pt x="1004" y="727"/>
                    </a:lnTo>
                    <a:lnTo>
                      <a:pt x="1018" y="697"/>
                    </a:lnTo>
                    <a:lnTo>
                      <a:pt x="1018" y="697"/>
                    </a:lnTo>
                    <a:lnTo>
                      <a:pt x="1035" y="652"/>
                    </a:lnTo>
                    <a:lnTo>
                      <a:pt x="1045" y="605"/>
                    </a:lnTo>
                    <a:lnTo>
                      <a:pt x="1053" y="557"/>
                    </a:lnTo>
                    <a:lnTo>
                      <a:pt x="1055" y="533"/>
                    </a:lnTo>
                    <a:lnTo>
                      <a:pt x="1055" y="508"/>
                    </a:lnTo>
                    <a:lnTo>
                      <a:pt x="1055" y="508"/>
                    </a:lnTo>
                    <a:lnTo>
                      <a:pt x="1055" y="482"/>
                    </a:lnTo>
                    <a:lnTo>
                      <a:pt x="1053" y="456"/>
                    </a:lnTo>
                    <a:lnTo>
                      <a:pt x="1049" y="431"/>
                    </a:lnTo>
                    <a:lnTo>
                      <a:pt x="1045" y="405"/>
                    </a:lnTo>
                    <a:lnTo>
                      <a:pt x="1039" y="381"/>
                    </a:lnTo>
                    <a:lnTo>
                      <a:pt x="1030" y="357"/>
                    </a:lnTo>
                    <a:lnTo>
                      <a:pt x="1022" y="334"/>
                    </a:lnTo>
                    <a:lnTo>
                      <a:pt x="1012" y="310"/>
                    </a:lnTo>
                    <a:lnTo>
                      <a:pt x="1002" y="288"/>
                    </a:lnTo>
                    <a:lnTo>
                      <a:pt x="990" y="265"/>
                    </a:lnTo>
                    <a:lnTo>
                      <a:pt x="978" y="245"/>
                    </a:lnTo>
                    <a:lnTo>
                      <a:pt x="964" y="225"/>
                    </a:lnTo>
                    <a:lnTo>
                      <a:pt x="933" y="184"/>
                    </a:lnTo>
                    <a:lnTo>
                      <a:pt x="899" y="148"/>
                    </a:lnTo>
                    <a:lnTo>
                      <a:pt x="862" y="116"/>
                    </a:lnTo>
                    <a:lnTo>
                      <a:pt x="822" y="87"/>
                    </a:lnTo>
                    <a:lnTo>
                      <a:pt x="777" y="61"/>
                    </a:lnTo>
                    <a:lnTo>
                      <a:pt x="731" y="41"/>
                    </a:lnTo>
                    <a:lnTo>
                      <a:pt x="709" y="31"/>
                    </a:lnTo>
                    <a:lnTo>
                      <a:pt x="684" y="23"/>
                    </a:lnTo>
                    <a:lnTo>
                      <a:pt x="658" y="17"/>
                    </a:lnTo>
                    <a:lnTo>
                      <a:pt x="634" y="10"/>
                    </a:lnTo>
                    <a:lnTo>
                      <a:pt x="607" y="6"/>
                    </a:lnTo>
                    <a:lnTo>
                      <a:pt x="581" y="2"/>
                    </a:lnTo>
                    <a:lnTo>
                      <a:pt x="555" y="0"/>
                    </a:lnTo>
                    <a:lnTo>
                      <a:pt x="529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7" name="Freeform 131"/>
              <p:cNvSpPr>
                <a:spLocks noEditPoints="1"/>
              </p:cNvSpPr>
              <p:nvPr/>
            </p:nvSpPr>
            <p:spPr bwMode="auto">
              <a:xfrm>
                <a:off x="2211" y="376"/>
                <a:ext cx="1055" cy="1324"/>
              </a:xfrm>
              <a:custGeom>
                <a:avLst/>
                <a:gdLst>
                  <a:gd name="T0" fmla="*/ 294 w 1055"/>
                  <a:gd name="T1" fmla="*/ 1302 h 1324"/>
                  <a:gd name="T2" fmla="*/ 245 w 1055"/>
                  <a:gd name="T3" fmla="*/ 1245 h 1324"/>
                  <a:gd name="T4" fmla="*/ 233 w 1055"/>
                  <a:gd name="T5" fmla="*/ 1196 h 1324"/>
                  <a:gd name="T6" fmla="*/ 229 w 1055"/>
                  <a:gd name="T7" fmla="*/ 1128 h 1324"/>
                  <a:gd name="T8" fmla="*/ 203 w 1055"/>
                  <a:gd name="T9" fmla="*/ 1033 h 1324"/>
                  <a:gd name="T10" fmla="*/ 39 w 1055"/>
                  <a:gd name="T11" fmla="*/ 697 h 1324"/>
                  <a:gd name="T12" fmla="*/ 4 w 1055"/>
                  <a:gd name="T13" fmla="*/ 557 h 1324"/>
                  <a:gd name="T14" fmla="*/ 2 w 1055"/>
                  <a:gd name="T15" fmla="*/ 482 h 1324"/>
                  <a:gd name="T16" fmla="*/ 19 w 1055"/>
                  <a:gd name="T17" fmla="*/ 381 h 1324"/>
                  <a:gd name="T18" fmla="*/ 53 w 1055"/>
                  <a:gd name="T19" fmla="*/ 288 h 1324"/>
                  <a:gd name="T20" fmla="*/ 122 w 1055"/>
                  <a:gd name="T21" fmla="*/ 187 h 1324"/>
                  <a:gd name="T22" fmla="*/ 278 w 1055"/>
                  <a:gd name="T23" fmla="*/ 63 h 1324"/>
                  <a:gd name="T24" fmla="*/ 397 w 1055"/>
                  <a:gd name="T25" fmla="*/ 17 h 1324"/>
                  <a:gd name="T26" fmla="*/ 500 w 1055"/>
                  <a:gd name="T27" fmla="*/ 2 h 1324"/>
                  <a:gd name="T28" fmla="*/ 581 w 1055"/>
                  <a:gd name="T29" fmla="*/ 4 h 1324"/>
                  <a:gd name="T30" fmla="*/ 682 w 1055"/>
                  <a:gd name="T31" fmla="*/ 25 h 1324"/>
                  <a:gd name="T32" fmla="*/ 820 w 1055"/>
                  <a:gd name="T33" fmla="*/ 87 h 1324"/>
                  <a:gd name="T34" fmla="*/ 964 w 1055"/>
                  <a:gd name="T35" fmla="*/ 225 h 1324"/>
                  <a:gd name="T36" fmla="*/ 1012 w 1055"/>
                  <a:gd name="T37" fmla="*/ 310 h 1324"/>
                  <a:gd name="T38" fmla="*/ 1043 w 1055"/>
                  <a:gd name="T39" fmla="*/ 405 h 1324"/>
                  <a:gd name="T40" fmla="*/ 1055 w 1055"/>
                  <a:gd name="T41" fmla="*/ 508 h 1324"/>
                  <a:gd name="T42" fmla="*/ 1045 w 1055"/>
                  <a:gd name="T43" fmla="*/ 605 h 1324"/>
                  <a:gd name="T44" fmla="*/ 1004 w 1055"/>
                  <a:gd name="T45" fmla="*/ 727 h 1324"/>
                  <a:gd name="T46" fmla="*/ 852 w 1055"/>
                  <a:gd name="T47" fmla="*/ 1033 h 1324"/>
                  <a:gd name="T48" fmla="*/ 826 w 1055"/>
                  <a:gd name="T49" fmla="*/ 1142 h 1324"/>
                  <a:gd name="T50" fmla="*/ 818 w 1055"/>
                  <a:gd name="T51" fmla="*/ 1223 h 1324"/>
                  <a:gd name="T52" fmla="*/ 802 w 1055"/>
                  <a:gd name="T53" fmla="*/ 1259 h 1324"/>
                  <a:gd name="T54" fmla="*/ 747 w 1055"/>
                  <a:gd name="T55" fmla="*/ 1312 h 1324"/>
                  <a:gd name="T56" fmla="*/ 529 w 1055"/>
                  <a:gd name="T57" fmla="*/ 0 h 1324"/>
                  <a:gd name="T58" fmla="*/ 448 w 1055"/>
                  <a:gd name="T59" fmla="*/ 6 h 1324"/>
                  <a:gd name="T60" fmla="*/ 348 w 1055"/>
                  <a:gd name="T61" fmla="*/ 31 h 1324"/>
                  <a:gd name="T62" fmla="*/ 193 w 1055"/>
                  <a:gd name="T63" fmla="*/ 116 h 1324"/>
                  <a:gd name="T64" fmla="*/ 77 w 1055"/>
                  <a:gd name="T65" fmla="*/ 245 h 1324"/>
                  <a:gd name="T66" fmla="*/ 33 w 1055"/>
                  <a:gd name="T67" fmla="*/ 334 h 1324"/>
                  <a:gd name="T68" fmla="*/ 6 w 1055"/>
                  <a:gd name="T69" fmla="*/ 431 h 1324"/>
                  <a:gd name="T70" fmla="*/ 0 w 1055"/>
                  <a:gd name="T71" fmla="*/ 508 h 1324"/>
                  <a:gd name="T72" fmla="*/ 23 w 1055"/>
                  <a:gd name="T73" fmla="*/ 652 h 1324"/>
                  <a:gd name="T74" fmla="*/ 67 w 1055"/>
                  <a:gd name="T75" fmla="*/ 755 h 1324"/>
                  <a:gd name="T76" fmla="*/ 215 w 1055"/>
                  <a:gd name="T77" fmla="*/ 1077 h 1324"/>
                  <a:gd name="T78" fmla="*/ 229 w 1055"/>
                  <a:gd name="T79" fmla="*/ 1142 h 1324"/>
                  <a:gd name="T80" fmla="*/ 241 w 1055"/>
                  <a:gd name="T81" fmla="*/ 1235 h 1324"/>
                  <a:gd name="T82" fmla="*/ 270 w 1055"/>
                  <a:gd name="T83" fmla="*/ 1279 h 1324"/>
                  <a:gd name="T84" fmla="*/ 326 w 1055"/>
                  <a:gd name="T85" fmla="*/ 1324 h 1324"/>
                  <a:gd name="T86" fmla="*/ 747 w 1055"/>
                  <a:gd name="T87" fmla="*/ 1312 h 1324"/>
                  <a:gd name="T88" fmla="*/ 802 w 1055"/>
                  <a:gd name="T89" fmla="*/ 1261 h 1324"/>
                  <a:gd name="T90" fmla="*/ 818 w 1055"/>
                  <a:gd name="T91" fmla="*/ 1223 h 1324"/>
                  <a:gd name="T92" fmla="*/ 826 w 1055"/>
                  <a:gd name="T93" fmla="*/ 1142 h 1324"/>
                  <a:gd name="T94" fmla="*/ 852 w 1055"/>
                  <a:gd name="T95" fmla="*/ 1035 h 1324"/>
                  <a:gd name="T96" fmla="*/ 1004 w 1055"/>
                  <a:gd name="T97" fmla="*/ 727 h 1324"/>
                  <a:gd name="T98" fmla="*/ 1045 w 1055"/>
                  <a:gd name="T99" fmla="*/ 605 h 1324"/>
                  <a:gd name="T100" fmla="*/ 1055 w 1055"/>
                  <a:gd name="T101" fmla="*/ 508 h 1324"/>
                  <a:gd name="T102" fmla="*/ 1043 w 1055"/>
                  <a:gd name="T103" fmla="*/ 405 h 1324"/>
                  <a:gd name="T104" fmla="*/ 1012 w 1055"/>
                  <a:gd name="T105" fmla="*/ 310 h 1324"/>
                  <a:gd name="T106" fmla="*/ 964 w 1055"/>
                  <a:gd name="T107" fmla="*/ 225 h 1324"/>
                  <a:gd name="T108" fmla="*/ 822 w 1055"/>
                  <a:gd name="T109" fmla="*/ 87 h 1324"/>
                  <a:gd name="T110" fmla="*/ 682 w 1055"/>
                  <a:gd name="T111" fmla="*/ 23 h 1324"/>
                  <a:gd name="T112" fmla="*/ 581 w 1055"/>
                  <a:gd name="T113" fmla="*/ 2 h 13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1055" h="1324">
                    <a:moveTo>
                      <a:pt x="326" y="1322"/>
                    </a:moveTo>
                    <a:lnTo>
                      <a:pt x="326" y="1322"/>
                    </a:lnTo>
                    <a:lnTo>
                      <a:pt x="308" y="1312"/>
                    </a:lnTo>
                    <a:lnTo>
                      <a:pt x="294" y="1302"/>
                    </a:lnTo>
                    <a:lnTo>
                      <a:pt x="280" y="1290"/>
                    </a:lnTo>
                    <a:lnTo>
                      <a:pt x="270" y="1279"/>
                    </a:lnTo>
                    <a:lnTo>
                      <a:pt x="253" y="1259"/>
                    </a:lnTo>
                    <a:lnTo>
                      <a:pt x="245" y="1245"/>
                    </a:lnTo>
                    <a:lnTo>
                      <a:pt x="245" y="1245"/>
                    </a:lnTo>
                    <a:lnTo>
                      <a:pt x="241" y="1235"/>
                    </a:lnTo>
                    <a:lnTo>
                      <a:pt x="237" y="1223"/>
                    </a:lnTo>
                    <a:lnTo>
                      <a:pt x="233" y="1196"/>
                    </a:lnTo>
                    <a:lnTo>
                      <a:pt x="231" y="1168"/>
                    </a:lnTo>
                    <a:lnTo>
                      <a:pt x="231" y="1142"/>
                    </a:lnTo>
                    <a:lnTo>
                      <a:pt x="231" y="1142"/>
                    </a:lnTo>
                    <a:lnTo>
                      <a:pt x="229" y="1128"/>
                    </a:lnTo>
                    <a:lnTo>
                      <a:pt x="225" y="1111"/>
                    </a:lnTo>
                    <a:lnTo>
                      <a:pt x="217" y="1077"/>
                    </a:lnTo>
                    <a:lnTo>
                      <a:pt x="203" y="1033"/>
                    </a:lnTo>
                    <a:lnTo>
                      <a:pt x="203" y="1033"/>
                    </a:lnTo>
                    <a:lnTo>
                      <a:pt x="67" y="755"/>
                    </a:lnTo>
                    <a:lnTo>
                      <a:pt x="67" y="755"/>
                    </a:lnTo>
                    <a:lnTo>
                      <a:pt x="51" y="727"/>
                    </a:lnTo>
                    <a:lnTo>
                      <a:pt x="39" y="697"/>
                    </a:lnTo>
                    <a:lnTo>
                      <a:pt x="39" y="697"/>
                    </a:lnTo>
                    <a:lnTo>
                      <a:pt x="23" y="652"/>
                    </a:lnTo>
                    <a:lnTo>
                      <a:pt x="10" y="605"/>
                    </a:lnTo>
                    <a:lnTo>
                      <a:pt x="4" y="557"/>
                    </a:lnTo>
                    <a:lnTo>
                      <a:pt x="2" y="533"/>
                    </a:lnTo>
                    <a:lnTo>
                      <a:pt x="2" y="508"/>
                    </a:lnTo>
                    <a:lnTo>
                      <a:pt x="2" y="508"/>
                    </a:lnTo>
                    <a:lnTo>
                      <a:pt x="2" y="482"/>
                    </a:lnTo>
                    <a:lnTo>
                      <a:pt x="4" y="456"/>
                    </a:lnTo>
                    <a:lnTo>
                      <a:pt x="8" y="431"/>
                    </a:lnTo>
                    <a:lnTo>
                      <a:pt x="12" y="405"/>
                    </a:lnTo>
                    <a:lnTo>
                      <a:pt x="19" y="381"/>
                    </a:lnTo>
                    <a:lnTo>
                      <a:pt x="25" y="357"/>
                    </a:lnTo>
                    <a:lnTo>
                      <a:pt x="33" y="334"/>
                    </a:lnTo>
                    <a:lnTo>
                      <a:pt x="43" y="310"/>
                    </a:lnTo>
                    <a:lnTo>
                      <a:pt x="53" y="288"/>
                    </a:lnTo>
                    <a:lnTo>
                      <a:pt x="65" y="267"/>
                    </a:lnTo>
                    <a:lnTo>
                      <a:pt x="79" y="245"/>
                    </a:lnTo>
                    <a:lnTo>
                      <a:pt x="91" y="225"/>
                    </a:lnTo>
                    <a:lnTo>
                      <a:pt x="122" y="187"/>
                    </a:lnTo>
                    <a:lnTo>
                      <a:pt x="156" y="150"/>
                    </a:lnTo>
                    <a:lnTo>
                      <a:pt x="195" y="118"/>
                    </a:lnTo>
                    <a:lnTo>
                      <a:pt x="235" y="87"/>
                    </a:lnTo>
                    <a:lnTo>
                      <a:pt x="278" y="63"/>
                    </a:lnTo>
                    <a:lnTo>
                      <a:pt x="324" y="41"/>
                    </a:lnTo>
                    <a:lnTo>
                      <a:pt x="348" y="33"/>
                    </a:lnTo>
                    <a:lnTo>
                      <a:pt x="373" y="25"/>
                    </a:lnTo>
                    <a:lnTo>
                      <a:pt x="397" y="17"/>
                    </a:lnTo>
                    <a:lnTo>
                      <a:pt x="423" y="10"/>
                    </a:lnTo>
                    <a:lnTo>
                      <a:pt x="448" y="6"/>
                    </a:lnTo>
                    <a:lnTo>
                      <a:pt x="474" y="4"/>
                    </a:lnTo>
                    <a:lnTo>
                      <a:pt x="500" y="2"/>
                    </a:lnTo>
                    <a:lnTo>
                      <a:pt x="529" y="0"/>
                    </a:lnTo>
                    <a:lnTo>
                      <a:pt x="529" y="0"/>
                    </a:lnTo>
                    <a:lnTo>
                      <a:pt x="555" y="2"/>
                    </a:lnTo>
                    <a:lnTo>
                      <a:pt x="581" y="4"/>
                    </a:lnTo>
                    <a:lnTo>
                      <a:pt x="607" y="6"/>
                    </a:lnTo>
                    <a:lnTo>
                      <a:pt x="634" y="10"/>
                    </a:lnTo>
                    <a:lnTo>
                      <a:pt x="658" y="17"/>
                    </a:lnTo>
                    <a:lnTo>
                      <a:pt x="682" y="25"/>
                    </a:lnTo>
                    <a:lnTo>
                      <a:pt x="707" y="33"/>
                    </a:lnTo>
                    <a:lnTo>
                      <a:pt x="731" y="41"/>
                    </a:lnTo>
                    <a:lnTo>
                      <a:pt x="777" y="63"/>
                    </a:lnTo>
                    <a:lnTo>
                      <a:pt x="820" y="87"/>
                    </a:lnTo>
                    <a:lnTo>
                      <a:pt x="860" y="118"/>
                    </a:lnTo>
                    <a:lnTo>
                      <a:pt x="899" y="150"/>
                    </a:lnTo>
                    <a:lnTo>
                      <a:pt x="933" y="187"/>
                    </a:lnTo>
                    <a:lnTo>
                      <a:pt x="964" y="225"/>
                    </a:lnTo>
                    <a:lnTo>
                      <a:pt x="978" y="245"/>
                    </a:lnTo>
                    <a:lnTo>
                      <a:pt x="990" y="267"/>
                    </a:lnTo>
                    <a:lnTo>
                      <a:pt x="1002" y="288"/>
                    </a:lnTo>
                    <a:lnTo>
                      <a:pt x="1012" y="310"/>
                    </a:lnTo>
                    <a:lnTo>
                      <a:pt x="1022" y="334"/>
                    </a:lnTo>
                    <a:lnTo>
                      <a:pt x="1030" y="357"/>
                    </a:lnTo>
                    <a:lnTo>
                      <a:pt x="1037" y="381"/>
                    </a:lnTo>
                    <a:lnTo>
                      <a:pt x="1043" y="405"/>
                    </a:lnTo>
                    <a:lnTo>
                      <a:pt x="1049" y="431"/>
                    </a:lnTo>
                    <a:lnTo>
                      <a:pt x="1051" y="456"/>
                    </a:lnTo>
                    <a:lnTo>
                      <a:pt x="1053" y="482"/>
                    </a:lnTo>
                    <a:lnTo>
                      <a:pt x="1055" y="508"/>
                    </a:lnTo>
                    <a:lnTo>
                      <a:pt x="1055" y="508"/>
                    </a:lnTo>
                    <a:lnTo>
                      <a:pt x="1053" y="533"/>
                    </a:lnTo>
                    <a:lnTo>
                      <a:pt x="1051" y="557"/>
                    </a:lnTo>
                    <a:lnTo>
                      <a:pt x="1045" y="605"/>
                    </a:lnTo>
                    <a:lnTo>
                      <a:pt x="1032" y="652"/>
                    </a:lnTo>
                    <a:lnTo>
                      <a:pt x="1016" y="697"/>
                    </a:lnTo>
                    <a:lnTo>
                      <a:pt x="1016" y="697"/>
                    </a:lnTo>
                    <a:lnTo>
                      <a:pt x="1004" y="727"/>
                    </a:lnTo>
                    <a:lnTo>
                      <a:pt x="988" y="755"/>
                    </a:lnTo>
                    <a:lnTo>
                      <a:pt x="988" y="755"/>
                    </a:lnTo>
                    <a:lnTo>
                      <a:pt x="852" y="1033"/>
                    </a:lnTo>
                    <a:lnTo>
                      <a:pt x="852" y="1033"/>
                    </a:lnTo>
                    <a:lnTo>
                      <a:pt x="838" y="1077"/>
                    </a:lnTo>
                    <a:lnTo>
                      <a:pt x="830" y="1111"/>
                    </a:lnTo>
                    <a:lnTo>
                      <a:pt x="826" y="1128"/>
                    </a:lnTo>
                    <a:lnTo>
                      <a:pt x="826" y="1142"/>
                    </a:lnTo>
                    <a:lnTo>
                      <a:pt x="826" y="1142"/>
                    </a:lnTo>
                    <a:lnTo>
                      <a:pt x="824" y="1168"/>
                    </a:lnTo>
                    <a:lnTo>
                      <a:pt x="822" y="1196"/>
                    </a:lnTo>
                    <a:lnTo>
                      <a:pt x="818" y="1223"/>
                    </a:lnTo>
                    <a:lnTo>
                      <a:pt x="814" y="1235"/>
                    </a:lnTo>
                    <a:lnTo>
                      <a:pt x="810" y="1245"/>
                    </a:lnTo>
                    <a:lnTo>
                      <a:pt x="810" y="1245"/>
                    </a:lnTo>
                    <a:lnTo>
                      <a:pt x="802" y="1259"/>
                    </a:lnTo>
                    <a:lnTo>
                      <a:pt x="786" y="1279"/>
                    </a:lnTo>
                    <a:lnTo>
                      <a:pt x="775" y="1290"/>
                    </a:lnTo>
                    <a:lnTo>
                      <a:pt x="763" y="1302"/>
                    </a:lnTo>
                    <a:lnTo>
                      <a:pt x="747" y="1312"/>
                    </a:lnTo>
                    <a:lnTo>
                      <a:pt x="729" y="1322"/>
                    </a:lnTo>
                    <a:lnTo>
                      <a:pt x="529" y="1322"/>
                    </a:lnTo>
                    <a:lnTo>
                      <a:pt x="326" y="1322"/>
                    </a:lnTo>
                    <a:close/>
                    <a:moveTo>
                      <a:pt x="529" y="0"/>
                    </a:moveTo>
                    <a:lnTo>
                      <a:pt x="529" y="0"/>
                    </a:lnTo>
                    <a:lnTo>
                      <a:pt x="500" y="0"/>
                    </a:lnTo>
                    <a:lnTo>
                      <a:pt x="474" y="2"/>
                    </a:lnTo>
                    <a:lnTo>
                      <a:pt x="448" y="6"/>
                    </a:lnTo>
                    <a:lnTo>
                      <a:pt x="421" y="10"/>
                    </a:lnTo>
                    <a:lnTo>
                      <a:pt x="397" y="17"/>
                    </a:lnTo>
                    <a:lnTo>
                      <a:pt x="373" y="23"/>
                    </a:lnTo>
                    <a:lnTo>
                      <a:pt x="348" y="31"/>
                    </a:lnTo>
                    <a:lnTo>
                      <a:pt x="324" y="41"/>
                    </a:lnTo>
                    <a:lnTo>
                      <a:pt x="278" y="61"/>
                    </a:lnTo>
                    <a:lnTo>
                      <a:pt x="235" y="87"/>
                    </a:lnTo>
                    <a:lnTo>
                      <a:pt x="193" y="116"/>
                    </a:lnTo>
                    <a:lnTo>
                      <a:pt x="156" y="150"/>
                    </a:lnTo>
                    <a:lnTo>
                      <a:pt x="122" y="184"/>
                    </a:lnTo>
                    <a:lnTo>
                      <a:pt x="91" y="225"/>
                    </a:lnTo>
                    <a:lnTo>
                      <a:pt x="77" y="245"/>
                    </a:lnTo>
                    <a:lnTo>
                      <a:pt x="65" y="265"/>
                    </a:lnTo>
                    <a:lnTo>
                      <a:pt x="53" y="288"/>
                    </a:lnTo>
                    <a:lnTo>
                      <a:pt x="43" y="310"/>
                    </a:lnTo>
                    <a:lnTo>
                      <a:pt x="33" y="334"/>
                    </a:lnTo>
                    <a:lnTo>
                      <a:pt x="25" y="357"/>
                    </a:lnTo>
                    <a:lnTo>
                      <a:pt x="19" y="381"/>
                    </a:lnTo>
                    <a:lnTo>
                      <a:pt x="12" y="405"/>
                    </a:lnTo>
                    <a:lnTo>
                      <a:pt x="6" y="431"/>
                    </a:lnTo>
                    <a:lnTo>
                      <a:pt x="4" y="456"/>
                    </a:lnTo>
                    <a:lnTo>
                      <a:pt x="2" y="482"/>
                    </a:lnTo>
                    <a:lnTo>
                      <a:pt x="0" y="508"/>
                    </a:lnTo>
                    <a:lnTo>
                      <a:pt x="0" y="508"/>
                    </a:lnTo>
                    <a:lnTo>
                      <a:pt x="2" y="533"/>
                    </a:lnTo>
                    <a:lnTo>
                      <a:pt x="2" y="557"/>
                    </a:lnTo>
                    <a:lnTo>
                      <a:pt x="10" y="605"/>
                    </a:lnTo>
                    <a:lnTo>
                      <a:pt x="23" y="652"/>
                    </a:lnTo>
                    <a:lnTo>
                      <a:pt x="39" y="697"/>
                    </a:lnTo>
                    <a:lnTo>
                      <a:pt x="39" y="697"/>
                    </a:lnTo>
                    <a:lnTo>
                      <a:pt x="51" y="727"/>
                    </a:lnTo>
                    <a:lnTo>
                      <a:pt x="67" y="755"/>
                    </a:lnTo>
                    <a:lnTo>
                      <a:pt x="67" y="755"/>
                    </a:lnTo>
                    <a:lnTo>
                      <a:pt x="203" y="1035"/>
                    </a:lnTo>
                    <a:lnTo>
                      <a:pt x="203" y="1035"/>
                    </a:lnTo>
                    <a:lnTo>
                      <a:pt x="215" y="1077"/>
                    </a:lnTo>
                    <a:lnTo>
                      <a:pt x="225" y="1113"/>
                    </a:lnTo>
                    <a:lnTo>
                      <a:pt x="229" y="1130"/>
                    </a:lnTo>
                    <a:lnTo>
                      <a:pt x="229" y="1142"/>
                    </a:lnTo>
                    <a:lnTo>
                      <a:pt x="229" y="1142"/>
                    </a:lnTo>
                    <a:lnTo>
                      <a:pt x="231" y="1168"/>
                    </a:lnTo>
                    <a:lnTo>
                      <a:pt x="233" y="1196"/>
                    </a:lnTo>
                    <a:lnTo>
                      <a:pt x="237" y="1223"/>
                    </a:lnTo>
                    <a:lnTo>
                      <a:pt x="241" y="1235"/>
                    </a:lnTo>
                    <a:lnTo>
                      <a:pt x="245" y="1247"/>
                    </a:lnTo>
                    <a:lnTo>
                      <a:pt x="245" y="1247"/>
                    </a:lnTo>
                    <a:lnTo>
                      <a:pt x="253" y="1261"/>
                    </a:lnTo>
                    <a:lnTo>
                      <a:pt x="270" y="1279"/>
                    </a:lnTo>
                    <a:lnTo>
                      <a:pt x="280" y="1292"/>
                    </a:lnTo>
                    <a:lnTo>
                      <a:pt x="292" y="1302"/>
                    </a:lnTo>
                    <a:lnTo>
                      <a:pt x="308" y="1312"/>
                    </a:lnTo>
                    <a:lnTo>
                      <a:pt x="326" y="1324"/>
                    </a:lnTo>
                    <a:lnTo>
                      <a:pt x="529" y="1324"/>
                    </a:lnTo>
                    <a:lnTo>
                      <a:pt x="729" y="1324"/>
                    </a:lnTo>
                    <a:lnTo>
                      <a:pt x="729" y="1324"/>
                    </a:lnTo>
                    <a:lnTo>
                      <a:pt x="747" y="1312"/>
                    </a:lnTo>
                    <a:lnTo>
                      <a:pt x="763" y="1302"/>
                    </a:lnTo>
                    <a:lnTo>
                      <a:pt x="775" y="1292"/>
                    </a:lnTo>
                    <a:lnTo>
                      <a:pt x="786" y="1279"/>
                    </a:lnTo>
                    <a:lnTo>
                      <a:pt x="802" y="1261"/>
                    </a:lnTo>
                    <a:lnTo>
                      <a:pt x="810" y="1247"/>
                    </a:lnTo>
                    <a:lnTo>
                      <a:pt x="810" y="1247"/>
                    </a:lnTo>
                    <a:lnTo>
                      <a:pt x="814" y="1235"/>
                    </a:lnTo>
                    <a:lnTo>
                      <a:pt x="818" y="1223"/>
                    </a:lnTo>
                    <a:lnTo>
                      <a:pt x="822" y="1196"/>
                    </a:lnTo>
                    <a:lnTo>
                      <a:pt x="824" y="1168"/>
                    </a:lnTo>
                    <a:lnTo>
                      <a:pt x="826" y="1142"/>
                    </a:lnTo>
                    <a:lnTo>
                      <a:pt x="826" y="1142"/>
                    </a:lnTo>
                    <a:lnTo>
                      <a:pt x="826" y="1130"/>
                    </a:lnTo>
                    <a:lnTo>
                      <a:pt x="830" y="1113"/>
                    </a:lnTo>
                    <a:lnTo>
                      <a:pt x="840" y="1077"/>
                    </a:lnTo>
                    <a:lnTo>
                      <a:pt x="852" y="1035"/>
                    </a:lnTo>
                    <a:lnTo>
                      <a:pt x="852" y="1035"/>
                    </a:lnTo>
                    <a:lnTo>
                      <a:pt x="988" y="755"/>
                    </a:lnTo>
                    <a:lnTo>
                      <a:pt x="988" y="755"/>
                    </a:lnTo>
                    <a:lnTo>
                      <a:pt x="1004" y="727"/>
                    </a:lnTo>
                    <a:lnTo>
                      <a:pt x="1018" y="697"/>
                    </a:lnTo>
                    <a:lnTo>
                      <a:pt x="1018" y="697"/>
                    </a:lnTo>
                    <a:lnTo>
                      <a:pt x="1032" y="652"/>
                    </a:lnTo>
                    <a:lnTo>
                      <a:pt x="1045" y="605"/>
                    </a:lnTo>
                    <a:lnTo>
                      <a:pt x="1053" y="557"/>
                    </a:lnTo>
                    <a:lnTo>
                      <a:pt x="1055" y="533"/>
                    </a:lnTo>
                    <a:lnTo>
                      <a:pt x="1055" y="508"/>
                    </a:lnTo>
                    <a:lnTo>
                      <a:pt x="1055" y="508"/>
                    </a:lnTo>
                    <a:lnTo>
                      <a:pt x="1053" y="482"/>
                    </a:lnTo>
                    <a:lnTo>
                      <a:pt x="1051" y="456"/>
                    </a:lnTo>
                    <a:lnTo>
                      <a:pt x="1049" y="431"/>
                    </a:lnTo>
                    <a:lnTo>
                      <a:pt x="1043" y="405"/>
                    </a:lnTo>
                    <a:lnTo>
                      <a:pt x="1039" y="381"/>
                    </a:lnTo>
                    <a:lnTo>
                      <a:pt x="1030" y="357"/>
                    </a:lnTo>
                    <a:lnTo>
                      <a:pt x="1022" y="334"/>
                    </a:lnTo>
                    <a:lnTo>
                      <a:pt x="1012" y="310"/>
                    </a:lnTo>
                    <a:lnTo>
                      <a:pt x="1002" y="288"/>
                    </a:lnTo>
                    <a:lnTo>
                      <a:pt x="990" y="265"/>
                    </a:lnTo>
                    <a:lnTo>
                      <a:pt x="978" y="245"/>
                    </a:lnTo>
                    <a:lnTo>
                      <a:pt x="964" y="225"/>
                    </a:lnTo>
                    <a:lnTo>
                      <a:pt x="933" y="184"/>
                    </a:lnTo>
                    <a:lnTo>
                      <a:pt x="899" y="150"/>
                    </a:lnTo>
                    <a:lnTo>
                      <a:pt x="862" y="116"/>
                    </a:lnTo>
                    <a:lnTo>
                      <a:pt x="822" y="87"/>
                    </a:lnTo>
                    <a:lnTo>
                      <a:pt x="777" y="61"/>
                    </a:lnTo>
                    <a:lnTo>
                      <a:pt x="731" y="41"/>
                    </a:lnTo>
                    <a:lnTo>
                      <a:pt x="709" y="31"/>
                    </a:lnTo>
                    <a:lnTo>
                      <a:pt x="682" y="23"/>
                    </a:lnTo>
                    <a:lnTo>
                      <a:pt x="658" y="17"/>
                    </a:lnTo>
                    <a:lnTo>
                      <a:pt x="634" y="10"/>
                    </a:lnTo>
                    <a:lnTo>
                      <a:pt x="607" y="6"/>
                    </a:lnTo>
                    <a:lnTo>
                      <a:pt x="581" y="2"/>
                    </a:lnTo>
                    <a:lnTo>
                      <a:pt x="555" y="0"/>
                    </a:lnTo>
                    <a:lnTo>
                      <a:pt x="529" y="0"/>
                    </a:lnTo>
                    <a:close/>
                  </a:path>
                </a:pathLst>
              </a:custGeom>
              <a:solidFill>
                <a:srgbClr val="F9F9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8" name="Freeform 132"/>
              <p:cNvSpPr>
                <a:spLocks/>
              </p:cNvSpPr>
              <p:nvPr/>
            </p:nvSpPr>
            <p:spPr bwMode="auto">
              <a:xfrm>
                <a:off x="2213" y="376"/>
                <a:ext cx="1053" cy="1322"/>
              </a:xfrm>
              <a:custGeom>
                <a:avLst/>
                <a:gdLst>
                  <a:gd name="T0" fmla="*/ 324 w 1053"/>
                  <a:gd name="T1" fmla="*/ 1322 h 1322"/>
                  <a:gd name="T2" fmla="*/ 292 w 1053"/>
                  <a:gd name="T3" fmla="*/ 1302 h 1322"/>
                  <a:gd name="T4" fmla="*/ 268 w 1053"/>
                  <a:gd name="T5" fmla="*/ 1279 h 1322"/>
                  <a:gd name="T6" fmla="*/ 243 w 1053"/>
                  <a:gd name="T7" fmla="*/ 1245 h 1322"/>
                  <a:gd name="T8" fmla="*/ 239 w 1053"/>
                  <a:gd name="T9" fmla="*/ 1235 h 1322"/>
                  <a:gd name="T10" fmla="*/ 231 w 1053"/>
                  <a:gd name="T11" fmla="*/ 1196 h 1322"/>
                  <a:gd name="T12" fmla="*/ 229 w 1053"/>
                  <a:gd name="T13" fmla="*/ 1142 h 1322"/>
                  <a:gd name="T14" fmla="*/ 227 w 1053"/>
                  <a:gd name="T15" fmla="*/ 1128 h 1322"/>
                  <a:gd name="T16" fmla="*/ 215 w 1053"/>
                  <a:gd name="T17" fmla="*/ 1077 h 1322"/>
                  <a:gd name="T18" fmla="*/ 201 w 1053"/>
                  <a:gd name="T19" fmla="*/ 1033 h 1322"/>
                  <a:gd name="T20" fmla="*/ 65 w 1053"/>
                  <a:gd name="T21" fmla="*/ 755 h 1322"/>
                  <a:gd name="T22" fmla="*/ 37 w 1053"/>
                  <a:gd name="T23" fmla="*/ 697 h 1322"/>
                  <a:gd name="T24" fmla="*/ 21 w 1053"/>
                  <a:gd name="T25" fmla="*/ 652 h 1322"/>
                  <a:gd name="T26" fmla="*/ 2 w 1053"/>
                  <a:gd name="T27" fmla="*/ 557 h 1322"/>
                  <a:gd name="T28" fmla="*/ 0 w 1053"/>
                  <a:gd name="T29" fmla="*/ 508 h 1322"/>
                  <a:gd name="T30" fmla="*/ 0 w 1053"/>
                  <a:gd name="T31" fmla="*/ 482 h 1322"/>
                  <a:gd name="T32" fmla="*/ 6 w 1053"/>
                  <a:gd name="T33" fmla="*/ 431 h 1322"/>
                  <a:gd name="T34" fmla="*/ 17 w 1053"/>
                  <a:gd name="T35" fmla="*/ 381 h 1322"/>
                  <a:gd name="T36" fmla="*/ 31 w 1053"/>
                  <a:gd name="T37" fmla="*/ 334 h 1322"/>
                  <a:gd name="T38" fmla="*/ 51 w 1053"/>
                  <a:gd name="T39" fmla="*/ 288 h 1322"/>
                  <a:gd name="T40" fmla="*/ 77 w 1053"/>
                  <a:gd name="T41" fmla="*/ 245 h 1322"/>
                  <a:gd name="T42" fmla="*/ 120 w 1053"/>
                  <a:gd name="T43" fmla="*/ 187 h 1322"/>
                  <a:gd name="T44" fmla="*/ 193 w 1053"/>
                  <a:gd name="T45" fmla="*/ 118 h 1322"/>
                  <a:gd name="T46" fmla="*/ 276 w 1053"/>
                  <a:gd name="T47" fmla="*/ 63 h 1322"/>
                  <a:gd name="T48" fmla="*/ 346 w 1053"/>
                  <a:gd name="T49" fmla="*/ 33 h 1322"/>
                  <a:gd name="T50" fmla="*/ 395 w 1053"/>
                  <a:gd name="T51" fmla="*/ 17 h 1322"/>
                  <a:gd name="T52" fmla="*/ 446 w 1053"/>
                  <a:gd name="T53" fmla="*/ 6 h 1322"/>
                  <a:gd name="T54" fmla="*/ 498 w 1053"/>
                  <a:gd name="T55" fmla="*/ 2 h 1322"/>
                  <a:gd name="T56" fmla="*/ 527 w 1053"/>
                  <a:gd name="T57" fmla="*/ 0 h 1322"/>
                  <a:gd name="T58" fmla="*/ 579 w 1053"/>
                  <a:gd name="T59" fmla="*/ 4 h 1322"/>
                  <a:gd name="T60" fmla="*/ 632 w 1053"/>
                  <a:gd name="T61" fmla="*/ 10 h 1322"/>
                  <a:gd name="T62" fmla="*/ 680 w 1053"/>
                  <a:gd name="T63" fmla="*/ 25 h 1322"/>
                  <a:gd name="T64" fmla="*/ 729 w 1053"/>
                  <a:gd name="T65" fmla="*/ 41 h 1322"/>
                  <a:gd name="T66" fmla="*/ 818 w 1053"/>
                  <a:gd name="T67" fmla="*/ 87 h 1322"/>
                  <a:gd name="T68" fmla="*/ 897 w 1053"/>
                  <a:gd name="T69" fmla="*/ 150 h 1322"/>
                  <a:gd name="T70" fmla="*/ 962 w 1053"/>
                  <a:gd name="T71" fmla="*/ 225 h 1322"/>
                  <a:gd name="T72" fmla="*/ 988 w 1053"/>
                  <a:gd name="T73" fmla="*/ 267 h 1322"/>
                  <a:gd name="T74" fmla="*/ 1010 w 1053"/>
                  <a:gd name="T75" fmla="*/ 310 h 1322"/>
                  <a:gd name="T76" fmla="*/ 1028 w 1053"/>
                  <a:gd name="T77" fmla="*/ 357 h 1322"/>
                  <a:gd name="T78" fmla="*/ 1041 w 1053"/>
                  <a:gd name="T79" fmla="*/ 405 h 1322"/>
                  <a:gd name="T80" fmla="*/ 1049 w 1053"/>
                  <a:gd name="T81" fmla="*/ 456 h 1322"/>
                  <a:gd name="T82" fmla="*/ 1053 w 1053"/>
                  <a:gd name="T83" fmla="*/ 508 h 1322"/>
                  <a:gd name="T84" fmla="*/ 1051 w 1053"/>
                  <a:gd name="T85" fmla="*/ 533 h 1322"/>
                  <a:gd name="T86" fmla="*/ 1043 w 1053"/>
                  <a:gd name="T87" fmla="*/ 605 h 1322"/>
                  <a:gd name="T88" fmla="*/ 1014 w 1053"/>
                  <a:gd name="T89" fmla="*/ 697 h 1322"/>
                  <a:gd name="T90" fmla="*/ 1002 w 1053"/>
                  <a:gd name="T91" fmla="*/ 727 h 1322"/>
                  <a:gd name="T92" fmla="*/ 986 w 1053"/>
                  <a:gd name="T93" fmla="*/ 755 h 1322"/>
                  <a:gd name="T94" fmla="*/ 850 w 1053"/>
                  <a:gd name="T95" fmla="*/ 1033 h 1322"/>
                  <a:gd name="T96" fmla="*/ 828 w 1053"/>
                  <a:gd name="T97" fmla="*/ 1111 h 1322"/>
                  <a:gd name="T98" fmla="*/ 824 w 1053"/>
                  <a:gd name="T99" fmla="*/ 1142 h 1322"/>
                  <a:gd name="T100" fmla="*/ 822 w 1053"/>
                  <a:gd name="T101" fmla="*/ 1168 h 1322"/>
                  <a:gd name="T102" fmla="*/ 816 w 1053"/>
                  <a:gd name="T103" fmla="*/ 1223 h 1322"/>
                  <a:gd name="T104" fmla="*/ 808 w 1053"/>
                  <a:gd name="T105" fmla="*/ 1245 h 1322"/>
                  <a:gd name="T106" fmla="*/ 800 w 1053"/>
                  <a:gd name="T107" fmla="*/ 1259 h 1322"/>
                  <a:gd name="T108" fmla="*/ 773 w 1053"/>
                  <a:gd name="T109" fmla="*/ 1290 h 1322"/>
                  <a:gd name="T110" fmla="*/ 745 w 1053"/>
                  <a:gd name="T111" fmla="*/ 1312 h 1322"/>
                  <a:gd name="T112" fmla="*/ 527 w 1053"/>
                  <a:gd name="T113" fmla="*/ 1322 h 13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1053" h="1322">
                    <a:moveTo>
                      <a:pt x="324" y="1322"/>
                    </a:moveTo>
                    <a:lnTo>
                      <a:pt x="324" y="1322"/>
                    </a:lnTo>
                    <a:lnTo>
                      <a:pt x="306" y="1312"/>
                    </a:lnTo>
                    <a:lnTo>
                      <a:pt x="292" y="1302"/>
                    </a:lnTo>
                    <a:lnTo>
                      <a:pt x="278" y="1290"/>
                    </a:lnTo>
                    <a:lnTo>
                      <a:pt x="268" y="1279"/>
                    </a:lnTo>
                    <a:lnTo>
                      <a:pt x="251" y="1259"/>
                    </a:lnTo>
                    <a:lnTo>
                      <a:pt x="243" y="1245"/>
                    </a:lnTo>
                    <a:lnTo>
                      <a:pt x="243" y="1245"/>
                    </a:lnTo>
                    <a:lnTo>
                      <a:pt x="239" y="1235"/>
                    </a:lnTo>
                    <a:lnTo>
                      <a:pt x="235" y="1223"/>
                    </a:lnTo>
                    <a:lnTo>
                      <a:pt x="231" y="1196"/>
                    </a:lnTo>
                    <a:lnTo>
                      <a:pt x="229" y="1168"/>
                    </a:lnTo>
                    <a:lnTo>
                      <a:pt x="229" y="1142"/>
                    </a:lnTo>
                    <a:lnTo>
                      <a:pt x="229" y="1142"/>
                    </a:lnTo>
                    <a:lnTo>
                      <a:pt x="227" y="1128"/>
                    </a:lnTo>
                    <a:lnTo>
                      <a:pt x="223" y="1111"/>
                    </a:lnTo>
                    <a:lnTo>
                      <a:pt x="215" y="1077"/>
                    </a:lnTo>
                    <a:lnTo>
                      <a:pt x="201" y="1033"/>
                    </a:lnTo>
                    <a:lnTo>
                      <a:pt x="201" y="1033"/>
                    </a:lnTo>
                    <a:lnTo>
                      <a:pt x="65" y="755"/>
                    </a:lnTo>
                    <a:lnTo>
                      <a:pt x="65" y="755"/>
                    </a:lnTo>
                    <a:lnTo>
                      <a:pt x="49" y="727"/>
                    </a:lnTo>
                    <a:lnTo>
                      <a:pt x="37" y="697"/>
                    </a:lnTo>
                    <a:lnTo>
                      <a:pt x="37" y="697"/>
                    </a:lnTo>
                    <a:lnTo>
                      <a:pt x="21" y="652"/>
                    </a:lnTo>
                    <a:lnTo>
                      <a:pt x="8" y="605"/>
                    </a:lnTo>
                    <a:lnTo>
                      <a:pt x="2" y="557"/>
                    </a:lnTo>
                    <a:lnTo>
                      <a:pt x="0" y="533"/>
                    </a:lnTo>
                    <a:lnTo>
                      <a:pt x="0" y="508"/>
                    </a:lnTo>
                    <a:lnTo>
                      <a:pt x="0" y="508"/>
                    </a:lnTo>
                    <a:lnTo>
                      <a:pt x="0" y="482"/>
                    </a:lnTo>
                    <a:lnTo>
                      <a:pt x="2" y="456"/>
                    </a:lnTo>
                    <a:lnTo>
                      <a:pt x="6" y="431"/>
                    </a:lnTo>
                    <a:lnTo>
                      <a:pt x="10" y="405"/>
                    </a:lnTo>
                    <a:lnTo>
                      <a:pt x="17" y="381"/>
                    </a:lnTo>
                    <a:lnTo>
                      <a:pt x="23" y="357"/>
                    </a:lnTo>
                    <a:lnTo>
                      <a:pt x="31" y="334"/>
                    </a:lnTo>
                    <a:lnTo>
                      <a:pt x="41" y="310"/>
                    </a:lnTo>
                    <a:lnTo>
                      <a:pt x="51" y="288"/>
                    </a:lnTo>
                    <a:lnTo>
                      <a:pt x="63" y="267"/>
                    </a:lnTo>
                    <a:lnTo>
                      <a:pt x="77" y="245"/>
                    </a:lnTo>
                    <a:lnTo>
                      <a:pt x="89" y="225"/>
                    </a:lnTo>
                    <a:lnTo>
                      <a:pt x="120" y="187"/>
                    </a:lnTo>
                    <a:lnTo>
                      <a:pt x="154" y="150"/>
                    </a:lnTo>
                    <a:lnTo>
                      <a:pt x="193" y="118"/>
                    </a:lnTo>
                    <a:lnTo>
                      <a:pt x="233" y="87"/>
                    </a:lnTo>
                    <a:lnTo>
                      <a:pt x="276" y="63"/>
                    </a:lnTo>
                    <a:lnTo>
                      <a:pt x="322" y="41"/>
                    </a:lnTo>
                    <a:lnTo>
                      <a:pt x="346" y="33"/>
                    </a:lnTo>
                    <a:lnTo>
                      <a:pt x="371" y="25"/>
                    </a:lnTo>
                    <a:lnTo>
                      <a:pt x="395" y="17"/>
                    </a:lnTo>
                    <a:lnTo>
                      <a:pt x="421" y="10"/>
                    </a:lnTo>
                    <a:lnTo>
                      <a:pt x="446" y="6"/>
                    </a:lnTo>
                    <a:lnTo>
                      <a:pt x="472" y="4"/>
                    </a:lnTo>
                    <a:lnTo>
                      <a:pt x="498" y="2"/>
                    </a:lnTo>
                    <a:lnTo>
                      <a:pt x="527" y="0"/>
                    </a:lnTo>
                    <a:lnTo>
                      <a:pt x="527" y="0"/>
                    </a:lnTo>
                    <a:lnTo>
                      <a:pt x="553" y="2"/>
                    </a:lnTo>
                    <a:lnTo>
                      <a:pt x="579" y="4"/>
                    </a:lnTo>
                    <a:lnTo>
                      <a:pt x="605" y="6"/>
                    </a:lnTo>
                    <a:lnTo>
                      <a:pt x="632" y="10"/>
                    </a:lnTo>
                    <a:lnTo>
                      <a:pt x="656" y="17"/>
                    </a:lnTo>
                    <a:lnTo>
                      <a:pt x="680" y="25"/>
                    </a:lnTo>
                    <a:lnTo>
                      <a:pt x="705" y="33"/>
                    </a:lnTo>
                    <a:lnTo>
                      <a:pt x="729" y="41"/>
                    </a:lnTo>
                    <a:lnTo>
                      <a:pt x="775" y="63"/>
                    </a:lnTo>
                    <a:lnTo>
                      <a:pt x="818" y="87"/>
                    </a:lnTo>
                    <a:lnTo>
                      <a:pt x="858" y="118"/>
                    </a:lnTo>
                    <a:lnTo>
                      <a:pt x="897" y="150"/>
                    </a:lnTo>
                    <a:lnTo>
                      <a:pt x="931" y="187"/>
                    </a:lnTo>
                    <a:lnTo>
                      <a:pt x="962" y="225"/>
                    </a:lnTo>
                    <a:lnTo>
                      <a:pt x="976" y="245"/>
                    </a:lnTo>
                    <a:lnTo>
                      <a:pt x="988" y="267"/>
                    </a:lnTo>
                    <a:lnTo>
                      <a:pt x="1000" y="288"/>
                    </a:lnTo>
                    <a:lnTo>
                      <a:pt x="1010" y="310"/>
                    </a:lnTo>
                    <a:lnTo>
                      <a:pt x="1020" y="334"/>
                    </a:lnTo>
                    <a:lnTo>
                      <a:pt x="1028" y="357"/>
                    </a:lnTo>
                    <a:lnTo>
                      <a:pt x="1035" y="381"/>
                    </a:lnTo>
                    <a:lnTo>
                      <a:pt x="1041" y="405"/>
                    </a:lnTo>
                    <a:lnTo>
                      <a:pt x="1047" y="431"/>
                    </a:lnTo>
                    <a:lnTo>
                      <a:pt x="1049" y="456"/>
                    </a:lnTo>
                    <a:lnTo>
                      <a:pt x="1051" y="482"/>
                    </a:lnTo>
                    <a:lnTo>
                      <a:pt x="1053" y="508"/>
                    </a:lnTo>
                    <a:lnTo>
                      <a:pt x="1053" y="508"/>
                    </a:lnTo>
                    <a:lnTo>
                      <a:pt x="1051" y="533"/>
                    </a:lnTo>
                    <a:lnTo>
                      <a:pt x="1049" y="557"/>
                    </a:lnTo>
                    <a:lnTo>
                      <a:pt x="1043" y="605"/>
                    </a:lnTo>
                    <a:lnTo>
                      <a:pt x="1030" y="652"/>
                    </a:lnTo>
                    <a:lnTo>
                      <a:pt x="1014" y="697"/>
                    </a:lnTo>
                    <a:lnTo>
                      <a:pt x="1014" y="697"/>
                    </a:lnTo>
                    <a:lnTo>
                      <a:pt x="1002" y="727"/>
                    </a:lnTo>
                    <a:lnTo>
                      <a:pt x="986" y="755"/>
                    </a:lnTo>
                    <a:lnTo>
                      <a:pt x="986" y="755"/>
                    </a:lnTo>
                    <a:lnTo>
                      <a:pt x="850" y="1033"/>
                    </a:lnTo>
                    <a:lnTo>
                      <a:pt x="850" y="1033"/>
                    </a:lnTo>
                    <a:lnTo>
                      <a:pt x="836" y="1077"/>
                    </a:lnTo>
                    <a:lnTo>
                      <a:pt x="828" y="1111"/>
                    </a:lnTo>
                    <a:lnTo>
                      <a:pt x="824" y="1128"/>
                    </a:lnTo>
                    <a:lnTo>
                      <a:pt x="824" y="1142"/>
                    </a:lnTo>
                    <a:lnTo>
                      <a:pt x="824" y="1142"/>
                    </a:lnTo>
                    <a:lnTo>
                      <a:pt x="822" y="1168"/>
                    </a:lnTo>
                    <a:lnTo>
                      <a:pt x="820" y="1196"/>
                    </a:lnTo>
                    <a:lnTo>
                      <a:pt x="816" y="1223"/>
                    </a:lnTo>
                    <a:lnTo>
                      <a:pt x="812" y="1235"/>
                    </a:lnTo>
                    <a:lnTo>
                      <a:pt x="808" y="1245"/>
                    </a:lnTo>
                    <a:lnTo>
                      <a:pt x="808" y="1245"/>
                    </a:lnTo>
                    <a:lnTo>
                      <a:pt x="800" y="1259"/>
                    </a:lnTo>
                    <a:lnTo>
                      <a:pt x="784" y="1279"/>
                    </a:lnTo>
                    <a:lnTo>
                      <a:pt x="773" y="1290"/>
                    </a:lnTo>
                    <a:lnTo>
                      <a:pt x="761" y="1302"/>
                    </a:lnTo>
                    <a:lnTo>
                      <a:pt x="745" y="1312"/>
                    </a:lnTo>
                    <a:lnTo>
                      <a:pt x="727" y="1322"/>
                    </a:lnTo>
                    <a:lnTo>
                      <a:pt x="527" y="1322"/>
                    </a:lnTo>
                    <a:lnTo>
                      <a:pt x="324" y="1322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9" name="Freeform 133"/>
              <p:cNvSpPr>
                <a:spLocks/>
              </p:cNvSpPr>
              <p:nvPr/>
            </p:nvSpPr>
            <p:spPr bwMode="auto">
              <a:xfrm>
                <a:off x="2211" y="376"/>
                <a:ext cx="1055" cy="1324"/>
              </a:xfrm>
              <a:custGeom>
                <a:avLst/>
                <a:gdLst>
                  <a:gd name="T0" fmla="*/ 529 w 1055"/>
                  <a:gd name="T1" fmla="*/ 0 h 1324"/>
                  <a:gd name="T2" fmla="*/ 474 w 1055"/>
                  <a:gd name="T3" fmla="*/ 2 h 1324"/>
                  <a:gd name="T4" fmla="*/ 421 w 1055"/>
                  <a:gd name="T5" fmla="*/ 10 h 1324"/>
                  <a:gd name="T6" fmla="*/ 373 w 1055"/>
                  <a:gd name="T7" fmla="*/ 23 h 1324"/>
                  <a:gd name="T8" fmla="*/ 324 w 1055"/>
                  <a:gd name="T9" fmla="*/ 41 h 1324"/>
                  <a:gd name="T10" fmla="*/ 235 w 1055"/>
                  <a:gd name="T11" fmla="*/ 87 h 1324"/>
                  <a:gd name="T12" fmla="*/ 156 w 1055"/>
                  <a:gd name="T13" fmla="*/ 150 h 1324"/>
                  <a:gd name="T14" fmla="*/ 91 w 1055"/>
                  <a:gd name="T15" fmla="*/ 225 h 1324"/>
                  <a:gd name="T16" fmla="*/ 65 w 1055"/>
                  <a:gd name="T17" fmla="*/ 265 h 1324"/>
                  <a:gd name="T18" fmla="*/ 43 w 1055"/>
                  <a:gd name="T19" fmla="*/ 310 h 1324"/>
                  <a:gd name="T20" fmla="*/ 25 w 1055"/>
                  <a:gd name="T21" fmla="*/ 357 h 1324"/>
                  <a:gd name="T22" fmla="*/ 12 w 1055"/>
                  <a:gd name="T23" fmla="*/ 405 h 1324"/>
                  <a:gd name="T24" fmla="*/ 4 w 1055"/>
                  <a:gd name="T25" fmla="*/ 456 h 1324"/>
                  <a:gd name="T26" fmla="*/ 0 w 1055"/>
                  <a:gd name="T27" fmla="*/ 508 h 1324"/>
                  <a:gd name="T28" fmla="*/ 2 w 1055"/>
                  <a:gd name="T29" fmla="*/ 533 h 1324"/>
                  <a:gd name="T30" fmla="*/ 10 w 1055"/>
                  <a:gd name="T31" fmla="*/ 605 h 1324"/>
                  <a:gd name="T32" fmla="*/ 39 w 1055"/>
                  <a:gd name="T33" fmla="*/ 697 h 1324"/>
                  <a:gd name="T34" fmla="*/ 51 w 1055"/>
                  <a:gd name="T35" fmla="*/ 727 h 1324"/>
                  <a:gd name="T36" fmla="*/ 67 w 1055"/>
                  <a:gd name="T37" fmla="*/ 755 h 1324"/>
                  <a:gd name="T38" fmla="*/ 203 w 1055"/>
                  <a:gd name="T39" fmla="*/ 1035 h 1324"/>
                  <a:gd name="T40" fmla="*/ 225 w 1055"/>
                  <a:gd name="T41" fmla="*/ 1113 h 1324"/>
                  <a:gd name="T42" fmla="*/ 229 w 1055"/>
                  <a:gd name="T43" fmla="*/ 1142 h 1324"/>
                  <a:gd name="T44" fmla="*/ 231 w 1055"/>
                  <a:gd name="T45" fmla="*/ 1168 h 1324"/>
                  <a:gd name="T46" fmla="*/ 237 w 1055"/>
                  <a:gd name="T47" fmla="*/ 1223 h 1324"/>
                  <a:gd name="T48" fmla="*/ 245 w 1055"/>
                  <a:gd name="T49" fmla="*/ 1247 h 1324"/>
                  <a:gd name="T50" fmla="*/ 253 w 1055"/>
                  <a:gd name="T51" fmla="*/ 1261 h 1324"/>
                  <a:gd name="T52" fmla="*/ 280 w 1055"/>
                  <a:gd name="T53" fmla="*/ 1292 h 1324"/>
                  <a:gd name="T54" fmla="*/ 308 w 1055"/>
                  <a:gd name="T55" fmla="*/ 1312 h 1324"/>
                  <a:gd name="T56" fmla="*/ 529 w 1055"/>
                  <a:gd name="T57" fmla="*/ 1324 h 1324"/>
                  <a:gd name="T58" fmla="*/ 729 w 1055"/>
                  <a:gd name="T59" fmla="*/ 1324 h 1324"/>
                  <a:gd name="T60" fmla="*/ 763 w 1055"/>
                  <a:gd name="T61" fmla="*/ 1302 h 1324"/>
                  <a:gd name="T62" fmla="*/ 786 w 1055"/>
                  <a:gd name="T63" fmla="*/ 1279 h 1324"/>
                  <a:gd name="T64" fmla="*/ 810 w 1055"/>
                  <a:gd name="T65" fmla="*/ 1247 h 1324"/>
                  <a:gd name="T66" fmla="*/ 814 w 1055"/>
                  <a:gd name="T67" fmla="*/ 1235 h 1324"/>
                  <a:gd name="T68" fmla="*/ 822 w 1055"/>
                  <a:gd name="T69" fmla="*/ 1196 h 1324"/>
                  <a:gd name="T70" fmla="*/ 826 w 1055"/>
                  <a:gd name="T71" fmla="*/ 1142 h 1324"/>
                  <a:gd name="T72" fmla="*/ 826 w 1055"/>
                  <a:gd name="T73" fmla="*/ 1130 h 1324"/>
                  <a:gd name="T74" fmla="*/ 840 w 1055"/>
                  <a:gd name="T75" fmla="*/ 1077 h 1324"/>
                  <a:gd name="T76" fmla="*/ 852 w 1055"/>
                  <a:gd name="T77" fmla="*/ 1035 h 1324"/>
                  <a:gd name="T78" fmla="*/ 988 w 1055"/>
                  <a:gd name="T79" fmla="*/ 755 h 1324"/>
                  <a:gd name="T80" fmla="*/ 1018 w 1055"/>
                  <a:gd name="T81" fmla="*/ 697 h 1324"/>
                  <a:gd name="T82" fmla="*/ 1032 w 1055"/>
                  <a:gd name="T83" fmla="*/ 652 h 1324"/>
                  <a:gd name="T84" fmla="*/ 1053 w 1055"/>
                  <a:gd name="T85" fmla="*/ 557 h 1324"/>
                  <a:gd name="T86" fmla="*/ 1055 w 1055"/>
                  <a:gd name="T87" fmla="*/ 508 h 1324"/>
                  <a:gd name="T88" fmla="*/ 1053 w 1055"/>
                  <a:gd name="T89" fmla="*/ 482 h 1324"/>
                  <a:gd name="T90" fmla="*/ 1049 w 1055"/>
                  <a:gd name="T91" fmla="*/ 431 h 1324"/>
                  <a:gd name="T92" fmla="*/ 1039 w 1055"/>
                  <a:gd name="T93" fmla="*/ 381 h 1324"/>
                  <a:gd name="T94" fmla="*/ 1022 w 1055"/>
                  <a:gd name="T95" fmla="*/ 334 h 1324"/>
                  <a:gd name="T96" fmla="*/ 1002 w 1055"/>
                  <a:gd name="T97" fmla="*/ 288 h 1324"/>
                  <a:gd name="T98" fmla="*/ 978 w 1055"/>
                  <a:gd name="T99" fmla="*/ 245 h 1324"/>
                  <a:gd name="T100" fmla="*/ 933 w 1055"/>
                  <a:gd name="T101" fmla="*/ 184 h 1324"/>
                  <a:gd name="T102" fmla="*/ 862 w 1055"/>
                  <a:gd name="T103" fmla="*/ 116 h 1324"/>
                  <a:gd name="T104" fmla="*/ 777 w 1055"/>
                  <a:gd name="T105" fmla="*/ 61 h 1324"/>
                  <a:gd name="T106" fmla="*/ 709 w 1055"/>
                  <a:gd name="T107" fmla="*/ 31 h 1324"/>
                  <a:gd name="T108" fmla="*/ 658 w 1055"/>
                  <a:gd name="T109" fmla="*/ 17 h 1324"/>
                  <a:gd name="T110" fmla="*/ 607 w 1055"/>
                  <a:gd name="T111" fmla="*/ 6 h 1324"/>
                  <a:gd name="T112" fmla="*/ 555 w 1055"/>
                  <a:gd name="T113" fmla="*/ 0 h 13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1055" h="1324">
                    <a:moveTo>
                      <a:pt x="529" y="0"/>
                    </a:moveTo>
                    <a:lnTo>
                      <a:pt x="529" y="0"/>
                    </a:lnTo>
                    <a:lnTo>
                      <a:pt x="500" y="0"/>
                    </a:lnTo>
                    <a:lnTo>
                      <a:pt x="474" y="2"/>
                    </a:lnTo>
                    <a:lnTo>
                      <a:pt x="448" y="6"/>
                    </a:lnTo>
                    <a:lnTo>
                      <a:pt x="421" y="10"/>
                    </a:lnTo>
                    <a:lnTo>
                      <a:pt x="397" y="17"/>
                    </a:lnTo>
                    <a:lnTo>
                      <a:pt x="373" y="23"/>
                    </a:lnTo>
                    <a:lnTo>
                      <a:pt x="348" y="31"/>
                    </a:lnTo>
                    <a:lnTo>
                      <a:pt x="324" y="41"/>
                    </a:lnTo>
                    <a:lnTo>
                      <a:pt x="278" y="61"/>
                    </a:lnTo>
                    <a:lnTo>
                      <a:pt x="235" y="87"/>
                    </a:lnTo>
                    <a:lnTo>
                      <a:pt x="193" y="116"/>
                    </a:lnTo>
                    <a:lnTo>
                      <a:pt x="156" y="150"/>
                    </a:lnTo>
                    <a:lnTo>
                      <a:pt x="122" y="184"/>
                    </a:lnTo>
                    <a:lnTo>
                      <a:pt x="91" y="225"/>
                    </a:lnTo>
                    <a:lnTo>
                      <a:pt x="77" y="245"/>
                    </a:lnTo>
                    <a:lnTo>
                      <a:pt x="65" y="265"/>
                    </a:lnTo>
                    <a:lnTo>
                      <a:pt x="53" y="288"/>
                    </a:lnTo>
                    <a:lnTo>
                      <a:pt x="43" y="310"/>
                    </a:lnTo>
                    <a:lnTo>
                      <a:pt x="33" y="334"/>
                    </a:lnTo>
                    <a:lnTo>
                      <a:pt x="25" y="357"/>
                    </a:lnTo>
                    <a:lnTo>
                      <a:pt x="19" y="381"/>
                    </a:lnTo>
                    <a:lnTo>
                      <a:pt x="12" y="405"/>
                    </a:lnTo>
                    <a:lnTo>
                      <a:pt x="6" y="431"/>
                    </a:lnTo>
                    <a:lnTo>
                      <a:pt x="4" y="456"/>
                    </a:lnTo>
                    <a:lnTo>
                      <a:pt x="2" y="482"/>
                    </a:lnTo>
                    <a:lnTo>
                      <a:pt x="0" y="508"/>
                    </a:lnTo>
                    <a:lnTo>
                      <a:pt x="0" y="508"/>
                    </a:lnTo>
                    <a:lnTo>
                      <a:pt x="2" y="533"/>
                    </a:lnTo>
                    <a:lnTo>
                      <a:pt x="2" y="557"/>
                    </a:lnTo>
                    <a:lnTo>
                      <a:pt x="10" y="605"/>
                    </a:lnTo>
                    <a:lnTo>
                      <a:pt x="23" y="652"/>
                    </a:lnTo>
                    <a:lnTo>
                      <a:pt x="39" y="697"/>
                    </a:lnTo>
                    <a:lnTo>
                      <a:pt x="39" y="697"/>
                    </a:lnTo>
                    <a:lnTo>
                      <a:pt x="51" y="727"/>
                    </a:lnTo>
                    <a:lnTo>
                      <a:pt x="67" y="755"/>
                    </a:lnTo>
                    <a:lnTo>
                      <a:pt x="67" y="755"/>
                    </a:lnTo>
                    <a:lnTo>
                      <a:pt x="203" y="1035"/>
                    </a:lnTo>
                    <a:lnTo>
                      <a:pt x="203" y="1035"/>
                    </a:lnTo>
                    <a:lnTo>
                      <a:pt x="215" y="1077"/>
                    </a:lnTo>
                    <a:lnTo>
                      <a:pt x="225" y="1113"/>
                    </a:lnTo>
                    <a:lnTo>
                      <a:pt x="229" y="1130"/>
                    </a:lnTo>
                    <a:lnTo>
                      <a:pt x="229" y="1142"/>
                    </a:lnTo>
                    <a:lnTo>
                      <a:pt x="229" y="1142"/>
                    </a:lnTo>
                    <a:lnTo>
                      <a:pt x="231" y="1168"/>
                    </a:lnTo>
                    <a:lnTo>
                      <a:pt x="233" y="1196"/>
                    </a:lnTo>
                    <a:lnTo>
                      <a:pt x="237" y="1223"/>
                    </a:lnTo>
                    <a:lnTo>
                      <a:pt x="241" y="1235"/>
                    </a:lnTo>
                    <a:lnTo>
                      <a:pt x="245" y="1247"/>
                    </a:lnTo>
                    <a:lnTo>
                      <a:pt x="245" y="1247"/>
                    </a:lnTo>
                    <a:lnTo>
                      <a:pt x="253" y="1261"/>
                    </a:lnTo>
                    <a:lnTo>
                      <a:pt x="270" y="1279"/>
                    </a:lnTo>
                    <a:lnTo>
                      <a:pt x="280" y="1292"/>
                    </a:lnTo>
                    <a:lnTo>
                      <a:pt x="292" y="1302"/>
                    </a:lnTo>
                    <a:lnTo>
                      <a:pt x="308" y="1312"/>
                    </a:lnTo>
                    <a:lnTo>
                      <a:pt x="326" y="1324"/>
                    </a:lnTo>
                    <a:lnTo>
                      <a:pt x="529" y="1324"/>
                    </a:lnTo>
                    <a:lnTo>
                      <a:pt x="729" y="1324"/>
                    </a:lnTo>
                    <a:lnTo>
                      <a:pt x="729" y="1324"/>
                    </a:lnTo>
                    <a:lnTo>
                      <a:pt x="747" y="1312"/>
                    </a:lnTo>
                    <a:lnTo>
                      <a:pt x="763" y="1302"/>
                    </a:lnTo>
                    <a:lnTo>
                      <a:pt x="775" y="1292"/>
                    </a:lnTo>
                    <a:lnTo>
                      <a:pt x="786" y="1279"/>
                    </a:lnTo>
                    <a:lnTo>
                      <a:pt x="802" y="1261"/>
                    </a:lnTo>
                    <a:lnTo>
                      <a:pt x="810" y="1247"/>
                    </a:lnTo>
                    <a:lnTo>
                      <a:pt x="810" y="1247"/>
                    </a:lnTo>
                    <a:lnTo>
                      <a:pt x="814" y="1235"/>
                    </a:lnTo>
                    <a:lnTo>
                      <a:pt x="818" y="1223"/>
                    </a:lnTo>
                    <a:lnTo>
                      <a:pt x="822" y="1196"/>
                    </a:lnTo>
                    <a:lnTo>
                      <a:pt x="824" y="1168"/>
                    </a:lnTo>
                    <a:lnTo>
                      <a:pt x="826" y="1142"/>
                    </a:lnTo>
                    <a:lnTo>
                      <a:pt x="826" y="1142"/>
                    </a:lnTo>
                    <a:lnTo>
                      <a:pt x="826" y="1130"/>
                    </a:lnTo>
                    <a:lnTo>
                      <a:pt x="830" y="1113"/>
                    </a:lnTo>
                    <a:lnTo>
                      <a:pt x="840" y="1077"/>
                    </a:lnTo>
                    <a:lnTo>
                      <a:pt x="852" y="1035"/>
                    </a:lnTo>
                    <a:lnTo>
                      <a:pt x="852" y="1035"/>
                    </a:lnTo>
                    <a:lnTo>
                      <a:pt x="988" y="755"/>
                    </a:lnTo>
                    <a:lnTo>
                      <a:pt x="988" y="755"/>
                    </a:lnTo>
                    <a:lnTo>
                      <a:pt x="1004" y="727"/>
                    </a:lnTo>
                    <a:lnTo>
                      <a:pt x="1018" y="697"/>
                    </a:lnTo>
                    <a:lnTo>
                      <a:pt x="1018" y="697"/>
                    </a:lnTo>
                    <a:lnTo>
                      <a:pt x="1032" y="652"/>
                    </a:lnTo>
                    <a:lnTo>
                      <a:pt x="1045" y="605"/>
                    </a:lnTo>
                    <a:lnTo>
                      <a:pt x="1053" y="557"/>
                    </a:lnTo>
                    <a:lnTo>
                      <a:pt x="1055" y="533"/>
                    </a:lnTo>
                    <a:lnTo>
                      <a:pt x="1055" y="508"/>
                    </a:lnTo>
                    <a:lnTo>
                      <a:pt x="1055" y="508"/>
                    </a:lnTo>
                    <a:lnTo>
                      <a:pt x="1053" y="482"/>
                    </a:lnTo>
                    <a:lnTo>
                      <a:pt x="1051" y="456"/>
                    </a:lnTo>
                    <a:lnTo>
                      <a:pt x="1049" y="431"/>
                    </a:lnTo>
                    <a:lnTo>
                      <a:pt x="1043" y="405"/>
                    </a:lnTo>
                    <a:lnTo>
                      <a:pt x="1039" y="381"/>
                    </a:lnTo>
                    <a:lnTo>
                      <a:pt x="1030" y="357"/>
                    </a:lnTo>
                    <a:lnTo>
                      <a:pt x="1022" y="334"/>
                    </a:lnTo>
                    <a:lnTo>
                      <a:pt x="1012" y="310"/>
                    </a:lnTo>
                    <a:lnTo>
                      <a:pt x="1002" y="288"/>
                    </a:lnTo>
                    <a:lnTo>
                      <a:pt x="990" y="265"/>
                    </a:lnTo>
                    <a:lnTo>
                      <a:pt x="978" y="245"/>
                    </a:lnTo>
                    <a:lnTo>
                      <a:pt x="964" y="225"/>
                    </a:lnTo>
                    <a:lnTo>
                      <a:pt x="933" y="184"/>
                    </a:lnTo>
                    <a:lnTo>
                      <a:pt x="899" y="150"/>
                    </a:lnTo>
                    <a:lnTo>
                      <a:pt x="862" y="116"/>
                    </a:lnTo>
                    <a:lnTo>
                      <a:pt x="822" y="87"/>
                    </a:lnTo>
                    <a:lnTo>
                      <a:pt x="777" y="61"/>
                    </a:lnTo>
                    <a:lnTo>
                      <a:pt x="731" y="41"/>
                    </a:lnTo>
                    <a:lnTo>
                      <a:pt x="709" y="31"/>
                    </a:lnTo>
                    <a:lnTo>
                      <a:pt x="682" y="23"/>
                    </a:lnTo>
                    <a:lnTo>
                      <a:pt x="658" y="17"/>
                    </a:lnTo>
                    <a:lnTo>
                      <a:pt x="634" y="10"/>
                    </a:lnTo>
                    <a:lnTo>
                      <a:pt x="607" y="6"/>
                    </a:lnTo>
                    <a:lnTo>
                      <a:pt x="581" y="2"/>
                    </a:lnTo>
                    <a:lnTo>
                      <a:pt x="555" y="0"/>
                    </a:lnTo>
                    <a:lnTo>
                      <a:pt x="529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0" name="Freeform 134"/>
              <p:cNvSpPr>
                <a:spLocks noEditPoints="1"/>
              </p:cNvSpPr>
              <p:nvPr/>
            </p:nvSpPr>
            <p:spPr bwMode="auto">
              <a:xfrm>
                <a:off x="2213" y="376"/>
                <a:ext cx="1053" cy="1322"/>
              </a:xfrm>
              <a:custGeom>
                <a:avLst/>
                <a:gdLst>
                  <a:gd name="T0" fmla="*/ 292 w 1053"/>
                  <a:gd name="T1" fmla="*/ 1300 h 1322"/>
                  <a:gd name="T2" fmla="*/ 243 w 1053"/>
                  <a:gd name="T3" fmla="*/ 1245 h 1322"/>
                  <a:gd name="T4" fmla="*/ 231 w 1053"/>
                  <a:gd name="T5" fmla="*/ 1194 h 1322"/>
                  <a:gd name="T6" fmla="*/ 227 w 1053"/>
                  <a:gd name="T7" fmla="*/ 1128 h 1322"/>
                  <a:gd name="T8" fmla="*/ 201 w 1053"/>
                  <a:gd name="T9" fmla="*/ 1033 h 1322"/>
                  <a:gd name="T10" fmla="*/ 37 w 1053"/>
                  <a:gd name="T11" fmla="*/ 697 h 1322"/>
                  <a:gd name="T12" fmla="*/ 2 w 1053"/>
                  <a:gd name="T13" fmla="*/ 557 h 1322"/>
                  <a:gd name="T14" fmla="*/ 0 w 1053"/>
                  <a:gd name="T15" fmla="*/ 482 h 1322"/>
                  <a:gd name="T16" fmla="*/ 17 w 1053"/>
                  <a:gd name="T17" fmla="*/ 381 h 1322"/>
                  <a:gd name="T18" fmla="*/ 53 w 1053"/>
                  <a:gd name="T19" fmla="*/ 288 h 1322"/>
                  <a:gd name="T20" fmla="*/ 122 w 1053"/>
                  <a:gd name="T21" fmla="*/ 187 h 1322"/>
                  <a:gd name="T22" fmla="*/ 276 w 1053"/>
                  <a:gd name="T23" fmla="*/ 63 h 1322"/>
                  <a:gd name="T24" fmla="*/ 395 w 1053"/>
                  <a:gd name="T25" fmla="*/ 19 h 1322"/>
                  <a:gd name="T26" fmla="*/ 498 w 1053"/>
                  <a:gd name="T27" fmla="*/ 2 h 1322"/>
                  <a:gd name="T28" fmla="*/ 579 w 1053"/>
                  <a:gd name="T29" fmla="*/ 4 h 1322"/>
                  <a:gd name="T30" fmla="*/ 680 w 1053"/>
                  <a:gd name="T31" fmla="*/ 25 h 1322"/>
                  <a:gd name="T32" fmla="*/ 818 w 1053"/>
                  <a:gd name="T33" fmla="*/ 87 h 1322"/>
                  <a:gd name="T34" fmla="*/ 962 w 1053"/>
                  <a:gd name="T35" fmla="*/ 225 h 1322"/>
                  <a:gd name="T36" fmla="*/ 1010 w 1053"/>
                  <a:gd name="T37" fmla="*/ 312 h 1322"/>
                  <a:gd name="T38" fmla="*/ 1041 w 1053"/>
                  <a:gd name="T39" fmla="*/ 407 h 1322"/>
                  <a:gd name="T40" fmla="*/ 1051 w 1053"/>
                  <a:gd name="T41" fmla="*/ 508 h 1322"/>
                  <a:gd name="T42" fmla="*/ 1043 w 1053"/>
                  <a:gd name="T43" fmla="*/ 605 h 1322"/>
                  <a:gd name="T44" fmla="*/ 1000 w 1053"/>
                  <a:gd name="T45" fmla="*/ 725 h 1322"/>
                  <a:gd name="T46" fmla="*/ 850 w 1053"/>
                  <a:gd name="T47" fmla="*/ 1033 h 1322"/>
                  <a:gd name="T48" fmla="*/ 822 w 1053"/>
                  <a:gd name="T49" fmla="*/ 1142 h 1322"/>
                  <a:gd name="T50" fmla="*/ 816 w 1053"/>
                  <a:gd name="T51" fmla="*/ 1223 h 1322"/>
                  <a:gd name="T52" fmla="*/ 800 w 1053"/>
                  <a:gd name="T53" fmla="*/ 1259 h 1322"/>
                  <a:gd name="T54" fmla="*/ 745 w 1053"/>
                  <a:gd name="T55" fmla="*/ 1310 h 1322"/>
                  <a:gd name="T56" fmla="*/ 527 w 1053"/>
                  <a:gd name="T57" fmla="*/ 0 h 1322"/>
                  <a:gd name="T58" fmla="*/ 446 w 1053"/>
                  <a:gd name="T59" fmla="*/ 6 h 1322"/>
                  <a:gd name="T60" fmla="*/ 346 w 1053"/>
                  <a:gd name="T61" fmla="*/ 33 h 1322"/>
                  <a:gd name="T62" fmla="*/ 193 w 1053"/>
                  <a:gd name="T63" fmla="*/ 118 h 1322"/>
                  <a:gd name="T64" fmla="*/ 77 w 1053"/>
                  <a:gd name="T65" fmla="*/ 245 h 1322"/>
                  <a:gd name="T66" fmla="*/ 31 w 1053"/>
                  <a:gd name="T67" fmla="*/ 334 h 1322"/>
                  <a:gd name="T68" fmla="*/ 6 w 1053"/>
                  <a:gd name="T69" fmla="*/ 431 h 1322"/>
                  <a:gd name="T70" fmla="*/ 0 w 1053"/>
                  <a:gd name="T71" fmla="*/ 508 h 1322"/>
                  <a:gd name="T72" fmla="*/ 21 w 1053"/>
                  <a:gd name="T73" fmla="*/ 652 h 1322"/>
                  <a:gd name="T74" fmla="*/ 65 w 1053"/>
                  <a:gd name="T75" fmla="*/ 755 h 1322"/>
                  <a:gd name="T76" fmla="*/ 215 w 1053"/>
                  <a:gd name="T77" fmla="*/ 1077 h 1322"/>
                  <a:gd name="T78" fmla="*/ 229 w 1053"/>
                  <a:gd name="T79" fmla="*/ 1142 h 1322"/>
                  <a:gd name="T80" fmla="*/ 239 w 1053"/>
                  <a:gd name="T81" fmla="*/ 1235 h 1322"/>
                  <a:gd name="T82" fmla="*/ 268 w 1053"/>
                  <a:gd name="T83" fmla="*/ 1279 h 1322"/>
                  <a:gd name="T84" fmla="*/ 324 w 1053"/>
                  <a:gd name="T85" fmla="*/ 1322 h 1322"/>
                  <a:gd name="T86" fmla="*/ 745 w 1053"/>
                  <a:gd name="T87" fmla="*/ 1312 h 1322"/>
                  <a:gd name="T88" fmla="*/ 800 w 1053"/>
                  <a:gd name="T89" fmla="*/ 1259 h 1322"/>
                  <a:gd name="T90" fmla="*/ 816 w 1053"/>
                  <a:gd name="T91" fmla="*/ 1223 h 1322"/>
                  <a:gd name="T92" fmla="*/ 824 w 1053"/>
                  <a:gd name="T93" fmla="*/ 1142 h 1322"/>
                  <a:gd name="T94" fmla="*/ 850 w 1053"/>
                  <a:gd name="T95" fmla="*/ 1033 h 1322"/>
                  <a:gd name="T96" fmla="*/ 1002 w 1053"/>
                  <a:gd name="T97" fmla="*/ 727 h 1322"/>
                  <a:gd name="T98" fmla="*/ 1043 w 1053"/>
                  <a:gd name="T99" fmla="*/ 605 h 1322"/>
                  <a:gd name="T100" fmla="*/ 1053 w 1053"/>
                  <a:gd name="T101" fmla="*/ 508 h 1322"/>
                  <a:gd name="T102" fmla="*/ 1041 w 1053"/>
                  <a:gd name="T103" fmla="*/ 405 h 1322"/>
                  <a:gd name="T104" fmla="*/ 1010 w 1053"/>
                  <a:gd name="T105" fmla="*/ 310 h 1322"/>
                  <a:gd name="T106" fmla="*/ 962 w 1053"/>
                  <a:gd name="T107" fmla="*/ 225 h 1322"/>
                  <a:gd name="T108" fmla="*/ 818 w 1053"/>
                  <a:gd name="T109" fmla="*/ 87 h 1322"/>
                  <a:gd name="T110" fmla="*/ 680 w 1053"/>
                  <a:gd name="T111" fmla="*/ 25 h 1322"/>
                  <a:gd name="T112" fmla="*/ 579 w 1053"/>
                  <a:gd name="T113" fmla="*/ 4 h 13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1053" h="1322">
                    <a:moveTo>
                      <a:pt x="324" y="1322"/>
                    </a:moveTo>
                    <a:lnTo>
                      <a:pt x="324" y="1322"/>
                    </a:lnTo>
                    <a:lnTo>
                      <a:pt x="306" y="1310"/>
                    </a:lnTo>
                    <a:lnTo>
                      <a:pt x="292" y="1300"/>
                    </a:lnTo>
                    <a:lnTo>
                      <a:pt x="278" y="1290"/>
                    </a:lnTo>
                    <a:lnTo>
                      <a:pt x="268" y="1277"/>
                    </a:lnTo>
                    <a:lnTo>
                      <a:pt x="251" y="1259"/>
                    </a:lnTo>
                    <a:lnTo>
                      <a:pt x="243" y="1245"/>
                    </a:lnTo>
                    <a:lnTo>
                      <a:pt x="243" y="1245"/>
                    </a:lnTo>
                    <a:lnTo>
                      <a:pt x="239" y="1235"/>
                    </a:lnTo>
                    <a:lnTo>
                      <a:pt x="235" y="1223"/>
                    </a:lnTo>
                    <a:lnTo>
                      <a:pt x="231" y="1194"/>
                    </a:lnTo>
                    <a:lnTo>
                      <a:pt x="229" y="1166"/>
                    </a:lnTo>
                    <a:lnTo>
                      <a:pt x="229" y="1142"/>
                    </a:lnTo>
                    <a:lnTo>
                      <a:pt x="229" y="1142"/>
                    </a:lnTo>
                    <a:lnTo>
                      <a:pt x="227" y="1128"/>
                    </a:lnTo>
                    <a:lnTo>
                      <a:pt x="225" y="1111"/>
                    </a:lnTo>
                    <a:lnTo>
                      <a:pt x="215" y="1075"/>
                    </a:lnTo>
                    <a:lnTo>
                      <a:pt x="201" y="1033"/>
                    </a:lnTo>
                    <a:lnTo>
                      <a:pt x="201" y="1033"/>
                    </a:lnTo>
                    <a:lnTo>
                      <a:pt x="65" y="755"/>
                    </a:lnTo>
                    <a:lnTo>
                      <a:pt x="65" y="755"/>
                    </a:lnTo>
                    <a:lnTo>
                      <a:pt x="51" y="725"/>
                    </a:lnTo>
                    <a:lnTo>
                      <a:pt x="37" y="697"/>
                    </a:lnTo>
                    <a:lnTo>
                      <a:pt x="37" y="697"/>
                    </a:lnTo>
                    <a:lnTo>
                      <a:pt x="21" y="652"/>
                    </a:lnTo>
                    <a:lnTo>
                      <a:pt x="10" y="605"/>
                    </a:lnTo>
                    <a:lnTo>
                      <a:pt x="2" y="557"/>
                    </a:lnTo>
                    <a:lnTo>
                      <a:pt x="0" y="533"/>
                    </a:lnTo>
                    <a:lnTo>
                      <a:pt x="0" y="508"/>
                    </a:lnTo>
                    <a:lnTo>
                      <a:pt x="0" y="508"/>
                    </a:lnTo>
                    <a:lnTo>
                      <a:pt x="0" y="482"/>
                    </a:lnTo>
                    <a:lnTo>
                      <a:pt x="2" y="456"/>
                    </a:lnTo>
                    <a:lnTo>
                      <a:pt x="6" y="431"/>
                    </a:lnTo>
                    <a:lnTo>
                      <a:pt x="10" y="407"/>
                    </a:lnTo>
                    <a:lnTo>
                      <a:pt x="17" y="381"/>
                    </a:lnTo>
                    <a:lnTo>
                      <a:pt x="25" y="359"/>
                    </a:lnTo>
                    <a:lnTo>
                      <a:pt x="33" y="334"/>
                    </a:lnTo>
                    <a:lnTo>
                      <a:pt x="41" y="312"/>
                    </a:lnTo>
                    <a:lnTo>
                      <a:pt x="53" y="288"/>
                    </a:lnTo>
                    <a:lnTo>
                      <a:pt x="63" y="267"/>
                    </a:lnTo>
                    <a:lnTo>
                      <a:pt x="77" y="245"/>
                    </a:lnTo>
                    <a:lnTo>
                      <a:pt x="91" y="225"/>
                    </a:lnTo>
                    <a:lnTo>
                      <a:pt x="122" y="187"/>
                    </a:lnTo>
                    <a:lnTo>
                      <a:pt x="154" y="150"/>
                    </a:lnTo>
                    <a:lnTo>
                      <a:pt x="193" y="118"/>
                    </a:lnTo>
                    <a:lnTo>
                      <a:pt x="233" y="87"/>
                    </a:lnTo>
                    <a:lnTo>
                      <a:pt x="276" y="63"/>
                    </a:lnTo>
                    <a:lnTo>
                      <a:pt x="322" y="41"/>
                    </a:lnTo>
                    <a:lnTo>
                      <a:pt x="346" y="33"/>
                    </a:lnTo>
                    <a:lnTo>
                      <a:pt x="371" y="25"/>
                    </a:lnTo>
                    <a:lnTo>
                      <a:pt x="395" y="19"/>
                    </a:lnTo>
                    <a:lnTo>
                      <a:pt x="421" y="12"/>
                    </a:lnTo>
                    <a:lnTo>
                      <a:pt x="446" y="8"/>
                    </a:lnTo>
                    <a:lnTo>
                      <a:pt x="472" y="4"/>
                    </a:lnTo>
                    <a:lnTo>
                      <a:pt x="498" y="2"/>
                    </a:lnTo>
                    <a:lnTo>
                      <a:pt x="527" y="2"/>
                    </a:lnTo>
                    <a:lnTo>
                      <a:pt x="527" y="2"/>
                    </a:lnTo>
                    <a:lnTo>
                      <a:pt x="553" y="2"/>
                    </a:lnTo>
                    <a:lnTo>
                      <a:pt x="579" y="4"/>
                    </a:lnTo>
                    <a:lnTo>
                      <a:pt x="605" y="8"/>
                    </a:lnTo>
                    <a:lnTo>
                      <a:pt x="632" y="12"/>
                    </a:lnTo>
                    <a:lnTo>
                      <a:pt x="656" y="19"/>
                    </a:lnTo>
                    <a:lnTo>
                      <a:pt x="680" y="25"/>
                    </a:lnTo>
                    <a:lnTo>
                      <a:pt x="705" y="33"/>
                    </a:lnTo>
                    <a:lnTo>
                      <a:pt x="729" y="41"/>
                    </a:lnTo>
                    <a:lnTo>
                      <a:pt x="775" y="63"/>
                    </a:lnTo>
                    <a:lnTo>
                      <a:pt x="818" y="87"/>
                    </a:lnTo>
                    <a:lnTo>
                      <a:pt x="858" y="118"/>
                    </a:lnTo>
                    <a:lnTo>
                      <a:pt x="897" y="150"/>
                    </a:lnTo>
                    <a:lnTo>
                      <a:pt x="931" y="187"/>
                    </a:lnTo>
                    <a:lnTo>
                      <a:pt x="962" y="225"/>
                    </a:lnTo>
                    <a:lnTo>
                      <a:pt x="974" y="245"/>
                    </a:lnTo>
                    <a:lnTo>
                      <a:pt x="988" y="267"/>
                    </a:lnTo>
                    <a:lnTo>
                      <a:pt x="998" y="288"/>
                    </a:lnTo>
                    <a:lnTo>
                      <a:pt x="1010" y="312"/>
                    </a:lnTo>
                    <a:lnTo>
                      <a:pt x="1018" y="334"/>
                    </a:lnTo>
                    <a:lnTo>
                      <a:pt x="1028" y="359"/>
                    </a:lnTo>
                    <a:lnTo>
                      <a:pt x="1035" y="381"/>
                    </a:lnTo>
                    <a:lnTo>
                      <a:pt x="1041" y="407"/>
                    </a:lnTo>
                    <a:lnTo>
                      <a:pt x="1045" y="431"/>
                    </a:lnTo>
                    <a:lnTo>
                      <a:pt x="1049" y="456"/>
                    </a:lnTo>
                    <a:lnTo>
                      <a:pt x="1051" y="482"/>
                    </a:lnTo>
                    <a:lnTo>
                      <a:pt x="1051" y="508"/>
                    </a:lnTo>
                    <a:lnTo>
                      <a:pt x="1051" y="508"/>
                    </a:lnTo>
                    <a:lnTo>
                      <a:pt x="1051" y="533"/>
                    </a:lnTo>
                    <a:lnTo>
                      <a:pt x="1049" y="557"/>
                    </a:lnTo>
                    <a:lnTo>
                      <a:pt x="1043" y="605"/>
                    </a:lnTo>
                    <a:lnTo>
                      <a:pt x="1030" y="652"/>
                    </a:lnTo>
                    <a:lnTo>
                      <a:pt x="1014" y="697"/>
                    </a:lnTo>
                    <a:lnTo>
                      <a:pt x="1014" y="697"/>
                    </a:lnTo>
                    <a:lnTo>
                      <a:pt x="1000" y="725"/>
                    </a:lnTo>
                    <a:lnTo>
                      <a:pt x="986" y="755"/>
                    </a:lnTo>
                    <a:lnTo>
                      <a:pt x="986" y="755"/>
                    </a:lnTo>
                    <a:lnTo>
                      <a:pt x="850" y="1033"/>
                    </a:lnTo>
                    <a:lnTo>
                      <a:pt x="850" y="1033"/>
                    </a:lnTo>
                    <a:lnTo>
                      <a:pt x="836" y="1075"/>
                    </a:lnTo>
                    <a:lnTo>
                      <a:pt x="828" y="1111"/>
                    </a:lnTo>
                    <a:lnTo>
                      <a:pt x="824" y="1128"/>
                    </a:lnTo>
                    <a:lnTo>
                      <a:pt x="822" y="1142"/>
                    </a:lnTo>
                    <a:lnTo>
                      <a:pt x="822" y="1142"/>
                    </a:lnTo>
                    <a:lnTo>
                      <a:pt x="822" y="1166"/>
                    </a:lnTo>
                    <a:lnTo>
                      <a:pt x="820" y="1194"/>
                    </a:lnTo>
                    <a:lnTo>
                      <a:pt x="816" y="1223"/>
                    </a:lnTo>
                    <a:lnTo>
                      <a:pt x="812" y="1235"/>
                    </a:lnTo>
                    <a:lnTo>
                      <a:pt x="808" y="1245"/>
                    </a:lnTo>
                    <a:lnTo>
                      <a:pt x="808" y="1245"/>
                    </a:lnTo>
                    <a:lnTo>
                      <a:pt x="800" y="1259"/>
                    </a:lnTo>
                    <a:lnTo>
                      <a:pt x="784" y="1277"/>
                    </a:lnTo>
                    <a:lnTo>
                      <a:pt x="773" y="1290"/>
                    </a:lnTo>
                    <a:lnTo>
                      <a:pt x="759" y="1300"/>
                    </a:lnTo>
                    <a:lnTo>
                      <a:pt x="745" y="1310"/>
                    </a:lnTo>
                    <a:lnTo>
                      <a:pt x="727" y="1322"/>
                    </a:lnTo>
                    <a:lnTo>
                      <a:pt x="527" y="1322"/>
                    </a:lnTo>
                    <a:lnTo>
                      <a:pt x="324" y="1322"/>
                    </a:lnTo>
                    <a:close/>
                    <a:moveTo>
                      <a:pt x="527" y="0"/>
                    </a:moveTo>
                    <a:lnTo>
                      <a:pt x="527" y="0"/>
                    </a:lnTo>
                    <a:lnTo>
                      <a:pt x="498" y="2"/>
                    </a:lnTo>
                    <a:lnTo>
                      <a:pt x="472" y="4"/>
                    </a:lnTo>
                    <a:lnTo>
                      <a:pt x="446" y="6"/>
                    </a:lnTo>
                    <a:lnTo>
                      <a:pt x="421" y="10"/>
                    </a:lnTo>
                    <a:lnTo>
                      <a:pt x="395" y="17"/>
                    </a:lnTo>
                    <a:lnTo>
                      <a:pt x="371" y="25"/>
                    </a:lnTo>
                    <a:lnTo>
                      <a:pt x="346" y="33"/>
                    </a:lnTo>
                    <a:lnTo>
                      <a:pt x="322" y="41"/>
                    </a:lnTo>
                    <a:lnTo>
                      <a:pt x="276" y="63"/>
                    </a:lnTo>
                    <a:lnTo>
                      <a:pt x="233" y="87"/>
                    </a:lnTo>
                    <a:lnTo>
                      <a:pt x="193" y="118"/>
                    </a:lnTo>
                    <a:lnTo>
                      <a:pt x="154" y="150"/>
                    </a:lnTo>
                    <a:lnTo>
                      <a:pt x="120" y="187"/>
                    </a:lnTo>
                    <a:lnTo>
                      <a:pt x="89" y="225"/>
                    </a:lnTo>
                    <a:lnTo>
                      <a:pt x="77" y="245"/>
                    </a:lnTo>
                    <a:lnTo>
                      <a:pt x="63" y="267"/>
                    </a:lnTo>
                    <a:lnTo>
                      <a:pt x="51" y="288"/>
                    </a:lnTo>
                    <a:lnTo>
                      <a:pt x="41" y="310"/>
                    </a:lnTo>
                    <a:lnTo>
                      <a:pt x="31" y="334"/>
                    </a:lnTo>
                    <a:lnTo>
                      <a:pt x="23" y="357"/>
                    </a:lnTo>
                    <a:lnTo>
                      <a:pt x="17" y="381"/>
                    </a:lnTo>
                    <a:lnTo>
                      <a:pt x="10" y="405"/>
                    </a:lnTo>
                    <a:lnTo>
                      <a:pt x="6" y="431"/>
                    </a:lnTo>
                    <a:lnTo>
                      <a:pt x="2" y="456"/>
                    </a:lnTo>
                    <a:lnTo>
                      <a:pt x="0" y="482"/>
                    </a:lnTo>
                    <a:lnTo>
                      <a:pt x="0" y="508"/>
                    </a:lnTo>
                    <a:lnTo>
                      <a:pt x="0" y="508"/>
                    </a:lnTo>
                    <a:lnTo>
                      <a:pt x="0" y="533"/>
                    </a:lnTo>
                    <a:lnTo>
                      <a:pt x="2" y="557"/>
                    </a:lnTo>
                    <a:lnTo>
                      <a:pt x="8" y="605"/>
                    </a:lnTo>
                    <a:lnTo>
                      <a:pt x="21" y="652"/>
                    </a:lnTo>
                    <a:lnTo>
                      <a:pt x="37" y="697"/>
                    </a:lnTo>
                    <a:lnTo>
                      <a:pt x="37" y="697"/>
                    </a:lnTo>
                    <a:lnTo>
                      <a:pt x="49" y="727"/>
                    </a:lnTo>
                    <a:lnTo>
                      <a:pt x="65" y="755"/>
                    </a:lnTo>
                    <a:lnTo>
                      <a:pt x="65" y="755"/>
                    </a:lnTo>
                    <a:lnTo>
                      <a:pt x="201" y="1033"/>
                    </a:lnTo>
                    <a:lnTo>
                      <a:pt x="201" y="1033"/>
                    </a:lnTo>
                    <a:lnTo>
                      <a:pt x="215" y="1077"/>
                    </a:lnTo>
                    <a:lnTo>
                      <a:pt x="223" y="1111"/>
                    </a:lnTo>
                    <a:lnTo>
                      <a:pt x="227" y="1128"/>
                    </a:lnTo>
                    <a:lnTo>
                      <a:pt x="229" y="1142"/>
                    </a:lnTo>
                    <a:lnTo>
                      <a:pt x="229" y="1142"/>
                    </a:lnTo>
                    <a:lnTo>
                      <a:pt x="229" y="1168"/>
                    </a:lnTo>
                    <a:lnTo>
                      <a:pt x="231" y="1196"/>
                    </a:lnTo>
                    <a:lnTo>
                      <a:pt x="235" y="1223"/>
                    </a:lnTo>
                    <a:lnTo>
                      <a:pt x="239" y="1235"/>
                    </a:lnTo>
                    <a:lnTo>
                      <a:pt x="243" y="1245"/>
                    </a:lnTo>
                    <a:lnTo>
                      <a:pt x="243" y="1245"/>
                    </a:lnTo>
                    <a:lnTo>
                      <a:pt x="251" y="1259"/>
                    </a:lnTo>
                    <a:lnTo>
                      <a:pt x="268" y="1279"/>
                    </a:lnTo>
                    <a:lnTo>
                      <a:pt x="278" y="1290"/>
                    </a:lnTo>
                    <a:lnTo>
                      <a:pt x="292" y="1302"/>
                    </a:lnTo>
                    <a:lnTo>
                      <a:pt x="306" y="1312"/>
                    </a:lnTo>
                    <a:lnTo>
                      <a:pt x="324" y="1322"/>
                    </a:lnTo>
                    <a:lnTo>
                      <a:pt x="527" y="1322"/>
                    </a:lnTo>
                    <a:lnTo>
                      <a:pt x="727" y="1322"/>
                    </a:lnTo>
                    <a:lnTo>
                      <a:pt x="727" y="1322"/>
                    </a:lnTo>
                    <a:lnTo>
                      <a:pt x="745" y="1312"/>
                    </a:lnTo>
                    <a:lnTo>
                      <a:pt x="761" y="1302"/>
                    </a:lnTo>
                    <a:lnTo>
                      <a:pt x="773" y="1290"/>
                    </a:lnTo>
                    <a:lnTo>
                      <a:pt x="784" y="1279"/>
                    </a:lnTo>
                    <a:lnTo>
                      <a:pt x="800" y="1259"/>
                    </a:lnTo>
                    <a:lnTo>
                      <a:pt x="808" y="1245"/>
                    </a:lnTo>
                    <a:lnTo>
                      <a:pt x="808" y="1245"/>
                    </a:lnTo>
                    <a:lnTo>
                      <a:pt x="812" y="1235"/>
                    </a:lnTo>
                    <a:lnTo>
                      <a:pt x="816" y="1223"/>
                    </a:lnTo>
                    <a:lnTo>
                      <a:pt x="820" y="1196"/>
                    </a:lnTo>
                    <a:lnTo>
                      <a:pt x="822" y="1168"/>
                    </a:lnTo>
                    <a:lnTo>
                      <a:pt x="824" y="1142"/>
                    </a:lnTo>
                    <a:lnTo>
                      <a:pt x="824" y="1142"/>
                    </a:lnTo>
                    <a:lnTo>
                      <a:pt x="824" y="1128"/>
                    </a:lnTo>
                    <a:lnTo>
                      <a:pt x="828" y="1111"/>
                    </a:lnTo>
                    <a:lnTo>
                      <a:pt x="836" y="1077"/>
                    </a:lnTo>
                    <a:lnTo>
                      <a:pt x="850" y="1033"/>
                    </a:lnTo>
                    <a:lnTo>
                      <a:pt x="850" y="1033"/>
                    </a:lnTo>
                    <a:lnTo>
                      <a:pt x="986" y="755"/>
                    </a:lnTo>
                    <a:lnTo>
                      <a:pt x="986" y="755"/>
                    </a:lnTo>
                    <a:lnTo>
                      <a:pt x="1002" y="727"/>
                    </a:lnTo>
                    <a:lnTo>
                      <a:pt x="1014" y="697"/>
                    </a:lnTo>
                    <a:lnTo>
                      <a:pt x="1014" y="697"/>
                    </a:lnTo>
                    <a:lnTo>
                      <a:pt x="1030" y="652"/>
                    </a:lnTo>
                    <a:lnTo>
                      <a:pt x="1043" y="605"/>
                    </a:lnTo>
                    <a:lnTo>
                      <a:pt x="1049" y="557"/>
                    </a:lnTo>
                    <a:lnTo>
                      <a:pt x="1051" y="533"/>
                    </a:lnTo>
                    <a:lnTo>
                      <a:pt x="1053" y="508"/>
                    </a:lnTo>
                    <a:lnTo>
                      <a:pt x="1053" y="508"/>
                    </a:lnTo>
                    <a:lnTo>
                      <a:pt x="1051" y="482"/>
                    </a:lnTo>
                    <a:lnTo>
                      <a:pt x="1049" y="456"/>
                    </a:lnTo>
                    <a:lnTo>
                      <a:pt x="1047" y="431"/>
                    </a:lnTo>
                    <a:lnTo>
                      <a:pt x="1041" y="405"/>
                    </a:lnTo>
                    <a:lnTo>
                      <a:pt x="1035" y="381"/>
                    </a:lnTo>
                    <a:lnTo>
                      <a:pt x="1028" y="357"/>
                    </a:lnTo>
                    <a:lnTo>
                      <a:pt x="1020" y="334"/>
                    </a:lnTo>
                    <a:lnTo>
                      <a:pt x="1010" y="310"/>
                    </a:lnTo>
                    <a:lnTo>
                      <a:pt x="1000" y="288"/>
                    </a:lnTo>
                    <a:lnTo>
                      <a:pt x="988" y="267"/>
                    </a:lnTo>
                    <a:lnTo>
                      <a:pt x="976" y="245"/>
                    </a:lnTo>
                    <a:lnTo>
                      <a:pt x="962" y="225"/>
                    </a:lnTo>
                    <a:lnTo>
                      <a:pt x="931" y="187"/>
                    </a:lnTo>
                    <a:lnTo>
                      <a:pt x="897" y="150"/>
                    </a:lnTo>
                    <a:lnTo>
                      <a:pt x="858" y="118"/>
                    </a:lnTo>
                    <a:lnTo>
                      <a:pt x="818" y="87"/>
                    </a:lnTo>
                    <a:lnTo>
                      <a:pt x="775" y="63"/>
                    </a:lnTo>
                    <a:lnTo>
                      <a:pt x="729" y="41"/>
                    </a:lnTo>
                    <a:lnTo>
                      <a:pt x="705" y="33"/>
                    </a:lnTo>
                    <a:lnTo>
                      <a:pt x="680" y="25"/>
                    </a:lnTo>
                    <a:lnTo>
                      <a:pt x="656" y="17"/>
                    </a:lnTo>
                    <a:lnTo>
                      <a:pt x="632" y="10"/>
                    </a:lnTo>
                    <a:lnTo>
                      <a:pt x="605" y="6"/>
                    </a:lnTo>
                    <a:lnTo>
                      <a:pt x="579" y="4"/>
                    </a:lnTo>
                    <a:lnTo>
                      <a:pt x="553" y="2"/>
                    </a:lnTo>
                    <a:lnTo>
                      <a:pt x="527" y="0"/>
                    </a:lnTo>
                    <a:close/>
                  </a:path>
                </a:pathLst>
              </a:custGeom>
              <a:solidFill>
                <a:srgbClr val="F9F9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1" name="Freeform 135"/>
              <p:cNvSpPr>
                <a:spLocks/>
              </p:cNvSpPr>
              <p:nvPr/>
            </p:nvSpPr>
            <p:spPr bwMode="auto">
              <a:xfrm>
                <a:off x="2213" y="378"/>
                <a:ext cx="1051" cy="1320"/>
              </a:xfrm>
              <a:custGeom>
                <a:avLst/>
                <a:gdLst>
                  <a:gd name="T0" fmla="*/ 324 w 1051"/>
                  <a:gd name="T1" fmla="*/ 1320 h 1320"/>
                  <a:gd name="T2" fmla="*/ 292 w 1051"/>
                  <a:gd name="T3" fmla="*/ 1298 h 1320"/>
                  <a:gd name="T4" fmla="*/ 268 w 1051"/>
                  <a:gd name="T5" fmla="*/ 1275 h 1320"/>
                  <a:gd name="T6" fmla="*/ 243 w 1051"/>
                  <a:gd name="T7" fmla="*/ 1243 h 1320"/>
                  <a:gd name="T8" fmla="*/ 239 w 1051"/>
                  <a:gd name="T9" fmla="*/ 1233 h 1320"/>
                  <a:gd name="T10" fmla="*/ 231 w 1051"/>
                  <a:gd name="T11" fmla="*/ 1192 h 1320"/>
                  <a:gd name="T12" fmla="*/ 229 w 1051"/>
                  <a:gd name="T13" fmla="*/ 1140 h 1320"/>
                  <a:gd name="T14" fmla="*/ 227 w 1051"/>
                  <a:gd name="T15" fmla="*/ 1126 h 1320"/>
                  <a:gd name="T16" fmla="*/ 215 w 1051"/>
                  <a:gd name="T17" fmla="*/ 1073 h 1320"/>
                  <a:gd name="T18" fmla="*/ 201 w 1051"/>
                  <a:gd name="T19" fmla="*/ 1031 h 1320"/>
                  <a:gd name="T20" fmla="*/ 65 w 1051"/>
                  <a:gd name="T21" fmla="*/ 753 h 1320"/>
                  <a:gd name="T22" fmla="*/ 37 w 1051"/>
                  <a:gd name="T23" fmla="*/ 695 h 1320"/>
                  <a:gd name="T24" fmla="*/ 21 w 1051"/>
                  <a:gd name="T25" fmla="*/ 650 h 1320"/>
                  <a:gd name="T26" fmla="*/ 2 w 1051"/>
                  <a:gd name="T27" fmla="*/ 555 h 1320"/>
                  <a:gd name="T28" fmla="*/ 0 w 1051"/>
                  <a:gd name="T29" fmla="*/ 506 h 1320"/>
                  <a:gd name="T30" fmla="*/ 0 w 1051"/>
                  <a:gd name="T31" fmla="*/ 480 h 1320"/>
                  <a:gd name="T32" fmla="*/ 6 w 1051"/>
                  <a:gd name="T33" fmla="*/ 429 h 1320"/>
                  <a:gd name="T34" fmla="*/ 17 w 1051"/>
                  <a:gd name="T35" fmla="*/ 379 h 1320"/>
                  <a:gd name="T36" fmla="*/ 33 w 1051"/>
                  <a:gd name="T37" fmla="*/ 332 h 1320"/>
                  <a:gd name="T38" fmla="*/ 53 w 1051"/>
                  <a:gd name="T39" fmla="*/ 286 h 1320"/>
                  <a:gd name="T40" fmla="*/ 77 w 1051"/>
                  <a:gd name="T41" fmla="*/ 243 h 1320"/>
                  <a:gd name="T42" fmla="*/ 122 w 1051"/>
                  <a:gd name="T43" fmla="*/ 185 h 1320"/>
                  <a:gd name="T44" fmla="*/ 193 w 1051"/>
                  <a:gd name="T45" fmla="*/ 116 h 1320"/>
                  <a:gd name="T46" fmla="*/ 276 w 1051"/>
                  <a:gd name="T47" fmla="*/ 61 h 1320"/>
                  <a:gd name="T48" fmla="*/ 346 w 1051"/>
                  <a:gd name="T49" fmla="*/ 31 h 1320"/>
                  <a:gd name="T50" fmla="*/ 395 w 1051"/>
                  <a:gd name="T51" fmla="*/ 17 h 1320"/>
                  <a:gd name="T52" fmla="*/ 446 w 1051"/>
                  <a:gd name="T53" fmla="*/ 6 h 1320"/>
                  <a:gd name="T54" fmla="*/ 498 w 1051"/>
                  <a:gd name="T55" fmla="*/ 0 h 1320"/>
                  <a:gd name="T56" fmla="*/ 527 w 1051"/>
                  <a:gd name="T57" fmla="*/ 0 h 1320"/>
                  <a:gd name="T58" fmla="*/ 579 w 1051"/>
                  <a:gd name="T59" fmla="*/ 2 h 1320"/>
                  <a:gd name="T60" fmla="*/ 632 w 1051"/>
                  <a:gd name="T61" fmla="*/ 10 h 1320"/>
                  <a:gd name="T62" fmla="*/ 680 w 1051"/>
                  <a:gd name="T63" fmla="*/ 23 h 1320"/>
                  <a:gd name="T64" fmla="*/ 729 w 1051"/>
                  <a:gd name="T65" fmla="*/ 39 h 1320"/>
                  <a:gd name="T66" fmla="*/ 818 w 1051"/>
                  <a:gd name="T67" fmla="*/ 85 h 1320"/>
                  <a:gd name="T68" fmla="*/ 897 w 1051"/>
                  <a:gd name="T69" fmla="*/ 148 h 1320"/>
                  <a:gd name="T70" fmla="*/ 962 w 1051"/>
                  <a:gd name="T71" fmla="*/ 223 h 1320"/>
                  <a:gd name="T72" fmla="*/ 988 w 1051"/>
                  <a:gd name="T73" fmla="*/ 265 h 1320"/>
                  <a:gd name="T74" fmla="*/ 1010 w 1051"/>
                  <a:gd name="T75" fmla="*/ 310 h 1320"/>
                  <a:gd name="T76" fmla="*/ 1028 w 1051"/>
                  <a:gd name="T77" fmla="*/ 357 h 1320"/>
                  <a:gd name="T78" fmla="*/ 1041 w 1051"/>
                  <a:gd name="T79" fmla="*/ 405 h 1320"/>
                  <a:gd name="T80" fmla="*/ 1049 w 1051"/>
                  <a:gd name="T81" fmla="*/ 454 h 1320"/>
                  <a:gd name="T82" fmla="*/ 1051 w 1051"/>
                  <a:gd name="T83" fmla="*/ 506 h 1320"/>
                  <a:gd name="T84" fmla="*/ 1051 w 1051"/>
                  <a:gd name="T85" fmla="*/ 531 h 1320"/>
                  <a:gd name="T86" fmla="*/ 1043 w 1051"/>
                  <a:gd name="T87" fmla="*/ 603 h 1320"/>
                  <a:gd name="T88" fmla="*/ 1014 w 1051"/>
                  <a:gd name="T89" fmla="*/ 695 h 1320"/>
                  <a:gd name="T90" fmla="*/ 1000 w 1051"/>
                  <a:gd name="T91" fmla="*/ 723 h 1320"/>
                  <a:gd name="T92" fmla="*/ 986 w 1051"/>
                  <a:gd name="T93" fmla="*/ 753 h 1320"/>
                  <a:gd name="T94" fmla="*/ 850 w 1051"/>
                  <a:gd name="T95" fmla="*/ 1031 h 1320"/>
                  <a:gd name="T96" fmla="*/ 828 w 1051"/>
                  <a:gd name="T97" fmla="*/ 1109 h 1320"/>
                  <a:gd name="T98" fmla="*/ 822 w 1051"/>
                  <a:gd name="T99" fmla="*/ 1140 h 1320"/>
                  <a:gd name="T100" fmla="*/ 822 w 1051"/>
                  <a:gd name="T101" fmla="*/ 1164 h 1320"/>
                  <a:gd name="T102" fmla="*/ 816 w 1051"/>
                  <a:gd name="T103" fmla="*/ 1221 h 1320"/>
                  <a:gd name="T104" fmla="*/ 808 w 1051"/>
                  <a:gd name="T105" fmla="*/ 1243 h 1320"/>
                  <a:gd name="T106" fmla="*/ 800 w 1051"/>
                  <a:gd name="T107" fmla="*/ 1257 h 1320"/>
                  <a:gd name="T108" fmla="*/ 773 w 1051"/>
                  <a:gd name="T109" fmla="*/ 1288 h 1320"/>
                  <a:gd name="T110" fmla="*/ 745 w 1051"/>
                  <a:gd name="T111" fmla="*/ 1308 h 1320"/>
                  <a:gd name="T112" fmla="*/ 527 w 1051"/>
                  <a:gd name="T113" fmla="*/ 1320 h 13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1051" h="1320">
                    <a:moveTo>
                      <a:pt x="324" y="1320"/>
                    </a:moveTo>
                    <a:lnTo>
                      <a:pt x="324" y="1320"/>
                    </a:lnTo>
                    <a:lnTo>
                      <a:pt x="306" y="1308"/>
                    </a:lnTo>
                    <a:lnTo>
                      <a:pt x="292" y="1298"/>
                    </a:lnTo>
                    <a:lnTo>
                      <a:pt x="278" y="1288"/>
                    </a:lnTo>
                    <a:lnTo>
                      <a:pt x="268" y="1275"/>
                    </a:lnTo>
                    <a:lnTo>
                      <a:pt x="251" y="1257"/>
                    </a:lnTo>
                    <a:lnTo>
                      <a:pt x="243" y="1243"/>
                    </a:lnTo>
                    <a:lnTo>
                      <a:pt x="243" y="1243"/>
                    </a:lnTo>
                    <a:lnTo>
                      <a:pt x="239" y="1233"/>
                    </a:lnTo>
                    <a:lnTo>
                      <a:pt x="235" y="1221"/>
                    </a:lnTo>
                    <a:lnTo>
                      <a:pt x="231" y="1192"/>
                    </a:lnTo>
                    <a:lnTo>
                      <a:pt x="229" y="1164"/>
                    </a:lnTo>
                    <a:lnTo>
                      <a:pt x="229" y="1140"/>
                    </a:lnTo>
                    <a:lnTo>
                      <a:pt x="229" y="1140"/>
                    </a:lnTo>
                    <a:lnTo>
                      <a:pt x="227" y="1126"/>
                    </a:lnTo>
                    <a:lnTo>
                      <a:pt x="225" y="1109"/>
                    </a:lnTo>
                    <a:lnTo>
                      <a:pt x="215" y="1073"/>
                    </a:lnTo>
                    <a:lnTo>
                      <a:pt x="201" y="1031"/>
                    </a:lnTo>
                    <a:lnTo>
                      <a:pt x="201" y="1031"/>
                    </a:lnTo>
                    <a:lnTo>
                      <a:pt x="65" y="753"/>
                    </a:lnTo>
                    <a:lnTo>
                      <a:pt x="65" y="753"/>
                    </a:lnTo>
                    <a:lnTo>
                      <a:pt x="51" y="723"/>
                    </a:lnTo>
                    <a:lnTo>
                      <a:pt x="37" y="695"/>
                    </a:lnTo>
                    <a:lnTo>
                      <a:pt x="37" y="695"/>
                    </a:lnTo>
                    <a:lnTo>
                      <a:pt x="21" y="650"/>
                    </a:lnTo>
                    <a:lnTo>
                      <a:pt x="10" y="603"/>
                    </a:lnTo>
                    <a:lnTo>
                      <a:pt x="2" y="555"/>
                    </a:lnTo>
                    <a:lnTo>
                      <a:pt x="0" y="531"/>
                    </a:lnTo>
                    <a:lnTo>
                      <a:pt x="0" y="506"/>
                    </a:lnTo>
                    <a:lnTo>
                      <a:pt x="0" y="506"/>
                    </a:lnTo>
                    <a:lnTo>
                      <a:pt x="0" y="480"/>
                    </a:lnTo>
                    <a:lnTo>
                      <a:pt x="2" y="454"/>
                    </a:lnTo>
                    <a:lnTo>
                      <a:pt x="6" y="429"/>
                    </a:lnTo>
                    <a:lnTo>
                      <a:pt x="10" y="405"/>
                    </a:lnTo>
                    <a:lnTo>
                      <a:pt x="17" y="379"/>
                    </a:lnTo>
                    <a:lnTo>
                      <a:pt x="25" y="357"/>
                    </a:lnTo>
                    <a:lnTo>
                      <a:pt x="33" y="332"/>
                    </a:lnTo>
                    <a:lnTo>
                      <a:pt x="41" y="310"/>
                    </a:lnTo>
                    <a:lnTo>
                      <a:pt x="53" y="286"/>
                    </a:lnTo>
                    <a:lnTo>
                      <a:pt x="63" y="265"/>
                    </a:lnTo>
                    <a:lnTo>
                      <a:pt x="77" y="243"/>
                    </a:lnTo>
                    <a:lnTo>
                      <a:pt x="91" y="223"/>
                    </a:lnTo>
                    <a:lnTo>
                      <a:pt x="122" y="185"/>
                    </a:lnTo>
                    <a:lnTo>
                      <a:pt x="154" y="148"/>
                    </a:lnTo>
                    <a:lnTo>
                      <a:pt x="193" y="116"/>
                    </a:lnTo>
                    <a:lnTo>
                      <a:pt x="233" y="85"/>
                    </a:lnTo>
                    <a:lnTo>
                      <a:pt x="276" y="61"/>
                    </a:lnTo>
                    <a:lnTo>
                      <a:pt x="322" y="39"/>
                    </a:lnTo>
                    <a:lnTo>
                      <a:pt x="346" y="31"/>
                    </a:lnTo>
                    <a:lnTo>
                      <a:pt x="371" y="23"/>
                    </a:lnTo>
                    <a:lnTo>
                      <a:pt x="395" y="17"/>
                    </a:lnTo>
                    <a:lnTo>
                      <a:pt x="421" y="10"/>
                    </a:lnTo>
                    <a:lnTo>
                      <a:pt x="446" y="6"/>
                    </a:lnTo>
                    <a:lnTo>
                      <a:pt x="472" y="2"/>
                    </a:lnTo>
                    <a:lnTo>
                      <a:pt x="498" y="0"/>
                    </a:lnTo>
                    <a:lnTo>
                      <a:pt x="527" y="0"/>
                    </a:lnTo>
                    <a:lnTo>
                      <a:pt x="527" y="0"/>
                    </a:lnTo>
                    <a:lnTo>
                      <a:pt x="553" y="0"/>
                    </a:lnTo>
                    <a:lnTo>
                      <a:pt x="579" y="2"/>
                    </a:lnTo>
                    <a:lnTo>
                      <a:pt x="605" y="6"/>
                    </a:lnTo>
                    <a:lnTo>
                      <a:pt x="632" y="10"/>
                    </a:lnTo>
                    <a:lnTo>
                      <a:pt x="656" y="17"/>
                    </a:lnTo>
                    <a:lnTo>
                      <a:pt x="680" y="23"/>
                    </a:lnTo>
                    <a:lnTo>
                      <a:pt x="705" y="31"/>
                    </a:lnTo>
                    <a:lnTo>
                      <a:pt x="729" y="39"/>
                    </a:lnTo>
                    <a:lnTo>
                      <a:pt x="775" y="61"/>
                    </a:lnTo>
                    <a:lnTo>
                      <a:pt x="818" y="85"/>
                    </a:lnTo>
                    <a:lnTo>
                      <a:pt x="858" y="116"/>
                    </a:lnTo>
                    <a:lnTo>
                      <a:pt x="897" y="148"/>
                    </a:lnTo>
                    <a:lnTo>
                      <a:pt x="931" y="185"/>
                    </a:lnTo>
                    <a:lnTo>
                      <a:pt x="962" y="223"/>
                    </a:lnTo>
                    <a:lnTo>
                      <a:pt x="974" y="243"/>
                    </a:lnTo>
                    <a:lnTo>
                      <a:pt x="988" y="265"/>
                    </a:lnTo>
                    <a:lnTo>
                      <a:pt x="998" y="286"/>
                    </a:lnTo>
                    <a:lnTo>
                      <a:pt x="1010" y="310"/>
                    </a:lnTo>
                    <a:lnTo>
                      <a:pt x="1018" y="332"/>
                    </a:lnTo>
                    <a:lnTo>
                      <a:pt x="1028" y="357"/>
                    </a:lnTo>
                    <a:lnTo>
                      <a:pt x="1035" y="379"/>
                    </a:lnTo>
                    <a:lnTo>
                      <a:pt x="1041" y="405"/>
                    </a:lnTo>
                    <a:lnTo>
                      <a:pt x="1045" y="429"/>
                    </a:lnTo>
                    <a:lnTo>
                      <a:pt x="1049" y="454"/>
                    </a:lnTo>
                    <a:lnTo>
                      <a:pt x="1051" y="480"/>
                    </a:lnTo>
                    <a:lnTo>
                      <a:pt x="1051" y="506"/>
                    </a:lnTo>
                    <a:lnTo>
                      <a:pt x="1051" y="506"/>
                    </a:lnTo>
                    <a:lnTo>
                      <a:pt x="1051" y="531"/>
                    </a:lnTo>
                    <a:lnTo>
                      <a:pt x="1049" y="555"/>
                    </a:lnTo>
                    <a:lnTo>
                      <a:pt x="1043" y="603"/>
                    </a:lnTo>
                    <a:lnTo>
                      <a:pt x="1030" y="650"/>
                    </a:lnTo>
                    <a:lnTo>
                      <a:pt x="1014" y="695"/>
                    </a:lnTo>
                    <a:lnTo>
                      <a:pt x="1014" y="695"/>
                    </a:lnTo>
                    <a:lnTo>
                      <a:pt x="1000" y="723"/>
                    </a:lnTo>
                    <a:lnTo>
                      <a:pt x="986" y="753"/>
                    </a:lnTo>
                    <a:lnTo>
                      <a:pt x="986" y="753"/>
                    </a:lnTo>
                    <a:lnTo>
                      <a:pt x="850" y="1031"/>
                    </a:lnTo>
                    <a:lnTo>
                      <a:pt x="850" y="1031"/>
                    </a:lnTo>
                    <a:lnTo>
                      <a:pt x="836" y="1073"/>
                    </a:lnTo>
                    <a:lnTo>
                      <a:pt x="828" y="1109"/>
                    </a:lnTo>
                    <a:lnTo>
                      <a:pt x="824" y="1126"/>
                    </a:lnTo>
                    <a:lnTo>
                      <a:pt x="822" y="1140"/>
                    </a:lnTo>
                    <a:lnTo>
                      <a:pt x="822" y="1140"/>
                    </a:lnTo>
                    <a:lnTo>
                      <a:pt x="822" y="1164"/>
                    </a:lnTo>
                    <a:lnTo>
                      <a:pt x="820" y="1192"/>
                    </a:lnTo>
                    <a:lnTo>
                      <a:pt x="816" y="1221"/>
                    </a:lnTo>
                    <a:lnTo>
                      <a:pt x="812" y="1233"/>
                    </a:lnTo>
                    <a:lnTo>
                      <a:pt x="808" y="1243"/>
                    </a:lnTo>
                    <a:lnTo>
                      <a:pt x="808" y="1243"/>
                    </a:lnTo>
                    <a:lnTo>
                      <a:pt x="800" y="1257"/>
                    </a:lnTo>
                    <a:lnTo>
                      <a:pt x="784" y="1275"/>
                    </a:lnTo>
                    <a:lnTo>
                      <a:pt x="773" y="1288"/>
                    </a:lnTo>
                    <a:lnTo>
                      <a:pt x="759" y="1298"/>
                    </a:lnTo>
                    <a:lnTo>
                      <a:pt x="745" y="1308"/>
                    </a:lnTo>
                    <a:lnTo>
                      <a:pt x="727" y="1320"/>
                    </a:lnTo>
                    <a:lnTo>
                      <a:pt x="527" y="1320"/>
                    </a:lnTo>
                    <a:lnTo>
                      <a:pt x="324" y="132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2" name="Freeform 136"/>
              <p:cNvSpPr>
                <a:spLocks/>
              </p:cNvSpPr>
              <p:nvPr/>
            </p:nvSpPr>
            <p:spPr bwMode="auto">
              <a:xfrm>
                <a:off x="2213" y="376"/>
                <a:ext cx="1053" cy="1322"/>
              </a:xfrm>
              <a:custGeom>
                <a:avLst/>
                <a:gdLst>
                  <a:gd name="T0" fmla="*/ 527 w 1053"/>
                  <a:gd name="T1" fmla="*/ 0 h 1322"/>
                  <a:gd name="T2" fmla="*/ 472 w 1053"/>
                  <a:gd name="T3" fmla="*/ 4 h 1322"/>
                  <a:gd name="T4" fmla="*/ 421 w 1053"/>
                  <a:gd name="T5" fmla="*/ 10 h 1322"/>
                  <a:gd name="T6" fmla="*/ 371 w 1053"/>
                  <a:gd name="T7" fmla="*/ 25 h 1322"/>
                  <a:gd name="T8" fmla="*/ 322 w 1053"/>
                  <a:gd name="T9" fmla="*/ 41 h 1322"/>
                  <a:gd name="T10" fmla="*/ 233 w 1053"/>
                  <a:gd name="T11" fmla="*/ 87 h 1322"/>
                  <a:gd name="T12" fmla="*/ 154 w 1053"/>
                  <a:gd name="T13" fmla="*/ 150 h 1322"/>
                  <a:gd name="T14" fmla="*/ 89 w 1053"/>
                  <a:gd name="T15" fmla="*/ 225 h 1322"/>
                  <a:gd name="T16" fmla="*/ 63 w 1053"/>
                  <a:gd name="T17" fmla="*/ 267 h 1322"/>
                  <a:gd name="T18" fmla="*/ 41 w 1053"/>
                  <a:gd name="T19" fmla="*/ 310 h 1322"/>
                  <a:gd name="T20" fmla="*/ 23 w 1053"/>
                  <a:gd name="T21" fmla="*/ 357 h 1322"/>
                  <a:gd name="T22" fmla="*/ 10 w 1053"/>
                  <a:gd name="T23" fmla="*/ 405 h 1322"/>
                  <a:gd name="T24" fmla="*/ 2 w 1053"/>
                  <a:gd name="T25" fmla="*/ 456 h 1322"/>
                  <a:gd name="T26" fmla="*/ 0 w 1053"/>
                  <a:gd name="T27" fmla="*/ 508 h 1322"/>
                  <a:gd name="T28" fmla="*/ 0 w 1053"/>
                  <a:gd name="T29" fmla="*/ 533 h 1322"/>
                  <a:gd name="T30" fmla="*/ 8 w 1053"/>
                  <a:gd name="T31" fmla="*/ 605 h 1322"/>
                  <a:gd name="T32" fmla="*/ 37 w 1053"/>
                  <a:gd name="T33" fmla="*/ 697 h 1322"/>
                  <a:gd name="T34" fmla="*/ 49 w 1053"/>
                  <a:gd name="T35" fmla="*/ 727 h 1322"/>
                  <a:gd name="T36" fmla="*/ 65 w 1053"/>
                  <a:gd name="T37" fmla="*/ 755 h 1322"/>
                  <a:gd name="T38" fmla="*/ 201 w 1053"/>
                  <a:gd name="T39" fmla="*/ 1033 h 1322"/>
                  <a:gd name="T40" fmla="*/ 223 w 1053"/>
                  <a:gd name="T41" fmla="*/ 1111 h 1322"/>
                  <a:gd name="T42" fmla="*/ 229 w 1053"/>
                  <a:gd name="T43" fmla="*/ 1142 h 1322"/>
                  <a:gd name="T44" fmla="*/ 229 w 1053"/>
                  <a:gd name="T45" fmla="*/ 1168 h 1322"/>
                  <a:gd name="T46" fmla="*/ 235 w 1053"/>
                  <a:gd name="T47" fmla="*/ 1223 h 1322"/>
                  <a:gd name="T48" fmla="*/ 243 w 1053"/>
                  <a:gd name="T49" fmla="*/ 1245 h 1322"/>
                  <a:gd name="T50" fmla="*/ 251 w 1053"/>
                  <a:gd name="T51" fmla="*/ 1259 h 1322"/>
                  <a:gd name="T52" fmla="*/ 278 w 1053"/>
                  <a:gd name="T53" fmla="*/ 1290 h 1322"/>
                  <a:gd name="T54" fmla="*/ 306 w 1053"/>
                  <a:gd name="T55" fmla="*/ 1312 h 1322"/>
                  <a:gd name="T56" fmla="*/ 527 w 1053"/>
                  <a:gd name="T57" fmla="*/ 1322 h 1322"/>
                  <a:gd name="T58" fmla="*/ 727 w 1053"/>
                  <a:gd name="T59" fmla="*/ 1322 h 1322"/>
                  <a:gd name="T60" fmla="*/ 761 w 1053"/>
                  <a:gd name="T61" fmla="*/ 1302 h 1322"/>
                  <a:gd name="T62" fmla="*/ 784 w 1053"/>
                  <a:gd name="T63" fmla="*/ 1279 h 1322"/>
                  <a:gd name="T64" fmla="*/ 808 w 1053"/>
                  <a:gd name="T65" fmla="*/ 1245 h 1322"/>
                  <a:gd name="T66" fmla="*/ 812 w 1053"/>
                  <a:gd name="T67" fmla="*/ 1235 h 1322"/>
                  <a:gd name="T68" fmla="*/ 820 w 1053"/>
                  <a:gd name="T69" fmla="*/ 1196 h 1322"/>
                  <a:gd name="T70" fmla="*/ 824 w 1053"/>
                  <a:gd name="T71" fmla="*/ 1142 h 1322"/>
                  <a:gd name="T72" fmla="*/ 824 w 1053"/>
                  <a:gd name="T73" fmla="*/ 1128 h 1322"/>
                  <a:gd name="T74" fmla="*/ 836 w 1053"/>
                  <a:gd name="T75" fmla="*/ 1077 h 1322"/>
                  <a:gd name="T76" fmla="*/ 850 w 1053"/>
                  <a:gd name="T77" fmla="*/ 1033 h 1322"/>
                  <a:gd name="T78" fmla="*/ 986 w 1053"/>
                  <a:gd name="T79" fmla="*/ 755 h 1322"/>
                  <a:gd name="T80" fmla="*/ 1014 w 1053"/>
                  <a:gd name="T81" fmla="*/ 697 h 1322"/>
                  <a:gd name="T82" fmla="*/ 1030 w 1053"/>
                  <a:gd name="T83" fmla="*/ 652 h 1322"/>
                  <a:gd name="T84" fmla="*/ 1049 w 1053"/>
                  <a:gd name="T85" fmla="*/ 557 h 1322"/>
                  <a:gd name="T86" fmla="*/ 1053 w 1053"/>
                  <a:gd name="T87" fmla="*/ 508 h 1322"/>
                  <a:gd name="T88" fmla="*/ 1051 w 1053"/>
                  <a:gd name="T89" fmla="*/ 482 h 1322"/>
                  <a:gd name="T90" fmla="*/ 1047 w 1053"/>
                  <a:gd name="T91" fmla="*/ 431 h 1322"/>
                  <a:gd name="T92" fmla="*/ 1035 w 1053"/>
                  <a:gd name="T93" fmla="*/ 381 h 1322"/>
                  <a:gd name="T94" fmla="*/ 1020 w 1053"/>
                  <a:gd name="T95" fmla="*/ 334 h 1322"/>
                  <a:gd name="T96" fmla="*/ 1000 w 1053"/>
                  <a:gd name="T97" fmla="*/ 288 h 1322"/>
                  <a:gd name="T98" fmla="*/ 976 w 1053"/>
                  <a:gd name="T99" fmla="*/ 245 h 1322"/>
                  <a:gd name="T100" fmla="*/ 931 w 1053"/>
                  <a:gd name="T101" fmla="*/ 187 h 1322"/>
                  <a:gd name="T102" fmla="*/ 858 w 1053"/>
                  <a:gd name="T103" fmla="*/ 118 h 1322"/>
                  <a:gd name="T104" fmla="*/ 775 w 1053"/>
                  <a:gd name="T105" fmla="*/ 63 h 1322"/>
                  <a:gd name="T106" fmla="*/ 705 w 1053"/>
                  <a:gd name="T107" fmla="*/ 33 h 1322"/>
                  <a:gd name="T108" fmla="*/ 656 w 1053"/>
                  <a:gd name="T109" fmla="*/ 17 h 1322"/>
                  <a:gd name="T110" fmla="*/ 605 w 1053"/>
                  <a:gd name="T111" fmla="*/ 6 h 1322"/>
                  <a:gd name="T112" fmla="*/ 553 w 1053"/>
                  <a:gd name="T113" fmla="*/ 2 h 13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1053" h="1322">
                    <a:moveTo>
                      <a:pt x="527" y="0"/>
                    </a:moveTo>
                    <a:lnTo>
                      <a:pt x="527" y="0"/>
                    </a:lnTo>
                    <a:lnTo>
                      <a:pt x="498" y="2"/>
                    </a:lnTo>
                    <a:lnTo>
                      <a:pt x="472" y="4"/>
                    </a:lnTo>
                    <a:lnTo>
                      <a:pt x="446" y="6"/>
                    </a:lnTo>
                    <a:lnTo>
                      <a:pt x="421" y="10"/>
                    </a:lnTo>
                    <a:lnTo>
                      <a:pt x="395" y="17"/>
                    </a:lnTo>
                    <a:lnTo>
                      <a:pt x="371" y="25"/>
                    </a:lnTo>
                    <a:lnTo>
                      <a:pt x="346" y="33"/>
                    </a:lnTo>
                    <a:lnTo>
                      <a:pt x="322" y="41"/>
                    </a:lnTo>
                    <a:lnTo>
                      <a:pt x="276" y="63"/>
                    </a:lnTo>
                    <a:lnTo>
                      <a:pt x="233" y="87"/>
                    </a:lnTo>
                    <a:lnTo>
                      <a:pt x="193" y="118"/>
                    </a:lnTo>
                    <a:lnTo>
                      <a:pt x="154" y="150"/>
                    </a:lnTo>
                    <a:lnTo>
                      <a:pt x="120" y="187"/>
                    </a:lnTo>
                    <a:lnTo>
                      <a:pt x="89" y="225"/>
                    </a:lnTo>
                    <a:lnTo>
                      <a:pt x="77" y="245"/>
                    </a:lnTo>
                    <a:lnTo>
                      <a:pt x="63" y="267"/>
                    </a:lnTo>
                    <a:lnTo>
                      <a:pt x="51" y="288"/>
                    </a:lnTo>
                    <a:lnTo>
                      <a:pt x="41" y="310"/>
                    </a:lnTo>
                    <a:lnTo>
                      <a:pt x="31" y="334"/>
                    </a:lnTo>
                    <a:lnTo>
                      <a:pt x="23" y="357"/>
                    </a:lnTo>
                    <a:lnTo>
                      <a:pt x="17" y="381"/>
                    </a:lnTo>
                    <a:lnTo>
                      <a:pt x="10" y="405"/>
                    </a:lnTo>
                    <a:lnTo>
                      <a:pt x="6" y="431"/>
                    </a:lnTo>
                    <a:lnTo>
                      <a:pt x="2" y="456"/>
                    </a:lnTo>
                    <a:lnTo>
                      <a:pt x="0" y="482"/>
                    </a:lnTo>
                    <a:lnTo>
                      <a:pt x="0" y="508"/>
                    </a:lnTo>
                    <a:lnTo>
                      <a:pt x="0" y="508"/>
                    </a:lnTo>
                    <a:lnTo>
                      <a:pt x="0" y="533"/>
                    </a:lnTo>
                    <a:lnTo>
                      <a:pt x="2" y="557"/>
                    </a:lnTo>
                    <a:lnTo>
                      <a:pt x="8" y="605"/>
                    </a:lnTo>
                    <a:lnTo>
                      <a:pt x="21" y="652"/>
                    </a:lnTo>
                    <a:lnTo>
                      <a:pt x="37" y="697"/>
                    </a:lnTo>
                    <a:lnTo>
                      <a:pt x="37" y="697"/>
                    </a:lnTo>
                    <a:lnTo>
                      <a:pt x="49" y="727"/>
                    </a:lnTo>
                    <a:lnTo>
                      <a:pt x="65" y="755"/>
                    </a:lnTo>
                    <a:lnTo>
                      <a:pt x="65" y="755"/>
                    </a:lnTo>
                    <a:lnTo>
                      <a:pt x="201" y="1033"/>
                    </a:lnTo>
                    <a:lnTo>
                      <a:pt x="201" y="1033"/>
                    </a:lnTo>
                    <a:lnTo>
                      <a:pt x="215" y="1077"/>
                    </a:lnTo>
                    <a:lnTo>
                      <a:pt x="223" y="1111"/>
                    </a:lnTo>
                    <a:lnTo>
                      <a:pt x="227" y="1128"/>
                    </a:lnTo>
                    <a:lnTo>
                      <a:pt x="229" y="1142"/>
                    </a:lnTo>
                    <a:lnTo>
                      <a:pt x="229" y="1142"/>
                    </a:lnTo>
                    <a:lnTo>
                      <a:pt x="229" y="1168"/>
                    </a:lnTo>
                    <a:lnTo>
                      <a:pt x="231" y="1196"/>
                    </a:lnTo>
                    <a:lnTo>
                      <a:pt x="235" y="1223"/>
                    </a:lnTo>
                    <a:lnTo>
                      <a:pt x="239" y="1235"/>
                    </a:lnTo>
                    <a:lnTo>
                      <a:pt x="243" y="1245"/>
                    </a:lnTo>
                    <a:lnTo>
                      <a:pt x="243" y="1245"/>
                    </a:lnTo>
                    <a:lnTo>
                      <a:pt x="251" y="1259"/>
                    </a:lnTo>
                    <a:lnTo>
                      <a:pt x="268" y="1279"/>
                    </a:lnTo>
                    <a:lnTo>
                      <a:pt x="278" y="1290"/>
                    </a:lnTo>
                    <a:lnTo>
                      <a:pt x="292" y="1302"/>
                    </a:lnTo>
                    <a:lnTo>
                      <a:pt x="306" y="1312"/>
                    </a:lnTo>
                    <a:lnTo>
                      <a:pt x="324" y="1322"/>
                    </a:lnTo>
                    <a:lnTo>
                      <a:pt x="527" y="1322"/>
                    </a:lnTo>
                    <a:lnTo>
                      <a:pt x="727" y="1322"/>
                    </a:lnTo>
                    <a:lnTo>
                      <a:pt x="727" y="1322"/>
                    </a:lnTo>
                    <a:lnTo>
                      <a:pt x="745" y="1312"/>
                    </a:lnTo>
                    <a:lnTo>
                      <a:pt x="761" y="1302"/>
                    </a:lnTo>
                    <a:lnTo>
                      <a:pt x="773" y="1290"/>
                    </a:lnTo>
                    <a:lnTo>
                      <a:pt x="784" y="1279"/>
                    </a:lnTo>
                    <a:lnTo>
                      <a:pt x="800" y="1259"/>
                    </a:lnTo>
                    <a:lnTo>
                      <a:pt x="808" y="1245"/>
                    </a:lnTo>
                    <a:lnTo>
                      <a:pt x="808" y="1245"/>
                    </a:lnTo>
                    <a:lnTo>
                      <a:pt x="812" y="1235"/>
                    </a:lnTo>
                    <a:lnTo>
                      <a:pt x="816" y="1223"/>
                    </a:lnTo>
                    <a:lnTo>
                      <a:pt x="820" y="1196"/>
                    </a:lnTo>
                    <a:lnTo>
                      <a:pt x="822" y="1168"/>
                    </a:lnTo>
                    <a:lnTo>
                      <a:pt x="824" y="1142"/>
                    </a:lnTo>
                    <a:lnTo>
                      <a:pt x="824" y="1142"/>
                    </a:lnTo>
                    <a:lnTo>
                      <a:pt x="824" y="1128"/>
                    </a:lnTo>
                    <a:lnTo>
                      <a:pt x="828" y="1111"/>
                    </a:lnTo>
                    <a:lnTo>
                      <a:pt x="836" y="1077"/>
                    </a:lnTo>
                    <a:lnTo>
                      <a:pt x="850" y="1033"/>
                    </a:lnTo>
                    <a:lnTo>
                      <a:pt x="850" y="1033"/>
                    </a:lnTo>
                    <a:lnTo>
                      <a:pt x="986" y="755"/>
                    </a:lnTo>
                    <a:lnTo>
                      <a:pt x="986" y="755"/>
                    </a:lnTo>
                    <a:lnTo>
                      <a:pt x="1002" y="727"/>
                    </a:lnTo>
                    <a:lnTo>
                      <a:pt x="1014" y="697"/>
                    </a:lnTo>
                    <a:lnTo>
                      <a:pt x="1014" y="697"/>
                    </a:lnTo>
                    <a:lnTo>
                      <a:pt x="1030" y="652"/>
                    </a:lnTo>
                    <a:lnTo>
                      <a:pt x="1043" y="605"/>
                    </a:lnTo>
                    <a:lnTo>
                      <a:pt x="1049" y="557"/>
                    </a:lnTo>
                    <a:lnTo>
                      <a:pt x="1051" y="533"/>
                    </a:lnTo>
                    <a:lnTo>
                      <a:pt x="1053" y="508"/>
                    </a:lnTo>
                    <a:lnTo>
                      <a:pt x="1053" y="508"/>
                    </a:lnTo>
                    <a:lnTo>
                      <a:pt x="1051" y="482"/>
                    </a:lnTo>
                    <a:lnTo>
                      <a:pt x="1049" y="456"/>
                    </a:lnTo>
                    <a:lnTo>
                      <a:pt x="1047" y="431"/>
                    </a:lnTo>
                    <a:lnTo>
                      <a:pt x="1041" y="405"/>
                    </a:lnTo>
                    <a:lnTo>
                      <a:pt x="1035" y="381"/>
                    </a:lnTo>
                    <a:lnTo>
                      <a:pt x="1028" y="357"/>
                    </a:lnTo>
                    <a:lnTo>
                      <a:pt x="1020" y="334"/>
                    </a:lnTo>
                    <a:lnTo>
                      <a:pt x="1010" y="310"/>
                    </a:lnTo>
                    <a:lnTo>
                      <a:pt x="1000" y="288"/>
                    </a:lnTo>
                    <a:lnTo>
                      <a:pt x="988" y="267"/>
                    </a:lnTo>
                    <a:lnTo>
                      <a:pt x="976" y="245"/>
                    </a:lnTo>
                    <a:lnTo>
                      <a:pt x="962" y="225"/>
                    </a:lnTo>
                    <a:lnTo>
                      <a:pt x="931" y="187"/>
                    </a:lnTo>
                    <a:lnTo>
                      <a:pt x="897" y="150"/>
                    </a:lnTo>
                    <a:lnTo>
                      <a:pt x="858" y="118"/>
                    </a:lnTo>
                    <a:lnTo>
                      <a:pt x="818" y="87"/>
                    </a:lnTo>
                    <a:lnTo>
                      <a:pt x="775" y="63"/>
                    </a:lnTo>
                    <a:lnTo>
                      <a:pt x="729" y="41"/>
                    </a:lnTo>
                    <a:lnTo>
                      <a:pt x="705" y="33"/>
                    </a:lnTo>
                    <a:lnTo>
                      <a:pt x="680" y="25"/>
                    </a:lnTo>
                    <a:lnTo>
                      <a:pt x="656" y="17"/>
                    </a:lnTo>
                    <a:lnTo>
                      <a:pt x="632" y="10"/>
                    </a:lnTo>
                    <a:lnTo>
                      <a:pt x="605" y="6"/>
                    </a:lnTo>
                    <a:lnTo>
                      <a:pt x="579" y="4"/>
                    </a:lnTo>
                    <a:lnTo>
                      <a:pt x="553" y="2"/>
                    </a:lnTo>
                    <a:lnTo>
                      <a:pt x="52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3" name="Freeform 137"/>
              <p:cNvSpPr>
                <a:spLocks noEditPoints="1"/>
              </p:cNvSpPr>
              <p:nvPr/>
            </p:nvSpPr>
            <p:spPr bwMode="auto">
              <a:xfrm>
                <a:off x="2213" y="378"/>
                <a:ext cx="1051" cy="1320"/>
              </a:xfrm>
              <a:custGeom>
                <a:avLst/>
                <a:gdLst>
                  <a:gd name="T0" fmla="*/ 292 w 1051"/>
                  <a:gd name="T1" fmla="*/ 1298 h 1320"/>
                  <a:gd name="T2" fmla="*/ 243 w 1051"/>
                  <a:gd name="T3" fmla="*/ 1241 h 1320"/>
                  <a:gd name="T4" fmla="*/ 231 w 1051"/>
                  <a:gd name="T5" fmla="*/ 1192 h 1320"/>
                  <a:gd name="T6" fmla="*/ 227 w 1051"/>
                  <a:gd name="T7" fmla="*/ 1126 h 1320"/>
                  <a:gd name="T8" fmla="*/ 201 w 1051"/>
                  <a:gd name="T9" fmla="*/ 1031 h 1320"/>
                  <a:gd name="T10" fmla="*/ 37 w 1051"/>
                  <a:gd name="T11" fmla="*/ 695 h 1320"/>
                  <a:gd name="T12" fmla="*/ 2 w 1051"/>
                  <a:gd name="T13" fmla="*/ 555 h 1320"/>
                  <a:gd name="T14" fmla="*/ 2 w 1051"/>
                  <a:gd name="T15" fmla="*/ 480 h 1320"/>
                  <a:gd name="T16" fmla="*/ 17 w 1051"/>
                  <a:gd name="T17" fmla="*/ 381 h 1320"/>
                  <a:gd name="T18" fmla="*/ 53 w 1051"/>
                  <a:gd name="T19" fmla="*/ 288 h 1320"/>
                  <a:gd name="T20" fmla="*/ 156 w 1051"/>
                  <a:gd name="T21" fmla="*/ 148 h 1320"/>
                  <a:gd name="T22" fmla="*/ 322 w 1051"/>
                  <a:gd name="T23" fmla="*/ 41 h 1320"/>
                  <a:gd name="T24" fmla="*/ 421 w 1051"/>
                  <a:gd name="T25" fmla="*/ 10 h 1320"/>
                  <a:gd name="T26" fmla="*/ 527 w 1051"/>
                  <a:gd name="T27" fmla="*/ 0 h 1320"/>
                  <a:gd name="T28" fmla="*/ 605 w 1051"/>
                  <a:gd name="T29" fmla="*/ 6 h 1320"/>
                  <a:gd name="T30" fmla="*/ 705 w 1051"/>
                  <a:gd name="T31" fmla="*/ 31 h 1320"/>
                  <a:gd name="T32" fmla="*/ 858 w 1051"/>
                  <a:gd name="T33" fmla="*/ 116 h 1320"/>
                  <a:gd name="T34" fmla="*/ 986 w 1051"/>
                  <a:gd name="T35" fmla="*/ 265 h 1320"/>
                  <a:gd name="T36" fmla="*/ 1026 w 1051"/>
                  <a:gd name="T37" fmla="*/ 357 h 1320"/>
                  <a:gd name="T38" fmla="*/ 1049 w 1051"/>
                  <a:gd name="T39" fmla="*/ 454 h 1320"/>
                  <a:gd name="T40" fmla="*/ 1051 w 1051"/>
                  <a:gd name="T41" fmla="*/ 531 h 1320"/>
                  <a:gd name="T42" fmla="*/ 1014 w 1051"/>
                  <a:gd name="T43" fmla="*/ 695 h 1320"/>
                  <a:gd name="T44" fmla="*/ 986 w 1051"/>
                  <a:gd name="T45" fmla="*/ 751 h 1320"/>
                  <a:gd name="T46" fmla="*/ 826 w 1051"/>
                  <a:gd name="T47" fmla="*/ 1109 h 1320"/>
                  <a:gd name="T48" fmla="*/ 822 w 1051"/>
                  <a:gd name="T49" fmla="*/ 1164 h 1320"/>
                  <a:gd name="T50" fmla="*/ 808 w 1051"/>
                  <a:gd name="T51" fmla="*/ 1241 h 1320"/>
                  <a:gd name="T52" fmla="*/ 773 w 1051"/>
                  <a:gd name="T53" fmla="*/ 1286 h 1320"/>
                  <a:gd name="T54" fmla="*/ 527 w 1051"/>
                  <a:gd name="T55" fmla="*/ 1318 h 1320"/>
                  <a:gd name="T56" fmla="*/ 498 w 1051"/>
                  <a:gd name="T57" fmla="*/ 0 h 1320"/>
                  <a:gd name="T58" fmla="*/ 395 w 1051"/>
                  <a:gd name="T59" fmla="*/ 17 h 1320"/>
                  <a:gd name="T60" fmla="*/ 276 w 1051"/>
                  <a:gd name="T61" fmla="*/ 61 h 1320"/>
                  <a:gd name="T62" fmla="*/ 122 w 1051"/>
                  <a:gd name="T63" fmla="*/ 185 h 1320"/>
                  <a:gd name="T64" fmla="*/ 53 w 1051"/>
                  <a:gd name="T65" fmla="*/ 286 h 1320"/>
                  <a:gd name="T66" fmla="*/ 17 w 1051"/>
                  <a:gd name="T67" fmla="*/ 379 h 1320"/>
                  <a:gd name="T68" fmla="*/ 0 w 1051"/>
                  <a:gd name="T69" fmla="*/ 480 h 1320"/>
                  <a:gd name="T70" fmla="*/ 2 w 1051"/>
                  <a:gd name="T71" fmla="*/ 555 h 1320"/>
                  <a:gd name="T72" fmla="*/ 37 w 1051"/>
                  <a:gd name="T73" fmla="*/ 695 h 1320"/>
                  <a:gd name="T74" fmla="*/ 201 w 1051"/>
                  <a:gd name="T75" fmla="*/ 1031 h 1320"/>
                  <a:gd name="T76" fmla="*/ 227 w 1051"/>
                  <a:gd name="T77" fmla="*/ 1126 h 1320"/>
                  <a:gd name="T78" fmla="*/ 231 w 1051"/>
                  <a:gd name="T79" fmla="*/ 1192 h 1320"/>
                  <a:gd name="T80" fmla="*/ 243 w 1051"/>
                  <a:gd name="T81" fmla="*/ 1243 h 1320"/>
                  <a:gd name="T82" fmla="*/ 292 w 1051"/>
                  <a:gd name="T83" fmla="*/ 1298 h 1320"/>
                  <a:gd name="T84" fmla="*/ 727 w 1051"/>
                  <a:gd name="T85" fmla="*/ 1320 h 1320"/>
                  <a:gd name="T86" fmla="*/ 773 w 1051"/>
                  <a:gd name="T87" fmla="*/ 1288 h 1320"/>
                  <a:gd name="T88" fmla="*/ 808 w 1051"/>
                  <a:gd name="T89" fmla="*/ 1243 h 1320"/>
                  <a:gd name="T90" fmla="*/ 822 w 1051"/>
                  <a:gd name="T91" fmla="*/ 1164 h 1320"/>
                  <a:gd name="T92" fmla="*/ 828 w 1051"/>
                  <a:gd name="T93" fmla="*/ 1109 h 1320"/>
                  <a:gd name="T94" fmla="*/ 986 w 1051"/>
                  <a:gd name="T95" fmla="*/ 753 h 1320"/>
                  <a:gd name="T96" fmla="*/ 1014 w 1051"/>
                  <a:gd name="T97" fmla="*/ 695 h 1320"/>
                  <a:gd name="T98" fmla="*/ 1051 w 1051"/>
                  <a:gd name="T99" fmla="*/ 531 h 1320"/>
                  <a:gd name="T100" fmla="*/ 1049 w 1051"/>
                  <a:gd name="T101" fmla="*/ 454 h 1320"/>
                  <a:gd name="T102" fmla="*/ 1028 w 1051"/>
                  <a:gd name="T103" fmla="*/ 357 h 1320"/>
                  <a:gd name="T104" fmla="*/ 988 w 1051"/>
                  <a:gd name="T105" fmla="*/ 265 h 1320"/>
                  <a:gd name="T106" fmla="*/ 897 w 1051"/>
                  <a:gd name="T107" fmla="*/ 148 h 1320"/>
                  <a:gd name="T108" fmla="*/ 729 w 1051"/>
                  <a:gd name="T109" fmla="*/ 39 h 1320"/>
                  <a:gd name="T110" fmla="*/ 632 w 1051"/>
                  <a:gd name="T111" fmla="*/ 10 h 1320"/>
                  <a:gd name="T112" fmla="*/ 527 w 1051"/>
                  <a:gd name="T113" fmla="*/ 0 h 13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1051" h="1320">
                    <a:moveTo>
                      <a:pt x="324" y="1318"/>
                    </a:moveTo>
                    <a:lnTo>
                      <a:pt x="324" y="1318"/>
                    </a:lnTo>
                    <a:lnTo>
                      <a:pt x="308" y="1308"/>
                    </a:lnTo>
                    <a:lnTo>
                      <a:pt x="292" y="1298"/>
                    </a:lnTo>
                    <a:lnTo>
                      <a:pt x="280" y="1286"/>
                    </a:lnTo>
                    <a:lnTo>
                      <a:pt x="268" y="1275"/>
                    </a:lnTo>
                    <a:lnTo>
                      <a:pt x="253" y="1255"/>
                    </a:lnTo>
                    <a:lnTo>
                      <a:pt x="243" y="1241"/>
                    </a:lnTo>
                    <a:lnTo>
                      <a:pt x="243" y="1241"/>
                    </a:lnTo>
                    <a:lnTo>
                      <a:pt x="239" y="1231"/>
                    </a:lnTo>
                    <a:lnTo>
                      <a:pt x="237" y="1219"/>
                    </a:lnTo>
                    <a:lnTo>
                      <a:pt x="231" y="1192"/>
                    </a:lnTo>
                    <a:lnTo>
                      <a:pt x="229" y="1164"/>
                    </a:lnTo>
                    <a:lnTo>
                      <a:pt x="229" y="1138"/>
                    </a:lnTo>
                    <a:lnTo>
                      <a:pt x="229" y="1138"/>
                    </a:lnTo>
                    <a:lnTo>
                      <a:pt x="227" y="1126"/>
                    </a:lnTo>
                    <a:lnTo>
                      <a:pt x="225" y="1109"/>
                    </a:lnTo>
                    <a:lnTo>
                      <a:pt x="215" y="1073"/>
                    </a:lnTo>
                    <a:lnTo>
                      <a:pt x="201" y="1031"/>
                    </a:lnTo>
                    <a:lnTo>
                      <a:pt x="201" y="1031"/>
                    </a:lnTo>
                    <a:lnTo>
                      <a:pt x="67" y="751"/>
                    </a:lnTo>
                    <a:lnTo>
                      <a:pt x="67" y="751"/>
                    </a:lnTo>
                    <a:lnTo>
                      <a:pt x="51" y="723"/>
                    </a:lnTo>
                    <a:lnTo>
                      <a:pt x="37" y="695"/>
                    </a:lnTo>
                    <a:lnTo>
                      <a:pt x="37" y="695"/>
                    </a:lnTo>
                    <a:lnTo>
                      <a:pt x="23" y="650"/>
                    </a:lnTo>
                    <a:lnTo>
                      <a:pt x="10" y="603"/>
                    </a:lnTo>
                    <a:lnTo>
                      <a:pt x="2" y="555"/>
                    </a:lnTo>
                    <a:lnTo>
                      <a:pt x="2" y="531"/>
                    </a:lnTo>
                    <a:lnTo>
                      <a:pt x="0" y="506"/>
                    </a:lnTo>
                    <a:lnTo>
                      <a:pt x="0" y="506"/>
                    </a:lnTo>
                    <a:lnTo>
                      <a:pt x="2" y="480"/>
                    </a:lnTo>
                    <a:lnTo>
                      <a:pt x="4" y="454"/>
                    </a:lnTo>
                    <a:lnTo>
                      <a:pt x="6" y="429"/>
                    </a:lnTo>
                    <a:lnTo>
                      <a:pt x="13" y="405"/>
                    </a:lnTo>
                    <a:lnTo>
                      <a:pt x="17" y="381"/>
                    </a:lnTo>
                    <a:lnTo>
                      <a:pt x="25" y="357"/>
                    </a:lnTo>
                    <a:lnTo>
                      <a:pt x="33" y="332"/>
                    </a:lnTo>
                    <a:lnTo>
                      <a:pt x="43" y="310"/>
                    </a:lnTo>
                    <a:lnTo>
                      <a:pt x="53" y="288"/>
                    </a:lnTo>
                    <a:lnTo>
                      <a:pt x="65" y="265"/>
                    </a:lnTo>
                    <a:lnTo>
                      <a:pt x="91" y="223"/>
                    </a:lnTo>
                    <a:lnTo>
                      <a:pt x="122" y="185"/>
                    </a:lnTo>
                    <a:lnTo>
                      <a:pt x="156" y="148"/>
                    </a:lnTo>
                    <a:lnTo>
                      <a:pt x="193" y="116"/>
                    </a:lnTo>
                    <a:lnTo>
                      <a:pt x="233" y="87"/>
                    </a:lnTo>
                    <a:lnTo>
                      <a:pt x="278" y="61"/>
                    </a:lnTo>
                    <a:lnTo>
                      <a:pt x="322" y="41"/>
                    </a:lnTo>
                    <a:lnTo>
                      <a:pt x="346" y="31"/>
                    </a:lnTo>
                    <a:lnTo>
                      <a:pt x="371" y="23"/>
                    </a:lnTo>
                    <a:lnTo>
                      <a:pt x="395" y="17"/>
                    </a:lnTo>
                    <a:lnTo>
                      <a:pt x="421" y="10"/>
                    </a:lnTo>
                    <a:lnTo>
                      <a:pt x="446" y="6"/>
                    </a:lnTo>
                    <a:lnTo>
                      <a:pt x="472" y="2"/>
                    </a:lnTo>
                    <a:lnTo>
                      <a:pt x="498" y="0"/>
                    </a:lnTo>
                    <a:lnTo>
                      <a:pt x="527" y="0"/>
                    </a:lnTo>
                    <a:lnTo>
                      <a:pt x="527" y="0"/>
                    </a:lnTo>
                    <a:lnTo>
                      <a:pt x="553" y="0"/>
                    </a:lnTo>
                    <a:lnTo>
                      <a:pt x="579" y="2"/>
                    </a:lnTo>
                    <a:lnTo>
                      <a:pt x="605" y="6"/>
                    </a:lnTo>
                    <a:lnTo>
                      <a:pt x="632" y="10"/>
                    </a:lnTo>
                    <a:lnTo>
                      <a:pt x="656" y="17"/>
                    </a:lnTo>
                    <a:lnTo>
                      <a:pt x="680" y="23"/>
                    </a:lnTo>
                    <a:lnTo>
                      <a:pt x="705" y="31"/>
                    </a:lnTo>
                    <a:lnTo>
                      <a:pt x="729" y="41"/>
                    </a:lnTo>
                    <a:lnTo>
                      <a:pt x="775" y="61"/>
                    </a:lnTo>
                    <a:lnTo>
                      <a:pt x="818" y="87"/>
                    </a:lnTo>
                    <a:lnTo>
                      <a:pt x="858" y="116"/>
                    </a:lnTo>
                    <a:lnTo>
                      <a:pt x="897" y="148"/>
                    </a:lnTo>
                    <a:lnTo>
                      <a:pt x="929" y="185"/>
                    </a:lnTo>
                    <a:lnTo>
                      <a:pt x="960" y="223"/>
                    </a:lnTo>
                    <a:lnTo>
                      <a:pt x="986" y="265"/>
                    </a:lnTo>
                    <a:lnTo>
                      <a:pt x="998" y="288"/>
                    </a:lnTo>
                    <a:lnTo>
                      <a:pt x="1008" y="310"/>
                    </a:lnTo>
                    <a:lnTo>
                      <a:pt x="1018" y="332"/>
                    </a:lnTo>
                    <a:lnTo>
                      <a:pt x="1026" y="357"/>
                    </a:lnTo>
                    <a:lnTo>
                      <a:pt x="1035" y="381"/>
                    </a:lnTo>
                    <a:lnTo>
                      <a:pt x="1041" y="405"/>
                    </a:lnTo>
                    <a:lnTo>
                      <a:pt x="1045" y="429"/>
                    </a:lnTo>
                    <a:lnTo>
                      <a:pt x="1049" y="454"/>
                    </a:lnTo>
                    <a:lnTo>
                      <a:pt x="1051" y="480"/>
                    </a:lnTo>
                    <a:lnTo>
                      <a:pt x="1051" y="506"/>
                    </a:lnTo>
                    <a:lnTo>
                      <a:pt x="1051" y="506"/>
                    </a:lnTo>
                    <a:lnTo>
                      <a:pt x="1051" y="531"/>
                    </a:lnTo>
                    <a:lnTo>
                      <a:pt x="1049" y="555"/>
                    </a:lnTo>
                    <a:lnTo>
                      <a:pt x="1041" y="603"/>
                    </a:lnTo>
                    <a:lnTo>
                      <a:pt x="1030" y="650"/>
                    </a:lnTo>
                    <a:lnTo>
                      <a:pt x="1014" y="695"/>
                    </a:lnTo>
                    <a:lnTo>
                      <a:pt x="1014" y="695"/>
                    </a:lnTo>
                    <a:lnTo>
                      <a:pt x="1000" y="723"/>
                    </a:lnTo>
                    <a:lnTo>
                      <a:pt x="986" y="751"/>
                    </a:lnTo>
                    <a:lnTo>
                      <a:pt x="986" y="751"/>
                    </a:lnTo>
                    <a:lnTo>
                      <a:pt x="850" y="1031"/>
                    </a:lnTo>
                    <a:lnTo>
                      <a:pt x="850" y="1031"/>
                    </a:lnTo>
                    <a:lnTo>
                      <a:pt x="836" y="1073"/>
                    </a:lnTo>
                    <a:lnTo>
                      <a:pt x="826" y="1109"/>
                    </a:lnTo>
                    <a:lnTo>
                      <a:pt x="824" y="1126"/>
                    </a:lnTo>
                    <a:lnTo>
                      <a:pt x="822" y="1138"/>
                    </a:lnTo>
                    <a:lnTo>
                      <a:pt x="822" y="1138"/>
                    </a:lnTo>
                    <a:lnTo>
                      <a:pt x="822" y="1164"/>
                    </a:lnTo>
                    <a:lnTo>
                      <a:pt x="820" y="1192"/>
                    </a:lnTo>
                    <a:lnTo>
                      <a:pt x="816" y="1219"/>
                    </a:lnTo>
                    <a:lnTo>
                      <a:pt x="812" y="1231"/>
                    </a:lnTo>
                    <a:lnTo>
                      <a:pt x="808" y="1241"/>
                    </a:lnTo>
                    <a:lnTo>
                      <a:pt x="808" y="1241"/>
                    </a:lnTo>
                    <a:lnTo>
                      <a:pt x="800" y="1255"/>
                    </a:lnTo>
                    <a:lnTo>
                      <a:pt x="784" y="1275"/>
                    </a:lnTo>
                    <a:lnTo>
                      <a:pt x="773" y="1286"/>
                    </a:lnTo>
                    <a:lnTo>
                      <a:pt x="759" y="1298"/>
                    </a:lnTo>
                    <a:lnTo>
                      <a:pt x="745" y="1308"/>
                    </a:lnTo>
                    <a:lnTo>
                      <a:pt x="727" y="1318"/>
                    </a:lnTo>
                    <a:lnTo>
                      <a:pt x="527" y="1318"/>
                    </a:lnTo>
                    <a:lnTo>
                      <a:pt x="324" y="1318"/>
                    </a:lnTo>
                    <a:close/>
                    <a:moveTo>
                      <a:pt x="527" y="0"/>
                    </a:moveTo>
                    <a:lnTo>
                      <a:pt x="527" y="0"/>
                    </a:lnTo>
                    <a:lnTo>
                      <a:pt x="498" y="0"/>
                    </a:lnTo>
                    <a:lnTo>
                      <a:pt x="472" y="2"/>
                    </a:lnTo>
                    <a:lnTo>
                      <a:pt x="446" y="6"/>
                    </a:lnTo>
                    <a:lnTo>
                      <a:pt x="421" y="10"/>
                    </a:lnTo>
                    <a:lnTo>
                      <a:pt x="395" y="17"/>
                    </a:lnTo>
                    <a:lnTo>
                      <a:pt x="371" y="23"/>
                    </a:lnTo>
                    <a:lnTo>
                      <a:pt x="346" y="31"/>
                    </a:lnTo>
                    <a:lnTo>
                      <a:pt x="322" y="39"/>
                    </a:lnTo>
                    <a:lnTo>
                      <a:pt x="276" y="61"/>
                    </a:lnTo>
                    <a:lnTo>
                      <a:pt x="233" y="85"/>
                    </a:lnTo>
                    <a:lnTo>
                      <a:pt x="193" y="116"/>
                    </a:lnTo>
                    <a:lnTo>
                      <a:pt x="154" y="148"/>
                    </a:lnTo>
                    <a:lnTo>
                      <a:pt x="122" y="185"/>
                    </a:lnTo>
                    <a:lnTo>
                      <a:pt x="91" y="223"/>
                    </a:lnTo>
                    <a:lnTo>
                      <a:pt x="77" y="243"/>
                    </a:lnTo>
                    <a:lnTo>
                      <a:pt x="63" y="265"/>
                    </a:lnTo>
                    <a:lnTo>
                      <a:pt x="53" y="286"/>
                    </a:lnTo>
                    <a:lnTo>
                      <a:pt x="41" y="310"/>
                    </a:lnTo>
                    <a:lnTo>
                      <a:pt x="33" y="332"/>
                    </a:lnTo>
                    <a:lnTo>
                      <a:pt x="25" y="357"/>
                    </a:lnTo>
                    <a:lnTo>
                      <a:pt x="17" y="379"/>
                    </a:lnTo>
                    <a:lnTo>
                      <a:pt x="10" y="405"/>
                    </a:lnTo>
                    <a:lnTo>
                      <a:pt x="6" y="429"/>
                    </a:lnTo>
                    <a:lnTo>
                      <a:pt x="2" y="454"/>
                    </a:lnTo>
                    <a:lnTo>
                      <a:pt x="0" y="480"/>
                    </a:lnTo>
                    <a:lnTo>
                      <a:pt x="0" y="506"/>
                    </a:lnTo>
                    <a:lnTo>
                      <a:pt x="0" y="506"/>
                    </a:lnTo>
                    <a:lnTo>
                      <a:pt x="0" y="531"/>
                    </a:lnTo>
                    <a:lnTo>
                      <a:pt x="2" y="555"/>
                    </a:lnTo>
                    <a:lnTo>
                      <a:pt x="10" y="603"/>
                    </a:lnTo>
                    <a:lnTo>
                      <a:pt x="21" y="650"/>
                    </a:lnTo>
                    <a:lnTo>
                      <a:pt x="37" y="695"/>
                    </a:lnTo>
                    <a:lnTo>
                      <a:pt x="37" y="695"/>
                    </a:lnTo>
                    <a:lnTo>
                      <a:pt x="51" y="723"/>
                    </a:lnTo>
                    <a:lnTo>
                      <a:pt x="65" y="753"/>
                    </a:lnTo>
                    <a:lnTo>
                      <a:pt x="65" y="753"/>
                    </a:lnTo>
                    <a:lnTo>
                      <a:pt x="201" y="1031"/>
                    </a:lnTo>
                    <a:lnTo>
                      <a:pt x="201" y="1031"/>
                    </a:lnTo>
                    <a:lnTo>
                      <a:pt x="215" y="1073"/>
                    </a:lnTo>
                    <a:lnTo>
                      <a:pt x="225" y="1109"/>
                    </a:lnTo>
                    <a:lnTo>
                      <a:pt x="227" y="1126"/>
                    </a:lnTo>
                    <a:lnTo>
                      <a:pt x="229" y="1140"/>
                    </a:lnTo>
                    <a:lnTo>
                      <a:pt x="229" y="1140"/>
                    </a:lnTo>
                    <a:lnTo>
                      <a:pt x="229" y="1164"/>
                    </a:lnTo>
                    <a:lnTo>
                      <a:pt x="231" y="1192"/>
                    </a:lnTo>
                    <a:lnTo>
                      <a:pt x="235" y="1221"/>
                    </a:lnTo>
                    <a:lnTo>
                      <a:pt x="239" y="1233"/>
                    </a:lnTo>
                    <a:lnTo>
                      <a:pt x="243" y="1243"/>
                    </a:lnTo>
                    <a:lnTo>
                      <a:pt x="243" y="1243"/>
                    </a:lnTo>
                    <a:lnTo>
                      <a:pt x="251" y="1257"/>
                    </a:lnTo>
                    <a:lnTo>
                      <a:pt x="268" y="1275"/>
                    </a:lnTo>
                    <a:lnTo>
                      <a:pt x="278" y="1288"/>
                    </a:lnTo>
                    <a:lnTo>
                      <a:pt x="292" y="1298"/>
                    </a:lnTo>
                    <a:lnTo>
                      <a:pt x="306" y="1308"/>
                    </a:lnTo>
                    <a:lnTo>
                      <a:pt x="324" y="1320"/>
                    </a:lnTo>
                    <a:lnTo>
                      <a:pt x="527" y="1320"/>
                    </a:lnTo>
                    <a:lnTo>
                      <a:pt x="727" y="1320"/>
                    </a:lnTo>
                    <a:lnTo>
                      <a:pt x="727" y="1320"/>
                    </a:lnTo>
                    <a:lnTo>
                      <a:pt x="745" y="1308"/>
                    </a:lnTo>
                    <a:lnTo>
                      <a:pt x="759" y="1298"/>
                    </a:lnTo>
                    <a:lnTo>
                      <a:pt x="773" y="1288"/>
                    </a:lnTo>
                    <a:lnTo>
                      <a:pt x="784" y="1275"/>
                    </a:lnTo>
                    <a:lnTo>
                      <a:pt x="800" y="1257"/>
                    </a:lnTo>
                    <a:lnTo>
                      <a:pt x="808" y="1243"/>
                    </a:lnTo>
                    <a:lnTo>
                      <a:pt x="808" y="1243"/>
                    </a:lnTo>
                    <a:lnTo>
                      <a:pt x="812" y="1233"/>
                    </a:lnTo>
                    <a:lnTo>
                      <a:pt x="816" y="1221"/>
                    </a:lnTo>
                    <a:lnTo>
                      <a:pt x="820" y="1192"/>
                    </a:lnTo>
                    <a:lnTo>
                      <a:pt x="822" y="1164"/>
                    </a:lnTo>
                    <a:lnTo>
                      <a:pt x="822" y="1140"/>
                    </a:lnTo>
                    <a:lnTo>
                      <a:pt x="822" y="1140"/>
                    </a:lnTo>
                    <a:lnTo>
                      <a:pt x="824" y="1126"/>
                    </a:lnTo>
                    <a:lnTo>
                      <a:pt x="828" y="1109"/>
                    </a:lnTo>
                    <a:lnTo>
                      <a:pt x="836" y="1073"/>
                    </a:lnTo>
                    <a:lnTo>
                      <a:pt x="850" y="1031"/>
                    </a:lnTo>
                    <a:lnTo>
                      <a:pt x="850" y="1031"/>
                    </a:lnTo>
                    <a:lnTo>
                      <a:pt x="986" y="753"/>
                    </a:lnTo>
                    <a:lnTo>
                      <a:pt x="986" y="753"/>
                    </a:lnTo>
                    <a:lnTo>
                      <a:pt x="1000" y="723"/>
                    </a:lnTo>
                    <a:lnTo>
                      <a:pt x="1014" y="695"/>
                    </a:lnTo>
                    <a:lnTo>
                      <a:pt x="1014" y="695"/>
                    </a:lnTo>
                    <a:lnTo>
                      <a:pt x="1030" y="650"/>
                    </a:lnTo>
                    <a:lnTo>
                      <a:pt x="1043" y="603"/>
                    </a:lnTo>
                    <a:lnTo>
                      <a:pt x="1049" y="555"/>
                    </a:lnTo>
                    <a:lnTo>
                      <a:pt x="1051" y="531"/>
                    </a:lnTo>
                    <a:lnTo>
                      <a:pt x="1051" y="506"/>
                    </a:lnTo>
                    <a:lnTo>
                      <a:pt x="1051" y="506"/>
                    </a:lnTo>
                    <a:lnTo>
                      <a:pt x="1051" y="480"/>
                    </a:lnTo>
                    <a:lnTo>
                      <a:pt x="1049" y="454"/>
                    </a:lnTo>
                    <a:lnTo>
                      <a:pt x="1045" y="429"/>
                    </a:lnTo>
                    <a:lnTo>
                      <a:pt x="1041" y="405"/>
                    </a:lnTo>
                    <a:lnTo>
                      <a:pt x="1035" y="379"/>
                    </a:lnTo>
                    <a:lnTo>
                      <a:pt x="1028" y="357"/>
                    </a:lnTo>
                    <a:lnTo>
                      <a:pt x="1018" y="332"/>
                    </a:lnTo>
                    <a:lnTo>
                      <a:pt x="1010" y="310"/>
                    </a:lnTo>
                    <a:lnTo>
                      <a:pt x="998" y="286"/>
                    </a:lnTo>
                    <a:lnTo>
                      <a:pt x="988" y="265"/>
                    </a:lnTo>
                    <a:lnTo>
                      <a:pt x="974" y="243"/>
                    </a:lnTo>
                    <a:lnTo>
                      <a:pt x="962" y="223"/>
                    </a:lnTo>
                    <a:lnTo>
                      <a:pt x="931" y="185"/>
                    </a:lnTo>
                    <a:lnTo>
                      <a:pt x="897" y="148"/>
                    </a:lnTo>
                    <a:lnTo>
                      <a:pt x="858" y="116"/>
                    </a:lnTo>
                    <a:lnTo>
                      <a:pt x="818" y="85"/>
                    </a:lnTo>
                    <a:lnTo>
                      <a:pt x="775" y="61"/>
                    </a:lnTo>
                    <a:lnTo>
                      <a:pt x="729" y="39"/>
                    </a:lnTo>
                    <a:lnTo>
                      <a:pt x="705" y="31"/>
                    </a:lnTo>
                    <a:lnTo>
                      <a:pt x="680" y="23"/>
                    </a:lnTo>
                    <a:lnTo>
                      <a:pt x="656" y="17"/>
                    </a:lnTo>
                    <a:lnTo>
                      <a:pt x="632" y="10"/>
                    </a:lnTo>
                    <a:lnTo>
                      <a:pt x="605" y="6"/>
                    </a:lnTo>
                    <a:lnTo>
                      <a:pt x="579" y="2"/>
                    </a:lnTo>
                    <a:lnTo>
                      <a:pt x="553" y="0"/>
                    </a:lnTo>
                    <a:lnTo>
                      <a:pt x="527" y="0"/>
                    </a:lnTo>
                    <a:close/>
                  </a:path>
                </a:pathLst>
              </a:custGeom>
              <a:solidFill>
                <a:srgbClr val="F9F9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4" name="Freeform 138"/>
              <p:cNvSpPr>
                <a:spLocks/>
              </p:cNvSpPr>
              <p:nvPr/>
            </p:nvSpPr>
            <p:spPr bwMode="auto">
              <a:xfrm>
                <a:off x="2213" y="378"/>
                <a:ext cx="1051" cy="1318"/>
              </a:xfrm>
              <a:custGeom>
                <a:avLst/>
                <a:gdLst>
                  <a:gd name="T0" fmla="*/ 324 w 1051"/>
                  <a:gd name="T1" fmla="*/ 1318 h 1318"/>
                  <a:gd name="T2" fmla="*/ 292 w 1051"/>
                  <a:gd name="T3" fmla="*/ 1298 h 1318"/>
                  <a:gd name="T4" fmla="*/ 268 w 1051"/>
                  <a:gd name="T5" fmla="*/ 1275 h 1318"/>
                  <a:gd name="T6" fmla="*/ 243 w 1051"/>
                  <a:gd name="T7" fmla="*/ 1241 h 1318"/>
                  <a:gd name="T8" fmla="*/ 239 w 1051"/>
                  <a:gd name="T9" fmla="*/ 1231 h 1318"/>
                  <a:gd name="T10" fmla="*/ 231 w 1051"/>
                  <a:gd name="T11" fmla="*/ 1192 h 1318"/>
                  <a:gd name="T12" fmla="*/ 229 w 1051"/>
                  <a:gd name="T13" fmla="*/ 1138 h 1318"/>
                  <a:gd name="T14" fmla="*/ 227 w 1051"/>
                  <a:gd name="T15" fmla="*/ 1126 h 1318"/>
                  <a:gd name="T16" fmla="*/ 215 w 1051"/>
                  <a:gd name="T17" fmla="*/ 1073 h 1318"/>
                  <a:gd name="T18" fmla="*/ 201 w 1051"/>
                  <a:gd name="T19" fmla="*/ 1031 h 1318"/>
                  <a:gd name="T20" fmla="*/ 67 w 1051"/>
                  <a:gd name="T21" fmla="*/ 751 h 1318"/>
                  <a:gd name="T22" fmla="*/ 37 w 1051"/>
                  <a:gd name="T23" fmla="*/ 695 h 1318"/>
                  <a:gd name="T24" fmla="*/ 23 w 1051"/>
                  <a:gd name="T25" fmla="*/ 650 h 1318"/>
                  <a:gd name="T26" fmla="*/ 2 w 1051"/>
                  <a:gd name="T27" fmla="*/ 555 h 1318"/>
                  <a:gd name="T28" fmla="*/ 0 w 1051"/>
                  <a:gd name="T29" fmla="*/ 506 h 1318"/>
                  <a:gd name="T30" fmla="*/ 2 w 1051"/>
                  <a:gd name="T31" fmla="*/ 480 h 1318"/>
                  <a:gd name="T32" fmla="*/ 6 w 1051"/>
                  <a:gd name="T33" fmla="*/ 429 h 1318"/>
                  <a:gd name="T34" fmla="*/ 17 w 1051"/>
                  <a:gd name="T35" fmla="*/ 381 h 1318"/>
                  <a:gd name="T36" fmla="*/ 33 w 1051"/>
                  <a:gd name="T37" fmla="*/ 332 h 1318"/>
                  <a:gd name="T38" fmla="*/ 53 w 1051"/>
                  <a:gd name="T39" fmla="*/ 288 h 1318"/>
                  <a:gd name="T40" fmla="*/ 91 w 1051"/>
                  <a:gd name="T41" fmla="*/ 223 h 1318"/>
                  <a:gd name="T42" fmla="*/ 156 w 1051"/>
                  <a:gd name="T43" fmla="*/ 148 h 1318"/>
                  <a:gd name="T44" fmla="*/ 233 w 1051"/>
                  <a:gd name="T45" fmla="*/ 87 h 1318"/>
                  <a:gd name="T46" fmla="*/ 322 w 1051"/>
                  <a:gd name="T47" fmla="*/ 41 h 1318"/>
                  <a:gd name="T48" fmla="*/ 371 w 1051"/>
                  <a:gd name="T49" fmla="*/ 23 h 1318"/>
                  <a:gd name="T50" fmla="*/ 421 w 1051"/>
                  <a:gd name="T51" fmla="*/ 10 h 1318"/>
                  <a:gd name="T52" fmla="*/ 472 w 1051"/>
                  <a:gd name="T53" fmla="*/ 2 h 1318"/>
                  <a:gd name="T54" fmla="*/ 527 w 1051"/>
                  <a:gd name="T55" fmla="*/ 0 h 1318"/>
                  <a:gd name="T56" fmla="*/ 553 w 1051"/>
                  <a:gd name="T57" fmla="*/ 0 h 1318"/>
                  <a:gd name="T58" fmla="*/ 605 w 1051"/>
                  <a:gd name="T59" fmla="*/ 6 h 1318"/>
                  <a:gd name="T60" fmla="*/ 656 w 1051"/>
                  <a:gd name="T61" fmla="*/ 17 h 1318"/>
                  <a:gd name="T62" fmla="*/ 705 w 1051"/>
                  <a:gd name="T63" fmla="*/ 31 h 1318"/>
                  <a:gd name="T64" fmla="*/ 775 w 1051"/>
                  <a:gd name="T65" fmla="*/ 61 h 1318"/>
                  <a:gd name="T66" fmla="*/ 858 w 1051"/>
                  <a:gd name="T67" fmla="*/ 116 h 1318"/>
                  <a:gd name="T68" fmla="*/ 929 w 1051"/>
                  <a:gd name="T69" fmla="*/ 185 h 1318"/>
                  <a:gd name="T70" fmla="*/ 986 w 1051"/>
                  <a:gd name="T71" fmla="*/ 265 h 1318"/>
                  <a:gd name="T72" fmla="*/ 1008 w 1051"/>
                  <a:gd name="T73" fmla="*/ 310 h 1318"/>
                  <a:gd name="T74" fmla="*/ 1026 w 1051"/>
                  <a:gd name="T75" fmla="*/ 357 h 1318"/>
                  <a:gd name="T76" fmla="*/ 1041 w 1051"/>
                  <a:gd name="T77" fmla="*/ 405 h 1318"/>
                  <a:gd name="T78" fmla="*/ 1049 w 1051"/>
                  <a:gd name="T79" fmla="*/ 454 h 1318"/>
                  <a:gd name="T80" fmla="*/ 1051 w 1051"/>
                  <a:gd name="T81" fmla="*/ 506 h 1318"/>
                  <a:gd name="T82" fmla="*/ 1051 w 1051"/>
                  <a:gd name="T83" fmla="*/ 531 h 1318"/>
                  <a:gd name="T84" fmla="*/ 1041 w 1051"/>
                  <a:gd name="T85" fmla="*/ 603 h 1318"/>
                  <a:gd name="T86" fmla="*/ 1014 w 1051"/>
                  <a:gd name="T87" fmla="*/ 695 h 1318"/>
                  <a:gd name="T88" fmla="*/ 1000 w 1051"/>
                  <a:gd name="T89" fmla="*/ 723 h 1318"/>
                  <a:gd name="T90" fmla="*/ 986 w 1051"/>
                  <a:gd name="T91" fmla="*/ 751 h 1318"/>
                  <a:gd name="T92" fmla="*/ 850 w 1051"/>
                  <a:gd name="T93" fmla="*/ 1031 h 1318"/>
                  <a:gd name="T94" fmla="*/ 826 w 1051"/>
                  <a:gd name="T95" fmla="*/ 1109 h 1318"/>
                  <a:gd name="T96" fmla="*/ 822 w 1051"/>
                  <a:gd name="T97" fmla="*/ 1138 h 1318"/>
                  <a:gd name="T98" fmla="*/ 822 w 1051"/>
                  <a:gd name="T99" fmla="*/ 1164 h 1318"/>
                  <a:gd name="T100" fmla="*/ 816 w 1051"/>
                  <a:gd name="T101" fmla="*/ 1219 h 1318"/>
                  <a:gd name="T102" fmla="*/ 808 w 1051"/>
                  <a:gd name="T103" fmla="*/ 1241 h 1318"/>
                  <a:gd name="T104" fmla="*/ 800 w 1051"/>
                  <a:gd name="T105" fmla="*/ 1255 h 1318"/>
                  <a:gd name="T106" fmla="*/ 773 w 1051"/>
                  <a:gd name="T107" fmla="*/ 1286 h 1318"/>
                  <a:gd name="T108" fmla="*/ 745 w 1051"/>
                  <a:gd name="T109" fmla="*/ 1308 h 1318"/>
                  <a:gd name="T110" fmla="*/ 527 w 1051"/>
                  <a:gd name="T111" fmla="*/ 1318 h 13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051" h="1318">
                    <a:moveTo>
                      <a:pt x="324" y="1318"/>
                    </a:moveTo>
                    <a:lnTo>
                      <a:pt x="324" y="1318"/>
                    </a:lnTo>
                    <a:lnTo>
                      <a:pt x="308" y="1308"/>
                    </a:lnTo>
                    <a:lnTo>
                      <a:pt x="292" y="1298"/>
                    </a:lnTo>
                    <a:lnTo>
                      <a:pt x="280" y="1286"/>
                    </a:lnTo>
                    <a:lnTo>
                      <a:pt x="268" y="1275"/>
                    </a:lnTo>
                    <a:lnTo>
                      <a:pt x="253" y="1255"/>
                    </a:lnTo>
                    <a:lnTo>
                      <a:pt x="243" y="1241"/>
                    </a:lnTo>
                    <a:lnTo>
                      <a:pt x="243" y="1241"/>
                    </a:lnTo>
                    <a:lnTo>
                      <a:pt x="239" y="1231"/>
                    </a:lnTo>
                    <a:lnTo>
                      <a:pt x="237" y="1219"/>
                    </a:lnTo>
                    <a:lnTo>
                      <a:pt x="231" y="1192"/>
                    </a:lnTo>
                    <a:lnTo>
                      <a:pt x="229" y="1164"/>
                    </a:lnTo>
                    <a:lnTo>
                      <a:pt x="229" y="1138"/>
                    </a:lnTo>
                    <a:lnTo>
                      <a:pt x="229" y="1138"/>
                    </a:lnTo>
                    <a:lnTo>
                      <a:pt x="227" y="1126"/>
                    </a:lnTo>
                    <a:lnTo>
                      <a:pt x="225" y="1109"/>
                    </a:lnTo>
                    <a:lnTo>
                      <a:pt x="215" y="1073"/>
                    </a:lnTo>
                    <a:lnTo>
                      <a:pt x="201" y="1031"/>
                    </a:lnTo>
                    <a:lnTo>
                      <a:pt x="201" y="1031"/>
                    </a:lnTo>
                    <a:lnTo>
                      <a:pt x="67" y="751"/>
                    </a:lnTo>
                    <a:lnTo>
                      <a:pt x="67" y="751"/>
                    </a:lnTo>
                    <a:lnTo>
                      <a:pt x="51" y="723"/>
                    </a:lnTo>
                    <a:lnTo>
                      <a:pt x="37" y="695"/>
                    </a:lnTo>
                    <a:lnTo>
                      <a:pt x="37" y="695"/>
                    </a:lnTo>
                    <a:lnTo>
                      <a:pt x="23" y="650"/>
                    </a:lnTo>
                    <a:lnTo>
                      <a:pt x="10" y="603"/>
                    </a:lnTo>
                    <a:lnTo>
                      <a:pt x="2" y="555"/>
                    </a:lnTo>
                    <a:lnTo>
                      <a:pt x="2" y="531"/>
                    </a:lnTo>
                    <a:lnTo>
                      <a:pt x="0" y="506"/>
                    </a:lnTo>
                    <a:lnTo>
                      <a:pt x="0" y="506"/>
                    </a:lnTo>
                    <a:lnTo>
                      <a:pt x="2" y="480"/>
                    </a:lnTo>
                    <a:lnTo>
                      <a:pt x="4" y="454"/>
                    </a:lnTo>
                    <a:lnTo>
                      <a:pt x="6" y="429"/>
                    </a:lnTo>
                    <a:lnTo>
                      <a:pt x="13" y="405"/>
                    </a:lnTo>
                    <a:lnTo>
                      <a:pt x="17" y="381"/>
                    </a:lnTo>
                    <a:lnTo>
                      <a:pt x="25" y="357"/>
                    </a:lnTo>
                    <a:lnTo>
                      <a:pt x="33" y="332"/>
                    </a:lnTo>
                    <a:lnTo>
                      <a:pt x="43" y="310"/>
                    </a:lnTo>
                    <a:lnTo>
                      <a:pt x="53" y="288"/>
                    </a:lnTo>
                    <a:lnTo>
                      <a:pt x="65" y="265"/>
                    </a:lnTo>
                    <a:lnTo>
                      <a:pt x="91" y="223"/>
                    </a:lnTo>
                    <a:lnTo>
                      <a:pt x="122" y="185"/>
                    </a:lnTo>
                    <a:lnTo>
                      <a:pt x="156" y="148"/>
                    </a:lnTo>
                    <a:lnTo>
                      <a:pt x="193" y="116"/>
                    </a:lnTo>
                    <a:lnTo>
                      <a:pt x="233" y="87"/>
                    </a:lnTo>
                    <a:lnTo>
                      <a:pt x="278" y="61"/>
                    </a:lnTo>
                    <a:lnTo>
                      <a:pt x="322" y="41"/>
                    </a:lnTo>
                    <a:lnTo>
                      <a:pt x="346" y="31"/>
                    </a:lnTo>
                    <a:lnTo>
                      <a:pt x="371" y="23"/>
                    </a:lnTo>
                    <a:lnTo>
                      <a:pt x="395" y="17"/>
                    </a:lnTo>
                    <a:lnTo>
                      <a:pt x="421" y="10"/>
                    </a:lnTo>
                    <a:lnTo>
                      <a:pt x="446" y="6"/>
                    </a:lnTo>
                    <a:lnTo>
                      <a:pt x="472" y="2"/>
                    </a:lnTo>
                    <a:lnTo>
                      <a:pt x="498" y="0"/>
                    </a:lnTo>
                    <a:lnTo>
                      <a:pt x="527" y="0"/>
                    </a:lnTo>
                    <a:lnTo>
                      <a:pt x="527" y="0"/>
                    </a:lnTo>
                    <a:lnTo>
                      <a:pt x="553" y="0"/>
                    </a:lnTo>
                    <a:lnTo>
                      <a:pt x="579" y="2"/>
                    </a:lnTo>
                    <a:lnTo>
                      <a:pt x="605" y="6"/>
                    </a:lnTo>
                    <a:lnTo>
                      <a:pt x="632" y="10"/>
                    </a:lnTo>
                    <a:lnTo>
                      <a:pt x="656" y="17"/>
                    </a:lnTo>
                    <a:lnTo>
                      <a:pt x="680" y="23"/>
                    </a:lnTo>
                    <a:lnTo>
                      <a:pt x="705" y="31"/>
                    </a:lnTo>
                    <a:lnTo>
                      <a:pt x="729" y="41"/>
                    </a:lnTo>
                    <a:lnTo>
                      <a:pt x="775" y="61"/>
                    </a:lnTo>
                    <a:lnTo>
                      <a:pt x="818" y="87"/>
                    </a:lnTo>
                    <a:lnTo>
                      <a:pt x="858" y="116"/>
                    </a:lnTo>
                    <a:lnTo>
                      <a:pt x="897" y="148"/>
                    </a:lnTo>
                    <a:lnTo>
                      <a:pt x="929" y="185"/>
                    </a:lnTo>
                    <a:lnTo>
                      <a:pt x="960" y="223"/>
                    </a:lnTo>
                    <a:lnTo>
                      <a:pt x="986" y="265"/>
                    </a:lnTo>
                    <a:lnTo>
                      <a:pt x="998" y="288"/>
                    </a:lnTo>
                    <a:lnTo>
                      <a:pt x="1008" y="310"/>
                    </a:lnTo>
                    <a:lnTo>
                      <a:pt x="1018" y="332"/>
                    </a:lnTo>
                    <a:lnTo>
                      <a:pt x="1026" y="357"/>
                    </a:lnTo>
                    <a:lnTo>
                      <a:pt x="1035" y="381"/>
                    </a:lnTo>
                    <a:lnTo>
                      <a:pt x="1041" y="405"/>
                    </a:lnTo>
                    <a:lnTo>
                      <a:pt x="1045" y="429"/>
                    </a:lnTo>
                    <a:lnTo>
                      <a:pt x="1049" y="454"/>
                    </a:lnTo>
                    <a:lnTo>
                      <a:pt x="1051" y="480"/>
                    </a:lnTo>
                    <a:lnTo>
                      <a:pt x="1051" y="506"/>
                    </a:lnTo>
                    <a:lnTo>
                      <a:pt x="1051" y="506"/>
                    </a:lnTo>
                    <a:lnTo>
                      <a:pt x="1051" y="531"/>
                    </a:lnTo>
                    <a:lnTo>
                      <a:pt x="1049" y="555"/>
                    </a:lnTo>
                    <a:lnTo>
                      <a:pt x="1041" y="603"/>
                    </a:lnTo>
                    <a:lnTo>
                      <a:pt x="1030" y="650"/>
                    </a:lnTo>
                    <a:lnTo>
                      <a:pt x="1014" y="695"/>
                    </a:lnTo>
                    <a:lnTo>
                      <a:pt x="1014" y="695"/>
                    </a:lnTo>
                    <a:lnTo>
                      <a:pt x="1000" y="723"/>
                    </a:lnTo>
                    <a:lnTo>
                      <a:pt x="986" y="751"/>
                    </a:lnTo>
                    <a:lnTo>
                      <a:pt x="986" y="751"/>
                    </a:lnTo>
                    <a:lnTo>
                      <a:pt x="850" y="1031"/>
                    </a:lnTo>
                    <a:lnTo>
                      <a:pt x="850" y="1031"/>
                    </a:lnTo>
                    <a:lnTo>
                      <a:pt x="836" y="1073"/>
                    </a:lnTo>
                    <a:lnTo>
                      <a:pt x="826" y="1109"/>
                    </a:lnTo>
                    <a:lnTo>
                      <a:pt x="824" y="1126"/>
                    </a:lnTo>
                    <a:lnTo>
                      <a:pt x="822" y="1138"/>
                    </a:lnTo>
                    <a:lnTo>
                      <a:pt x="822" y="1138"/>
                    </a:lnTo>
                    <a:lnTo>
                      <a:pt x="822" y="1164"/>
                    </a:lnTo>
                    <a:lnTo>
                      <a:pt x="820" y="1192"/>
                    </a:lnTo>
                    <a:lnTo>
                      <a:pt x="816" y="1219"/>
                    </a:lnTo>
                    <a:lnTo>
                      <a:pt x="812" y="1231"/>
                    </a:lnTo>
                    <a:lnTo>
                      <a:pt x="808" y="1241"/>
                    </a:lnTo>
                    <a:lnTo>
                      <a:pt x="808" y="1241"/>
                    </a:lnTo>
                    <a:lnTo>
                      <a:pt x="800" y="1255"/>
                    </a:lnTo>
                    <a:lnTo>
                      <a:pt x="784" y="1275"/>
                    </a:lnTo>
                    <a:lnTo>
                      <a:pt x="773" y="1286"/>
                    </a:lnTo>
                    <a:lnTo>
                      <a:pt x="759" y="1298"/>
                    </a:lnTo>
                    <a:lnTo>
                      <a:pt x="745" y="1308"/>
                    </a:lnTo>
                    <a:lnTo>
                      <a:pt x="727" y="1318"/>
                    </a:lnTo>
                    <a:lnTo>
                      <a:pt x="527" y="1318"/>
                    </a:lnTo>
                    <a:lnTo>
                      <a:pt x="324" y="1318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5" name="Freeform 139"/>
              <p:cNvSpPr>
                <a:spLocks/>
              </p:cNvSpPr>
              <p:nvPr/>
            </p:nvSpPr>
            <p:spPr bwMode="auto">
              <a:xfrm>
                <a:off x="2213" y="378"/>
                <a:ext cx="1051" cy="1320"/>
              </a:xfrm>
              <a:custGeom>
                <a:avLst/>
                <a:gdLst>
                  <a:gd name="T0" fmla="*/ 527 w 1051"/>
                  <a:gd name="T1" fmla="*/ 0 h 1320"/>
                  <a:gd name="T2" fmla="*/ 472 w 1051"/>
                  <a:gd name="T3" fmla="*/ 2 h 1320"/>
                  <a:gd name="T4" fmla="*/ 421 w 1051"/>
                  <a:gd name="T5" fmla="*/ 10 h 1320"/>
                  <a:gd name="T6" fmla="*/ 371 w 1051"/>
                  <a:gd name="T7" fmla="*/ 23 h 1320"/>
                  <a:gd name="T8" fmla="*/ 322 w 1051"/>
                  <a:gd name="T9" fmla="*/ 39 h 1320"/>
                  <a:gd name="T10" fmla="*/ 233 w 1051"/>
                  <a:gd name="T11" fmla="*/ 85 h 1320"/>
                  <a:gd name="T12" fmla="*/ 154 w 1051"/>
                  <a:gd name="T13" fmla="*/ 148 h 1320"/>
                  <a:gd name="T14" fmla="*/ 91 w 1051"/>
                  <a:gd name="T15" fmla="*/ 223 h 1320"/>
                  <a:gd name="T16" fmla="*/ 63 w 1051"/>
                  <a:gd name="T17" fmla="*/ 265 h 1320"/>
                  <a:gd name="T18" fmla="*/ 41 w 1051"/>
                  <a:gd name="T19" fmla="*/ 310 h 1320"/>
                  <a:gd name="T20" fmla="*/ 25 w 1051"/>
                  <a:gd name="T21" fmla="*/ 357 h 1320"/>
                  <a:gd name="T22" fmla="*/ 10 w 1051"/>
                  <a:gd name="T23" fmla="*/ 405 h 1320"/>
                  <a:gd name="T24" fmla="*/ 2 w 1051"/>
                  <a:gd name="T25" fmla="*/ 454 h 1320"/>
                  <a:gd name="T26" fmla="*/ 0 w 1051"/>
                  <a:gd name="T27" fmla="*/ 506 h 1320"/>
                  <a:gd name="T28" fmla="*/ 0 w 1051"/>
                  <a:gd name="T29" fmla="*/ 531 h 1320"/>
                  <a:gd name="T30" fmla="*/ 10 w 1051"/>
                  <a:gd name="T31" fmla="*/ 603 h 1320"/>
                  <a:gd name="T32" fmla="*/ 37 w 1051"/>
                  <a:gd name="T33" fmla="*/ 695 h 1320"/>
                  <a:gd name="T34" fmla="*/ 51 w 1051"/>
                  <a:gd name="T35" fmla="*/ 723 h 1320"/>
                  <a:gd name="T36" fmla="*/ 65 w 1051"/>
                  <a:gd name="T37" fmla="*/ 753 h 1320"/>
                  <a:gd name="T38" fmla="*/ 201 w 1051"/>
                  <a:gd name="T39" fmla="*/ 1031 h 1320"/>
                  <a:gd name="T40" fmla="*/ 225 w 1051"/>
                  <a:gd name="T41" fmla="*/ 1109 h 1320"/>
                  <a:gd name="T42" fmla="*/ 229 w 1051"/>
                  <a:gd name="T43" fmla="*/ 1140 h 1320"/>
                  <a:gd name="T44" fmla="*/ 229 w 1051"/>
                  <a:gd name="T45" fmla="*/ 1164 h 1320"/>
                  <a:gd name="T46" fmla="*/ 235 w 1051"/>
                  <a:gd name="T47" fmla="*/ 1221 h 1320"/>
                  <a:gd name="T48" fmla="*/ 243 w 1051"/>
                  <a:gd name="T49" fmla="*/ 1243 h 1320"/>
                  <a:gd name="T50" fmla="*/ 251 w 1051"/>
                  <a:gd name="T51" fmla="*/ 1257 h 1320"/>
                  <a:gd name="T52" fmla="*/ 278 w 1051"/>
                  <a:gd name="T53" fmla="*/ 1288 h 1320"/>
                  <a:gd name="T54" fmla="*/ 306 w 1051"/>
                  <a:gd name="T55" fmla="*/ 1308 h 1320"/>
                  <a:gd name="T56" fmla="*/ 527 w 1051"/>
                  <a:gd name="T57" fmla="*/ 1320 h 1320"/>
                  <a:gd name="T58" fmla="*/ 727 w 1051"/>
                  <a:gd name="T59" fmla="*/ 1320 h 1320"/>
                  <a:gd name="T60" fmla="*/ 759 w 1051"/>
                  <a:gd name="T61" fmla="*/ 1298 h 1320"/>
                  <a:gd name="T62" fmla="*/ 784 w 1051"/>
                  <a:gd name="T63" fmla="*/ 1275 h 1320"/>
                  <a:gd name="T64" fmla="*/ 808 w 1051"/>
                  <a:gd name="T65" fmla="*/ 1243 h 1320"/>
                  <a:gd name="T66" fmla="*/ 812 w 1051"/>
                  <a:gd name="T67" fmla="*/ 1233 h 1320"/>
                  <a:gd name="T68" fmla="*/ 820 w 1051"/>
                  <a:gd name="T69" fmla="*/ 1192 h 1320"/>
                  <a:gd name="T70" fmla="*/ 822 w 1051"/>
                  <a:gd name="T71" fmla="*/ 1140 h 1320"/>
                  <a:gd name="T72" fmla="*/ 824 w 1051"/>
                  <a:gd name="T73" fmla="*/ 1126 h 1320"/>
                  <a:gd name="T74" fmla="*/ 836 w 1051"/>
                  <a:gd name="T75" fmla="*/ 1073 h 1320"/>
                  <a:gd name="T76" fmla="*/ 850 w 1051"/>
                  <a:gd name="T77" fmla="*/ 1031 h 1320"/>
                  <a:gd name="T78" fmla="*/ 986 w 1051"/>
                  <a:gd name="T79" fmla="*/ 753 h 1320"/>
                  <a:gd name="T80" fmla="*/ 1014 w 1051"/>
                  <a:gd name="T81" fmla="*/ 695 h 1320"/>
                  <a:gd name="T82" fmla="*/ 1030 w 1051"/>
                  <a:gd name="T83" fmla="*/ 650 h 1320"/>
                  <a:gd name="T84" fmla="*/ 1049 w 1051"/>
                  <a:gd name="T85" fmla="*/ 555 h 1320"/>
                  <a:gd name="T86" fmla="*/ 1051 w 1051"/>
                  <a:gd name="T87" fmla="*/ 506 h 1320"/>
                  <a:gd name="T88" fmla="*/ 1051 w 1051"/>
                  <a:gd name="T89" fmla="*/ 480 h 1320"/>
                  <a:gd name="T90" fmla="*/ 1045 w 1051"/>
                  <a:gd name="T91" fmla="*/ 429 h 1320"/>
                  <a:gd name="T92" fmla="*/ 1035 w 1051"/>
                  <a:gd name="T93" fmla="*/ 379 h 1320"/>
                  <a:gd name="T94" fmla="*/ 1018 w 1051"/>
                  <a:gd name="T95" fmla="*/ 332 h 1320"/>
                  <a:gd name="T96" fmla="*/ 998 w 1051"/>
                  <a:gd name="T97" fmla="*/ 286 h 1320"/>
                  <a:gd name="T98" fmla="*/ 974 w 1051"/>
                  <a:gd name="T99" fmla="*/ 243 h 1320"/>
                  <a:gd name="T100" fmla="*/ 931 w 1051"/>
                  <a:gd name="T101" fmla="*/ 185 h 1320"/>
                  <a:gd name="T102" fmla="*/ 858 w 1051"/>
                  <a:gd name="T103" fmla="*/ 116 h 1320"/>
                  <a:gd name="T104" fmla="*/ 775 w 1051"/>
                  <a:gd name="T105" fmla="*/ 61 h 1320"/>
                  <a:gd name="T106" fmla="*/ 705 w 1051"/>
                  <a:gd name="T107" fmla="*/ 31 h 1320"/>
                  <a:gd name="T108" fmla="*/ 656 w 1051"/>
                  <a:gd name="T109" fmla="*/ 17 h 1320"/>
                  <a:gd name="T110" fmla="*/ 605 w 1051"/>
                  <a:gd name="T111" fmla="*/ 6 h 1320"/>
                  <a:gd name="T112" fmla="*/ 553 w 1051"/>
                  <a:gd name="T113" fmla="*/ 0 h 13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1051" h="1320">
                    <a:moveTo>
                      <a:pt x="527" y="0"/>
                    </a:moveTo>
                    <a:lnTo>
                      <a:pt x="527" y="0"/>
                    </a:lnTo>
                    <a:lnTo>
                      <a:pt x="498" y="0"/>
                    </a:lnTo>
                    <a:lnTo>
                      <a:pt x="472" y="2"/>
                    </a:lnTo>
                    <a:lnTo>
                      <a:pt x="446" y="6"/>
                    </a:lnTo>
                    <a:lnTo>
                      <a:pt x="421" y="10"/>
                    </a:lnTo>
                    <a:lnTo>
                      <a:pt x="395" y="17"/>
                    </a:lnTo>
                    <a:lnTo>
                      <a:pt x="371" y="23"/>
                    </a:lnTo>
                    <a:lnTo>
                      <a:pt x="346" y="31"/>
                    </a:lnTo>
                    <a:lnTo>
                      <a:pt x="322" y="39"/>
                    </a:lnTo>
                    <a:lnTo>
                      <a:pt x="276" y="61"/>
                    </a:lnTo>
                    <a:lnTo>
                      <a:pt x="233" y="85"/>
                    </a:lnTo>
                    <a:lnTo>
                      <a:pt x="193" y="116"/>
                    </a:lnTo>
                    <a:lnTo>
                      <a:pt x="154" y="148"/>
                    </a:lnTo>
                    <a:lnTo>
                      <a:pt x="122" y="185"/>
                    </a:lnTo>
                    <a:lnTo>
                      <a:pt x="91" y="223"/>
                    </a:lnTo>
                    <a:lnTo>
                      <a:pt x="77" y="243"/>
                    </a:lnTo>
                    <a:lnTo>
                      <a:pt x="63" y="265"/>
                    </a:lnTo>
                    <a:lnTo>
                      <a:pt x="53" y="286"/>
                    </a:lnTo>
                    <a:lnTo>
                      <a:pt x="41" y="310"/>
                    </a:lnTo>
                    <a:lnTo>
                      <a:pt x="33" y="332"/>
                    </a:lnTo>
                    <a:lnTo>
                      <a:pt x="25" y="357"/>
                    </a:lnTo>
                    <a:lnTo>
                      <a:pt x="17" y="379"/>
                    </a:lnTo>
                    <a:lnTo>
                      <a:pt x="10" y="405"/>
                    </a:lnTo>
                    <a:lnTo>
                      <a:pt x="6" y="429"/>
                    </a:lnTo>
                    <a:lnTo>
                      <a:pt x="2" y="454"/>
                    </a:lnTo>
                    <a:lnTo>
                      <a:pt x="0" y="480"/>
                    </a:lnTo>
                    <a:lnTo>
                      <a:pt x="0" y="506"/>
                    </a:lnTo>
                    <a:lnTo>
                      <a:pt x="0" y="506"/>
                    </a:lnTo>
                    <a:lnTo>
                      <a:pt x="0" y="531"/>
                    </a:lnTo>
                    <a:lnTo>
                      <a:pt x="2" y="555"/>
                    </a:lnTo>
                    <a:lnTo>
                      <a:pt x="10" y="603"/>
                    </a:lnTo>
                    <a:lnTo>
                      <a:pt x="21" y="650"/>
                    </a:lnTo>
                    <a:lnTo>
                      <a:pt x="37" y="695"/>
                    </a:lnTo>
                    <a:lnTo>
                      <a:pt x="37" y="695"/>
                    </a:lnTo>
                    <a:lnTo>
                      <a:pt x="51" y="723"/>
                    </a:lnTo>
                    <a:lnTo>
                      <a:pt x="65" y="753"/>
                    </a:lnTo>
                    <a:lnTo>
                      <a:pt x="65" y="753"/>
                    </a:lnTo>
                    <a:lnTo>
                      <a:pt x="201" y="1031"/>
                    </a:lnTo>
                    <a:lnTo>
                      <a:pt x="201" y="1031"/>
                    </a:lnTo>
                    <a:lnTo>
                      <a:pt x="215" y="1073"/>
                    </a:lnTo>
                    <a:lnTo>
                      <a:pt x="225" y="1109"/>
                    </a:lnTo>
                    <a:lnTo>
                      <a:pt x="227" y="1126"/>
                    </a:lnTo>
                    <a:lnTo>
                      <a:pt x="229" y="1140"/>
                    </a:lnTo>
                    <a:lnTo>
                      <a:pt x="229" y="1140"/>
                    </a:lnTo>
                    <a:lnTo>
                      <a:pt x="229" y="1164"/>
                    </a:lnTo>
                    <a:lnTo>
                      <a:pt x="231" y="1192"/>
                    </a:lnTo>
                    <a:lnTo>
                      <a:pt x="235" y="1221"/>
                    </a:lnTo>
                    <a:lnTo>
                      <a:pt x="239" y="1233"/>
                    </a:lnTo>
                    <a:lnTo>
                      <a:pt x="243" y="1243"/>
                    </a:lnTo>
                    <a:lnTo>
                      <a:pt x="243" y="1243"/>
                    </a:lnTo>
                    <a:lnTo>
                      <a:pt x="251" y="1257"/>
                    </a:lnTo>
                    <a:lnTo>
                      <a:pt x="268" y="1275"/>
                    </a:lnTo>
                    <a:lnTo>
                      <a:pt x="278" y="1288"/>
                    </a:lnTo>
                    <a:lnTo>
                      <a:pt x="292" y="1298"/>
                    </a:lnTo>
                    <a:lnTo>
                      <a:pt x="306" y="1308"/>
                    </a:lnTo>
                    <a:lnTo>
                      <a:pt x="324" y="1320"/>
                    </a:lnTo>
                    <a:lnTo>
                      <a:pt x="527" y="1320"/>
                    </a:lnTo>
                    <a:lnTo>
                      <a:pt x="727" y="1320"/>
                    </a:lnTo>
                    <a:lnTo>
                      <a:pt x="727" y="1320"/>
                    </a:lnTo>
                    <a:lnTo>
                      <a:pt x="745" y="1308"/>
                    </a:lnTo>
                    <a:lnTo>
                      <a:pt x="759" y="1298"/>
                    </a:lnTo>
                    <a:lnTo>
                      <a:pt x="773" y="1288"/>
                    </a:lnTo>
                    <a:lnTo>
                      <a:pt x="784" y="1275"/>
                    </a:lnTo>
                    <a:lnTo>
                      <a:pt x="800" y="1257"/>
                    </a:lnTo>
                    <a:lnTo>
                      <a:pt x="808" y="1243"/>
                    </a:lnTo>
                    <a:lnTo>
                      <a:pt x="808" y="1243"/>
                    </a:lnTo>
                    <a:lnTo>
                      <a:pt x="812" y="1233"/>
                    </a:lnTo>
                    <a:lnTo>
                      <a:pt x="816" y="1221"/>
                    </a:lnTo>
                    <a:lnTo>
                      <a:pt x="820" y="1192"/>
                    </a:lnTo>
                    <a:lnTo>
                      <a:pt x="822" y="1164"/>
                    </a:lnTo>
                    <a:lnTo>
                      <a:pt x="822" y="1140"/>
                    </a:lnTo>
                    <a:lnTo>
                      <a:pt x="822" y="1140"/>
                    </a:lnTo>
                    <a:lnTo>
                      <a:pt x="824" y="1126"/>
                    </a:lnTo>
                    <a:lnTo>
                      <a:pt x="828" y="1109"/>
                    </a:lnTo>
                    <a:lnTo>
                      <a:pt x="836" y="1073"/>
                    </a:lnTo>
                    <a:lnTo>
                      <a:pt x="850" y="1031"/>
                    </a:lnTo>
                    <a:lnTo>
                      <a:pt x="850" y="1031"/>
                    </a:lnTo>
                    <a:lnTo>
                      <a:pt x="986" y="753"/>
                    </a:lnTo>
                    <a:lnTo>
                      <a:pt x="986" y="753"/>
                    </a:lnTo>
                    <a:lnTo>
                      <a:pt x="1000" y="723"/>
                    </a:lnTo>
                    <a:lnTo>
                      <a:pt x="1014" y="695"/>
                    </a:lnTo>
                    <a:lnTo>
                      <a:pt x="1014" y="695"/>
                    </a:lnTo>
                    <a:lnTo>
                      <a:pt x="1030" y="650"/>
                    </a:lnTo>
                    <a:lnTo>
                      <a:pt x="1043" y="603"/>
                    </a:lnTo>
                    <a:lnTo>
                      <a:pt x="1049" y="555"/>
                    </a:lnTo>
                    <a:lnTo>
                      <a:pt x="1051" y="531"/>
                    </a:lnTo>
                    <a:lnTo>
                      <a:pt x="1051" y="506"/>
                    </a:lnTo>
                    <a:lnTo>
                      <a:pt x="1051" y="506"/>
                    </a:lnTo>
                    <a:lnTo>
                      <a:pt x="1051" y="480"/>
                    </a:lnTo>
                    <a:lnTo>
                      <a:pt x="1049" y="454"/>
                    </a:lnTo>
                    <a:lnTo>
                      <a:pt x="1045" y="429"/>
                    </a:lnTo>
                    <a:lnTo>
                      <a:pt x="1041" y="405"/>
                    </a:lnTo>
                    <a:lnTo>
                      <a:pt x="1035" y="379"/>
                    </a:lnTo>
                    <a:lnTo>
                      <a:pt x="1028" y="357"/>
                    </a:lnTo>
                    <a:lnTo>
                      <a:pt x="1018" y="332"/>
                    </a:lnTo>
                    <a:lnTo>
                      <a:pt x="1010" y="310"/>
                    </a:lnTo>
                    <a:lnTo>
                      <a:pt x="998" y="286"/>
                    </a:lnTo>
                    <a:lnTo>
                      <a:pt x="988" y="265"/>
                    </a:lnTo>
                    <a:lnTo>
                      <a:pt x="974" y="243"/>
                    </a:lnTo>
                    <a:lnTo>
                      <a:pt x="962" y="223"/>
                    </a:lnTo>
                    <a:lnTo>
                      <a:pt x="931" y="185"/>
                    </a:lnTo>
                    <a:lnTo>
                      <a:pt x="897" y="148"/>
                    </a:lnTo>
                    <a:lnTo>
                      <a:pt x="858" y="116"/>
                    </a:lnTo>
                    <a:lnTo>
                      <a:pt x="818" y="85"/>
                    </a:lnTo>
                    <a:lnTo>
                      <a:pt x="775" y="61"/>
                    </a:lnTo>
                    <a:lnTo>
                      <a:pt x="729" y="39"/>
                    </a:lnTo>
                    <a:lnTo>
                      <a:pt x="705" y="31"/>
                    </a:lnTo>
                    <a:lnTo>
                      <a:pt x="680" y="23"/>
                    </a:lnTo>
                    <a:lnTo>
                      <a:pt x="656" y="17"/>
                    </a:lnTo>
                    <a:lnTo>
                      <a:pt x="632" y="10"/>
                    </a:lnTo>
                    <a:lnTo>
                      <a:pt x="605" y="6"/>
                    </a:lnTo>
                    <a:lnTo>
                      <a:pt x="579" y="2"/>
                    </a:lnTo>
                    <a:lnTo>
                      <a:pt x="553" y="0"/>
                    </a:lnTo>
                    <a:lnTo>
                      <a:pt x="52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6" name="Freeform 140"/>
              <p:cNvSpPr>
                <a:spLocks noEditPoints="1"/>
              </p:cNvSpPr>
              <p:nvPr/>
            </p:nvSpPr>
            <p:spPr bwMode="auto">
              <a:xfrm>
                <a:off x="2213" y="378"/>
                <a:ext cx="1051" cy="1318"/>
              </a:xfrm>
              <a:custGeom>
                <a:avLst/>
                <a:gdLst>
                  <a:gd name="T0" fmla="*/ 292 w 1051"/>
                  <a:gd name="T1" fmla="*/ 1296 h 1318"/>
                  <a:gd name="T2" fmla="*/ 245 w 1051"/>
                  <a:gd name="T3" fmla="*/ 1241 h 1318"/>
                  <a:gd name="T4" fmla="*/ 233 w 1051"/>
                  <a:gd name="T5" fmla="*/ 1190 h 1318"/>
                  <a:gd name="T6" fmla="*/ 229 w 1051"/>
                  <a:gd name="T7" fmla="*/ 1124 h 1318"/>
                  <a:gd name="T8" fmla="*/ 201 w 1051"/>
                  <a:gd name="T9" fmla="*/ 1031 h 1318"/>
                  <a:gd name="T10" fmla="*/ 39 w 1051"/>
                  <a:gd name="T11" fmla="*/ 695 h 1318"/>
                  <a:gd name="T12" fmla="*/ 4 w 1051"/>
                  <a:gd name="T13" fmla="*/ 555 h 1318"/>
                  <a:gd name="T14" fmla="*/ 2 w 1051"/>
                  <a:gd name="T15" fmla="*/ 480 h 1318"/>
                  <a:gd name="T16" fmla="*/ 19 w 1051"/>
                  <a:gd name="T17" fmla="*/ 381 h 1318"/>
                  <a:gd name="T18" fmla="*/ 53 w 1051"/>
                  <a:gd name="T19" fmla="*/ 288 h 1318"/>
                  <a:gd name="T20" fmla="*/ 156 w 1051"/>
                  <a:gd name="T21" fmla="*/ 148 h 1318"/>
                  <a:gd name="T22" fmla="*/ 322 w 1051"/>
                  <a:gd name="T23" fmla="*/ 41 h 1318"/>
                  <a:gd name="T24" fmla="*/ 421 w 1051"/>
                  <a:gd name="T25" fmla="*/ 10 h 1318"/>
                  <a:gd name="T26" fmla="*/ 527 w 1051"/>
                  <a:gd name="T27" fmla="*/ 0 h 1318"/>
                  <a:gd name="T28" fmla="*/ 605 w 1051"/>
                  <a:gd name="T29" fmla="*/ 6 h 1318"/>
                  <a:gd name="T30" fmla="*/ 705 w 1051"/>
                  <a:gd name="T31" fmla="*/ 31 h 1318"/>
                  <a:gd name="T32" fmla="*/ 858 w 1051"/>
                  <a:gd name="T33" fmla="*/ 116 h 1318"/>
                  <a:gd name="T34" fmla="*/ 986 w 1051"/>
                  <a:gd name="T35" fmla="*/ 265 h 1318"/>
                  <a:gd name="T36" fmla="*/ 1026 w 1051"/>
                  <a:gd name="T37" fmla="*/ 357 h 1318"/>
                  <a:gd name="T38" fmla="*/ 1047 w 1051"/>
                  <a:gd name="T39" fmla="*/ 454 h 1318"/>
                  <a:gd name="T40" fmla="*/ 1049 w 1051"/>
                  <a:gd name="T41" fmla="*/ 531 h 1318"/>
                  <a:gd name="T42" fmla="*/ 1014 w 1051"/>
                  <a:gd name="T43" fmla="*/ 695 h 1318"/>
                  <a:gd name="T44" fmla="*/ 984 w 1051"/>
                  <a:gd name="T45" fmla="*/ 751 h 1318"/>
                  <a:gd name="T46" fmla="*/ 826 w 1051"/>
                  <a:gd name="T47" fmla="*/ 1107 h 1318"/>
                  <a:gd name="T48" fmla="*/ 822 w 1051"/>
                  <a:gd name="T49" fmla="*/ 1162 h 1318"/>
                  <a:gd name="T50" fmla="*/ 808 w 1051"/>
                  <a:gd name="T51" fmla="*/ 1241 h 1318"/>
                  <a:gd name="T52" fmla="*/ 773 w 1051"/>
                  <a:gd name="T53" fmla="*/ 1286 h 1318"/>
                  <a:gd name="T54" fmla="*/ 527 w 1051"/>
                  <a:gd name="T55" fmla="*/ 1318 h 1318"/>
                  <a:gd name="T56" fmla="*/ 498 w 1051"/>
                  <a:gd name="T57" fmla="*/ 0 h 1318"/>
                  <a:gd name="T58" fmla="*/ 395 w 1051"/>
                  <a:gd name="T59" fmla="*/ 17 h 1318"/>
                  <a:gd name="T60" fmla="*/ 278 w 1051"/>
                  <a:gd name="T61" fmla="*/ 61 h 1318"/>
                  <a:gd name="T62" fmla="*/ 122 w 1051"/>
                  <a:gd name="T63" fmla="*/ 185 h 1318"/>
                  <a:gd name="T64" fmla="*/ 43 w 1051"/>
                  <a:gd name="T65" fmla="*/ 310 h 1318"/>
                  <a:gd name="T66" fmla="*/ 13 w 1051"/>
                  <a:gd name="T67" fmla="*/ 405 h 1318"/>
                  <a:gd name="T68" fmla="*/ 0 w 1051"/>
                  <a:gd name="T69" fmla="*/ 506 h 1318"/>
                  <a:gd name="T70" fmla="*/ 10 w 1051"/>
                  <a:gd name="T71" fmla="*/ 603 h 1318"/>
                  <a:gd name="T72" fmla="*/ 51 w 1051"/>
                  <a:gd name="T73" fmla="*/ 723 h 1318"/>
                  <a:gd name="T74" fmla="*/ 201 w 1051"/>
                  <a:gd name="T75" fmla="*/ 1031 h 1318"/>
                  <a:gd name="T76" fmla="*/ 229 w 1051"/>
                  <a:gd name="T77" fmla="*/ 1138 h 1318"/>
                  <a:gd name="T78" fmla="*/ 237 w 1051"/>
                  <a:gd name="T79" fmla="*/ 1219 h 1318"/>
                  <a:gd name="T80" fmla="*/ 253 w 1051"/>
                  <a:gd name="T81" fmla="*/ 1255 h 1318"/>
                  <a:gd name="T82" fmla="*/ 308 w 1051"/>
                  <a:gd name="T83" fmla="*/ 1308 h 1318"/>
                  <a:gd name="T84" fmla="*/ 727 w 1051"/>
                  <a:gd name="T85" fmla="*/ 1318 h 1318"/>
                  <a:gd name="T86" fmla="*/ 784 w 1051"/>
                  <a:gd name="T87" fmla="*/ 1275 h 1318"/>
                  <a:gd name="T88" fmla="*/ 812 w 1051"/>
                  <a:gd name="T89" fmla="*/ 1231 h 1318"/>
                  <a:gd name="T90" fmla="*/ 822 w 1051"/>
                  <a:gd name="T91" fmla="*/ 1138 h 1318"/>
                  <a:gd name="T92" fmla="*/ 836 w 1051"/>
                  <a:gd name="T93" fmla="*/ 1073 h 1318"/>
                  <a:gd name="T94" fmla="*/ 986 w 1051"/>
                  <a:gd name="T95" fmla="*/ 751 h 1318"/>
                  <a:gd name="T96" fmla="*/ 1030 w 1051"/>
                  <a:gd name="T97" fmla="*/ 650 h 1318"/>
                  <a:gd name="T98" fmla="*/ 1051 w 1051"/>
                  <a:gd name="T99" fmla="*/ 506 h 1318"/>
                  <a:gd name="T100" fmla="*/ 1045 w 1051"/>
                  <a:gd name="T101" fmla="*/ 429 h 1318"/>
                  <a:gd name="T102" fmla="*/ 1018 w 1051"/>
                  <a:gd name="T103" fmla="*/ 332 h 1318"/>
                  <a:gd name="T104" fmla="*/ 960 w 1051"/>
                  <a:gd name="T105" fmla="*/ 223 h 1318"/>
                  <a:gd name="T106" fmla="*/ 818 w 1051"/>
                  <a:gd name="T107" fmla="*/ 87 h 1318"/>
                  <a:gd name="T108" fmla="*/ 680 w 1051"/>
                  <a:gd name="T109" fmla="*/ 23 h 1318"/>
                  <a:gd name="T110" fmla="*/ 579 w 1051"/>
                  <a:gd name="T111" fmla="*/ 2 h 13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051" h="1318">
                    <a:moveTo>
                      <a:pt x="324" y="1318"/>
                    </a:moveTo>
                    <a:lnTo>
                      <a:pt x="324" y="1318"/>
                    </a:lnTo>
                    <a:lnTo>
                      <a:pt x="308" y="1308"/>
                    </a:lnTo>
                    <a:lnTo>
                      <a:pt x="292" y="1296"/>
                    </a:lnTo>
                    <a:lnTo>
                      <a:pt x="280" y="1286"/>
                    </a:lnTo>
                    <a:lnTo>
                      <a:pt x="268" y="1273"/>
                    </a:lnTo>
                    <a:lnTo>
                      <a:pt x="253" y="1255"/>
                    </a:lnTo>
                    <a:lnTo>
                      <a:pt x="245" y="1241"/>
                    </a:lnTo>
                    <a:lnTo>
                      <a:pt x="245" y="1241"/>
                    </a:lnTo>
                    <a:lnTo>
                      <a:pt x="241" y="1231"/>
                    </a:lnTo>
                    <a:lnTo>
                      <a:pt x="237" y="1219"/>
                    </a:lnTo>
                    <a:lnTo>
                      <a:pt x="233" y="1190"/>
                    </a:lnTo>
                    <a:lnTo>
                      <a:pt x="229" y="1162"/>
                    </a:lnTo>
                    <a:lnTo>
                      <a:pt x="229" y="1138"/>
                    </a:lnTo>
                    <a:lnTo>
                      <a:pt x="229" y="1138"/>
                    </a:lnTo>
                    <a:lnTo>
                      <a:pt x="229" y="1124"/>
                    </a:lnTo>
                    <a:lnTo>
                      <a:pt x="225" y="1107"/>
                    </a:lnTo>
                    <a:lnTo>
                      <a:pt x="215" y="1073"/>
                    </a:lnTo>
                    <a:lnTo>
                      <a:pt x="201" y="1031"/>
                    </a:lnTo>
                    <a:lnTo>
                      <a:pt x="201" y="1031"/>
                    </a:lnTo>
                    <a:lnTo>
                      <a:pt x="67" y="751"/>
                    </a:lnTo>
                    <a:lnTo>
                      <a:pt x="67" y="751"/>
                    </a:lnTo>
                    <a:lnTo>
                      <a:pt x="51" y="723"/>
                    </a:lnTo>
                    <a:lnTo>
                      <a:pt x="39" y="695"/>
                    </a:lnTo>
                    <a:lnTo>
                      <a:pt x="39" y="695"/>
                    </a:lnTo>
                    <a:lnTo>
                      <a:pt x="23" y="650"/>
                    </a:lnTo>
                    <a:lnTo>
                      <a:pt x="10" y="603"/>
                    </a:lnTo>
                    <a:lnTo>
                      <a:pt x="4" y="555"/>
                    </a:lnTo>
                    <a:lnTo>
                      <a:pt x="2" y="531"/>
                    </a:lnTo>
                    <a:lnTo>
                      <a:pt x="2" y="506"/>
                    </a:lnTo>
                    <a:lnTo>
                      <a:pt x="2" y="506"/>
                    </a:lnTo>
                    <a:lnTo>
                      <a:pt x="2" y="480"/>
                    </a:lnTo>
                    <a:lnTo>
                      <a:pt x="4" y="454"/>
                    </a:lnTo>
                    <a:lnTo>
                      <a:pt x="8" y="429"/>
                    </a:lnTo>
                    <a:lnTo>
                      <a:pt x="13" y="405"/>
                    </a:lnTo>
                    <a:lnTo>
                      <a:pt x="19" y="381"/>
                    </a:lnTo>
                    <a:lnTo>
                      <a:pt x="25" y="357"/>
                    </a:lnTo>
                    <a:lnTo>
                      <a:pt x="33" y="332"/>
                    </a:lnTo>
                    <a:lnTo>
                      <a:pt x="43" y="310"/>
                    </a:lnTo>
                    <a:lnTo>
                      <a:pt x="53" y="288"/>
                    </a:lnTo>
                    <a:lnTo>
                      <a:pt x="65" y="265"/>
                    </a:lnTo>
                    <a:lnTo>
                      <a:pt x="91" y="223"/>
                    </a:lnTo>
                    <a:lnTo>
                      <a:pt x="122" y="185"/>
                    </a:lnTo>
                    <a:lnTo>
                      <a:pt x="156" y="148"/>
                    </a:lnTo>
                    <a:lnTo>
                      <a:pt x="193" y="116"/>
                    </a:lnTo>
                    <a:lnTo>
                      <a:pt x="233" y="87"/>
                    </a:lnTo>
                    <a:lnTo>
                      <a:pt x="278" y="61"/>
                    </a:lnTo>
                    <a:lnTo>
                      <a:pt x="322" y="41"/>
                    </a:lnTo>
                    <a:lnTo>
                      <a:pt x="346" y="31"/>
                    </a:lnTo>
                    <a:lnTo>
                      <a:pt x="371" y="25"/>
                    </a:lnTo>
                    <a:lnTo>
                      <a:pt x="395" y="17"/>
                    </a:lnTo>
                    <a:lnTo>
                      <a:pt x="421" y="10"/>
                    </a:lnTo>
                    <a:lnTo>
                      <a:pt x="446" y="6"/>
                    </a:lnTo>
                    <a:lnTo>
                      <a:pt x="472" y="4"/>
                    </a:lnTo>
                    <a:lnTo>
                      <a:pt x="498" y="2"/>
                    </a:lnTo>
                    <a:lnTo>
                      <a:pt x="527" y="0"/>
                    </a:lnTo>
                    <a:lnTo>
                      <a:pt x="527" y="0"/>
                    </a:lnTo>
                    <a:lnTo>
                      <a:pt x="553" y="2"/>
                    </a:lnTo>
                    <a:lnTo>
                      <a:pt x="579" y="4"/>
                    </a:lnTo>
                    <a:lnTo>
                      <a:pt x="605" y="6"/>
                    </a:lnTo>
                    <a:lnTo>
                      <a:pt x="632" y="10"/>
                    </a:lnTo>
                    <a:lnTo>
                      <a:pt x="656" y="17"/>
                    </a:lnTo>
                    <a:lnTo>
                      <a:pt x="680" y="25"/>
                    </a:lnTo>
                    <a:lnTo>
                      <a:pt x="705" y="31"/>
                    </a:lnTo>
                    <a:lnTo>
                      <a:pt x="729" y="41"/>
                    </a:lnTo>
                    <a:lnTo>
                      <a:pt x="775" y="61"/>
                    </a:lnTo>
                    <a:lnTo>
                      <a:pt x="818" y="87"/>
                    </a:lnTo>
                    <a:lnTo>
                      <a:pt x="858" y="116"/>
                    </a:lnTo>
                    <a:lnTo>
                      <a:pt x="895" y="148"/>
                    </a:lnTo>
                    <a:lnTo>
                      <a:pt x="929" y="185"/>
                    </a:lnTo>
                    <a:lnTo>
                      <a:pt x="960" y="223"/>
                    </a:lnTo>
                    <a:lnTo>
                      <a:pt x="986" y="265"/>
                    </a:lnTo>
                    <a:lnTo>
                      <a:pt x="998" y="288"/>
                    </a:lnTo>
                    <a:lnTo>
                      <a:pt x="1008" y="310"/>
                    </a:lnTo>
                    <a:lnTo>
                      <a:pt x="1018" y="332"/>
                    </a:lnTo>
                    <a:lnTo>
                      <a:pt x="1026" y="357"/>
                    </a:lnTo>
                    <a:lnTo>
                      <a:pt x="1035" y="381"/>
                    </a:lnTo>
                    <a:lnTo>
                      <a:pt x="1039" y="405"/>
                    </a:lnTo>
                    <a:lnTo>
                      <a:pt x="1045" y="429"/>
                    </a:lnTo>
                    <a:lnTo>
                      <a:pt x="1047" y="454"/>
                    </a:lnTo>
                    <a:lnTo>
                      <a:pt x="1049" y="480"/>
                    </a:lnTo>
                    <a:lnTo>
                      <a:pt x="1051" y="506"/>
                    </a:lnTo>
                    <a:lnTo>
                      <a:pt x="1051" y="506"/>
                    </a:lnTo>
                    <a:lnTo>
                      <a:pt x="1049" y="531"/>
                    </a:lnTo>
                    <a:lnTo>
                      <a:pt x="1049" y="555"/>
                    </a:lnTo>
                    <a:lnTo>
                      <a:pt x="1041" y="603"/>
                    </a:lnTo>
                    <a:lnTo>
                      <a:pt x="1028" y="650"/>
                    </a:lnTo>
                    <a:lnTo>
                      <a:pt x="1014" y="695"/>
                    </a:lnTo>
                    <a:lnTo>
                      <a:pt x="1014" y="695"/>
                    </a:lnTo>
                    <a:lnTo>
                      <a:pt x="1000" y="723"/>
                    </a:lnTo>
                    <a:lnTo>
                      <a:pt x="984" y="751"/>
                    </a:lnTo>
                    <a:lnTo>
                      <a:pt x="984" y="751"/>
                    </a:lnTo>
                    <a:lnTo>
                      <a:pt x="850" y="1031"/>
                    </a:lnTo>
                    <a:lnTo>
                      <a:pt x="850" y="1031"/>
                    </a:lnTo>
                    <a:lnTo>
                      <a:pt x="836" y="1073"/>
                    </a:lnTo>
                    <a:lnTo>
                      <a:pt x="826" y="1107"/>
                    </a:lnTo>
                    <a:lnTo>
                      <a:pt x="824" y="1124"/>
                    </a:lnTo>
                    <a:lnTo>
                      <a:pt x="822" y="1138"/>
                    </a:lnTo>
                    <a:lnTo>
                      <a:pt x="822" y="1138"/>
                    </a:lnTo>
                    <a:lnTo>
                      <a:pt x="822" y="1162"/>
                    </a:lnTo>
                    <a:lnTo>
                      <a:pt x="820" y="1190"/>
                    </a:lnTo>
                    <a:lnTo>
                      <a:pt x="814" y="1219"/>
                    </a:lnTo>
                    <a:lnTo>
                      <a:pt x="812" y="1231"/>
                    </a:lnTo>
                    <a:lnTo>
                      <a:pt x="808" y="1241"/>
                    </a:lnTo>
                    <a:lnTo>
                      <a:pt x="808" y="1241"/>
                    </a:lnTo>
                    <a:lnTo>
                      <a:pt x="800" y="1255"/>
                    </a:lnTo>
                    <a:lnTo>
                      <a:pt x="784" y="1273"/>
                    </a:lnTo>
                    <a:lnTo>
                      <a:pt x="773" y="1286"/>
                    </a:lnTo>
                    <a:lnTo>
                      <a:pt x="759" y="1296"/>
                    </a:lnTo>
                    <a:lnTo>
                      <a:pt x="745" y="1308"/>
                    </a:lnTo>
                    <a:lnTo>
                      <a:pt x="727" y="1318"/>
                    </a:lnTo>
                    <a:lnTo>
                      <a:pt x="527" y="1318"/>
                    </a:lnTo>
                    <a:lnTo>
                      <a:pt x="324" y="1318"/>
                    </a:lnTo>
                    <a:close/>
                    <a:moveTo>
                      <a:pt x="527" y="0"/>
                    </a:moveTo>
                    <a:lnTo>
                      <a:pt x="527" y="0"/>
                    </a:lnTo>
                    <a:lnTo>
                      <a:pt x="498" y="0"/>
                    </a:lnTo>
                    <a:lnTo>
                      <a:pt x="472" y="2"/>
                    </a:lnTo>
                    <a:lnTo>
                      <a:pt x="446" y="6"/>
                    </a:lnTo>
                    <a:lnTo>
                      <a:pt x="421" y="10"/>
                    </a:lnTo>
                    <a:lnTo>
                      <a:pt x="395" y="17"/>
                    </a:lnTo>
                    <a:lnTo>
                      <a:pt x="371" y="23"/>
                    </a:lnTo>
                    <a:lnTo>
                      <a:pt x="346" y="31"/>
                    </a:lnTo>
                    <a:lnTo>
                      <a:pt x="322" y="41"/>
                    </a:lnTo>
                    <a:lnTo>
                      <a:pt x="278" y="61"/>
                    </a:lnTo>
                    <a:lnTo>
                      <a:pt x="233" y="87"/>
                    </a:lnTo>
                    <a:lnTo>
                      <a:pt x="193" y="116"/>
                    </a:lnTo>
                    <a:lnTo>
                      <a:pt x="156" y="148"/>
                    </a:lnTo>
                    <a:lnTo>
                      <a:pt x="122" y="185"/>
                    </a:lnTo>
                    <a:lnTo>
                      <a:pt x="91" y="223"/>
                    </a:lnTo>
                    <a:lnTo>
                      <a:pt x="65" y="265"/>
                    </a:lnTo>
                    <a:lnTo>
                      <a:pt x="53" y="288"/>
                    </a:lnTo>
                    <a:lnTo>
                      <a:pt x="43" y="310"/>
                    </a:lnTo>
                    <a:lnTo>
                      <a:pt x="33" y="332"/>
                    </a:lnTo>
                    <a:lnTo>
                      <a:pt x="25" y="357"/>
                    </a:lnTo>
                    <a:lnTo>
                      <a:pt x="17" y="381"/>
                    </a:lnTo>
                    <a:lnTo>
                      <a:pt x="13" y="405"/>
                    </a:lnTo>
                    <a:lnTo>
                      <a:pt x="6" y="429"/>
                    </a:lnTo>
                    <a:lnTo>
                      <a:pt x="4" y="454"/>
                    </a:lnTo>
                    <a:lnTo>
                      <a:pt x="2" y="480"/>
                    </a:lnTo>
                    <a:lnTo>
                      <a:pt x="0" y="506"/>
                    </a:lnTo>
                    <a:lnTo>
                      <a:pt x="0" y="506"/>
                    </a:lnTo>
                    <a:lnTo>
                      <a:pt x="2" y="531"/>
                    </a:lnTo>
                    <a:lnTo>
                      <a:pt x="2" y="555"/>
                    </a:lnTo>
                    <a:lnTo>
                      <a:pt x="10" y="603"/>
                    </a:lnTo>
                    <a:lnTo>
                      <a:pt x="23" y="650"/>
                    </a:lnTo>
                    <a:lnTo>
                      <a:pt x="37" y="695"/>
                    </a:lnTo>
                    <a:lnTo>
                      <a:pt x="37" y="695"/>
                    </a:lnTo>
                    <a:lnTo>
                      <a:pt x="51" y="723"/>
                    </a:lnTo>
                    <a:lnTo>
                      <a:pt x="67" y="751"/>
                    </a:lnTo>
                    <a:lnTo>
                      <a:pt x="67" y="751"/>
                    </a:lnTo>
                    <a:lnTo>
                      <a:pt x="201" y="1031"/>
                    </a:lnTo>
                    <a:lnTo>
                      <a:pt x="201" y="1031"/>
                    </a:lnTo>
                    <a:lnTo>
                      <a:pt x="215" y="1073"/>
                    </a:lnTo>
                    <a:lnTo>
                      <a:pt x="225" y="1109"/>
                    </a:lnTo>
                    <a:lnTo>
                      <a:pt x="227" y="1126"/>
                    </a:lnTo>
                    <a:lnTo>
                      <a:pt x="229" y="1138"/>
                    </a:lnTo>
                    <a:lnTo>
                      <a:pt x="229" y="1138"/>
                    </a:lnTo>
                    <a:lnTo>
                      <a:pt x="229" y="1164"/>
                    </a:lnTo>
                    <a:lnTo>
                      <a:pt x="231" y="1192"/>
                    </a:lnTo>
                    <a:lnTo>
                      <a:pt x="237" y="1219"/>
                    </a:lnTo>
                    <a:lnTo>
                      <a:pt x="239" y="1231"/>
                    </a:lnTo>
                    <a:lnTo>
                      <a:pt x="243" y="1241"/>
                    </a:lnTo>
                    <a:lnTo>
                      <a:pt x="243" y="1241"/>
                    </a:lnTo>
                    <a:lnTo>
                      <a:pt x="253" y="1255"/>
                    </a:lnTo>
                    <a:lnTo>
                      <a:pt x="268" y="1275"/>
                    </a:lnTo>
                    <a:lnTo>
                      <a:pt x="280" y="1286"/>
                    </a:lnTo>
                    <a:lnTo>
                      <a:pt x="292" y="1298"/>
                    </a:lnTo>
                    <a:lnTo>
                      <a:pt x="308" y="1308"/>
                    </a:lnTo>
                    <a:lnTo>
                      <a:pt x="324" y="1318"/>
                    </a:lnTo>
                    <a:lnTo>
                      <a:pt x="527" y="1318"/>
                    </a:lnTo>
                    <a:lnTo>
                      <a:pt x="727" y="1318"/>
                    </a:lnTo>
                    <a:lnTo>
                      <a:pt x="727" y="1318"/>
                    </a:lnTo>
                    <a:lnTo>
                      <a:pt x="745" y="1308"/>
                    </a:lnTo>
                    <a:lnTo>
                      <a:pt x="759" y="1298"/>
                    </a:lnTo>
                    <a:lnTo>
                      <a:pt x="773" y="1286"/>
                    </a:lnTo>
                    <a:lnTo>
                      <a:pt x="784" y="1275"/>
                    </a:lnTo>
                    <a:lnTo>
                      <a:pt x="800" y="1255"/>
                    </a:lnTo>
                    <a:lnTo>
                      <a:pt x="808" y="1241"/>
                    </a:lnTo>
                    <a:lnTo>
                      <a:pt x="808" y="1241"/>
                    </a:lnTo>
                    <a:lnTo>
                      <a:pt x="812" y="1231"/>
                    </a:lnTo>
                    <a:lnTo>
                      <a:pt x="816" y="1219"/>
                    </a:lnTo>
                    <a:lnTo>
                      <a:pt x="820" y="1192"/>
                    </a:lnTo>
                    <a:lnTo>
                      <a:pt x="822" y="1164"/>
                    </a:lnTo>
                    <a:lnTo>
                      <a:pt x="822" y="1138"/>
                    </a:lnTo>
                    <a:lnTo>
                      <a:pt x="822" y="1138"/>
                    </a:lnTo>
                    <a:lnTo>
                      <a:pt x="824" y="1126"/>
                    </a:lnTo>
                    <a:lnTo>
                      <a:pt x="826" y="1109"/>
                    </a:lnTo>
                    <a:lnTo>
                      <a:pt x="836" y="1073"/>
                    </a:lnTo>
                    <a:lnTo>
                      <a:pt x="850" y="1031"/>
                    </a:lnTo>
                    <a:lnTo>
                      <a:pt x="850" y="1031"/>
                    </a:lnTo>
                    <a:lnTo>
                      <a:pt x="986" y="751"/>
                    </a:lnTo>
                    <a:lnTo>
                      <a:pt x="986" y="751"/>
                    </a:lnTo>
                    <a:lnTo>
                      <a:pt x="1000" y="723"/>
                    </a:lnTo>
                    <a:lnTo>
                      <a:pt x="1014" y="695"/>
                    </a:lnTo>
                    <a:lnTo>
                      <a:pt x="1014" y="695"/>
                    </a:lnTo>
                    <a:lnTo>
                      <a:pt x="1030" y="650"/>
                    </a:lnTo>
                    <a:lnTo>
                      <a:pt x="1041" y="603"/>
                    </a:lnTo>
                    <a:lnTo>
                      <a:pt x="1049" y="555"/>
                    </a:lnTo>
                    <a:lnTo>
                      <a:pt x="1051" y="531"/>
                    </a:lnTo>
                    <a:lnTo>
                      <a:pt x="1051" y="506"/>
                    </a:lnTo>
                    <a:lnTo>
                      <a:pt x="1051" y="506"/>
                    </a:lnTo>
                    <a:lnTo>
                      <a:pt x="1051" y="480"/>
                    </a:lnTo>
                    <a:lnTo>
                      <a:pt x="1049" y="454"/>
                    </a:lnTo>
                    <a:lnTo>
                      <a:pt x="1045" y="429"/>
                    </a:lnTo>
                    <a:lnTo>
                      <a:pt x="1041" y="405"/>
                    </a:lnTo>
                    <a:lnTo>
                      <a:pt x="1035" y="381"/>
                    </a:lnTo>
                    <a:lnTo>
                      <a:pt x="1026" y="357"/>
                    </a:lnTo>
                    <a:lnTo>
                      <a:pt x="1018" y="332"/>
                    </a:lnTo>
                    <a:lnTo>
                      <a:pt x="1008" y="310"/>
                    </a:lnTo>
                    <a:lnTo>
                      <a:pt x="998" y="288"/>
                    </a:lnTo>
                    <a:lnTo>
                      <a:pt x="986" y="265"/>
                    </a:lnTo>
                    <a:lnTo>
                      <a:pt x="960" y="223"/>
                    </a:lnTo>
                    <a:lnTo>
                      <a:pt x="929" y="185"/>
                    </a:lnTo>
                    <a:lnTo>
                      <a:pt x="897" y="148"/>
                    </a:lnTo>
                    <a:lnTo>
                      <a:pt x="858" y="116"/>
                    </a:lnTo>
                    <a:lnTo>
                      <a:pt x="818" y="87"/>
                    </a:lnTo>
                    <a:lnTo>
                      <a:pt x="775" y="61"/>
                    </a:lnTo>
                    <a:lnTo>
                      <a:pt x="729" y="41"/>
                    </a:lnTo>
                    <a:lnTo>
                      <a:pt x="705" y="31"/>
                    </a:lnTo>
                    <a:lnTo>
                      <a:pt x="680" y="23"/>
                    </a:lnTo>
                    <a:lnTo>
                      <a:pt x="656" y="17"/>
                    </a:lnTo>
                    <a:lnTo>
                      <a:pt x="632" y="10"/>
                    </a:lnTo>
                    <a:lnTo>
                      <a:pt x="605" y="6"/>
                    </a:lnTo>
                    <a:lnTo>
                      <a:pt x="579" y="2"/>
                    </a:lnTo>
                    <a:lnTo>
                      <a:pt x="553" y="0"/>
                    </a:lnTo>
                    <a:lnTo>
                      <a:pt x="527" y="0"/>
                    </a:lnTo>
                    <a:close/>
                  </a:path>
                </a:pathLst>
              </a:custGeom>
              <a:solidFill>
                <a:srgbClr val="F8F8F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7" name="Freeform 141"/>
              <p:cNvSpPr>
                <a:spLocks/>
              </p:cNvSpPr>
              <p:nvPr/>
            </p:nvSpPr>
            <p:spPr bwMode="auto">
              <a:xfrm>
                <a:off x="2215" y="378"/>
                <a:ext cx="1049" cy="1318"/>
              </a:xfrm>
              <a:custGeom>
                <a:avLst/>
                <a:gdLst>
                  <a:gd name="T0" fmla="*/ 322 w 1049"/>
                  <a:gd name="T1" fmla="*/ 1318 h 1318"/>
                  <a:gd name="T2" fmla="*/ 290 w 1049"/>
                  <a:gd name="T3" fmla="*/ 1296 h 1318"/>
                  <a:gd name="T4" fmla="*/ 266 w 1049"/>
                  <a:gd name="T5" fmla="*/ 1273 h 1318"/>
                  <a:gd name="T6" fmla="*/ 243 w 1049"/>
                  <a:gd name="T7" fmla="*/ 1241 h 1318"/>
                  <a:gd name="T8" fmla="*/ 239 w 1049"/>
                  <a:gd name="T9" fmla="*/ 1231 h 1318"/>
                  <a:gd name="T10" fmla="*/ 231 w 1049"/>
                  <a:gd name="T11" fmla="*/ 1190 h 1318"/>
                  <a:gd name="T12" fmla="*/ 227 w 1049"/>
                  <a:gd name="T13" fmla="*/ 1138 h 1318"/>
                  <a:gd name="T14" fmla="*/ 227 w 1049"/>
                  <a:gd name="T15" fmla="*/ 1124 h 1318"/>
                  <a:gd name="T16" fmla="*/ 213 w 1049"/>
                  <a:gd name="T17" fmla="*/ 1073 h 1318"/>
                  <a:gd name="T18" fmla="*/ 199 w 1049"/>
                  <a:gd name="T19" fmla="*/ 1031 h 1318"/>
                  <a:gd name="T20" fmla="*/ 65 w 1049"/>
                  <a:gd name="T21" fmla="*/ 751 h 1318"/>
                  <a:gd name="T22" fmla="*/ 37 w 1049"/>
                  <a:gd name="T23" fmla="*/ 695 h 1318"/>
                  <a:gd name="T24" fmla="*/ 21 w 1049"/>
                  <a:gd name="T25" fmla="*/ 650 h 1318"/>
                  <a:gd name="T26" fmla="*/ 2 w 1049"/>
                  <a:gd name="T27" fmla="*/ 555 h 1318"/>
                  <a:gd name="T28" fmla="*/ 0 w 1049"/>
                  <a:gd name="T29" fmla="*/ 506 h 1318"/>
                  <a:gd name="T30" fmla="*/ 0 w 1049"/>
                  <a:gd name="T31" fmla="*/ 480 h 1318"/>
                  <a:gd name="T32" fmla="*/ 6 w 1049"/>
                  <a:gd name="T33" fmla="*/ 429 h 1318"/>
                  <a:gd name="T34" fmla="*/ 17 w 1049"/>
                  <a:gd name="T35" fmla="*/ 381 h 1318"/>
                  <a:gd name="T36" fmla="*/ 31 w 1049"/>
                  <a:gd name="T37" fmla="*/ 332 h 1318"/>
                  <a:gd name="T38" fmla="*/ 51 w 1049"/>
                  <a:gd name="T39" fmla="*/ 288 h 1318"/>
                  <a:gd name="T40" fmla="*/ 89 w 1049"/>
                  <a:gd name="T41" fmla="*/ 223 h 1318"/>
                  <a:gd name="T42" fmla="*/ 154 w 1049"/>
                  <a:gd name="T43" fmla="*/ 148 h 1318"/>
                  <a:gd name="T44" fmla="*/ 231 w 1049"/>
                  <a:gd name="T45" fmla="*/ 87 h 1318"/>
                  <a:gd name="T46" fmla="*/ 320 w 1049"/>
                  <a:gd name="T47" fmla="*/ 41 h 1318"/>
                  <a:gd name="T48" fmla="*/ 369 w 1049"/>
                  <a:gd name="T49" fmla="*/ 25 h 1318"/>
                  <a:gd name="T50" fmla="*/ 419 w 1049"/>
                  <a:gd name="T51" fmla="*/ 10 h 1318"/>
                  <a:gd name="T52" fmla="*/ 470 w 1049"/>
                  <a:gd name="T53" fmla="*/ 4 h 1318"/>
                  <a:gd name="T54" fmla="*/ 525 w 1049"/>
                  <a:gd name="T55" fmla="*/ 0 h 1318"/>
                  <a:gd name="T56" fmla="*/ 551 w 1049"/>
                  <a:gd name="T57" fmla="*/ 2 h 1318"/>
                  <a:gd name="T58" fmla="*/ 603 w 1049"/>
                  <a:gd name="T59" fmla="*/ 6 h 1318"/>
                  <a:gd name="T60" fmla="*/ 654 w 1049"/>
                  <a:gd name="T61" fmla="*/ 17 h 1318"/>
                  <a:gd name="T62" fmla="*/ 703 w 1049"/>
                  <a:gd name="T63" fmla="*/ 31 h 1318"/>
                  <a:gd name="T64" fmla="*/ 773 w 1049"/>
                  <a:gd name="T65" fmla="*/ 61 h 1318"/>
                  <a:gd name="T66" fmla="*/ 856 w 1049"/>
                  <a:gd name="T67" fmla="*/ 116 h 1318"/>
                  <a:gd name="T68" fmla="*/ 927 w 1049"/>
                  <a:gd name="T69" fmla="*/ 185 h 1318"/>
                  <a:gd name="T70" fmla="*/ 984 w 1049"/>
                  <a:gd name="T71" fmla="*/ 265 h 1318"/>
                  <a:gd name="T72" fmla="*/ 1006 w 1049"/>
                  <a:gd name="T73" fmla="*/ 310 h 1318"/>
                  <a:gd name="T74" fmla="*/ 1024 w 1049"/>
                  <a:gd name="T75" fmla="*/ 357 h 1318"/>
                  <a:gd name="T76" fmla="*/ 1037 w 1049"/>
                  <a:gd name="T77" fmla="*/ 405 h 1318"/>
                  <a:gd name="T78" fmla="*/ 1045 w 1049"/>
                  <a:gd name="T79" fmla="*/ 454 h 1318"/>
                  <a:gd name="T80" fmla="*/ 1049 w 1049"/>
                  <a:gd name="T81" fmla="*/ 506 h 1318"/>
                  <a:gd name="T82" fmla="*/ 1047 w 1049"/>
                  <a:gd name="T83" fmla="*/ 531 h 1318"/>
                  <a:gd name="T84" fmla="*/ 1039 w 1049"/>
                  <a:gd name="T85" fmla="*/ 603 h 1318"/>
                  <a:gd name="T86" fmla="*/ 1012 w 1049"/>
                  <a:gd name="T87" fmla="*/ 695 h 1318"/>
                  <a:gd name="T88" fmla="*/ 998 w 1049"/>
                  <a:gd name="T89" fmla="*/ 723 h 1318"/>
                  <a:gd name="T90" fmla="*/ 982 w 1049"/>
                  <a:gd name="T91" fmla="*/ 751 h 1318"/>
                  <a:gd name="T92" fmla="*/ 848 w 1049"/>
                  <a:gd name="T93" fmla="*/ 1031 h 1318"/>
                  <a:gd name="T94" fmla="*/ 824 w 1049"/>
                  <a:gd name="T95" fmla="*/ 1107 h 1318"/>
                  <a:gd name="T96" fmla="*/ 820 w 1049"/>
                  <a:gd name="T97" fmla="*/ 1138 h 1318"/>
                  <a:gd name="T98" fmla="*/ 820 w 1049"/>
                  <a:gd name="T99" fmla="*/ 1162 h 1318"/>
                  <a:gd name="T100" fmla="*/ 812 w 1049"/>
                  <a:gd name="T101" fmla="*/ 1219 h 1318"/>
                  <a:gd name="T102" fmla="*/ 806 w 1049"/>
                  <a:gd name="T103" fmla="*/ 1241 h 1318"/>
                  <a:gd name="T104" fmla="*/ 798 w 1049"/>
                  <a:gd name="T105" fmla="*/ 1255 h 1318"/>
                  <a:gd name="T106" fmla="*/ 771 w 1049"/>
                  <a:gd name="T107" fmla="*/ 1286 h 1318"/>
                  <a:gd name="T108" fmla="*/ 743 w 1049"/>
                  <a:gd name="T109" fmla="*/ 1308 h 1318"/>
                  <a:gd name="T110" fmla="*/ 525 w 1049"/>
                  <a:gd name="T111" fmla="*/ 1318 h 13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049" h="1318">
                    <a:moveTo>
                      <a:pt x="322" y="1318"/>
                    </a:moveTo>
                    <a:lnTo>
                      <a:pt x="322" y="1318"/>
                    </a:lnTo>
                    <a:lnTo>
                      <a:pt x="306" y="1308"/>
                    </a:lnTo>
                    <a:lnTo>
                      <a:pt x="290" y="1296"/>
                    </a:lnTo>
                    <a:lnTo>
                      <a:pt x="278" y="1286"/>
                    </a:lnTo>
                    <a:lnTo>
                      <a:pt x="266" y="1273"/>
                    </a:lnTo>
                    <a:lnTo>
                      <a:pt x="251" y="1255"/>
                    </a:lnTo>
                    <a:lnTo>
                      <a:pt x="243" y="1241"/>
                    </a:lnTo>
                    <a:lnTo>
                      <a:pt x="243" y="1241"/>
                    </a:lnTo>
                    <a:lnTo>
                      <a:pt x="239" y="1231"/>
                    </a:lnTo>
                    <a:lnTo>
                      <a:pt x="235" y="1219"/>
                    </a:lnTo>
                    <a:lnTo>
                      <a:pt x="231" y="1190"/>
                    </a:lnTo>
                    <a:lnTo>
                      <a:pt x="227" y="1162"/>
                    </a:lnTo>
                    <a:lnTo>
                      <a:pt x="227" y="1138"/>
                    </a:lnTo>
                    <a:lnTo>
                      <a:pt x="227" y="1138"/>
                    </a:lnTo>
                    <a:lnTo>
                      <a:pt x="227" y="1124"/>
                    </a:lnTo>
                    <a:lnTo>
                      <a:pt x="223" y="1107"/>
                    </a:lnTo>
                    <a:lnTo>
                      <a:pt x="213" y="1073"/>
                    </a:lnTo>
                    <a:lnTo>
                      <a:pt x="199" y="1031"/>
                    </a:lnTo>
                    <a:lnTo>
                      <a:pt x="199" y="1031"/>
                    </a:lnTo>
                    <a:lnTo>
                      <a:pt x="65" y="751"/>
                    </a:lnTo>
                    <a:lnTo>
                      <a:pt x="65" y="751"/>
                    </a:lnTo>
                    <a:lnTo>
                      <a:pt x="49" y="723"/>
                    </a:lnTo>
                    <a:lnTo>
                      <a:pt x="37" y="695"/>
                    </a:lnTo>
                    <a:lnTo>
                      <a:pt x="37" y="695"/>
                    </a:lnTo>
                    <a:lnTo>
                      <a:pt x="21" y="650"/>
                    </a:lnTo>
                    <a:lnTo>
                      <a:pt x="8" y="603"/>
                    </a:lnTo>
                    <a:lnTo>
                      <a:pt x="2" y="555"/>
                    </a:lnTo>
                    <a:lnTo>
                      <a:pt x="0" y="531"/>
                    </a:lnTo>
                    <a:lnTo>
                      <a:pt x="0" y="506"/>
                    </a:lnTo>
                    <a:lnTo>
                      <a:pt x="0" y="506"/>
                    </a:lnTo>
                    <a:lnTo>
                      <a:pt x="0" y="480"/>
                    </a:lnTo>
                    <a:lnTo>
                      <a:pt x="2" y="454"/>
                    </a:lnTo>
                    <a:lnTo>
                      <a:pt x="6" y="429"/>
                    </a:lnTo>
                    <a:lnTo>
                      <a:pt x="11" y="405"/>
                    </a:lnTo>
                    <a:lnTo>
                      <a:pt x="17" y="381"/>
                    </a:lnTo>
                    <a:lnTo>
                      <a:pt x="23" y="357"/>
                    </a:lnTo>
                    <a:lnTo>
                      <a:pt x="31" y="332"/>
                    </a:lnTo>
                    <a:lnTo>
                      <a:pt x="41" y="310"/>
                    </a:lnTo>
                    <a:lnTo>
                      <a:pt x="51" y="288"/>
                    </a:lnTo>
                    <a:lnTo>
                      <a:pt x="63" y="265"/>
                    </a:lnTo>
                    <a:lnTo>
                      <a:pt x="89" y="223"/>
                    </a:lnTo>
                    <a:lnTo>
                      <a:pt x="120" y="185"/>
                    </a:lnTo>
                    <a:lnTo>
                      <a:pt x="154" y="148"/>
                    </a:lnTo>
                    <a:lnTo>
                      <a:pt x="191" y="116"/>
                    </a:lnTo>
                    <a:lnTo>
                      <a:pt x="231" y="87"/>
                    </a:lnTo>
                    <a:lnTo>
                      <a:pt x="276" y="61"/>
                    </a:lnTo>
                    <a:lnTo>
                      <a:pt x="320" y="41"/>
                    </a:lnTo>
                    <a:lnTo>
                      <a:pt x="344" y="31"/>
                    </a:lnTo>
                    <a:lnTo>
                      <a:pt x="369" y="25"/>
                    </a:lnTo>
                    <a:lnTo>
                      <a:pt x="393" y="17"/>
                    </a:lnTo>
                    <a:lnTo>
                      <a:pt x="419" y="10"/>
                    </a:lnTo>
                    <a:lnTo>
                      <a:pt x="444" y="6"/>
                    </a:lnTo>
                    <a:lnTo>
                      <a:pt x="470" y="4"/>
                    </a:lnTo>
                    <a:lnTo>
                      <a:pt x="496" y="2"/>
                    </a:lnTo>
                    <a:lnTo>
                      <a:pt x="525" y="0"/>
                    </a:lnTo>
                    <a:lnTo>
                      <a:pt x="525" y="0"/>
                    </a:lnTo>
                    <a:lnTo>
                      <a:pt x="551" y="2"/>
                    </a:lnTo>
                    <a:lnTo>
                      <a:pt x="577" y="4"/>
                    </a:lnTo>
                    <a:lnTo>
                      <a:pt x="603" y="6"/>
                    </a:lnTo>
                    <a:lnTo>
                      <a:pt x="630" y="10"/>
                    </a:lnTo>
                    <a:lnTo>
                      <a:pt x="654" y="17"/>
                    </a:lnTo>
                    <a:lnTo>
                      <a:pt x="678" y="25"/>
                    </a:lnTo>
                    <a:lnTo>
                      <a:pt x="703" y="31"/>
                    </a:lnTo>
                    <a:lnTo>
                      <a:pt x="727" y="41"/>
                    </a:lnTo>
                    <a:lnTo>
                      <a:pt x="773" y="61"/>
                    </a:lnTo>
                    <a:lnTo>
                      <a:pt x="816" y="87"/>
                    </a:lnTo>
                    <a:lnTo>
                      <a:pt x="856" y="116"/>
                    </a:lnTo>
                    <a:lnTo>
                      <a:pt x="893" y="148"/>
                    </a:lnTo>
                    <a:lnTo>
                      <a:pt x="927" y="185"/>
                    </a:lnTo>
                    <a:lnTo>
                      <a:pt x="958" y="223"/>
                    </a:lnTo>
                    <a:lnTo>
                      <a:pt x="984" y="265"/>
                    </a:lnTo>
                    <a:lnTo>
                      <a:pt x="996" y="288"/>
                    </a:lnTo>
                    <a:lnTo>
                      <a:pt x="1006" y="310"/>
                    </a:lnTo>
                    <a:lnTo>
                      <a:pt x="1016" y="332"/>
                    </a:lnTo>
                    <a:lnTo>
                      <a:pt x="1024" y="357"/>
                    </a:lnTo>
                    <a:lnTo>
                      <a:pt x="1033" y="381"/>
                    </a:lnTo>
                    <a:lnTo>
                      <a:pt x="1037" y="405"/>
                    </a:lnTo>
                    <a:lnTo>
                      <a:pt x="1043" y="429"/>
                    </a:lnTo>
                    <a:lnTo>
                      <a:pt x="1045" y="454"/>
                    </a:lnTo>
                    <a:lnTo>
                      <a:pt x="1047" y="480"/>
                    </a:lnTo>
                    <a:lnTo>
                      <a:pt x="1049" y="506"/>
                    </a:lnTo>
                    <a:lnTo>
                      <a:pt x="1049" y="506"/>
                    </a:lnTo>
                    <a:lnTo>
                      <a:pt x="1047" y="531"/>
                    </a:lnTo>
                    <a:lnTo>
                      <a:pt x="1047" y="555"/>
                    </a:lnTo>
                    <a:lnTo>
                      <a:pt x="1039" y="603"/>
                    </a:lnTo>
                    <a:lnTo>
                      <a:pt x="1026" y="650"/>
                    </a:lnTo>
                    <a:lnTo>
                      <a:pt x="1012" y="695"/>
                    </a:lnTo>
                    <a:lnTo>
                      <a:pt x="1012" y="695"/>
                    </a:lnTo>
                    <a:lnTo>
                      <a:pt x="998" y="723"/>
                    </a:lnTo>
                    <a:lnTo>
                      <a:pt x="982" y="751"/>
                    </a:lnTo>
                    <a:lnTo>
                      <a:pt x="982" y="751"/>
                    </a:lnTo>
                    <a:lnTo>
                      <a:pt x="848" y="1031"/>
                    </a:lnTo>
                    <a:lnTo>
                      <a:pt x="848" y="1031"/>
                    </a:lnTo>
                    <a:lnTo>
                      <a:pt x="834" y="1073"/>
                    </a:lnTo>
                    <a:lnTo>
                      <a:pt x="824" y="1107"/>
                    </a:lnTo>
                    <a:lnTo>
                      <a:pt x="822" y="1124"/>
                    </a:lnTo>
                    <a:lnTo>
                      <a:pt x="820" y="1138"/>
                    </a:lnTo>
                    <a:lnTo>
                      <a:pt x="820" y="1138"/>
                    </a:lnTo>
                    <a:lnTo>
                      <a:pt x="820" y="1162"/>
                    </a:lnTo>
                    <a:lnTo>
                      <a:pt x="818" y="1190"/>
                    </a:lnTo>
                    <a:lnTo>
                      <a:pt x="812" y="1219"/>
                    </a:lnTo>
                    <a:lnTo>
                      <a:pt x="810" y="1231"/>
                    </a:lnTo>
                    <a:lnTo>
                      <a:pt x="806" y="1241"/>
                    </a:lnTo>
                    <a:lnTo>
                      <a:pt x="806" y="1241"/>
                    </a:lnTo>
                    <a:lnTo>
                      <a:pt x="798" y="1255"/>
                    </a:lnTo>
                    <a:lnTo>
                      <a:pt x="782" y="1273"/>
                    </a:lnTo>
                    <a:lnTo>
                      <a:pt x="771" y="1286"/>
                    </a:lnTo>
                    <a:lnTo>
                      <a:pt x="757" y="1296"/>
                    </a:lnTo>
                    <a:lnTo>
                      <a:pt x="743" y="1308"/>
                    </a:lnTo>
                    <a:lnTo>
                      <a:pt x="725" y="1318"/>
                    </a:lnTo>
                    <a:lnTo>
                      <a:pt x="525" y="1318"/>
                    </a:lnTo>
                    <a:lnTo>
                      <a:pt x="322" y="1318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8" name="Freeform 142"/>
              <p:cNvSpPr>
                <a:spLocks/>
              </p:cNvSpPr>
              <p:nvPr/>
            </p:nvSpPr>
            <p:spPr bwMode="auto">
              <a:xfrm>
                <a:off x="2213" y="378"/>
                <a:ext cx="1051" cy="1318"/>
              </a:xfrm>
              <a:custGeom>
                <a:avLst/>
                <a:gdLst>
                  <a:gd name="T0" fmla="*/ 527 w 1051"/>
                  <a:gd name="T1" fmla="*/ 0 h 1318"/>
                  <a:gd name="T2" fmla="*/ 472 w 1051"/>
                  <a:gd name="T3" fmla="*/ 2 h 1318"/>
                  <a:gd name="T4" fmla="*/ 421 w 1051"/>
                  <a:gd name="T5" fmla="*/ 10 h 1318"/>
                  <a:gd name="T6" fmla="*/ 371 w 1051"/>
                  <a:gd name="T7" fmla="*/ 23 h 1318"/>
                  <a:gd name="T8" fmla="*/ 322 w 1051"/>
                  <a:gd name="T9" fmla="*/ 41 h 1318"/>
                  <a:gd name="T10" fmla="*/ 233 w 1051"/>
                  <a:gd name="T11" fmla="*/ 87 h 1318"/>
                  <a:gd name="T12" fmla="*/ 156 w 1051"/>
                  <a:gd name="T13" fmla="*/ 148 h 1318"/>
                  <a:gd name="T14" fmla="*/ 91 w 1051"/>
                  <a:gd name="T15" fmla="*/ 223 h 1318"/>
                  <a:gd name="T16" fmla="*/ 53 w 1051"/>
                  <a:gd name="T17" fmla="*/ 288 h 1318"/>
                  <a:gd name="T18" fmla="*/ 33 w 1051"/>
                  <a:gd name="T19" fmla="*/ 332 h 1318"/>
                  <a:gd name="T20" fmla="*/ 17 w 1051"/>
                  <a:gd name="T21" fmla="*/ 381 h 1318"/>
                  <a:gd name="T22" fmla="*/ 6 w 1051"/>
                  <a:gd name="T23" fmla="*/ 429 h 1318"/>
                  <a:gd name="T24" fmla="*/ 2 w 1051"/>
                  <a:gd name="T25" fmla="*/ 480 h 1318"/>
                  <a:gd name="T26" fmla="*/ 0 w 1051"/>
                  <a:gd name="T27" fmla="*/ 506 h 1318"/>
                  <a:gd name="T28" fmla="*/ 2 w 1051"/>
                  <a:gd name="T29" fmla="*/ 555 h 1318"/>
                  <a:gd name="T30" fmla="*/ 23 w 1051"/>
                  <a:gd name="T31" fmla="*/ 650 h 1318"/>
                  <a:gd name="T32" fmla="*/ 37 w 1051"/>
                  <a:gd name="T33" fmla="*/ 695 h 1318"/>
                  <a:gd name="T34" fmla="*/ 67 w 1051"/>
                  <a:gd name="T35" fmla="*/ 751 h 1318"/>
                  <a:gd name="T36" fmla="*/ 201 w 1051"/>
                  <a:gd name="T37" fmla="*/ 1031 h 1318"/>
                  <a:gd name="T38" fmla="*/ 215 w 1051"/>
                  <a:gd name="T39" fmla="*/ 1073 h 1318"/>
                  <a:gd name="T40" fmla="*/ 227 w 1051"/>
                  <a:gd name="T41" fmla="*/ 1126 h 1318"/>
                  <a:gd name="T42" fmla="*/ 229 w 1051"/>
                  <a:gd name="T43" fmla="*/ 1138 h 1318"/>
                  <a:gd name="T44" fmla="*/ 231 w 1051"/>
                  <a:gd name="T45" fmla="*/ 1192 h 1318"/>
                  <a:gd name="T46" fmla="*/ 239 w 1051"/>
                  <a:gd name="T47" fmla="*/ 1231 h 1318"/>
                  <a:gd name="T48" fmla="*/ 243 w 1051"/>
                  <a:gd name="T49" fmla="*/ 1241 h 1318"/>
                  <a:gd name="T50" fmla="*/ 268 w 1051"/>
                  <a:gd name="T51" fmla="*/ 1275 h 1318"/>
                  <a:gd name="T52" fmla="*/ 292 w 1051"/>
                  <a:gd name="T53" fmla="*/ 1298 h 1318"/>
                  <a:gd name="T54" fmla="*/ 324 w 1051"/>
                  <a:gd name="T55" fmla="*/ 1318 h 1318"/>
                  <a:gd name="T56" fmla="*/ 727 w 1051"/>
                  <a:gd name="T57" fmla="*/ 1318 h 1318"/>
                  <a:gd name="T58" fmla="*/ 745 w 1051"/>
                  <a:gd name="T59" fmla="*/ 1308 h 1318"/>
                  <a:gd name="T60" fmla="*/ 773 w 1051"/>
                  <a:gd name="T61" fmla="*/ 1286 h 1318"/>
                  <a:gd name="T62" fmla="*/ 800 w 1051"/>
                  <a:gd name="T63" fmla="*/ 1255 h 1318"/>
                  <a:gd name="T64" fmla="*/ 808 w 1051"/>
                  <a:gd name="T65" fmla="*/ 1241 h 1318"/>
                  <a:gd name="T66" fmla="*/ 816 w 1051"/>
                  <a:gd name="T67" fmla="*/ 1219 h 1318"/>
                  <a:gd name="T68" fmla="*/ 822 w 1051"/>
                  <a:gd name="T69" fmla="*/ 1164 h 1318"/>
                  <a:gd name="T70" fmla="*/ 822 w 1051"/>
                  <a:gd name="T71" fmla="*/ 1138 h 1318"/>
                  <a:gd name="T72" fmla="*/ 826 w 1051"/>
                  <a:gd name="T73" fmla="*/ 1109 h 1318"/>
                  <a:gd name="T74" fmla="*/ 850 w 1051"/>
                  <a:gd name="T75" fmla="*/ 1031 h 1318"/>
                  <a:gd name="T76" fmla="*/ 986 w 1051"/>
                  <a:gd name="T77" fmla="*/ 751 h 1318"/>
                  <a:gd name="T78" fmla="*/ 1000 w 1051"/>
                  <a:gd name="T79" fmla="*/ 723 h 1318"/>
                  <a:gd name="T80" fmla="*/ 1014 w 1051"/>
                  <a:gd name="T81" fmla="*/ 695 h 1318"/>
                  <a:gd name="T82" fmla="*/ 1041 w 1051"/>
                  <a:gd name="T83" fmla="*/ 603 h 1318"/>
                  <a:gd name="T84" fmla="*/ 1051 w 1051"/>
                  <a:gd name="T85" fmla="*/ 531 h 1318"/>
                  <a:gd name="T86" fmla="*/ 1051 w 1051"/>
                  <a:gd name="T87" fmla="*/ 506 h 1318"/>
                  <a:gd name="T88" fmla="*/ 1049 w 1051"/>
                  <a:gd name="T89" fmla="*/ 454 h 1318"/>
                  <a:gd name="T90" fmla="*/ 1041 w 1051"/>
                  <a:gd name="T91" fmla="*/ 405 h 1318"/>
                  <a:gd name="T92" fmla="*/ 1026 w 1051"/>
                  <a:gd name="T93" fmla="*/ 357 h 1318"/>
                  <a:gd name="T94" fmla="*/ 1008 w 1051"/>
                  <a:gd name="T95" fmla="*/ 310 h 1318"/>
                  <a:gd name="T96" fmla="*/ 986 w 1051"/>
                  <a:gd name="T97" fmla="*/ 265 h 1318"/>
                  <a:gd name="T98" fmla="*/ 929 w 1051"/>
                  <a:gd name="T99" fmla="*/ 185 h 1318"/>
                  <a:gd name="T100" fmla="*/ 858 w 1051"/>
                  <a:gd name="T101" fmla="*/ 116 h 1318"/>
                  <a:gd name="T102" fmla="*/ 775 w 1051"/>
                  <a:gd name="T103" fmla="*/ 61 h 1318"/>
                  <a:gd name="T104" fmla="*/ 705 w 1051"/>
                  <a:gd name="T105" fmla="*/ 31 h 1318"/>
                  <a:gd name="T106" fmla="*/ 656 w 1051"/>
                  <a:gd name="T107" fmla="*/ 17 h 1318"/>
                  <a:gd name="T108" fmla="*/ 605 w 1051"/>
                  <a:gd name="T109" fmla="*/ 6 h 1318"/>
                  <a:gd name="T110" fmla="*/ 553 w 1051"/>
                  <a:gd name="T111" fmla="*/ 0 h 13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051" h="1318">
                    <a:moveTo>
                      <a:pt x="527" y="0"/>
                    </a:moveTo>
                    <a:lnTo>
                      <a:pt x="527" y="0"/>
                    </a:lnTo>
                    <a:lnTo>
                      <a:pt x="498" y="0"/>
                    </a:lnTo>
                    <a:lnTo>
                      <a:pt x="472" y="2"/>
                    </a:lnTo>
                    <a:lnTo>
                      <a:pt x="446" y="6"/>
                    </a:lnTo>
                    <a:lnTo>
                      <a:pt x="421" y="10"/>
                    </a:lnTo>
                    <a:lnTo>
                      <a:pt x="395" y="17"/>
                    </a:lnTo>
                    <a:lnTo>
                      <a:pt x="371" y="23"/>
                    </a:lnTo>
                    <a:lnTo>
                      <a:pt x="346" y="31"/>
                    </a:lnTo>
                    <a:lnTo>
                      <a:pt x="322" y="41"/>
                    </a:lnTo>
                    <a:lnTo>
                      <a:pt x="278" y="61"/>
                    </a:lnTo>
                    <a:lnTo>
                      <a:pt x="233" y="87"/>
                    </a:lnTo>
                    <a:lnTo>
                      <a:pt x="193" y="116"/>
                    </a:lnTo>
                    <a:lnTo>
                      <a:pt x="156" y="148"/>
                    </a:lnTo>
                    <a:lnTo>
                      <a:pt x="122" y="185"/>
                    </a:lnTo>
                    <a:lnTo>
                      <a:pt x="91" y="223"/>
                    </a:lnTo>
                    <a:lnTo>
                      <a:pt x="65" y="265"/>
                    </a:lnTo>
                    <a:lnTo>
                      <a:pt x="53" y="288"/>
                    </a:lnTo>
                    <a:lnTo>
                      <a:pt x="43" y="310"/>
                    </a:lnTo>
                    <a:lnTo>
                      <a:pt x="33" y="332"/>
                    </a:lnTo>
                    <a:lnTo>
                      <a:pt x="25" y="357"/>
                    </a:lnTo>
                    <a:lnTo>
                      <a:pt x="17" y="381"/>
                    </a:lnTo>
                    <a:lnTo>
                      <a:pt x="13" y="405"/>
                    </a:lnTo>
                    <a:lnTo>
                      <a:pt x="6" y="429"/>
                    </a:lnTo>
                    <a:lnTo>
                      <a:pt x="4" y="454"/>
                    </a:lnTo>
                    <a:lnTo>
                      <a:pt x="2" y="480"/>
                    </a:lnTo>
                    <a:lnTo>
                      <a:pt x="0" y="506"/>
                    </a:lnTo>
                    <a:lnTo>
                      <a:pt x="0" y="506"/>
                    </a:lnTo>
                    <a:lnTo>
                      <a:pt x="2" y="531"/>
                    </a:lnTo>
                    <a:lnTo>
                      <a:pt x="2" y="555"/>
                    </a:lnTo>
                    <a:lnTo>
                      <a:pt x="10" y="603"/>
                    </a:lnTo>
                    <a:lnTo>
                      <a:pt x="23" y="650"/>
                    </a:lnTo>
                    <a:lnTo>
                      <a:pt x="37" y="695"/>
                    </a:lnTo>
                    <a:lnTo>
                      <a:pt x="37" y="695"/>
                    </a:lnTo>
                    <a:lnTo>
                      <a:pt x="51" y="723"/>
                    </a:lnTo>
                    <a:lnTo>
                      <a:pt x="67" y="751"/>
                    </a:lnTo>
                    <a:lnTo>
                      <a:pt x="67" y="751"/>
                    </a:lnTo>
                    <a:lnTo>
                      <a:pt x="201" y="1031"/>
                    </a:lnTo>
                    <a:lnTo>
                      <a:pt x="201" y="1031"/>
                    </a:lnTo>
                    <a:lnTo>
                      <a:pt x="215" y="1073"/>
                    </a:lnTo>
                    <a:lnTo>
                      <a:pt x="225" y="1109"/>
                    </a:lnTo>
                    <a:lnTo>
                      <a:pt x="227" y="1126"/>
                    </a:lnTo>
                    <a:lnTo>
                      <a:pt x="229" y="1138"/>
                    </a:lnTo>
                    <a:lnTo>
                      <a:pt x="229" y="1138"/>
                    </a:lnTo>
                    <a:lnTo>
                      <a:pt x="229" y="1164"/>
                    </a:lnTo>
                    <a:lnTo>
                      <a:pt x="231" y="1192"/>
                    </a:lnTo>
                    <a:lnTo>
                      <a:pt x="237" y="1219"/>
                    </a:lnTo>
                    <a:lnTo>
                      <a:pt x="239" y="1231"/>
                    </a:lnTo>
                    <a:lnTo>
                      <a:pt x="243" y="1241"/>
                    </a:lnTo>
                    <a:lnTo>
                      <a:pt x="243" y="1241"/>
                    </a:lnTo>
                    <a:lnTo>
                      <a:pt x="253" y="1255"/>
                    </a:lnTo>
                    <a:lnTo>
                      <a:pt x="268" y="1275"/>
                    </a:lnTo>
                    <a:lnTo>
                      <a:pt x="280" y="1286"/>
                    </a:lnTo>
                    <a:lnTo>
                      <a:pt x="292" y="1298"/>
                    </a:lnTo>
                    <a:lnTo>
                      <a:pt x="308" y="1308"/>
                    </a:lnTo>
                    <a:lnTo>
                      <a:pt x="324" y="1318"/>
                    </a:lnTo>
                    <a:lnTo>
                      <a:pt x="527" y="1318"/>
                    </a:lnTo>
                    <a:lnTo>
                      <a:pt x="727" y="1318"/>
                    </a:lnTo>
                    <a:lnTo>
                      <a:pt x="727" y="1318"/>
                    </a:lnTo>
                    <a:lnTo>
                      <a:pt x="745" y="1308"/>
                    </a:lnTo>
                    <a:lnTo>
                      <a:pt x="759" y="1298"/>
                    </a:lnTo>
                    <a:lnTo>
                      <a:pt x="773" y="1286"/>
                    </a:lnTo>
                    <a:lnTo>
                      <a:pt x="784" y="1275"/>
                    </a:lnTo>
                    <a:lnTo>
                      <a:pt x="800" y="1255"/>
                    </a:lnTo>
                    <a:lnTo>
                      <a:pt x="808" y="1241"/>
                    </a:lnTo>
                    <a:lnTo>
                      <a:pt x="808" y="1241"/>
                    </a:lnTo>
                    <a:lnTo>
                      <a:pt x="812" y="1231"/>
                    </a:lnTo>
                    <a:lnTo>
                      <a:pt x="816" y="1219"/>
                    </a:lnTo>
                    <a:lnTo>
                      <a:pt x="820" y="1192"/>
                    </a:lnTo>
                    <a:lnTo>
                      <a:pt x="822" y="1164"/>
                    </a:lnTo>
                    <a:lnTo>
                      <a:pt x="822" y="1138"/>
                    </a:lnTo>
                    <a:lnTo>
                      <a:pt x="822" y="1138"/>
                    </a:lnTo>
                    <a:lnTo>
                      <a:pt x="824" y="1126"/>
                    </a:lnTo>
                    <a:lnTo>
                      <a:pt x="826" y="1109"/>
                    </a:lnTo>
                    <a:lnTo>
                      <a:pt x="836" y="1073"/>
                    </a:lnTo>
                    <a:lnTo>
                      <a:pt x="850" y="1031"/>
                    </a:lnTo>
                    <a:lnTo>
                      <a:pt x="850" y="1031"/>
                    </a:lnTo>
                    <a:lnTo>
                      <a:pt x="986" y="751"/>
                    </a:lnTo>
                    <a:lnTo>
                      <a:pt x="986" y="751"/>
                    </a:lnTo>
                    <a:lnTo>
                      <a:pt x="1000" y="723"/>
                    </a:lnTo>
                    <a:lnTo>
                      <a:pt x="1014" y="695"/>
                    </a:lnTo>
                    <a:lnTo>
                      <a:pt x="1014" y="695"/>
                    </a:lnTo>
                    <a:lnTo>
                      <a:pt x="1030" y="650"/>
                    </a:lnTo>
                    <a:lnTo>
                      <a:pt x="1041" y="603"/>
                    </a:lnTo>
                    <a:lnTo>
                      <a:pt x="1049" y="555"/>
                    </a:lnTo>
                    <a:lnTo>
                      <a:pt x="1051" y="531"/>
                    </a:lnTo>
                    <a:lnTo>
                      <a:pt x="1051" y="506"/>
                    </a:lnTo>
                    <a:lnTo>
                      <a:pt x="1051" y="506"/>
                    </a:lnTo>
                    <a:lnTo>
                      <a:pt x="1051" y="480"/>
                    </a:lnTo>
                    <a:lnTo>
                      <a:pt x="1049" y="454"/>
                    </a:lnTo>
                    <a:lnTo>
                      <a:pt x="1045" y="429"/>
                    </a:lnTo>
                    <a:lnTo>
                      <a:pt x="1041" y="405"/>
                    </a:lnTo>
                    <a:lnTo>
                      <a:pt x="1035" y="381"/>
                    </a:lnTo>
                    <a:lnTo>
                      <a:pt x="1026" y="357"/>
                    </a:lnTo>
                    <a:lnTo>
                      <a:pt x="1018" y="332"/>
                    </a:lnTo>
                    <a:lnTo>
                      <a:pt x="1008" y="310"/>
                    </a:lnTo>
                    <a:lnTo>
                      <a:pt x="998" y="288"/>
                    </a:lnTo>
                    <a:lnTo>
                      <a:pt x="986" y="265"/>
                    </a:lnTo>
                    <a:lnTo>
                      <a:pt x="960" y="223"/>
                    </a:lnTo>
                    <a:lnTo>
                      <a:pt x="929" y="185"/>
                    </a:lnTo>
                    <a:lnTo>
                      <a:pt x="897" y="148"/>
                    </a:lnTo>
                    <a:lnTo>
                      <a:pt x="858" y="116"/>
                    </a:lnTo>
                    <a:lnTo>
                      <a:pt x="818" y="87"/>
                    </a:lnTo>
                    <a:lnTo>
                      <a:pt x="775" y="61"/>
                    </a:lnTo>
                    <a:lnTo>
                      <a:pt x="729" y="41"/>
                    </a:lnTo>
                    <a:lnTo>
                      <a:pt x="705" y="31"/>
                    </a:lnTo>
                    <a:lnTo>
                      <a:pt x="680" y="23"/>
                    </a:lnTo>
                    <a:lnTo>
                      <a:pt x="656" y="17"/>
                    </a:lnTo>
                    <a:lnTo>
                      <a:pt x="632" y="10"/>
                    </a:lnTo>
                    <a:lnTo>
                      <a:pt x="605" y="6"/>
                    </a:lnTo>
                    <a:lnTo>
                      <a:pt x="579" y="2"/>
                    </a:lnTo>
                    <a:lnTo>
                      <a:pt x="553" y="0"/>
                    </a:lnTo>
                    <a:lnTo>
                      <a:pt x="52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9" name="Freeform 143"/>
              <p:cNvSpPr>
                <a:spLocks noEditPoints="1"/>
              </p:cNvSpPr>
              <p:nvPr/>
            </p:nvSpPr>
            <p:spPr bwMode="auto">
              <a:xfrm>
                <a:off x="2215" y="378"/>
                <a:ext cx="1049" cy="1318"/>
              </a:xfrm>
              <a:custGeom>
                <a:avLst/>
                <a:gdLst>
                  <a:gd name="T0" fmla="*/ 290 w 1049"/>
                  <a:gd name="T1" fmla="*/ 1296 h 1318"/>
                  <a:gd name="T2" fmla="*/ 243 w 1049"/>
                  <a:gd name="T3" fmla="*/ 1239 h 1318"/>
                  <a:gd name="T4" fmla="*/ 231 w 1049"/>
                  <a:gd name="T5" fmla="*/ 1190 h 1318"/>
                  <a:gd name="T6" fmla="*/ 227 w 1049"/>
                  <a:gd name="T7" fmla="*/ 1124 h 1318"/>
                  <a:gd name="T8" fmla="*/ 201 w 1049"/>
                  <a:gd name="T9" fmla="*/ 1028 h 1318"/>
                  <a:gd name="T10" fmla="*/ 37 w 1049"/>
                  <a:gd name="T11" fmla="*/ 695 h 1318"/>
                  <a:gd name="T12" fmla="*/ 2 w 1049"/>
                  <a:gd name="T13" fmla="*/ 555 h 1318"/>
                  <a:gd name="T14" fmla="*/ 0 w 1049"/>
                  <a:gd name="T15" fmla="*/ 480 h 1318"/>
                  <a:gd name="T16" fmla="*/ 17 w 1049"/>
                  <a:gd name="T17" fmla="*/ 381 h 1318"/>
                  <a:gd name="T18" fmla="*/ 53 w 1049"/>
                  <a:gd name="T19" fmla="*/ 288 h 1318"/>
                  <a:gd name="T20" fmla="*/ 154 w 1049"/>
                  <a:gd name="T21" fmla="*/ 150 h 1318"/>
                  <a:gd name="T22" fmla="*/ 320 w 1049"/>
                  <a:gd name="T23" fmla="*/ 41 h 1318"/>
                  <a:gd name="T24" fmla="*/ 419 w 1049"/>
                  <a:gd name="T25" fmla="*/ 12 h 1318"/>
                  <a:gd name="T26" fmla="*/ 525 w 1049"/>
                  <a:gd name="T27" fmla="*/ 2 h 1318"/>
                  <a:gd name="T28" fmla="*/ 603 w 1049"/>
                  <a:gd name="T29" fmla="*/ 6 h 1318"/>
                  <a:gd name="T30" fmla="*/ 703 w 1049"/>
                  <a:gd name="T31" fmla="*/ 33 h 1318"/>
                  <a:gd name="T32" fmla="*/ 856 w 1049"/>
                  <a:gd name="T33" fmla="*/ 118 h 1318"/>
                  <a:gd name="T34" fmla="*/ 984 w 1049"/>
                  <a:gd name="T35" fmla="*/ 265 h 1318"/>
                  <a:gd name="T36" fmla="*/ 1024 w 1049"/>
                  <a:gd name="T37" fmla="*/ 357 h 1318"/>
                  <a:gd name="T38" fmla="*/ 1045 w 1049"/>
                  <a:gd name="T39" fmla="*/ 456 h 1318"/>
                  <a:gd name="T40" fmla="*/ 1047 w 1049"/>
                  <a:gd name="T41" fmla="*/ 531 h 1318"/>
                  <a:gd name="T42" fmla="*/ 1010 w 1049"/>
                  <a:gd name="T43" fmla="*/ 695 h 1318"/>
                  <a:gd name="T44" fmla="*/ 982 w 1049"/>
                  <a:gd name="T45" fmla="*/ 751 h 1318"/>
                  <a:gd name="T46" fmla="*/ 824 w 1049"/>
                  <a:gd name="T47" fmla="*/ 1107 h 1318"/>
                  <a:gd name="T48" fmla="*/ 820 w 1049"/>
                  <a:gd name="T49" fmla="*/ 1162 h 1318"/>
                  <a:gd name="T50" fmla="*/ 806 w 1049"/>
                  <a:gd name="T51" fmla="*/ 1239 h 1318"/>
                  <a:gd name="T52" fmla="*/ 769 w 1049"/>
                  <a:gd name="T53" fmla="*/ 1284 h 1318"/>
                  <a:gd name="T54" fmla="*/ 525 w 1049"/>
                  <a:gd name="T55" fmla="*/ 1316 h 1318"/>
                  <a:gd name="T56" fmla="*/ 496 w 1049"/>
                  <a:gd name="T57" fmla="*/ 2 h 1318"/>
                  <a:gd name="T58" fmla="*/ 393 w 1049"/>
                  <a:gd name="T59" fmla="*/ 17 h 1318"/>
                  <a:gd name="T60" fmla="*/ 276 w 1049"/>
                  <a:gd name="T61" fmla="*/ 61 h 1318"/>
                  <a:gd name="T62" fmla="*/ 120 w 1049"/>
                  <a:gd name="T63" fmla="*/ 185 h 1318"/>
                  <a:gd name="T64" fmla="*/ 41 w 1049"/>
                  <a:gd name="T65" fmla="*/ 310 h 1318"/>
                  <a:gd name="T66" fmla="*/ 11 w 1049"/>
                  <a:gd name="T67" fmla="*/ 405 h 1318"/>
                  <a:gd name="T68" fmla="*/ 0 w 1049"/>
                  <a:gd name="T69" fmla="*/ 506 h 1318"/>
                  <a:gd name="T70" fmla="*/ 8 w 1049"/>
                  <a:gd name="T71" fmla="*/ 603 h 1318"/>
                  <a:gd name="T72" fmla="*/ 49 w 1049"/>
                  <a:gd name="T73" fmla="*/ 723 h 1318"/>
                  <a:gd name="T74" fmla="*/ 199 w 1049"/>
                  <a:gd name="T75" fmla="*/ 1031 h 1318"/>
                  <a:gd name="T76" fmla="*/ 227 w 1049"/>
                  <a:gd name="T77" fmla="*/ 1138 h 1318"/>
                  <a:gd name="T78" fmla="*/ 235 w 1049"/>
                  <a:gd name="T79" fmla="*/ 1219 h 1318"/>
                  <a:gd name="T80" fmla="*/ 251 w 1049"/>
                  <a:gd name="T81" fmla="*/ 1255 h 1318"/>
                  <a:gd name="T82" fmla="*/ 306 w 1049"/>
                  <a:gd name="T83" fmla="*/ 1308 h 1318"/>
                  <a:gd name="T84" fmla="*/ 725 w 1049"/>
                  <a:gd name="T85" fmla="*/ 1318 h 1318"/>
                  <a:gd name="T86" fmla="*/ 782 w 1049"/>
                  <a:gd name="T87" fmla="*/ 1273 h 1318"/>
                  <a:gd name="T88" fmla="*/ 810 w 1049"/>
                  <a:gd name="T89" fmla="*/ 1231 h 1318"/>
                  <a:gd name="T90" fmla="*/ 820 w 1049"/>
                  <a:gd name="T91" fmla="*/ 1138 h 1318"/>
                  <a:gd name="T92" fmla="*/ 834 w 1049"/>
                  <a:gd name="T93" fmla="*/ 1073 h 1318"/>
                  <a:gd name="T94" fmla="*/ 982 w 1049"/>
                  <a:gd name="T95" fmla="*/ 751 h 1318"/>
                  <a:gd name="T96" fmla="*/ 1026 w 1049"/>
                  <a:gd name="T97" fmla="*/ 650 h 1318"/>
                  <a:gd name="T98" fmla="*/ 1049 w 1049"/>
                  <a:gd name="T99" fmla="*/ 506 h 1318"/>
                  <a:gd name="T100" fmla="*/ 1043 w 1049"/>
                  <a:gd name="T101" fmla="*/ 429 h 1318"/>
                  <a:gd name="T102" fmla="*/ 1016 w 1049"/>
                  <a:gd name="T103" fmla="*/ 332 h 1318"/>
                  <a:gd name="T104" fmla="*/ 958 w 1049"/>
                  <a:gd name="T105" fmla="*/ 223 h 1318"/>
                  <a:gd name="T106" fmla="*/ 816 w 1049"/>
                  <a:gd name="T107" fmla="*/ 87 h 1318"/>
                  <a:gd name="T108" fmla="*/ 678 w 1049"/>
                  <a:gd name="T109" fmla="*/ 25 h 1318"/>
                  <a:gd name="T110" fmla="*/ 577 w 1049"/>
                  <a:gd name="T111" fmla="*/ 4 h 13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049" h="1318">
                    <a:moveTo>
                      <a:pt x="324" y="1316"/>
                    </a:moveTo>
                    <a:lnTo>
                      <a:pt x="324" y="1316"/>
                    </a:lnTo>
                    <a:lnTo>
                      <a:pt x="306" y="1306"/>
                    </a:lnTo>
                    <a:lnTo>
                      <a:pt x="290" y="1296"/>
                    </a:lnTo>
                    <a:lnTo>
                      <a:pt x="278" y="1284"/>
                    </a:lnTo>
                    <a:lnTo>
                      <a:pt x="268" y="1273"/>
                    </a:lnTo>
                    <a:lnTo>
                      <a:pt x="251" y="1253"/>
                    </a:lnTo>
                    <a:lnTo>
                      <a:pt x="243" y="1239"/>
                    </a:lnTo>
                    <a:lnTo>
                      <a:pt x="243" y="1239"/>
                    </a:lnTo>
                    <a:lnTo>
                      <a:pt x="239" y="1229"/>
                    </a:lnTo>
                    <a:lnTo>
                      <a:pt x="235" y="1217"/>
                    </a:lnTo>
                    <a:lnTo>
                      <a:pt x="231" y="1190"/>
                    </a:lnTo>
                    <a:lnTo>
                      <a:pt x="229" y="1162"/>
                    </a:lnTo>
                    <a:lnTo>
                      <a:pt x="227" y="1138"/>
                    </a:lnTo>
                    <a:lnTo>
                      <a:pt x="227" y="1138"/>
                    </a:lnTo>
                    <a:lnTo>
                      <a:pt x="227" y="1124"/>
                    </a:lnTo>
                    <a:lnTo>
                      <a:pt x="223" y="1107"/>
                    </a:lnTo>
                    <a:lnTo>
                      <a:pt x="215" y="1071"/>
                    </a:lnTo>
                    <a:lnTo>
                      <a:pt x="201" y="1028"/>
                    </a:lnTo>
                    <a:lnTo>
                      <a:pt x="201" y="1028"/>
                    </a:lnTo>
                    <a:lnTo>
                      <a:pt x="65" y="751"/>
                    </a:lnTo>
                    <a:lnTo>
                      <a:pt x="65" y="751"/>
                    </a:lnTo>
                    <a:lnTo>
                      <a:pt x="51" y="723"/>
                    </a:lnTo>
                    <a:lnTo>
                      <a:pt x="37" y="695"/>
                    </a:lnTo>
                    <a:lnTo>
                      <a:pt x="37" y="695"/>
                    </a:lnTo>
                    <a:lnTo>
                      <a:pt x="21" y="650"/>
                    </a:lnTo>
                    <a:lnTo>
                      <a:pt x="11" y="603"/>
                    </a:lnTo>
                    <a:lnTo>
                      <a:pt x="2" y="555"/>
                    </a:lnTo>
                    <a:lnTo>
                      <a:pt x="0" y="531"/>
                    </a:lnTo>
                    <a:lnTo>
                      <a:pt x="0" y="506"/>
                    </a:lnTo>
                    <a:lnTo>
                      <a:pt x="0" y="506"/>
                    </a:lnTo>
                    <a:lnTo>
                      <a:pt x="0" y="480"/>
                    </a:lnTo>
                    <a:lnTo>
                      <a:pt x="2" y="456"/>
                    </a:lnTo>
                    <a:lnTo>
                      <a:pt x="6" y="429"/>
                    </a:lnTo>
                    <a:lnTo>
                      <a:pt x="11" y="405"/>
                    </a:lnTo>
                    <a:lnTo>
                      <a:pt x="17" y="381"/>
                    </a:lnTo>
                    <a:lnTo>
                      <a:pt x="25" y="357"/>
                    </a:lnTo>
                    <a:lnTo>
                      <a:pt x="33" y="332"/>
                    </a:lnTo>
                    <a:lnTo>
                      <a:pt x="41" y="310"/>
                    </a:lnTo>
                    <a:lnTo>
                      <a:pt x="53" y="288"/>
                    </a:lnTo>
                    <a:lnTo>
                      <a:pt x="63" y="265"/>
                    </a:lnTo>
                    <a:lnTo>
                      <a:pt x="89" y="225"/>
                    </a:lnTo>
                    <a:lnTo>
                      <a:pt x="120" y="185"/>
                    </a:lnTo>
                    <a:lnTo>
                      <a:pt x="154" y="150"/>
                    </a:lnTo>
                    <a:lnTo>
                      <a:pt x="193" y="118"/>
                    </a:lnTo>
                    <a:lnTo>
                      <a:pt x="233" y="87"/>
                    </a:lnTo>
                    <a:lnTo>
                      <a:pt x="276" y="63"/>
                    </a:lnTo>
                    <a:lnTo>
                      <a:pt x="320" y="41"/>
                    </a:lnTo>
                    <a:lnTo>
                      <a:pt x="344" y="33"/>
                    </a:lnTo>
                    <a:lnTo>
                      <a:pt x="369" y="25"/>
                    </a:lnTo>
                    <a:lnTo>
                      <a:pt x="393" y="17"/>
                    </a:lnTo>
                    <a:lnTo>
                      <a:pt x="419" y="12"/>
                    </a:lnTo>
                    <a:lnTo>
                      <a:pt x="446" y="6"/>
                    </a:lnTo>
                    <a:lnTo>
                      <a:pt x="470" y="4"/>
                    </a:lnTo>
                    <a:lnTo>
                      <a:pt x="496" y="2"/>
                    </a:lnTo>
                    <a:lnTo>
                      <a:pt x="525" y="2"/>
                    </a:lnTo>
                    <a:lnTo>
                      <a:pt x="525" y="2"/>
                    </a:lnTo>
                    <a:lnTo>
                      <a:pt x="551" y="2"/>
                    </a:lnTo>
                    <a:lnTo>
                      <a:pt x="577" y="4"/>
                    </a:lnTo>
                    <a:lnTo>
                      <a:pt x="603" y="6"/>
                    </a:lnTo>
                    <a:lnTo>
                      <a:pt x="628" y="12"/>
                    </a:lnTo>
                    <a:lnTo>
                      <a:pt x="654" y="17"/>
                    </a:lnTo>
                    <a:lnTo>
                      <a:pt x="678" y="25"/>
                    </a:lnTo>
                    <a:lnTo>
                      <a:pt x="703" y="33"/>
                    </a:lnTo>
                    <a:lnTo>
                      <a:pt x="727" y="41"/>
                    </a:lnTo>
                    <a:lnTo>
                      <a:pt x="771" y="63"/>
                    </a:lnTo>
                    <a:lnTo>
                      <a:pt x="816" y="87"/>
                    </a:lnTo>
                    <a:lnTo>
                      <a:pt x="856" y="118"/>
                    </a:lnTo>
                    <a:lnTo>
                      <a:pt x="893" y="150"/>
                    </a:lnTo>
                    <a:lnTo>
                      <a:pt x="927" y="185"/>
                    </a:lnTo>
                    <a:lnTo>
                      <a:pt x="958" y="225"/>
                    </a:lnTo>
                    <a:lnTo>
                      <a:pt x="984" y="265"/>
                    </a:lnTo>
                    <a:lnTo>
                      <a:pt x="996" y="288"/>
                    </a:lnTo>
                    <a:lnTo>
                      <a:pt x="1006" y="310"/>
                    </a:lnTo>
                    <a:lnTo>
                      <a:pt x="1016" y="332"/>
                    </a:lnTo>
                    <a:lnTo>
                      <a:pt x="1024" y="357"/>
                    </a:lnTo>
                    <a:lnTo>
                      <a:pt x="1031" y="381"/>
                    </a:lnTo>
                    <a:lnTo>
                      <a:pt x="1037" y="405"/>
                    </a:lnTo>
                    <a:lnTo>
                      <a:pt x="1041" y="429"/>
                    </a:lnTo>
                    <a:lnTo>
                      <a:pt x="1045" y="456"/>
                    </a:lnTo>
                    <a:lnTo>
                      <a:pt x="1047" y="480"/>
                    </a:lnTo>
                    <a:lnTo>
                      <a:pt x="1047" y="506"/>
                    </a:lnTo>
                    <a:lnTo>
                      <a:pt x="1047" y="506"/>
                    </a:lnTo>
                    <a:lnTo>
                      <a:pt x="1047" y="531"/>
                    </a:lnTo>
                    <a:lnTo>
                      <a:pt x="1045" y="555"/>
                    </a:lnTo>
                    <a:lnTo>
                      <a:pt x="1039" y="603"/>
                    </a:lnTo>
                    <a:lnTo>
                      <a:pt x="1026" y="650"/>
                    </a:lnTo>
                    <a:lnTo>
                      <a:pt x="1010" y="695"/>
                    </a:lnTo>
                    <a:lnTo>
                      <a:pt x="1010" y="695"/>
                    </a:lnTo>
                    <a:lnTo>
                      <a:pt x="998" y="723"/>
                    </a:lnTo>
                    <a:lnTo>
                      <a:pt x="982" y="751"/>
                    </a:lnTo>
                    <a:lnTo>
                      <a:pt x="982" y="751"/>
                    </a:lnTo>
                    <a:lnTo>
                      <a:pt x="848" y="1028"/>
                    </a:lnTo>
                    <a:lnTo>
                      <a:pt x="848" y="1028"/>
                    </a:lnTo>
                    <a:lnTo>
                      <a:pt x="834" y="1071"/>
                    </a:lnTo>
                    <a:lnTo>
                      <a:pt x="824" y="1107"/>
                    </a:lnTo>
                    <a:lnTo>
                      <a:pt x="822" y="1124"/>
                    </a:lnTo>
                    <a:lnTo>
                      <a:pt x="820" y="1138"/>
                    </a:lnTo>
                    <a:lnTo>
                      <a:pt x="820" y="1138"/>
                    </a:lnTo>
                    <a:lnTo>
                      <a:pt x="820" y="1162"/>
                    </a:lnTo>
                    <a:lnTo>
                      <a:pt x="818" y="1190"/>
                    </a:lnTo>
                    <a:lnTo>
                      <a:pt x="812" y="1217"/>
                    </a:lnTo>
                    <a:lnTo>
                      <a:pt x="810" y="1229"/>
                    </a:lnTo>
                    <a:lnTo>
                      <a:pt x="806" y="1239"/>
                    </a:lnTo>
                    <a:lnTo>
                      <a:pt x="806" y="1239"/>
                    </a:lnTo>
                    <a:lnTo>
                      <a:pt x="796" y="1253"/>
                    </a:lnTo>
                    <a:lnTo>
                      <a:pt x="782" y="1273"/>
                    </a:lnTo>
                    <a:lnTo>
                      <a:pt x="769" y="1284"/>
                    </a:lnTo>
                    <a:lnTo>
                      <a:pt x="757" y="1296"/>
                    </a:lnTo>
                    <a:lnTo>
                      <a:pt x="743" y="1306"/>
                    </a:lnTo>
                    <a:lnTo>
                      <a:pt x="725" y="1316"/>
                    </a:lnTo>
                    <a:lnTo>
                      <a:pt x="525" y="1316"/>
                    </a:lnTo>
                    <a:lnTo>
                      <a:pt x="324" y="1316"/>
                    </a:lnTo>
                    <a:close/>
                    <a:moveTo>
                      <a:pt x="525" y="0"/>
                    </a:moveTo>
                    <a:lnTo>
                      <a:pt x="525" y="0"/>
                    </a:lnTo>
                    <a:lnTo>
                      <a:pt x="496" y="2"/>
                    </a:lnTo>
                    <a:lnTo>
                      <a:pt x="470" y="4"/>
                    </a:lnTo>
                    <a:lnTo>
                      <a:pt x="444" y="6"/>
                    </a:lnTo>
                    <a:lnTo>
                      <a:pt x="419" y="10"/>
                    </a:lnTo>
                    <a:lnTo>
                      <a:pt x="393" y="17"/>
                    </a:lnTo>
                    <a:lnTo>
                      <a:pt x="369" y="25"/>
                    </a:lnTo>
                    <a:lnTo>
                      <a:pt x="344" y="31"/>
                    </a:lnTo>
                    <a:lnTo>
                      <a:pt x="320" y="41"/>
                    </a:lnTo>
                    <a:lnTo>
                      <a:pt x="276" y="61"/>
                    </a:lnTo>
                    <a:lnTo>
                      <a:pt x="231" y="87"/>
                    </a:lnTo>
                    <a:lnTo>
                      <a:pt x="191" y="116"/>
                    </a:lnTo>
                    <a:lnTo>
                      <a:pt x="154" y="148"/>
                    </a:lnTo>
                    <a:lnTo>
                      <a:pt x="120" y="185"/>
                    </a:lnTo>
                    <a:lnTo>
                      <a:pt x="89" y="223"/>
                    </a:lnTo>
                    <a:lnTo>
                      <a:pt x="63" y="265"/>
                    </a:lnTo>
                    <a:lnTo>
                      <a:pt x="51" y="288"/>
                    </a:lnTo>
                    <a:lnTo>
                      <a:pt x="41" y="310"/>
                    </a:lnTo>
                    <a:lnTo>
                      <a:pt x="31" y="332"/>
                    </a:lnTo>
                    <a:lnTo>
                      <a:pt x="23" y="357"/>
                    </a:lnTo>
                    <a:lnTo>
                      <a:pt x="17" y="381"/>
                    </a:lnTo>
                    <a:lnTo>
                      <a:pt x="11" y="405"/>
                    </a:lnTo>
                    <a:lnTo>
                      <a:pt x="6" y="429"/>
                    </a:lnTo>
                    <a:lnTo>
                      <a:pt x="2" y="454"/>
                    </a:lnTo>
                    <a:lnTo>
                      <a:pt x="0" y="480"/>
                    </a:lnTo>
                    <a:lnTo>
                      <a:pt x="0" y="506"/>
                    </a:lnTo>
                    <a:lnTo>
                      <a:pt x="0" y="506"/>
                    </a:lnTo>
                    <a:lnTo>
                      <a:pt x="0" y="531"/>
                    </a:lnTo>
                    <a:lnTo>
                      <a:pt x="2" y="555"/>
                    </a:lnTo>
                    <a:lnTo>
                      <a:pt x="8" y="603"/>
                    </a:lnTo>
                    <a:lnTo>
                      <a:pt x="21" y="650"/>
                    </a:lnTo>
                    <a:lnTo>
                      <a:pt x="37" y="695"/>
                    </a:lnTo>
                    <a:lnTo>
                      <a:pt x="37" y="695"/>
                    </a:lnTo>
                    <a:lnTo>
                      <a:pt x="49" y="723"/>
                    </a:lnTo>
                    <a:lnTo>
                      <a:pt x="65" y="751"/>
                    </a:lnTo>
                    <a:lnTo>
                      <a:pt x="65" y="751"/>
                    </a:lnTo>
                    <a:lnTo>
                      <a:pt x="199" y="1031"/>
                    </a:lnTo>
                    <a:lnTo>
                      <a:pt x="199" y="1031"/>
                    </a:lnTo>
                    <a:lnTo>
                      <a:pt x="213" y="1073"/>
                    </a:lnTo>
                    <a:lnTo>
                      <a:pt x="223" y="1107"/>
                    </a:lnTo>
                    <a:lnTo>
                      <a:pt x="227" y="1124"/>
                    </a:lnTo>
                    <a:lnTo>
                      <a:pt x="227" y="1138"/>
                    </a:lnTo>
                    <a:lnTo>
                      <a:pt x="227" y="1138"/>
                    </a:lnTo>
                    <a:lnTo>
                      <a:pt x="227" y="1162"/>
                    </a:lnTo>
                    <a:lnTo>
                      <a:pt x="231" y="1190"/>
                    </a:lnTo>
                    <a:lnTo>
                      <a:pt x="235" y="1219"/>
                    </a:lnTo>
                    <a:lnTo>
                      <a:pt x="239" y="1231"/>
                    </a:lnTo>
                    <a:lnTo>
                      <a:pt x="243" y="1241"/>
                    </a:lnTo>
                    <a:lnTo>
                      <a:pt x="243" y="1241"/>
                    </a:lnTo>
                    <a:lnTo>
                      <a:pt x="251" y="1255"/>
                    </a:lnTo>
                    <a:lnTo>
                      <a:pt x="266" y="1273"/>
                    </a:lnTo>
                    <a:lnTo>
                      <a:pt x="278" y="1286"/>
                    </a:lnTo>
                    <a:lnTo>
                      <a:pt x="290" y="1296"/>
                    </a:lnTo>
                    <a:lnTo>
                      <a:pt x="306" y="1308"/>
                    </a:lnTo>
                    <a:lnTo>
                      <a:pt x="322" y="1318"/>
                    </a:lnTo>
                    <a:lnTo>
                      <a:pt x="525" y="1318"/>
                    </a:lnTo>
                    <a:lnTo>
                      <a:pt x="725" y="1318"/>
                    </a:lnTo>
                    <a:lnTo>
                      <a:pt x="725" y="1318"/>
                    </a:lnTo>
                    <a:lnTo>
                      <a:pt x="743" y="1308"/>
                    </a:lnTo>
                    <a:lnTo>
                      <a:pt x="757" y="1296"/>
                    </a:lnTo>
                    <a:lnTo>
                      <a:pt x="771" y="1286"/>
                    </a:lnTo>
                    <a:lnTo>
                      <a:pt x="782" y="1273"/>
                    </a:lnTo>
                    <a:lnTo>
                      <a:pt x="798" y="1255"/>
                    </a:lnTo>
                    <a:lnTo>
                      <a:pt x="806" y="1241"/>
                    </a:lnTo>
                    <a:lnTo>
                      <a:pt x="806" y="1241"/>
                    </a:lnTo>
                    <a:lnTo>
                      <a:pt x="810" y="1231"/>
                    </a:lnTo>
                    <a:lnTo>
                      <a:pt x="812" y="1219"/>
                    </a:lnTo>
                    <a:lnTo>
                      <a:pt x="818" y="1190"/>
                    </a:lnTo>
                    <a:lnTo>
                      <a:pt x="820" y="1162"/>
                    </a:lnTo>
                    <a:lnTo>
                      <a:pt x="820" y="1138"/>
                    </a:lnTo>
                    <a:lnTo>
                      <a:pt x="820" y="1138"/>
                    </a:lnTo>
                    <a:lnTo>
                      <a:pt x="822" y="1124"/>
                    </a:lnTo>
                    <a:lnTo>
                      <a:pt x="824" y="1107"/>
                    </a:lnTo>
                    <a:lnTo>
                      <a:pt x="834" y="1073"/>
                    </a:lnTo>
                    <a:lnTo>
                      <a:pt x="848" y="1031"/>
                    </a:lnTo>
                    <a:lnTo>
                      <a:pt x="848" y="1031"/>
                    </a:lnTo>
                    <a:lnTo>
                      <a:pt x="982" y="751"/>
                    </a:lnTo>
                    <a:lnTo>
                      <a:pt x="982" y="751"/>
                    </a:lnTo>
                    <a:lnTo>
                      <a:pt x="998" y="723"/>
                    </a:lnTo>
                    <a:lnTo>
                      <a:pt x="1012" y="695"/>
                    </a:lnTo>
                    <a:lnTo>
                      <a:pt x="1012" y="695"/>
                    </a:lnTo>
                    <a:lnTo>
                      <a:pt x="1026" y="650"/>
                    </a:lnTo>
                    <a:lnTo>
                      <a:pt x="1039" y="603"/>
                    </a:lnTo>
                    <a:lnTo>
                      <a:pt x="1047" y="555"/>
                    </a:lnTo>
                    <a:lnTo>
                      <a:pt x="1047" y="531"/>
                    </a:lnTo>
                    <a:lnTo>
                      <a:pt x="1049" y="506"/>
                    </a:lnTo>
                    <a:lnTo>
                      <a:pt x="1049" y="506"/>
                    </a:lnTo>
                    <a:lnTo>
                      <a:pt x="1047" y="480"/>
                    </a:lnTo>
                    <a:lnTo>
                      <a:pt x="1045" y="454"/>
                    </a:lnTo>
                    <a:lnTo>
                      <a:pt x="1043" y="429"/>
                    </a:lnTo>
                    <a:lnTo>
                      <a:pt x="1037" y="405"/>
                    </a:lnTo>
                    <a:lnTo>
                      <a:pt x="1033" y="381"/>
                    </a:lnTo>
                    <a:lnTo>
                      <a:pt x="1024" y="357"/>
                    </a:lnTo>
                    <a:lnTo>
                      <a:pt x="1016" y="332"/>
                    </a:lnTo>
                    <a:lnTo>
                      <a:pt x="1006" y="310"/>
                    </a:lnTo>
                    <a:lnTo>
                      <a:pt x="996" y="288"/>
                    </a:lnTo>
                    <a:lnTo>
                      <a:pt x="984" y="265"/>
                    </a:lnTo>
                    <a:lnTo>
                      <a:pt x="958" y="223"/>
                    </a:lnTo>
                    <a:lnTo>
                      <a:pt x="927" y="185"/>
                    </a:lnTo>
                    <a:lnTo>
                      <a:pt x="893" y="148"/>
                    </a:lnTo>
                    <a:lnTo>
                      <a:pt x="856" y="116"/>
                    </a:lnTo>
                    <a:lnTo>
                      <a:pt x="816" y="87"/>
                    </a:lnTo>
                    <a:lnTo>
                      <a:pt x="773" y="61"/>
                    </a:lnTo>
                    <a:lnTo>
                      <a:pt x="727" y="41"/>
                    </a:lnTo>
                    <a:lnTo>
                      <a:pt x="703" y="31"/>
                    </a:lnTo>
                    <a:lnTo>
                      <a:pt x="678" y="25"/>
                    </a:lnTo>
                    <a:lnTo>
                      <a:pt x="654" y="17"/>
                    </a:lnTo>
                    <a:lnTo>
                      <a:pt x="630" y="10"/>
                    </a:lnTo>
                    <a:lnTo>
                      <a:pt x="603" y="6"/>
                    </a:lnTo>
                    <a:lnTo>
                      <a:pt x="577" y="4"/>
                    </a:lnTo>
                    <a:lnTo>
                      <a:pt x="551" y="2"/>
                    </a:lnTo>
                    <a:lnTo>
                      <a:pt x="525" y="0"/>
                    </a:lnTo>
                    <a:close/>
                  </a:path>
                </a:pathLst>
              </a:custGeom>
              <a:solidFill>
                <a:srgbClr val="F8F8F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0" name="Freeform 144"/>
              <p:cNvSpPr>
                <a:spLocks/>
              </p:cNvSpPr>
              <p:nvPr/>
            </p:nvSpPr>
            <p:spPr bwMode="auto">
              <a:xfrm>
                <a:off x="2215" y="380"/>
                <a:ext cx="1047" cy="1314"/>
              </a:xfrm>
              <a:custGeom>
                <a:avLst/>
                <a:gdLst>
                  <a:gd name="T0" fmla="*/ 324 w 1047"/>
                  <a:gd name="T1" fmla="*/ 1314 h 1314"/>
                  <a:gd name="T2" fmla="*/ 290 w 1047"/>
                  <a:gd name="T3" fmla="*/ 1294 h 1314"/>
                  <a:gd name="T4" fmla="*/ 268 w 1047"/>
                  <a:gd name="T5" fmla="*/ 1271 h 1314"/>
                  <a:gd name="T6" fmla="*/ 243 w 1047"/>
                  <a:gd name="T7" fmla="*/ 1237 h 1314"/>
                  <a:gd name="T8" fmla="*/ 239 w 1047"/>
                  <a:gd name="T9" fmla="*/ 1227 h 1314"/>
                  <a:gd name="T10" fmla="*/ 231 w 1047"/>
                  <a:gd name="T11" fmla="*/ 1188 h 1314"/>
                  <a:gd name="T12" fmla="*/ 227 w 1047"/>
                  <a:gd name="T13" fmla="*/ 1136 h 1314"/>
                  <a:gd name="T14" fmla="*/ 227 w 1047"/>
                  <a:gd name="T15" fmla="*/ 1122 h 1314"/>
                  <a:gd name="T16" fmla="*/ 215 w 1047"/>
                  <a:gd name="T17" fmla="*/ 1069 h 1314"/>
                  <a:gd name="T18" fmla="*/ 201 w 1047"/>
                  <a:gd name="T19" fmla="*/ 1026 h 1314"/>
                  <a:gd name="T20" fmla="*/ 65 w 1047"/>
                  <a:gd name="T21" fmla="*/ 749 h 1314"/>
                  <a:gd name="T22" fmla="*/ 37 w 1047"/>
                  <a:gd name="T23" fmla="*/ 693 h 1314"/>
                  <a:gd name="T24" fmla="*/ 21 w 1047"/>
                  <a:gd name="T25" fmla="*/ 648 h 1314"/>
                  <a:gd name="T26" fmla="*/ 2 w 1047"/>
                  <a:gd name="T27" fmla="*/ 553 h 1314"/>
                  <a:gd name="T28" fmla="*/ 0 w 1047"/>
                  <a:gd name="T29" fmla="*/ 504 h 1314"/>
                  <a:gd name="T30" fmla="*/ 0 w 1047"/>
                  <a:gd name="T31" fmla="*/ 478 h 1314"/>
                  <a:gd name="T32" fmla="*/ 6 w 1047"/>
                  <a:gd name="T33" fmla="*/ 427 h 1314"/>
                  <a:gd name="T34" fmla="*/ 17 w 1047"/>
                  <a:gd name="T35" fmla="*/ 379 h 1314"/>
                  <a:gd name="T36" fmla="*/ 33 w 1047"/>
                  <a:gd name="T37" fmla="*/ 330 h 1314"/>
                  <a:gd name="T38" fmla="*/ 53 w 1047"/>
                  <a:gd name="T39" fmla="*/ 286 h 1314"/>
                  <a:gd name="T40" fmla="*/ 89 w 1047"/>
                  <a:gd name="T41" fmla="*/ 223 h 1314"/>
                  <a:gd name="T42" fmla="*/ 154 w 1047"/>
                  <a:gd name="T43" fmla="*/ 148 h 1314"/>
                  <a:gd name="T44" fmla="*/ 233 w 1047"/>
                  <a:gd name="T45" fmla="*/ 85 h 1314"/>
                  <a:gd name="T46" fmla="*/ 320 w 1047"/>
                  <a:gd name="T47" fmla="*/ 39 h 1314"/>
                  <a:gd name="T48" fmla="*/ 369 w 1047"/>
                  <a:gd name="T49" fmla="*/ 23 h 1314"/>
                  <a:gd name="T50" fmla="*/ 419 w 1047"/>
                  <a:gd name="T51" fmla="*/ 10 h 1314"/>
                  <a:gd name="T52" fmla="*/ 470 w 1047"/>
                  <a:gd name="T53" fmla="*/ 2 h 1314"/>
                  <a:gd name="T54" fmla="*/ 525 w 1047"/>
                  <a:gd name="T55" fmla="*/ 0 h 1314"/>
                  <a:gd name="T56" fmla="*/ 551 w 1047"/>
                  <a:gd name="T57" fmla="*/ 0 h 1314"/>
                  <a:gd name="T58" fmla="*/ 603 w 1047"/>
                  <a:gd name="T59" fmla="*/ 4 h 1314"/>
                  <a:gd name="T60" fmla="*/ 654 w 1047"/>
                  <a:gd name="T61" fmla="*/ 15 h 1314"/>
                  <a:gd name="T62" fmla="*/ 703 w 1047"/>
                  <a:gd name="T63" fmla="*/ 31 h 1314"/>
                  <a:gd name="T64" fmla="*/ 771 w 1047"/>
                  <a:gd name="T65" fmla="*/ 61 h 1314"/>
                  <a:gd name="T66" fmla="*/ 856 w 1047"/>
                  <a:gd name="T67" fmla="*/ 116 h 1314"/>
                  <a:gd name="T68" fmla="*/ 927 w 1047"/>
                  <a:gd name="T69" fmla="*/ 183 h 1314"/>
                  <a:gd name="T70" fmla="*/ 984 w 1047"/>
                  <a:gd name="T71" fmla="*/ 263 h 1314"/>
                  <a:gd name="T72" fmla="*/ 1006 w 1047"/>
                  <a:gd name="T73" fmla="*/ 308 h 1314"/>
                  <a:gd name="T74" fmla="*/ 1024 w 1047"/>
                  <a:gd name="T75" fmla="*/ 355 h 1314"/>
                  <a:gd name="T76" fmla="*/ 1037 w 1047"/>
                  <a:gd name="T77" fmla="*/ 403 h 1314"/>
                  <a:gd name="T78" fmla="*/ 1045 w 1047"/>
                  <a:gd name="T79" fmla="*/ 454 h 1314"/>
                  <a:gd name="T80" fmla="*/ 1047 w 1047"/>
                  <a:gd name="T81" fmla="*/ 504 h 1314"/>
                  <a:gd name="T82" fmla="*/ 1047 w 1047"/>
                  <a:gd name="T83" fmla="*/ 529 h 1314"/>
                  <a:gd name="T84" fmla="*/ 1039 w 1047"/>
                  <a:gd name="T85" fmla="*/ 601 h 1314"/>
                  <a:gd name="T86" fmla="*/ 1010 w 1047"/>
                  <a:gd name="T87" fmla="*/ 693 h 1314"/>
                  <a:gd name="T88" fmla="*/ 998 w 1047"/>
                  <a:gd name="T89" fmla="*/ 721 h 1314"/>
                  <a:gd name="T90" fmla="*/ 982 w 1047"/>
                  <a:gd name="T91" fmla="*/ 749 h 1314"/>
                  <a:gd name="T92" fmla="*/ 848 w 1047"/>
                  <a:gd name="T93" fmla="*/ 1026 h 1314"/>
                  <a:gd name="T94" fmla="*/ 824 w 1047"/>
                  <a:gd name="T95" fmla="*/ 1105 h 1314"/>
                  <a:gd name="T96" fmla="*/ 820 w 1047"/>
                  <a:gd name="T97" fmla="*/ 1136 h 1314"/>
                  <a:gd name="T98" fmla="*/ 820 w 1047"/>
                  <a:gd name="T99" fmla="*/ 1160 h 1314"/>
                  <a:gd name="T100" fmla="*/ 812 w 1047"/>
                  <a:gd name="T101" fmla="*/ 1215 h 1314"/>
                  <a:gd name="T102" fmla="*/ 806 w 1047"/>
                  <a:gd name="T103" fmla="*/ 1237 h 1314"/>
                  <a:gd name="T104" fmla="*/ 796 w 1047"/>
                  <a:gd name="T105" fmla="*/ 1251 h 1314"/>
                  <a:gd name="T106" fmla="*/ 769 w 1047"/>
                  <a:gd name="T107" fmla="*/ 1282 h 1314"/>
                  <a:gd name="T108" fmla="*/ 743 w 1047"/>
                  <a:gd name="T109" fmla="*/ 1304 h 1314"/>
                  <a:gd name="T110" fmla="*/ 525 w 1047"/>
                  <a:gd name="T111" fmla="*/ 1314 h 13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047" h="1314">
                    <a:moveTo>
                      <a:pt x="324" y="1314"/>
                    </a:moveTo>
                    <a:lnTo>
                      <a:pt x="324" y="1314"/>
                    </a:lnTo>
                    <a:lnTo>
                      <a:pt x="306" y="1304"/>
                    </a:lnTo>
                    <a:lnTo>
                      <a:pt x="290" y="1294"/>
                    </a:lnTo>
                    <a:lnTo>
                      <a:pt x="278" y="1282"/>
                    </a:lnTo>
                    <a:lnTo>
                      <a:pt x="268" y="1271"/>
                    </a:lnTo>
                    <a:lnTo>
                      <a:pt x="251" y="1251"/>
                    </a:lnTo>
                    <a:lnTo>
                      <a:pt x="243" y="1237"/>
                    </a:lnTo>
                    <a:lnTo>
                      <a:pt x="243" y="1237"/>
                    </a:lnTo>
                    <a:lnTo>
                      <a:pt x="239" y="1227"/>
                    </a:lnTo>
                    <a:lnTo>
                      <a:pt x="235" y="1215"/>
                    </a:lnTo>
                    <a:lnTo>
                      <a:pt x="231" y="1188"/>
                    </a:lnTo>
                    <a:lnTo>
                      <a:pt x="229" y="1160"/>
                    </a:lnTo>
                    <a:lnTo>
                      <a:pt x="227" y="1136"/>
                    </a:lnTo>
                    <a:lnTo>
                      <a:pt x="227" y="1136"/>
                    </a:lnTo>
                    <a:lnTo>
                      <a:pt x="227" y="1122"/>
                    </a:lnTo>
                    <a:lnTo>
                      <a:pt x="223" y="1105"/>
                    </a:lnTo>
                    <a:lnTo>
                      <a:pt x="215" y="1069"/>
                    </a:lnTo>
                    <a:lnTo>
                      <a:pt x="201" y="1026"/>
                    </a:lnTo>
                    <a:lnTo>
                      <a:pt x="201" y="1026"/>
                    </a:lnTo>
                    <a:lnTo>
                      <a:pt x="65" y="749"/>
                    </a:lnTo>
                    <a:lnTo>
                      <a:pt x="65" y="749"/>
                    </a:lnTo>
                    <a:lnTo>
                      <a:pt x="51" y="721"/>
                    </a:lnTo>
                    <a:lnTo>
                      <a:pt x="37" y="693"/>
                    </a:lnTo>
                    <a:lnTo>
                      <a:pt x="37" y="693"/>
                    </a:lnTo>
                    <a:lnTo>
                      <a:pt x="21" y="648"/>
                    </a:lnTo>
                    <a:lnTo>
                      <a:pt x="11" y="601"/>
                    </a:lnTo>
                    <a:lnTo>
                      <a:pt x="2" y="553"/>
                    </a:lnTo>
                    <a:lnTo>
                      <a:pt x="0" y="529"/>
                    </a:lnTo>
                    <a:lnTo>
                      <a:pt x="0" y="504"/>
                    </a:lnTo>
                    <a:lnTo>
                      <a:pt x="0" y="504"/>
                    </a:lnTo>
                    <a:lnTo>
                      <a:pt x="0" y="478"/>
                    </a:lnTo>
                    <a:lnTo>
                      <a:pt x="2" y="454"/>
                    </a:lnTo>
                    <a:lnTo>
                      <a:pt x="6" y="427"/>
                    </a:lnTo>
                    <a:lnTo>
                      <a:pt x="11" y="403"/>
                    </a:lnTo>
                    <a:lnTo>
                      <a:pt x="17" y="379"/>
                    </a:lnTo>
                    <a:lnTo>
                      <a:pt x="25" y="355"/>
                    </a:lnTo>
                    <a:lnTo>
                      <a:pt x="33" y="330"/>
                    </a:lnTo>
                    <a:lnTo>
                      <a:pt x="41" y="308"/>
                    </a:lnTo>
                    <a:lnTo>
                      <a:pt x="53" y="286"/>
                    </a:lnTo>
                    <a:lnTo>
                      <a:pt x="63" y="263"/>
                    </a:lnTo>
                    <a:lnTo>
                      <a:pt x="89" y="223"/>
                    </a:lnTo>
                    <a:lnTo>
                      <a:pt x="120" y="183"/>
                    </a:lnTo>
                    <a:lnTo>
                      <a:pt x="154" y="148"/>
                    </a:lnTo>
                    <a:lnTo>
                      <a:pt x="193" y="116"/>
                    </a:lnTo>
                    <a:lnTo>
                      <a:pt x="233" y="85"/>
                    </a:lnTo>
                    <a:lnTo>
                      <a:pt x="276" y="61"/>
                    </a:lnTo>
                    <a:lnTo>
                      <a:pt x="320" y="39"/>
                    </a:lnTo>
                    <a:lnTo>
                      <a:pt x="344" y="31"/>
                    </a:lnTo>
                    <a:lnTo>
                      <a:pt x="369" y="23"/>
                    </a:lnTo>
                    <a:lnTo>
                      <a:pt x="393" y="15"/>
                    </a:lnTo>
                    <a:lnTo>
                      <a:pt x="419" y="10"/>
                    </a:lnTo>
                    <a:lnTo>
                      <a:pt x="446" y="4"/>
                    </a:lnTo>
                    <a:lnTo>
                      <a:pt x="470" y="2"/>
                    </a:lnTo>
                    <a:lnTo>
                      <a:pt x="496" y="0"/>
                    </a:lnTo>
                    <a:lnTo>
                      <a:pt x="525" y="0"/>
                    </a:lnTo>
                    <a:lnTo>
                      <a:pt x="525" y="0"/>
                    </a:lnTo>
                    <a:lnTo>
                      <a:pt x="551" y="0"/>
                    </a:lnTo>
                    <a:lnTo>
                      <a:pt x="577" y="2"/>
                    </a:lnTo>
                    <a:lnTo>
                      <a:pt x="603" y="4"/>
                    </a:lnTo>
                    <a:lnTo>
                      <a:pt x="628" y="10"/>
                    </a:lnTo>
                    <a:lnTo>
                      <a:pt x="654" y="15"/>
                    </a:lnTo>
                    <a:lnTo>
                      <a:pt x="678" y="23"/>
                    </a:lnTo>
                    <a:lnTo>
                      <a:pt x="703" y="31"/>
                    </a:lnTo>
                    <a:lnTo>
                      <a:pt x="727" y="39"/>
                    </a:lnTo>
                    <a:lnTo>
                      <a:pt x="771" y="61"/>
                    </a:lnTo>
                    <a:lnTo>
                      <a:pt x="816" y="85"/>
                    </a:lnTo>
                    <a:lnTo>
                      <a:pt x="856" y="116"/>
                    </a:lnTo>
                    <a:lnTo>
                      <a:pt x="893" y="148"/>
                    </a:lnTo>
                    <a:lnTo>
                      <a:pt x="927" y="183"/>
                    </a:lnTo>
                    <a:lnTo>
                      <a:pt x="958" y="223"/>
                    </a:lnTo>
                    <a:lnTo>
                      <a:pt x="984" y="263"/>
                    </a:lnTo>
                    <a:lnTo>
                      <a:pt x="996" y="286"/>
                    </a:lnTo>
                    <a:lnTo>
                      <a:pt x="1006" y="308"/>
                    </a:lnTo>
                    <a:lnTo>
                      <a:pt x="1016" y="330"/>
                    </a:lnTo>
                    <a:lnTo>
                      <a:pt x="1024" y="355"/>
                    </a:lnTo>
                    <a:lnTo>
                      <a:pt x="1031" y="379"/>
                    </a:lnTo>
                    <a:lnTo>
                      <a:pt x="1037" y="403"/>
                    </a:lnTo>
                    <a:lnTo>
                      <a:pt x="1041" y="427"/>
                    </a:lnTo>
                    <a:lnTo>
                      <a:pt x="1045" y="454"/>
                    </a:lnTo>
                    <a:lnTo>
                      <a:pt x="1047" y="478"/>
                    </a:lnTo>
                    <a:lnTo>
                      <a:pt x="1047" y="504"/>
                    </a:lnTo>
                    <a:lnTo>
                      <a:pt x="1047" y="504"/>
                    </a:lnTo>
                    <a:lnTo>
                      <a:pt x="1047" y="529"/>
                    </a:lnTo>
                    <a:lnTo>
                      <a:pt x="1045" y="553"/>
                    </a:lnTo>
                    <a:lnTo>
                      <a:pt x="1039" y="601"/>
                    </a:lnTo>
                    <a:lnTo>
                      <a:pt x="1026" y="648"/>
                    </a:lnTo>
                    <a:lnTo>
                      <a:pt x="1010" y="693"/>
                    </a:lnTo>
                    <a:lnTo>
                      <a:pt x="1010" y="693"/>
                    </a:lnTo>
                    <a:lnTo>
                      <a:pt x="998" y="721"/>
                    </a:lnTo>
                    <a:lnTo>
                      <a:pt x="982" y="749"/>
                    </a:lnTo>
                    <a:lnTo>
                      <a:pt x="982" y="749"/>
                    </a:lnTo>
                    <a:lnTo>
                      <a:pt x="848" y="1026"/>
                    </a:lnTo>
                    <a:lnTo>
                      <a:pt x="848" y="1026"/>
                    </a:lnTo>
                    <a:lnTo>
                      <a:pt x="834" y="1069"/>
                    </a:lnTo>
                    <a:lnTo>
                      <a:pt x="824" y="1105"/>
                    </a:lnTo>
                    <a:lnTo>
                      <a:pt x="822" y="1122"/>
                    </a:lnTo>
                    <a:lnTo>
                      <a:pt x="820" y="1136"/>
                    </a:lnTo>
                    <a:lnTo>
                      <a:pt x="820" y="1136"/>
                    </a:lnTo>
                    <a:lnTo>
                      <a:pt x="820" y="1160"/>
                    </a:lnTo>
                    <a:lnTo>
                      <a:pt x="818" y="1188"/>
                    </a:lnTo>
                    <a:lnTo>
                      <a:pt x="812" y="1215"/>
                    </a:lnTo>
                    <a:lnTo>
                      <a:pt x="810" y="1227"/>
                    </a:lnTo>
                    <a:lnTo>
                      <a:pt x="806" y="1237"/>
                    </a:lnTo>
                    <a:lnTo>
                      <a:pt x="806" y="1237"/>
                    </a:lnTo>
                    <a:lnTo>
                      <a:pt x="796" y="1251"/>
                    </a:lnTo>
                    <a:lnTo>
                      <a:pt x="782" y="1271"/>
                    </a:lnTo>
                    <a:lnTo>
                      <a:pt x="769" y="1282"/>
                    </a:lnTo>
                    <a:lnTo>
                      <a:pt x="757" y="1294"/>
                    </a:lnTo>
                    <a:lnTo>
                      <a:pt x="743" y="1304"/>
                    </a:lnTo>
                    <a:lnTo>
                      <a:pt x="725" y="1314"/>
                    </a:lnTo>
                    <a:lnTo>
                      <a:pt x="525" y="1314"/>
                    </a:lnTo>
                    <a:lnTo>
                      <a:pt x="324" y="1314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1" name="Freeform 145"/>
              <p:cNvSpPr>
                <a:spLocks/>
              </p:cNvSpPr>
              <p:nvPr/>
            </p:nvSpPr>
            <p:spPr bwMode="auto">
              <a:xfrm>
                <a:off x="2215" y="378"/>
                <a:ext cx="1049" cy="1318"/>
              </a:xfrm>
              <a:custGeom>
                <a:avLst/>
                <a:gdLst>
                  <a:gd name="T0" fmla="*/ 525 w 1049"/>
                  <a:gd name="T1" fmla="*/ 0 h 1318"/>
                  <a:gd name="T2" fmla="*/ 470 w 1049"/>
                  <a:gd name="T3" fmla="*/ 4 h 1318"/>
                  <a:gd name="T4" fmla="*/ 419 w 1049"/>
                  <a:gd name="T5" fmla="*/ 10 h 1318"/>
                  <a:gd name="T6" fmla="*/ 369 w 1049"/>
                  <a:gd name="T7" fmla="*/ 25 h 1318"/>
                  <a:gd name="T8" fmla="*/ 320 w 1049"/>
                  <a:gd name="T9" fmla="*/ 41 h 1318"/>
                  <a:gd name="T10" fmla="*/ 231 w 1049"/>
                  <a:gd name="T11" fmla="*/ 87 h 1318"/>
                  <a:gd name="T12" fmla="*/ 154 w 1049"/>
                  <a:gd name="T13" fmla="*/ 148 h 1318"/>
                  <a:gd name="T14" fmla="*/ 89 w 1049"/>
                  <a:gd name="T15" fmla="*/ 223 h 1318"/>
                  <a:gd name="T16" fmla="*/ 51 w 1049"/>
                  <a:gd name="T17" fmla="*/ 288 h 1318"/>
                  <a:gd name="T18" fmla="*/ 31 w 1049"/>
                  <a:gd name="T19" fmla="*/ 332 h 1318"/>
                  <a:gd name="T20" fmla="*/ 17 w 1049"/>
                  <a:gd name="T21" fmla="*/ 381 h 1318"/>
                  <a:gd name="T22" fmla="*/ 6 w 1049"/>
                  <a:gd name="T23" fmla="*/ 429 h 1318"/>
                  <a:gd name="T24" fmla="*/ 0 w 1049"/>
                  <a:gd name="T25" fmla="*/ 480 h 1318"/>
                  <a:gd name="T26" fmla="*/ 0 w 1049"/>
                  <a:gd name="T27" fmla="*/ 506 h 1318"/>
                  <a:gd name="T28" fmla="*/ 2 w 1049"/>
                  <a:gd name="T29" fmla="*/ 555 h 1318"/>
                  <a:gd name="T30" fmla="*/ 21 w 1049"/>
                  <a:gd name="T31" fmla="*/ 650 h 1318"/>
                  <a:gd name="T32" fmla="*/ 37 w 1049"/>
                  <a:gd name="T33" fmla="*/ 695 h 1318"/>
                  <a:gd name="T34" fmla="*/ 65 w 1049"/>
                  <a:gd name="T35" fmla="*/ 751 h 1318"/>
                  <a:gd name="T36" fmla="*/ 199 w 1049"/>
                  <a:gd name="T37" fmla="*/ 1031 h 1318"/>
                  <a:gd name="T38" fmla="*/ 213 w 1049"/>
                  <a:gd name="T39" fmla="*/ 1073 h 1318"/>
                  <a:gd name="T40" fmla="*/ 227 w 1049"/>
                  <a:gd name="T41" fmla="*/ 1124 h 1318"/>
                  <a:gd name="T42" fmla="*/ 227 w 1049"/>
                  <a:gd name="T43" fmla="*/ 1138 h 1318"/>
                  <a:gd name="T44" fmla="*/ 231 w 1049"/>
                  <a:gd name="T45" fmla="*/ 1190 h 1318"/>
                  <a:gd name="T46" fmla="*/ 239 w 1049"/>
                  <a:gd name="T47" fmla="*/ 1231 h 1318"/>
                  <a:gd name="T48" fmla="*/ 243 w 1049"/>
                  <a:gd name="T49" fmla="*/ 1241 h 1318"/>
                  <a:gd name="T50" fmla="*/ 266 w 1049"/>
                  <a:gd name="T51" fmla="*/ 1273 h 1318"/>
                  <a:gd name="T52" fmla="*/ 290 w 1049"/>
                  <a:gd name="T53" fmla="*/ 1296 h 1318"/>
                  <a:gd name="T54" fmla="*/ 322 w 1049"/>
                  <a:gd name="T55" fmla="*/ 1318 h 1318"/>
                  <a:gd name="T56" fmla="*/ 725 w 1049"/>
                  <a:gd name="T57" fmla="*/ 1318 h 1318"/>
                  <a:gd name="T58" fmla="*/ 743 w 1049"/>
                  <a:gd name="T59" fmla="*/ 1308 h 1318"/>
                  <a:gd name="T60" fmla="*/ 771 w 1049"/>
                  <a:gd name="T61" fmla="*/ 1286 h 1318"/>
                  <a:gd name="T62" fmla="*/ 798 w 1049"/>
                  <a:gd name="T63" fmla="*/ 1255 h 1318"/>
                  <a:gd name="T64" fmla="*/ 806 w 1049"/>
                  <a:gd name="T65" fmla="*/ 1241 h 1318"/>
                  <a:gd name="T66" fmla="*/ 812 w 1049"/>
                  <a:gd name="T67" fmla="*/ 1219 h 1318"/>
                  <a:gd name="T68" fmla="*/ 820 w 1049"/>
                  <a:gd name="T69" fmla="*/ 1162 h 1318"/>
                  <a:gd name="T70" fmla="*/ 820 w 1049"/>
                  <a:gd name="T71" fmla="*/ 1138 h 1318"/>
                  <a:gd name="T72" fmla="*/ 824 w 1049"/>
                  <a:gd name="T73" fmla="*/ 1107 h 1318"/>
                  <a:gd name="T74" fmla="*/ 848 w 1049"/>
                  <a:gd name="T75" fmla="*/ 1031 h 1318"/>
                  <a:gd name="T76" fmla="*/ 982 w 1049"/>
                  <a:gd name="T77" fmla="*/ 751 h 1318"/>
                  <a:gd name="T78" fmla="*/ 998 w 1049"/>
                  <a:gd name="T79" fmla="*/ 723 h 1318"/>
                  <a:gd name="T80" fmla="*/ 1012 w 1049"/>
                  <a:gd name="T81" fmla="*/ 695 h 1318"/>
                  <a:gd name="T82" fmla="*/ 1039 w 1049"/>
                  <a:gd name="T83" fmla="*/ 603 h 1318"/>
                  <a:gd name="T84" fmla="*/ 1047 w 1049"/>
                  <a:gd name="T85" fmla="*/ 531 h 1318"/>
                  <a:gd name="T86" fmla="*/ 1049 w 1049"/>
                  <a:gd name="T87" fmla="*/ 506 h 1318"/>
                  <a:gd name="T88" fmla="*/ 1045 w 1049"/>
                  <a:gd name="T89" fmla="*/ 454 h 1318"/>
                  <a:gd name="T90" fmla="*/ 1037 w 1049"/>
                  <a:gd name="T91" fmla="*/ 405 h 1318"/>
                  <a:gd name="T92" fmla="*/ 1024 w 1049"/>
                  <a:gd name="T93" fmla="*/ 357 h 1318"/>
                  <a:gd name="T94" fmla="*/ 1006 w 1049"/>
                  <a:gd name="T95" fmla="*/ 310 h 1318"/>
                  <a:gd name="T96" fmla="*/ 984 w 1049"/>
                  <a:gd name="T97" fmla="*/ 265 h 1318"/>
                  <a:gd name="T98" fmla="*/ 927 w 1049"/>
                  <a:gd name="T99" fmla="*/ 185 h 1318"/>
                  <a:gd name="T100" fmla="*/ 856 w 1049"/>
                  <a:gd name="T101" fmla="*/ 116 h 1318"/>
                  <a:gd name="T102" fmla="*/ 773 w 1049"/>
                  <a:gd name="T103" fmla="*/ 61 h 1318"/>
                  <a:gd name="T104" fmla="*/ 703 w 1049"/>
                  <a:gd name="T105" fmla="*/ 31 h 1318"/>
                  <a:gd name="T106" fmla="*/ 654 w 1049"/>
                  <a:gd name="T107" fmla="*/ 17 h 1318"/>
                  <a:gd name="T108" fmla="*/ 603 w 1049"/>
                  <a:gd name="T109" fmla="*/ 6 h 1318"/>
                  <a:gd name="T110" fmla="*/ 551 w 1049"/>
                  <a:gd name="T111" fmla="*/ 2 h 13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049" h="1318">
                    <a:moveTo>
                      <a:pt x="525" y="0"/>
                    </a:moveTo>
                    <a:lnTo>
                      <a:pt x="525" y="0"/>
                    </a:lnTo>
                    <a:lnTo>
                      <a:pt x="496" y="2"/>
                    </a:lnTo>
                    <a:lnTo>
                      <a:pt x="470" y="4"/>
                    </a:lnTo>
                    <a:lnTo>
                      <a:pt x="444" y="6"/>
                    </a:lnTo>
                    <a:lnTo>
                      <a:pt x="419" y="10"/>
                    </a:lnTo>
                    <a:lnTo>
                      <a:pt x="393" y="17"/>
                    </a:lnTo>
                    <a:lnTo>
                      <a:pt x="369" y="25"/>
                    </a:lnTo>
                    <a:lnTo>
                      <a:pt x="344" y="31"/>
                    </a:lnTo>
                    <a:lnTo>
                      <a:pt x="320" y="41"/>
                    </a:lnTo>
                    <a:lnTo>
                      <a:pt x="276" y="61"/>
                    </a:lnTo>
                    <a:lnTo>
                      <a:pt x="231" y="87"/>
                    </a:lnTo>
                    <a:lnTo>
                      <a:pt x="191" y="116"/>
                    </a:lnTo>
                    <a:lnTo>
                      <a:pt x="154" y="148"/>
                    </a:lnTo>
                    <a:lnTo>
                      <a:pt x="120" y="185"/>
                    </a:lnTo>
                    <a:lnTo>
                      <a:pt x="89" y="223"/>
                    </a:lnTo>
                    <a:lnTo>
                      <a:pt x="63" y="265"/>
                    </a:lnTo>
                    <a:lnTo>
                      <a:pt x="51" y="288"/>
                    </a:lnTo>
                    <a:lnTo>
                      <a:pt x="41" y="310"/>
                    </a:lnTo>
                    <a:lnTo>
                      <a:pt x="31" y="332"/>
                    </a:lnTo>
                    <a:lnTo>
                      <a:pt x="23" y="357"/>
                    </a:lnTo>
                    <a:lnTo>
                      <a:pt x="17" y="381"/>
                    </a:lnTo>
                    <a:lnTo>
                      <a:pt x="11" y="405"/>
                    </a:lnTo>
                    <a:lnTo>
                      <a:pt x="6" y="429"/>
                    </a:lnTo>
                    <a:lnTo>
                      <a:pt x="2" y="454"/>
                    </a:lnTo>
                    <a:lnTo>
                      <a:pt x="0" y="480"/>
                    </a:lnTo>
                    <a:lnTo>
                      <a:pt x="0" y="506"/>
                    </a:lnTo>
                    <a:lnTo>
                      <a:pt x="0" y="506"/>
                    </a:lnTo>
                    <a:lnTo>
                      <a:pt x="0" y="531"/>
                    </a:lnTo>
                    <a:lnTo>
                      <a:pt x="2" y="555"/>
                    </a:lnTo>
                    <a:lnTo>
                      <a:pt x="8" y="603"/>
                    </a:lnTo>
                    <a:lnTo>
                      <a:pt x="21" y="650"/>
                    </a:lnTo>
                    <a:lnTo>
                      <a:pt x="37" y="695"/>
                    </a:lnTo>
                    <a:lnTo>
                      <a:pt x="37" y="695"/>
                    </a:lnTo>
                    <a:lnTo>
                      <a:pt x="49" y="723"/>
                    </a:lnTo>
                    <a:lnTo>
                      <a:pt x="65" y="751"/>
                    </a:lnTo>
                    <a:lnTo>
                      <a:pt x="65" y="751"/>
                    </a:lnTo>
                    <a:lnTo>
                      <a:pt x="199" y="1031"/>
                    </a:lnTo>
                    <a:lnTo>
                      <a:pt x="199" y="1031"/>
                    </a:lnTo>
                    <a:lnTo>
                      <a:pt x="213" y="1073"/>
                    </a:lnTo>
                    <a:lnTo>
                      <a:pt x="223" y="1107"/>
                    </a:lnTo>
                    <a:lnTo>
                      <a:pt x="227" y="1124"/>
                    </a:lnTo>
                    <a:lnTo>
                      <a:pt x="227" y="1138"/>
                    </a:lnTo>
                    <a:lnTo>
                      <a:pt x="227" y="1138"/>
                    </a:lnTo>
                    <a:lnTo>
                      <a:pt x="227" y="1162"/>
                    </a:lnTo>
                    <a:lnTo>
                      <a:pt x="231" y="1190"/>
                    </a:lnTo>
                    <a:lnTo>
                      <a:pt x="235" y="1219"/>
                    </a:lnTo>
                    <a:lnTo>
                      <a:pt x="239" y="1231"/>
                    </a:lnTo>
                    <a:lnTo>
                      <a:pt x="243" y="1241"/>
                    </a:lnTo>
                    <a:lnTo>
                      <a:pt x="243" y="1241"/>
                    </a:lnTo>
                    <a:lnTo>
                      <a:pt x="251" y="1255"/>
                    </a:lnTo>
                    <a:lnTo>
                      <a:pt x="266" y="1273"/>
                    </a:lnTo>
                    <a:lnTo>
                      <a:pt x="278" y="1286"/>
                    </a:lnTo>
                    <a:lnTo>
                      <a:pt x="290" y="1296"/>
                    </a:lnTo>
                    <a:lnTo>
                      <a:pt x="306" y="1308"/>
                    </a:lnTo>
                    <a:lnTo>
                      <a:pt x="322" y="1318"/>
                    </a:lnTo>
                    <a:lnTo>
                      <a:pt x="525" y="1318"/>
                    </a:lnTo>
                    <a:lnTo>
                      <a:pt x="725" y="1318"/>
                    </a:lnTo>
                    <a:lnTo>
                      <a:pt x="725" y="1318"/>
                    </a:lnTo>
                    <a:lnTo>
                      <a:pt x="743" y="1308"/>
                    </a:lnTo>
                    <a:lnTo>
                      <a:pt x="757" y="1296"/>
                    </a:lnTo>
                    <a:lnTo>
                      <a:pt x="771" y="1286"/>
                    </a:lnTo>
                    <a:lnTo>
                      <a:pt x="782" y="1273"/>
                    </a:lnTo>
                    <a:lnTo>
                      <a:pt x="798" y="1255"/>
                    </a:lnTo>
                    <a:lnTo>
                      <a:pt x="806" y="1241"/>
                    </a:lnTo>
                    <a:lnTo>
                      <a:pt x="806" y="1241"/>
                    </a:lnTo>
                    <a:lnTo>
                      <a:pt x="810" y="1231"/>
                    </a:lnTo>
                    <a:lnTo>
                      <a:pt x="812" y="1219"/>
                    </a:lnTo>
                    <a:lnTo>
                      <a:pt x="818" y="1190"/>
                    </a:lnTo>
                    <a:lnTo>
                      <a:pt x="820" y="1162"/>
                    </a:lnTo>
                    <a:lnTo>
                      <a:pt x="820" y="1138"/>
                    </a:lnTo>
                    <a:lnTo>
                      <a:pt x="820" y="1138"/>
                    </a:lnTo>
                    <a:lnTo>
                      <a:pt x="822" y="1124"/>
                    </a:lnTo>
                    <a:lnTo>
                      <a:pt x="824" y="1107"/>
                    </a:lnTo>
                    <a:lnTo>
                      <a:pt x="834" y="1073"/>
                    </a:lnTo>
                    <a:lnTo>
                      <a:pt x="848" y="1031"/>
                    </a:lnTo>
                    <a:lnTo>
                      <a:pt x="848" y="1031"/>
                    </a:lnTo>
                    <a:lnTo>
                      <a:pt x="982" y="751"/>
                    </a:lnTo>
                    <a:lnTo>
                      <a:pt x="982" y="751"/>
                    </a:lnTo>
                    <a:lnTo>
                      <a:pt x="998" y="723"/>
                    </a:lnTo>
                    <a:lnTo>
                      <a:pt x="1012" y="695"/>
                    </a:lnTo>
                    <a:lnTo>
                      <a:pt x="1012" y="695"/>
                    </a:lnTo>
                    <a:lnTo>
                      <a:pt x="1026" y="650"/>
                    </a:lnTo>
                    <a:lnTo>
                      <a:pt x="1039" y="603"/>
                    </a:lnTo>
                    <a:lnTo>
                      <a:pt x="1047" y="555"/>
                    </a:lnTo>
                    <a:lnTo>
                      <a:pt x="1047" y="531"/>
                    </a:lnTo>
                    <a:lnTo>
                      <a:pt x="1049" y="506"/>
                    </a:lnTo>
                    <a:lnTo>
                      <a:pt x="1049" y="506"/>
                    </a:lnTo>
                    <a:lnTo>
                      <a:pt x="1047" y="480"/>
                    </a:lnTo>
                    <a:lnTo>
                      <a:pt x="1045" y="454"/>
                    </a:lnTo>
                    <a:lnTo>
                      <a:pt x="1043" y="429"/>
                    </a:lnTo>
                    <a:lnTo>
                      <a:pt x="1037" y="405"/>
                    </a:lnTo>
                    <a:lnTo>
                      <a:pt x="1033" y="381"/>
                    </a:lnTo>
                    <a:lnTo>
                      <a:pt x="1024" y="357"/>
                    </a:lnTo>
                    <a:lnTo>
                      <a:pt x="1016" y="332"/>
                    </a:lnTo>
                    <a:lnTo>
                      <a:pt x="1006" y="310"/>
                    </a:lnTo>
                    <a:lnTo>
                      <a:pt x="996" y="288"/>
                    </a:lnTo>
                    <a:lnTo>
                      <a:pt x="984" y="265"/>
                    </a:lnTo>
                    <a:lnTo>
                      <a:pt x="958" y="223"/>
                    </a:lnTo>
                    <a:lnTo>
                      <a:pt x="927" y="185"/>
                    </a:lnTo>
                    <a:lnTo>
                      <a:pt x="893" y="148"/>
                    </a:lnTo>
                    <a:lnTo>
                      <a:pt x="856" y="116"/>
                    </a:lnTo>
                    <a:lnTo>
                      <a:pt x="816" y="87"/>
                    </a:lnTo>
                    <a:lnTo>
                      <a:pt x="773" y="61"/>
                    </a:lnTo>
                    <a:lnTo>
                      <a:pt x="727" y="41"/>
                    </a:lnTo>
                    <a:lnTo>
                      <a:pt x="703" y="31"/>
                    </a:lnTo>
                    <a:lnTo>
                      <a:pt x="678" y="25"/>
                    </a:lnTo>
                    <a:lnTo>
                      <a:pt x="654" y="17"/>
                    </a:lnTo>
                    <a:lnTo>
                      <a:pt x="630" y="10"/>
                    </a:lnTo>
                    <a:lnTo>
                      <a:pt x="603" y="6"/>
                    </a:lnTo>
                    <a:lnTo>
                      <a:pt x="577" y="4"/>
                    </a:lnTo>
                    <a:lnTo>
                      <a:pt x="551" y="2"/>
                    </a:lnTo>
                    <a:lnTo>
                      <a:pt x="525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2" name="Freeform 146"/>
              <p:cNvSpPr>
                <a:spLocks noEditPoints="1"/>
              </p:cNvSpPr>
              <p:nvPr/>
            </p:nvSpPr>
            <p:spPr bwMode="auto">
              <a:xfrm>
                <a:off x="2215" y="380"/>
                <a:ext cx="1047" cy="1314"/>
              </a:xfrm>
              <a:custGeom>
                <a:avLst/>
                <a:gdLst>
                  <a:gd name="T0" fmla="*/ 290 w 1047"/>
                  <a:gd name="T1" fmla="*/ 1292 h 1314"/>
                  <a:gd name="T2" fmla="*/ 243 w 1047"/>
                  <a:gd name="T3" fmla="*/ 1237 h 1314"/>
                  <a:gd name="T4" fmla="*/ 231 w 1047"/>
                  <a:gd name="T5" fmla="*/ 1188 h 1314"/>
                  <a:gd name="T6" fmla="*/ 227 w 1047"/>
                  <a:gd name="T7" fmla="*/ 1122 h 1314"/>
                  <a:gd name="T8" fmla="*/ 201 w 1047"/>
                  <a:gd name="T9" fmla="*/ 1026 h 1314"/>
                  <a:gd name="T10" fmla="*/ 37 w 1047"/>
                  <a:gd name="T11" fmla="*/ 691 h 1314"/>
                  <a:gd name="T12" fmla="*/ 2 w 1047"/>
                  <a:gd name="T13" fmla="*/ 553 h 1314"/>
                  <a:gd name="T14" fmla="*/ 2 w 1047"/>
                  <a:gd name="T15" fmla="*/ 478 h 1314"/>
                  <a:gd name="T16" fmla="*/ 17 w 1047"/>
                  <a:gd name="T17" fmla="*/ 379 h 1314"/>
                  <a:gd name="T18" fmla="*/ 53 w 1047"/>
                  <a:gd name="T19" fmla="*/ 286 h 1314"/>
                  <a:gd name="T20" fmla="*/ 154 w 1047"/>
                  <a:gd name="T21" fmla="*/ 148 h 1314"/>
                  <a:gd name="T22" fmla="*/ 322 w 1047"/>
                  <a:gd name="T23" fmla="*/ 41 h 1314"/>
                  <a:gd name="T24" fmla="*/ 419 w 1047"/>
                  <a:gd name="T25" fmla="*/ 10 h 1314"/>
                  <a:gd name="T26" fmla="*/ 525 w 1047"/>
                  <a:gd name="T27" fmla="*/ 0 h 1314"/>
                  <a:gd name="T28" fmla="*/ 603 w 1047"/>
                  <a:gd name="T29" fmla="*/ 6 h 1314"/>
                  <a:gd name="T30" fmla="*/ 703 w 1047"/>
                  <a:gd name="T31" fmla="*/ 31 h 1314"/>
                  <a:gd name="T32" fmla="*/ 856 w 1047"/>
                  <a:gd name="T33" fmla="*/ 116 h 1314"/>
                  <a:gd name="T34" fmla="*/ 984 w 1047"/>
                  <a:gd name="T35" fmla="*/ 263 h 1314"/>
                  <a:gd name="T36" fmla="*/ 1022 w 1047"/>
                  <a:gd name="T37" fmla="*/ 355 h 1314"/>
                  <a:gd name="T38" fmla="*/ 1045 w 1047"/>
                  <a:gd name="T39" fmla="*/ 454 h 1314"/>
                  <a:gd name="T40" fmla="*/ 1047 w 1047"/>
                  <a:gd name="T41" fmla="*/ 529 h 1314"/>
                  <a:gd name="T42" fmla="*/ 1010 w 1047"/>
                  <a:gd name="T43" fmla="*/ 691 h 1314"/>
                  <a:gd name="T44" fmla="*/ 982 w 1047"/>
                  <a:gd name="T45" fmla="*/ 749 h 1314"/>
                  <a:gd name="T46" fmla="*/ 824 w 1047"/>
                  <a:gd name="T47" fmla="*/ 1105 h 1314"/>
                  <a:gd name="T48" fmla="*/ 820 w 1047"/>
                  <a:gd name="T49" fmla="*/ 1160 h 1314"/>
                  <a:gd name="T50" fmla="*/ 804 w 1047"/>
                  <a:gd name="T51" fmla="*/ 1237 h 1314"/>
                  <a:gd name="T52" fmla="*/ 769 w 1047"/>
                  <a:gd name="T53" fmla="*/ 1282 h 1314"/>
                  <a:gd name="T54" fmla="*/ 525 w 1047"/>
                  <a:gd name="T55" fmla="*/ 1314 h 1314"/>
                  <a:gd name="T56" fmla="*/ 496 w 1047"/>
                  <a:gd name="T57" fmla="*/ 0 h 1314"/>
                  <a:gd name="T58" fmla="*/ 393 w 1047"/>
                  <a:gd name="T59" fmla="*/ 15 h 1314"/>
                  <a:gd name="T60" fmla="*/ 276 w 1047"/>
                  <a:gd name="T61" fmla="*/ 61 h 1314"/>
                  <a:gd name="T62" fmla="*/ 120 w 1047"/>
                  <a:gd name="T63" fmla="*/ 183 h 1314"/>
                  <a:gd name="T64" fmla="*/ 41 w 1047"/>
                  <a:gd name="T65" fmla="*/ 308 h 1314"/>
                  <a:gd name="T66" fmla="*/ 11 w 1047"/>
                  <a:gd name="T67" fmla="*/ 403 h 1314"/>
                  <a:gd name="T68" fmla="*/ 0 w 1047"/>
                  <a:gd name="T69" fmla="*/ 504 h 1314"/>
                  <a:gd name="T70" fmla="*/ 11 w 1047"/>
                  <a:gd name="T71" fmla="*/ 601 h 1314"/>
                  <a:gd name="T72" fmla="*/ 51 w 1047"/>
                  <a:gd name="T73" fmla="*/ 721 h 1314"/>
                  <a:gd name="T74" fmla="*/ 201 w 1047"/>
                  <a:gd name="T75" fmla="*/ 1026 h 1314"/>
                  <a:gd name="T76" fmla="*/ 227 w 1047"/>
                  <a:gd name="T77" fmla="*/ 1136 h 1314"/>
                  <a:gd name="T78" fmla="*/ 235 w 1047"/>
                  <a:gd name="T79" fmla="*/ 1215 h 1314"/>
                  <a:gd name="T80" fmla="*/ 251 w 1047"/>
                  <a:gd name="T81" fmla="*/ 1251 h 1314"/>
                  <a:gd name="T82" fmla="*/ 306 w 1047"/>
                  <a:gd name="T83" fmla="*/ 1304 h 1314"/>
                  <a:gd name="T84" fmla="*/ 725 w 1047"/>
                  <a:gd name="T85" fmla="*/ 1314 h 1314"/>
                  <a:gd name="T86" fmla="*/ 782 w 1047"/>
                  <a:gd name="T87" fmla="*/ 1271 h 1314"/>
                  <a:gd name="T88" fmla="*/ 810 w 1047"/>
                  <a:gd name="T89" fmla="*/ 1227 h 1314"/>
                  <a:gd name="T90" fmla="*/ 820 w 1047"/>
                  <a:gd name="T91" fmla="*/ 1136 h 1314"/>
                  <a:gd name="T92" fmla="*/ 834 w 1047"/>
                  <a:gd name="T93" fmla="*/ 1069 h 1314"/>
                  <a:gd name="T94" fmla="*/ 982 w 1047"/>
                  <a:gd name="T95" fmla="*/ 749 h 1314"/>
                  <a:gd name="T96" fmla="*/ 1026 w 1047"/>
                  <a:gd name="T97" fmla="*/ 648 h 1314"/>
                  <a:gd name="T98" fmla="*/ 1047 w 1047"/>
                  <a:gd name="T99" fmla="*/ 504 h 1314"/>
                  <a:gd name="T100" fmla="*/ 1041 w 1047"/>
                  <a:gd name="T101" fmla="*/ 427 h 1314"/>
                  <a:gd name="T102" fmla="*/ 1016 w 1047"/>
                  <a:gd name="T103" fmla="*/ 330 h 1314"/>
                  <a:gd name="T104" fmla="*/ 958 w 1047"/>
                  <a:gd name="T105" fmla="*/ 223 h 1314"/>
                  <a:gd name="T106" fmla="*/ 816 w 1047"/>
                  <a:gd name="T107" fmla="*/ 85 h 1314"/>
                  <a:gd name="T108" fmla="*/ 678 w 1047"/>
                  <a:gd name="T109" fmla="*/ 23 h 1314"/>
                  <a:gd name="T110" fmla="*/ 577 w 1047"/>
                  <a:gd name="T111" fmla="*/ 2 h 13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047" h="1314">
                    <a:moveTo>
                      <a:pt x="324" y="1314"/>
                    </a:moveTo>
                    <a:lnTo>
                      <a:pt x="324" y="1314"/>
                    </a:lnTo>
                    <a:lnTo>
                      <a:pt x="306" y="1304"/>
                    </a:lnTo>
                    <a:lnTo>
                      <a:pt x="290" y="1292"/>
                    </a:lnTo>
                    <a:lnTo>
                      <a:pt x="278" y="1282"/>
                    </a:lnTo>
                    <a:lnTo>
                      <a:pt x="268" y="1271"/>
                    </a:lnTo>
                    <a:lnTo>
                      <a:pt x="251" y="1251"/>
                    </a:lnTo>
                    <a:lnTo>
                      <a:pt x="243" y="1237"/>
                    </a:lnTo>
                    <a:lnTo>
                      <a:pt x="243" y="1237"/>
                    </a:lnTo>
                    <a:lnTo>
                      <a:pt x="239" y="1227"/>
                    </a:lnTo>
                    <a:lnTo>
                      <a:pt x="235" y="1215"/>
                    </a:lnTo>
                    <a:lnTo>
                      <a:pt x="231" y="1188"/>
                    </a:lnTo>
                    <a:lnTo>
                      <a:pt x="229" y="1160"/>
                    </a:lnTo>
                    <a:lnTo>
                      <a:pt x="229" y="1134"/>
                    </a:lnTo>
                    <a:lnTo>
                      <a:pt x="229" y="1134"/>
                    </a:lnTo>
                    <a:lnTo>
                      <a:pt x="227" y="1122"/>
                    </a:lnTo>
                    <a:lnTo>
                      <a:pt x="223" y="1105"/>
                    </a:lnTo>
                    <a:lnTo>
                      <a:pt x="215" y="1069"/>
                    </a:lnTo>
                    <a:lnTo>
                      <a:pt x="201" y="1026"/>
                    </a:lnTo>
                    <a:lnTo>
                      <a:pt x="201" y="1026"/>
                    </a:lnTo>
                    <a:lnTo>
                      <a:pt x="65" y="749"/>
                    </a:lnTo>
                    <a:lnTo>
                      <a:pt x="65" y="749"/>
                    </a:lnTo>
                    <a:lnTo>
                      <a:pt x="51" y="721"/>
                    </a:lnTo>
                    <a:lnTo>
                      <a:pt x="37" y="691"/>
                    </a:lnTo>
                    <a:lnTo>
                      <a:pt x="37" y="691"/>
                    </a:lnTo>
                    <a:lnTo>
                      <a:pt x="23" y="648"/>
                    </a:lnTo>
                    <a:lnTo>
                      <a:pt x="11" y="601"/>
                    </a:lnTo>
                    <a:lnTo>
                      <a:pt x="2" y="553"/>
                    </a:lnTo>
                    <a:lnTo>
                      <a:pt x="2" y="529"/>
                    </a:lnTo>
                    <a:lnTo>
                      <a:pt x="0" y="504"/>
                    </a:lnTo>
                    <a:lnTo>
                      <a:pt x="0" y="504"/>
                    </a:lnTo>
                    <a:lnTo>
                      <a:pt x="2" y="478"/>
                    </a:lnTo>
                    <a:lnTo>
                      <a:pt x="4" y="454"/>
                    </a:lnTo>
                    <a:lnTo>
                      <a:pt x="6" y="427"/>
                    </a:lnTo>
                    <a:lnTo>
                      <a:pt x="13" y="403"/>
                    </a:lnTo>
                    <a:lnTo>
                      <a:pt x="17" y="379"/>
                    </a:lnTo>
                    <a:lnTo>
                      <a:pt x="25" y="355"/>
                    </a:lnTo>
                    <a:lnTo>
                      <a:pt x="33" y="330"/>
                    </a:lnTo>
                    <a:lnTo>
                      <a:pt x="43" y="308"/>
                    </a:lnTo>
                    <a:lnTo>
                      <a:pt x="53" y="286"/>
                    </a:lnTo>
                    <a:lnTo>
                      <a:pt x="65" y="263"/>
                    </a:lnTo>
                    <a:lnTo>
                      <a:pt x="91" y="223"/>
                    </a:lnTo>
                    <a:lnTo>
                      <a:pt x="122" y="185"/>
                    </a:lnTo>
                    <a:lnTo>
                      <a:pt x="154" y="148"/>
                    </a:lnTo>
                    <a:lnTo>
                      <a:pt x="193" y="116"/>
                    </a:lnTo>
                    <a:lnTo>
                      <a:pt x="233" y="85"/>
                    </a:lnTo>
                    <a:lnTo>
                      <a:pt x="276" y="61"/>
                    </a:lnTo>
                    <a:lnTo>
                      <a:pt x="322" y="41"/>
                    </a:lnTo>
                    <a:lnTo>
                      <a:pt x="344" y="31"/>
                    </a:lnTo>
                    <a:lnTo>
                      <a:pt x="369" y="23"/>
                    </a:lnTo>
                    <a:lnTo>
                      <a:pt x="395" y="17"/>
                    </a:lnTo>
                    <a:lnTo>
                      <a:pt x="419" y="10"/>
                    </a:lnTo>
                    <a:lnTo>
                      <a:pt x="446" y="6"/>
                    </a:lnTo>
                    <a:lnTo>
                      <a:pt x="470" y="2"/>
                    </a:lnTo>
                    <a:lnTo>
                      <a:pt x="498" y="0"/>
                    </a:lnTo>
                    <a:lnTo>
                      <a:pt x="525" y="0"/>
                    </a:lnTo>
                    <a:lnTo>
                      <a:pt x="525" y="0"/>
                    </a:lnTo>
                    <a:lnTo>
                      <a:pt x="551" y="0"/>
                    </a:lnTo>
                    <a:lnTo>
                      <a:pt x="577" y="2"/>
                    </a:lnTo>
                    <a:lnTo>
                      <a:pt x="603" y="6"/>
                    </a:lnTo>
                    <a:lnTo>
                      <a:pt x="628" y="10"/>
                    </a:lnTo>
                    <a:lnTo>
                      <a:pt x="654" y="17"/>
                    </a:lnTo>
                    <a:lnTo>
                      <a:pt x="678" y="23"/>
                    </a:lnTo>
                    <a:lnTo>
                      <a:pt x="703" y="31"/>
                    </a:lnTo>
                    <a:lnTo>
                      <a:pt x="727" y="41"/>
                    </a:lnTo>
                    <a:lnTo>
                      <a:pt x="771" y="61"/>
                    </a:lnTo>
                    <a:lnTo>
                      <a:pt x="816" y="85"/>
                    </a:lnTo>
                    <a:lnTo>
                      <a:pt x="856" y="116"/>
                    </a:lnTo>
                    <a:lnTo>
                      <a:pt x="893" y="148"/>
                    </a:lnTo>
                    <a:lnTo>
                      <a:pt x="927" y="185"/>
                    </a:lnTo>
                    <a:lnTo>
                      <a:pt x="958" y="223"/>
                    </a:lnTo>
                    <a:lnTo>
                      <a:pt x="984" y="263"/>
                    </a:lnTo>
                    <a:lnTo>
                      <a:pt x="994" y="286"/>
                    </a:lnTo>
                    <a:lnTo>
                      <a:pt x="1006" y="308"/>
                    </a:lnTo>
                    <a:lnTo>
                      <a:pt x="1014" y="330"/>
                    </a:lnTo>
                    <a:lnTo>
                      <a:pt x="1022" y="355"/>
                    </a:lnTo>
                    <a:lnTo>
                      <a:pt x="1031" y="379"/>
                    </a:lnTo>
                    <a:lnTo>
                      <a:pt x="1037" y="403"/>
                    </a:lnTo>
                    <a:lnTo>
                      <a:pt x="1041" y="427"/>
                    </a:lnTo>
                    <a:lnTo>
                      <a:pt x="1045" y="454"/>
                    </a:lnTo>
                    <a:lnTo>
                      <a:pt x="1047" y="478"/>
                    </a:lnTo>
                    <a:lnTo>
                      <a:pt x="1047" y="504"/>
                    </a:lnTo>
                    <a:lnTo>
                      <a:pt x="1047" y="504"/>
                    </a:lnTo>
                    <a:lnTo>
                      <a:pt x="1047" y="529"/>
                    </a:lnTo>
                    <a:lnTo>
                      <a:pt x="1045" y="553"/>
                    </a:lnTo>
                    <a:lnTo>
                      <a:pt x="1037" y="601"/>
                    </a:lnTo>
                    <a:lnTo>
                      <a:pt x="1026" y="648"/>
                    </a:lnTo>
                    <a:lnTo>
                      <a:pt x="1010" y="691"/>
                    </a:lnTo>
                    <a:lnTo>
                      <a:pt x="1010" y="691"/>
                    </a:lnTo>
                    <a:lnTo>
                      <a:pt x="996" y="721"/>
                    </a:lnTo>
                    <a:lnTo>
                      <a:pt x="982" y="749"/>
                    </a:lnTo>
                    <a:lnTo>
                      <a:pt x="982" y="749"/>
                    </a:lnTo>
                    <a:lnTo>
                      <a:pt x="846" y="1026"/>
                    </a:lnTo>
                    <a:lnTo>
                      <a:pt x="846" y="1026"/>
                    </a:lnTo>
                    <a:lnTo>
                      <a:pt x="834" y="1069"/>
                    </a:lnTo>
                    <a:lnTo>
                      <a:pt x="824" y="1105"/>
                    </a:lnTo>
                    <a:lnTo>
                      <a:pt x="820" y="1122"/>
                    </a:lnTo>
                    <a:lnTo>
                      <a:pt x="820" y="1134"/>
                    </a:lnTo>
                    <a:lnTo>
                      <a:pt x="820" y="1134"/>
                    </a:lnTo>
                    <a:lnTo>
                      <a:pt x="820" y="1160"/>
                    </a:lnTo>
                    <a:lnTo>
                      <a:pt x="816" y="1188"/>
                    </a:lnTo>
                    <a:lnTo>
                      <a:pt x="812" y="1215"/>
                    </a:lnTo>
                    <a:lnTo>
                      <a:pt x="810" y="1227"/>
                    </a:lnTo>
                    <a:lnTo>
                      <a:pt x="804" y="1237"/>
                    </a:lnTo>
                    <a:lnTo>
                      <a:pt x="804" y="1237"/>
                    </a:lnTo>
                    <a:lnTo>
                      <a:pt x="796" y="1251"/>
                    </a:lnTo>
                    <a:lnTo>
                      <a:pt x="782" y="1271"/>
                    </a:lnTo>
                    <a:lnTo>
                      <a:pt x="769" y="1282"/>
                    </a:lnTo>
                    <a:lnTo>
                      <a:pt x="757" y="1292"/>
                    </a:lnTo>
                    <a:lnTo>
                      <a:pt x="741" y="1304"/>
                    </a:lnTo>
                    <a:lnTo>
                      <a:pt x="725" y="1314"/>
                    </a:lnTo>
                    <a:lnTo>
                      <a:pt x="525" y="1314"/>
                    </a:lnTo>
                    <a:lnTo>
                      <a:pt x="324" y="1314"/>
                    </a:lnTo>
                    <a:close/>
                    <a:moveTo>
                      <a:pt x="525" y="0"/>
                    </a:moveTo>
                    <a:lnTo>
                      <a:pt x="525" y="0"/>
                    </a:lnTo>
                    <a:lnTo>
                      <a:pt x="496" y="0"/>
                    </a:lnTo>
                    <a:lnTo>
                      <a:pt x="470" y="2"/>
                    </a:lnTo>
                    <a:lnTo>
                      <a:pt x="446" y="4"/>
                    </a:lnTo>
                    <a:lnTo>
                      <a:pt x="419" y="10"/>
                    </a:lnTo>
                    <a:lnTo>
                      <a:pt x="393" y="15"/>
                    </a:lnTo>
                    <a:lnTo>
                      <a:pt x="369" y="23"/>
                    </a:lnTo>
                    <a:lnTo>
                      <a:pt x="344" y="31"/>
                    </a:lnTo>
                    <a:lnTo>
                      <a:pt x="320" y="39"/>
                    </a:lnTo>
                    <a:lnTo>
                      <a:pt x="276" y="61"/>
                    </a:lnTo>
                    <a:lnTo>
                      <a:pt x="233" y="85"/>
                    </a:lnTo>
                    <a:lnTo>
                      <a:pt x="193" y="116"/>
                    </a:lnTo>
                    <a:lnTo>
                      <a:pt x="154" y="148"/>
                    </a:lnTo>
                    <a:lnTo>
                      <a:pt x="120" y="183"/>
                    </a:lnTo>
                    <a:lnTo>
                      <a:pt x="89" y="223"/>
                    </a:lnTo>
                    <a:lnTo>
                      <a:pt x="63" y="263"/>
                    </a:lnTo>
                    <a:lnTo>
                      <a:pt x="53" y="286"/>
                    </a:lnTo>
                    <a:lnTo>
                      <a:pt x="41" y="308"/>
                    </a:lnTo>
                    <a:lnTo>
                      <a:pt x="33" y="330"/>
                    </a:lnTo>
                    <a:lnTo>
                      <a:pt x="25" y="355"/>
                    </a:lnTo>
                    <a:lnTo>
                      <a:pt x="17" y="379"/>
                    </a:lnTo>
                    <a:lnTo>
                      <a:pt x="11" y="403"/>
                    </a:lnTo>
                    <a:lnTo>
                      <a:pt x="6" y="427"/>
                    </a:lnTo>
                    <a:lnTo>
                      <a:pt x="2" y="454"/>
                    </a:lnTo>
                    <a:lnTo>
                      <a:pt x="0" y="478"/>
                    </a:lnTo>
                    <a:lnTo>
                      <a:pt x="0" y="504"/>
                    </a:lnTo>
                    <a:lnTo>
                      <a:pt x="0" y="504"/>
                    </a:lnTo>
                    <a:lnTo>
                      <a:pt x="0" y="529"/>
                    </a:lnTo>
                    <a:lnTo>
                      <a:pt x="2" y="553"/>
                    </a:lnTo>
                    <a:lnTo>
                      <a:pt x="11" y="601"/>
                    </a:lnTo>
                    <a:lnTo>
                      <a:pt x="21" y="648"/>
                    </a:lnTo>
                    <a:lnTo>
                      <a:pt x="37" y="693"/>
                    </a:lnTo>
                    <a:lnTo>
                      <a:pt x="37" y="693"/>
                    </a:lnTo>
                    <a:lnTo>
                      <a:pt x="51" y="721"/>
                    </a:lnTo>
                    <a:lnTo>
                      <a:pt x="65" y="749"/>
                    </a:lnTo>
                    <a:lnTo>
                      <a:pt x="65" y="749"/>
                    </a:lnTo>
                    <a:lnTo>
                      <a:pt x="201" y="1026"/>
                    </a:lnTo>
                    <a:lnTo>
                      <a:pt x="201" y="1026"/>
                    </a:lnTo>
                    <a:lnTo>
                      <a:pt x="215" y="1069"/>
                    </a:lnTo>
                    <a:lnTo>
                      <a:pt x="223" y="1105"/>
                    </a:lnTo>
                    <a:lnTo>
                      <a:pt x="227" y="1122"/>
                    </a:lnTo>
                    <a:lnTo>
                      <a:pt x="227" y="1136"/>
                    </a:lnTo>
                    <a:lnTo>
                      <a:pt x="227" y="1136"/>
                    </a:lnTo>
                    <a:lnTo>
                      <a:pt x="229" y="1160"/>
                    </a:lnTo>
                    <a:lnTo>
                      <a:pt x="231" y="1188"/>
                    </a:lnTo>
                    <a:lnTo>
                      <a:pt x="235" y="1215"/>
                    </a:lnTo>
                    <a:lnTo>
                      <a:pt x="239" y="1227"/>
                    </a:lnTo>
                    <a:lnTo>
                      <a:pt x="243" y="1237"/>
                    </a:lnTo>
                    <a:lnTo>
                      <a:pt x="243" y="1237"/>
                    </a:lnTo>
                    <a:lnTo>
                      <a:pt x="251" y="1251"/>
                    </a:lnTo>
                    <a:lnTo>
                      <a:pt x="268" y="1271"/>
                    </a:lnTo>
                    <a:lnTo>
                      <a:pt x="278" y="1282"/>
                    </a:lnTo>
                    <a:lnTo>
                      <a:pt x="290" y="1294"/>
                    </a:lnTo>
                    <a:lnTo>
                      <a:pt x="306" y="1304"/>
                    </a:lnTo>
                    <a:lnTo>
                      <a:pt x="324" y="1314"/>
                    </a:lnTo>
                    <a:lnTo>
                      <a:pt x="525" y="1314"/>
                    </a:lnTo>
                    <a:lnTo>
                      <a:pt x="725" y="1314"/>
                    </a:lnTo>
                    <a:lnTo>
                      <a:pt x="725" y="1314"/>
                    </a:lnTo>
                    <a:lnTo>
                      <a:pt x="743" y="1304"/>
                    </a:lnTo>
                    <a:lnTo>
                      <a:pt x="757" y="1294"/>
                    </a:lnTo>
                    <a:lnTo>
                      <a:pt x="769" y="1282"/>
                    </a:lnTo>
                    <a:lnTo>
                      <a:pt x="782" y="1271"/>
                    </a:lnTo>
                    <a:lnTo>
                      <a:pt x="796" y="1251"/>
                    </a:lnTo>
                    <a:lnTo>
                      <a:pt x="806" y="1237"/>
                    </a:lnTo>
                    <a:lnTo>
                      <a:pt x="806" y="1237"/>
                    </a:lnTo>
                    <a:lnTo>
                      <a:pt x="810" y="1227"/>
                    </a:lnTo>
                    <a:lnTo>
                      <a:pt x="812" y="1215"/>
                    </a:lnTo>
                    <a:lnTo>
                      <a:pt x="818" y="1188"/>
                    </a:lnTo>
                    <a:lnTo>
                      <a:pt x="820" y="1160"/>
                    </a:lnTo>
                    <a:lnTo>
                      <a:pt x="820" y="1136"/>
                    </a:lnTo>
                    <a:lnTo>
                      <a:pt x="820" y="1136"/>
                    </a:lnTo>
                    <a:lnTo>
                      <a:pt x="822" y="1122"/>
                    </a:lnTo>
                    <a:lnTo>
                      <a:pt x="824" y="1105"/>
                    </a:lnTo>
                    <a:lnTo>
                      <a:pt x="834" y="1069"/>
                    </a:lnTo>
                    <a:lnTo>
                      <a:pt x="848" y="1026"/>
                    </a:lnTo>
                    <a:lnTo>
                      <a:pt x="848" y="1026"/>
                    </a:lnTo>
                    <a:lnTo>
                      <a:pt x="982" y="749"/>
                    </a:lnTo>
                    <a:lnTo>
                      <a:pt x="982" y="749"/>
                    </a:lnTo>
                    <a:lnTo>
                      <a:pt x="998" y="721"/>
                    </a:lnTo>
                    <a:lnTo>
                      <a:pt x="1010" y="693"/>
                    </a:lnTo>
                    <a:lnTo>
                      <a:pt x="1010" y="693"/>
                    </a:lnTo>
                    <a:lnTo>
                      <a:pt x="1026" y="648"/>
                    </a:lnTo>
                    <a:lnTo>
                      <a:pt x="1039" y="601"/>
                    </a:lnTo>
                    <a:lnTo>
                      <a:pt x="1045" y="553"/>
                    </a:lnTo>
                    <a:lnTo>
                      <a:pt x="1047" y="529"/>
                    </a:lnTo>
                    <a:lnTo>
                      <a:pt x="1047" y="504"/>
                    </a:lnTo>
                    <a:lnTo>
                      <a:pt x="1047" y="504"/>
                    </a:lnTo>
                    <a:lnTo>
                      <a:pt x="1047" y="478"/>
                    </a:lnTo>
                    <a:lnTo>
                      <a:pt x="1045" y="454"/>
                    </a:lnTo>
                    <a:lnTo>
                      <a:pt x="1041" y="427"/>
                    </a:lnTo>
                    <a:lnTo>
                      <a:pt x="1037" y="403"/>
                    </a:lnTo>
                    <a:lnTo>
                      <a:pt x="1031" y="379"/>
                    </a:lnTo>
                    <a:lnTo>
                      <a:pt x="1024" y="355"/>
                    </a:lnTo>
                    <a:lnTo>
                      <a:pt x="1016" y="330"/>
                    </a:lnTo>
                    <a:lnTo>
                      <a:pt x="1006" y="308"/>
                    </a:lnTo>
                    <a:lnTo>
                      <a:pt x="996" y="286"/>
                    </a:lnTo>
                    <a:lnTo>
                      <a:pt x="984" y="263"/>
                    </a:lnTo>
                    <a:lnTo>
                      <a:pt x="958" y="223"/>
                    </a:lnTo>
                    <a:lnTo>
                      <a:pt x="927" y="183"/>
                    </a:lnTo>
                    <a:lnTo>
                      <a:pt x="893" y="148"/>
                    </a:lnTo>
                    <a:lnTo>
                      <a:pt x="856" y="116"/>
                    </a:lnTo>
                    <a:lnTo>
                      <a:pt x="816" y="85"/>
                    </a:lnTo>
                    <a:lnTo>
                      <a:pt x="771" y="61"/>
                    </a:lnTo>
                    <a:lnTo>
                      <a:pt x="727" y="39"/>
                    </a:lnTo>
                    <a:lnTo>
                      <a:pt x="703" y="31"/>
                    </a:lnTo>
                    <a:lnTo>
                      <a:pt x="678" y="23"/>
                    </a:lnTo>
                    <a:lnTo>
                      <a:pt x="654" y="15"/>
                    </a:lnTo>
                    <a:lnTo>
                      <a:pt x="628" y="10"/>
                    </a:lnTo>
                    <a:lnTo>
                      <a:pt x="603" y="4"/>
                    </a:lnTo>
                    <a:lnTo>
                      <a:pt x="577" y="2"/>
                    </a:lnTo>
                    <a:lnTo>
                      <a:pt x="551" y="0"/>
                    </a:lnTo>
                    <a:lnTo>
                      <a:pt x="525" y="0"/>
                    </a:lnTo>
                    <a:close/>
                  </a:path>
                </a:pathLst>
              </a:custGeom>
              <a:solidFill>
                <a:srgbClr val="F8F8F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3" name="Freeform 147"/>
              <p:cNvSpPr>
                <a:spLocks/>
              </p:cNvSpPr>
              <p:nvPr/>
            </p:nvSpPr>
            <p:spPr bwMode="auto">
              <a:xfrm>
                <a:off x="2215" y="380"/>
                <a:ext cx="1047" cy="1314"/>
              </a:xfrm>
              <a:custGeom>
                <a:avLst/>
                <a:gdLst>
                  <a:gd name="T0" fmla="*/ 324 w 1047"/>
                  <a:gd name="T1" fmla="*/ 1314 h 1314"/>
                  <a:gd name="T2" fmla="*/ 290 w 1047"/>
                  <a:gd name="T3" fmla="*/ 1292 h 1314"/>
                  <a:gd name="T4" fmla="*/ 268 w 1047"/>
                  <a:gd name="T5" fmla="*/ 1271 h 1314"/>
                  <a:gd name="T6" fmla="*/ 243 w 1047"/>
                  <a:gd name="T7" fmla="*/ 1237 h 1314"/>
                  <a:gd name="T8" fmla="*/ 239 w 1047"/>
                  <a:gd name="T9" fmla="*/ 1227 h 1314"/>
                  <a:gd name="T10" fmla="*/ 231 w 1047"/>
                  <a:gd name="T11" fmla="*/ 1188 h 1314"/>
                  <a:gd name="T12" fmla="*/ 229 w 1047"/>
                  <a:gd name="T13" fmla="*/ 1134 h 1314"/>
                  <a:gd name="T14" fmla="*/ 227 w 1047"/>
                  <a:gd name="T15" fmla="*/ 1122 h 1314"/>
                  <a:gd name="T16" fmla="*/ 215 w 1047"/>
                  <a:gd name="T17" fmla="*/ 1069 h 1314"/>
                  <a:gd name="T18" fmla="*/ 201 w 1047"/>
                  <a:gd name="T19" fmla="*/ 1026 h 1314"/>
                  <a:gd name="T20" fmla="*/ 65 w 1047"/>
                  <a:gd name="T21" fmla="*/ 749 h 1314"/>
                  <a:gd name="T22" fmla="*/ 37 w 1047"/>
                  <a:gd name="T23" fmla="*/ 691 h 1314"/>
                  <a:gd name="T24" fmla="*/ 23 w 1047"/>
                  <a:gd name="T25" fmla="*/ 648 h 1314"/>
                  <a:gd name="T26" fmla="*/ 2 w 1047"/>
                  <a:gd name="T27" fmla="*/ 553 h 1314"/>
                  <a:gd name="T28" fmla="*/ 0 w 1047"/>
                  <a:gd name="T29" fmla="*/ 504 h 1314"/>
                  <a:gd name="T30" fmla="*/ 2 w 1047"/>
                  <a:gd name="T31" fmla="*/ 478 h 1314"/>
                  <a:gd name="T32" fmla="*/ 6 w 1047"/>
                  <a:gd name="T33" fmla="*/ 427 h 1314"/>
                  <a:gd name="T34" fmla="*/ 17 w 1047"/>
                  <a:gd name="T35" fmla="*/ 379 h 1314"/>
                  <a:gd name="T36" fmla="*/ 33 w 1047"/>
                  <a:gd name="T37" fmla="*/ 330 h 1314"/>
                  <a:gd name="T38" fmla="*/ 53 w 1047"/>
                  <a:gd name="T39" fmla="*/ 286 h 1314"/>
                  <a:gd name="T40" fmla="*/ 91 w 1047"/>
                  <a:gd name="T41" fmla="*/ 223 h 1314"/>
                  <a:gd name="T42" fmla="*/ 154 w 1047"/>
                  <a:gd name="T43" fmla="*/ 148 h 1314"/>
                  <a:gd name="T44" fmla="*/ 233 w 1047"/>
                  <a:gd name="T45" fmla="*/ 85 h 1314"/>
                  <a:gd name="T46" fmla="*/ 322 w 1047"/>
                  <a:gd name="T47" fmla="*/ 41 h 1314"/>
                  <a:gd name="T48" fmla="*/ 369 w 1047"/>
                  <a:gd name="T49" fmla="*/ 23 h 1314"/>
                  <a:gd name="T50" fmla="*/ 419 w 1047"/>
                  <a:gd name="T51" fmla="*/ 10 h 1314"/>
                  <a:gd name="T52" fmla="*/ 470 w 1047"/>
                  <a:gd name="T53" fmla="*/ 2 h 1314"/>
                  <a:gd name="T54" fmla="*/ 525 w 1047"/>
                  <a:gd name="T55" fmla="*/ 0 h 1314"/>
                  <a:gd name="T56" fmla="*/ 551 w 1047"/>
                  <a:gd name="T57" fmla="*/ 0 h 1314"/>
                  <a:gd name="T58" fmla="*/ 603 w 1047"/>
                  <a:gd name="T59" fmla="*/ 6 h 1314"/>
                  <a:gd name="T60" fmla="*/ 654 w 1047"/>
                  <a:gd name="T61" fmla="*/ 17 h 1314"/>
                  <a:gd name="T62" fmla="*/ 703 w 1047"/>
                  <a:gd name="T63" fmla="*/ 31 h 1314"/>
                  <a:gd name="T64" fmla="*/ 771 w 1047"/>
                  <a:gd name="T65" fmla="*/ 61 h 1314"/>
                  <a:gd name="T66" fmla="*/ 856 w 1047"/>
                  <a:gd name="T67" fmla="*/ 116 h 1314"/>
                  <a:gd name="T68" fmla="*/ 927 w 1047"/>
                  <a:gd name="T69" fmla="*/ 185 h 1314"/>
                  <a:gd name="T70" fmla="*/ 984 w 1047"/>
                  <a:gd name="T71" fmla="*/ 263 h 1314"/>
                  <a:gd name="T72" fmla="*/ 1006 w 1047"/>
                  <a:gd name="T73" fmla="*/ 308 h 1314"/>
                  <a:gd name="T74" fmla="*/ 1022 w 1047"/>
                  <a:gd name="T75" fmla="*/ 355 h 1314"/>
                  <a:gd name="T76" fmla="*/ 1037 w 1047"/>
                  <a:gd name="T77" fmla="*/ 403 h 1314"/>
                  <a:gd name="T78" fmla="*/ 1045 w 1047"/>
                  <a:gd name="T79" fmla="*/ 454 h 1314"/>
                  <a:gd name="T80" fmla="*/ 1047 w 1047"/>
                  <a:gd name="T81" fmla="*/ 504 h 1314"/>
                  <a:gd name="T82" fmla="*/ 1047 w 1047"/>
                  <a:gd name="T83" fmla="*/ 529 h 1314"/>
                  <a:gd name="T84" fmla="*/ 1037 w 1047"/>
                  <a:gd name="T85" fmla="*/ 601 h 1314"/>
                  <a:gd name="T86" fmla="*/ 1010 w 1047"/>
                  <a:gd name="T87" fmla="*/ 691 h 1314"/>
                  <a:gd name="T88" fmla="*/ 996 w 1047"/>
                  <a:gd name="T89" fmla="*/ 721 h 1314"/>
                  <a:gd name="T90" fmla="*/ 982 w 1047"/>
                  <a:gd name="T91" fmla="*/ 749 h 1314"/>
                  <a:gd name="T92" fmla="*/ 846 w 1047"/>
                  <a:gd name="T93" fmla="*/ 1026 h 1314"/>
                  <a:gd name="T94" fmla="*/ 824 w 1047"/>
                  <a:gd name="T95" fmla="*/ 1105 h 1314"/>
                  <a:gd name="T96" fmla="*/ 820 w 1047"/>
                  <a:gd name="T97" fmla="*/ 1134 h 1314"/>
                  <a:gd name="T98" fmla="*/ 820 w 1047"/>
                  <a:gd name="T99" fmla="*/ 1160 h 1314"/>
                  <a:gd name="T100" fmla="*/ 812 w 1047"/>
                  <a:gd name="T101" fmla="*/ 1215 h 1314"/>
                  <a:gd name="T102" fmla="*/ 804 w 1047"/>
                  <a:gd name="T103" fmla="*/ 1237 h 1314"/>
                  <a:gd name="T104" fmla="*/ 796 w 1047"/>
                  <a:gd name="T105" fmla="*/ 1251 h 1314"/>
                  <a:gd name="T106" fmla="*/ 769 w 1047"/>
                  <a:gd name="T107" fmla="*/ 1282 h 1314"/>
                  <a:gd name="T108" fmla="*/ 741 w 1047"/>
                  <a:gd name="T109" fmla="*/ 1304 h 1314"/>
                  <a:gd name="T110" fmla="*/ 525 w 1047"/>
                  <a:gd name="T111" fmla="*/ 1314 h 13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047" h="1314">
                    <a:moveTo>
                      <a:pt x="324" y="1314"/>
                    </a:moveTo>
                    <a:lnTo>
                      <a:pt x="324" y="1314"/>
                    </a:lnTo>
                    <a:lnTo>
                      <a:pt x="306" y="1304"/>
                    </a:lnTo>
                    <a:lnTo>
                      <a:pt x="290" y="1292"/>
                    </a:lnTo>
                    <a:lnTo>
                      <a:pt x="278" y="1282"/>
                    </a:lnTo>
                    <a:lnTo>
                      <a:pt x="268" y="1271"/>
                    </a:lnTo>
                    <a:lnTo>
                      <a:pt x="251" y="1251"/>
                    </a:lnTo>
                    <a:lnTo>
                      <a:pt x="243" y="1237"/>
                    </a:lnTo>
                    <a:lnTo>
                      <a:pt x="243" y="1237"/>
                    </a:lnTo>
                    <a:lnTo>
                      <a:pt x="239" y="1227"/>
                    </a:lnTo>
                    <a:lnTo>
                      <a:pt x="235" y="1215"/>
                    </a:lnTo>
                    <a:lnTo>
                      <a:pt x="231" y="1188"/>
                    </a:lnTo>
                    <a:lnTo>
                      <a:pt x="229" y="1160"/>
                    </a:lnTo>
                    <a:lnTo>
                      <a:pt x="229" y="1134"/>
                    </a:lnTo>
                    <a:lnTo>
                      <a:pt x="229" y="1134"/>
                    </a:lnTo>
                    <a:lnTo>
                      <a:pt x="227" y="1122"/>
                    </a:lnTo>
                    <a:lnTo>
                      <a:pt x="223" y="1105"/>
                    </a:lnTo>
                    <a:lnTo>
                      <a:pt x="215" y="1069"/>
                    </a:lnTo>
                    <a:lnTo>
                      <a:pt x="201" y="1026"/>
                    </a:lnTo>
                    <a:lnTo>
                      <a:pt x="201" y="1026"/>
                    </a:lnTo>
                    <a:lnTo>
                      <a:pt x="65" y="749"/>
                    </a:lnTo>
                    <a:lnTo>
                      <a:pt x="65" y="749"/>
                    </a:lnTo>
                    <a:lnTo>
                      <a:pt x="51" y="721"/>
                    </a:lnTo>
                    <a:lnTo>
                      <a:pt x="37" y="691"/>
                    </a:lnTo>
                    <a:lnTo>
                      <a:pt x="37" y="691"/>
                    </a:lnTo>
                    <a:lnTo>
                      <a:pt x="23" y="648"/>
                    </a:lnTo>
                    <a:lnTo>
                      <a:pt x="11" y="601"/>
                    </a:lnTo>
                    <a:lnTo>
                      <a:pt x="2" y="553"/>
                    </a:lnTo>
                    <a:lnTo>
                      <a:pt x="2" y="529"/>
                    </a:lnTo>
                    <a:lnTo>
                      <a:pt x="0" y="504"/>
                    </a:lnTo>
                    <a:lnTo>
                      <a:pt x="0" y="504"/>
                    </a:lnTo>
                    <a:lnTo>
                      <a:pt x="2" y="478"/>
                    </a:lnTo>
                    <a:lnTo>
                      <a:pt x="4" y="454"/>
                    </a:lnTo>
                    <a:lnTo>
                      <a:pt x="6" y="427"/>
                    </a:lnTo>
                    <a:lnTo>
                      <a:pt x="13" y="403"/>
                    </a:lnTo>
                    <a:lnTo>
                      <a:pt x="17" y="379"/>
                    </a:lnTo>
                    <a:lnTo>
                      <a:pt x="25" y="355"/>
                    </a:lnTo>
                    <a:lnTo>
                      <a:pt x="33" y="330"/>
                    </a:lnTo>
                    <a:lnTo>
                      <a:pt x="43" y="308"/>
                    </a:lnTo>
                    <a:lnTo>
                      <a:pt x="53" y="286"/>
                    </a:lnTo>
                    <a:lnTo>
                      <a:pt x="65" y="263"/>
                    </a:lnTo>
                    <a:lnTo>
                      <a:pt x="91" y="223"/>
                    </a:lnTo>
                    <a:lnTo>
                      <a:pt x="122" y="185"/>
                    </a:lnTo>
                    <a:lnTo>
                      <a:pt x="154" y="148"/>
                    </a:lnTo>
                    <a:lnTo>
                      <a:pt x="193" y="116"/>
                    </a:lnTo>
                    <a:lnTo>
                      <a:pt x="233" y="85"/>
                    </a:lnTo>
                    <a:lnTo>
                      <a:pt x="276" y="61"/>
                    </a:lnTo>
                    <a:lnTo>
                      <a:pt x="322" y="41"/>
                    </a:lnTo>
                    <a:lnTo>
                      <a:pt x="344" y="31"/>
                    </a:lnTo>
                    <a:lnTo>
                      <a:pt x="369" y="23"/>
                    </a:lnTo>
                    <a:lnTo>
                      <a:pt x="395" y="17"/>
                    </a:lnTo>
                    <a:lnTo>
                      <a:pt x="419" y="10"/>
                    </a:lnTo>
                    <a:lnTo>
                      <a:pt x="446" y="6"/>
                    </a:lnTo>
                    <a:lnTo>
                      <a:pt x="470" y="2"/>
                    </a:lnTo>
                    <a:lnTo>
                      <a:pt x="498" y="0"/>
                    </a:lnTo>
                    <a:lnTo>
                      <a:pt x="525" y="0"/>
                    </a:lnTo>
                    <a:lnTo>
                      <a:pt x="525" y="0"/>
                    </a:lnTo>
                    <a:lnTo>
                      <a:pt x="551" y="0"/>
                    </a:lnTo>
                    <a:lnTo>
                      <a:pt x="577" y="2"/>
                    </a:lnTo>
                    <a:lnTo>
                      <a:pt x="603" y="6"/>
                    </a:lnTo>
                    <a:lnTo>
                      <a:pt x="628" y="10"/>
                    </a:lnTo>
                    <a:lnTo>
                      <a:pt x="654" y="17"/>
                    </a:lnTo>
                    <a:lnTo>
                      <a:pt x="678" y="23"/>
                    </a:lnTo>
                    <a:lnTo>
                      <a:pt x="703" y="31"/>
                    </a:lnTo>
                    <a:lnTo>
                      <a:pt x="727" y="41"/>
                    </a:lnTo>
                    <a:lnTo>
                      <a:pt x="771" y="61"/>
                    </a:lnTo>
                    <a:lnTo>
                      <a:pt x="816" y="85"/>
                    </a:lnTo>
                    <a:lnTo>
                      <a:pt x="856" y="116"/>
                    </a:lnTo>
                    <a:lnTo>
                      <a:pt x="893" y="148"/>
                    </a:lnTo>
                    <a:lnTo>
                      <a:pt x="927" y="185"/>
                    </a:lnTo>
                    <a:lnTo>
                      <a:pt x="958" y="223"/>
                    </a:lnTo>
                    <a:lnTo>
                      <a:pt x="984" y="263"/>
                    </a:lnTo>
                    <a:lnTo>
                      <a:pt x="994" y="286"/>
                    </a:lnTo>
                    <a:lnTo>
                      <a:pt x="1006" y="308"/>
                    </a:lnTo>
                    <a:lnTo>
                      <a:pt x="1014" y="330"/>
                    </a:lnTo>
                    <a:lnTo>
                      <a:pt x="1022" y="355"/>
                    </a:lnTo>
                    <a:lnTo>
                      <a:pt x="1031" y="379"/>
                    </a:lnTo>
                    <a:lnTo>
                      <a:pt x="1037" y="403"/>
                    </a:lnTo>
                    <a:lnTo>
                      <a:pt x="1041" y="427"/>
                    </a:lnTo>
                    <a:lnTo>
                      <a:pt x="1045" y="454"/>
                    </a:lnTo>
                    <a:lnTo>
                      <a:pt x="1047" y="478"/>
                    </a:lnTo>
                    <a:lnTo>
                      <a:pt x="1047" y="504"/>
                    </a:lnTo>
                    <a:lnTo>
                      <a:pt x="1047" y="504"/>
                    </a:lnTo>
                    <a:lnTo>
                      <a:pt x="1047" y="529"/>
                    </a:lnTo>
                    <a:lnTo>
                      <a:pt x="1045" y="553"/>
                    </a:lnTo>
                    <a:lnTo>
                      <a:pt x="1037" y="601"/>
                    </a:lnTo>
                    <a:lnTo>
                      <a:pt x="1026" y="648"/>
                    </a:lnTo>
                    <a:lnTo>
                      <a:pt x="1010" y="691"/>
                    </a:lnTo>
                    <a:lnTo>
                      <a:pt x="1010" y="691"/>
                    </a:lnTo>
                    <a:lnTo>
                      <a:pt x="996" y="721"/>
                    </a:lnTo>
                    <a:lnTo>
                      <a:pt x="982" y="749"/>
                    </a:lnTo>
                    <a:lnTo>
                      <a:pt x="982" y="749"/>
                    </a:lnTo>
                    <a:lnTo>
                      <a:pt x="846" y="1026"/>
                    </a:lnTo>
                    <a:lnTo>
                      <a:pt x="846" y="1026"/>
                    </a:lnTo>
                    <a:lnTo>
                      <a:pt x="834" y="1069"/>
                    </a:lnTo>
                    <a:lnTo>
                      <a:pt x="824" y="1105"/>
                    </a:lnTo>
                    <a:lnTo>
                      <a:pt x="820" y="1122"/>
                    </a:lnTo>
                    <a:lnTo>
                      <a:pt x="820" y="1134"/>
                    </a:lnTo>
                    <a:lnTo>
                      <a:pt x="820" y="1134"/>
                    </a:lnTo>
                    <a:lnTo>
                      <a:pt x="820" y="1160"/>
                    </a:lnTo>
                    <a:lnTo>
                      <a:pt x="816" y="1188"/>
                    </a:lnTo>
                    <a:lnTo>
                      <a:pt x="812" y="1215"/>
                    </a:lnTo>
                    <a:lnTo>
                      <a:pt x="810" y="1227"/>
                    </a:lnTo>
                    <a:lnTo>
                      <a:pt x="804" y="1237"/>
                    </a:lnTo>
                    <a:lnTo>
                      <a:pt x="804" y="1237"/>
                    </a:lnTo>
                    <a:lnTo>
                      <a:pt x="796" y="1251"/>
                    </a:lnTo>
                    <a:lnTo>
                      <a:pt x="782" y="1271"/>
                    </a:lnTo>
                    <a:lnTo>
                      <a:pt x="769" y="1282"/>
                    </a:lnTo>
                    <a:lnTo>
                      <a:pt x="757" y="1292"/>
                    </a:lnTo>
                    <a:lnTo>
                      <a:pt x="741" y="1304"/>
                    </a:lnTo>
                    <a:lnTo>
                      <a:pt x="725" y="1314"/>
                    </a:lnTo>
                    <a:lnTo>
                      <a:pt x="525" y="1314"/>
                    </a:lnTo>
                    <a:lnTo>
                      <a:pt x="324" y="1314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4" name="Freeform 148"/>
              <p:cNvSpPr>
                <a:spLocks/>
              </p:cNvSpPr>
              <p:nvPr/>
            </p:nvSpPr>
            <p:spPr bwMode="auto">
              <a:xfrm>
                <a:off x="2215" y="380"/>
                <a:ext cx="1047" cy="1314"/>
              </a:xfrm>
              <a:custGeom>
                <a:avLst/>
                <a:gdLst>
                  <a:gd name="T0" fmla="*/ 525 w 1047"/>
                  <a:gd name="T1" fmla="*/ 0 h 1314"/>
                  <a:gd name="T2" fmla="*/ 470 w 1047"/>
                  <a:gd name="T3" fmla="*/ 2 h 1314"/>
                  <a:gd name="T4" fmla="*/ 419 w 1047"/>
                  <a:gd name="T5" fmla="*/ 10 h 1314"/>
                  <a:gd name="T6" fmla="*/ 369 w 1047"/>
                  <a:gd name="T7" fmla="*/ 23 h 1314"/>
                  <a:gd name="T8" fmla="*/ 320 w 1047"/>
                  <a:gd name="T9" fmla="*/ 39 h 1314"/>
                  <a:gd name="T10" fmla="*/ 233 w 1047"/>
                  <a:gd name="T11" fmla="*/ 85 h 1314"/>
                  <a:gd name="T12" fmla="*/ 154 w 1047"/>
                  <a:gd name="T13" fmla="*/ 148 h 1314"/>
                  <a:gd name="T14" fmla="*/ 89 w 1047"/>
                  <a:gd name="T15" fmla="*/ 223 h 1314"/>
                  <a:gd name="T16" fmla="*/ 53 w 1047"/>
                  <a:gd name="T17" fmla="*/ 286 h 1314"/>
                  <a:gd name="T18" fmla="*/ 33 w 1047"/>
                  <a:gd name="T19" fmla="*/ 330 h 1314"/>
                  <a:gd name="T20" fmla="*/ 17 w 1047"/>
                  <a:gd name="T21" fmla="*/ 379 h 1314"/>
                  <a:gd name="T22" fmla="*/ 6 w 1047"/>
                  <a:gd name="T23" fmla="*/ 427 h 1314"/>
                  <a:gd name="T24" fmla="*/ 0 w 1047"/>
                  <a:gd name="T25" fmla="*/ 478 h 1314"/>
                  <a:gd name="T26" fmla="*/ 0 w 1047"/>
                  <a:gd name="T27" fmla="*/ 504 h 1314"/>
                  <a:gd name="T28" fmla="*/ 2 w 1047"/>
                  <a:gd name="T29" fmla="*/ 553 h 1314"/>
                  <a:gd name="T30" fmla="*/ 21 w 1047"/>
                  <a:gd name="T31" fmla="*/ 648 h 1314"/>
                  <a:gd name="T32" fmla="*/ 37 w 1047"/>
                  <a:gd name="T33" fmla="*/ 693 h 1314"/>
                  <a:gd name="T34" fmla="*/ 65 w 1047"/>
                  <a:gd name="T35" fmla="*/ 749 h 1314"/>
                  <a:gd name="T36" fmla="*/ 201 w 1047"/>
                  <a:gd name="T37" fmla="*/ 1026 h 1314"/>
                  <a:gd name="T38" fmla="*/ 215 w 1047"/>
                  <a:gd name="T39" fmla="*/ 1069 h 1314"/>
                  <a:gd name="T40" fmla="*/ 227 w 1047"/>
                  <a:gd name="T41" fmla="*/ 1122 h 1314"/>
                  <a:gd name="T42" fmla="*/ 227 w 1047"/>
                  <a:gd name="T43" fmla="*/ 1136 h 1314"/>
                  <a:gd name="T44" fmla="*/ 231 w 1047"/>
                  <a:gd name="T45" fmla="*/ 1188 h 1314"/>
                  <a:gd name="T46" fmla="*/ 239 w 1047"/>
                  <a:gd name="T47" fmla="*/ 1227 h 1314"/>
                  <a:gd name="T48" fmla="*/ 243 w 1047"/>
                  <a:gd name="T49" fmla="*/ 1237 h 1314"/>
                  <a:gd name="T50" fmla="*/ 268 w 1047"/>
                  <a:gd name="T51" fmla="*/ 1271 h 1314"/>
                  <a:gd name="T52" fmla="*/ 290 w 1047"/>
                  <a:gd name="T53" fmla="*/ 1294 h 1314"/>
                  <a:gd name="T54" fmla="*/ 324 w 1047"/>
                  <a:gd name="T55" fmla="*/ 1314 h 1314"/>
                  <a:gd name="T56" fmla="*/ 725 w 1047"/>
                  <a:gd name="T57" fmla="*/ 1314 h 1314"/>
                  <a:gd name="T58" fmla="*/ 743 w 1047"/>
                  <a:gd name="T59" fmla="*/ 1304 h 1314"/>
                  <a:gd name="T60" fmla="*/ 769 w 1047"/>
                  <a:gd name="T61" fmla="*/ 1282 h 1314"/>
                  <a:gd name="T62" fmla="*/ 796 w 1047"/>
                  <a:gd name="T63" fmla="*/ 1251 h 1314"/>
                  <a:gd name="T64" fmla="*/ 806 w 1047"/>
                  <a:gd name="T65" fmla="*/ 1237 h 1314"/>
                  <a:gd name="T66" fmla="*/ 812 w 1047"/>
                  <a:gd name="T67" fmla="*/ 1215 h 1314"/>
                  <a:gd name="T68" fmla="*/ 820 w 1047"/>
                  <a:gd name="T69" fmla="*/ 1160 h 1314"/>
                  <a:gd name="T70" fmla="*/ 820 w 1047"/>
                  <a:gd name="T71" fmla="*/ 1136 h 1314"/>
                  <a:gd name="T72" fmla="*/ 824 w 1047"/>
                  <a:gd name="T73" fmla="*/ 1105 h 1314"/>
                  <a:gd name="T74" fmla="*/ 848 w 1047"/>
                  <a:gd name="T75" fmla="*/ 1026 h 1314"/>
                  <a:gd name="T76" fmla="*/ 982 w 1047"/>
                  <a:gd name="T77" fmla="*/ 749 h 1314"/>
                  <a:gd name="T78" fmla="*/ 998 w 1047"/>
                  <a:gd name="T79" fmla="*/ 721 h 1314"/>
                  <a:gd name="T80" fmla="*/ 1010 w 1047"/>
                  <a:gd name="T81" fmla="*/ 693 h 1314"/>
                  <a:gd name="T82" fmla="*/ 1039 w 1047"/>
                  <a:gd name="T83" fmla="*/ 601 h 1314"/>
                  <a:gd name="T84" fmla="*/ 1047 w 1047"/>
                  <a:gd name="T85" fmla="*/ 529 h 1314"/>
                  <a:gd name="T86" fmla="*/ 1047 w 1047"/>
                  <a:gd name="T87" fmla="*/ 504 h 1314"/>
                  <a:gd name="T88" fmla="*/ 1045 w 1047"/>
                  <a:gd name="T89" fmla="*/ 454 h 1314"/>
                  <a:gd name="T90" fmla="*/ 1037 w 1047"/>
                  <a:gd name="T91" fmla="*/ 403 h 1314"/>
                  <a:gd name="T92" fmla="*/ 1024 w 1047"/>
                  <a:gd name="T93" fmla="*/ 355 h 1314"/>
                  <a:gd name="T94" fmla="*/ 1006 w 1047"/>
                  <a:gd name="T95" fmla="*/ 308 h 1314"/>
                  <a:gd name="T96" fmla="*/ 984 w 1047"/>
                  <a:gd name="T97" fmla="*/ 263 h 1314"/>
                  <a:gd name="T98" fmla="*/ 927 w 1047"/>
                  <a:gd name="T99" fmla="*/ 183 h 1314"/>
                  <a:gd name="T100" fmla="*/ 856 w 1047"/>
                  <a:gd name="T101" fmla="*/ 116 h 1314"/>
                  <a:gd name="T102" fmla="*/ 771 w 1047"/>
                  <a:gd name="T103" fmla="*/ 61 h 1314"/>
                  <a:gd name="T104" fmla="*/ 703 w 1047"/>
                  <a:gd name="T105" fmla="*/ 31 h 1314"/>
                  <a:gd name="T106" fmla="*/ 654 w 1047"/>
                  <a:gd name="T107" fmla="*/ 15 h 1314"/>
                  <a:gd name="T108" fmla="*/ 603 w 1047"/>
                  <a:gd name="T109" fmla="*/ 4 h 1314"/>
                  <a:gd name="T110" fmla="*/ 551 w 1047"/>
                  <a:gd name="T111" fmla="*/ 0 h 13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047" h="1314">
                    <a:moveTo>
                      <a:pt x="525" y="0"/>
                    </a:moveTo>
                    <a:lnTo>
                      <a:pt x="525" y="0"/>
                    </a:lnTo>
                    <a:lnTo>
                      <a:pt x="496" y="0"/>
                    </a:lnTo>
                    <a:lnTo>
                      <a:pt x="470" y="2"/>
                    </a:lnTo>
                    <a:lnTo>
                      <a:pt x="446" y="4"/>
                    </a:lnTo>
                    <a:lnTo>
                      <a:pt x="419" y="10"/>
                    </a:lnTo>
                    <a:lnTo>
                      <a:pt x="393" y="15"/>
                    </a:lnTo>
                    <a:lnTo>
                      <a:pt x="369" y="23"/>
                    </a:lnTo>
                    <a:lnTo>
                      <a:pt x="344" y="31"/>
                    </a:lnTo>
                    <a:lnTo>
                      <a:pt x="320" y="39"/>
                    </a:lnTo>
                    <a:lnTo>
                      <a:pt x="276" y="61"/>
                    </a:lnTo>
                    <a:lnTo>
                      <a:pt x="233" y="85"/>
                    </a:lnTo>
                    <a:lnTo>
                      <a:pt x="193" y="116"/>
                    </a:lnTo>
                    <a:lnTo>
                      <a:pt x="154" y="148"/>
                    </a:lnTo>
                    <a:lnTo>
                      <a:pt x="120" y="183"/>
                    </a:lnTo>
                    <a:lnTo>
                      <a:pt x="89" y="223"/>
                    </a:lnTo>
                    <a:lnTo>
                      <a:pt x="63" y="263"/>
                    </a:lnTo>
                    <a:lnTo>
                      <a:pt x="53" y="286"/>
                    </a:lnTo>
                    <a:lnTo>
                      <a:pt x="41" y="308"/>
                    </a:lnTo>
                    <a:lnTo>
                      <a:pt x="33" y="330"/>
                    </a:lnTo>
                    <a:lnTo>
                      <a:pt x="25" y="355"/>
                    </a:lnTo>
                    <a:lnTo>
                      <a:pt x="17" y="379"/>
                    </a:lnTo>
                    <a:lnTo>
                      <a:pt x="11" y="403"/>
                    </a:lnTo>
                    <a:lnTo>
                      <a:pt x="6" y="427"/>
                    </a:lnTo>
                    <a:lnTo>
                      <a:pt x="2" y="454"/>
                    </a:lnTo>
                    <a:lnTo>
                      <a:pt x="0" y="478"/>
                    </a:lnTo>
                    <a:lnTo>
                      <a:pt x="0" y="504"/>
                    </a:lnTo>
                    <a:lnTo>
                      <a:pt x="0" y="504"/>
                    </a:lnTo>
                    <a:lnTo>
                      <a:pt x="0" y="529"/>
                    </a:lnTo>
                    <a:lnTo>
                      <a:pt x="2" y="553"/>
                    </a:lnTo>
                    <a:lnTo>
                      <a:pt x="11" y="601"/>
                    </a:lnTo>
                    <a:lnTo>
                      <a:pt x="21" y="648"/>
                    </a:lnTo>
                    <a:lnTo>
                      <a:pt x="37" y="693"/>
                    </a:lnTo>
                    <a:lnTo>
                      <a:pt x="37" y="693"/>
                    </a:lnTo>
                    <a:lnTo>
                      <a:pt x="51" y="721"/>
                    </a:lnTo>
                    <a:lnTo>
                      <a:pt x="65" y="749"/>
                    </a:lnTo>
                    <a:lnTo>
                      <a:pt x="65" y="749"/>
                    </a:lnTo>
                    <a:lnTo>
                      <a:pt x="201" y="1026"/>
                    </a:lnTo>
                    <a:lnTo>
                      <a:pt x="201" y="1026"/>
                    </a:lnTo>
                    <a:lnTo>
                      <a:pt x="215" y="1069"/>
                    </a:lnTo>
                    <a:lnTo>
                      <a:pt x="223" y="1105"/>
                    </a:lnTo>
                    <a:lnTo>
                      <a:pt x="227" y="1122"/>
                    </a:lnTo>
                    <a:lnTo>
                      <a:pt x="227" y="1136"/>
                    </a:lnTo>
                    <a:lnTo>
                      <a:pt x="227" y="1136"/>
                    </a:lnTo>
                    <a:lnTo>
                      <a:pt x="229" y="1160"/>
                    </a:lnTo>
                    <a:lnTo>
                      <a:pt x="231" y="1188"/>
                    </a:lnTo>
                    <a:lnTo>
                      <a:pt x="235" y="1215"/>
                    </a:lnTo>
                    <a:lnTo>
                      <a:pt x="239" y="1227"/>
                    </a:lnTo>
                    <a:lnTo>
                      <a:pt x="243" y="1237"/>
                    </a:lnTo>
                    <a:lnTo>
                      <a:pt x="243" y="1237"/>
                    </a:lnTo>
                    <a:lnTo>
                      <a:pt x="251" y="1251"/>
                    </a:lnTo>
                    <a:lnTo>
                      <a:pt x="268" y="1271"/>
                    </a:lnTo>
                    <a:lnTo>
                      <a:pt x="278" y="1282"/>
                    </a:lnTo>
                    <a:lnTo>
                      <a:pt x="290" y="1294"/>
                    </a:lnTo>
                    <a:lnTo>
                      <a:pt x="306" y="1304"/>
                    </a:lnTo>
                    <a:lnTo>
                      <a:pt x="324" y="1314"/>
                    </a:lnTo>
                    <a:lnTo>
                      <a:pt x="525" y="1314"/>
                    </a:lnTo>
                    <a:lnTo>
                      <a:pt x="725" y="1314"/>
                    </a:lnTo>
                    <a:lnTo>
                      <a:pt x="725" y="1314"/>
                    </a:lnTo>
                    <a:lnTo>
                      <a:pt x="743" y="1304"/>
                    </a:lnTo>
                    <a:lnTo>
                      <a:pt x="757" y="1294"/>
                    </a:lnTo>
                    <a:lnTo>
                      <a:pt x="769" y="1282"/>
                    </a:lnTo>
                    <a:lnTo>
                      <a:pt x="782" y="1271"/>
                    </a:lnTo>
                    <a:lnTo>
                      <a:pt x="796" y="1251"/>
                    </a:lnTo>
                    <a:lnTo>
                      <a:pt x="806" y="1237"/>
                    </a:lnTo>
                    <a:lnTo>
                      <a:pt x="806" y="1237"/>
                    </a:lnTo>
                    <a:lnTo>
                      <a:pt x="810" y="1227"/>
                    </a:lnTo>
                    <a:lnTo>
                      <a:pt x="812" y="1215"/>
                    </a:lnTo>
                    <a:lnTo>
                      <a:pt x="818" y="1188"/>
                    </a:lnTo>
                    <a:lnTo>
                      <a:pt x="820" y="1160"/>
                    </a:lnTo>
                    <a:lnTo>
                      <a:pt x="820" y="1136"/>
                    </a:lnTo>
                    <a:lnTo>
                      <a:pt x="820" y="1136"/>
                    </a:lnTo>
                    <a:lnTo>
                      <a:pt x="822" y="1122"/>
                    </a:lnTo>
                    <a:lnTo>
                      <a:pt x="824" y="1105"/>
                    </a:lnTo>
                    <a:lnTo>
                      <a:pt x="834" y="1069"/>
                    </a:lnTo>
                    <a:lnTo>
                      <a:pt x="848" y="1026"/>
                    </a:lnTo>
                    <a:lnTo>
                      <a:pt x="848" y="1026"/>
                    </a:lnTo>
                    <a:lnTo>
                      <a:pt x="982" y="749"/>
                    </a:lnTo>
                    <a:lnTo>
                      <a:pt x="982" y="749"/>
                    </a:lnTo>
                    <a:lnTo>
                      <a:pt x="998" y="721"/>
                    </a:lnTo>
                    <a:lnTo>
                      <a:pt x="1010" y="693"/>
                    </a:lnTo>
                    <a:lnTo>
                      <a:pt x="1010" y="693"/>
                    </a:lnTo>
                    <a:lnTo>
                      <a:pt x="1026" y="648"/>
                    </a:lnTo>
                    <a:lnTo>
                      <a:pt x="1039" y="601"/>
                    </a:lnTo>
                    <a:lnTo>
                      <a:pt x="1045" y="553"/>
                    </a:lnTo>
                    <a:lnTo>
                      <a:pt x="1047" y="529"/>
                    </a:lnTo>
                    <a:lnTo>
                      <a:pt x="1047" y="504"/>
                    </a:lnTo>
                    <a:lnTo>
                      <a:pt x="1047" y="504"/>
                    </a:lnTo>
                    <a:lnTo>
                      <a:pt x="1047" y="478"/>
                    </a:lnTo>
                    <a:lnTo>
                      <a:pt x="1045" y="454"/>
                    </a:lnTo>
                    <a:lnTo>
                      <a:pt x="1041" y="427"/>
                    </a:lnTo>
                    <a:lnTo>
                      <a:pt x="1037" y="403"/>
                    </a:lnTo>
                    <a:lnTo>
                      <a:pt x="1031" y="379"/>
                    </a:lnTo>
                    <a:lnTo>
                      <a:pt x="1024" y="355"/>
                    </a:lnTo>
                    <a:lnTo>
                      <a:pt x="1016" y="330"/>
                    </a:lnTo>
                    <a:lnTo>
                      <a:pt x="1006" y="308"/>
                    </a:lnTo>
                    <a:lnTo>
                      <a:pt x="996" y="286"/>
                    </a:lnTo>
                    <a:lnTo>
                      <a:pt x="984" y="263"/>
                    </a:lnTo>
                    <a:lnTo>
                      <a:pt x="958" y="223"/>
                    </a:lnTo>
                    <a:lnTo>
                      <a:pt x="927" y="183"/>
                    </a:lnTo>
                    <a:lnTo>
                      <a:pt x="893" y="148"/>
                    </a:lnTo>
                    <a:lnTo>
                      <a:pt x="856" y="116"/>
                    </a:lnTo>
                    <a:lnTo>
                      <a:pt x="816" y="85"/>
                    </a:lnTo>
                    <a:lnTo>
                      <a:pt x="771" y="61"/>
                    </a:lnTo>
                    <a:lnTo>
                      <a:pt x="727" y="39"/>
                    </a:lnTo>
                    <a:lnTo>
                      <a:pt x="703" y="31"/>
                    </a:lnTo>
                    <a:lnTo>
                      <a:pt x="678" y="23"/>
                    </a:lnTo>
                    <a:lnTo>
                      <a:pt x="654" y="15"/>
                    </a:lnTo>
                    <a:lnTo>
                      <a:pt x="628" y="10"/>
                    </a:lnTo>
                    <a:lnTo>
                      <a:pt x="603" y="4"/>
                    </a:lnTo>
                    <a:lnTo>
                      <a:pt x="577" y="2"/>
                    </a:lnTo>
                    <a:lnTo>
                      <a:pt x="551" y="0"/>
                    </a:lnTo>
                    <a:lnTo>
                      <a:pt x="525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5" name="Freeform 149"/>
              <p:cNvSpPr>
                <a:spLocks noEditPoints="1"/>
              </p:cNvSpPr>
              <p:nvPr/>
            </p:nvSpPr>
            <p:spPr bwMode="auto">
              <a:xfrm>
                <a:off x="2215" y="380"/>
                <a:ext cx="1047" cy="1314"/>
              </a:xfrm>
              <a:custGeom>
                <a:avLst/>
                <a:gdLst>
                  <a:gd name="T0" fmla="*/ 292 w 1047"/>
                  <a:gd name="T1" fmla="*/ 1292 h 1314"/>
                  <a:gd name="T2" fmla="*/ 243 w 1047"/>
                  <a:gd name="T3" fmla="*/ 1237 h 1314"/>
                  <a:gd name="T4" fmla="*/ 231 w 1047"/>
                  <a:gd name="T5" fmla="*/ 1186 h 1314"/>
                  <a:gd name="T6" fmla="*/ 227 w 1047"/>
                  <a:gd name="T7" fmla="*/ 1120 h 1314"/>
                  <a:gd name="T8" fmla="*/ 201 w 1047"/>
                  <a:gd name="T9" fmla="*/ 1026 h 1314"/>
                  <a:gd name="T10" fmla="*/ 39 w 1047"/>
                  <a:gd name="T11" fmla="*/ 691 h 1314"/>
                  <a:gd name="T12" fmla="*/ 4 w 1047"/>
                  <a:gd name="T13" fmla="*/ 553 h 1314"/>
                  <a:gd name="T14" fmla="*/ 2 w 1047"/>
                  <a:gd name="T15" fmla="*/ 478 h 1314"/>
                  <a:gd name="T16" fmla="*/ 19 w 1047"/>
                  <a:gd name="T17" fmla="*/ 379 h 1314"/>
                  <a:gd name="T18" fmla="*/ 53 w 1047"/>
                  <a:gd name="T19" fmla="*/ 286 h 1314"/>
                  <a:gd name="T20" fmla="*/ 156 w 1047"/>
                  <a:gd name="T21" fmla="*/ 148 h 1314"/>
                  <a:gd name="T22" fmla="*/ 322 w 1047"/>
                  <a:gd name="T23" fmla="*/ 41 h 1314"/>
                  <a:gd name="T24" fmla="*/ 419 w 1047"/>
                  <a:gd name="T25" fmla="*/ 10 h 1314"/>
                  <a:gd name="T26" fmla="*/ 525 w 1047"/>
                  <a:gd name="T27" fmla="*/ 0 h 1314"/>
                  <a:gd name="T28" fmla="*/ 603 w 1047"/>
                  <a:gd name="T29" fmla="*/ 6 h 1314"/>
                  <a:gd name="T30" fmla="*/ 703 w 1047"/>
                  <a:gd name="T31" fmla="*/ 31 h 1314"/>
                  <a:gd name="T32" fmla="*/ 854 w 1047"/>
                  <a:gd name="T33" fmla="*/ 116 h 1314"/>
                  <a:gd name="T34" fmla="*/ 984 w 1047"/>
                  <a:gd name="T35" fmla="*/ 263 h 1314"/>
                  <a:gd name="T36" fmla="*/ 1022 w 1047"/>
                  <a:gd name="T37" fmla="*/ 355 h 1314"/>
                  <a:gd name="T38" fmla="*/ 1045 w 1047"/>
                  <a:gd name="T39" fmla="*/ 454 h 1314"/>
                  <a:gd name="T40" fmla="*/ 1047 w 1047"/>
                  <a:gd name="T41" fmla="*/ 529 h 1314"/>
                  <a:gd name="T42" fmla="*/ 1010 w 1047"/>
                  <a:gd name="T43" fmla="*/ 691 h 1314"/>
                  <a:gd name="T44" fmla="*/ 982 w 1047"/>
                  <a:gd name="T45" fmla="*/ 749 h 1314"/>
                  <a:gd name="T46" fmla="*/ 824 w 1047"/>
                  <a:gd name="T47" fmla="*/ 1103 h 1314"/>
                  <a:gd name="T48" fmla="*/ 818 w 1047"/>
                  <a:gd name="T49" fmla="*/ 1158 h 1314"/>
                  <a:gd name="T50" fmla="*/ 804 w 1047"/>
                  <a:gd name="T51" fmla="*/ 1237 h 1314"/>
                  <a:gd name="T52" fmla="*/ 769 w 1047"/>
                  <a:gd name="T53" fmla="*/ 1279 h 1314"/>
                  <a:gd name="T54" fmla="*/ 525 w 1047"/>
                  <a:gd name="T55" fmla="*/ 1312 h 1314"/>
                  <a:gd name="T56" fmla="*/ 498 w 1047"/>
                  <a:gd name="T57" fmla="*/ 0 h 1314"/>
                  <a:gd name="T58" fmla="*/ 395 w 1047"/>
                  <a:gd name="T59" fmla="*/ 17 h 1314"/>
                  <a:gd name="T60" fmla="*/ 276 w 1047"/>
                  <a:gd name="T61" fmla="*/ 61 h 1314"/>
                  <a:gd name="T62" fmla="*/ 122 w 1047"/>
                  <a:gd name="T63" fmla="*/ 185 h 1314"/>
                  <a:gd name="T64" fmla="*/ 43 w 1047"/>
                  <a:gd name="T65" fmla="*/ 308 h 1314"/>
                  <a:gd name="T66" fmla="*/ 13 w 1047"/>
                  <a:gd name="T67" fmla="*/ 403 h 1314"/>
                  <a:gd name="T68" fmla="*/ 0 w 1047"/>
                  <a:gd name="T69" fmla="*/ 504 h 1314"/>
                  <a:gd name="T70" fmla="*/ 11 w 1047"/>
                  <a:gd name="T71" fmla="*/ 601 h 1314"/>
                  <a:gd name="T72" fmla="*/ 51 w 1047"/>
                  <a:gd name="T73" fmla="*/ 721 h 1314"/>
                  <a:gd name="T74" fmla="*/ 201 w 1047"/>
                  <a:gd name="T75" fmla="*/ 1026 h 1314"/>
                  <a:gd name="T76" fmla="*/ 229 w 1047"/>
                  <a:gd name="T77" fmla="*/ 1134 h 1314"/>
                  <a:gd name="T78" fmla="*/ 235 w 1047"/>
                  <a:gd name="T79" fmla="*/ 1215 h 1314"/>
                  <a:gd name="T80" fmla="*/ 251 w 1047"/>
                  <a:gd name="T81" fmla="*/ 1251 h 1314"/>
                  <a:gd name="T82" fmla="*/ 306 w 1047"/>
                  <a:gd name="T83" fmla="*/ 1304 h 1314"/>
                  <a:gd name="T84" fmla="*/ 725 w 1047"/>
                  <a:gd name="T85" fmla="*/ 1314 h 1314"/>
                  <a:gd name="T86" fmla="*/ 782 w 1047"/>
                  <a:gd name="T87" fmla="*/ 1271 h 1314"/>
                  <a:gd name="T88" fmla="*/ 810 w 1047"/>
                  <a:gd name="T89" fmla="*/ 1227 h 1314"/>
                  <a:gd name="T90" fmla="*/ 820 w 1047"/>
                  <a:gd name="T91" fmla="*/ 1134 h 1314"/>
                  <a:gd name="T92" fmla="*/ 834 w 1047"/>
                  <a:gd name="T93" fmla="*/ 1069 h 1314"/>
                  <a:gd name="T94" fmla="*/ 982 w 1047"/>
                  <a:gd name="T95" fmla="*/ 749 h 1314"/>
                  <a:gd name="T96" fmla="*/ 1026 w 1047"/>
                  <a:gd name="T97" fmla="*/ 648 h 1314"/>
                  <a:gd name="T98" fmla="*/ 1047 w 1047"/>
                  <a:gd name="T99" fmla="*/ 504 h 1314"/>
                  <a:gd name="T100" fmla="*/ 1041 w 1047"/>
                  <a:gd name="T101" fmla="*/ 427 h 1314"/>
                  <a:gd name="T102" fmla="*/ 1014 w 1047"/>
                  <a:gd name="T103" fmla="*/ 330 h 1314"/>
                  <a:gd name="T104" fmla="*/ 958 w 1047"/>
                  <a:gd name="T105" fmla="*/ 223 h 1314"/>
                  <a:gd name="T106" fmla="*/ 816 w 1047"/>
                  <a:gd name="T107" fmla="*/ 85 h 1314"/>
                  <a:gd name="T108" fmla="*/ 678 w 1047"/>
                  <a:gd name="T109" fmla="*/ 23 h 1314"/>
                  <a:gd name="T110" fmla="*/ 577 w 1047"/>
                  <a:gd name="T111" fmla="*/ 2 h 13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047" h="1314">
                    <a:moveTo>
                      <a:pt x="324" y="1312"/>
                    </a:moveTo>
                    <a:lnTo>
                      <a:pt x="324" y="1312"/>
                    </a:lnTo>
                    <a:lnTo>
                      <a:pt x="306" y="1302"/>
                    </a:lnTo>
                    <a:lnTo>
                      <a:pt x="292" y="1292"/>
                    </a:lnTo>
                    <a:lnTo>
                      <a:pt x="278" y="1279"/>
                    </a:lnTo>
                    <a:lnTo>
                      <a:pt x="268" y="1269"/>
                    </a:lnTo>
                    <a:lnTo>
                      <a:pt x="251" y="1251"/>
                    </a:lnTo>
                    <a:lnTo>
                      <a:pt x="243" y="1237"/>
                    </a:lnTo>
                    <a:lnTo>
                      <a:pt x="243" y="1237"/>
                    </a:lnTo>
                    <a:lnTo>
                      <a:pt x="239" y="1227"/>
                    </a:lnTo>
                    <a:lnTo>
                      <a:pt x="235" y="1215"/>
                    </a:lnTo>
                    <a:lnTo>
                      <a:pt x="231" y="1186"/>
                    </a:lnTo>
                    <a:lnTo>
                      <a:pt x="229" y="1158"/>
                    </a:lnTo>
                    <a:lnTo>
                      <a:pt x="229" y="1134"/>
                    </a:lnTo>
                    <a:lnTo>
                      <a:pt x="229" y="1134"/>
                    </a:lnTo>
                    <a:lnTo>
                      <a:pt x="227" y="1120"/>
                    </a:lnTo>
                    <a:lnTo>
                      <a:pt x="225" y="1103"/>
                    </a:lnTo>
                    <a:lnTo>
                      <a:pt x="215" y="1069"/>
                    </a:lnTo>
                    <a:lnTo>
                      <a:pt x="201" y="1026"/>
                    </a:lnTo>
                    <a:lnTo>
                      <a:pt x="201" y="1026"/>
                    </a:lnTo>
                    <a:lnTo>
                      <a:pt x="67" y="749"/>
                    </a:lnTo>
                    <a:lnTo>
                      <a:pt x="67" y="749"/>
                    </a:lnTo>
                    <a:lnTo>
                      <a:pt x="51" y="721"/>
                    </a:lnTo>
                    <a:lnTo>
                      <a:pt x="39" y="691"/>
                    </a:lnTo>
                    <a:lnTo>
                      <a:pt x="39" y="691"/>
                    </a:lnTo>
                    <a:lnTo>
                      <a:pt x="23" y="646"/>
                    </a:lnTo>
                    <a:lnTo>
                      <a:pt x="11" y="601"/>
                    </a:lnTo>
                    <a:lnTo>
                      <a:pt x="4" y="553"/>
                    </a:lnTo>
                    <a:lnTo>
                      <a:pt x="2" y="529"/>
                    </a:lnTo>
                    <a:lnTo>
                      <a:pt x="2" y="504"/>
                    </a:lnTo>
                    <a:lnTo>
                      <a:pt x="2" y="504"/>
                    </a:lnTo>
                    <a:lnTo>
                      <a:pt x="2" y="478"/>
                    </a:lnTo>
                    <a:lnTo>
                      <a:pt x="4" y="454"/>
                    </a:lnTo>
                    <a:lnTo>
                      <a:pt x="8" y="427"/>
                    </a:lnTo>
                    <a:lnTo>
                      <a:pt x="13" y="403"/>
                    </a:lnTo>
                    <a:lnTo>
                      <a:pt x="19" y="379"/>
                    </a:lnTo>
                    <a:lnTo>
                      <a:pt x="25" y="355"/>
                    </a:lnTo>
                    <a:lnTo>
                      <a:pt x="33" y="332"/>
                    </a:lnTo>
                    <a:lnTo>
                      <a:pt x="43" y="308"/>
                    </a:lnTo>
                    <a:lnTo>
                      <a:pt x="53" y="286"/>
                    </a:lnTo>
                    <a:lnTo>
                      <a:pt x="65" y="263"/>
                    </a:lnTo>
                    <a:lnTo>
                      <a:pt x="91" y="223"/>
                    </a:lnTo>
                    <a:lnTo>
                      <a:pt x="122" y="185"/>
                    </a:lnTo>
                    <a:lnTo>
                      <a:pt x="156" y="148"/>
                    </a:lnTo>
                    <a:lnTo>
                      <a:pt x="193" y="116"/>
                    </a:lnTo>
                    <a:lnTo>
                      <a:pt x="233" y="87"/>
                    </a:lnTo>
                    <a:lnTo>
                      <a:pt x="276" y="61"/>
                    </a:lnTo>
                    <a:lnTo>
                      <a:pt x="322" y="41"/>
                    </a:lnTo>
                    <a:lnTo>
                      <a:pt x="344" y="31"/>
                    </a:lnTo>
                    <a:lnTo>
                      <a:pt x="369" y="23"/>
                    </a:lnTo>
                    <a:lnTo>
                      <a:pt x="395" y="17"/>
                    </a:lnTo>
                    <a:lnTo>
                      <a:pt x="419" y="10"/>
                    </a:lnTo>
                    <a:lnTo>
                      <a:pt x="446" y="6"/>
                    </a:lnTo>
                    <a:lnTo>
                      <a:pt x="472" y="4"/>
                    </a:lnTo>
                    <a:lnTo>
                      <a:pt x="498" y="2"/>
                    </a:lnTo>
                    <a:lnTo>
                      <a:pt x="525" y="0"/>
                    </a:lnTo>
                    <a:lnTo>
                      <a:pt x="525" y="0"/>
                    </a:lnTo>
                    <a:lnTo>
                      <a:pt x="551" y="2"/>
                    </a:lnTo>
                    <a:lnTo>
                      <a:pt x="577" y="4"/>
                    </a:lnTo>
                    <a:lnTo>
                      <a:pt x="603" y="6"/>
                    </a:lnTo>
                    <a:lnTo>
                      <a:pt x="628" y="10"/>
                    </a:lnTo>
                    <a:lnTo>
                      <a:pt x="654" y="17"/>
                    </a:lnTo>
                    <a:lnTo>
                      <a:pt x="678" y="23"/>
                    </a:lnTo>
                    <a:lnTo>
                      <a:pt x="703" y="31"/>
                    </a:lnTo>
                    <a:lnTo>
                      <a:pt x="727" y="41"/>
                    </a:lnTo>
                    <a:lnTo>
                      <a:pt x="771" y="61"/>
                    </a:lnTo>
                    <a:lnTo>
                      <a:pt x="816" y="87"/>
                    </a:lnTo>
                    <a:lnTo>
                      <a:pt x="854" y="116"/>
                    </a:lnTo>
                    <a:lnTo>
                      <a:pt x="893" y="148"/>
                    </a:lnTo>
                    <a:lnTo>
                      <a:pt x="927" y="185"/>
                    </a:lnTo>
                    <a:lnTo>
                      <a:pt x="956" y="223"/>
                    </a:lnTo>
                    <a:lnTo>
                      <a:pt x="984" y="263"/>
                    </a:lnTo>
                    <a:lnTo>
                      <a:pt x="994" y="286"/>
                    </a:lnTo>
                    <a:lnTo>
                      <a:pt x="1004" y="308"/>
                    </a:lnTo>
                    <a:lnTo>
                      <a:pt x="1014" y="332"/>
                    </a:lnTo>
                    <a:lnTo>
                      <a:pt x="1022" y="355"/>
                    </a:lnTo>
                    <a:lnTo>
                      <a:pt x="1031" y="379"/>
                    </a:lnTo>
                    <a:lnTo>
                      <a:pt x="1037" y="403"/>
                    </a:lnTo>
                    <a:lnTo>
                      <a:pt x="1041" y="427"/>
                    </a:lnTo>
                    <a:lnTo>
                      <a:pt x="1045" y="454"/>
                    </a:lnTo>
                    <a:lnTo>
                      <a:pt x="1047" y="478"/>
                    </a:lnTo>
                    <a:lnTo>
                      <a:pt x="1047" y="504"/>
                    </a:lnTo>
                    <a:lnTo>
                      <a:pt x="1047" y="504"/>
                    </a:lnTo>
                    <a:lnTo>
                      <a:pt x="1047" y="529"/>
                    </a:lnTo>
                    <a:lnTo>
                      <a:pt x="1045" y="553"/>
                    </a:lnTo>
                    <a:lnTo>
                      <a:pt x="1037" y="601"/>
                    </a:lnTo>
                    <a:lnTo>
                      <a:pt x="1026" y="646"/>
                    </a:lnTo>
                    <a:lnTo>
                      <a:pt x="1010" y="691"/>
                    </a:lnTo>
                    <a:lnTo>
                      <a:pt x="1010" y="691"/>
                    </a:lnTo>
                    <a:lnTo>
                      <a:pt x="996" y="721"/>
                    </a:lnTo>
                    <a:lnTo>
                      <a:pt x="982" y="749"/>
                    </a:lnTo>
                    <a:lnTo>
                      <a:pt x="982" y="749"/>
                    </a:lnTo>
                    <a:lnTo>
                      <a:pt x="846" y="1026"/>
                    </a:lnTo>
                    <a:lnTo>
                      <a:pt x="846" y="1026"/>
                    </a:lnTo>
                    <a:lnTo>
                      <a:pt x="834" y="1069"/>
                    </a:lnTo>
                    <a:lnTo>
                      <a:pt x="824" y="1103"/>
                    </a:lnTo>
                    <a:lnTo>
                      <a:pt x="820" y="1120"/>
                    </a:lnTo>
                    <a:lnTo>
                      <a:pt x="820" y="1134"/>
                    </a:lnTo>
                    <a:lnTo>
                      <a:pt x="820" y="1134"/>
                    </a:lnTo>
                    <a:lnTo>
                      <a:pt x="818" y="1158"/>
                    </a:lnTo>
                    <a:lnTo>
                      <a:pt x="816" y="1186"/>
                    </a:lnTo>
                    <a:lnTo>
                      <a:pt x="812" y="1215"/>
                    </a:lnTo>
                    <a:lnTo>
                      <a:pt x="808" y="1227"/>
                    </a:lnTo>
                    <a:lnTo>
                      <a:pt x="804" y="1237"/>
                    </a:lnTo>
                    <a:lnTo>
                      <a:pt x="804" y="1237"/>
                    </a:lnTo>
                    <a:lnTo>
                      <a:pt x="796" y="1251"/>
                    </a:lnTo>
                    <a:lnTo>
                      <a:pt x="782" y="1269"/>
                    </a:lnTo>
                    <a:lnTo>
                      <a:pt x="769" y="1279"/>
                    </a:lnTo>
                    <a:lnTo>
                      <a:pt x="757" y="1292"/>
                    </a:lnTo>
                    <a:lnTo>
                      <a:pt x="741" y="1302"/>
                    </a:lnTo>
                    <a:lnTo>
                      <a:pt x="725" y="1312"/>
                    </a:lnTo>
                    <a:lnTo>
                      <a:pt x="525" y="1312"/>
                    </a:lnTo>
                    <a:lnTo>
                      <a:pt x="324" y="1312"/>
                    </a:lnTo>
                    <a:close/>
                    <a:moveTo>
                      <a:pt x="525" y="0"/>
                    </a:moveTo>
                    <a:lnTo>
                      <a:pt x="525" y="0"/>
                    </a:lnTo>
                    <a:lnTo>
                      <a:pt x="498" y="0"/>
                    </a:lnTo>
                    <a:lnTo>
                      <a:pt x="470" y="2"/>
                    </a:lnTo>
                    <a:lnTo>
                      <a:pt x="446" y="6"/>
                    </a:lnTo>
                    <a:lnTo>
                      <a:pt x="419" y="10"/>
                    </a:lnTo>
                    <a:lnTo>
                      <a:pt x="395" y="17"/>
                    </a:lnTo>
                    <a:lnTo>
                      <a:pt x="369" y="23"/>
                    </a:lnTo>
                    <a:lnTo>
                      <a:pt x="344" y="31"/>
                    </a:lnTo>
                    <a:lnTo>
                      <a:pt x="322" y="41"/>
                    </a:lnTo>
                    <a:lnTo>
                      <a:pt x="276" y="61"/>
                    </a:lnTo>
                    <a:lnTo>
                      <a:pt x="233" y="85"/>
                    </a:lnTo>
                    <a:lnTo>
                      <a:pt x="193" y="116"/>
                    </a:lnTo>
                    <a:lnTo>
                      <a:pt x="154" y="148"/>
                    </a:lnTo>
                    <a:lnTo>
                      <a:pt x="122" y="185"/>
                    </a:lnTo>
                    <a:lnTo>
                      <a:pt x="91" y="223"/>
                    </a:lnTo>
                    <a:lnTo>
                      <a:pt x="65" y="263"/>
                    </a:lnTo>
                    <a:lnTo>
                      <a:pt x="53" y="286"/>
                    </a:lnTo>
                    <a:lnTo>
                      <a:pt x="43" y="308"/>
                    </a:lnTo>
                    <a:lnTo>
                      <a:pt x="33" y="330"/>
                    </a:lnTo>
                    <a:lnTo>
                      <a:pt x="25" y="355"/>
                    </a:lnTo>
                    <a:lnTo>
                      <a:pt x="17" y="379"/>
                    </a:lnTo>
                    <a:lnTo>
                      <a:pt x="13" y="403"/>
                    </a:lnTo>
                    <a:lnTo>
                      <a:pt x="6" y="427"/>
                    </a:lnTo>
                    <a:lnTo>
                      <a:pt x="4" y="454"/>
                    </a:lnTo>
                    <a:lnTo>
                      <a:pt x="2" y="478"/>
                    </a:lnTo>
                    <a:lnTo>
                      <a:pt x="0" y="504"/>
                    </a:lnTo>
                    <a:lnTo>
                      <a:pt x="0" y="504"/>
                    </a:lnTo>
                    <a:lnTo>
                      <a:pt x="2" y="529"/>
                    </a:lnTo>
                    <a:lnTo>
                      <a:pt x="2" y="553"/>
                    </a:lnTo>
                    <a:lnTo>
                      <a:pt x="11" y="601"/>
                    </a:lnTo>
                    <a:lnTo>
                      <a:pt x="23" y="648"/>
                    </a:lnTo>
                    <a:lnTo>
                      <a:pt x="37" y="691"/>
                    </a:lnTo>
                    <a:lnTo>
                      <a:pt x="37" y="691"/>
                    </a:lnTo>
                    <a:lnTo>
                      <a:pt x="51" y="721"/>
                    </a:lnTo>
                    <a:lnTo>
                      <a:pt x="65" y="749"/>
                    </a:lnTo>
                    <a:lnTo>
                      <a:pt x="65" y="749"/>
                    </a:lnTo>
                    <a:lnTo>
                      <a:pt x="201" y="1026"/>
                    </a:lnTo>
                    <a:lnTo>
                      <a:pt x="201" y="1026"/>
                    </a:lnTo>
                    <a:lnTo>
                      <a:pt x="215" y="1069"/>
                    </a:lnTo>
                    <a:lnTo>
                      <a:pt x="223" y="1105"/>
                    </a:lnTo>
                    <a:lnTo>
                      <a:pt x="227" y="1122"/>
                    </a:lnTo>
                    <a:lnTo>
                      <a:pt x="229" y="1134"/>
                    </a:lnTo>
                    <a:lnTo>
                      <a:pt x="229" y="1134"/>
                    </a:lnTo>
                    <a:lnTo>
                      <a:pt x="229" y="1160"/>
                    </a:lnTo>
                    <a:lnTo>
                      <a:pt x="231" y="1188"/>
                    </a:lnTo>
                    <a:lnTo>
                      <a:pt x="235" y="1215"/>
                    </a:lnTo>
                    <a:lnTo>
                      <a:pt x="239" y="1227"/>
                    </a:lnTo>
                    <a:lnTo>
                      <a:pt x="243" y="1237"/>
                    </a:lnTo>
                    <a:lnTo>
                      <a:pt x="243" y="1237"/>
                    </a:lnTo>
                    <a:lnTo>
                      <a:pt x="251" y="1251"/>
                    </a:lnTo>
                    <a:lnTo>
                      <a:pt x="268" y="1271"/>
                    </a:lnTo>
                    <a:lnTo>
                      <a:pt x="278" y="1282"/>
                    </a:lnTo>
                    <a:lnTo>
                      <a:pt x="290" y="1292"/>
                    </a:lnTo>
                    <a:lnTo>
                      <a:pt x="306" y="1304"/>
                    </a:lnTo>
                    <a:lnTo>
                      <a:pt x="324" y="1314"/>
                    </a:lnTo>
                    <a:lnTo>
                      <a:pt x="525" y="1314"/>
                    </a:lnTo>
                    <a:lnTo>
                      <a:pt x="725" y="1314"/>
                    </a:lnTo>
                    <a:lnTo>
                      <a:pt x="725" y="1314"/>
                    </a:lnTo>
                    <a:lnTo>
                      <a:pt x="741" y="1304"/>
                    </a:lnTo>
                    <a:lnTo>
                      <a:pt x="757" y="1292"/>
                    </a:lnTo>
                    <a:lnTo>
                      <a:pt x="769" y="1282"/>
                    </a:lnTo>
                    <a:lnTo>
                      <a:pt x="782" y="1271"/>
                    </a:lnTo>
                    <a:lnTo>
                      <a:pt x="796" y="1251"/>
                    </a:lnTo>
                    <a:lnTo>
                      <a:pt x="804" y="1237"/>
                    </a:lnTo>
                    <a:lnTo>
                      <a:pt x="804" y="1237"/>
                    </a:lnTo>
                    <a:lnTo>
                      <a:pt x="810" y="1227"/>
                    </a:lnTo>
                    <a:lnTo>
                      <a:pt x="812" y="1215"/>
                    </a:lnTo>
                    <a:lnTo>
                      <a:pt x="816" y="1188"/>
                    </a:lnTo>
                    <a:lnTo>
                      <a:pt x="820" y="1160"/>
                    </a:lnTo>
                    <a:lnTo>
                      <a:pt x="820" y="1134"/>
                    </a:lnTo>
                    <a:lnTo>
                      <a:pt x="820" y="1134"/>
                    </a:lnTo>
                    <a:lnTo>
                      <a:pt x="820" y="1122"/>
                    </a:lnTo>
                    <a:lnTo>
                      <a:pt x="824" y="1105"/>
                    </a:lnTo>
                    <a:lnTo>
                      <a:pt x="834" y="1069"/>
                    </a:lnTo>
                    <a:lnTo>
                      <a:pt x="846" y="1026"/>
                    </a:lnTo>
                    <a:lnTo>
                      <a:pt x="846" y="1026"/>
                    </a:lnTo>
                    <a:lnTo>
                      <a:pt x="982" y="749"/>
                    </a:lnTo>
                    <a:lnTo>
                      <a:pt x="982" y="749"/>
                    </a:lnTo>
                    <a:lnTo>
                      <a:pt x="996" y="721"/>
                    </a:lnTo>
                    <a:lnTo>
                      <a:pt x="1010" y="691"/>
                    </a:lnTo>
                    <a:lnTo>
                      <a:pt x="1010" y="691"/>
                    </a:lnTo>
                    <a:lnTo>
                      <a:pt x="1026" y="648"/>
                    </a:lnTo>
                    <a:lnTo>
                      <a:pt x="1037" y="601"/>
                    </a:lnTo>
                    <a:lnTo>
                      <a:pt x="1045" y="553"/>
                    </a:lnTo>
                    <a:lnTo>
                      <a:pt x="1047" y="529"/>
                    </a:lnTo>
                    <a:lnTo>
                      <a:pt x="1047" y="504"/>
                    </a:lnTo>
                    <a:lnTo>
                      <a:pt x="1047" y="504"/>
                    </a:lnTo>
                    <a:lnTo>
                      <a:pt x="1047" y="478"/>
                    </a:lnTo>
                    <a:lnTo>
                      <a:pt x="1045" y="454"/>
                    </a:lnTo>
                    <a:lnTo>
                      <a:pt x="1041" y="427"/>
                    </a:lnTo>
                    <a:lnTo>
                      <a:pt x="1037" y="403"/>
                    </a:lnTo>
                    <a:lnTo>
                      <a:pt x="1031" y="379"/>
                    </a:lnTo>
                    <a:lnTo>
                      <a:pt x="1022" y="355"/>
                    </a:lnTo>
                    <a:lnTo>
                      <a:pt x="1014" y="330"/>
                    </a:lnTo>
                    <a:lnTo>
                      <a:pt x="1006" y="308"/>
                    </a:lnTo>
                    <a:lnTo>
                      <a:pt x="994" y="286"/>
                    </a:lnTo>
                    <a:lnTo>
                      <a:pt x="984" y="263"/>
                    </a:lnTo>
                    <a:lnTo>
                      <a:pt x="958" y="223"/>
                    </a:lnTo>
                    <a:lnTo>
                      <a:pt x="927" y="185"/>
                    </a:lnTo>
                    <a:lnTo>
                      <a:pt x="893" y="148"/>
                    </a:lnTo>
                    <a:lnTo>
                      <a:pt x="856" y="116"/>
                    </a:lnTo>
                    <a:lnTo>
                      <a:pt x="816" y="85"/>
                    </a:lnTo>
                    <a:lnTo>
                      <a:pt x="771" y="61"/>
                    </a:lnTo>
                    <a:lnTo>
                      <a:pt x="727" y="41"/>
                    </a:lnTo>
                    <a:lnTo>
                      <a:pt x="703" y="31"/>
                    </a:lnTo>
                    <a:lnTo>
                      <a:pt x="678" y="23"/>
                    </a:lnTo>
                    <a:lnTo>
                      <a:pt x="654" y="17"/>
                    </a:lnTo>
                    <a:lnTo>
                      <a:pt x="628" y="10"/>
                    </a:lnTo>
                    <a:lnTo>
                      <a:pt x="603" y="6"/>
                    </a:lnTo>
                    <a:lnTo>
                      <a:pt x="577" y="2"/>
                    </a:lnTo>
                    <a:lnTo>
                      <a:pt x="551" y="0"/>
                    </a:lnTo>
                    <a:lnTo>
                      <a:pt x="525" y="0"/>
                    </a:lnTo>
                    <a:close/>
                  </a:path>
                </a:pathLst>
              </a:custGeom>
              <a:solidFill>
                <a:srgbClr val="F8F8F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6" name="Freeform 150"/>
              <p:cNvSpPr>
                <a:spLocks/>
              </p:cNvSpPr>
              <p:nvPr/>
            </p:nvSpPr>
            <p:spPr bwMode="auto">
              <a:xfrm>
                <a:off x="2217" y="380"/>
                <a:ext cx="1045" cy="1312"/>
              </a:xfrm>
              <a:custGeom>
                <a:avLst/>
                <a:gdLst>
                  <a:gd name="T0" fmla="*/ 322 w 1045"/>
                  <a:gd name="T1" fmla="*/ 1312 h 1312"/>
                  <a:gd name="T2" fmla="*/ 290 w 1045"/>
                  <a:gd name="T3" fmla="*/ 1292 h 1312"/>
                  <a:gd name="T4" fmla="*/ 266 w 1045"/>
                  <a:gd name="T5" fmla="*/ 1269 h 1312"/>
                  <a:gd name="T6" fmla="*/ 241 w 1045"/>
                  <a:gd name="T7" fmla="*/ 1237 h 1312"/>
                  <a:gd name="T8" fmla="*/ 237 w 1045"/>
                  <a:gd name="T9" fmla="*/ 1227 h 1312"/>
                  <a:gd name="T10" fmla="*/ 229 w 1045"/>
                  <a:gd name="T11" fmla="*/ 1186 h 1312"/>
                  <a:gd name="T12" fmla="*/ 227 w 1045"/>
                  <a:gd name="T13" fmla="*/ 1134 h 1312"/>
                  <a:gd name="T14" fmla="*/ 225 w 1045"/>
                  <a:gd name="T15" fmla="*/ 1120 h 1312"/>
                  <a:gd name="T16" fmla="*/ 213 w 1045"/>
                  <a:gd name="T17" fmla="*/ 1069 h 1312"/>
                  <a:gd name="T18" fmla="*/ 199 w 1045"/>
                  <a:gd name="T19" fmla="*/ 1026 h 1312"/>
                  <a:gd name="T20" fmla="*/ 65 w 1045"/>
                  <a:gd name="T21" fmla="*/ 749 h 1312"/>
                  <a:gd name="T22" fmla="*/ 37 w 1045"/>
                  <a:gd name="T23" fmla="*/ 691 h 1312"/>
                  <a:gd name="T24" fmla="*/ 21 w 1045"/>
                  <a:gd name="T25" fmla="*/ 646 h 1312"/>
                  <a:gd name="T26" fmla="*/ 2 w 1045"/>
                  <a:gd name="T27" fmla="*/ 553 h 1312"/>
                  <a:gd name="T28" fmla="*/ 0 w 1045"/>
                  <a:gd name="T29" fmla="*/ 504 h 1312"/>
                  <a:gd name="T30" fmla="*/ 0 w 1045"/>
                  <a:gd name="T31" fmla="*/ 478 h 1312"/>
                  <a:gd name="T32" fmla="*/ 6 w 1045"/>
                  <a:gd name="T33" fmla="*/ 427 h 1312"/>
                  <a:gd name="T34" fmla="*/ 17 w 1045"/>
                  <a:gd name="T35" fmla="*/ 379 h 1312"/>
                  <a:gd name="T36" fmla="*/ 31 w 1045"/>
                  <a:gd name="T37" fmla="*/ 332 h 1312"/>
                  <a:gd name="T38" fmla="*/ 51 w 1045"/>
                  <a:gd name="T39" fmla="*/ 286 h 1312"/>
                  <a:gd name="T40" fmla="*/ 89 w 1045"/>
                  <a:gd name="T41" fmla="*/ 223 h 1312"/>
                  <a:gd name="T42" fmla="*/ 154 w 1045"/>
                  <a:gd name="T43" fmla="*/ 148 h 1312"/>
                  <a:gd name="T44" fmla="*/ 231 w 1045"/>
                  <a:gd name="T45" fmla="*/ 87 h 1312"/>
                  <a:gd name="T46" fmla="*/ 320 w 1045"/>
                  <a:gd name="T47" fmla="*/ 41 h 1312"/>
                  <a:gd name="T48" fmla="*/ 367 w 1045"/>
                  <a:gd name="T49" fmla="*/ 23 h 1312"/>
                  <a:gd name="T50" fmla="*/ 417 w 1045"/>
                  <a:gd name="T51" fmla="*/ 10 h 1312"/>
                  <a:gd name="T52" fmla="*/ 470 w 1045"/>
                  <a:gd name="T53" fmla="*/ 4 h 1312"/>
                  <a:gd name="T54" fmla="*/ 523 w 1045"/>
                  <a:gd name="T55" fmla="*/ 0 h 1312"/>
                  <a:gd name="T56" fmla="*/ 549 w 1045"/>
                  <a:gd name="T57" fmla="*/ 2 h 1312"/>
                  <a:gd name="T58" fmla="*/ 601 w 1045"/>
                  <a:gd name="T59" fmla="*/ 6 h 1312"/>
                  <a:gd name="T60" fmla="*/ 652 w 1045"/>
                  <a:gd name="T61" fmla="*/ 17 h 1312"/>
                  <a:gd name="T62" fmla="*/ 701 w 1045"/>
                  <a:gd name="T63" fmla="*/ 31 h 1312"/>
                  <a:gd name="T64" fmla="*/ 769 w 1045"/>
                  <a:gd name="T65" fmla="*/ 61 h 1312"/>
                  <a:gd name="T66" fmla="*/ 852 w 1045"/>
                  <a:gd name="T67" fmla="*/ 116 h 1312"/>
                  <a:gd name="T68" fmla="*/ 925 w 1045"/>
                  <a:gd name="T69" fmla="*/ 185 h 1312"/>
                  <a:gd name="T70" fmla="*/ 982 w 1045"/>
                  <a:gd name="T71" fmla="*/ 263 h 1312"/>
                  <a:gd name="T72" fmla="*/ 1002 w 1045"/>
                  <a:gd name="T73" fmla="*/ 308 h 1312"/>
                  <a:gd name="T74" fmla="*/ 1020 w 1045"/>
                  <a:gd name="T75" fmla="*/ 355 h 1312"/>
                  <a:gd name="T76" fmla="*/ 1035 w 1045"/>
                  <a:gd name="T77" fmla="*/ 403 h 1312"/>
                  <a:gd name="T78" fmla="*/ 1043 w 1045"/>
                  <a:gd name="T79" fmla="*/ 454 h 1312"/>
                  <a:gd name="T80" fmla="*/ 1045 w 1045"/>
                  <a:gd name="T81" fmla="*/ 504 h 1312"/>
                  <a:gd name="T82" fmla="*/ 1045 w 1045"/>
                  <a:gd name="T83" fmla="*/ 529 h 1312"/>
                  <a:gd name="T84" fmla="*/ 1035 w 1045"/>
                  <a:gd name="T85" fmla="*/ 601 h 1312"/>
                  <a:gd name="T86" fmla="*/ 1008 w 1045"/>
                  <a:gd name="T87" fmla="*/ 691 h 1312"/>
                  <a:gd name="T88" fmla="*/ 994 w 1045"/>
                  <a:gd name="T89" fmla="*/ 721 h 1312"/>
                  <a:gd name="T90" fmla="*/ 980 w 1045"/>
                  <a:gd name="T91" fmla="*/ 749 h 1312"/>
                  <a:gd name="T92" fmla="*/ 844 w 1045"/>
                  <a:gd name="T93" fmla="*/ 1026 h 1312"/>
                  <a:gd name="T94" fmla="*/ 822 w 1045"/>
                  <a:gd name="T95" fmla="*/ 1103 h 1312"/>
                  <a:gd name="T96" fmla="*/ 818 w 1045"/>
                  <a:gd name="T97" fmla="*/ 1134 h 1312"/>
                  <a:gd name="T98" fmla="*/ 816 w 1045"/>
                  <a:gd name="T99" fmla="*/ 1158 h 1312"/>
                  <a:gd name="T100" fmla="*/ 810 w 1045"/>
                  <a:gd name="T101" fmla="*/ 1215 h 1312"/>
                  <a:gd name="T102" fmla="*/ 802 w 1045"/>
                  <a:gd name="T103" fmla="*/ 1237 h 1312"/>
                  <a:gd name="T104" fmla="*/ 794 w 1045"/>
                  <a:gd name="T105" fmla="*/ 1251 h 1312"/>
                  <a:gd name="T106" fmla="*/ 767 w 1045"/>
                  <a:gd name="T107" fmla="*/ 1279 h 1312"/>
                  <a:gd name="T108" fmla="*/ 739 w 1045"/>
                  <a:gd name="T109" fmla="*/ 1302 h 1312"/>
                  <a:gd name="T110" fmla="*/ 523 w 1045"/>
                  <a:gd name="T111" fmla="*/ 1312 h 13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045" h="1312">
                    <a:moveTo>
                      <a:pt x="322" y="1312"/>
                    </a:moveTo>
                    <a:lnTo>
                      <a:pt x="322" y="1312"/>
                    </a:lnTo>
                    <a:lnTo>
                      <a:pt x="304" y="1302"/>
                    </a:lnTo>
                    <a:lnTo>
                      <a:pt x="290" y="1292"/>
                    </a:lnTo>
                    <a:lnTo>
                      <a:pt x="276" y="1279"/>
                    </a:lnTo>
                    <a:lnTo>
                      <a:pt x="266" y="1269"/>
                    </a:lnTo>
                    <a:lnTo>
                      <a:pt x="249" y="1251"/>
                    </a:lnTo>
                    <a:lnTo>
                      <a:pt x="241" y="1237"/>
                    </a:lnTo>
                    <a:lnTo>
                      <a:pt x="241" y="1237"/>
                    </a:lnTo>
                    <a:lnTo>
                      <a:pt x="237" y="1227"/>
                    </a:lnTo>
                    <a:lnTo>
                      <a:pt x="233" y="1215"/>
                    </a:lnTo>
                    <a:lnTo>
                      <a:pt x="229" y="1186"/>
                    </a:lnTo>
                    <a:lnTo>
                      <a:pt x="227" y="1158"/>
                    </a:lnTo>
                    <a:lnTo>
                      <a:pt x="227" y="1134"/>
                    </a:lnTo>
                    <a:lnTo>
                      <a:pt x="227" y="1134"/>
                    </a:lnTo>
                    <a:lnTo>
                      <a:pt x="225" y="1120"/>
                    </a:lnTo>
                    <a:lnTo>
                      <a:pt x="223" y="1103"/>
                    </a:lnTo>
                    <a:lnTo>
                      <a:pt x="213" y="1069"/>
                    </a:lnTo>
                    <a:lnTo>
                      <a:pt x="199" y="1026"/>
                    </a:lnTo>
                    <a:lnTo>
                      <a:pt x="199" y="1026"/>
                    </a:lnTo>
                    <a:lnTo>
                      <a:pt x="65" y="749"/>
                    </a:lnTo>
                    <a:lnTo>
                      <a:pt x="65" y="749"/>
                    </a:lnTo>
                    <a:lnTo>
                      <a:pt x="49" y="721"/>
                    </a:lnTo>
                    <a:lnTo>
                      <a:pt x="37" y="691"/>
                    </a:lnTo>
                    <a:lnTo>
                      <a:pt x="37" y="691"/>
                    </a:lnTo>
                    <a:lnTo>
                      <a:pt x="21" y="646"/>
                    </a:lnTo>
                    <a:lnTo>
                      <a:pt x="9" y="601"/>
                    </a:lnTo>
                    <a:lnTo>
                      <a:pt x="2" y="553"/>
                    </a:lnTo>
                    <a:lnTo>
                      <a:pt x="0" y="529"/>
                    </a:lnTo>
                    <a:lnTo>
                      <a:pt x="0" y="504"/>
                    </a:lnTo>
                    <a:lnTo>
                      <a:pt x="0" y="504"/>
                    </a:lnTo>
                    <a:lnTo>
                      <a:pt x="0" y="478"/>
                    </a:lnTo>
                    <a:lnTo>
                      <a:pt x="2" y="454"/>
                    </a:lnTo>
                    <a:lnTo>
                      <a:pt x="6" y="427"/>
                    </a:lnTo>
                    <a:lnTo>
                      <a:pt x="11" y="403"/>
                    </a:lnTo>
                    <a:lnTo>
                      <a:pt x="17" y="379"/>
                    </a:lnTo>
                    <a:lnTo>
                      <a:pt x="23" y="355"/>
                    </a:lnTo>
                    <a:lnTo>
                      <a:pt x="31" y="332"/>
                    </a:lnTo>
                    <a:lnTo>
                      <a:pt x="41" y="308"/>
                    </a:lnTo>
                    <a:lnTo>
                      <a:pt x="51" y="286"/>
                    </a:lnTo>
                    <a:lnTo>
                      <a:pt x="63" y="263"/>
                    </a:lnTo>
                    <a:lnTo>
                      <a:pt x="89" y="223"/>
                    </a:lnTo>
                    <a:lnTo>
                      <a:pt x="120" y="185"/>
                    </a:lnTo>
                    <a:lnTo>
                      <a:pt x="154" y="148"/>
                    </a:lnTo>
                    <a:lnTo>
                      <a:pt x="191" y="116"/>
                    </a:lnTo>
                    <a:lnTo>
                      <a:pt x="231" y="87"/>
                    </a:lnTo>
                    <a:lnTo>
                      <a:pt x="274" y="61"/>
                    </a:lnTo>
                    <a:lnTo>
                      <a:pt x="320" y="41"/>
                    </a:lnTo>
                    <a:lnTo>
                      <a:pt x="342" y="31"/>
                    </a:lnTo>
                    <a:lnTo>
                      <a:pt x="367" y="23"/>
                    </a:lnTo>
                    <a:lnTo>
                      <a:pt x="393" y="17"/>
                    </a:lnTo>
                    <a:lnTo>
                      <a:pt x="417" y="10"/>
                    </a:lnTo>
                    <a:lnTo>
                      <a:pt x="444" y="6"/>
                    </a:lnTo>
                    <a:lnTo>
                      <a:pt x="470" y="4"/>
                    </a:lnTo>
                    <a:lnTo>
                      <a:pt x="496" y="2"/>
                    </a:lnTo>
                    <a:lnTo>
                      <a:pt x="523" y="0"/>
                    </a:lnTo>
                    <a:lnTo>
                      <a:pt x="523" y="0"/>
                    </a:lnTo>
                    <a:lnTo>
                      <a:pt x="549" y="2"/>
                    </a:lnTo>
                    <a:lnTo>
                      <a:pt x="575" y="4"/>
                    </a:lnTo>
                    <a:lnTo>
                      <a:pt x="601" y="6"/>
                    </a:lnTo>
                    <a:lnTo>
                      <a:pt x="626" y="10"/>
                    </a:lnTo>
                    <a:lnTo>
                      <a:pt x="652" y="17"/>
                    </a:lnTo>
                    <a:lnTo>
                      <a:pt x="676" y="23"/>
                    </a:lnTo>
                    <a:lnTo>
                      <a:pt x="701" y="31"/>
                    </a:lnTo>
                    <a:lnTo>
                      <a:pt x="725" y="41"/>
                    </a:lnTo>
                    <a:lnTo>
                      <a:pt x="769" y="61"/>
                    </a:lnTo>
                    <a:lnTo>
                      <a:pt x="814" y="87"/>
                    </a:lnTo>
                    <a:lnTo>
                      <a:pt x="852" y="116"/>
                    </a:lnTo>
                    <a:lnTo>
                      <a:pt x="891" y="148"/>
                    </a:lnTo>
                    <a:lnTo>
                      <a:pt x="925" y="185"/>
                    </a:lnTo>
                    <a:lnTo>
                      <a:pt x="954" y="223"/>
                    </a:lnTo>
                    <a:lnTo>
                      <a:pt x="982" y="263"/>
                    </a:lnTo>
                    <a:lnTo>
                      <a:pt x="992" y="286"/>
                    </a:lnTo>
                    <a:lnTo>
                      <a:pt x="1002" y="308"/>
                    </a:lnTo>
                    <a:lnTo>
                      <a:pt x="1012" y="332"/>
                    </a:lnTo>
                    <a:lnTo>
                      <a:pt x="1020" y="355"/>
                    </a:lnTo>
                    <a:lnTo>
                      <a:pt x="1029" y="379"/>
                    </a:lnTo>
                    <a:lnTo>
                      <a:pt x="1035" y="403"/>
                    </a:lnTo>
                    <a:lnTo>
                      <a:pt x="1039" y="427"/>
                    </a:lnTo>
                    <a:lnTo>
                      <a:pt x="1043" y="454"/>
                    </a:lnTo>
                    <a:lnTo>
                      <a:pt x="1045" y="478"/>
                    </a:lnTo>
                    <a:lnTo>
                      <a:pt x="1045" y="504"/>
                    </a:lnTo>
                    <a:lnTo>
                      <a:pt x="1045" y="504"/>
                    </a:lnTo>
                    <a:lnTo>
                      <a:pt x="1045" y="529"/>
                    </a:lnTo>
                    <a:lnTo>
                      <a:pt x="1043" y="553"/>
                    </a:lnTo>
                    <a:lnTo>
                      <a:pt x="1035" y="601"/>
                    </a:lnTo>
                    <a:lnTo>
                      <a:pt x="1024" y="646"/>
                    </a:lnTo>
                    <a:lnTo>
                      <a:pt x="1008" y="691"/>
                    </a:lnTo>
                    <a:lnTo>
                      <a:pt x="1008" y="691"/>
                    </a:lnTo>
                    <a:lnTo>
                      <a:pt x="994" y="721"/>
                    </a:lnTo>
                    <a:lnTo>
                      <a:pt x="980" y="749"/>
                    </a:lnTo>
                    <a:lnTo>
                      <a:pt x="980" y="749"/>
                    </a:lnTo>
                    <a:lnTo>
                      <a:pt x="844" y="1026"/>
                    </a:lnTo>
                    <a:lnTo>
                      <a:pt x="844" y="1026"/>
                    </a:lnTo>
                    <a:lnTo>
                      <a:pt x="832" y="1069"/>
                    </a:lnTo>
                    <a:lnTo>
                      <a:pt x="822" y="1103"/>
                    </a:lnTo>
                    <a:lnTo>
                      <a:pt x="818" y="1120"/>
                    </a:lnTo>
                    <a:lnTo>
                      <a:pt x="818" y="1134"/>
                    </a:lnTo>
                    <a:lnTo>
                      <a:pt x="818" y="1134"/>
                    </a:lnTo>
                    <a:lnTo>
                      <a:pt x="816" y="1158"/>
                    </a:lnTo>
                    <a:lnTo>
                      <a:pt x="814" y="1186"/>
                    </a:lnTo>
                    <a:lnTo>
                      <a:pt x="810" y="1215"/>
                    </a:lnTo>
                    <a:lnTo>
                      <a:pt x="806" y="1227"/>
                    </a:lnTo>
                    <a:lnTo>
                      <a:pt x="802" y="1237"/>
                    </a:lnTo>
                    <a:lnTo>
                      <a:pt x="802" y="1237"/>
                    </a:lnTo>
                    <a:lnTo>
                      <a:pt x="794" y="1251"/>
                    </a:lnTo>
                    <a:lnTo>
                      <a:pt x="780" y="1269"/>
                    </a:lnTo>
                    <a:lnTo>
                      <a:pt x="767" y="1279"/>
                    </a:lnTo>
                    <a:lnTo>
                      <a:pt x="755" y="1292"/>
                    </a:lnTo>
                    <a:lnTo>
                      <a:pt x="739" y="1302"/>
                    </a:lnTo>
                    <a:lnTo>
                      <a:pt x="723" y="1312"/>
                    </a:lnTo>
                    <a:lnTo>
                      <a:pt x="523" y="1312"/>
                    </a:lnTo>
                    <a:lnTo>
                      <a:pt x="322" y="1312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7" name="Freeform 151"/>
              <p:cNvSpPr>
                <a:spLocks/>
              </p:cNvSpPr>
              <p:nvPr/>
            </p:nvSpPr>
            <p:spPr bwMode="auto">
              <a:xfrm>
                <a:off x="2215" y="380"/>
                <a:ext cx="1047" cy="1314"/>
              </a:xfrm>
              <a:custGeom>
                <a:avLst/>
                <a:gdLst>
                  <a:gd name="T0" fmla="*/ 525 w 1047"/>
                  <a:gd name="T1" fmla="*/ 0 h 1314"/>
                  <a:gd name="T2" fmla="*/ 470 w 1047"/>
                  <a:gd name="T3" fmla="*/ 2 h 1314"/>
                  <a:gd name="T4" fmla="*/ 419 w 1047"/>
                  <a:gd name="T5" fmla="*/ 10 h 1314"/>
                  <a:gd name="T6" fmla="*/ 369 w 1047"/>
                  <a:gd name="T7" fmla="*/ 23 h 1314"/>
                  <a:gd name="T8" fmla="*/ 322 w 1047"/>
                  <a:gd name="T9" fmla="*/ 41 h 1314"/>
                  <a:gd name="T10" fmla="*/ 233 w 1047"/>
                  <a:gd name="T11" fmla="*/ 85 h 1314"/>
                  <a:gd name="T12" fmla="*/ 154 w 1047"/>
                  <a:gd name="T13" fmla="*/ 148 h 1314"/>
                  <a:gd name="T14" fmla="*/ 91 w 1047"/>
                  <a:gd name="T15" fmla="*/ 223 h 1314"/>
                  <a:gd name="T16" fmla="*/ 53 w 1047"/>
                  <a:gd name="T17" fmla="*/ 286 h 1314"/>
                  <a:gd name="T18" fmla="*/ 33 w 1047"/>
                  <a:gd name="T19" fmla="*/ 330 h 1314"/>
                  <a:gd name="T20" fmla="*/ 17 w 1047"/>
                  <a:gd name="T21" fmla="*/ 379 h 1314"/>
                  <a:gd name="T22" fmla="*/ 6 w 1047"/>
                  <a:gd name="T23" fmla="*/ 427 h 1314"/>
                  <a:gd name="T24" fmla="*/ 2 w 1047"/>
                  <a:gd name="T25" fmla="*/ 478 h 1314"/>
                  <a:gd name="T26" fmla="*/ 0 w 1047"/>
                  <a:gd name="T27" fmla="*/ 504 h 1314"/>
                  <a:gd name="T28" fmla="*/ 2 w 1047"/>
                  <a:gd name="T29" fmla="*/ 553 h 1314"/>
                  <a:gd name="T30" fmla="*/ 23 w 1047"/>
                  <a:gd name="T31" fmla="*/ 648 h 1314"/>
                  <a:gd name="T32" fmla="*/ 37 w 1047"/>
                  <a:gd name="T33" fmla="*/ 691 h 1314"/>
                  <a:gd name="T34" fmla="*/ 65 w 1047"/>
                  <a:gd name="T35" fmla="*/ 749 h 1314"/>
                  <a:gd name="T36" fmla="*/ 201 w 1047"/>
                  <a:gd name="T37" fmla="*/ 1026 h 1314"/>
                  <a:gd name="T38" fmla="*/ 215 w 1047"/>
                  <a:gd name="T39" fmla="*/ 1069 h 1314"/>
                  <a:gd name="T40" fmla="*/ 227 w 1047"/>
                  <a:gd name="T41" fmla="*/ 1122 h 1314"/>
                  <a:gd name="T42" fmla="*/ 229 w 1047"/>
                  <a:gd name="T43" fmla="*/ 1134 h 1314"/>
                  <a:gd name="T44" fmla="*/ 231 w 1047"/>
                  <a:gd name="T45" fmla="*/ 1188 h 1314"/>
                  <a:gd name="T46" fmla="*/ 239 w 1047"/>
                  <a:gd name="T47" fmla="*/ 1227 h 1314"/>
                  <a:gd name="T48" fmla="*/ 243 w 1047"/>
                  <a:gd name="T49" fmla="*/ 1237 h 1314"/>
                  <a:gd name="T50" fmla="*/ 268 w 1047"/>
                  <a:gd name="T51" fmla="*/ 1271 h 1314"/>
                  <a:gd name="T52" fmla="*/ 290 w 1047"/>
                  <a:gd name="T53" fmla="*/ 1292 h 1314"/>
                  <a:gd name="T54" fmla="*/ 324 w 1047"/>
                  <a:gd name="T55" fmla="*/ 1314 h 1314"/>
                  <a:gd name="T56" fmla="*/ 725 w 1047"/>
                  <a:gd name="T57" fmla="*/ 1314 h 1314"/>
                  <a:gd name="T58" fmla="*/ 741 w 1047"/>
                  <a:gd name="T59" fmla="*/ 1304 h 1314"/>
                  <a:gd name="T60" fmla="*/ 769 w 1047"/>
                  <a:gd name="T61" fmla="*/ 1282 h 1314"/>
                  <a:gd name="T62" fmla="*/ 796 w 1047"/>
                  <a:gd name="T63" fmla="*/ 1251 h 1314"/>
                  <a:gd name="T64" fmla="*/ 804 w 1047"/>
                  <a:gd name="T65" fmla="*/ 1237 h 1314"/>
                  <a:gd name="T66" fmla="*/ 812 w 1047"/>
                  <a:gd name="T67" fmla="*/ 1215 h 1314"/>
                  <a:gd name="T68" fmla="*/ 820 w 1047"/>
                  <a:gd name="T69" fmla="*/ 1160 h 1314"/>
                  <a:gd name="T70" fmla="*/ 820 w 1047"/>
                  <a:gd name="T71" fmla="*/ 1134 h 1314"/>
                  <a:gd name="T72" fmla="*/ 824 w 1047"/>
                  <a:gd name="T73" fmla="*/ 1105 h 1314"/>
                  <a:gd name="T74" fmla="*/ 846 w 1047"/>
                  <a:gd name="T75" fmla="*/ 1026 h 1314"/>
                  <a:gd name="T76" fmla="*/ 982 w 1047"/>
                  <a:gd name="T77" fmla="*/ 749 h 1314"/>
                  <a:gd name="T78" fmla="*/ 996 w 1047"/>
                  <a:gd name="T79" fmla="*/ 721 h 1314"/>
                  <a:gd name="T80" fmla="*/ 1010 w 1047"/>
                  <a:gd name="T81" fmla="*/ 691 h 1314"/>
                  <a:gd name="T82" fmla="*/ 1037 w 1047"/>
                  <a:gd name="T83" fmla="*/ 601 h 1314"/>
                  <a:gd name="T84" fmla="*/ 1047 w 1047"/>
                  <a:gd name="T85" fmla="*/ 529 h 1314"/>
                  <a:gd name="T86" fmla="*/ 1047 w 1047"/>
                  <a:gd name="T87" fmla="*/ 504 h 1314"/>
                  <a:gd name="T88" fmla="*/ 1045 w 1047"/>
                  <a:gd name="T89" fmla="*/ 454 h 1314"/>
                  <a:gd name="T90" fmla="*/ 1037 w 1047"/>
                  <a:gd name="T91" fmla="*/ 403 h 1314"/>
                  <a:gd name="T92" fmla="*/ 1022 w 1047"/>
                  <a:gd name="T93" fmla="*/ 355 h 1314"/>
                  <a:gd name="T94" fmla="*/ 1006 w 1047"/>
                  <a:gd name="T95" fmla="*/ 308 h 1314"/>
                  <a:gd name="T96" fmla="*/ 984 w 1047"/>
                  <a:gd name="T97" fmla="*/ 263 h 1314"/>
                  <a:gd name="T98" fmla="*/ 927 w 1047"/>
                  <a:gd name="T99" fmla="*/ 185 h 1314"/>
                  <a:gd name="T100" fmla="*/ 856 w 1047"/>
                  <a:gd name="T101" fmla="*/ 116 h 1314"/>
                  <a:gd name="T102" fmla="*/ 771 w 1047"/>
                  <a:gd name="T103" fmla="*/ 61 h 1314"/>
                  <a:gd name="T104" fmla="*/ 703 w 1047"/>
                  <a:gd name="T105" fmla="*/ 31 h 1314"/>
                  <a:gd name="T106" fmla="*/ 654 w 1047"/>
                  <a:gd name="T107" fmla="*/ 17 h 1314"/>
                  <a:gd name="T108" fmla="*/ 603 w 1047"/>
                  <a:gd name="T109" fmla="*/ 6 h 1314"/>
                  <a:gd name="T110" fmla="*/ 551 w 1047"/>
                  <a:gd name="T111" fmla="*/ 0 h 13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047" h="1314">
                    <a:moveTo>
                      <a:pt x="525" y="0"/>
                    </a:moveTo>
                    <a:lnTo>
                      <a:pt x="525" y="0"/>
                    </a:lnTo>
                    <a:lnTo>
                      <a:pt x="498" y="0"/>
                    </a:lnTo>
                    <a:lnTo>
                      <a:pt x="470" y="2"/>
                    </a:lnTo>
                    <a:lnTo>
                      <a:pt x="446" y="6"/>
                    </a:lnTo>
                    <a:lnTo>
                      <a:pt x="419" y="10"/>
                    </a:lnTo>
                    <a:lnTo>
                      <a:pt x="395" y="17"/>
                    </a:lnTo>
                    <a:lnTo>
                      <a:pt x="369" y="23"/>
                    </a:lnTo>
                    <a:lnTo>
                      <a:pt x="344" y="31"/>
                    </a:lnTo>
                    <a:lnTo>
                      <a:pt x="322" y="41"/>
                    </a:lnTo>
                    <a:lnTo>
                      <a:pt x="276" y="61"/>
                    </a:lnTo>
                    <a:lnTo>
                      <a:pt x="233" y="85"/>
                    </a:lnTo>
                    <a:lnTo>
                      <a:pt x="193" y="116"/>
                    </a:lnTo>
                    <a:lnTo>
                      <a:pt x="154" y="148"/>
                    </a:lnTo>
                    <a:lnTo>
                      <a:pt x="122" y="185"/>
                    </a:lnTo>
                    <a:lnTo>
                      <a:pt x="91" y="223"/>
                    </a:lnTo>
                    <a:lnTo>
                      <a:pt x="65" y="263"/>
                    </a:lnTo>
                    <a:lnTo>
                      <a:pt x="53" y="286"/>
                    </a:lnTo>
                    <a:lnTo>
                      <a:pt x="43" y="308"/>
                    </a:lnTo>
                    <a:lnTo>
                      <a:pt x="33" y="330"/>
                    </a:lnTo>
                    <a:lnTo>
                      <a:pt x="25" y="355"/>
                    </a:lnTo>
                    <a:lnTo>
                      <a:pt x="17" y="379"/>
                    </a:lnTo>
                    <a:lnTo>
                      <a:pt x="13" y="403"/>
                    </a:lnTo>
                    <a:lnTo>
                      <a:pt x="6" y="427"/>
                    </a:lnTo>
                    <a:lnTo>
                      <a:pt x="4" y="454"/>
                    </a:lnTo>
                    <a:lnTo>
                      <a:pt x="2" y="478"/>
                    </a:lnTo>
                    <a:lnTo>
                      <a:pt x="0" y="504"/>
                    </a:lnTo>
                    <a:lnTo>
                      <a:pt x="0" y="504"/>
                    </a:lnTo>
                    <a:lnTo>
                      <a:pt x="2" y="529"/>
                    </a:lnTo>
                    <a:lnTo>
                      <a:pt x="2" y="553"/>
                    </a:lnTo>
                    <a:lnTo>
                      <a:pt x="11" y="601"/>
                    </a:lnTo>
                    <a:lnTo>
                      <a:pt x="23" y="648"/>
                    </a:lnTo>
                    <a:lnTo>
                      <a:pt x="37" y="691"/>
                    </a:lnTo>
                    <a:lnTo>
                      <a:pt x="37" y="691"/>
                    </a:lnTo>
                    <a:lnTo>
                      <a:pt x="51" y="721"/>
                    </a:lnTo>
                    <a:lnTo>
                      <a:pt x="65" y="749"/>
                    </a:lnTo>
                    <a:lnTo>
                      <a:pt x="65" y="749"/>
                    </a:lnTo>
                    <a:lnTo>
                      <a:pt x="201" y="1026"/>
                    </a:lnTo>
                    <a:lnTo>
                      <a:pt x="201" y="1026"/>
                    </a:lnTo>
                    <a:lnTo>
                      <a:pt x="215" y="1069"/>
                    </a:lnTo>
                    <a:lnTo>
                      <a:pt x="223" y="1105"/>
                    </a:lnTo>
                    <a:lnTo>
                      <a:pt x="227" y="1122"/>
                    </a:lnTo>
                    <a:lnTo>
                      <a:pt x="229" y="1134"/>
                    </a:lnTo>
                    <a:lnTo>
                      <a:pt x="229" y="1134"/>
                    </a:lnTo>
                    <a:lnTo>
                      <a:pt x="229" y="1160"/>
                    </a:lnTo>
                    <a:lnTo>
                      <a:pt x="231" y="1188"/>
                    </a:lnTo>
                    <a:lnTo>
                      <a:pt x="235" y="1215"/>
                    </a:lnTo>
                    <a:lnTo>
                      <a:pt x="239" y="1227"/>
                    </a:lnTo>
                    <a:lnTo>
                      <a:pt x="243" y="1237"/>
                    </a:lnTo>
                    <a:lnTo>
                      <a:pt x="243" y="1237"/>
                    </a:lnTo>
                    <a:lnTo>
                      <a:pt x="251" y="1251"/>
                    </a:lnTo>
                    <a:lnTo>
                      <a:pt x="268" y="1271"/>
                    </a:lnTo>
                    <a:lnTo>
                      <a:pt x="278" y="1282"/>
                    </a:lnTo>
                    <a:lnTo>
                      <a:pt x="290" y="1292"/>
                    </a:lnTo>
                    <a:lnTo>
                      <a:pt x="306" y="1304"/>
                    </a:lnTo>
                    <a:lnTo>
                      <a:pt x="324" y="1314"/>
                    </a:lnTo>
                    <a:lnTo>
                      <a:pt x="525" y="1314"/>
                    </a:lnTo>
                    <a:lnTo>
                      <a:pt x="725" y="1314"/>
                    </a:lnTo>
                    <a:lnTo>
                      <a:pt x="725" y="1314"/>
                    </a:lnTo>
                    <a:lnTo>
                      <a:pt x="741" y="1304"/>
                    </a:lnTo>
                    <a:lnTo>
                      <a:pt x="757" y="1292"/>
                    </a:lnTo>
                    <a:lnTo>
                      <a:pt x="769" y="1282"/>
                    </a:lnTo>
                    <a:lnTo>
                      <a:pt x="782" y="1271"/>
                    </a:lnTo>
                    <a:lnTo>
                      <a:pt x="796" y="1251"/>
                    </a:lnTo>
                    <a:lnTo>
                      <a:pt x="804" y="1237"/>
                    </a:lnTo>
                    <a:lnTo>
                      <a:pt x="804" y="1237"/>
                    </a:lnTo>
                    <a:lnTo>
                      <a:pt x="810" y="1227"/>
                    </a:lnTo>
                    <a:lnTo>
                      <a:pt x="812" y="1215"/>
                    </a:lnTo>
                    <a:lnTo>
                      <a:pt x="816" y="1188"/>
                    </a:lnTo>
                    <a:lnTo>
                      <a:pt x="820" y="1160"/>
                    </a:lnTo>
                    <a:lnTo>
                      <a:pt x="820" y="1134"/>
                    </a:lnTo>
                    <a:lnTo>
                      <a:pt x="820" y="1134"/>
                    </a:lnTo>
                    <a:lnTo>
                      <a:pt x="820" y="1122"/>
                    </a:lnTo>
                    <a:lnTo>
                      <a:pt x="824" y="1105"/>
                    </a:lnTo>
                    <a:lnTo>
                      <a:pt x="834" y="1069"/>
                    </a:lnTo>
                    <a:lnTo>
                      <a:pt x="846" y="1026"/>
                    </a:lnTo>
                    <a:lnTo>
                      <a:pt x="846" y="1026"/>
                    </a:lnTo>
                    <a:lnTo>
                      <a:pt x="982" y="749"/>
                    </a:lnTo>
                    <a:lnTo>
                      <a:pt x="982" y="749"/>
                    </a:lnTo>
                    <a:lnTo>
                      <a:pt x="996" y="721"/>
                    </a:lnTo>
                    <a:lnTo>
                      <a:pt x="1010" y="691"/>
                    </a:lnTo>
                    <a:lnTo>
                      <a:pt x="1010" y="691"/>
                    </a:lnTo>
                    <a:lnTo>
                      <a:pt x="1026" y="648"/>
                    </a:lnTo>
                    <a:lnTo>
                      <a:pt x="1037" y="601"/>
                    </a:lnTo>
                    <a:lnTo>
                      <a:pt x="1045" y="553"/>
                    </a:lnTo>
                    <a:lnTo>
                      <a:pt x="1047" y="529"/>
                    </a:lnTo>
                    <a:lnTo>
                      <a:pt x="1047" y="504"/>
                    </a:lnTo>
                    <a:lnTo>
                      <a:pt x="1047" y="504"/>
                    </a:lnTo>
                    <a:lnTo>
                      <a:pt x="1047" y="478"/>
                    </a:lnTo>
                    <a:lnTo>
                      <a:pt x="1045" y="454"/>
                    </a:lnTo>
                    <a:lnTo>
                      <a:pt x="1041" y="427"/>
                    </a:lnTo>
                    <a:lnTo>
                      <a:pt x="1037" y="403"/>
                    </a:lnTo>
                    <a:lnTo>
                      <a:pt x="1031" y="379"/>
                    </a:lnTo>
                    <a:lnTo>
                      <a:pt x="1022" y="355"/>
                    </a:lnTo>
                    <a:lnTo>
                      <a:pt x="1014" y="330"/>
                    </a:lnTo>
                    <a:lnTo>
                      <a:pt x="1006" y="308"/>
                    </a:lnTo>
                    <a:lnTo>
                      <a:pt x="994" y="286"/>
                    </a:lnTo>
                    <a:lnTo>
                      <a:pt x="984" y="263"/>
                    </a:lnTo>
                    <a:lnTo>
                      <a:pt x="958" y="223"/>
                    </a:lnTo>
                    <a:lnTo>
                      <a:pt x="927" y="185"/>
                    </a:lnTo>
                    <a:lnTo>
                      <a:pt x="893" y="148"/>
                    </a:lnTo>
                    <a:lnTo>
                      <a:pt x="856" y="116"/>
                    </a:lnTo>
                    <a:lnTo>
                      <a:pt x="816" y="85"/>
                    </a:lnTo>
                    <a:lnTo>
                      <a:pt x="771" y="61"/>
                    </a:lnTo>
                    <a:lnTo>
                      <a:pt x="727" y="41"/>
                    </a:lnTo>
                    <a:lnTo>
                      <a:pt x="703" y="31"/>
                    </a:lnTo>
                    <a:lnTo>
                      <a:pt x="678" y="23"/>
                    </a:lnTo>
                    <a:lnTo>
                      <a:pt x="654" y="17"/>
                    </a:lnTo>
                    <a:lnTo>
                      <a:pt x="628" y="10"/>
                    </a:lnTo>
                    <a:lnTo>
                      <a:pt x="603" y="6"/>
                    </a:lnTo>
                    <a:lnTo>
                      <a:pt x="577" y="2"/>
                    </a:lnTo>
                    <a:lnTo>
                      <a:pt x="551" y="0"/>
                    </a:lnTo>
                    <a:lnTo>
                      <a:pt x="525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8" name="Freeform 152"/>
              <p:cNvSpPr>
                <a:spLocks noEditPoints="1"/>
              </p:cNvSpPr>
              <p:nvPr/>
            </p:nvSpPr>
            <p:spPr bwMode="auto">
              <a:xfrm>
                <a:off x="2217" y="380"/>
                <a:ext cx="1045" cy="1312"/>
              </a:xfrm>
              <a:custGeom>
                <a:avLst/>
                <a:gdLst>
                  <a:gd name="T0" fmla="*/ 290 w 1045"/>
                  <a:gd name="T1" fmla="*/ 1290 h 1312"/>
                  <a:gd name="T2" fmla="*/ 241 w 1045"/>
                  <a:gd name="T3" fmla="*/ 1235 h 1312"/>
                  <a:gd name="T4" fmla="*/ 229 w 1045"/>
                  <a:gd name="T5" fmla="*/ 1186 h 1312"/>
                  <a:gd name="T6" fmla="*/ 225 w 1045"/>
                  <a:gd name="T7" fmla="*/ 1120 h 1312"/>
                  <a:gd name="T8" fmla="*/ 199 w 1045"/>
                  <a:gd name="T9" fmla="*/ 1024 h 1312"/>
                  <a:gd name="T10" fmla="*/ 37 w 1045"/>
                  <a:gd name="T11" fmla="*/ 691 h 1312"/>
                  <a:gd name="T12" fmla="*/ 2 w 1045"/>
                  <a:gd name="T13" fmla="*/ 553 h 1312"/>
                  <a:gd name="T14" fmla="*/ 0 w 1045"/>
                  <a:gd name="T15" fmla="*/ 478 h 1312"/>
                  <a:gd name="T16" fmla="*/ 17 w 1045"/>
                  <a:gd name="T17" fmla="*/ 379 h 1312"/>
                  <a:gd name="T18" fmla="*/ 53 w 1045"/>
                  <a:gd name="T19" fmla="*/ 286 h 1312"/>
                  <a:gd name="T20" fmla="*/ 154 w 1045"/>
                  <a:gd name="T21" fmla="*/ 148 h 1312"/>
                  <a:gd name="T22" fmla="*/ 320 w 1045"/>
                  <a:gd name="T23" fmla="*/ 41 h 1312"/>
                  <a:gd name="T24" fmla="*/ 417 w 1045"/>
                  <a:gd name="T25" fmla="*/ 13 h 1312"/>
                  <a:gd name="T26" fmla="*/ 523 w 1045"/>
                  <a:gd name="T27" fmla="*/ 2 h 1312"/>
                  <a:gd name="T28" fmla="*/ 601 w 1045"/>
                  <a:gd name="T29" fmla="*/ 6 h 1312"/>
                  <a:gd name="T30" fmla="*/ 701 w 1045"/>
                  <a:gd name="T31" fmla="*/ 33 h 1312"/>
                  <a:gd name="T32" fmla="*/ 852 w 1045"/>
                  <a:gd name="T33" fmla="*/ 116 h 1312"/>
                  <a:gd name="T34" fmla="*/ 980 w 1045"/>
                  <a:gd name="T35" fmla="*/ 265 h 1312"/>
                  <a:gd name="T36" fmla="*/ 1020 w 1045"/>
                  <a:gd name="T37" fmla="*/ 355 h 1312"/>
                  <a:gd name="T38" fmla="*/ 1041 w 1045"/>
                  <a:gd name="T39" fmla="*/ 454 h 1312"/>
                  <a:gd name="T40" fmla="*/ 1043 w 1045"/>
                  <a:gd name="T41" fmla="*/ 529 h 1312"/>
                  <a:gd name="T42" fmla="*/ 1008 w 1045"/>
                  <a:gd name="T43" fmla="*/ 691 h 1312"/>
                  <a:gd name="T44" fmla="*/ 978 w 1045"/>
                  <a:gd name="T45" fmla="*/ 749 h 1312"/>
                  <a:gd name="T46" fmla="*/ 822 w 1045"/>
                  <a:gd name="T47" fmla="*/ 1103 h 1312"/>
                  <a:gd name="T48" fmla="*/ 816 w 1045"/>
                  <a:gd name="T49" fmla="*/ 1158 h 1312"/>
                  <a:gd name="T50" fmla="*/ 802 w 1045"/>
                  <a:gd name="T51" fmla="*/ 1235 h 1312"/>
                  <a:gd name="T52" fmla="*/ 767 w 1045"/>
                  <a:gd name="T53" fmla="*/ 1279 h 1312"/>
                  <a:gd name="T54" fmla="*/ 523 w 1045"/>
                  <a:gd name="T55" fmla="*/ 1312 h 1312"/>
                  <a:gd name="T56" fmla="*/ 496 w 1045"/>
                  <a:gd name="T57" fmla="*/ 2 h 1312"/>
                  <a:gd name="T58" fmla="*/ 393 w 1045"/>
                  <a:gd name="T59" fmla="*/ 17 h 1312"/>
                  <a:gd name="T60" fmla="*/ 274 w 1045"/>
                  <a:gd name="T61" fmla="*/ 61 h 1312"/>
                  <a:gd name="T62" fmla="*/ 120 w 1045"/>
                  <a:gd name="T63" fmla="*/ 185 h 1312"/>
                  <a:gd name="T64" fmla="*/ 41 w 1045"/>
                  <a:gd name="T65" fmla="*/ 308 h 1312"/>
                  <a:gd name="T66" fmla="*/ 11 w 1045"/>
                  <a:gd name="T67" fmla="*/ 403 h 1312"/>
                  <a:gd name="T68" fmla="*/ 0 w 1045"/>
                  <a:gd name="T69" fmla="*/ 504 h 1312"/>
                  <a:gd name="T70" fmla="*/ 9 w 1045"/>
                  <a:gd name="T71" fmla="*/ 601 h 1312"/>
                  <a:gd name="T72" fmla="*/ 49 w 1045"/>
                  <a:gd name="T73" fmla="*/ 721 h 1312"/>
                  <a:gd name="T74" fmla="*/ 199 w 1045"/>
                  <a:gd name="T75" fmla="*/ 1026 h 1312"/>
                  <a:gd name="T76" fmla="*/ 227 w 1045"/>
                  <a:gd name="T77" fmla="*/ 1134 h 1312"/>
                  <a:gd name="T78" fmla="*/ 233 w 1045"/>
                  <a:gd name="T79" fmla="*/ 1215 h 1312"/>
                  <a:gd name="T80" fmla="*/ 249 w 1045"/>
                  <a:gd name="T81" fmla="*/ 1251 h 1312"/>
                  <a:gd name="T82" fmla="*/ 304 w 1045"/>
                  <a:gd name="T83" fmla="*/ 1302 h 1312"/>
                  <a:gd name="T84" fmla="*/ 723 w 1045"/>
                  <a:gd name="T85" fmla="*/ 1312 h 1312"/>
                  <a:gd name="T86" fmla="*/ 780 w 1045"/>
                  <a:gd name="T87" fmla="*/ 1269 h 1312"/>
                  <a:gd name="T88" fmla="*/ 806 w 1045"/>
                  <a:gd name="T89" fmla="*/ 1227 h 1312"/>
                  <a:gd name="T90" fmla="*/ 818 w 1045"/>
                  <a:gd name="T91" fmla="*/ 1134 h 1312"/>
                  <a:gd name="T92" fmla="*/ 832 w 1045"/>
                  <a:gd name="T93" fmla="*/ 1069 h 1312"/>
                  <a:gd name="T94" fmla="*/ 980 w 1045"/>
                  <a:gd name="T95" fmla="*/ 749 h 1312"/>
                  <a:gd name="T96" fmla="*/ 1024 w 1045"/>
                  <a:gd name="T97" fmla="*/ 646 h 1312"/>
                  <a:gd name="T98" fmla="*/ 1045 w 1045"/>
                  <a:gd name="T99" fmla="*/ 504 h 1312"/>
                  <a:gd name="T100" fmla="*/ 1039 w 1045"/>
                  <a:gd name="T101" fmla="*/ 427 h 1312"/>
                  <a:gd name="T102" fmla="*/ 1012 w 1045"/>
                  <a:gd name="T103" fmla="*/ 332 h 1312"/>
                  <a:gd name="T104" fmla="*/ 954 w 1045"/>
                  <a:gd name="T105" fmla="*/ 223 h 1312"/>
                  <a:gd name="T106" fmla="*/ 814 w 1045"/>
                  <a:gd name="T107" fmla="*/ 87 h 1312"/>
                  <a:gd name="T108" fmla="*/ 676 w 1045"/>
                  <a:gd name="T109" fmla="*/ 23 h 1312"/>
                  <a:gd name="T110" fmla="*/ 575 w 1045"/>
                  <a:gd name="T111" fmla="*/ 4 h 13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045" h="1312">
                    <a:moveTo>
                      <a:pt x="322" y="1312"/>
                    </a:moveTo>
                    <a:lnTo>
                      <a:pt x="322" y="1312"/>
                    </a:lnTo>
                    <a:lnTo>
                      <a:pt x="304" y="1302"/>
                    </a:lnTo>
                    <a:lnTo>
                      <a:pt x="290" y="1290"/>
                    </a:lnTo>
                    <a:lnTo>
                      <a:pt x="276" y="1279"/>
                    </a:lnTo>
                    <a:lnTo>
                      <a:pt x="266" y="1269"/>
                    </a:lnTo>
                    <a:lnTo>
                      <a:pt x="251" y="1249"/>
                    </a:lnTo>
                    <a:lnTo>
                      <a:pt x="241" y="1235"/>
                    </a:lnTo>
                    <a:lnTo>
                      <a:pt x="241" y="1235"/>
                    </a:lnTo>
                    <a:lnTo>
                      <a:pt x="237" y="1225"/>
                    </a:lnTo>
                    <a:lnTo>
                      <a:pt x="235" y="1213"/>
                    </a:lnTo>
                    <a:lnTo>
                      <a:pt x="229" y="1186"/>
                    </a:lnTo>
                    <a:lnTo>
                      <a:pt x="227" y="1158"/>
                    </a:lnTo>
                    <a:lnTo>
                      <a:pt x="227" y="1134"/>
                    </a:lnTo>
                    <a:lnTo>
                      <a:pt x="227" y="1134"/>
                    </a:lnTo>
                    <a:lnTo>
                      <a:pt x="225" y="1120"/>
                    </a:lnTo>
                    <a:lnTo>
                      <a:pt x="223" y="1103"/>
                    </a:lnTo>
                    <a:lnTo>
                      <a:pt x="213" y="1067"/>
                    </a:lnTo>
                    <a:lnTo>
                      <a:pt x="199" y="1024"/>
                    </a:lnTo>
                    <a:lnTo>
                      <a:pt x="199" y="1024"/>
                    </a:lnTo>
                    <a:lnTo>
                      <a:pt x="65" y="749"/>
                    </a:lnTo>
                    <a:lnTo>
                      <a:pt x="65" y="749"/>
                    </a:lnTo>
                    <a:lnTo>
                      <a:pt x="51" y="721"/>
                    </a:lnTo>
                    <a:lnTo>
                      <a:pt x="37" y="691"/>
                    </a:lnTo>
                    <a:lnTo>
                      <a:pt x="37" y="691"/>
                    </a:lnTo>
                    <a:lnTo>
                      <a:pt x="21" y="646"/>
                    </a:lnTo>
                    <a:lnTo>
                      <a:pt x="11" y="601"/>
                    </a:lnTo>
                    <a:lnTo>
                      <a:pt x="2" y="553"/>
                    </a:lnTo>
                    <a:lnTo>
                      <a:pt x="0" y="529"/>
                    </a:lnTo>
                    <a:lnTo>
                      <a:pt x="0" y="504"/>
                    </a:lnTo>
                    <a:lnTo>
                      <a:pt x="0" y="504"/>
                    </a:lnTo>
                    <a:lnTo>
                      <a:pt x="0" y="478"/>
                    </a:lnTo>
                    <a:lnTo>
                      <a:pt x="2" y="454"/>
                    </a:lnTo>
                    <a:lnTo>
                      <a:pt x="6" y="427"/>
                    </a:lnTo>
                    <a:lnTo>
                      <a:pt x="11" y="403"/>
                    </a:lnTo>
                    <a:lnTo>
                      <a:pt x="17" y="379"/>
                    </a:lnTo>
                    <a:lnTo>
                      <a:pt x="25" y="355"/>
                    </a:lnTo>
                    <a:lnTo>
                      <a:pt x="33" y="332"/>
                    </a:lnTo>
                    <a:lnTo>
                      <a:pt x="41" y="308"/>
                    </a:lnTo>
                    <a:lnTo>
                      <a:pt x="53" y="286"/>
                    </a:lnTo>
                    <a:lnTo>
                      <a:pt x="63" y="265"/>
                    </a:lnTo>
                    <a:lnTo>
                      <a:pt x="89" y="223"/>
                    </a:lnTo>
                    <a:lnTo>
                      <a:pt x="120" y="185"/>
                    </a:lnTo>
                    <a:lnTo>
                      <a:pt x="154" y="148"/>
                    </a:lnTo>
                    <a:lnTo>
                      <a:pt x="191" y="116"/>
                    </a:lnTo>
                    <a:lnTo>
                      <a:pt x="231" y="87"/>
                    </a:lnTo>
                    <a:lnTo>
                      <a:pt x="274" y="63"/>
                    </a:lnTo>
                    <a:lnTo>
                      <a:pt x="320" y="41"/>
                    </a:lnTo>
                    <a:lnTo>
                      <a:pt x="344" y="33"/>
                    </a:lnTo>
                    <a:lnTo>
                      <a:pt x="369" y="25"/>
                    </a:lnTo>
                    <a:lnTo>
                      <a:pt x="393" y="17"/>
                    </a:lnTo>
                    <a:lnTo>
                      <a:pt x="417" y="13"/>
                    </a:lnTo>
                    <a:lnTo>
                      <a:pt x="444" y="6"/>
                    </a:lnTo>
                    <a:lnTo>
                      <a:pt x="470" y="4"/>
                    </a:lnTo>
                    <a:lnTo>
                      <a:pt x="496" y="2"/>
                    </a:lnTo>
                    <a:lnTo>
                      <a:pt x="523" y="2"/>
                    </a:lnTo>
                    <a:lnTo>
                      <a:pt x="523" y="2"/>
                    </a:lnTo>
                    <a:lnTo>
                      <a:pt x="549" y="2"/>
                    </a:lnTo>
                    <a:lnTo>
                      <a:pt x="575" y="4"/>
                    </a:lnTo>
                    <a:lnTo>
                      <a:pt x="601" y="6"/>
                    </a:lnTo>
                    <a:lnTo>
                      <a:pt x="626" y="13"/>
                    </a:lnTo>
                    <a:lnTo>
                      <a:pt x="652" y="17"/>
                    </a:lnTo>
                    <a:lnTo>
                      <a:pt x="676" y="25"/>
                    </a:lnTo>
                    <a:lnTo>
                      <a:pt x="701" y="33"/>
                    </a:lnTo>
                    <a:lnTo>
                      <a:pt x="725" y="41"/>
                    </a:lnTo>
                    <a:lnTo>
                      <a:pt x="769" y="63"/>
                    </a:lnTo>
                    <a:lnTo>
                      <a:pt x="812" y="87"/>
                    </a:lnTo>
                    <a:lnTo>
                      <a:pt x="852" y="116"/>
                    </a:lnTo>
                    <a:lnTo>
                      <a:pt x="891" y="148"/>
                    </a:lnTo>
                    <a:lnTo>
                      <a:pt x="923" y="185"/>
                    </a:lnTo>
                    <a:lnTo>
                      <a:pt x="954" y="223"/>
                    </a:lnTo>
                    <a:lnTo>
                      <a:pt x="980" y="265"/>
                    </a:lnTo>
                    <a:lnTo>
                      <a:pt x="992" y="286"/>
                    </a:lnTo>
                    <a:lnTo>
                      <a:pt x="1002" y="308"/>
                    </a:lnTo>
                    <a:lnTo>
                      <a:pt x="1012" y="332"/>
                    </a:lnTo>
                    <a:lnTo>
                      <a:pt x="1020" y="355"/>
                    </a:lnTo>
                    <a:lnTo>
                      <a:pt x="1026" y="379"/>
                    </a:lnTo>
                    <a:lnTo>
                      <a:pt x="1033" y="403"/>
                    </a:lnTo>
                    <a:lnTo>
                      <a:pt x="1039" y="427"/>
                    </a:lnTo>
                    <a:lnTo>
                      <a:pt x="1041" y="454"/>
                    </a:lnTo>
                    <a:lnTo>
                      <a:pt x="1043" y="478"/>
                    </a:lnTo>
                    <a:lnTo>
                      <a:pt x="1045" y="504"/>
                    </a:lnTo>
                    <a:lnTo>
                      <a:pt x="1045" y="504"/>
                    </a:lnTo>
                    <a:lnTo>
                      <a:pt x="1043" y="529"/>
                    </a:lnTo>
                    <a:lnTo>
                      <a:pt x="1041" y="553"/>
                    </a:lnTo>
                    <a:lnTo>
                      <a:pt x="1035" y="601"/>
                    </a:lnTo>
                    <a:lnTo>
                      <a:pt x="1022" y="646"/>
                    </a:lnTo>
                    <a:lnTo>
                      <a:pt x="1008" y="691"/>
                    </a:lnTo>
                    <a:lnTo>
                      <a:pt x="1008" y="691"/>
                    </a:lnTo>
                    <a:lnTo>
                      <a:pt x="994" y="721"/>
                    </a:lnTo>
                    <a:lnTo>
                      <a:pt x="978" y="749"/>
                    </a:lnTo>
                    <a:lnTo>
                      <a:pt x="978" y="749"/>
                    </a:lnTo>
                    <a:lnTo>
                      <a:pt x="844" y="1024"/>
                    </a:lnTo>
                    <a:lnTo>
                      <a:pt x="844" y="1024"/>
                    </a:lnTo>
                    <a:lnTo>
                      <a:pt x="830" y="1067"/>
                    </a:lnTo>
                    <a:lnTo>
                      <a:pt x="822" y="1103"/>
                    </a:lnTo>
                    <a:lnTo>
                      <a:pt x="818" y="1120"/>
                    </a:lnTo>
                    <a:lnTo>
                      <a:pt x="818" y="1134"/>
                    </a:lnTo>
                    <a:lnTo>
                      <a:pt x="818" y="1134"/>
                    </a:lnTo>
                    <a:lnTo>
                      <a:pt x="816" y="1158"/>
                    </a:lnTo>
                    <a:lnTo>
                      <a:pt x="814" y="1186"/>
                    </a:lnTo>
                    <a:lnTo>
                      <a:pt x="810" y="1213"/>
                    </a:lnTo>
                    <a:lnTo>
                      <a:pt x="806" y="1225"/>
                    </a:lnTo>
                    <a:lnTo>
                      <a:pt x="802" y="1235"/>
                    </a:lnTo>
                    <a:lnTo>
                      <a:pt x="802" y="1235"/>
                    </a:lnTo>
                    <a:lnTo>
                      <a:pt x="794" y="1249"/>
                    </a:lnTo>
                    <a:lnTo>
                      <a:pt x="778" y="1269"/>
                    </a:lnTo>
                    <a:lnTo>
                      <a:pt x="767" y="1279"/>
                    </a:lnTo>
                    <a:lnTo>
                      <a:pt x="755" y="1290"/>
                    </a:lnTo>
                    <a:lnTo>
                      <a:pt x="739" y="1302"/>
                    </a:lnTo>
                    <a:lnTo>
                      <a:pt x="723" y="1312"/>
                    </a:lnTo>
                    <a:lnTo>
                      <a:pt x="523" y="1312"/>
                    </a:lnTo>
                    <a:lnTo>
                      <a:pt x="322" y="1312"/>
                    </a:lnTo>
                    <a:close/>
                    <a:moveTo>
                      <a:pt x="523" y="0"/>
                    </a:moveTo>
                    <a:lnTo>
                      <a:pt x="523" y="0"/>
                    </a:lnTo>
                    <a:lnTo>
                      <a:pt x="496" y="2"/>
                    </a:lnTo>
                    <a:lnTo>
                      <a:pt x="470" y="4"/>
                    </a:lnTo>
                    <a:lnTo>
                      <a:pt x="444" y="6"/>
                    </a:lnTo>
                    <a:lnTo>
                      <a:pt x="417" y="10"/>
                    </a:lnTo>
                    <a:lnTo>
                      <a:pt x="393" y="17"/>
                    </a:lnTo>
                    <a:lnTo>
                      <a:pt x="367" y="23"/>
                    </a:lnTo>
                    <a:lnTo>
                      <a:pt x="342" y="31"/>
                    </a:lnTo>
                    <a:lnTo>
                      <a:pt x="320" y="41"/>
                    </a:lnTo>
                    <a:lnTo>
                      <a:pt x="274" y="61"/>
                    </a:lnTo>
                    <a:lnTo>
                      <a:pt x="231" y="87"/>
                    </a:lnTo>
                    <a:lnTo>
                      <a:pt x="191" y="116"/>
                    </a:lnTo>
                    <a:lnTo>
                      <a:pt x="154" y="148"/>
                    </a:lnTo>
                    <a:lnTo>
                      <a:pt x="120" y="185"/>
                    </a:lnTo>
                    <a:lnTo>
                      <a:pt x="89" y="223"/>
                    </a:lnTo>
                    <a:lnTo>
                      <a:pt x="63" y="263"/>
                    </a:lnTo>
                    <a:lnTo>
                      <a:pt x="51" y="286"/>
                    </a:lnTo>
                    <a:lnTo>
                      <a:pt x="41" y="308"/>
                    </a:lnTo>
                    <a:lnTo>
                      <a:pt x="31" y="332"/>
                    </a:lnTo>
                    <a:lnTo>
                      <a:pt x="23" y="355"/>
                    </a:lnTo>
                    <a:lnTo>
                      <a:pt x="17" y="379"/>
                    </a:lnTo>
                    <a:lnTo>
                      <a:pt x="11" y="403"/>
                    </a:lnTo>
                    <a:lnTo>
                      <a:pt x="6" y="427"/>
                    </a:lnTo>
                    <a:lnTo>
                      <a:pt x="2" y="454"/>
                    </a:lnTo>
                    <a:lnTo>
                      <a:pt x="0" y="478"/>
                    </a:lnTo>
                    <a:lnTo>
                      <a:pt x="0" y="504"/>
                    </a:lnTo>
                    <a:lnTo>
                      <a:pt x="0" y="504"/>
                    </a:lnTo>
                    <a:lnTo>
                      <a:pt x="0" y="529"/>
                    </a:lnTo>
                    <a:lnTo>
                      <a:pt x="2" y="553"/>
                    </a:lnTo>
                    <a:lnTo>
                      <a:pt x="9" y="601"/>
                    </a:lnTo>
                    <a:lnTo>
                      <a:pt x="21" y="646"/>
                    </a:lnTo>
                    <a:lnTo>
                      <a:pt x="37" y="691"/>
                    </a:lnTo>
                    <a:lnTo>
                      <a:pt x="37" y="691"/>
                    </a:lnTo>
                    <a:lnTo>
                      <a:pt x="49" y="721"/>
                    </a:lnTo>
                    <a:lnTo>
                      <a:pt x="65" y="749"/>
                    </a:lnTo>
                    <a:lnTo>
                      <a:pt x="65" y="749"/>
                    </a:lnTo>
                    <a:lnTo>
                      <a:pt x="199" y="1026"/>
                    </a:lnTo>
                    <a:lnTo>
                      <a:pt x="199" y="1026"/>
                    </a:lnTo>
                    <a:lnTo>
                      <a:pt x="213" y="1069"/>
                    </a:lnTo>
                    <a:lnTo>
                      <a:pt x="223" y="1103"/>
                    </a:lnTo>
                    <a:lnTo>
                      <a:pt x="225" y="1120"/>
                    </a:lnTo>
                    <a:lnTo>
                      <a:pt x="227" y="1134"/>
                    </a:lnTo>
                    <a:lnTo>
                      <a:pt x="227" y="1134"/>
                    </a:lnTo>
                    <a:lnTo>
                      <a:pt x="227" y="1158"/>
                    </a:lnTo>
                    <a:lnTo>
                      <a:pt x="229" y="1186"/>
                    </a:lnTo>
                    <a:lnTo>
                      <a:pt x="233" y="1215"/>
                    </a:lnTo>
                    <a:lnTo>
                      <a:pt x="237" y="1227"/>
                    </a:lnTo>
                    <a:lnTo>
                      <a:pt x="241" y="1237"/>
                    </a:lnTo>
                    <a:lnTo>
                      <a:pt x="241" y="1237"/>
                    </a:lnTo>
                    <a:lnTo>
                      <a:pt x="249" y="1251"/>
                    </a:lnTo>
                    <a:lnTo>
                      <a:pt x="266" y="1269"/>
                    </a:lnTo>
                    <a:lnTo>
                      <a:pt x="276" y="1279"/>
                    </a:lnTo>
                    <a:lnTo>
                      <a:pt x="290" y="1292"/>
                    </a:lnTo>
                    <a:lnTo>
                      <a:pt x="304" y="1302"/>
                    </a:lnTo>
                    <a:lnTo>
                      <a:pt x="322" y="1312"/>
                    </a:lnTo>
                    <a:lnTo>
                      <a:pt x="523" y="1312"/>
                    </a:lnTo>
                    <a:lnTo>
                      <a:pt x="723" y="1312"/>
                    </a:lnTo>
                    <a:lnTo>
                      <a:pt x="723" y="1312"/>
                    </a:lnTo>
                    <a:lnTo>
                      <a:pt x="739" y="1302"/>
                    </a:lnTo>
                    <a:lnTo>
                      <a:pt x="755" y="1292"/>
                    </a:lnTo>
                    <a:lnTo>
                      <a:pt x="767" y="1279"/>
                    </a:lnTo>
                    <a:lnTo>
                      <a:pt x="780" y="1269"/>
                    </a:lnTo>
                    <a:lnTo>
                      <a:pt x="794" y="1251"/>
                    </a:lnTo>
                    <a:lnTo>
                      <a:pt x="802" y="1237"/>
                    </a:lnTo>
                    <a:lnTo>
                      <a:pt x="802" y="1237"/>
                    </a:lnTo>
                    <a:lnTo>
                      <a:pt x="806" y="1227"/>
                    </a:lnTo>
                    <a:lnTo>
                      <a:pt x="810" y="1215"/>
                    </a:lnTo>
                    <a:lnTo>
                      <a:pt x="814" y="1186"/>
                    </a:lnTo>
                    <a:lnTo>
                      <a:pt x="816" y="1158"/>
                    </a:lnTo>
                    <a:lnTo>
                      <a:pt x="818" y="1134"/>
                    </a:lnTo>
                    <a:lnTo>
                      <a:pt x="818" y="1134"/>
                    </a:lnTo>
                    <a:lnTo>
                      <a:pt x="818" y="1120"/>
                    </a:lnTo>
                    <a:lnTo>
                      <a:pt x="822" y="1103"/>
                    </a:lnTo>
                    <a:lnTo>
                      <a:pt x="832" y="1069"/>
                    </a:lnTo>
                    <a:lnTo>
                      <a:pt x="844" y="1026"/>
                    </a:lnTo>
                    <a:lnTo>
                      <a:pt x="844" y="1026"/>
                    </a:lnTo>
                    <a:lnTo>
                      <a:pt x="980" y="749"/>
                    </a:lnTo>
                    <a:lnTo>
                      <a:pt x="980" y="749"/>
                    </a:lnTo>
                    <a:lnTo>
                      <a:pt x="994" y="721"/>
                    </a:lnTo>
                    <a:lnTo>
                      <a:pt x="1008" y="691"/>
                    </a:lnTo>
                    <a:lnTo>
                      <a:pt x="1008" y="691"/>
                    </a:lnTo>
                    <a:lnTo>
                      <a:pt x="1024" y="646"/>
                    </a:lnTo>
                    <a:lnTo>
                      <a:pt x="1035" y="601"/>
                    </a:lnTo>
                    <a:lnTo>
                      <a:pt x="1043" y="553"/>
                    </a:lnTo>
                    <a:lnTo>
                      <a:pt x="1045" y="529"/>
                    </a:lnTo>
                    <a:lnTo>
                      <a:pt x="1045" y="504"/>
                    </a:lnTo>
                    <a:lnTo>
                      <a:pt x="1045" y="504"/>
                    </a:lnTo>
                    <a:lnTo>
                      <a:pt x="1045" y="478"/>
                    </a:lnTo>
                    <a:lnTo>
                      <a:pt x="1043" y="454"/>
                    </a:lnTo>
                    <a:lnTo>
                      <a:pt x="1039" y="427"/>
                    </a:lnTo>
                    <a:lnTo>
                      <a:pt x="1035" y="403"/>
                    </a:lnTo>
                    <a:lnTo>
                      <a:pt x="1029" y="379"/>
                    </a:lnTo>
                    <a:lnTo>
                      <a:pt x="1020" y="355"/>
                    </a:lnTo>
                    <a:lnTo>
                      <a:pt x="1012" y="332"/>
                    </a:lnTo>
                    <a:lnTo>
                      <a:pt x="1002" y="308"/>
                    </a:lnTo>
                    <a:lnTo>
                      <a:pt x="992" y="286"/>
                    </a:lnTo>
                    <a:lnTo>
                      <a:pt x="982" y="263"/>
                    </a:lnTo>
                    <a:lnTo>
                      <a:pt x="954" y="223"/>
                    </a:lnTo>
                    <a:lnTo>
                      <a:pt x="925" y="185"/>
                    </a:lnTo>
                    <a:lnTo>
                      <a:pt x="891" y="148"/>
                    </a:lnTo>
                    <a:lnTo>
                      <a:pt x="852" y="116"/>
                    </a:lnTo>
                    <a:lnTo>
                      <a:pt x="814" y="87"/>
                    </a:lnTo>
                    <a:lnTo>
                      <a:pt x="769" y="61"/>
                    </a:lnTo>
                    <a:lnTo>
                      <a:pt x="725" y="41"/>
                    </a:lnTo>
                    <a:lnTo>
                      <a:pt x="701" y="31"/>
                    </a:lnTo>
                    <a:lnTo>
                      <a:pt x="676" y="23"/>
                    </a:lnTo>
                    <a:lnTo>
                      <a:pt x="652" y="17"/>
                    </a:lnTo>
                    <a:lnTo>
                      <a:pt x="626" y="10"/>
                    </a:lnTo>
                    <a:lnTo>
                      <a:pt x="601" y="6"/>
                    </a:lnTo>
                    <a:lnTo>
                      <a:pt x="575" y="4"/>
                    </a:lnTo>
                    <a:lnTo>
                      <a:pt x="549" y="2"/>
                    </a:lnTo>
                    <a:lnTo>
                      <a:pt x="523" y="0"/>
                    </a:lnTo>
                    <a:close/>
                  </a:path>
                </a:pathLst>
              </a:custGeom>
              <a:solidFill>
                <a:srgbClr val="F7F7F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9" name="Freeform 153"/>
              <p:cNvSpPr>
                <a:spLocks/>
              </p:cNvSpPr>
              <p:nvPr/>
            </p:nvSpPr>
            <p:spPr bwMode="auto">
              <a:xfrm>
                <a:off x="2217" y="382"/>
                <a:ext cx="1045" cy="1310"/>
              </a:xfrm>
              <a:custGeom>
                <a:avLst/>
                <a:gdLst>
                  <a:gd name="T0" fmla="*/ 322 w 1045"/>
                  <a:gd name="T1" fmla="*/ 1310 h 1310"/>
                  <a:gd name="T2" fmla="*/ 290 w 1045"/>
                  <a:gd name="T3" fmla="*/ 1288 h 1310"/>
                  <a:gd name="T4" fmla="*/ 266 w 1045"/>
                  <a:gd name="T5" fmla="*/ 1267 h 1310"/>
                  <a:gd name="T6" fmla="*/ 241 w 1045"/>
                  <a:gd name="T7" fmla="*/ 1233 h 1310"/>
                  <a:gd name="T8" fmla="*/ 237 w 1045"/>
                  <a:gd name="T9" fmla="*/ 1223 h 1310"/>
                  <a:gd name="T10" fmla="*/ 229 w 1045"/>
                  <a:gd name="T11" fmla="*/ 1184 h 1310"/>
                  <a:gd name="T12" fmla="*/ 227 w 1045"/>
                  <a:gd name="T13" fmla="*/ 1132 h 1310"/>
                  <a:gd name="T14" fmla="*/ 225 w 1045"/>
                  <a:gd name="T15" fmla="*/ 1118 h 1310"/>
                  <a:gd name="T16" fmla="*/ 213 w 1045"/>
                  <a:gd name="T17" fmla="*/ 1065 h 1310"/>
                  <a:gd name="T18" fmla="*/ 199 w 1045"/>
                  <a:gd name="T19" fmla="*/ 1022 h 1310"/>
                  <a:gd name="T20" fmla="*/ 65 w 1045"/>
                  <a:gd name="T21" fmla="*/ 747 h 1310"/>
                  <a:gd name="T22" fmla="*/ 37 w 1045"/>
                  <a:gd name="T23" fmla="*/ 689 h 1310"/>
                  <a:gd name="T24" fmla="*/ 21 w 1045"/>
                  <a:gd name="T25" fmla="*/ 644 h 1310"/>
                  <a:gd name="T26" fmla="*/ 2 w 1045"/>
                  <a:gd name="T27" fmla="*/ 551 h 1310"/>
                  <a:gd name="T28" fmla="*/ 0 w 1045"/>
                  <a:gd name="T29" fmla="*/ 502 h 1310"/>
                  <a:gd name="T30" fmla="*/ 0 w 1045"/>
                  <a:gd name="T31" fmla="*/ 476 h 1310"/>
                  <a:gd name="T32" fmla="*/ 6 w 1045"/>
                  <a:gd name="T33" fmla="*/ 425 h 1310"/>
                  <a:gd name="T34" fmla="*/ 17 w 1045"/>
                  <a:gd name="T35" fmla="*/ 377 h 1310"/>
                  <a:gd name="T36" fmla="*/ 33 w 1045"/>
                  <a:gd name="T37" fmla="*/ 330 h 1310"/>
                  <a:gd name="T38" fmla="*/ 53 w 1045"/>
                  <a:gd name="T39" fmla="*/ 284 h 1310"/>
                  <a:gd name="T40" fmla="*/ 89 w 1045"/>
                  <a:gd name="T41" fmla="*/ 221 h 1310"/>
                  <a:gd name="T42" fmla="*/ 154 w 1045"/>
                  <a:gd name="T43" fmla="*/ 146 h 1310"/>
                  <a:gd name="T44" fmla="*/ 231 w 1045"/>
                  <a:gd name="T45" fmla="*/ 85 h 1310"/>
                  <a:gd name="T46" fmla="*/ 320 w 1045"/>
                  <a:gd name="T47" fmla="*/ 39 h 1310"/>
                  <a:gd name="T48" fmla="*/ 369 w 1045"/>
                  <a:gd name="T49" fmla="*/ 23 h 1310"/>
                  <a:gd name="T50" fmla="*/ 417 w 1045"/>
                  <a:gd name="T51" fmla="*/ 11 h 1310"/>
                  <a:gd name="T52" fmla="*/ 470 w 1045"/>
                  <a:gd name="T53" fmla="*/ 2 h 1310"/>
                  <a:gd name="T54" fmla="*/ 523 w 1045"/>
                  <a:gd name="T55" fmla="*/ 0 h 1310"/>
                  <a:gd name="T56" fmla="*/ 549 w 1045"/>
                  <a:gd name="T57" fmla="*/ 0 h 1310"/>
                  <a:gd name="T58" fmla="*/ 601 w 1045"/>
                  <a:gd name="T59" fmla="*/ 4 h 1310"/>
                  <a:gd name="T60" fmla="*/ 652 w 1045"/>
                  <a:gd name="T61" fmla="*/ 15 h 1310"/>
                  <a:gd name="T62" fmla="*/ 701 w 1045"/>
                  <a:gd name="T63" fmla="*/ 31 h 1310"/>
                  <a:gd name="T64" fmla="*/ 769 w 1045"/>
                  <a:gd name="T65" fmla="*/ 61 h 1310"/>
                  <a:gd name="T66" fmla="*/ 852 w 1045"/>
                  <a:gd name="T67" fmla="*/ 114 h 1310"/>
                  <a:gd name="T68" fmla="*/ 923 w 1045"/>
                  <a:gd name="T69" fmla="*/ 183 h 1310"/>
                  <a:gd name="T70" fmla="*/ 980 w 1045"/>
                  <a:gd name="T71" fmla="*/ 263 h 1310"/>
                  <a:gd name="T72" fmla="*/ 1002 w 1045"/>
                  <a:gd name="T73" fmla="*/ 306 h 1310"/>
                  <a:gd name="T74" fmla="*/ 1020 w 1045"/>
                  <a:gd name="T75" fmla="*/ 353 h 1310"/>
                  <a:gd name="T76" fmla="*/ 1033 w 1045"/>
                  <a:gd name="T77" fmla="*/ 401 h 1310"/>
                  <a:gd name="T78" fmla="*/ 1041 w 1045"/>
                  <a:gd name="T79" fmla="*/ 452 h 1310"/>
                  <a:gd name="T80" fmla="*/ 1045 w 1045"/>
                  <a:gd name="T81" fmla="*/ 502 h 1310"/>
                  <a:gd name="T82" fmla="*/ 1043 w 1045"/>
                  <a:gd name="T83" fmla="*/ 527 h 1310"/>
                  <a:gd name="T84" fmla="*/ 1035 w 1045"/>
                  <a:gd name="T85" fmla="*/ 599 h 1310"/>
                  <a:gd name="T86" fmla="*/ 1008 w 1045"/>
                  <a:gd name="T87" fmla="*/ 689 h 1310"/>
                  <a:gd name="T88" fmla="*/ 994 w 1045"/>
                  <a:gd name="T89" fmla="*/ 719 h 1310"/>
                  <a:gd name="T90" fmla="*/ 978 w 1045"/>
                  <a:gd name="T91" fmla="*/ 747 h 1310"/>
                  <a:gd name="T92" fmla="*/ 844 w 1045"/>
                  <a:gd name="T93" fmla="*/ 1022 h 1310"/>
                  <a:gd name="T94" fmla="*/ 822 w 1045"/>
                  <a:gd name="T95" fmla="*/ 1101 h 1310"/>
                  <a:gd name="T96" fmla="*/ 818 w 1045"/>
                  <a:gd name="T97" fmla="*/ 1132 h 1310"/>
                  <a:gd name="T98" fmla="*/ 816 w 1045"/>
                  <a:gd name="T99" fmla="*/ 1156 h 1310"/>
                  <a:gd name="T100" fmla="*/ 810 w 1045"/>
                  <a:gd name="T101" fmla="*/ 1211 h 1310"/>
                  <a:gd name="T102" fmla="*/ 802 w 1045"/>
                  <a:gd name="T103" fmla="*/ 1233 h 1310"/>
                  <a:gd name="T104" fmla="*/ 794 w 1045"/>
                  <a:gd name="T105" fmla="*/ 1247 h 1310"/>
                  <a:gd name="T106" fmla="*/ 767 w 1045"/>
                  <a:gd name="T107" fmla="*/ 1277 h 1310"/>
                  <a:gd name="T108" fmla="*/ 739 w 1045"/>
                  <a:gd name="T109" fmla="*/ 1300 h 1310"/>
                  <a:gd name="T110" fmla="*/ 523 w 1045"/>
                  <a:gd name="T111" fmla="*/ 1310 h 13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045" h="1310">
                    <a:moveTo>
                      <a:pt x="322" y="1310"/>
                    </a:moveTo>
                    <a:lnTo>
                      <a:pt x="322" y="1310"/>
                    </a:lnTo>
                    <a:lnTo>
                      <a:pt x="304" y="1300"/>
                    </a:lnTo>
                    <a:lnTo>
                      <a:pt x="290" y="1288"/>
                    </a:lnTo>
                    <a:lnTo>
                      <a:pt x="276" y="1277"/>
                    </a:lnTo>
                    <a:lnTo>
                      <a:pt x="266" y="1267"/>
                    </a:lnTo>
                    <a:lnTo>
                      <a:pt x="251" y="1247"/>
                    </a:lnTo>
                    <a:lnTo>
                      <a:pt x="241" y="1233"/>
                    </a:lnTo>
                    <a:lnTo>
                      <a:pt x="241" y="1233"/>
                    </a:lnTo>
                    <a:lnTo>
                      <a:pt x="237" y="1223"/>
                    </a:lnTo>
                    <a:lnTo>
                      <a:pt x="235" y="1211"/>
                    </a:lnTo>
                    <a:lnTo>
                      <a:pt x="229" y="1184"/>
                    </a:lnTo>
                    <a:lnTo>
                      <a:pt x="227" y="1156"/>
                    </a:lnTo>
                    <a:lnTo>
                      <a:pt x="227" y="1132"/>
                    </a:lnTo>
                    <a:lnTo>
                      <a:pt x="227" y="1132"/>
                    </a:lnTo>
                    <a:lnTo>
                      <a:pt x="225" y="1118"/>
                    </a:lnTo>
                    <a:lnTo>
                      <a:pt x="223" y="1101"/>
                    </a:lnTo>
                    <a:lnTo>
                      <a:pt x="213" y="1065"/>
                    </a:lnTo>
                    <a:lnTo>
                      <a:pt x="199" y="1022"/>
                    </a:lnTo>
                    <a:lnTo>
                      <a:pt x="199" y="1022"/>
                    </a:lnTo>
                    <a:lnTo>
                      <a:pt x="65" y="747"/>
                    </a:lnTo>
                    <a:lnTo>
                      <a:pt x="65" y="747"/>
                    </a:lnTo>
                    <a:lnTo>
                      <a:pt x="51" y="719"/>
                    </a:lnTo>
                    <a:lnTo>
                      <a:pt x="37" y="689"/>
                    </a:lnTo>
                    <a:lnTo>
                      <a:pt x="37" y="689"/>
                    </a:lnTo>
                    <a:lnTo>
                      <a:pt x="21" y="644"/>
                    </a:lnTo>
                    <a:lnTo>
                      <a:pt x="11" y="599"/>
                    </a:lnTo>
                    <a:lnTo>
                      <a:pt x="2" y="551"/>
                    </a:lnTo>
                    <a:lnTo>
                      <a:pt x="0" y="527"/>
                    </a:lnTo>
                    <a:lnTo>
                      <a:pt x="0" y="502"/>
                    </a:lnTo>
                    <a:lnTo>
                      <a:pt x="0" y="502"/>
                    </a:lnTo>
                    <a:lnTo>
                      <a:pt x="0" y="476"/>
                    </a:lnTo>
                    <a:lnTo>
                      <a:pt x="2" y="452"/>
                    </a:lnTo>
                    <a:lnTo>
                      <a:pt x="6" y="425"/>
                    </a:lnTo>
                    <a:lnTo>
                      <a:pt x="11" y="401"/>
                    </a:lnTo>
                    <a:lnTo>
                      <a:pt x="17" y="377"/>
                    </a:lnTo>
                    <a:lnTo>
                      <a:pt x="25" y="353"/>
                    </a:lnTo>
                    <a:lnTo>
                      <a:pt x="33" y="330"/>
                    </a:lnTo>
                    <a:lnTo>
                      <a:pt x="41" y="306"/>
                    </a:lnTo>
                    <a:lnTo>
                      <a:pt x="53" y="284"/>
                    </a:lnTo>
                    <a:lnTo>
                      <a:pt x="63" y="263"/>
                    </a:lnTo>
                    <a:lnTo>
                      <a:pt x="89" y="221"/>
                    </a:lnTo>
                    <a:lnTo>
                      <a:pt x="120" y="183"/>
                    </a:lnTo>
                    <a:lnTo>
                      <a:pt x="154" y="146"/>
                    </a:lnTo>
                    <a:lnTo>
                      <a:pt x="191" y="114"/>
                    </a:lnTo>
                    <a:lnTo>
                      <a:pt x="231" y="85"/>
                    </a:lnTo>
                    <a:lnTo>
                      <a:pt x="274" y="61"/>
                    </a:lnTo>
                    <a:lnTo>
                      <a:pt x="320" y="39"/>
                    </a:lnTo>
                    <a:lnTo>
                      <a:pt x="344" y="31"/>
                    </a:lnTo>
                    <a:lnTo>
                      <a:pt x="369" y="23"/>
                    </a:lnTo>
                    <a:lnTo>
                      <a:pt x="393" y="15"/>
                    </a:lnTo>
                    <a:lnTo>
                      <a:pt x="417" y="11"/>
                    </a:lnTo>
                    <a:lnTo>
                      <a:pt x="444" y="4"/>
                    </a:lnTo>
                    <a:lnTo>
                      <a:pt x="470" y="2"/>
                    </a:lnTo>
                    <a:lnTo>
                      <a:pt x="496" y="0"/>
                    </a:lnTo>
                    <a:lnTo>
                      <a:pt x="523" y="0"/>
                    </a:lnTo>
                    <a:lnTo>
                      <a:pt x="523" y="0"/>
                    </a:lnTo>
                    <a:lnTo>
                      <a:pt x="549" y="0"/>
                    </a:lnTo>
                    <a:lnTo>
                      <a:pt x="575" y="2"/>
                    </a:lnTo>
                    <a:lnTo>
                      <a:pt x="601" y="4"/>
                    </a:lnTo>
                    <a:lnTo>
                      <a:pt x="626" y="11"/>
                    </a:lnTo>
                    <a:lnTo>
                      <a:pt x="652" y="15"/>
                    </a:lnTo>
                    <a:lnTo>
                      <a:pt x="676" y="23"/>
                    </a:lnTo>
                    <a:lnTo>
                      <a:pt x="701" y="31"/>
                    </a:lnTo>
                    <a:lnTo>
                      <a:pt x="725" y="39"/>
                    </a:lnTo>
                    <a:lnTo>
                      <a:pt x="769" y="61"/>
                    </a:lnTo>
                    <a:lnTo>
                      <a:pt x="812" y="85"/>
                    </a:lnTo>
                    <a:lnTo>
                      <a:pt x="852" y="114"/>
                    </a:lnTo>
                    <a:lnTo>
                      <a:pt x="891" y="146"/>
                    </a:lnTo>
                    <a:lnTo>
                      <a:pt x="923" y="183"/>
                    </a:lnTo>
                    <a:lnTo>
                      <a:pt x="954" y="221"/>
                    </a:lnTo>
                    <a:lnTo>
                      <a:pt x="980" y="263"/>
                    </a:lnTo>
                    <a:lnTo>
                      <a:pt x="992" y="284"/>
                    </a:lnTo>
                    <a:lnTo>
                      <a:pt x="1002" y="306"/>
                    </a:lnTo>
                    <a:lnTo>
                      <a:pt x="1012" y="330"/>
                    </a:lnTo>
                    <a:lnTo>
                      <a:pt x="1020" y="353"/>
                    </a:lnTo>
                    <a:lnTo>
                      <a:pt x="1026" y="377"/>
                    </a:lnTo>
                    <a:lnTo>
                      <a:pt x="1033" y="401"/>
                    </a:lnTo>
                    <a:lnTo>
                      <a:pt x="1039" y="425"/>
                    </a:lnTo>
                    <a:lnTo>
                      <a:pt x="1041" y="452"/>
                    </a:lnTo>
                    <a:lnTo>
                      <a:pt x="1043" y="476"/>
                    </a:lnTo>
                    <a:lnTo>
                      <a:pt x="1045" y="502"/>
                    </a:lnTo>
                    <a:lnTo>
                      <a:pt x="1045" y="502"/>
                    </a:lnTo>
                    <a:lnTo>
                      <a:pt x="1043" y="527"/>
                    </a:lnTo>
                    <a:lnTo>
                      <a:pt x="1041" y="551"/>
                    </a:lnTo>
                    <a:lnTo>
                      <a:pt x="1035" y="599"/>
                    </a:lnTo>
                    <a:lnTo>
                      <a:pt x="1022" y="644"/>
                    </a:lnTo>
                    <a:lnTo>
                      <a:pt x="1008" y="689"/>
                    </a:lnTo>
                    <a:lnTo>
                      <a:pt x="1008" y="689"/>
                    </a:lnTo>
                    <a:lnTo>
                      <a:pt x="994" y="719"/>
                    </a:lnTo>
                    <a:lnTo>
                      <a:pt x="978" y="747"/>
                    </a:lnTo>
                    <a:lnTo>
                      <a:pt x="978" y="747"/>
                    </a:lnTo>
                    <a:lnTo>
                      <a:pt x="844" y="1022"/>
                    </a:lnTo>
                    <a:lnTo>
                      <a:pt x="844" y="1022"/>
                    </a:lnTo>
                    <a:lnTo>
                      <a:pt x="830" y="1065"/>
                    </a:lnTo>
                    <a:lnTo>
                      <a:pt x="822" y="1101"/>
                    </a:lnTo>
                    <a:lnTo>
                      <a:pt x="818" y="1118"/>
                    </a:lnTo>
                    <a:lnTo>
                      <a:pt x="818" y="1132"/>
                    </a:lnTo>
                    <a:lnTo>
                      <a:pt x="818" y="1132"/>
                    </a:lnTo>
                    <a:lnTo>
                      <a:pt x="816" y="1156"/>
                    </a:lnTo>
                    <a:lnTo>
                      <a:pt x="814" y="1184"/>
                    </a:lnTo>
                    <a:lnTo>
                      <a:pt x="810" y="1211"/>
                    </a:lnTo>
                    <a:lnTo>
                      <a:pt x="806" y="1223"/>
                    </a:lnTo>
                    <a:lnTo>
                      <a:pt x="802" y="1233"/>
                    </a:lnTo>
                    <a:lnTo>
                      <a:pt x="802" y="1233"/>
                    </a:lnTo>
                    <a:lnTo>
                      <a:pt x="794" y="1247"/>
                    </a:lnTo>
                    <a:lnTo>
                      <a:pt x="778" y="1267"/>
                    </a:lnTo>
                    <a:lnTo>
                      <a:pt x="767" y="1277"/>
                    </a:lnTo>
                    <a:lnTo>
                      <a:pt x="755" y="1288"/>
                    </a:lnTo>
                    <a:lnTo>
                      <a:pt x="739" y="1300"/>
                    </a:lnTo>
                    <a:lnTo>
                      <a:pt x="723" y="1310"/>
                    </a:lnTo>
                    <a:lnTo>
                      <a:pt x="523" y="1310"/>
                    </a:lnTo>
                    <a:lnTo>
                      <a:pt x="322" y="131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0" name="Freeform 154"/>
              <p:cNvSpPr>
                <a:spLocks/>
              </p:cNvSpPr>
              <p:nvPr/>
            </p:nvSpPr>
            <p:spPr bwMode="auto">
              <a:xfrm>
                <a:off x="2217" y="380"/>
                <a:ext cx="1045" cy="1312"/>
              </a:xfrm>
              <a:custGeom>
                <a:avLst/>
                <a:gdLst>
                  <a:gd name="T0" fmla="*/ 523 w 1045"/>
                  <a:gd name="T1" fmla="*/ 0 h 1312"/>
                  <a:gd name="T2" fmla="*/ 470 w 1045"/>
                  <a:gd name="T3" fmla="*/ 4 h 1312"/>
                  <a:gd name="T4" fmla="*/ 417 w 1045"/>
                  <a:gd name="T5" fmla="*/ 10 h 1312"/>
                  <a:gd name="T6" fmla="*/ 367 w 1045"/>
                  <a:gd name="T7" fmla="*/ 23 h 1312"/>
                  <a:gd name="T8" fmla="*/ 320 w 1045"/>
                  <a:gd name="T9" fmla="*/ 41 h 1312"/>
                  <a:gd name="T10" fmla="*/ 231 w 1045"/>
                  <a:gd name="T11" fmla="*/ 87 h 1312"/>
                  <a:gd name="T12" fmla="*/ 154 w 1045"/>
                  <a:gd name="T13" fmla="*/ 148 h 1312"/>
                  <a:gd name="T14" fmla="*/ 89 w 1045"/>
                  <a:gd name="T15" fmla="*/ 223 h 1312"/>
                  <a:gd name="T16" fmla="*/ 51 w 1045"/>
                  <a:gd name="T17" fmla="*/ 286 h 1312"/>
                  <a:gd name="T18" fmla="*/ 31 w 1045"/>
                  <a:gd name="T19" fmla="*/ 332 h 1312"/>
                  <a:gd name="T20" fmla="*/ 17 w 1045"/>
                  <a:gd name="T21" fmla="*/ 379 h 1312"/>
                  <a:gd name="T22" fmla="*/ 6 w 1045"/>
                  <a:gd name="T23" fmla="*/ 427 h 1312"/>
                  <a:gd name="T24" fmla="*/ 0 w 1045"/>
                  <a:gd name="T25" fmla="*/ 478 h 1312"/>
                  <a:gd name="T26" fmla="*/ 0 w 1045"/>
                  <a:gd name="T27" fmla="*/ 504 h 1312"/>
                  <a:gd name="T28" fmla="*/ 2 w 1045"/>
                  <a:gd name="T29" fmla="*/ 553 h 1312"/>
                  <a:gd name="T30" fmla="*/ 21 w 1045"/>
                  <a:gd name="T31" fmla="*/ 646 h 1312"/>
                  <a:gd name="T32" fmla="*/ 37 w 1045"/>
                  <a:gd name="T33" fmla="*/ 691 h 1312"/>
                  <a:gd name="T34" fmla="*/ 65 w 1045"/>
                  <a:gd name="T35" fmla="*/ 749 h 1312"/>
                  <a:gd name="T36" fmla="*/ 199 w 1045"/>
                  <a:gd name="T37" fmla="*/ 1026 h 1312"/>
                  <a:gd name="T38" fmla="*/ 213 w 1045"/>
                  <a:gd name="T39" fmla="*/ 1069 h 1312"/>
                  <a:gd name="T40" fmla="*/ 225 w 1045"/>
                  <a:gd name="T41" fmla="*/ 1120 h 1312"/>
                  <a:gd name="T42" fmla="*/ 227 w 1045"/>
                  <a:gd name="T43" fmla="*/ 1134 h 1312"/>
                  <a:gd name="T44" fmla="*/ 229 w 1045"/>
                  <a:gd name="T45" fmla="*/ 1186 h 1312"/>
                  <a:gd name="T46" fmla="*/ 237 w 1045"/>
                  <a:gd name="T47" fmla="*/ 1227 h 1312"/>
                  <a:gd name="T48" fmla="*/ 241 w 1045"/>
                  <a:gd name="T49" fmla="*/ 1237 h 1312"/>
                  <a:gd name="T50" fmla="*/ 266 w 1045"/>
                  <a:gd name="T51" fmla="*/ 1269 h 1312"/>
                  <a:gd name="T52" fmla="*/ 290 w 1045"/>
                  <a:gd name="T53" fmla="*/ 1292 h 1312"/>
                  <a:gd name="T54" fmla="*/ 322 w 1045"/>
                  <a:gd name="T55" fmla="*/ 1312 h 1312"/>
                  <a:gd name="T56" fmla="*/ 723 w 1045"/>
                  <a:gd name="T57" fmla="*/ 1312 h 1312"/>
                  <a:gd name="T58" fmla="*/ 739 w 1045"/>
                  <a:gd name="T59" fmla="*/ 1302 h 1312"/>
                  <a:gd name="T60" fmla="*/ 767 w 1045"/>
                  <a:gd name="T61" fmla="*/ 1279 h 1312"/>
                  <a:gd name="T62" fmla="*/ 794 w 1045"/>
                  <a:gd name="T63" fmla="*/ 1251 h 1312"/>
                  <a:gd name="T64" fmla="*/ 802 w 1045"/>
                  <a:gd name="T65" fmla="*/ 1237 h 1312"/>
                  <a:gd name="T66" fmla="*/ 810 w 1045"/>
                  <a:gd name="T67" fmla="*/ 1215 h 1312"/>
                  <a:gd name="T68" fmla="*/ 816 w 1045"/>
                  <a:gd name="T69" fmla="*/ 1158 h 1312"/>
                  <a:gd name="T70" fmla="*/ 818 w 1045"/>
                  <a:gd name="T71" fmla="*/ 1134 h 1312"/>
                  <a:gd name="T72" fmla="*/ 822 w 1045"/>
                  <a:gd name="T73" fmla="*/ 1103 h 1312"/>
                  <a:gd name="T74" fmla="*/ 844 w 1045"/>
                  <a:gd name="T75" fmla="*/ 1026 h 1312"/>
                  <a:gd name="T76" fmla="*/ 980 w 1045"/>
                  <a:gd name="T77" fmla="*/ 749 h 1312"/>
                  <a:gd name="T78" fmla="*/ 994 w 1045"/>
                  <a:gd name="T79" fmla="*/ 721 h 1312"/>
                  <a:gd name="T80" fmla="*/ 1008 w 1045"/>
                  <a:gd name="T81" fmla="*/ 691 h 1312"/>
                  <a:gd name="T82" fmla="*/ 1035 w 1045"/>
                  <a:gd name="T83" fmla="*/ 601 h 1312"/>
                  <a:gd name="T84" fmla="*/ 1045 w 1045"/>
                  <a:gd name="T85" fmla="*/ 529 h 1312"/>
                  <a:gd name="T86" fmla="*/ 1045 w 1045"/>
                  <a:gd name="T87" fmla="*/ 504 h 1312"/>
                  <a:gd name="T88" fmla="*/ 1043 w 1045"/>
                  <a:gd name="T89" fmla="*/ 454 h 1312"/>
                  <a:gd name="T90" fmla="*/ 1035 w 1045"/>
                  <a:gd name="T91" fmla="*/ 403 h 1312"/>
                  <a:gd name="T92" fmla="*/ 1020 w 1045"/>
                  <a:gd name="T93" fmla="*/ 355 h 1312"/>
                  <a:gd name="T94" fmla="*/ 1002 w 1045"/>
                  <a:gd name="T95" fmla="*/ 308 h 1312"/>
                  <a:gd name="T96" fmla="*/ 982 w 1045"/>
                  <a:gd name="T97" fmla="*/ 263 h 1312"/>
                  <a:gd name="T98" fmla="*/ 925 w 1045"/>
                  <a:gd name="T99" fmla="*/ 185 h 1312"/>
                  <a:gd name="T100" fmla="*/ 852 w 1045"/>
                  <a:gd name="T101" fmla="*/ 116 h 1312"/>
                  <a:gd name="T102" fmla="*/ 769 w 1045"/>
                  <a:gd name="T103" fmla="*/ 61 h 1312"/>
                  <a:gd name="T104" fmla="*/ 701 w 1045"/>
                  <a:gd name="T105" fmla="*/ 31 h 1312"/>
                  <a:gd name="T106" fmla="*/ 652 w 1045"/>
                  <a:gd name="T107" fmla="*/ 17 h 1312"/>
                  <a:gd name="T108" fmla="*/ 601 w 1045"/>
                  <a:gd name="T109" fmla="*/ 6 h 1312"/>
                  <a:gd name="T110" fmla="*/ 549 w 1045"/>
                  <a:gd name="T111" fmla="*/ 2 h 13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045" h="1312">
                    <a:moveTo>
                      <a:pt x="523" y="0"/>
                    </a:moveTo>
                    <a:lnTo>
                      <a:pt x="523" y="0"/>
                    </a:lnTo>
                    <a:lnTo>
                      <a:pt x="496" y="2"/>
                    </a:lnTo>
                    <a:lnTo>
                      <a:pt x="470" y="4"/>
                    </a:lnTo>
                    <a:lnTo>
                      <a:pt x="444" y="6"/>
                    </a:lnTo>
                    <a:lnTo>
                      <a:pt x="417" y="10"/>
                    </a:lnTo>
                    <a:lnTo>
                      <a:pt x="393" y="17"/>
                    </a:lnTo>
                    <a:lnTo>
                      <a:pt x="367" y="23"/>
                    </a:lnTo>
                    <a:lnTo>
                      <a:pt x="342" y="31"/>
                    </a:lnTo>
                    <a:lnTo>
                      <a:pt x="320" y="41"/>
                    </a:lnTo>
                    <a:lnTo>
                      <a:pt x="274" y="61"/>
                    </a:lnTo>
                    <a:lnTo>
                      <a:pt x="231" y="87"/>
                    </a:lnTo>
                    <a:lnTo>
                      <a:pt x="191" y="116"/>
                    </a:lnTo>
                    <a:lnTo>
                      <a:pt x="154" y="148"/>
                    </a:lnTo>
                    <a:lnTo>
                      <a:pt x="120" y="185"/>
                    </a:lnTo>
                    <a:lnTo>
                      <a:pt x="89" y="223"/>
                    </a:lnTo>
                    <a:lnTo>
                      <a:pt x="63" y="263"/>
                    </a:lnTo>
                    <a:lnTo>
                      <a:pt x="51" y="286"/>
                    </a:lnTo>
                    <a:lnTo>
                      <a:pt x="41" y="308"/>
                    </a:lnTo>
                    <a:lnTo>
                      <a:pt x="31" y="332"/>
                    </a:lnTo>
                    <a:lnTo>
                      <a:pt x="23" y="355"/>
                    </a:lnTo>
                    <a:lnTo>
                      <a:pt x="17" y="379"/>
                    </a:lnTo>
                    <a:lnTo>
                      <a:pt x="11" y="403"/>
                    </a:lnTo>
                    <a:lnTo>
                      <a:pt x="6" y="427"/>
                    </a:lnTo>
                    <a:lnTo>
                      <a:pt x="2" y="454"/>
                    </a:lnTo>
                    <a:lnTo>
                      <a:pt x="0" y="478"/>
                    </a:lnTo>
                    <a:lnTo>
                      <a:pt x="0" y="504"/>
                    </a:lnTo>
                    <a:lnTo>
                      <a:pt x="0" y="504"/>
                    </a:lnTo>
                    <a:lnTo>
                      <a:pt x="0" y="529"/>
                    </a:lnTo>
                    <a:lnTo>
                      <a:pt x="2" y="553"/>
                    </a:lnTo>
                    <a:lnTo>
                      <a:pt x="9" y="601"/>
                    </a:lnTo>
                    <a:lnTo>
                      <a:pt x="21" y="646"/>
                    </a:lnTo>
                    <a:lnTo>
                      <a:pt x="37" y="691"/>
                    </a:lnTo>
                    <a:lnTo>
                      <a:pt x="37" y="691"/>
                    </a:lnTo>
                    <a:lnTo>
                      <a:pt x="49" y="721"/>
                    </a:lnTo>
                    <a:lnTo>
                      <a:pt x="65" y="749"/>
                    </a:lnTo>
                    <a:lnTo>
                      <a:pt x="65" y="749"/>
                    </a:lnTo>
                    <a:lnTo>
                      <a:pt x="199" y="1026"/>
                    </a:lnTo>
                    <a:lnTo>
                      <a:pt x="199" y="1026"/>
                    </a:lnTo>
                    <a:lnTo>
                      <a:pt x="213" y="1069"/>
                    </a:lnTo>
                    <a:lnTo>
                      <a:pt x="223" y="1103"/>
                    </a:lnTo>
                    <a:lnTo>
                      <a:pt x="225" y="1120"/>
                    </a:lnTo>
                    <a:lnTo>
                      <a:pt x="227" y="1134"/>
                    </a:lnTo>
                    <a:lnTo>
                      <a:pt x="227" y="1134"/>
                    </a:lnTo>
                    <a:lnTo>
                      <a:pt x="227" y="1158"/>
                    </a:lnTo>
                    <a:lnTo>
                      <a:pt x="229" y="1186"/>
                    </a:lnTo>
                    <a:lnTo>
                      <a:pt x="233" y="1215"/>
                    </a:lnTo>
                    <a:lnTo>
                      <a:pt x="237" y="1227"/>
                    </a:lnTo>
                    <a:lnTo>
                      <a:pt x="241" y="1237"/>
                    </a:lnTo>
                    <a:lnTo>
                      <a:pt x="241" y="1237"/>
                    </a:lnTo>
                    <a:lnTo>
                      <a:pt x="249" y="1251"/>
                    </a:lnTo>
                    <a:lnTo>
                      <a:pt x="266" y="1269"/>
                    </a:lnTo>
                    <a:lnTo>
                      <a:pt x="276" y="1279"/>
                    </a:lnTo>
                    <a:lnTo>
                      <a:pt x="290" y="1292"/>
                    </a:lnTo>
                    <a:lnTo>
                      <a:pt x="304" y="1302"/>
                    </a:lnTo>
                    <a:lnTo>
                      <a:pt x="322" y="1312"/>
                    </a:lnTo>
                    <a:lnTo>
                      <a:pt x="523" y="1312"/>
                    </a:lnTo>
                    <a:lnTo>
                      <a:pt x="723" y="1312"/>
                    </a:lnTo>
                    <a:lnTo>
                      <a:pt x="723" y="1312"/>
                    </a:lnTo>
                    <a:lnTo>
                      <a:pt x="739" y="1302"/>
                    </a:lnTo>
                    <a:lnTo>
                      <a:pt x="755" y="1292"/>
                    </a:lnTo>
                    <a:lnTo>
                      <a:pt x="767" y="1279"/>
                    </a:lnTo>
                    <a:lnTo>
                      <a:pt x="780" y="1269"/>
                    </a:lnTo>
                    <a:lnTo>
                      <a:pt x="794" y="1251"/>
                    </a:lnTo>
                    <a:lnTo>
                      <a:pt x="802" y="1237"/>
                    </a:lnTo>
                    <a:lnTo>
                      <a:pt x="802" y="1237"/>
                    </a:lnTo>
                    <a:lnTo>
                      <a:pt x="806" y="1227"/>
                    </a:lnTo>
                    <a:lnTo>
                      <a:pt x="810" y="1215"/>
                    </a:lnTo>
                    <a:lnTo>
                      <a:pt x="814" y="1186"/>
                    </a:lnTo>
                    <a:lnTo>
                      <a:pt x="816" y="1158"/>
                    </a:lnTo>
                    <a:lnTo>
                      <a:pt x="818" y="1134"/>
                    </a:lnTo>
                    <a:lnTo>
                      <a:pt x="818" y="1134"/>
                    </a:lnTo>
                    <a:lnTo>
                      <a:pt x="818" y="1120"/>
                    </a:lnTo>
                    <a:lnTo>
                      <a:pt x="822" y="1103"/>
                    </a:lnTo>
                    <a:lnTo>
                      <a:pt x="832" y="1069"/>
                    </a:lnTo>
                    <a:lnTo>
                      <a:pt x="844" y="1026"/>
                    </a:lnTo>
                    <a:lnTo>
                      <a:pt x="844" y="1026"/>
                    </a:lnTo>
                    <a:lnTo>
                      <a:pt x="980" y="749"/>
                    </a:lnTo>
                    <a:lnTo>
                      <a:pt x="980" y="749"/>
                    </a:lnTo>
                    <a:lnTo>
                      <a:pt x="994" y="721"/>
                    </a:lnTo>
                    <a:lnTo>
                      <a:pt x="1008" y="691"/>
                    </a:lnTo>
                    <a:lnTo>
                      <a:pt x="1008" y="691"/>
                    </a:lnTo>
                    <a:lnTo>
                      <a:pt x="1024" y="646"/>
                    </a:lnTo>
                    <a:lnTo>
                      <a:pt x="1035" y="601"/>
                    </a:lnTo>
                    <a:lnTo>
                      <a:pt x="1043" y="553"/>
                    </a:lnTo>
                    <a:lnTo>
                      <a:pt x="1045" y="529"/>
                    </a:lnTo>
                    <a:lnTo>
                      <a:pt x="1045" y="504"/>
                    </a:lnTo>
                    <a:lnTo>
                      <a:pt x="1045" y="504"/>
                    </a:lnTo>
                    <a:lnTo>
                      <a:pt x="1045" y="478"/>
                    </a:lnTo>
                    <a:lnTo>
                      <a:pt x="1043" y="454"/>
                    </a:lnTo>
                    <a:lnTo>
                      <a:pt x="1039" y="427"/>
                    </a:lnTo>
                    <a:lnTo>
                      <a:pt x="1035" y="403"/>
                    </a:lnTo>
                    <a:lnTo>
                      <a:pt x="1029" y="379"/>
                    </a:lnTo>
                    <a:lnTo>
                      <a:pt x="1020" y="355"/>
                    </a:lnTo>
                    <a:lnTo>
                      <a:pt x="1012" y="332"/>
                    </a:lnTo>
                    <a:lnTo>
                      <a:pt x="1002" y="308"/>
                    </a:lnTo>
                    <a:lnTo>
                      <a:pt x="992" y="286"/>
                    </a:lnTo>
                    <a:lnTo>
                      <a:pt x="982" y="263"/>
                    </a:lnTo>
                    <a:lnTo>
                      <a:pt x="954" y="223"/>
                    </a:lnTo>
                    <a:lnTo>
                      <a:pt x="925" y="185"/>
                    </a:lnTo>
                    <a:lnTo>
                      <a:pt x="891" y="148"/>
                    </a:lnTo>
                    <a:lnTo>
                      <a:pt x="852" y="116"/>
                    </a:lnTo>
                    <a:lnTo>
                      <a:pt x="814" y="87"/>
                    </a:lnTo>
                    <a:lnTo>
                      <a:pt x="769" y="61"/>
                    </a:lnTo>
                    <a:lnTo>
                      <a:pt x="725" y="41"/>
                    </a:lnTo>
                    <a:lnTo>
                      <a:pt x="701" y="31"/>
                    </a:lnTo>
                    <a:lnTo>
                      <a:pt x="676" y="23"/>
                    </a:lnTo>
                    <a:lnTo>
                      <a:pt x="652" y="17"/>
                    </a:lnTo>
                    <a:lnTo>
                      <a:pt x="626" y="10"/>
                    </a:lnTo>
                    <a:lnTo>
                      <a:pt x="601" y="6"/>
                    </a:lnTo>
                    <a:lnTo>
                      <a:pt x="575" y="4"/>
                    </a:lnTo>
                    <a:lnTo>
                      <a:pt x="549" y="2"/>
                    </a:lnTo>
                    <a:lnTo>
                      <a:pt x="52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1" name="Freeform 155"/>
              <p:cNvSpPr>
                <a:spLocks noEditPoints="1"/>
              </p:cNvSpPr>
              <p:nvPr/>
            </p:nvSpPr>
            <p:spPr bwMode="auto">
              <a:xfrm>
                <a:off x="2217" y="382"/>
                <a:ext cx="1045" cy="1310"/>
              </a:xfrm>
              <a:custGeom>
                <a:avLst/>
                <a:gdLst>
                  <a:gd name="T0" fmla="*/ 290 w 1045"/>
                  <a:gd name="T1" fmla="*/ 1288 h 1310"/>
                  <a:gd name="T2" fmla="*/ 243 w 1045"/>
                  <a:gd name="T3" fmla="*/ 1233 h 1310"/>
                  <a:gd name="T4" fmla="*/ 231 w 1045"/>
                  <a:gd name="T5" fmla="*/ 1182 h 1310"/>
                  <a:gd name="T6" fmla="*/ 227 w 1045"/>
                  <a:gd name="T7" fmla="*/ 1118 h 1310"/>
                  <a:gd name="T8" fmla="*/ 201 w 1045"/>
                  <a:gd name="T9" fmla="*/ 1022 h 1310"/>
                  <a:gd name="T10" fmla="*/ 37 w 1045"/>
                  <a:gd name="T11" fmla="*/ 689 h 1310"/>
                  <a:gd name="T12" fmla="*/ 2 w 1045"/>
                  <a:gd name="T13" fmla="*/ 551 h 1310"/>
                  <a:gd name="T14" fmla="*/ 2 w 1045"/>
                  <a:gd name="T15" fmla="*/ 476 h 1310"/>
                  <a:gd name="T16" fmla="*/ 17 w 1045"/>
                  <a:gd name="T17" fmla="*/ 377 h 1310"/>
                  <a:gd name="T18" fmla="*/ 53 w 1045"/>
                  <a:gd name="T19" fmla="*/ 284 h 1310"/>
                  <a:gd name="T20" fmla="*/ 154 w 1045"/>
                  <a:gd name="T21" fmla="*/ 148 h 1310"/>
                  <a:gd name="T22" fmla="*/ 320 w 1045"/>
                  <a:gd name="T23" fmla="*/ 39 h 1310"/>
                  <a:gd name="T24" fmla="*/ 417 w 1045"/>
                  <a:gd name="T25" fmla="*/ 11 h 1310"/>
                  <a:gd name="T26" fmla="*/ 523 w 1045"/>
                  <a:gd name="T27" fmla="*/ 0 h 1310"/>
                  <a:gd name="T28" fmla="*/ 601 w 1045"/>
                  <a:gd name="T29" fmla="*/ 6 h 1310"/>
                  <a:gd name="T30" fmla="*/ 701 w 1045"/>
                  <a:gd name="T31" fmla="*/ 31 h 1310"/>
                  <a:gd name="T32" fmla="*/ 852 w 1045"/>
                  <a:gd name="T33" fmla="*/ 116 h 1310"/>
                  <a:gd name="T34" fmla="*/ 980 w 1045"/>
                  <a:gd name="T35" fmla="*/ 263 h 1310"/>
                  <a:gd name="T36" fmla="*/ 1020 w 1045"/>
                  <a:gd name="T37" fmla="*/ 353 h 1310"/>
                  <a:gd name="T38" fmla="*/ 1041 w 1045"/>
                  <a:gd name="T39" fmla="*/ 452 h 1310"/>
                  <a:gd name="T40" fmla="*/ 1043 w 1045"/>
                  <a:gd name="T41" fmla="*/ 527 h 1310"/>
                  <a:gd name="T42" fmla="*/ 1006 w 1045"/>
                  <a:gd name="T43" fmla="*/ 689 h 1310"/>
                  <a:gd name="T44" fmla="*/ 978 w 1045"/>
                  <a:gd name="T45" fmla="*/ 747 h 1310"/>
                  <a:gd name="T46" fmla="*/ 822 w 1045"/>
                  <a:gd name="T47" fmla="*/ 1101 h 1310"/>
                  <a:gd name="T48" fmla="*/ 816 w 1045"/>
                  <a:gd name="T49" fmla="*/ 1156 h 1310"/>
                  <a:gd name="T50" fmla="*/ 802 w 1045"/>
                  <a:gd name="T51" fmla="*/ 1233 h 1310"/>
                  <a:gd name="T52" fmla="*/ 767 w 1045"/>
                  <a:gd name="T53" fmla="*/ 1277 h 1310"/>
                  <a:gd name="T54" fmla="*/ 523 w 1045"/>
                  <a:gd name="T55" fmla="*/ 1308 h 1310"/>
                  <a:gd name="T56" fmla="*/ 496 w 1045"/>
                  <a:gd name="T57" fmla="*/ 0 h 1310"/>
                  <a:gd name="T58" fmla="*/ 393 w 1045"/>
                  <a:gd name="T59" fmla="*/ 15 h 1310"/>
                  <a:gd name="T60" fmla="*/ 274 w 1045"/>
                  <a:gd name="T61" fmla="*/ 61 h 1310"/>
                  <a:gd name="T62" fmla="*/ 120 w 1045"/>
                  <a:gd name="T63" fmla="*/ 183 h 1310"/>
                  <a:gd name="T64" fmla="*/ 41 w 1045"/>
                  <a:gd name="T65" fmla="*/ 306 h 1310"/>
                  <a:gd name="T66" fmla="*/ 11 w 1045"/>
                  <a:gd name="T67" fmla="*/ 401 h 1310"/>
                  <a:gd name="T68" fmla="*/ 0 w 1045"/>
                  <a:gd name="T69" fmla="*/ 502 h 1310"/>
                  <a:gd name="T70" fmla="*/ 11 w 1045"/>
                  <a:gd name="T71" fmla="*/ 599 h 1310"/>
                  <a:gd name="T72" fmla="*/ 51 w 1045"/>
                  <a:gd name="T73" fmla="*/ 719 h 1310"/>
                  <a:gd name="T74" fmla="*/ 199 w 1045"/>
                  <a:gd name="T75" fmla="*/ 1022 h 1310"/>
                  <a:gd name="T76" fmla="*/ 227 w 1045"/>
                  <a:gd name="T77" fmla="*/ 1132 h 1310"/>
                  <a:gd name="T78" fmla="*/ 235 w 1045"/>
                  <a:gd name="T79" fmla="*/ 1211 h 1310"/>
                  <a:gd name="T80" fmla="*/ 251 w 1045"/>
                  <a:gd name="T81" fmla="*/ 1247 h 1310"/>
                  <a:gd name="T82" fmla="*/ 304 w 1045"/>
                  <a:gd name="T83" fmla="*/ 1300 h 1310"/>
                  <a:gd name="T84" fmla="*/ 723 w 1045"/>
                  <a:gd name="T85" fmla="*/ 1310 h 1310"/>
                  <a:gd name="T86" fmla="*/ 778 w 1045"/>
                  <a:gd name="T87" fmla="*/ 1267 h 1310"/>
                  <a:gd name="T88" fmla="*/ 806 w 1045"/>
                  <a:gd name="T89" fmla="*/ 1223 h 1310"/>
                  <a:gd name="T90" fmla="*/ 818 w 1045"/>
                  <a:gd name="T91" fmla="*/ 1132 h 1310"/>
                  <a:gd name="T92" fmla="*/ 830 w 1045"/>
                  <a:gd name="T93" fmla="*/ 1065 h 1310"/>
                  <a:gd name="T94" fmla="*/ 978 w 1045"/>
                  <a:gd name="T95" fmla="*/ 747 h 1310"/>
                  <a:gd name="T96" fmla="*/ 1022 w 1045"/>
                  <a:gd name="T97" fmla="*/ 644 h 1310"/>
                  <a:gd name="T98" fmla="*/ 1045 w 1045"/>
                  <a:gd name="T99" fmla="*/ 502 h 1310"/>
                  <a:gd name="T100" fmla="*/ 1039 w 1045"/>
                  <a:gd name="T101" fmla="*/ 425 h 1310"/>
                  <a:gd name="T102" fmla="*/ 1012 w 1045"/>
                  <a:gd name="T103" fmla="*/ 330 h 1310"/>
                  <a:gd name="T104" fmla="*/ 954 w 1045"/>
                  <a:gd name="T105" fmla="*/ 221 h 1310"/>
                  <a:gd name="T106" fmla="*/ 812 w 1045"/>
                  <a:gd name="T107" fmla="*/ 85 h 1310"/>
                  <a:gd name="T108" fmla="*/ 676 w 1045"/>
                  <a:gd name="T109" fmla="*/ 23 h 1310"/>
                  <a:gd name="T110" fmla="*/ 575 w 1045"/>
                  <a:gd name="T111" fmla="*/ 2 h 13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045" h="1310">
                    <a:moveTo>
                      <a:pt x="322" y="1308"/>
                    </a:moveTo>
                    <a:lnTo>
                      <a:pt x="322" y="1308"/>
                    </a:lnTo>
                    <a:lnTo>
                      <a:pt x="304" y="1298"/>
                    </a:lnTo>
                    <a:lnTo>
                      <a:pt x="290" y="1288"/>
                    </a:lnTo>
                    <a:lnTo>
                      <a:pt x="278" y="1277"/>
                    </a:lnTo>
                    <a:lnTo>
                      <a:pt x="266" y="1265"/>
                    </a:lnTo>
                    <a:lnTo>
                      <a:pt x="251" y="1247"/>
                    </a:lnTo>
                    <a:lnTo>
                      <a:pt x="243" y="1233"/>
                    </a:lnTo>
                    <a:lnTo>
                      <a:pt x="243" y="1233"/>
                    </a:lnTo>
                    <a:lnTo>
                      <a:pt x="237" y="1223"/>
                    </a:lnTo>
                    <a:lnTo>
                      <a:pt x="235" y="1211"/>
                    </a:lnTo>
                    <a:lnTo>
                      <a:pt x="231" y="1182"/>
                    </a:lnTo>
                    <a:lnTo>
                      <a:pt x="227" y="1156"/>
                    </a:lnTo>
                    <a:lnTo>
                      <a:pt x="227" y="1130"/>
                    </a:lnTo>
                    <a:lnTo>
                      <a:pt x="227" y="1130"/>
                    </a:lnTo>
                    <a:lnTo>
                      <a:pt x="227" y="1118"/>
                    </a:lnTo>
                    <a:lnTo>
                      <a:pt x="223" y="1101"/>
                    </a:lnTo>
                    <a:lnTo>
                      <a:pt x="213" y="1065"/>
                    </a:lnTo>
                    <a:lnTo>
                      <a:pt x="201" y="1022"/>
                    </a:lnTo>
                    <a:lnTo>
                      <a:pt x="201" y="1022"/>
                    </a:lnTo>
                    <a:lnTo>
                      <a:pt x="65" y="747"/>
                    </a:lnTo>
                    <a:lnTo>
                      <a:pt x="65" y="747"/>
                    </a:lnTo>
                    <a:lnTo>
                      <a:pt x="51" y="719"/>
                    </a:lnTo>
                    <a:lnTo>
                      <a:pt x="37" y="689"/>
                    </a:lnTo>
                    <a:lnTo>
                      <a:pt x="37" y="689"/>
                    </a:lnTo>
                    <a:lnTo>
                      <a:pt x="23" y="644"/>
                    </a:lnTo>
                    <a:lnTo>
                      <a:pt x="11" y="599"/>
                    </a:lnTo>
                    <a:lnTo>
                      <a:pt x="2" y="551"/>
                    </a:lnTo>
                    <a:lnTo>
                      <a:pt x="2" y="527"/>
                    </a:lnTo>
                    <a:lnTo>
                      <a:pt x="0" y="502"/>
                    </a:lnTo>
                    <a:lnTo>
                      <a:pt x="0" y="502"/>
                    </a:lnTo>
                    <a:lnTo>
                      <a:pt x="2" y="476"/>
                    </a:lnTo>
                    <a:lnTo>
                      <a:pt x="4" y="452"/>
                    </a:lnTo>
                    <a:lnTo>
                      <a:pt x="6" y="425"/>
                    </a:lnTo>
                    <a:lnTo>
                      <a:pt x="13" y="401"/>
                    </a:lnTo>
                    <a:lnTo>
                      <a:pt x="17" y="377"/>
                    </a:lnTo>
                    <a:lnTo>
                      <a:pt x="25" y="353"/>
                    </a:lnTo>
                    <a:lnTo>
                      <a:pt x="33" y="330"/>
                    </a:lnTo>
                    <a:lnTo>
                      <a:pt x="43" y="306"/>
                    </a:lnTo>
                    <a:lnTo>
                      <a:pt x="53" y="284"/>
                    </a:lnTo>
                    <a:lnTo>
                      <a:pt x="65" y="263"/>
                    </a:lnTo>
                    <a:lnTo>
                      <a:pt x="91" y="221"/>
                    </a:lnTo>
                    <a:lnTo>
                      <a:pt x="120" y="183"/>
                    </a:lnTo>
                    <a:lnTo>
                      <a:pt x="154" y="148"/>
                    </a:lnTo>
                    <a:lnTo>
                      <a:pt x="191" y="116"/>
                    </a:lnTo>
                    <a:lnTo>
                      <a:pt x="231" y="85"/>
                    </a:lnTo>
                    <a:lnTo>
                      <a:pt x="276" y="61"/>
                    </a:lnTo>
                    <a:lnTo>
                      <a:pt x="320" y="39"/>
                    </a:lnTo>
                    <a:lnTo>
                      <a:pt x="344" y="31"/>
                    </a:lnTo>
                    <a:lnTo>
                      <a:pt x="369" y="23"/>
                    </a:lnTo>
                    <a:lnTo>
                      <a:pt x="393" y="17"/>
                    </a:lnTo>
                    <a:lnTo>
                      <a:pt x="417" y="11"/>
                    </a:lnTo>
                    <a:lnTo>
                      <a:pt x="444" y="6"/>
                    </a:lnTo>
                    <a:lnTo>
                      <a:pt x="470" y="2"/>
                    </a:lnTo>
                    <a:lnTo>
                      <a:pt x="496" y="0"/>
                    </a:lnTo>
                    <a:lnTo>
                      <a:pt x="523" y="0"/>
                    </a:lnTo>
                    <a:lnTo>
                      <a:pt x="523" y="0"/>
                    </a:lnTo>
                    <a:lnTo>
                      <a:pt x="549" y="0"/>
                    </a:lnTo>
                    <a:lnTo>
                      <a:pt x="575" y="2"/>
                    </a:lnTo>
                    <a:lnTo>
                      <a:pt x="601" y="6"/>
                    </a:lnTo>
                    <a:lnTo>
                      <a:pt x="626" y="11"/>
                    </a:lnTo>
                    <a:lnTo>
                      <a:pt x="652" y="17"/>
                    </a:lnTo>
                    <a:lnTo>
                      <a:pt x="676" y="23"/>
                    </a:lnTo>
                    <a:lnTo>
                      <a:pt x="701" y="31"/>
                    </a:lnTo>
                    <a:lnTo>
                      <a:pt x="725" y="39"/>
                    </a:lnTo>
                    <a:lnTo>
                      <a:pt x="769" y="61"/>
                    </a:lnTo>
                    <a:lnTo>
                      <a:pt x="812" y="85"/>
                    </a:lnTo>
                    <a:lnTo>
                      <a:pt x="852" y="116"/>
                    </a:lnTo>
                    <a:lnTo>
                      <a:pt x="889" y="148"/>
                    </a:lnTo>
                    <a:lnTo>
                      <a:pt x="923" y="183"/>
                    </a:lnTo>
                    <a:lnTo>
                      <a:pt x="954" y="221"/>
                    </a:lnTo>
                    <a:lnTo>
                      <a:pt x="980" y="263"/>
                    </a:lnTo>
                    <a:lnTo>
                      <a:pt x="992" y="284"/>
                    </a:lnTo>
                    <a:lnTo>
                      <a:pt x="1002" y="306"/>
                    </a:lnTo>
                    <a:lnTo>
                      <a:pt x="1012" y="330"/>
                    </a:lnTo>
                    <a:lnTo>
                      <a:pt x="1020" y="353"/>
                    </a:lnTo>
                    <a:lnTo>
                      <a:pt x="1026" y="377"/>
                    </a:lnTo>
                    <a:lnTo>
                      <a:pt x="1033" y="401"/>
                    </a:lnTo>
                    <a:lnTo>
                      <a:pt x="1037" y="425"/>
                    </a:lnTo>
                    <a:lnTo>
                      <a:pt x="1041" y="452"/>
                    </a:lnTo>
                    <a:lnTo>
                      <a:pt x="1043" y="476"/>
                    </a:lnTo>
                    <a:lnTo>
                      <a:pt x="1043" y="502"/>
                    </a:lnTo>
                    <a:lnTo>
                      <a:pt x="1043" y="502"/>
                    </a:lnTo>
                    <a:lnTo>
                      <a:pt x="1043" y="527"/>
                    </a:lnTo>
                    <a:lnTo>
                      <a:pt x="1041" y="551"/>
                    </a:lnTo>
                    <a:lnTo>
                      <a:pt x="1035" y="599"/>
                    </a:lnTo>
                    <a:lnTo>
                      <a:pt x="1022" y="644"/>
                    </a:lnTo>
                    <a:lnTo>
                      <a:pt x="1006" y="689"/>
                    </a:lnTo>
                    <a:lnTo>
                      <a:pt x="1006" y="689"/>
                    </a:lnTo>
                    <a:lnTo>
                      <a:pt x="994" y="719"/>
                    </a:lnTo>
                    <a:lnTo>
                      <a:pt x="978" y="747"/>
                    </a:lnTo>
                    <a:lnTo>
                      <a:pt x="978" y="747"/>
                    </a:lnTo>
                    <a:lnTo>
                      <a:pt x="844" y="1022"/>
                    </a:lnTo>
                    <a:lnTo>
                      <a:pt x="844" y="1022"/>
                    </a:lnTo>
                    <a:lnTo>
                      <a:pt x="830" y="1065"/>
                    </a:lnTo>
                    <a:lnTo>
                      <a:pt x="822" y="1101"/>
                    </a:lnTo>
                    <a:lnTo>
                      <a:pt x="818" y="1118"/>
                    </a:lnTo>
                    <a:lnTo>
                      <a:pt x="816" y="1130"/>
                    </a:lnTo>
                    <a:lnTo>
                      <a:pt x="816" y="1130"/>
                    </a:lnTo>
                    <a:lnTo>
                      <a:pt x="816" y="1156"/>
                    </a:lnTo>
                    <a:lnTo>
                      <a:pt x="814" y="1182"/>
                    </a:lnTo>
                    <a:lnTo>
                      <a:pt x="810" y="1211"/>
                    </a:lnTo>
                    <a:lnTo>
                      <a:pt x="806" y="1223"/>
                    </a:lnTo>
                    <a:lnTo>
                      <a:pt x="802" y="1233"/>
                    </a:lnTo>
                    <a:lnTo>
                      <a:pt x="802" y="1233"/>
                    </a:lnTo>
                    <a:lnTo>
                      <a:pt x="794" y="1247"/>
                    </a:lnTo>
                    <a:lnTo>
                      <a:pt x="778" y="1265"/>
                    </a:lnTo>
                    <a:lnTo>
                      <a:pt x="767" y="1277"/>
                    </a:lnTo>
                    <a:lnTo>
                      <a:pt x="755" y="1288"/>
                    </a:lnTo>
                    <a:lnTo>
                      <a:pt x="739" y="1298"/>
                    </a:lnTo>
                    <a:lnTo>
                      <a:pt x="721" y="1308"/>
                    </a:lnTo>
                    <a:lnTo>
                      <a:pt x="523" y="1308"/>
                    </a:lnTo>
                    <a:lnTo>
                      <a:pt x="322" y="1308"/>
                    </a:lnTo>
                    <a:close/>
                    <a:moveTo>
                      <a:pt x="523" y="0"/>
                    </a:moveTo>
                    <a:lnTo>
                      <a:pt x="523" y="0"/>
                    </a:lnTo>
                    <a:lnTo>
                      <a:pt x="496" y="0"/>
                    </a:lnTo>
                    <a:lnTo>
                      <a:pt x="470" y="2"/>
                    </a:lnTo>
                    <a:lnTo>
                      <a:pt x="444" y="4"/>
                    </a:lnTo>
                    <a:lnTo>
                      <a:pt x="417" y="11"/>
                    </a:lnTo>
                    <a:lnTo>
                      <a:pt x="393" y="15"/>
                    </a:lnTo>
                    <a:lnTo>
                      <a:pt x="369" y="23"/>
                    </a:lnTo>
                    <a:lnTo>
                      <a:pt x="344" y="31"/>
                    </a:lnTo>
                    <a:lnTo>
                      <a:pt x="320" y="39"/>
                    </a:lnTo>
                    <a:lnTo>
                      <a:pt x="274" y="61"/>
                    </a:lnTo>
                    <a:lnTo>
                      <a:pt x="231" y="85"/>
                    </a:lnTo>
                    <a:lnTo>
                      <a:pt x="191" y="114"/>
                    </a:lnTo>
                    <a:lnTo>
                      <a:pt x="154" y="146"/>
                    </a:lnTo>
                    <a:lnTo>
                      <a:pt x="120" y="183"/>
                    </a:lnTo>
                    <a:lnTo>
                      <a:pt x="89" y="221"/>
                    </a:lnTo>
                    <a:lnTo>
                      <a:pt x="63" y="263"/>
                    </a:lnTo>
                    <a:lnTo>
                      <a:pt x="53" y="284"/>
                    </a:lnTo>
                    <a:lnTo>
                      <a:pt x="41" y="306"/>
                    </a:lnTo>
                    <a:lnTo>
                      <a:pt x="33" y="330"/>
                    </a:lnTo>
                    <a:lnTo>
                      <a:pt x="25" y="353"/>
                    </a:lnTo>
                    <a:lnTo>
                      <a:pt x="17" y="377"/>
                    </a:lnTo>
                    <a:lnTo>
                      <a:pt x="11" y="401"/>
                    </a:lnTo>
                    <a:lnTo>
                      <a:pt x="6" y="425"/>
                    </a:lnTo>
                    <a:lnTo>
                      <a:pt x="2" y="452"/>
                    </a:lnTo>
                    <a:lnTo>
                      <a:pt x="0" y="476"/>
                    </a:lnTo>
                    <a:lnTo>
                      <a:pt x="0" y="502"/>
                    </a:lnTo>
                    <a:lnTo>
                      <a:pt x="0" y="502"/>
                    </a:lnTo>
                    <a:lnTo>
                      <a:pt x="0" y="527"/>
                    </a:lnTo>
                    <a:lnTo>
                      <a:pt x="2" y="551"/>
                    </a:lnTo>
                    <a:lnTo>
                      <a:pt x="11" y="599"/>
                    </a:lnTo>
                    <a:lnTo>
                      <a:pt x="21" y="644"/>
                    </a:lnTo>
                    <a:lnTo>
                      <a:pt x="37" y="689"/>
                    </a:lnTo>
                    <a:lnTo>
                      <a:pt x="37" y="689"/>
                    </a:lnTo>
                    <a:lnTo>
                      <a:pt x="51" y="719"/>
                    </a:lnTo>
                    <a:lnTo>
                      <a:pt x="65" y="747"/>
                    </a:lnTo>
                    <a:lnTo>
                      <a:pt x="65" y="747"/>
                    </a:lnTo>
                    <a:lnTo>
                      <a:pt x="199" y="1022"/>
                    </a:lnTo>
                    <a:lnTo>
                      <a:pt x="199" y="1022"/>
                    </a:lnTo>
                    <a:lnTo>
                      <a:pt x="213" y="1065"/>
                    </a:lnTo>
                    <a:lnTo>
                      <a:pt x="223" y="1101"/>
                    </a:lnTo>
                    <a:lnTo>
                      <a:pt x="225" y="1118"/>
                    </a:lnTo>
                    <a:lnTo>
                      <a:pt x="227" y="1132"/>
                    </a:lnTo>
                    <a:lnTo>
                      <a:pt x="227" y="1132"/>
                    </a:lnTo>
                    <a:lnTo>
                      <a:pt x="227" y="1156"/>
                    </a:lnTo>
                    <a:lnTo>
                      <a:pt x="229" y="1184"/>
                    </a:lnTo>
                    <a:lnTo>
                      <a:pt x="235" y="1211"/>
                    </a:lnTo>
                    <a:lnTo>
                      <a:pt x="237" y="1223"/>
                    </a:lnTo>
                    <a:lnTo>
                      <a:pt x="241" y="1233"/>
                    </a:lnTo>
                    <a:lnTo>
                      <a:pt x="241" y="1233"/>
                    </a:lnTo>
                    <a:lnTo>
                      <a:pt x="251" y="1247"/>
                    </a:lnTo>
                    <a:lnTo>
                      <a:pt x="266" y="1267"/>
                    </a:lnTo>
                    <a:lnTo>
                      <a:pt x="276" y="1277"/>
                    </a:lnTo>
                    <a:lnTo>
                      <a:pt x="290" y="1288"/>
                    </a:lnTo>
                    <a:lnTo>
                      <a:pt x="304" y="1300"/>
                    </a:lnTo>
                    <a:lnTo>
                      <a:pt x="322" y="1310"/>
                    </a:lnTo>
                    <a:lnTo>
                      <a:pt x="523" y="1310"/>
                    </a:lnTo>
                    <a:lnTo>
                      <a:pt x="723" y="1310"/>
                    </a:lnTo>
                    <a:lnTo>
                      <a:pt x="723" y="1310"/>
                    </a:lnTo>
                    <a:lnTo>
                      <a:pt x="739" y="1300"/>
                    </a:lnTo>
                    <a:lnTo>
                      <a:pt x="755" y="1288"/>
                    </a:lnTo>
                    <a:lnTo>
                      <a:pt x="767" y="1277"/>
                    </a:lnTo>
                    <a:lnTo>
                      <a:pt x="778" y="1267"/>
                    </a:lnTo>
                    <a:lnTo>
                      <a:pt x="794" y="1247"/>
                    </a:lnTo>
                    <a:lnTo>
                      <a:pt x="802" y="1233"/>
                    </a:lnTo>
                    <a:lnTo>
                      <a:pt x="802" y="1233"/>
                    </a:lnTo>
                    <a:lnTo>
                      <a:pt x="806" y="1223"/>
                    </a:lnTo>
                    <a:lnTo>
                      <a:pt x="810" y="1211"/>
                    </a:lnTo>
                    <a:lnTo>
                      <a:pt x="814" y="1184"/>
                    </a:lnTo>
                    <a:lnTo>
                      <a:pt x="816" y="1156"/>
                    </a:lnTo>
                    <a:lnTo>
                      <a:pt x="818" y="1132"/>
                    </a:lnTo>
                    <a:lnTo>
                      <a:pt x="818" y="1132"/>
                    </a:lnTo>
                    <a:lnTo>
                      <a:pt x="818" y="1118"/>
                    </a:lnTo>
                    <a:lnTo>
                      <a:pt x="822" y="1101"/>
                    </a:lnTo>
                    <a:lnTo>
                      <a:pt x="830" y="1065"/>
                    </a:lnTo>
                    <a:lnTo>
                      <a:pt x="844" y="1022"/>
                    </a:lnTo>
                    <a:lnTo>
                      <a:pt x="844" y="1022"/>
                    </a:lnTo>
                    <a:lnTo>
                      <a:pt x="978" y="747"/>
                    </a:lnTo>
                    <a:lnTo>
                      <a:pt x="978" y="747"/>
                    </a:lnTo>
                    <a:lnTo>
                      <a:pt x="994" y="719"/>
                    </a:lnTo>
                    <a:lnTo>
                      <a:pt x="1008" y="689"/>
                    </a:lnTo>
                    <a:lnTo>
                      <a:pt x="1008" y="689"/>
                    </a:lnTo>
                    <a:lnTo>
                      <a:pt x="1022" y="644"/>
                    </a:lnTo>
                    <a:lnTo>
                      <a:pt x="1035" y="599"/>
                    </a:lnTo>
                    <a:lnTo>
                      <a:pt x="1041" y="551"/>
                    </a:lnTo>
                    <a:lnTo>
                      <a:pt x="1043" y="527"/>
                    </a:lnTo>
                    <a:lnTo>
                      <a:pt x="1045" y="502"/>
                    </a:lnTo>
                    <a:lnTo>
                      <a:pt x="1045" y="502"/>
                    </a:lnTo>
                    <a:lnTo>
                      <a:pt x="1043" y="476"/>
                    </a:lnTo>
                    <a:lnTo>
                      <a:pt x="1041" y="452"/>
                    </a:lnTo>
                    <a:lnTo>
                      <a:pt x="1039" y="425"/>
                    </a:lnTo>
                    <a:lnTo>
                      <a:pt x="1033" y="401"/>
                    </a:lnTo>
                    <a:lnTo>
                      <a:pt x="1026" y="377"/>
                    </a:lnTo>
                    <a:lnTo>
                      <a:pt x="1020" y="353"/>
                    </a:lnTo>
                    <a:lnTo>
                      <a:pt x="1012" y="330"/>
                    </a:lnTo>
                    <a:lnTo>
                      <a:pt x="1002" y="306"/>
                    </a:lnTo>
                    <a:lnTo>
                      <a:pt x="992" y="284"/>
                    </a:lnTo>
                    <a:lnTo>
                      <a:pt x="980" y="263"/>
                    </a:lnTo>
                    <a:lnTo>
                      <a:pt x="954" y="221"/>
                    </a:lnTo>
                    <a:lnTo>
                      <a:pt x="923" y="183"/>
                    </a:lnTo>
                    <a:lnTo>
                      <a:pt x="891" y="146"/>
                    </a:lnTo>
                    <a:lnTo>
                      <a:pt x="852" y="114"/>
                    </a:lnTo>
                    <a:lnTo>
                      <a:pt x="812" y="85"/>
                    </a:lnTo>
                    <a:lnTo>
                      <a:pt x="769" y="61"/>
                    </a:lnTo>
                    <a:lnTo>
                      <a:pt x="725" y="39"/>
                    </a:lnTo>
                    <a:lnTo>
                      <a:pt x="701" y="31"/>
                    </a:lnTo>
                    <a:lnTo>
                      <a:pt x="676" y="23"/>
                    </a:lnTo>
                    <a:lnTo>
                      <a:pt x="652" y="15"/>
                    </a:lnTo>
                    <a:lnTo>
                      <a:pt x="626" y="11"/>
                    </a:lnTo>
                    <a:lnTo>
                      <a:pt x="601" y="4"/>
                    </a:lnTo>
                    <a:lnTo>
                      <a:pt x="575" y="2"/>
                    </a:lnTo>
                    <a:lnTo>
                      <a:pt x="549" y="0"/>
                    </a:lnTo>
                    <a:lnTo>
                      <a:pt x="523" y="0"/>
                    </a:lnTo>
                    <a:close/>
                  </a:path>
                </a:pathLst>
              </a:custGeom>
              <a:solidFill>
                <a:srgbClr val="F7F7F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2" name="Freeform 156"/>
              <p:cNvSpPr>
                <a:spLocks/>
              </p:cNvSpPr>
              <p:nvPr/>
            </p:nvSpPr>
            <p:spPr bwMode="auto">
              <a:xfrm>
                <a:off x="2217" y="382"/>
                <a:ext cx="1043" cy="1308"/>
              </a:xfrm>
              <a:custGeom>
                <a:avLst/>
                <a:gdLst>
                  <a:gd name="T0" fmla="*/ 322 w 1043"/>
                  <a:gd name="T1" fmla="*/ 1308 h 1308"/>
                  <a:gd name="T2" fmla="*/ 290 w 1043"/>
                  <a:gd name="T3" fmla="*/ 1288 h 1308"/>
                  <a:gd name="T4" fmla="*/ 266 w 1043"/>
                  <a:gd name="T5" fmla="*/ 1265 h 1308"/>
                  <a:gd name="T6" fmla="*/ 243 w 1043"/>
                  <a:gd name="T7" fmla="*/ 1233 h 1308"/>
                  <a:gd name="T8" fmla="*/ 237 w 1043"/>
                  <a:gd name="T9" fmla="*/ 1223 h 1308"/>
                  <a:gd name="T10" fmla="*/ 231 w 1043"/>
                  <a:gd name="T11" fmla="*/ 1182 h 1308"/>
                  <a:gd name="T12" fmla="*/ 227 w 1043"/>
                  <a:gd name="T13" fmla="*/ 1130 h 1308"/>
                  <a:gd name="T14" fmla="*/ 227 w 1043"/>
                  <a:gd name="T15" fmla="*/ 1118 h 1308"/>
                  <a:gd name="T16" fmla="*/ 213 w 1043"/>
                  <a:gd name="T17" fmla="*/ 1065 h 1308"/>
                  <a:gd name="T18" fmla="*/ 201 w 1043"/>
                  <a:gd name="T19" fmla="*/ 1022 h 1308"/>
                  <a:gd name="T20" fmla="*/ 65 w 1043"/>
                  <a:gd name="T21" fmla="*/ 747 h 1308"/>
                  <a:gd name="T22" fmla="*/ 37 w 1043"/>
                  <a:gd name="T23" fmla="*/ 689 h 1308"/>
                  <a:gd name="T24" fmla="*/ 23 w 1043"/>
                  <a:gd name="T25" fmla="*/ 644 h 1308"/>
                  <a:gd name="T26" fmla="*/ 2 w 1043"/>
                  <a:gd name="T27" fmla="*/ 551 h 1308"/>
                  <a:gd name="T28" fmla="*/ 0 w 1043"/>
                  <a:gd name="T29" fmla="*/ 502 h 1308"/>
                  <a:gd name="T30" fmla="*/ 2 w 1043"/>
                  <a:gd name="T31" fmla="*/ 476 h 1308"/>
                  <a:gd name="T32" fmla="*/ 6 w 1043"/>
                  <a:gd name="T33" fmla="*/ 425 h 1308"/>
                  <a:gd name="T34" fmla="*/ 17 w 1043"/>
                  <a:gd name="T35" fmla="*/ 377 h 1308"/>
                  <a:gd name="T36" fmla="*/ 33 w 1043"/>
                  <a:gd name="T37" fmla="*/ 330 h 1308"/>
                  <a:gd name="T38" fmla="*/ 53 w 1043"/>
                  <a:gd name="T39" fmla="*/ 284 h 1308"/>
                  <a:gd name="T40" fmla="*/ 91 w 1043"/>
                  <a:gd name="T41" fmla="*/ 221 h 1308"/>
                  <a:gd name="T42" fmla="*/ 154 w 1043"/>
                  <a:gd name="T43" fmla="*/ 148 h 1308"/>
                  <a:gd name="T44" fmla="*/ 231 w 1043"/>
                  <a:gd name="T45" fmla="*/ 85 h 1308"/>
                  <a:gd name="T46" fmla="*/ 320 w 1043"/>
                  <a:gd name="T47" fmla="*/ 39 h 1308"/>
                  <a:gd name="T48" fmla="*/ 369 w 1043"/>
                  <a:gd name="T49" fmla="*/ 23 h 1308"/>
                  <a:gd name="T50" fmla="*/ 417 w 1043"/>
                  <a:gd name="T51" fmla="*/ 11 h 1308"/>
                  <a:gd name="T52" fmla="*/ 470 w 1043"/>
                  <a:gd name="T53" fmla="*/ 2 h 1308"/>
                  <a:gd name="T54" fmla="*/ 523 w 1043"/>
                  <a:gd name="T55" fmla="*/ 0 h 1308"/>
                  <a:gd name="T56" fmla="*/ 549 w 1043"/>
                  <a:gd name="T57" fmla="*/ 0 h 1308"/>
                  <a:gd name="T58" fmla="*/ 601 w 1043"/>
                  <a:gd name="T59" fmla="*/ 6 h 1308"/>
                  <a:gd name="T60" fmla="*/ 652 w 1043"/>
                  <a:gd name="T61" fmla="*/ 17 h 1308"/>
                  <a:gd name="T62" fmla="*/ 701 w 1043"/>
                  <a:gd name="T63" fmla="*/ 31 h 1308"/>
                  <a:gd name="T64" fmla="*/ 769 w 1043"/>
                  <a:gd name="T65" fmla="*/ 61 h 1308"/>
                  <a:gd name="T66" fmla="*/ 852 w 1043"/>
                  <a:gd name="T67" fmla="*/ 116 h 1308"/>
                  <a:gd name="T68" fmla="*/ 923 w 1043"/>
                  <a:gd name="T69" fmla="*/ 183 h 1308"/>
                  <a:gd name="T70" fmla="*/ 980 w 1043"/>
                  <a:gd name="T71" fmla="*/ 263 h 1308"/>
                  <a:gd name="T72" fmla="*/ 1002 w 1043"/>
                  <a:gd name="T73" fmla="*/ 306 h 1308"/>
                  <a:gd name="T74" fmla="*/ 1020 w 1043"/>
                  <a:gd name="T75" fmla="*/ 353 h 1308"/>
                  <a:gd name="T76" fmla="*/ 1033 w 1043"/>
                  <a:gd name="T77" fmla="*/ 401 h 1308"/>
                  <a:gd name="T78" fmla="*/ 1041 w 1043"/>
                  <a:gd name="T79" fmla="*/ 452 h 1308"/>
                  <a:gd name="T80" fmla="*/ 1043 w 1043"/>
                  <a:gd name="T81" fmla="*/ 502 h 1308"/>
                  <a:gd name="T82" fmla="*/ 1043 w 1043"/>
                  <a:gd name="T83" fmla="*/ 527 h 1308"/>
                  <a:gd name="T84" fmla="*/ 1035 w 1043"/>
                  <a:gd name="T85" fmla="*/ 599 h 1308"/>
                  <a:gd name="T86" fmla="*/ 1006 w 1043"/>
                  <a:gd name="T87" fmla="*/ 689 h 1308"/>
                  <a:gd name="T88" fmla="*/ 994 w 1043"/>
                  <a:gd name="T89" fmla="*/ 719 h 1308"/>
                  <a:gd name="T90" fmla="*/ 978 w 1043"/>
                  <a:gd name="T91" fmla="*/ 747 h 1308"/>
                  <a:gd name="T92" fmla="*/ 844 w 1043"/>
                  <a:gd name="T93" fmla="*/ 1022 h 1308"/>
                  <a:gd name="T94" fmla="*/ 822 w 1043"/>
                  <a:gd name="T95" fmla="*/ 1101 h 1308"/>
                  <a:gd name="T96" fmla="*/ 816 w 1043"/>
                  <a:gd name="T97" fmla="*/ 1130 h 1308"/>
                  <a:gd name="T98" fmla="*/ 816 w 1043"/>
                  <a:gd name="T99" fmla="*/ 1156 h 1308"/>
                  <a:gd name="T100" fmla="*/ 810 w 1043"/>
                  <a:gd name="T101" fmla="*/ 1211 h 1308"/>
                  <a:gd name="T102" fmla="*/ 802 w 1043"/>
                  <a:gd name="T103" fmla="*/ 1233 h 1308"/>
                  <a:gd name="T104" fmla="*/ 794 w 1043"/>
                  <a:gd name="T105" fmla="*/ 1247 h 1308"/>
                  <a:gd name="T106" fmla="*/ 767 w 1043"/>
                  <a:gd name="T107" fmla="*/ 1277 h 1308"/>
                  <a:gd name="T108" fmla="*/ 739 w 1043"/>
                  <a:gd name="T109" fmla="*/ 1298 h 1308"/>
                  <a:gd name="T110" fmla="*/ 523 w 1043"/>
                  <a:gd name="T111" fmla="*/ 1308 h 13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043" h="1308">
                    <a:moveTo>
                      <a:pt x="322" y="1308"/>
                    </a:moveTo>
                    <a:lnTo>
                      <a:pt x="322" y="1308"/>
                    </a:lnTo>
                    <a:lnTo>
                      <a:pt x="304" y="1298"/>
                    </a:lnTo>
                    <a:lnTo>
                      <a:pt x="290" y="1288"/>
                    </a:lnTo>
                    <a:lnTo>
                      <a:pt x="278" y="1277"/>
                    </a:lnTo>
                    <a:lnTo>
                      <a:pt x="266" y="1265"/>
                    </a:lnTo>
                    <a:lnTo>
                      <a:pt x="251" y="1247"/>
                    </a:lnTo>
                    <a:lnTo>
                      <a:pt x="243" y="1233"/>
                    </a:lnTo>
                    <a:lnTo>
                      <a:pt x="243" y="1233"/>
                    </a:lnTo>
                    <a:lnTo>
                      <a:pt x="237" y="1223"/>
                    </a:lnTo>
                    <a:lnTo>
                      <a:pt x="235" y="1211"/>
                    </a:lnTo>
                    <a:lnTo>
                      <a:pt x="231" y="1182"/>
                    </a:lnTo>
                    <a:lnTo>
                      <a:pt x="227" y="1156"/>
                    </a:lnTo>
                    <a:lnTo>
                      <a:pt x="227" y="1130"/>
                    </a:lnTo>
                    <a:lnTo>
                      <a:pt x="227" y="1130"/>
                    </a:lnTo>
                    <a:lnTo>
                      <a:pt x="227" y="1118"/>
                    </a:lnTo>
                    <a:lnTo>
                      <a:pt x="223" y="1101"/>
                    </a:lnTo>
                    <a:lnTo>
                      <a:pt x="213" y="1065"/>
                    </a:lnTo>
                    <a:lnTo>
                      <a:pt x="201" y="1022"/>
                    </a:lnTo>
                    <a:lnTo>
                      <a:pt x="201" y="1022"/>
                    </a:lnTo>
                    <a:lnTo>
                      <a:pt x="65" y="747"/>
                    </a:lnTo>
                    <a:lnTo>
                      <a:pt x="65" y="747"/>
                    </a:lnTo>
                    <a:lnTo>
                      <a:pt x="51" y="719"/>
                    </a:lnTo>
                    <a:lnTo>
                      <a:pt x="37" y="689"/>
                    </a:lnTo>
                    <a:lnTo>
                      <a:pt x="37" y="689"/>
                    </a:lnTo>
                    <a:lnTo>
                      <a:pt x="23" y="644"/>
                    </a:lnTo>
                    <a:lnTo>
                      <a:pt x="11" y="599"/>
                    </a:lnTo>
                    <a:lnTo>
                      <a:pt x="2" y="551"/>
                    </a:lnTo>
                    <a:lnTo>
                      <a:pt x="2" y="527"/>
                    </a:lnTo>
                    <a:lnTo>
                      <a:pt x="0" y="502"/>
                    </a:lnTo>
                    <a:lnTo>
                      <a:pt x="0" y="502"/>
                    </a:lnTo>
                    <a:lnTo>
                      <a:pt x="2" y="476"/>
                    </a:lnTo>
                    <a:lnTo>
                      <a:pt x="4" y="452"/>
                    </a:lnTo>
                    <a:lnTo>
                      <a:pt x="6" y="425"/>
                    </a:lnTo>
                    <a:lnTo>
                      <a:pt x="13" y="401"/>
                    </a:lnTo>
                    <a:lnTo>
                      <a:pt x="17" y="377"/>
                    </a:lnTo>
                    <a:lnTo>
                      <a:pt x="25" y="353"/>
                    </a:lnTo>
                    <a:lnTo>
                      <a:pt x="33" y="330"/>
                    </a:lnTo>
                    <a:lnTo>
                      <a:pt x="43" y="306"/>
                    </a:lnTo>
                    <a:lnTo>
                      <a:pt x="53" y="284"/>
                    </a:lnTo>
                    <a:lnTo>
                      <a:pt x="65" y="263"/>
                    </a:lnTo>
                    <a:lnTo>
                      <a:pt x="91" y="221"/>
                    </a:lnTo>
                    <a:lnTo>
                      <a:pt x="120" y="183"/>
                    </a:lnTo>
                    <a:lnTo>
                      <a:pt x="154" y="148"/>
                    </a:lnTo>
                    <a:lnTo>
                      <a:pt x="191" y="116"/>
                    </a:lnTo>
                    <a:lnTo>
                      <a:pt x="231" y="85"/>
                    </a:lnTo>
                    <a:lnTo>
                      <a:pt x="276" y="61"/>
                    </a:lnTo>
                    <a:lnTo>
                      <a:pt x="320" y="39"/>
                    </a:lnTo>
                    <a:lnTo>
                      <a:pt x="344" y="31"/>
                    </a:lnTo>
                    <a:lnTo>
                      <a:pt x="369" y="23"/>
                    </a:lnTo>
                    <a:lnTo>
                      <a:pt x="393" y="17"/>
                    </a:lnTo>
                    <a:lnTo>
                      <a:pt x="417" y="11"/>
                    </a:lnTo>
                    <a:lnTo>
                      <a:pt x="444" y="6"/>
                    </a:lnTo>
                    <a:lnTo>
                      <a:pt x="470" y="2"/>
                    </a:lnTo>
                    <a:lnTo>
                      <a:pt x="496" y="0"/>
                    </a:lnTo>
                    <a:lnTo>
                      <a:pt x="523" y="0"/>
                    </a:lnTo>
                    <a:lnTo>
                      <a:pt x="523" y="0"/>
                    </a:lnTo>
                    <a:lnTo>
                      <a:pt x="549" y="0"/>
                    </a:lnTo>
                    <a:lnTo>
                      <a:pt x="575" y="2"/>
                    </a:lnTo>
                    <a:lnTo>
                      <a:pt x="601" y="6"/>
                    </a:lnTo>
                    <a:lnTo>
                      <a:pt x="626" y="11"/>
                    </a:lnTo>
                    <a:lnTo>
                      <a:pt x="652" y="17"/>
                    </a:lnTo>
                    <a:lnTo>
                      <a:pt x="676" y="23"/>
                    </a:lnTo>
                    <a:lnTo>
                      <a:pt x="701" y="31"/>
                    </a:lnTo>
                    <a:lnTo>
                      <a:pt x="725" y="39"/>
                    </a:lnTo>
                    <a:lnTo>
                      <a:pt x="769" y="61"/>
                    </a:lnTo>
                    <a:lnTo>
                      <a:pt x="812" y="85"/>
                    </a:lnTo>
                    <a:lnTo>
                      <a:pt x="852" y="116"/>
                    </a:lnTo>
                    <a:lnTo>
                      <a:pt x="889" y="148"/>
                    </a:lnTo>
                    <a:lnTo>
                      <a:pt x="923" y="183"/>
                    </a:lnTo>
                    <a:lnTo>
                      <a:pt x="954" y="221"/>
                    </a:lnTo>
                    <a:lnTo>
                      <a:pt x="980" y="263"/>
                    </a:lnTo>
                    <a:lnTo>
                      <a:pt x="992" y="284"/>
                    </a:lnTo>
                    <a:lnTo>
                      <a:pt x="1002" y="306"/>
                    </a:lnTo>
                    <a:lnTo>
                      <a:pt x="1012" y="330"/>
                    </a:lnTo>
                    <a:lnTo>
                      <a:pt x="1020" y="353"/>
                    </a:lnTo>
                    <a:lnTo>
                      <a:pt x="1026" y="377"/>
                    </a:lnTo>
                    <a:lnTo>
                      <a:pt x="1033" y="401"/>
                    </a:lnTo>
                    <a:lnTo>
                      <a:pt x="1037" y="425"/>
                    </a:lnTo>
                    <a:lnTo>
                      <a:pt x="1041" y="452"/>
                    </a:lnTo>
                    <a:lnTo>
                      <a:pt x="1043" y="476"/>
                    </a:lnTo>
                    <a:lnTo>
                      <a:pt x="1043" y="502"/>
                    </a:lnTo>
                    <a:lnTo>
                      <a:pt x="1043" y="502"/>
                    </a:lnTo>
                    <a:lnTo>
                      <a:pt x="1043" y="527"/>
                    </a:lnTo>
                    <a:lnTo>
                      <a:pt x="1041" y="551"/>
                    </a:lnTo>
                    <a:lnTo>
                      <a:pt x="1035" y="599"/>
                    </a:lnTo>
                    <a:lnTo>
                      <a:pt x="1022" y="644"/>
                    </a:lnTo>
                    <a:lnTo>
                      <a:pt x="1006" y="689"/>
                    </a:lnTo>
                    <a:lnTo>
                      <a:pt x="1006" y="689"/>
                    </a:lnTo>
                    <a:lnTo>
                      <a:pt x="994" y="719"/>
                    </a:lnTo>
                    <a:lnTo>
                      <a:pt x="978" y="747"/>
                    </a:lnTo>
                    <a:lnTo>
                      <a:pt x="978" y="747"/>
                    </a:lnTo>
                    <a:lnTo>
                      <a:pt x="844" y="1022"/>
                    </a:lnTo>
                    <a:lnTo>
                      <a:pt x="844" y="1022"/>
                    </a:lnTo>
                    <a:lnTo>
                      <a:pt x="830" y="1065"/>
                    </a:lnTo>
                    <a:lnTo>
                      <a:pt x="822" y="1101"/>
                    </a:lnTo>
                    <a:lnTo>
                      <a:pt x="818" y="1118"/>
                    </a:lnTo>
                    <a:lnTo>
                      <a:pt x="816" y="1130"/>
                    </a:lnTo>
                    <a:lnTo>
                      <a:pt x="816" y="1130"/>
                    </a:lnTo>
                    <a:lnTo>
                      <a:pt x="816" y="1156"/>
                    </a:lnTo>
                    <a:lnTo>
                      <a:pt x="814" y="1182"/>
                    </a:lnTo>
                    <a:lnTo>
                      <a:pt x="810" y="1211"/>
                    </a:lnTo>
                    <a:lnTo>
                      <a:pt x="806" y="1223"/>
                    </a:lnTo>
                    <a:lnTo>
                      <a:pt x="802" y="1233"/>
                    </a:lnTo>
                    <a:lnTo>
                      <a:pt x="802" y="1233"/>
                    </a:lnTo>
                    <a:lnTo>
                      <a:pt x="794" y="1247"/>
                    </a:lnTo>
                    <a:lnTo>
                      <a:pt x="778" y="1265"/>
                    </a:lnTo>
                    <a:lnTo>
                      <a:pt x="767" y="1277"/>
                    </a:lnTo>
                    <a:lnTo>
                      <a:pt x="755" y="1288"/>
                    </a:lnTo>
                    <a:lnTo>
                      <a:pt x="739" y="1298"/>
                    </a:lnTo>
                    <a:lnTo>
                      <a:pt x="721" y="1308"/>
                    </a:lnTo>
                    <a:lnTo>
                      <a:pt x="523" y="1308"/>
                    </a:lnTo>
                    <a:lnTo>
                      <a:pt x="322" y="1308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3" name="Freeform 157"/>
              <p:cNvSpPr>
                <a:spLocks/>
              </p:cNvSpPr>
              <p:nvPr/>
            </p:nvSpPr>
            <p:spPr bwMode="auto">
              <a:xfrm>
                <a:off x="2217" y="382"/>
                <a:ext cx="1045" cy="1310"/>
              </a:xfrm>
              <a:custGeom>
                <a:avLst/>
                <a:gdLst>
                  <a:gd name="T0" fmla="*/ 523 w 1045"/>
                  <a:gd name="T1" fmla="*/ 0 h 1310"/>
                  <a:gd name="T2" fmla="*/ 470 w 1045"/>
                  <a:gd name="T3" fmla="*/ 2 h 1310"/>
                  <a:gd name="T4" fmla="*/ 417 w 1045"/>
                  <a:gd name="T5" fmla="*/ 11 h 1310"/>
                  <a:gd name="T6" fmla="*/ 369 w 1045"/>
                  <a:gd name="T7" fmla="*/ 23 h 1310"/>
                  <a:gd name="T8" fmla="*/ 320 w 1045"/>
                  <a:gd name="T9" fmla="*/ 39 h 1310"/>
                  <a:gd name="T10" fmla="*/ 231 w 1045"/>
                  <a:gd name="T11" fmla="*/ 85 h 1310"/>
                  <a:gd name="T12" fmla="*/ 154 w 1045"/>
                  <a:gd name="T13" fmla="*/ 146 h 1310"/>
                  <a:gd name="T14" fmla="*/ 89 w 1045"/>
                  <a:gd name="T15" fmla="*/ 221 h 1310"/>
                  <a:gd name="T16" fmla="*/ 53 w 1045"/>
                  <a:gd name="T17" fmla="*/ 284 h 1310"/>
                  <a:gd name="T18" fmla="*/ 33 w 1045"/>
                  <a:gd name="T19" fmla="*/ 330 h 1310"/>
                  <a:gd name="T20" fmla="*/ 17 w 1045"/>
                  <a:gd name="T21" fmla="*/ 377 h 1310"/>
                  <a:gd name="T22" fmla="*/ 6 w 1045"/>
                  <a:gd name="T23" fmla="*/ 425 h 1310"/>
                  <a:gd name="T24" fmla="*/ 0 w 1045"/>
                  <a:gd name="T25" fmla="*/ 476 h 1310"/>
                  <a:gd name="T26" fmla="*/ 0 w 1045"/>
                  <a:gd name="T27" fmla="*/ 502 h 1310"/>
                  <a:gd name="T28" fmla="*/ 2 w 1045"/>
                  <a:gd name="T29" fmla="*/ 551 h 1310"/>
                  <a:gd name="T30" fmla="*/ 21 w 1045"/>
                  <a:gd name="T31" fmla="*/ 644 h 1310"/>
                  <a:gd name="T32" fmla="*/ 37 w 1045"/>
                  <a:gd name="T33" fmla="*/ 689 h 1310"/>
                  <a:gd name="T34" fmla="*/ 65 w 1045"/>
                  <a:gd name="T35" fmla="*/ 747 h 1310"/>
                  <a:gd name="T36" fmla="*/ 199 w 1045"/>
                  <a:gd name="T37" fmla="*/ 1022 h 1310"/>
                  <a:gd name="T38" fmla="*/ 213 w 1045"/>
                  <a:gd name="T39" fmla="*/ 1065 h 1310"/>
                  <a:gd name="T40" fmla="*/ 225 w 1045"/>
                  <a:gd name="T41" fmla="*/ 1118 h 1310"/>
                  <a:gd name="T42" fmla="*/ 227 w 1045"/>
                  <a:gd name="T43" fmla="*/ 1132 h 1310"/>
                  <a:gd name="T44" fmla="*/ 229 w 1045"/>
                  <a:gd name="T45" fmla="*/ 1184 h 1310"/>
                  <a:gd name="T46" fmla="*/ 237 w 1045"/>
                  <a:gd name="T47" fmla="*/ 1223 h 1310"/>
                  <a:gd name="T48" fmla="*/ 241 w 1045"/>
                  <a:gd name="T49" fmla="*/ 1233 h 1310"/>
                  <a:gd name="T50" fmla="*/ 266 w 1045"/>
                  <a:gd name="T51" fmla="*/ 1267 h 1310"/>
                  <a:gd name="T52" fmla="*/ 290 w 1045"/>
                  <a:gd name="T53" fmla="*/ 1288 h 1310"/>
                  <a:gd name="T54" fmla="*/ 322 w 1045"/>
                  <a:gd name="T55" fmla="*/ 1310 h 1310"/>
                  <a:gd name="T56" fmla="*/ 723 w 1045"/>
                  <a:gd name="T57" fmla="*/ 1310 h 1310"/>
                  <a:gd name="T58" fmla="*/ 739 w 1045"/>
                  <a:gd name="T59" fmla="*/ 1300 h 1310"/>
                  <a:gd name="T60" fmla="*/ 767 w 1045"/>
                  <a:gd name="T61" fmla="*/ 1277 h 1310"/>
                  <a:gd name="T62" fmla="*/ 794 w 1045"/>
                  <a:gd name="T63" fmla="*/ 1247 h 1310"/>
                  <a:gd name="T64" fmla="*/ 802 w 1045"/>
                  <a:gd name="T65" fmla="*/ 1233 h 1310"/>
                  <a:gd name="T66" fmla="*/ 810 w 1045"/>
                  <a:gd name="T67" fmla="*/ 1211 h 1310"/>
                  <a:gd name="T68" fmla="*/ 816 w 1045"/>
                  <a:gd name="T69" fmla="*/ 1156 h 1310"/>
                  <a:gd name="T70" fmla="*/ 818 w 1045"/>
                  <a:gd name="T71" fmla="*/ 1132 h 1310"/>
                  <a:gd name="T72" fmla="*/ 822 w 1045"/>
                  <a:gd name="T73" fmla="*/ 1101 h 1310"/>
                  <a:gd name="T74" fmla="*/ 844 w 1045"/>
                  <a:gd name="T75" fmla="*/ 1022 h 1310"/>
                  <a:gd name="T76" fmla="*/ 978 w 1045"/>
                  <a:gd name="T77" fmla="*/ 747 h 1310"/>
                  <a:gd name="T78" fmla="*/ 994 w 1045"/>
                  <a:gd name="T79" fmla="*/ 719 h 1310"/>
                  <a:gd name="T80" fmla="*/ 1008 w 1045"/>
                  <a:gd name="T81" fmla="*/ 689 h 1310"/>
                  <a:gd name="T82" fmla="*/ 1035 w 1045"/>
                  <a:gd name="T83" fmla="*/ 599 h 1310"/>
                  <a:gd name="T84" fmla="*/ 1043 w 1045"/>
                  <a:gd name="T85" fmla="*/ 527 h 1310"/>
                  <a:gd name="T86" fmla="*/ 1045 w 1045"/>
                  <a:gd name="T87" fmla="*/ 502 h 1310"/>
                  <a:gd name="T88" fmla="*/ 1041 w 1045"/>
                  <a:gd name="T89" fmla="*/ 452 h 1310"/>
                  <a:gd name="T90" fmla="*/ 1033 w 1045"/>
                  <a:gd name="T91" fmla="*/ 401 h 1310"/>
                  <a:gd name="T92" fmla="*/ 1020 w 1045"/>
                  <a:gd name="T93" fmla="*/ 353 h 1310"/>
                  <a:gd name="T94" fmla="*/ 1002 w 1045"/>
                  <a:gd name="T95" fmla="*/ 306 h 1310"/>
                  <a:gd name="T96" fmla="*/ 980 w 1045"/>
                  <a:gd name="T97" fmla="*/ 263 h 1310"/>
                  <a:gd name="T98" fmla="*/ 923 w 1045"/>
                  <a:gd name="T99" fmla="*/ 183 h 1310"/>
                  <a:gd name="T100" fmla="*/ 852 w 1045"/>
                  <a:gd name="T101" fmla="*/ 114 h 1310"/>
                  <a:gd name="T102" fmla="*/ 769 w 1045"/>
                  <a:gd name="T103" fmla="*/ 61 h 1310"/>
                  <a:gd name="T104" fmla="*/ 701 w 1045"/>
                  <a:gd name="T105" fmla="*/ 31 h 1310"/>
                  <a:gd name="T106" fmla="*/ 652 w 1045"/>
                  <a:gd name="T107" fmla="*/ 15 h 1310"/>
                  <a:gd name="T108" fmla="*/ 601 w 1045"/>
                  <a:gd name="T109" fmla="*/ 4 h 1310"/>
                  <a:gd name="T110" fmla="*/ 549 w 1045"/>
                  <a:gd name="T111" fmla="*/ 0 h 13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045" h="1310">
                    <a:moveTo>
                      <a:pt x="523" y="0"/>
                    </a:moveTo>
                    <a:lnTo>
                      <a:pt x="523" y="0"/>
                    </a:lnTo>
                    <a:lnTo>
                      <a:pt x="496" y="0"/>
                    </a:lnTo>
                    <a:lnTo>
                      <a:pt x="470" y="2"/>
                    </a:lnTo>
                    <a:lnTo>
                      <a:pt x="444" y="4"/>
                    </a:lnTo>
                    <a:lnTo>
                      <a:pt x="417" y="11"/>
                    </a:lnTo>
                    <a:lnTo>
                      <a:pt x="393" y="15"/>
                    </a:lnTo>
                    <a:lnTo>
                      <a:pt x="369" y="23"/>
                    </a:lnTo>
                    <a:lnTo>
                      <a:pt x="344" y="31"/>
                    </a:lnTo>
                    <a:lnTo>
                      <a:pt x="320" y="39"/>
                    </a:lnTo>
                    <a:lnTo>
                      <a:pt x="274" y="61"/>
                    </a:lnTo>
                    <a:lnTo>
                      <a:pt x="231" y="85"/>
                    </a:lnTo>
                    <a:lnTo>
                      <a:pt x="191" y="114"/>
                    </a:lnTo>
                    <a:lnTo>
                      <a:pt x="154" y="146"/>
                    </a:lnTo>
                    <a:lnTo>
                      <a:pt x="120" y="183"/>
                    </a:lnTo>
                    <a:lnTo>
                      <a:pt x="89" y="221"/>
                    </a:lnTo>
                    <a:lnTo>
                      <a:pt x="63" y="263"/>
                    </a:lnTo>
                    <a:lnTo>
                      <a:pt x="53" y="284"/>
                    </a:lnTo>
                    <a:lnTo>
                      <a:pt x="41" y="306"/>
                    </a:lnTo>
                    <a:lnTo>
                      <a:pt x="33" y="330"/>
                    </a:lnTo>
                    <a:lnTo>
                      <a:pt x="25" y="353"/>
                    </a:lnTo>
                    <a:lnTo>
                      <a:pt x="17" y="377"/>
                    </a:lnTo>
                    <a:lnTo>
                      <a:pt x="11" y="401"/>
                    </a:lnTo>
                    <a:lnTo>
                      <a:pt x="6" y="425"/>
                    </a:lnTo>
                    <a:lnTo>
                      <a:pt x="2" y="452"/>
                    </a:lnTo>
                    <a:lnTo>
                      <a:pt x="0" y="476"/>
                    </a:lnTo>
                    <a:lnTo>
                      <a:pt x="0" y="502"/>
                    </a:lnTo>
                    <a:lnTo>
                      <a:pt x="0" y="502"/>
                    </a:lnTo>
                    <a:lnTo>
                      <a:pt x="0" y="527"/>
                    </a:lnTo>
                    <a:lnTo>
                      <a:pt x="2" y="551"/>
                    </a:lnTo>
                    <a:lnTo>
                      <a:pt x="11" y="599"/>
                    </a:lnTo>
                    <a:lnTo>
                      <a:pt x="21" y="644"/>
                    </a:lnTo>
                    <a:lnTo>
                      <a:pt x="37" y="689"/>
                    </a:lnTo>
                    <a:lnTo>
                      <a:pt x="37" y="689"/>
                    </a:lnTo>
                    <a:lnTo>
                      <a:pt x="51" y="719"/>
                    </a:lnTo>
                    <a:lnTo>
                      <a:pt x="65" y="747"/>
                    </a:lnTo>
                    <a:lnTo>
                      <a:pt x="65" y="747"/>
                    </a:lnTo>
                    <a:lnTo>
                      <a:pt x="199" y="1022"/>
                    </a:lnTo>
                    <a:lnTo>
                      <a:pt x="199" y="1022"/>
                    </a:lnTo>
                    <a:lnTo>
                      <a:pt x="213" y="1065"/>
                    </a:lnTo>
                    <a:lnTo>
                      <a:pt x="223" y="1101"/>
                    </a:lnTo>
                    <a:lnTo>
                      <a:pt x="225" y="1118"/>
                    </a:lnTo>
                    <a:lnTo>
                      <a:pt x="227" y="1132"/>
                    </a:lnTo>
                    <a:lnTo>
                      <a:pt x="227" y="1132"/>
                    </a:lnTo>
                    <a:lnTo>
                      <a:pt x="227" y="1156"/>
                    </a:lnTo>
                    <a:lnTo>
                      <a:pt x="229" y="1184"/>
                    </a:lnTo>
                    <a:lnTo>
                      <a:pt x="235" y="1211"/>
                    </a:lnTo>
                    <a:lnTo>
                      <a:pt x="237" y="1223"/>
                    </a:lnTo>
                    <a:lnTo>
                      <a:pt x="241" y="1233"/>
                    </a:lnTo>
                    <a:lnTo>
                      <a:pt x="241" y="1233"/>
                    </a:lnTo>
                    <a:lnTo>
                      <a:pt x="251" y="1247"/>
                    </a:lnTo>
                    <a:lnTo>
                      <a:pt x="266" y="1267"/>
                    </a:lnTo>
                    <a:lnTo>
                      <a:pt x="276" y="1277"/>
                    </a:lnTo>
                    <a:lnTo>
                      <a:pt x="290" y="1288"/>
                    </a:lnTo>
                    <a:lnTo>
                      <a:pt x="304" y="1300"/>
                    </a:lnTo>
                    <a:lnTo>
                      <a:pt x="322" y="1310"/>
                    </a:lnTo>
                    <a:lnTo>
                      <a:pt x="523" y="1310"/>
                    </a:lnTo>
                    <a:lnTo>
                      <a:pt x="723" y="1310"/>
                    </a:lnTo>
                    <a:lnTo>
                      <a:pt x="723" y="1310"/>
                    </a:lnTo>
                    <a:lnTo>
                      <a:pt x="739" y="1300"/>
                    </a:lnTo>
                    <a:lnTo>
                      <a:pt x="755" y="1288"/>
                    </a:lnTo>
                    <a:lnTo>
                      <a:pt x="767" y="1277"/>
                    </a:lnTo>
                    <a:lnTo>
                      <a:pt x="778" y="1267"/>
                    </a:lnTo>
                    <a:lnTo>
                      <a:pt x="794" y="1247"/>
                    </a:lnTo>
                    <a:lnTo>
                      <a:pt x="802" y="1233"/>
                    </a:lnTo>
                    <a:lnTo>
                      <a:pt x="802" y="1233"/>
                    </a:lnTo>
                    <a:lnTo>
                      <a:pt x="806" y="1223"/>
                    </a:lnTo>
                    <a:lnTo>
                      <a:pt x="810" y="1211"/>
                    </a:lnTo>
                    <a:lnTo>
                      <a:pt x="814" y="1184"/>
                    </a:lnTo>
                    <a:lnTo>
                      <a:pt x="816" y="1156"/>
                    </a:lnTo>
                    <a:lnTo>
                      <a:pt x="818" y="1132"/>
                    </a:lnTo>
                    <a:lnTo>
                      <a:pt x="818" y="1132"/>
                    </a:lnTo>
                    <a:lnTo>
                      <a:pt x="818" y="1118"/>
                    </a:lnTo>
                    <a:lnTo>
                      <a:pt x="822" y="1101"/>
                    </a:lnTo>
                    <a:lnTo>
                      <a:pt x="830" y="1065"/>
                    </a:lnTo>
                    <a:lnTo>
                      <a:pt x="844" y="1022"/>
                    </a:lnTo>
                    <a:lnTo>
                      <a:pt x="844" y="1022"/>
                    </a:lnTo>
                    <a:lnTo>
                      <a:pt x="978" y="747"/>
                    </a:lnTo>
                    <a:lnTo>
                      <a:pt x="978" y="747"/>
                    </a:lnTo>
                    <a:lnTo>
                      <a:pt x="994" y="719"/>
                    </a:lnTo>
                    <a:lnTo>
                      <a:pt x="1008" y="689"/>
                    </a:lnTo>
                    <a:lnTo>
                      <a:pt x="1008" y="689"/>
                    </a:lnTo>
                    <a:lnTo>
                      <a:pt x="1022" y="644"/>
                    </a:lnTo>
                    <a:lnTo>
                      <a:pt x="1035" y="599"/>
                    </a:lnTo>
                    <a:lnTo>
                      <a:pt x="1041" y="551"/>
                    </a:lnTo>
                    <a:lnTo>
                      <a:pt x="1043" y="527"/>
                    </a:lnTo>
                    <a:lnTo>
                      <a:pt x="1045" y="502"/>
                    </a:lnTo>
                    <a:lnTo>
                      <a:pt x="1045" y="502"/>
                    </a:lnTo>
                    <a:lnTo>
                      <a:pt x="1043" y="476"/>
                    </a:lnTo>
                    <a:lnTo>
                      <a:pt x="1041" y="452"/>
                    </a:lnTo>
                    <a:lnTo>
                      <a:pt x="1039" y="425"/>
                    </a:lnTo>
                    <a:lnTo>
                      <a:pt x="1033" y="401"/>
                    </a:lnTo>
                    <a:lnTo>
                      <a:pt x="1026" y="377"/>
                    </a:lnTo>
                    <a:lnTo>
                      <a:pt x="1020" y="353"/>
                    </a:lnTo>
                    <a:lnTo>
                      <a:pt x="1012" y="330"/>
                    </a:lnTo>
                    <a:lnTo>
                      <a:pt x="1002" y="306"/>
                    </a:lnTo>
                    <a:lnTo>
                      <a:pt x="992" y="284"/>
                    </a:lnTo>
                    <a:lnTo>
                      <a:pt x="980" y="263"/>
                    </a:lnTo>
                    <a:lnTo>
                      <a:pt x="954" y="221"/>
                    </a:lnTo>
                    <a:lnTo>
                      <a:pt x="923" y="183"/>
                    </a:lnTo>
                    <a:lnTo>
                      <a:pt x="891" y="146"/>
                    </a:lnTo>
                    <a:lnTo>
                      <a:pt x="852" y="114"/>
                    </a:lnTo>
                    <a:lnTo>
                      <a:pt x="812" y="85"/>
                    </a:lnTo>
                    <a:lnTo>
                      <a:pt x="769" y="61"/>
                    </a:lnTo>
                    <a:lnTo>
                      <a:pt x="725" y="39"/>
                    </a:lnTo>
                    <a:lnTo>
                      <a:pt x="701" y="31"/>
                    </a:lnTo>
                    <a:lnTo>
                      <a:pt x="676" y="23"/>
                    </a:lnTo>
                    <a:lnTo>
                      <a:pt x="652" y="15"/>
                    </a:lnTo>
                    <a:lnTo>
                      <a:pt x="626" y="11"/>
                    </a:lnTo>
                    <a:lnTo>
                      <a:pt x="601" y="4"/>
                    </a:lnTo>
                    <a:lnTo>
                      <a:pt x="575" y="2"/>
                    </a:lnTo>
                    <a:lnTo>
                      <a:pt x="549" y="0"/>
                    </a:lnTo>
                    <a:lnTo>
                      <a:pt x="52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4" name="Freeform 158"/>
              <p:cNvSpPr>
                <a:spLocks noEditPoints="1"/>
              </p:cNvSpPr>
              <p:nvPr/>
            </p:nvSpPr>
            <p:spPr bwMode="auto">
              <a:xfrm>
                <a:off x="2217" y="382"/>
                <a:ext cx="1043" cy="1308"/>
              </a:xfrm>
              <a:custGeom>
                <a:avLst/>
                <a:gdLst>
                  <a:gd name="T0" fmla="*/ 290 w 1043"/>
                  <a:gd name="T1" fmla="*/ 1288 h 1308"/>
                  <a:gd name="T2" fmla="*/ 243 w 1043"/>
                  <a:gd name="T3" fmla="*/ 1231 h 1308"/>
                  <a:gd name="T4" fmla="*/ 231 w 1043"/>
                  <a:gd name="T5" fmla="*/ 1182 h 1308"/>
                  <a:gd name="T6" fmla="*/ 227 w 1043"/>
                  <a:gd name="T7" fmla="*/ 1116 h 1308"/>
                  <a:gd name="T8" fmla="*/ 201 w 1043"/>
                  <a:gd name="T9" fmla="*/ 1022 h 1308"/>
                  <a:gd name="T10" fmla="*/ 39 w 1043"/>
                  <a:gd name="T11" fmla="*/ 689 h 1308"/>
                  <a:gd name="T12" fmla="*/ 4 w 1043"/>
                  <a:gd name="T13" fmla="*/ 551 h 1308"/>
                  <a:gd name="T14" fmla="*/ 4 w 1043"/>
                  <a:gd name="T15" fmla="*/ 452 h 1308"/>
                  <a:gd name="T16" fmla="*/ 25 w 1043"/>
                  <a:gd name="T17" fmla="*/ 353 h 1308"/>
                  <a:gd name="T18" fmla="*/ 65 w 1043"/>
                  <a:gd name="T19" fmla="*/ 263 h 1308"/>
                  <a:gd name="T20" fmla="*/ 193 w 1043"/>
                  <a:gd name="T21" fmla="*/ 116 h 1308"/>
                  <a:gd name="T22" fmla="*/ 344 w 1043"/>
                  <a:gd name="T23" fmla="*/ 31 h 1308"/>
                  <a:gd name="T24" fmla="*/ 444 w 1043"/>
                  <a:gd name="T25" fmla="*/ 6 h 1308"/>
                  <a:gd name="T26" fmla="*/ 523 w 1043"/>
                  <a:gd name="T27" fmla="*/ 0 h 1308"/>
                  <a:gd name="T28" fmla="*/ 626 w 1043"/>
                  <a:gd name="T29" fmla="*/ 11 h 1308"/>
                  <a:gd name="T30" fmla="*/ 723 w 1043"/>
                  <a:gd name="T31" fmla="*/ 41 h 1308"/>
                  <a:gd name="T32" fmla="*/ 889 w 1043"/>
                  <a:gd name="T33" fmla="*/ 148 h 1308"/>
                  <a:gd name="T34" fmla="*/ 992 w 1043"/>
                  <a:gd name="T35" fmla="*/ 286 h 1308"/>
                  <a:gd name="T36" fmla="*/ 1026 w 1043"/>
                  <a:gd name="T37" fmla="*/ 377 h 1308"/>
                  <a:gd name="T38" fmla="*/ 1043 w 1043"/>
                  <a:gd name="T39" fmla="*/ 476 h 1308"/>
                  <a:gd name="T40" fmla="*/ 1033 w 1043"/>
                  <a:gd name="T41" fmla="*/ 599 h 1308"/>
                  <a:gd name="T42" fmla="*/ 992 w 1043"/>
                  <a:gd name="T43" fmla="*/ 719 h 1308"/>
                  <a:gd name="T44" fmla="*/ 844 w 1043"/>
                  <a:gd name="T45" fmla="*/ 1022 h 1308"/>
                  <a:gd name="T46" fmla="*/ 816 w 1043"/>
                  <a:gd name="T47" fmla="*/ 1130 h 1308"/>
                  <a:gd name="T48" fmla="*/ 810 w 1043"/>
                  <a:gd name="T49" fmla="*/ 1209 h 1308"/>
                  <a:gd name="T50" fmla="*/ 794 w 1043"/>
                  <a:gd name="T51" fmla="*/ 1245 h 1308"/>
                  <a:gd name="T52" fmla="*/ 739 w 1043"/>
                  <a:gd name="T53" fmla="*/ 1298 h 1308"/>
                  <a:gd name="T54" fmla="*/ 523 w 1043"/>
                  <a:gd name="T55" fmla="*/ 0 h 1308"/>
                  <a:gd name="T56" fmla="*/ 444 w 1043"/>
                  <a:gd name="T57" fmla="*/ 6 h 1308"/>
                  <a:gd name="T58" fmla="*/ 344 w 1043"/>
                  <a:gd name="T59" fmla="*/ 31 h 1308"/>
                  <a:gd name="T60" fmla="*/ 191 w 1043"/>
                  <a:gd name="T61" fmla="*/ 116 h 1308"/>
                  <a:gd name="T62" fmla="*/ 65 w 1043"/>
                  <a:gd name="T63" fmla="*/ 263 h 1308"/>
                  <a:gd name="T64" fmla="*/ 25 w 1043"/>
                  <a:gd name="T65" fmla="*/ 353 h 1308"/>
                  <a:gd name="T66" fmla="*/ 4 w 1043"/>
                  <a:gd name="T67" fmla="*/ 452 h 1308"/>
                  <a:gd name="T68" fmla="*/ 2 w 1043"/>
                  <a:gd name="T69" fmla="*/ 527 h 1308"/>
                  <a:gd name="T70" fmla="*/ 37 w 1043"/>
                  <a:gd name="T71" fmla="*/ 689 h 1308"/>
                  <a:gd name="T72" fmla="*/ 65 w 1043"/>
                  <a:gd name="T73" fmla="*/ 747 h 1308"/>
                  <a:gd name="T74" fmla="*/ 223 w 1043"/>
                  <a:gd name="T75" fmla="*/ 1101 h 1308"/>
                  <a:gd name="T76" fmla="*/ 227 w 1043"/>
                  <a:gd name="T77" fmla="*/ 1156 h 1308"/>
                  <a:gd name="T78" fmla="*/ 243 w 1043"/>
                  <a:gd name="T79" fmla="*/ 1233 h 1308"/>
                  <a:gd name="T80" fmla="*/ 278 w 1043"/>
                  <a:gd name="T81" fmla="*/ 1277 h 1308"/>
                  <a:gd name="T82" fmla="*/ 523 w 1043"/>
                  <a:gd name="T83" fmla="*/ 1308 h 1308"/>
                  <a:gd name="T84" fmla="*/ 755 w 1043"/>
                  <a:gd name="T85" fmla="*/ 1288 h 1308"/>
                  <a:gd name="T86" fmla="*/ 802 w 1043"/>
                  <a:gd name="T87" fmla="*/ 1233 h 1308"/>
                  <a:gd name="T88" fmla="*/ 814 w 1043"/>
                  <a:gd name="T89" fmla="*/ 1182 h 1308"/>
                  <a:gd name="T90" fmla="*/ 818 w 1043"/>
                  <a:gd name="T91" fmla="*/ 1118 h 1308"/>
                  <a:gd name="T92" fmla="*/ 844 w 1043"/>
                  <a:gd name="T93" fmla="*/ 1022 h 1308"/>
                  <a:gd name="T94" fmla="*/ 1006 w 1043"/>
                  <a:gd name="T95" fmla="*/ 689 h 1308"/>
                  <a:gd name="T96" fmla="*/ 1041 w 1043"/>
                  <a:gd name="T97" fmla="*/ 551 h 1308"/>
                  <a:gd name="T98" fmla="*/ 1043 w 1043"/>
                  <a:gd name="T99" fmla="*/ 476 h 1308"/>
                  <a:gd name="T100" fmla="*/ 1026 w 1043"/>
                  <a:gd name="T101" fmla="*/ 377 h 1308"/>
                  <a:gd name="T102" fmla="*/ 992 w 1043"/>
                  <a:gd name="T103" fmla="*/ 284 h 1308"/>
                  <a:gd name="T104" fmla="*/ 889 w 1043"/>
                  <a:gd name="T105" fmla="*/ 148 h 1308"/>
                  <a:gd name="T106" fmla="*/ 725 w 1043"/>
                  <a:gd name="T107" fmla="*/ 39 h 1308"/>
                  <a:gd name="T108" fmla="*/ 626 w 1043"/>
                  <a:gd name="T109" fmla="*/ 11 h 1308"/>
                  <a:gd name="T110" fmla="*/ 523 w 1043"/>
                  <a:gd name="T111" fmla="*/ 0 h 13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043" h="1308">
                    <a:moveTo>
                      <a:pt x="322" y="1308"/>
                    </a:moveTo>
                    <a:lnTo>
                      <a:pt x="322" y="1308"/>
                    </a:lnTo>
                    <a:lnTo>
                      <a:pt x="306" y="1298"/>
                    </a:lnTo>
                    <a:lnTo>
                      <a:pt x="290" y="1288"/>
                    </a:lnTo>
                    <a:lnTo>
                      <a:pt x="278" y="1275"/>
                    </a:lnTo>
                    <a:lnTo>
                      <a:pt x="266" y="1265"/>
                    </a:lnTo>
                    <a:lnTo>
                      <a:pt x="251" y="1245"/>
                    </a:lnTo>
                    <a:lnTo>
                      <a:pt x="243" y="1231"/>
                    </a:lnTo>
                    <a:lnTo>
                      <a:pt x="243" y="1231"/>
                    </a:lnTo>
                    <a:lnTo>
                      <a:pt x="239" y="1221"/>
                    </a:lnTo>
                    <a:lnTo>
                      <a:pt x="235" y="1209"/>
                    </a:lnTo>
                    <a:lnTo>
                      <a:pt x="231" y="1182"/>
                    </a:lnTo>
                    <a:lnTo>
                      <a:pt x="229" y="1154"/>
                    </a:lnTo>
                    <a:lnTo>
                      <a:pt x="227" y="1130"/>
                    </a:lnTo>
                    <a:lnTo>
                      <a:pt x="227" y="1130"/>
                    </a:lnTo>
                    <a:lnTo>
                      <a:pt x="227" y="1116"/>
                    </a:lnTo>
                    <a:lnTo>
                      <a:pt x="223" y="1099"/>
                    </a:lnTo>
                    <a:lnTo>
                      <a:pt x="215" y="1065"/>
                    </a:lnTo>
                    <a:lnTo>
                      <a:pt x="201" y="1022"/>
                    </a:lnTo>
                    <a:lnTo>
                      <a:pt x="201" y="1022"/>
                    </a:lnTo>
                    <a:lnTo>
                      <a:pt x="67" y="747"/>
                    </a:lnTo>
                    <a:lnTo>
                      <a:pt x="67" y="747"/>
                    </a:lnTo>
                    <a:lnTo>
                      <a:pt x="51" y="719"/>
                    </a:lnTo>
                    <a:lnTo>
                      <a:pt x="39" y="689"/>
                    </a:lnTo>
                    <a:lnTo>
                      <a:pt x="39" y="689"/>
                    </a:lnTo>
                    <a:lnTo>
                      <a:pt x="23" y="644"/>
                    </a:lnTo>
                    <a:lnTo>
                      <a:pt x="11" y="599"/>
                    </a:lnTo>
                    <a:lnTo>
                      <a:pt x="4" y="551"/>
                    </a:lnTo>
                    <a:lnTo>
                      <a:pt x="2" y="502"/>
                    </a:lnTo>
                    <a:lnTo>
                      <a:pt x="2" y="502"/>
                    </a:lnTo>
                    <a:lnTo>
                      <a:pt x="2" y="476"/>
                    </a:lnTo>
                    <a:lnTo>
                      <a:pt x="4" y="452"/>
                    </a:lnTo>
                    <a:lnTo>
                      <a:pt x="9" y="425"/>
                    </a:lnTo>
                    <a:lnTo>
                      <a:pt x="13" y="401"/>
                    </a:lnTo>
                    <a:lnTo>
                      <a:pt x="19" y="377"/>
                    </a:lnTo>
                    <a:lnTo>
                      <a:pt x="25" y="353"/>
                    </a:lnTo>
                    <a:lnTo>
                      <a:pt x="33" y="330"/>
                    </a:lnTo>
                    <a:lnTo>
                      <a:pt x="43" y="308"/>
                    </a:lnTo>
                    <a:lnTo>
                      <a:pt x="53" y="286"/>
                    </a:lnTo>
                    <a:lnTo>
                      <a:pt x="65" y="263"/>
                    </a:lnTo>
                    <a:lnTo>
                      <a:pt x="91" y="221"/>
                    </a:lnTo>
                    <a:lnTo>
                      <a:pt x="122" y="183"/>
                    </a:lnTo>
                    <a:lnTo>
                      <a:pt x="154" y="148"/>
                    </a:lnTo>
                    <a:lnTo>
                      <a:pt x="193" y="116"/>
                    </a:lnTo>
                    <a:lnTo>
                      <a:pt x="233" y="87"/>
                    </a:lnTo>
                    <a:lnTo>
                      <a:pt x="276" y="61"/>
                    </a:lnTo>
                    <a:lnTo>
                      <a:pt x="320" y="41"/>
                    </a:lnTo>
                    <a:lnTo>
                      <a:pt x="344" y="31"/>
                    </a:lnTo>
                    <a:lnTo>
                      <a:pt x="369" y="23"/>
                    </a:lnTo>
                    <a:lnTo>
                      <a:pt x="393" y="17"/>
                    </a:lnTo>
                    <a:lnTo>
                      <a:pt x="417" y="11"/>
                    </a:lnTo>
                    <a:lnTo>
                      <a:pt x="444" y="6"/>
                    </a:lnTo>
                    <a:lnTo>
                      <a:pt x="470" y="2"/>
                    </a:lnTo>
                    <a:lnTo>
                      <a:pt x="496" y="0"/>
                    </a:lnTo>
                    <a:lnTo>
                      <a:pt x="523" y="0"/>
                    </a:lnTo>
                    <a:lnTo>
                      <a:pt x="523" y="0"/>
                    </a:lnTo>
                    <a:lnTo>
                      <a:pt x="549" y="0"/>
                    </a:lnTo>
                    <a:lnTo>
                      <a:pt x="575" y="2"/>
                    </a:lnTo>
                    <a:lnTo>
                      <a:pt x="601" y="6"/>
                    </a:lnTo>
                    <a:lnTo>
                      <a:pt x="626" y="11"/>
                    </a:lnTo>
                    <a:lnTo>
                      <a:pt x="652" y="17"/>
                    </a:lnTo>
                    <a:lnTo>
                      <a:pt x="676" y="23"/>
                    </a:lnTo>
                    <a:lnTo>
                      <a:pt x="701" y="31"/>
                    </a:lnTo>
                    <a:lnTo>
                      <a:pt x="723" y="41"/>
                    </a:lnTo>
                    <a:lnTo>
                      <a:pt x="769" y="61"/>
                    </a:lnTo>
                    <a:lnTo>
                      <a:pt x="812" y="87"/>
                    </a:lnTo>
                    <a:lnTo>
                      <a:pt x="852" y="116"/>
                    </a:lnTo>
                    <a:lnTo>
                      <a:pt x="889" y="148"/>
                    </a:lnTo>
                    <a:lnTo>
                      <a:pt x="923" y="183"/>
                    </a:lnTo>
                    <a:lnTo>
                      <a:pt x="954" y="221"/>
                    </a:lnTo>
                    <a:lnTo>
                      <a:pt x="980" y="263"/>
                    </a:lnTo>
                    <a:lnTo>
                      <a:pt x="992" y="286"/>
                    </a:lnTo>
                    <a:lnTo>
                      <a:pt x="1002" y="308"/>
                    </a:lnTo>
                    <a:lnTo>
                      <a:pt x="1010" y="330"/>
                    </a:lnTo>
                    <a:lnTo>
                      <a:pt x="1018" y="353"/>
                    </a:lnTo>
                    <a:lnTo>
                      <a:pt x="1026" y="377"/>
                    </a:lnTo>
                    <a:lnTo>
                      <a:pt x="1033" y="401"/>
                    </a:lnTo>
                    <a:lnTo>
                      <a:pt x="1037" y="425"/>
                    </a:lnTo>
                    <a:lnTo>
                      <a:pt x="1041" y="452"/>
                    </a:lnTo>
                    <a:lnTo>
                      <a:pt x="1043" y="476"/>
                    </a:lnTo>
                    <a:lnTo>
                      <a:pt x="1043" y="502"/>
                    </a:lnTo>
                    <a:lnTo>
                      <a:pt x="1043" y="502"/>
                    </a:lnTo>
                    <a:lnTo>
                      <a:pt x="1041" y="551"/>
                    </a:lnTo>
                    <a:lnTo>
                      <a:pt x="1033" y="599"/>
                    </a:lnTo>
                    <a:lnTo>
                      <a:pt x="1022" y="644"/>
                    </a:lnTo>
                    <a:lnTo>
                      <a:pt x="1006" y="689"/>
                    </a:lnTo>
                    <a:lnTo>
                      <a:pt x="1006" y="689"/>
                    </a:lnTo>
                    <a:lnTo>
                      <a:pt x="992" y="719"/>
                    </a:lnTo>
                    <a:lnTo>
                      <a:pt x="978" y="747"/>
                    </a:lnTo>
                    <a:lnTo>
                      <a:pt x="978" y="747"/>
                    </a:lnTo>
                    <a:lnTo>
                      <a:pt x="844" y="1022"/>
                    </a:lnTo>
                    <a:lnTo>
                      <a:pt x="844" y="1022"/>
                    </a:lnTo>
                    <a:lnTo>
                      <a:pt x="830" y="1065"/>
                    </a:lnTo>
                    <a:lnTo>
                      <a:pt x="820" y="1099"/>
                    </a:lnTo>
                    <a:lnTo>
                      <a:pt x="818" y="1116"/>
                    </a:lnTo>
                    <a:lnTo>
                      <a:pt x="816" y="1130"/>
                    </a:lnTo>
                    <a:lnTo>
                      <a:pt x="816" y="1130"/>
                    </a:lnTo>
                    <a:lnTo>
                      <a:pt x="816" y="1154"/>
                    </a:lnTo>
                    <a:lnTo>
                      <a:pt x="814" y="1182"/>
                    </a:lnTo>
                    <a:lnTo>
                      <a:pt x="810" y="1209"/>
                    </a:lnTo>
                    <a:lnTo>
                      <a:pt x="806" y="1221"/>
                    </a:lnTo>
                    <a:lnTo>
                      <a:pt x="802" y="1231"/>
                    </a:lnTo>
                    <a:lnTo>
                      <a:pt x="802" y="1231"/>
                    </a:lnTo>
                    <a:lnTo>
                      <a:pt x="794" y="1245"/>
                    </a:lnTo>
                    <a:lnTo>
                      <a:pt x="778" y="1265"/>
                    </a:lnTo>
                    <a:lnTo>
                      <a:pt x="767" y="1275"/>
                    </a:lnTo>
                    <a:lnTo>
                      <a:pt x="755" y="1288"/>
                    </a:lnTo>
                    <a:lnTo>
                      <a:pt x="739" y="1298"/>
                    </a:lnTo>
                    <a:lnTo>
                      <a:pt x="721" y="1308"/>
                    </a:lnTo>
                    <a:lnTo>
                      <a:pt x="523" y="1308"/>
                    </a:lnTo>
                    <a:lnTo>
                      <a:pt x="322" y="1308"/>
                    </a:lnTo>
                    <a:close/>
                    <a:moveTo>
                      <a:pt x="523" y="0"/>
                    </a:moveTo>
                    <a:lnTo>
                      <a:pt x="523" y="0"/>
                    </a:lnTo>
                    <a:lnTo>
                      <a:pt x="496" y="0"/>
                    </a:lnTo>
                    <a:lnTo>
                      <a:pt x="470" y="2"/>
                    </a:lnTo>
                    <a:lnTo>
                      <a:pt x="444" y="6"/>
                    </a:lnTo>
                    <a:lnTo>
                      <a:pt x="417" y="11"/>
                    </a:lnTo>
                    <a:lnTo>
                      <a:pt x="393" y="17"/>
                    </a:lnTo>
                    <a:lnTo>
                      <a:pt x="369" y="23"/>
                    </a:lnTo>
                    <a:lnTo>
                      <a:pt x="344" y="31"/>
                    </a:lnTo>
                    <a:lnTo>
                      <a:pt x="320" y="39"/>
                    </a:lnTo>
                    <a:lnTo>
                      <a:pt x="276" y="61"/>
                    </a:lnTo>
                    <a:lnTo>
                      <a:pt x="231" y="85"/>
                    </a:lnTo>
                    <a:lnTo>
                      <a:pt x="191" y="116"/>
                    </a:lnTo>
                    <a:lnTo>
                      <a:pt x="154" y="148"/>
                    </a:lnTo>
                    <a:lnTo>
                      <a:pt x="120" y="183"/>
                    </a:lnTo>
                    <a:lnTo>
                      <a:pt x="91" y="221"/>
                    </a:lnTo>
                    <a:lnTo>
                      <a:pt x="65" y="263"/>
                    </a:lnTo>
                    <a:lnTo>
                      <a:pt x="53" y="284"/>
                    </a:lnTo>
                    <a:lnTo>
                      <a:pt x="43" y="306"/>
                    </a:lnTo>
                    <a:lnTo>
                      <a:pt x="33" y="330"/>
                    </a:lnTo>
                    <a:lnTo>
                      <a:pt x="25" y="353"/>
                    </a:lnTo>
                    <a:lnTo>
                      <a:pt x="17" y="377"/>
                    </a:lnTo>
                    <a:lnTo>
                      <a:pt x="13" y="401"/>
                    </a:lnTo>
                    <a:lnTo>
                      <a:pt x="6" y="425"/>
                    </a:lnTo>
                    <a:lnTo>
                      <a:pt x="4" y="452"/>
                    </a:lnTo>
                    <a:lnTo>
                      <a:pt x="2" y="476"/>
                    </a:lnTo>
                    <a:lnTo>
                      <a:pt x="0" y="502"/>
                    </a:lnTo>
                    <a:lnTo>
                      <a:pt x="0" y="502"/>
                    </a:lnTo>
                    <a:lnTo>
                      <a:pt x="2" y="527"/>
                    </a:lnTo>
                    <a:lnTo>
                      <a:pt x="2" y="551"/>
                    </a:lnTo>
                    <a:lnTo>
                      <a:pt x="11" y="599"/>
                    </a:lnTo>
                    <a:lnTo>
                      <a:pt x="23" y="644"/>
                    </a:lnTo>
                    <a:lnTo>
                      <a:pt x="37" y="689"/>
                    </a:lnTo>
                    <a:lnTo>
                      <a:pt x="37" y="689"/>
                    </a:lnTo>
                    <a:lnTo>
                      <a:pt x="51" y="719"/>
                    </a:lnTo>
                    <a:lnTo>
                      <a:pt x="65" y="747"/>
                    </a:lnTo>
                    <a:lnTo>
                      <a:pt x="65" y="747"/>
                    </a:lnTo>
                    <a:lnTo>
                      <a:pt x="201" y="1022"/>
                    </a:lnTo>
                    <a:lnTo>
                      <a:pt x="201" y="1022"/>
                    </a:lnTo>
                    <a:lnTo>
                      <a:pt x="213" y="1065"/>
                    </a:lnTo>
                    <a:lnTo>
                      <a:pt x="223" y="1101"/>
                    </a:lnTo>
                    <a:lnTo>
                      <a:pt x="227" y="1118"/>
                    </a:lnTo>
                    <a:lnTo>
                      <a:pt x="227" y="1130"/>
                    </a:lnTo>
                    <a:lnTo>
                      <a:pt x="227" y="1130"/>
                    </a:lnTo>
                    <a:lnTo>
                      <a:pt x="227" y="1156"/>
                    </a:lnTo>
                    <a:lnTo>
                      <a:pt x="231" y="1182"/>
                    </a:lnTo>
                    <a:lnTo>
                      <a:pt x="235" y="1211"/>
                    </a:lnTo>
                    <a:lnTo>
                      <a:pt x="237" y="1223"/>
                    </a:lnTo>
                    <a:lnTo>
                      <a:pt x="243" y="1233"/>
                    </a:lnTo>
                    <a:lnTo>
                      <a:pt x="243" y="1233"/>
                    </a:lnTo>
                    <a:lnTo>
                      <a:pt x="251" y="1247"/>
                    </a:lnTo>
                    <a:lnTo>
                      <a:pt x="266" y="1265"/>
                    </a:lnTo>
                    <a:lnTo>
                      <a:pt x="278" y="1277"/>
                    </a:lnTo>
                    <a:lnTo>
                      <a:pt x="290" y="1288"/>
                    </a:lnTo>
                    <a:lnTo>
                      <a:pt x="304" y="1298"/>
                    </a:lnTo>
                    <a:lnTo>
                      <a:pt x="322" y="1308"/>
                    </a:lnTo>
                    <a:lnTo>
                      <a:pt x="523" y="1308"/>
                    </a:lnTo>
                    <a:lnTo>
                      <a:pt x="721" y="1308"/>
                    </a:lnTo>
                    <a:lnTo>
                      <a:pt x="721" y="1308"/>
                    </a:lnTo>
                    <a:lnTo>
                      <a:pt x="739" y="1298"/>
                    </a:lnTo>
                    <a:lnTo>
                      <a:pt x="755" y="1288"/>
                    </a:lnTo>
                    <a:lnTo>
                      <a:pt x="767" y="1277"/>
                    </a:lnTo>
                    <a:lnTo>
                      <a:pt x="778" y="1265"/>
                    </a:lnTo>
                    <a:lnTo>
                      <a:pt x="794" y="1247"/>
                    </a:lnTo>
                    <a:lnTo>
                      <a:pt x="802" y="1233"/>
                    </a:lnTo>
                    <a:lnTo>
                      <a:pt x="802" y="1233"/>
                    </a:lnTo>
                    <a:lnTo>
                      <a:pt x="806" y="1223"/>
                    </a:lnTo>
                    <a:lnTo>
                      <a:pt x="810" y="1211"/>
                    </a:lnTo>
                    <a:lnTo>
                      <a:pt x="814" y="1182"/>
                    </a:lnTo>
                    <a:lnTo>
                      <a:pt x="816" y="1156"/>
                    </a:lnTo>
                    <a:lnTo>
                      <a:pt x="816" y="1130"/>
                    </a:lnTo>
                    <a:lnTo>
                      <a:pt x="816" y="1130"/>
                    </a:lnTo>
                    <a:lnTo>
                      <a:pt x="818" y="1118"/>
                    </a:lnTo>
                    <a:lnTo>
                      <a:pt x="822" y="1101"/>
                    </a:lnTo>
                    <a:lnTo>
                      <a:pt x="830" y="1065"/>
                    </a:lnTo>
                    <a:lnTo>
                      <a:pt x="844" y="1022"/>
                    </a:lnTo>
                    <a:lnTo>
                      <a:pt x="844" y="1022"/>
                    </a:lnTo>
                    <a:lnTo>
                      <a:pt x="978" y="747"/>
                    </a:lnTo>
                    <a:lnTo>
                      <a:pt x="978" y="747"/>
                    </a:lnTo>
                    <a:lnTo>
                      <a:pt x="994" y="719"/>
                    </a:lnTo>
                    <a:lnTo>
                      <a:pt x="1006" y="689"/>
                    </a:lnTo>
                    <a:lnTo>
                      <a:pt x="1006" y="689"/>
                    </a:lnTo>
                    <a:lnTo>
                      <a:pt x="1022" y="644"/>
                    </a:lnTo>
                    <a:lnTo>
                      <a:pt x="1035" y="599"/>
                    </a:lnTo>
                    <a:lnTo>
                      <a:pt x="1041" y="551"/>
                    </a:lnTo>
                    <a:lnTo>
                      <a:pt x="1043" y="527"/>
                    </a:lnTo>
                    <a:lnTo>
                      <a:pt x="1043" y="502"/>
                    </a:lnTo>
                    <a:lnTo>
                      <a:pt x="1043" y="502"/>
                    </a:lnTo>
                    <a:lnTo>
                      <a:pt x="1043" y="476"/>
                    </a:lnTo>
                    <a:lnTo>
                      <a:pt x="1041" y="452"/>
                    </a:lnTo>
                    <a:lnTo>
                      <a:pt x="1037" y="425"/>
                    </a:lnTo>
                    <a:lnTo>
                      <a:pt x="1033" y="401"/>
                    </a:lnTo>
                    <a:lnTo>
                      <a:pt x="1026" y="377"/>
                    </a:lnTo>
                    <a:lnTo>
                      <a:pt x="1020" y="353"/>
                    </a:lnTo>
                    <a:lnTo>
                      <a:pt x="1012" y="330"/>
                    </a:lnTo>
                    <a:lnTo>
                      <a:pt x="1002" y="306"/>
                    </a:lnTo>
                    <a:lnTo>
                      <a:pt x="992" y="284"/>
                    </a:lnTo>
                    <a:lnTo>
                      <a:pt x="980" y="263"/>
                    </a:lnTo>
                    <a:lnTo>
                      <a:pt x="954" y="221"/>
                    </a:lnTo>
                    <a:lnTo>
                      <a:pt x="923" y="183"/>
                    </a:lnTo>
                    <a:lnTo>
                      <a:pt x="889" y="148"/>
                    </a:lnTo>
                    <a:lnTo>
                      <a:pt x="852" y="116"/>
                    </a:lnTo>
                    <a:lnTo>
                      <a:pt x="812" y="85"/>
                    </a:lnTo>
                    <a:lnTo>
                      <a:pt x="769" y="61"/>
                    </a:lnTo>
                    <a:lnTo>
                      <a:pt x="725" y="39"/>
                    </a:lnTo>
                    <a:lnTo>
                      <a:pt x="701" y="31"/>
                    </a:lnTo>
                    <a:lnTo>
                      <a:pt x="676" y="23"/>
                    </a:lnTo>
                    <a:lnTo>
                      <a:pt x="652" y="17"/>
                    </a:lnTo>
                    <a:lnTo>
                      <a:pt x="626" y="11"/>
                    </a:lnTo>
                    <a:lnTo>
                      <a:pt x="601" y="6"/>
                    </a:lnTo>
                    <a:lnTo>
                      <a:pt x="575" y="2"/>
                    </a:lnTo>
                    <a:lnTo>
                      <a:pt x="549" y="0"/>
                    </a:lnTo>
                    <a:lnTo>
                      <a:pt x="523" y="0"/>
                    </a:lnTo>
                    <a:close/>
                  </a:path>
                </a:pathLst>
              </a:custGeom>
              <a:solidFill>
                <a:srgbClr val="F7F7F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5" name="Freeform 159"/>
              <p:cNvSpPr>
                <a:spLocks/>
              </p:cNvSpPr>
              <p:nvPr/>
            </p:nvSpPr>
            <p:spPr bwMode="auto">
              <a:xfrm>
                <a:off x="2219" y="382"/>
                <a:ext cx="1041" cy="1308"/>
              </a:xfrm>
              <a:custGeom>
                <a:avLst/>
                <a:gdLst>
                  <a:gd name="T0" fmla="*/ 320 w 1041"/>
                  <a:gd name="T1" fmla="*/ 1308 h 1308"/>
                  <a:gd name="T2" fmla="*/ 288 w 1041"/>
                  <a:gd name="T3" fmla="*/ 1288 h 1308"/>
                  <a:gd name="T4" fmla="*/ 264 w 1041"/>
                  <a:gd name="T5" fmla="*/ 1265 h 1308"/>
                  <a:gd name="T6" fmla="*/ 241 w 1041"/>
                  <a:gd name="T7" fmla="*/ 1231 h 1308"/>
                  <a:gd name="T8" fmla="*/ 237 w 1041"/>
                  <a:gd name="T9" fmla="*/ 1221 h 1308"/>
                  <a:gd name="T10" fmla="*/ 229 w 1041"/>
                  <a:gd name="T11" fmla="*/ 1182 h 1308"/>
                  <a:gd name="T12" fmla="*/ 225 w 1041"/>
                  <a:gd name="T13" fmla="*/ 1130 h 1308"/>
                  <a:gd name="T14" fmla="*/ 225 w 1041"/>
                  <a:gd name="T15" fmla="*/ 1116 h 1308"/>
                  <a:gd name="T16" fmla="*/ 213 w 1041"/>
                  <a:gd name="T17" fmla="*/ 1065 h 1308"/>
                  <a:gd name="T18" fmla="*/ 199 w 1041"/>
                  <a:gd name="T19" fmla="*/ 1022 h 1308"/>
                  <a:gd name="T20" fmla="*/ 65 w 1041"/>
                  <a:gd name="T21" fmla="*/ 747 h 1308"/>
                  <a:gd name="T22" fmla="*/ 37 w 1041"/>
                  <a:gd name="T23" fmla="*/ 689 h 1308"/>
                  <a:gd name="T24" fmla="*/ 21 w 1041"/>
                  <a:gd name="T25" fmla="*/ 644 h 1308"/>
                  <a:gd name="T26" fmla="*/ 2 w 1041"/>
                  <a:gd name="T27" fmla="*/ 551 h 1308"/>
                  <a:gd name="T28" fmla="*/ 0 w 1041"/>
                  <a:gd name="T29" fmla="*/ 502 h 1308"/>
                  <a:gd name="T30" fmla="*/ 2 w 1041"/>
                  <a:gd name="T31" fmla="*/ 452 h 1308"/>
                  <a:gd name="T32" fmla="*/ 11 w 1041"/>
                  <a:gd name="T33" fmla="*/ 401 h 1308"/>
                  <a:gd name="T34" fmla="*/ 23 w 1041"/>
                  <a:gd name="T35" fmla="*/ 353 h 1308"/>
                  <a:gd name="T36" fmla="*/ 41 w 1041"/>
                  <a:gd name="T37" fmla="*/ 308 h 1308"/>
                  <a:gd name="T38" fmla="*/ 63 w 1041"/>
                  <a:gd name="T39" fmla="*/ 263 h 1308"/>
                  <a:gd name="T40" fmla="*/ 120 w 1041"/>
                  <a:gd name="T41" fmla="*/ 183 h 1308"/>
                  <a:gd name="T42" fmla="*/ 191 w 1041"/>
                  <a:gd name="T43" fmla="*/ 116 h 1308"/>
                  <a:gd name="T44" fmla="*/ 274 w 1041"/>
                  <a:gd name="T45" fmla="*/ 61 h 1308"/>
                  <a:gd name="T46" fmla="*/ 342 w 1041"/>
                  <a:gd name="T47" fmla="*/ 31 h 1308"/>
                  <a:gd name="T48" fmla="*/ 391 w 1041"/>
                  <a:gd name="T49" fmla="*/ 17 h 1308"/>
                  <a:gd name="T50" fmla="*/ 442 w 1041"/>
                  <a:gd name="T51" fmla="*/ 6 h 1308"/>
                  <a:gd name="T52" fmla="*/ 494 w 1041"/>
                  <a:gd name="T53" fmla="*/ 0 h 1308"/>
                  <a:gd name="T54" fmla="*/ 521 w 1041"/>
                  <a:gd name="T55" fmla="*/ 0 h 1308"/>
                  <a:gd name="T56" fmla="*/ 573 w 1041"/>
                  <a:gd name="T57" fmla="*/ 2 h 1308"/>
                  <a:gd name="T58" fmla="*/ 624 w 1041"/>
                  <a:gd name="T59" fmla="*/ 11 h 1308"/>
                  <a:gd name="T60" fmla="*/ 674 w 1041"/>
                  <a:gd name="T61" fmla="*/ 23 h 1308"/>
                  <a:gd name="T62" fmla="*/ 721 w 1041"/>
                  <a:gd name="T63" fmla="*/ 41 h 1308"/>
                  <a:gd name="T64" fmla="*/ 810 w 1041"/>
                  <a:gd name="T65" fmla="*/ 87 h 1308"/>
                  <a:gd name="T66" fmla="*/ 887 w 1041"/>
                  <a:gd name="T67" fmla="*/ 148 h 1308"/>
                  <a:gd name="T68" fmla="*/ 952 w 1041"/>
                  <a:gd name="T69" fmla="*/ 221 h 1308"/>
                  <a:gd name="T70" fmla="*/ 990 w 1041"/>
                  <a:gd name="T71" fmla="*/ 286 h 1308"/>
                  <a:gd name="T72" fmla="*/ 1008 w 1041"/>
                  <a:gd name="T73" fmla="*/ 330 h 1308"/>
                  <a:gd name="T74" fmla="*/ 1024 w 1041"/>
                  <a:gd name="T75" fmla="*/ 377 h 1308"/>
                  <a:gd name="T76" fmla="*/ 1035 w 1041"/>
                  <a:gd name="T77" fmla="*/ 425 h 1308"/>
                  <a:gd name="T78" fmla="*/ 1041 w 1041"/>
                  <a:gd name="T79" fmla="*/ 476 h 1308"/>
                  <a:gd name="T80" fmla="*/ 1041 w 1041"/>
                  <a:gd name="T81" fmla="*/ 502 h 1308"/>
                  <a:gd name="T82" fmla="*/ 1031 w 1041"/>
                  <a:gd name="T83" fmla="*/ 599 h 1308"/>
                  <a:gd name="T84" fmla="*/ 1004 w 1041"/>
                  <a:gd name="T85" fmla="*/ 689 h 1308"/>
                  <a:gd name="T86" fmla="*/ 990 w 1041"/>
                  <a:gd name="T87" fmla="*/ 719 h 1308"/>
                  <a:gd name="T88" fmla="*/ 976 w 1041"/>
                  <a:gd name="T89" fmla="*/ 747 h 1308"/>
                  <a:gd name="T90" fmla="*/ 842 w 1041"/>
                  <a:gd name="T91" fmla="*/ 1022 h 1308"/>
                  <a:gd name="T92" fmla="*/ 818 w 1041"/>
                  <a:gd name="T93" fmla="*/ 1099 h 1308"/>
                  <a:gd name="T94" fmla="*/ 814 w 1041"/>
                  <a:gd name="T95" fmla="*/ 1130 h 1308"/>
                  <a:gd name="T96" fmla="*/ 814 w 1041"/>
                  <a:gd name="T97" fmla="*/ 1154 h 1308"/>
                  <a:gd name="T98" fmla="*/ 808 w 1041"/>
                  <a:gd name="T99" fmla="*/ 1209 h 1308"/>
                  <a:gd name="T100" fmla="*/ 800 w 1041"/>
                  <a:gd name="T101" fmla="*/ 1231 h 1308"/>
                  <a:gd name="T102" fmla="*/ 792 w 1041"/>
                  <a:gd name="T103" fmla="*/ 1245 h 1308"/>
                  <a:gd name="T104" fmla="*/ 765 w 1041"/>
                  <a:gd name="T105" fmla="*/ 1275 h 1308"/>
                  <a:gd name="T106" fmla="*/ 737 w 1041"/>
                  <a:gd name="T107" fmla="*/ 1298 h 1308"/>
                  <a:gd name="T108" fmla="*/ 521 w 1041"/>
                  <a:gd name="T109" fmla="*/ 1308 h 13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041" h="1308">
                    <a:moveTo>
                      <a:pt x="320" y="1308"/>
                    </a:moveTo>
                    <a:lnTo>
                      <a:pt x="320" y="1308"/>
                    </a:lnTo>
                    <a:lnTo>
                      <a:pt x="304" y="1298"/>
                    </a:lnTo>
                    <a:lnTo>
                      <a:pt x="288" y="1288"/>
                    </a:lnTo>
                    <a:lnTo>
                      <a:pt x="276" y="1275"/>
                    </a:lnTo>
                    <a:lnTo>
                      <a:pt x="264" y="1265"/>
                    </a:lnTo>
                    <a:lnTo>
                      <a:pt x="249" y="1245"/>
                    </a:lnTo>
                    <a:lnTo>
                      <a:pt x="241" y="1231"/>
                    </a:lnTo>
                    <a:lnTo>
                      <a:pt x="241" y="1231"/>
                    </a:lnTo>
                    <a:lnTo>
                      <a:pt x="237" y="1221"/>
                    </a:lnTo>
                    <a:lnTo>
                      <a:pt x="233" y="1209"/>
                    </a:lnTo>
                    <a:lnTo>
                      <a:pt x="229" y="1182"/>
                    </a:lnTo>
                    <a:lnTo>
                      <a:pt x="227" y="1154"/>
                    </a:lnTo>
                    <a:lnTo>
                      <a:pt x="225" y="1130"/>
                    </a:lnTo>
                    <a:lnTo>
                      <a:pt x="225" y="1130"/>
                    </a:lnTo>
                    <a:lnTo>
                      <a:pt x="225" y="1116"/>
                    </a:lnTo>
                    <a:lnTo>
                      <a:pt x="221" y="1099"/>
                    </a:lnTo>
                    <a:lnTo>
                      <a:pt x="213" y="1065"/>
                    </a:lnTo>
                    <a:lnTo>
                      <a:pt x="199" y="1022"/>
                    </a:lnTo>
                    <a:lnTo>
                      <a:pt x="199" y="1022"/>
                    </a:lnTo>
                    <a:lnTo>
                      <a:pt x="65" y="747"/>
                    </a:lnTo>
                    <a:lnTo>
                      <a:pt x="65" y="747"/>
                    </a:lnTo>
                    <a:lnTo>
                      <a:pt x="49" y="719"/>
                    </a:lnTo>
                    <a:lnTo>
                      <a:pt x="37" y="689"/>
                    </a:lnTo>
                    <a:lnTo>
                      <a:pt x="37" y="689"/>
                    </a:lnTo>
                    <a:lnTo>
                      <a:pt x="21" y="644"/>
                    </a:lnTo>
                    <a:lnTo>
                      <a:pt x="9" y="599"/>
                    </a:lnTo>
                    <a:lnTo>
                      <a:pt x="2" y="551"/>
                    </a:lnTo>
                    <a:lnTo>
                      <a:pt x="0" y="502"/>
                    </a:lnTo>
                    <a:lnTo>
                      <a:pt x="0" y="502"/>
                    </a:lnTo>
                    <a:lnTo>
                      <a:pt x="0" y="476"/>
                    </a:lnTo>
                    <a:lnTo>
                      <a:pt x="2" y="452"/>
                    </a:lnTo>
                    <a:lnTo>
                      <a:pt x="7" y="425"/>
                    </a:lnTo>
                    <a:lnTo>
                      <a:pt x="11" y="401"/>
                    </a:lnTo>
                    <a:lnTo>
                      <a:pt x="17" y="377"/>
                    </a:lnTo>
                    <a:lnTo>
                      <a:pt x="23" y="353"/>
                    </a:lnTo>
                    <a:lnTo>
                      <a:pt x="31" y="330"/>
                    </a:lnTo>
                    <a:lnTo>
                      <a:pt x="41" y="308"/>
                    </a:lnTo>
                    <a:lnTo>
                      <a:pt x="51" y="286"/>
                    </a:lnTo>
                    <a:lnTo>
                      <a:pt x="63" y="263"/>
                    </a:lnTo>
                    <a:lnTo>
                      <a:pt x="89" y="221"/>
                    </a:lnTo>
                    <a:lnTo>
                      <a:pt x="120" y="183"/>
                    </a:lnTo>
                    <a:lnTo>
                      <a:pt x="152" y="148"/>
                    </a:lnTo>
                    <a:lnTo>
                      <a:pt x="191" y="116"/>
                    </a:lnTo>
                    <a:lnTo>
                      <a:pt x="231" y="87"/>
                    </a:lnTo>
                    <a:lnTo>
                      <a:pt x="274" y="61"/>
                    </a:lnTo>
                    <a:lnTo>
                      <a:pt x="318" y="41"/>
                    </a:lnTo>
                    <a:lnTo>
                      <a:pt x="342" y="31"/>
                    </a:lnTo>
                    <a:lnTo>
                      <a:pt x="367" y="23"/>
                    </a:lnTo>
                    <a:lnTo>
                      <a:pt x="391" y="17"/>
                    </a:lnTo>
                    <a:lnTo>
                      <a:pt x="415" y="11"/>
                    </a:lnTo>
                    <a:lnTo>
                      <a:pt x="442" y="6"/>
                    </a:lnTo>
                    <a:lnTo>
                      <a:pt x="468" y="2"/>
                    </a:lnTo>
                    <a:lnTo>
                      <a:pt x="494" y="0"/>
                    </a:lnTo>
                    <a:lnTo>
                      <a:pt x="521" y="0"/>
                    </a:lnTo>
                    <a:lnTo>
                      <a:pt x="521" y="0"/>
                    </a:lnTo>
                    <a:lnTo>
                      <a:pt x="547" y="0"/>
                    </a:lnTo>
                    <a:lnTo>
                      <a:pt x="573" y="2"/>
                    </a:lnTo>
                    <a:lnTo>
                      <a:pt x="599" y="6"/>
                    </a:lnTo>
                    <a:lnTo>
                      <a:pt x="624" y="11"/>
                    </a:lnTo>
                    <a:lnTo>
                      <a:pt x="650" y="17"/>
                    </a:lnTo>
                    <a:lnTo>
                      <a:pt x="674" y="23"/>
                    </a:lnTo>
                    <a:lnTo>
                      <a:pt x="699" y="31"/>
                    </a:lnTo>
                    <a:lnTo>
                      <a:pt x="721" y="41"/>
                    </a:lnTo>
                    <a:lnTo>
                      <a:pt x="767" y="61"/>
                    </a:lnTo>
                    <a:lnTo>
                      <a:pt x="810" y="87"/>
                    </a:lnTo>
                    <a:lnTo>
                      <a:pt x="850" y="116"/>
                    </a:lnTo>
                    <a:lnTo>
                      <a:pt x="887" y="148"/>
                    </a:lnTo>
                    <a:lnTo>
                      <a:pt x="921" y="183"/>
                    </a:lnTo>
                    <a:lnTo>
                      <a:pt x="952" y="221"/>
                    </a:lnTo>
                    <a:lnTo>
                      <a:pt x="978" y="263"/>
                    </a:lnTo>
                    <a:lnTo>
                      <a:pt x="990" y="286"/>
                    </a:lnTo>
                    <a:lnTo>
                      <a:pt x="1000" y="308"/>
                    </a:lnTo>
                    <a:lnTo>
                      <a:pt x="1008" y="330"/>
                    </a:lnTo>
                    <a:lnTo>
                      <a:pt x="1016" y="353"/>
                    </a:lnTo>
                    <a:lnTo>
                      <a:pt x="1024" y="377"/>
                    </a:lnTo>
                    <a:lnTo>
                      <a:pt x="1031" y="401"/>
                    </a:lnTo>
                    <a:lnTo>
                      <a:pt x="1035" y="425"/>
                    </a:lnTo>
                    <a:lnTo>
                      <a:pt x="1039" y="452"/>
                    </a:lnTo>
                    <a:lnTo>
                      <a:pt x="1041" y="476"/>
                    </a:lnTo>
                    <a:lnTo>
                      <a:pt x="1041" y="502"/>
                    </a:lnTo>
                    <a:lnTo>
                      <a:pt x="1041" y="502"/>
                    </a:lnTo>
                    <a:lnTo>
                      <a:pt x="1039" y="551"/>
                    </a:lnTo>
                    <a:lnTo>
                      <a:pt x="1031" y="599"/>
                    </a:lnTo>
                    <a:lnTo>
                      <a:pt x="1020" y="644"/>
                    </a:lnTo>
                    <a:lnTo>
                      <a:pt x="1004" y="689"/>
                    </a:lnTo>
                    <a:lnTo>
                      <a:pt x="1004" y="689"/>
                    </a:lnTo>
                    <a:lnTo>
                      <a:pt x="990" y="719"/>
                    </a:lnTo>
                    <a:lnTo>
                      <a:pt x="976" y="747"/>
                    </a:lnTo>
                    <a:lnTo>
                      <a:pt x="976" y="747"/>
                    </a:lnTo>
                    <a:lnTo>
                      <a:pt x="842" y="1022"/>
                    </a:lnTo>
                    <a:lnTo>
                      <a:pt x="842" y="1022"/>
                    </a:lnTo>
                    <a:lnTo>
                      <a:pt x="828" y="1065"/>
                    </a:lnTo>
                    <a:lnTo>
                      <a:pt x="818" y="1099"/>
                    </a:lnTo>
                    <a:lnTo>
                      <a:pt x="816" y="1116"/>
                    </a:lnTo>
                    <a:lnTo>
                      <a:pt x="814" y="1130"/>
                    </a:lnTo>
                    <a:lnTo>
                      <a:pt x="814" y="1130"/>
                    </a:lnTo>
                    <a:lnTo>
                      <a:pt x="814" y="1154"/>
                    </a:lnTo>
                    <a:lnTo>
                      <a:pt x="812" y="1182"/>
                    </a:lnTo>
                    <a:lnTo>
                      <a:pt x="808" y="1209"/>
                    </a:lnTo>
                    <a:lnTo>
                      <a:pt x="804" y="1221"/>
                    </a:lnTo>
                    <a:lnTo>
                      <a:pt x="800" y="1231"/>
                    </a:lnTo>
                    <a:lnTo>
                      <a:pt x="800" y="1231"/>
                    </a:lnTo>
                    <a:lnTo>
                      <a:pt x="792" y="1245"/>
                    </a:lnTo>
                    <a:lnTo>
                      <a:pt x="776" y="1265"/>
                    </a:lnTo>
                    <a:lnTo>
                      <a:pt x="765" y="1275"/>
                    </a:lnTo>
                    <a:lnTo>
                      <a:pt x="753" y="1288"/>
                    </a:lnTo>
                    <a:lnTo>
                      <a:pt x="737" y="1298"/>
                    </a:lnTo>
                    <a:lnTo>
                      <a:pt x="719" y="1308"/>
                    </a:lnTo>
                    <a:lnTo>
                      <a:pt x="521" y="1308"/>
                    </a:lnTo>
                    <a:lnTo>
                      <a:pt x="320" y="1308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6" name="Freeform 160"/>
              <p:cNvSpPr>
                <a:spLocks/>
              </p:cNvSpPr>
              <p:nvPr/>
            </p:nvSpPr>
            <p:spPr bwMode="auto">
              <a:xfrm>
                <a:off x="2217" y="382"/>
                <a:ext cx="1043" cy="1308"/>
              </a:xfrm>
              <a:custGeom>
                <a:avLst/>
                <a:gdLst>
                  <a:gd name="T0" fmla="*/ 523 w 1043"/>
                  <a:gd name="T1" fmla="*/ 0 h 1308"/>
                  <a:gd name="T2" fmla="*/ 470 w 1043"/>
                  <a:gd name="T3" fmla="*/ 2 h 1308"/>
                  <a:gd name="T4" fmla="*/ 417 w 1043"/>
                  <a:gd name="T5" fmla="*/ 11 h 1308"/>
                  <a:gd name="T6" fmla="*/ 369 w 1043"/>
                  <a:gd name="T7" fmla="*/ 23 h 1308"/>
                  <a:gd name="T8" fmla="*/ 320 w 1043"/>
                  <a:gd name="T9" fmla="*/ 39 h 1308"/>
                  <a:gd name="T10" fmla="*/ 231 w 1043"/>
                  <a:gd name="T11" fmla="*/ 85 h 1308"/>
                  <a:gd name="T12" fmla="*/ 154 w 1043"/>
                  <a:gd name="T13" fmla="*/ 148 h 1308"/>
                  <a:gd name="T14" fmla="*/ 91 w 1043"/>
                  <a:gd name="T15" fmla="*/ 221 h 1308"/>
                  <a:gd name="T16" fmla="*/ 53 w 1043"/>
                  <a:gd name="T17" fmla="*/ 284 h 1308"/>
                  <a:gd name="T18" fmla="*/ 33 w 1043"/>
                  <a:gd name="T19" fmla="*/ 330 h 1308"/>
                  <a:gd name="T20" fmla="*/ 17 w 1043"/>
                  <a:gd name="T21" fmla="*/ 377 h 1308"/>
                  <a:gd name="T22" fmla="*/ 6 w 1043"/>
                  <a:gd name="T23" fmla="*/ 425 h 1308"/>
                  <a:gd name="T24" fmla="*/ 2 w 1043"/>
                  <a:gd name="T25" fmla="*/ 476 h 1308"/>
                  <a:gd name="T26" fmla="*/ 0 w 1043"/>
                  <a:gd name="T27" fmla="*/ 502 h 1308"/>
                  <a:gd name="T28" fmla="*/ 2 w 1043"/>
                  <a:gd name="T29" fmla="*/ 551 h 1308"/>
                  <a:gd name="T30" fmla="*/ 23 w 1043"/>
                  <a:gd name="T31" fmla="*/ 644 h 1308"/>
                  <a:gd name="T32" fmla="*/ 37 w 1043"/>
                  <a:gd name="T33" fmla="*/ 689 h 1308"/>
                  <a:gd name="T34" fmla="*/ 65 w 1043"/>
                  <a:gd name="T35" fmla="*/ 747 h 1308"/>
                  <a:gd name="T36" fmla="*/ 201 w 1043"/>
                  <a:gd name="T37" fmla="*/ 1022 h 1308"/>
                  <a:gd name="T38" fmla="*/ 213 w 1043"/>
                  <a:gd name="T39" fmla="*/ 1065 h 1308"/>
                  <a:gd name="T40" fmla="*/ 227 w 1043"/>
                  <a:gd name="T41" fmla="*/ 1118 h 1308"/>
                  <a:gd name="T42" fmla="*/ 227 w 1043"/>
                  <a:gd name="T43" fmla="*/ 1130 h 1308"/>
                  <a:gd name="T44" fmla="*/ 231 w 1043"/>
                  <a:gd name="T45" fmla="*/ 1182 h 1308"/>
                  <a:gd name="T46" fmla="*/ 237 w 1043"/>
                  <a:gd name="T47" fmla="*/ 1223 h 1308"/>
                  <a:gd name="T48" fmla="*/ 243 w 1043"/>
                  <a:gd name="T49" fmla="*/ 1233 h 1308"/>
                  <a:gd name="T50" fmla="*/ 266 w 1043"/>
                  <a:gd name="T51" fmla="*/ 1265 h 1308"/>
                  <a:gd name="T52" fmla="*/ 290 w 1043"/>
                  <a:gd name="T53" fmla="*/ 1288 h 1308"/>
                  <a:gd name="T54" fmla="*/ 322 w 1043"/>
                  <a:gd name="T55" fmla="*/ 1308 h 1308"/>
                  <a:gd name="T56" fmla="*/ 721 w 1043"/>
                  <a:gd name="T57" fmla="*/ 1308 h 1308"/>
                  <a:gd name="T58" fmla="*/ 739 w 1043"/>
                  <a:gd name="T59" fmla="*/ 1298 h 1308"/>
                  <a:gd name="T60" fmla="*/ 767 w 1043"/>
                  <a:gd name="T61" fmla="*/ 1277 h 1308"/>
                  <a:gd name="T62" fmla="*/ 794 w 1043"/>
                  <a:gd name="T63" fmla="*/ 1247 h 1308"/>
                  <a:gd name="T64" fmla="*/ 802 w 1043"/>
                  <a:gd name="T65" fmla="*/ 1233 h 1308"/>
                  <a:gd name="T66" fmla="*/ 810 w 1043"/>
                  <a:gd name="T67" fmla="*/ 1211 h 1308"/>
                  <a:gd name="T68" fmla="*/ 816 w 1043"/>
                  <a:gd name="T69" fmla="*/ 1156 h 1308"/>
                  <a:gd name="T70" fmla="*/ 816 w 1043"/>
                  <a:gd name="T71" fmla="*/ 1130 h 1308"/>
                  <a:gd name="T72" fmla="*/ 822 w 1043"/>
                  <a:gd name="T73" fmla="*/ 1101 h 1308"/>
                  <a:gd name="T74" fmla="*/ 844 w 1043"/>
                  <a:gd name="T75" fmla="*/ 1022 h 1308"/>
                  <a:gd name="T76" fmla="*/ 978 w 1043"/>
                  <a:gd name="T77" fmla="*/ 747 h 1308"/>
                  <a:gd name="T78" fmla="*/ 994 w 1043"/>
                  <a:gd name="T79" fmla="*/ 719 h 1308"/>
                  <a:gd name="T80" fmla="*/ 1006 w 1043"/>
                  <a:gd name="T81" fmla="*/ 689 h 1308"/>
                  <a:gd name="T82" fmla="*/ 1035 w 1043"/>
                  <a:gd name="T83" fmla="*/ 599 h 1308"/>
                  <a:gd name="T84" fmla="*/ 1043 w 1043"/>
                  <a:gd name="T85" fmla="*/ 527 h 1308"/>
                  <a:gd name="T86" fmla="*/ 1043 w 1043"/>
                  <a:gd name="T87" fmla="*/ 502 h 1308"/>
                  <a:gd name="T88" fmla="*/ 1041 w 1043"/>
                  <a:gd name="T89" fmla="*/ 452 h 1308"/>
                  <a:gd name="T90" fmla="*/ 1033 w 1043"/>
                  <a:gd name="T91" fmla="*/ 401 h 1308"/>
                  <a:gd name="T92" fmla="*/ 1020 w 1043"/>
                  <a:gd name="T93" fmla="*/ 353 h 1308"/>
                  <a:gd name="T94" fmla="*/ 1002 w 1043"/>
                  <a:gd name="T95" fmla="*/ 306 h 1308"/>
                  <a:gd name="T96" fmla="*/ 980 w 1043"/>
                  <a:gd name="T97" fmla="*/ 263 h 1308"/>
                  <a:gd name="T98" fmla="*/ 923 w 1043"/>
                  <a:gd name="T99" fmla="*/ 183 h 1308"/>
                  <a:gd name="T100" fmla="*/ 852 w 1043"/>
                  <a:gd name="T101" fmla="*/ 116 h 1308"/>
                  <a:gd name="T102" fmla="*/ 769 w 1043"/>
                  <a:gd name="T103" fmla="*/ 61 h 1308"/>
                  <a:gd name="T104" fmla="*/ 701 w 1043"/>
                  <a:gd name="T105" fmla="*/ 31 h 1308"/>
                  <a:gd name="T106" fmla="*/ 652 w 1043"/>
                  <a:gd name="T107" fmla="*/ 17 h 1308"/>
                  <a:gd name="T108" fmla="*/ 601 w 1043"/>
                  <a:gd name="T109" fmla="*/ 6 h 1308"/>
                  <a:gd name="T110" fmla="*/ 549 w 1043"/>
                  <a:gd name="T111" fmla="*/ 0 h 13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043" h="1308">
                    <a:moveTo>
                      <a:pt x="523" y="0"/>
                    </a:moveTo>
                    <a:lnTo>
                      <a:pt x="523" y="0"/>
                    </a:lnTo>
                    <a:lnTo>
                      <a:pt x="496" y="0"/>
                    </a:lnTo>
                    <a:lnTo>
                      <a:pt x="470" y="2"/>
                    </a:lnTo>
                    <a:lnTo>
                      <a:pt x="444" y="6"/>
                    </a:lnTo>
                    <a:lnTo>
                      <a:pt x="417" y="11"/>
                    </a:lnTo>
                    <a:lnTo>
                      <a:pt x="393" y="17"/>
                    </a:lnTo>
                    <a:lnTo>
                      <a:pt x="369" y="23"/>
                    </a:lnTo>
                    <a:lnTo>
                      <a:pt x="344" y="31"/>
                    </a:lnTo>
                    <a:lnTo>
                      <a:pt x="320" y="39"/>
                    </a:lnTo>
                    <a:lnTo>
                      <a:pt x="276" y="61"/>
                    </a:lnTo>
                    <a:lnTo>
                      <a:pt x="231" y="85"/>
                    </a:lnTo>
                    <a:lnTo>
                      <a:pt x="191" y="116"/>
                    </a:lnTo>
                    <a:lnTo>
                      <a:pt x="154" y="148"/>
                    </a:lnTo>
                    <a:lnTo>
                      <a:pt x="120" y="183"/>
                    </a:lnTo>
                    <a:lnTo>
                      <a:pt x="91" y="221"/>
                    </a:lnTo>
                    <a:lnTo>
                      <a:pt x="65" y="263"/>
                    </a:lnTo>
                    <a:lnTo>
                      <a:pt x="53" y="284"/>
                    </a:lnTo>
                    <a:lnTo>
                      <a:pt x="43" y="306"/>
                    </a:lnTo>
                    <a:lnTo>
                      <a:pt x="33" y="330"/>
                    </a:lnTo>
                    <a:lnTo>
                      <a:pt x="25" y="353"/>
                    </a:lnTo>
                    <a:lnTo>
                      <a:pt x="17" y="377"/>
                    </a:lnTo>
                    <a:lnTo>
                      <a:pt x="13" y="401"/>
                    </a:lnTo>
                    <a:lnTo>
                      <a:pt x="6" y="425"/>
                    </a:lnTo>
                    <a:lnTo>
                      <a:pt x="4" y="452"/>
                    </a:lnTo>
                    <a:lnTo>
                      <a:pt x="2" y="476"/>
                    </a:lnTo>
                    <a:lnTo>
                      <a:pt x="0" y="502"/>
                    </a:lnTo>
                    <a:lnTo>
                      <a:pt x="0" y="502"/>
                    </a:lnTo>
                    <a:lnTo>
                      <a:pt x="2" y="527"/>
                    </a:lnTo>
                    <a:lnTo>
                      <a:pt x="2" y="551"/>
                    </a:lnTo>
                    <a:lnTo>
                      <a:pt x="11" y="599"/>
                    </a:lnTo>
                    <a:lnTo>
                      <a:pt x="23" y="644"/>
                    </a:lnTo>
                    <a:lnTo>
                      <a:pt x="37" y="689"/>
                    </a:lnTo>
                    <a:lnTo>
                      <a:pt x="37" y="689"/>
                    </a:lnTo>
                    <a:lnTo>
                      <a:pt x="51" y="719"/>
                    </a:lnTo>
                    <a:lnTo>
                      <a:pt x="65" y="747"/>
                    </a:lnTo>
                    <a:lnTo>
                      <a:pt x="65" y="747"/>
                    </a:lnTo>
                    <a:lnTo>
                      <a:pt x="201" y="1022"/>
                    </a:lnTo>
                    <a:lnTo>
                      <a:pt x="201" y="1022"/>
                    </a:lnTo>
                    <a:lnTo>
                      <a:pt x="213" y="1065"/>
                    </a:lnTo>
                    <a:lnTo>
                      <a:pt x="223" y="1101"/>
                    </a:lnTo>
                    <a:lnTo>
                      <a:pt x="227" y="1118"/>
                    </a:lnTo>
                    <a:lnTo>
                      <a:pt x="227" y="1130"/>
                    </a:lnTo>
                    <a:lnTo>
                      <a:pt x="227" y="1130"/>
                    </a:lnTo>
                    <a:lnTo>
                      <a:pt x="227" y="1156"/>
                    </a:lnTo>
                    <a:lnTo>
                      <a:pt x="231" y="1182"/>
                    </a:lnTo>
                    <a:lnTo>
                      <a:pt x="235" y="1211"/>
                    </a:lnTo>
                    <a:lnTo>
                      <a:pt x="237" y="1223"/>
                    </a:lnTo>
                    <a:lnTo>
                      <a:pt x="243" y="1233"/>
                    </a:lnTo>
                    <a:lnTo>
                      <a:pt x="243" y="1233"/>
                    </a:lnTo>
                    <a:lnTo>
                      <a:pt x="251" y="1247"/>
                    </a:lnTo>
                    <a:lnTo>
                      <a:pt x="266" y="1265"/>
                    </a:lnTo>
                    <a:lnTo>
                      <a:pt x="278" y="1277"/>
                    </a:lnTo>
                    <a:lnTo>
                      <a:pt x="290" y="1288"/>
                    </a:lnTo>
                    <a:lnTo>
                      <a:pt x="304" y="1298"/>
                    </a:lnTo>
                    <a:lnTo>
                      <a:pt x="322" y="1308"/>
                    </a:lnTo>
                    <a:lnTo>
                      <a:pt x="523" y="1308"/>
                    </a:lnTo>
                    <a:lnTo>
                      <a:pt x="721" y="1308"/>
                    </a:lnTo>
                    <a:lnTo>
                      <a:pt x="721" y="1308"/>
                    </a:lnTo>
                    <a:lnTo>
                      <a:pt x="739" y="1298"/>
                    </a:lnTo>
                    <a:lnTo>
                      <a:pt x="755" y="1288"/>
                    </a:lnTo>
                    <a:lnTo>
                      <a:pt x="767" y="1277"/>
                    </a:lnTo>
                    <a:lnTo>
                      <a:pt x="778" y="1265"/>
                    </a:lnTo>
                    <a:lnTo>
                      <a:pt x="794" y="1247"/>
                    </a:lnTo>
                    <a:lnTo>
                      <a:pt x="802" y="1233"/>
                    </a:lnTo>
                    <a:lnTo>
                      <a:pt x="802" y="1233"/>
                    </a:lnTo>
                    <a:lnTo>
                      <a:pt x="806" y="1223"/>
                    </a:lnTo>
                    <a:lnTo>
                      <a:pt x="810" y="1211"/>
                    </a:lnTo>
                    <a:lnTo>
                      <a:pt x="814" y="1182"/>
                    </a:lnTo>
                    <a:lnTo>
                      <a:pt x="816" y="1156"/>
                    </a:lnTo>
                    <a:lnTo>
                      <a:pt x="816" y="1130"/>
                    </a:lnTo>
                    <a:lnTo>
                      <a:pt x="816" y="1130"/>
                    </a:lnTo>
                    <a:lnTo>
                      <a:pt x="818" y="1118"/>
                    </a:lnTo>
                    <a:lnTo>
                      <a:pt x="822" y="1101"/>
                    </a:lnTo>
                    <a:lnTo>
                      <a:pt x="830" y="1065"/>
                    </a:lnTo>
                    <a:lnTo>
                      <a:pt x="844" y="1022"/>
                    </a:lnTo>
                    <a:lnTo>
                      <a:pt x="844" y="1022"/>
                    </a:lnTo>
                    <a:lnTo>
                      <a:pt x="978" y="747"/>
                    </a:lnTo>
                    <a:lnTo>
                      <a:pt x="978" y="747"/>
                    </a:lnTo>
                    <a:lnTo>
                      <a:pt x="994" y="719"/>
                    </a:lnTo>
                    <a:lnTo>
                      <a:pt x="1006" y="689"/>
                    </a:lnTo>
                    <a:lnTo>
                      <a:pt x="1006" y="689"/>
                    </a:lnTo>
                    <a:lnTo>
                      <a:pt x="1022" y="644"/>
                    </a:lnTo>
                    <a:lnTo>
                      <a:pt x="1035" y="599"/>
                    </a:lnTo>
                    <a:lnTo>
                      <a:pt x="1041" y="551"/>
                    </a:lnTo>
                    <a:lnTo>
                      <a:pt x="1043" y="527"/>
                    </a:lnTo>
                    <a:lnTo>
                      <a:pt x="1043" y="502"/>
                    </a:lnTo>
                    <a:lnTo>
                      <a:pt x="1043" y="502"/>
                    </a:lnTo>
                    <a:lnTo>
                      <a:pt x="1043" y="476"/>
                    </a:lnTo>
                    <a:lnTo>
                      <a:pt x="1041" y="452"/>
                    </a:lnTo>
                    <a:lnTo>
                      <a:pt x="1037" y="425"/>
                    </a:lnTo>
                    <a:lnTo>
                      <a:pt x="1033" y="401"/>
                    </a:lnTo>
                    <a:lnTo>
                      <a:pt x="1026" y="377"/>
                    </a:lnTo>
                    <a:lnTo>
                      <a:pt x="1020" y="353"/>
                    </a:lnTo>
                    <a:lnTo>
                      <a:pt x="1012" y="330"/>
                    </a:lnTo>
                    <a:lnTo>
                      <a:pt x="1002" y="306"/>
                    </a:lnTo>
                    <a:lnTo>
                      <a:pt x="992" y="284"/>
                    </a:lnTo>
                    <a:lnTo>
                      <a:pt x="980" y="263"/>
                    </a:lnTo>
                    <a:lnTo>
                      <a:pt x="954" y="221"/>
                    </a:lnTo>
                    <a:lnTo>
                      <a:pt x="923" y="183"/>
                    </a:lnTo>
                    <a:lnTo>
                      <a:pt x="889" y="148"/>
                    </a:lnTo>
                    <a:lnTo>
                      <a:pt x="852" y="116"/>
                    </a:lnTo>
                    <a:lnTo>
                      <a:pt x="812" y="85"/>
                    </a:lnTo>
                    <a:lnTo>
                      <a:pt x="769" y="61"/>
                    </a:lnTo>
                    <a:lnTo>
                      <a:pt x="725" y="39"/>
                    </a:lnTo>
                    <a:lnTo>
                      <a:pt x="701" y="31"/>
                    </a:lnTo>
                    <a:lnTo>
                      <a:pt x="676" y="23"/>
                    </a:lnTo>
                    <a:lnTo>
                      <a:pt x="652" y="17"/>
                    </a:lnTo>
                    <a:lnTo>
                      <a:pt x="626" y="11"/>
                    </a:lnTo>
                    <a:lnTo>
                      <a:pt x="601" y="6"/>
                    </a:lnTo>
                    <a:lnTo>
                      <a:pt x="575" y="2"/>
                    </a:lnTo>
                    <a:lnTo>
                      <a:pt x="549" y="0"/>
                    </a:lnTo>
                    <a:lnTo>
                      <a:pt x="52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7" name="Freeform 161"/>
              <p:cNvSpPr>
                <a:spLocks noEditPoints="1"/>
              </p:cNvSpPr>
              <p:nvPr/>
            </p:nvSpPr>
            <p:spPr bwMode="auto">
              <a:xfrm>
                <a:off x="2219" y="382"/>
                <a:ext cx="1041" cy="1308"/>
              </a:xfrm>
              <a:custGeom>
                <a:avLst/>
                <a:gdLst>
                  <a:gd name="T0" fmla="*/ 288 w 1041"/>
                  <a:gd name="T1" fmla="*/ 1286 h 1308"/>
                  <a:gd name="T2" fmla="*/ 241 w 1041"/>
                  <a:gd name="T3" fmla="*/ 1231 h 1308"/>
                  <a:gd name="T4" fmla="*/ 229 w 1041"/>
                  <a:gd name="T5" fmla="*/ 1182 h 1308"/>
                  <a:gd name="T6" fmla="*/ 225 w 1041"/>
                  <a:gd name="T7" fmla="*/ 1116 h 1308"/>
                  <a:gd name="T8" fmla="*/ 199 w 1041"/>
                  <a:gd name="T9" fmla="*/ 1022 h 1308"/>
                  <a:gd name="T10" fmla="*/ 37 w 1041"/>
                  <a:gd name="T11" fmla="*/ 689 h 1308"/>
                  <a:gd name="T12" fmla="*/ 2 w 1041"/>
                  <a:gd name="T13" fmla="*/ 551 h 1308"/>
                  <a:gd name="T14" fmla="*/ 2 w 1041"/>
                  <a:gd name="T15" fmla="*/ 452 h 1308"/>
                  <a:gd name="T16" fmla="*/ 25 w 1041"/>
                  <a:gd name="T17" fmla="*/ 353 h 1308"/>
                  <a:gd name="T18" fmla="*/ 63 w 1041"/>
                  <a:gd name="T19" fmla="*/ 263 h 1308"/>
                  <a:gd name="T20" fmla="*/ 191 w 1041"/>
                  <a:gd name="T21" fmla="*/ 116 h 1308"/>
                  <a:gd name="T22" fmla="*/ 367 w 1041"/>
                  <a:gd name="T23" fmla="*/ 25 h 1308"/>
                  <a:gd name="T24" fmla="*/ 468 w 1041"/>
                  <a:gd name="T25" fmla="*/ 4 h 1308"/>
                  <a:gd name="T26" fmla="*/ 547 w 1041"/>
                  <a:gd name="T27" fmla="*/ 2 h 1308"/>
                  <a:gd name="T28" fmla="*/ 650 w 1041"/>
                  <a:gd name="T29" fmla="*/ 17 h 1308"/>
                  <a:gd name="T30" fmla="*/ 810 w 1041"/>
                  <a:gd name="T31" fmla="*/ 87 h 1308"/>
                  <a:gd name="T32" fmla="*/ 952 w 1041"/>
                  <a:gd name="T33" fmla="*/ 223 h 1308"/>
                  <a:gd name="T34" fmla="*/ 1008 w 1041"/>
                  <a:gd name="T35" fmla="*/ 330 h 1308"/>
                  <a:gd name="T36" fmla="*/ 1035 w 1041"/>
                  <a:gd name="T37" fmla="*/ 425 h 1308"/>
                  <a:gd name="T38" fmla="*/ 1041 w 1041"/>
                  <a:gd name="T39" fmla="*/ 502 h 1308"/>
                  <a:gd name="T40" fmla="*/ 1004 w 1041"/>
                  <a:gd name="T41" fmla="*/ 689 h 1308"/>
                  <a:gd name="T42" fmla="*/ 976 w 1041"/>
                  <a:gd name="T43" fmla="*/ 745 h 1308"/>
                  <a:gd name="T44" fmla="*/ 818 w 1041"/>
                  <a:gd name="T45" fmla="*/ 1099 h 1308"/>
                  <a:gd name="T46" fmla="*/ 814 w 1041"/>
                  <a:gd name="T47" fmla="*/ 1154 h 1308"/>
                  <a:gd name="T48" fmla="*/ 800 w 1041"/>
                  <a:gd name="T49" fmla="*/ 1231 h 1308"/>
                  <a:gd name="T50" fmla="*/ 765 w 1041"/>
                  <a:gd name="T51" fmla="*/ 1275 h 1308"/>
                  <a:gd name="T52" fmla="*/ 521 w 1041"/>
                  <a:gd name="T53" fmla="*/ 1308 h 1308"/>
                  <a:gd name="T54" fmla="*/ 494 w 1041"/>
                  <a:gd name="T55" fmla="*/ 0 h 1308"/>
                  <a:gd name="T56" fmla="*/ 391 w 1041"/>
                  <a:gd name="T57" fmla="*/ 17 h 1308"/>
                  <a:gd name="T58" fmla="*/ 274 w 1041"/>
                  <a:gd name="T59" fmla="*/ 61 h 1308"/>
                  <a:gd name="T60" fmla="*/ 120 w 1041"/>
                  <a:gd name="T61" fmla="*/ 183 h 1308"/>
                  <a:gd name="T62" fmla="*/ 41 w 1041"/>
                  <a:gd name="T63" fmla="*/ 308 h 1308"/>
                  <a:gd name="T64" fmla="*/ 11 w 1041"/>
                  <a:gd name="T65" fmla="*/ 401 h 1308"/>
                  <a:gd name="T66" fmla="*/ 0 w 1041"/>
                  <a:gd name="T67" fmla="*/ 502 h 1308"/>
                  <a:gd name="T68" fmla="*/ 21 w 1041"/>
                  <a:gd name="T69" fmla="*/ 644 h 1308"/>
                  <a:gd name="T70" fmla="*/ 65 w 1041"/>
                  <a:gd name="T71" fmla="*/ 747 h 1308"/>
                  <a:gd name="T72" fmla="*/ 213 w 1041"/>
                  <a:gd name="T73" fmla="*/ 1065 h 1308"/>
                  <a:gd name="T74" fmla="*/ 225 w 1041"/>
                  <a:gd name="T75" fmla="*/ 1130 h 1308"/>
                  <a:gd name="T76" fmla="*/ 237 w 1041"/>
                  <a:gd name="T77" fmla="*/ 1221 h 1308"/>
                  <a:gd name="T78" fmla="*/ 264 w 1041"/>
                  <a:gd name="T79" fmla="*/ 1265 h 1308"/>
                  <a:gd name="T80" fmla="*/ 320 w 1041"/>
                  <a:gd name="T81" fmla="*/ 1308 h 1308"/>
                  <a:gd name="T82" fmla="*/ 737 w 1041"/>
                  <a:gd name="T83" fmla="*/ 1298 h 1308"/>
                  <a:gd name="T84" fmla="*/ 792 w 1041"/>
                  <a:gd name="T85" fmla="*/ 1245 h 1308"/>
                  <a:gd name="T86" fmla="*/ 808 w 1041"/>
                  <a:gd name="T87" fmla="*/ 1209 h 1308"/>
                  <a:gd name="T88" fmla="*/ 814 w 1041"/>
                  <a:gd name="T89" fmla="*/ 1130 h 1308"/>
                  <a:gd name="T90" fmla="*/ 842 w 1041"/>
                  <a:gd name="T91" fmla="*/ 1022 h 1308"/>
                  <a:gd name="T92" fmla="*/ 990 w 1041"/>
                  <a:gd name="T93" fmla="*/ 719 h 1308"/>
                  <a:gd name="T94" fmla="*/ 1031 w 1041"/>
                  <a:gd name="T95" fmla="*/ 599 h 1308"/>
                  <a:gd name="T96" fmla="*/ 1041 w 1041"/>
                  <a:gd name="T97" fmla="*/ 476 h 1308"/>
                  <a:gd name="T98" fmla="*/ 1024 w 1041"/>
                  <a:gd name="T99" fmla="*/ 377 h 1308"/>
                  <a:gd name="T100" fmla="*/ 990 w 1041"/>
                  <a:gd name="T101" fmla="*/ 286 h 1308"/>
                  <a:gd name="T102" fmla="*/ 887 w 1041"/>
                  <a:gd name="T103" fmla="*/ 148 h 1308"/>
                  <a:gd name="T104" fmla="*/ 721 w 1041"/>
                  <a:gd name="T105" fmla="*/ 41 h 1308"/>
                  <a:gd name="T106" fmla="*/ 624 w 1041"/>
                  <a:gd name="T107" fmla="*/ 11 h 1308"/>
                  <a:gd name="T108" fmla="*/ 521 w 1041"/>
                  <a:gd name="T109" fmla="*/ 0 h 13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041" h="1308">
                    <a:moveTo>
                      <a:pt x="320" y="1308"/>
                    </a:moveTo>
                    <a:lnTo>
                      <a:pt x="320" y="1308"/>
                    </a:lnTo>
                    <a:lnTo>
                      <a:pt x="304" y="1296"/>
                    </a:lnTo>
                    <a:lnTo>
                      <a:pt x="288" y="1286"/>
                    </a:lnTo>
                    <a:lnTo>
                      <a:pt x="276" y="1275"/>
                    </a:lnTo>
                    <a:lnTo>
                      <a:pt x="266" y="1263"/>
                    </a:lnTo>
                    <a:lnTo>
                      <a:pt x="249" y="1245"/>
                    </a:lnTo>
                    <a:lnTo>
                      <a:pt x="241" y="1231"/>
                    </a:lnTo>
                    <a:lnTo>
                      <a:pt x="241" y="1231"/>
                    </a:lnTo>
                    <a:lnTo>
                      <a:pt x="237" y="1221"/>
                    </a:lnTo>
                    <a:lnTo>
                      <a:pt x="233" y="1209"/>
                    </a:lnTo>
                    <a:lnTo>
                      <a:pt x="229" y="1182"/>
                    </a:lnTo>
                    <a:lnTo>
                      <a:pt x="227" y="1154"/>
                    </a:lnTo>
                    <a:lnTo>
                      <a:pt x="227" y="1130"/>
                    </a:lnTo>
                    <a:lnTo>
                      <a:pt x="227" y="1130"/>
                    </a:lnTo>
                    <a:lnTo>
                      <a:pt x="225" y="1116"/>
                    </a:lnTo>
                    <a:lnTo>
                      <a:pt x="221" y="1099"/>
                    </a:lnTo>
                    <a:lnTo>
                      <a:pt x="213" y="1063"/>
                    </a:lnTo>
                    <a:lnTo>
                      <a:pt x="199" y="1022"/>
                    </a:lnTo>
                    <a:lnTo>
                      <a:pt x="199" y="1022"/>
                    </a:lnTo>
                    <a:lnTo>
                      <a:pt x="65" y="745"/>
                    </a:lnTo>
                    <a:lnTo>
                      <a:pt x="65" y="745"/>
                    </a:lnTo>
                    <a:lnTo>
                      <a:pt x="51" y="717"/>
                    </a:lnTo>
                    <a:lnTo>
                      <a:pt x="37" y="689"/>
                    </a:lnTo>
                    <a:lnTo>
                      <a:pt x="37" y="689"/>
                    </a:lnTo>
                    <a:lnTo>
                      <a:pt x="21" y="644"/>
                    </a:lnTo>
                    <a:lnTo>
                      <a:pt x="11" y="599"/>
                    </a:lnTo>
                    <a:lnTo>
                      <a:pt x="2" y="551"/>
                    </a:lnTo>
                    <a:lnTo>
                      <a:pt x="0" y="502"/>
                    </a:lnTo>
                    <a:lnTo>
                      <a:pt x="0" y="502"/>
                    </a:lnTo>
                    <a:lnTo>
                      <a:pt x="0" y="476"/>
                    </a:lnTo>
                    <a:lnTo>
                      <a:pt x="2" y="452"/>
                    </a:lnTo>
                    <a:lnTo>
                      <a:pt x="7" y="425"/>
                    </a:lnTo>
                    <a:lnTo>
                      <a:pt x="11" y="401"/>
                    </a:lnTo>
                    <a:lnTo>
                      <a:pt x="17" y="377"/>
                    </a:lnTo>
                    <a:lnTo>
                      <a:pt x="25" y="353"/>
                    </a:lnTo>
                    <a:lnTo>
                      <a:pt x="33" y="330"/>
                    </a:lnTo>
                    <a:lnTo>
                      <a:pt x="41" y="308"/>
                    </a:lnTo>
                    <a:lnTo>
                      <a:pt x="51" y="286"/>
                    </a:lnTo>
                    <a:lnTo>
                      <a:pt x="63" y="263"/>
                    </a:lnTo>
                    <a:lnTo>
                      <a:pt x="89" y="223"/>
                    </a:lnTo>
                    <a:lnTo>
                      <a:pt x="120" y="185"/>
                    </a:lnTo>
                    <a:lnTo>
                      <a:pt x="154" y="148"/>
                    </a:lnTo>
                    <a:lnTo>
                      <a:pt x="191" y="116"/>
                    </a:lnTo>
                    <a:lnTo>
                      <a:pt x="231" y="87"/>
                    </a:lnTo>
                    <a:lnTo>
                      <a:pt x="274" y="61"/>
                    </a:lnTo>
                    <a:lnTo>
                      <a:pt x="318" y="41"/>
                    </a:lnTo>
                    <a:lnTo>
                      <a:pt x="367" y="25"/>
                    </a:lnTo>
                    <a:lnTo>
                      <a:pt x="391" y="17"/>
                    </a:lnTo>
                    <a:lnTo>
                      <a:pt x="415" y="11"/>
                    </a:lnTo>
                    <a:lnTo>
                      <a:pt x="442" y="6"/>
                    </a:lnTo>
                    <a:lnTo>
                      <a:pt x="468" y="4"/>
                    </a:lnTo>
                    <a:lnTo>
                      <a:pt x="494" y="2"/>
                    </a:lnTo>
                    <a:lnTo>
                      <a:pt x="521" y="0"/>
                    </a:lnTo>
                    <a:lnTo>
                      <a:pt x="521" y="0"/>
                    </a:lnTo>
                    <a:lnTo>
                      <a:pt x="547" y="2"/>
                    </a:lnTo>
                    <a:lnTo>
                      <a:pt x="573" y="4"/>
                    </a:lnTo>
                    <a:lnTo>
                      <a:pt x="599" y="6"/>
                    </a:lnTo>
                    <a:lnTo>
                      <a:pt x="624" y="11"/>
                    </a:lnTo>
                    <a:lnTo>
                      <a:pt x="650" y="17"/>
                    </a:lnTo>
                    <a:lnTo>
                      <a:pt x="674" y="25"/>
                    </a:lnTo>
                    <a:lnTo>
                      <a:pt x="721" y="41"/>
                    </a:lnTo>
                    <a:lnTo>
                      <a:pt x="767" y="61"/>
                    </a:lnTo>
                    <a:lnTo>
                      <a:pt x="810" y="87"/>
                    </a:lnTo>
                    <a:lnTo>
                      <a:pt x="850" y="116"/>
                    </a:lnTo>
                    <a:lnTo>
                      <a:pt x="887" y="148"/>
                    </a:lnTo>
                    <a:lnTo>
                      <a:pt x="921" y="185"/>
                    </a:lnTo>
                    <a:lnTo>
                      <a:pt x="952" y="223"/>
                    </a:lnTo>
                    <a:lnTo>
                      <a:pt x="978" y="263"/>
                    </a:lnTo>
                    <a:lnTo>
                      <a:pt x="988" y="286"/>
                    </a:lnTo>
                    <a:lnTo>
                      <a:pt x="998" y="308"/>
                    </a:lnTo>
                    <a:lnTo>
                      <a:pt x="1008" y="330"/>
                    </a:lnTo>
                    <a:lnTo>
                      <a:pt x="1016" y="353"/>
                    </a:lnTo>
                    <a:lnTo>
                      <a:pt x="1024" y="377"/>
                    </a:lnTo>
                    <a:lnTo>
                      <a:pt x="1031" y="401"/>
                    </a:lnTo>
                    <a:lnTo>
                      <a:pt x="1035" y="425"/>
                    </a:lnTo>
                    <a:lnTo>
                      <a:pt x="1037" y="452"/>
                    </a:lnTo>
                    <a:lnTo>
                      <a:pt x="1039" y="476"/>
                    </a:lnTo>
                    <a:lnTo>
                      <a:pt x="1041" y="502"/>
                    </a:lnTo>
                    <a:lnTo>
                      <a:pt x="1041" y="502"/>
                    </a:lnTo>
                    <a:lnTo>
                      <a:pt x="1039" y="551"/>
                    </a:lnTo>
                    <a:lnTo>
                      <a:pt x="1031" y="599"/>
                    </a:lnTo>
                    <a:lnTo>
                      <a:pt x="1018" y="644"/>
                    </a:lnTo>
                    <a:lnTo>
                      <a:pt x="1004" y="689"/>
                    </a:lnTo>
                    <a:lnTo>
                      <a:pt x="1004" y="689"/>
                    </a:lnTo>
                    <a:lnTo>
                      <a:pt x="990" y="717"/>
                    </a:lnTo>
                    <a:lnTo>
                      <a:pt x="976" y="745"/>
                    </a:lnTo>
                    <a:lnTo>
                      <a:pt x="976" y="745"/>
                    </a:lnTo>
                    <a:lnTo>
                      <a:pt x="842" y="1022"/>
                    </a:lnTo>
                    <a:lnTo>
                      <a:pt x="842" y="1022"/>
                    </a:lnTo>
                    <a:lnTo>
                      <a:pt x="828" y="1063"/>
                    </a:lnTo>
                    <a:lnTo>
                      <a:pt x="818" y="1099"/>
                    </a:lnTo>
                    <a:lnTo>
                      <a:pt x="816" y="1116"/>
                    </a:lnTo>
                    <a:lnTo>
                      <a:pt x="814" y="1130"/>
                    </a:lnTo>
                    <a:lnTo>
                      <a:pt x="814" y="1130"/>
                    </a:lnTo>
                    <a:lnTo>
                      <a:pt x="814" y="1154"/>
                    </a:lnTo>
                    <a:lnTo>
                      <a:pt x="812" y="1182"/>
                    </a:lnTo>
                    <a:lnTo>
                      <a:pt x="808" y="1209"/>
                    </a:lnTo>
                    <a:lnTo>
                      <a:pt x="804" y="1221"/>
                    </a:lnTo>
                    <a:lnTo>
                      <a:pt x="800" y="1231"/>
                    </a:lnTo>
                    <a:lnTo>
                      <a:pt x="800" y="1231"/>
                    </a:lnTo>
                    <a:lnTo>
                      <a:pt x="792" y="1245"/>
                    </a:lnTo>
                    <a:lnTo>
                      <a:pt x="776" y="1263"/>
                    </a:lnTo>
                    <a:lnTo>
                      <a:pt x="765" y="1275"/>
                    </a:lnTo>
                    <a:lnTo>
                      <a:pt x="751" y="1286"/>
                    </a:lnTo>
                    <a:lnTo>
                      <a:pt x="737" y="1296"/>
                    </a:lnTo>
                    <a:lnTo>
                      <a:pt x="719" y="1308"/>
                    </a:lnTo>
                    <a:lnTo>
                      <a:pt x="521" y="1308"/>
                    </a:lnTo>
                    <a:lnTo>
                      <a:pt x="320" y="1308"/>
                    </a:lnTo>
                    <a:close/>
                    <a:moveTo>
                      <a:pt x="521" y="0"/>
                    </a:moveTo>
                    <a:lnTo>
                      <a:pt x="521" y="0"/>
                    </a:lnTo>
                    <a:lnTo>
                      <a:pt x="494" y="0"/>
                    </a:lnTo>
                    <a:lnTo>
                      <a:pt x="468" y="2"/>
                    </a:lnTo>
                    <a:lnTo>
                      <a:pt x="442" y="6"/>
                    </a:lnTo>
                    <a:lnTo>
                      <a:pt x="415" y="11"/>
                    </a:lnTo>
                    <a:lnTo>
                      <a:pt x="391" y="17"/>
                    </a:lnTo>
                    <a:lnTo>
                      <a:pt x="367" y="23"/>
                    </a:lnTo>
                    <a:lnTo>
                      <a:pt x="342" y="31"/>
                    </a:lnTo>
                    <a:lnTo>
                      <a:pt x="318" y="41"/>
                    </a:lnTo>
                    <a:lnTo>
                      <a:pt x="274" y="61"/>
                    </a:lnTo>
                    <a:lnTo>
                      <a:pt x="231" y="87"/>
                    </a:lnTo>
                    <a:lnTo>
                      <a:pt x="191" y="116"/>
                    </a:lnTo>
                    <a:lnTo>
                      <a:pt x="152" y="148"/>
                    </a:lnTo>
                    <a:lnTo>
                      <a:pt x="120" y="183"/>
                    </a:lnTo>
                    <a:lnTo>
                      <a:pt x="89" y="221"/>
                    </a:lnTo>
                    <a:lnTo>
                      <a:pt x="63" y="263"/>
                    </a:lnTo>
                    <a:lnTo>
                      <a:pt x="51" y="286"/>
                    </a:lnTo>
                    <a:lnTo>
                      <a:pt x="41" y="308"/>
                    </a:lnTo>
                    <a:lnTo>
                      <a:pt x="31" y="330"/>
                    </a:lnTo>
                    <a:lnTo>
                      <a:pt x="23" y="353"/>
                    </a:lnTo>
                    <a:lnTo>
                      <a:pt x="17" y="377"/>
                    </a:lnTo>
                    <a:lnTo>
                      <a:pt x="11" y="401"/>
                    </a:lnTo>
                    <a:lnTo>
                      <a:pt x="7" y="425"/>
                    </a:lnTo>
                    <a:lnTo>
                      <a:pt x="2" y="452"/>
                    </a:lnTo>
                    <a:lnTo>
                      <a:pt x="0" y="476"/>
                    </a:lnTo>
                    <a:lnTo>
                      <a:pt x="0" y="502"/>
                    </a:lnTo>
                    <a:lnTo>
                      <a:pt x="0" y="502"/>
                    </a:lnTo>
                    <a:lnTo>
                      <a:pt x="2" y="551"/>
                    </a:lnTo>
                    <a:lnTo>
                      <a:pt x="9" y="599"/>
                    </a:lnTo>
                    <a:lnTo>
                      <a:pt x="21" y="644"/>
                    </a:lnTo>
                    <a:lnTo>
                      <a:pt x="37" y="689"/>
                    </a:lnTo>
                    <a:lnTo>
                      <a:pt x="37" y="689"/>
                    </a:lnTo>
                    <a:lnTo>
                      <a:pt x="49" y="719"/>
                    </a:lnTo>
                    <a:lnTo>
                      <a:pt x="65" y="747"/>
                    </a:lnTo>
                    <a:lnTo>
                      <a:pt x="65" y="747"/>
                    </a:lnTo>
                    <a:lnTo>
                      <a:pt x="199" y="1022"/>
                    </a:lnTo>
                    <a:lnTo>
                      <a:pt x="199" y="1022"/>
                    </a:lnTo>
                    <a:lnTo>
                      <a:pt x="213" y="1065"/>
                    </a:lnTo>
                    <a:lnTo>
                      <a:pt x="221" y="1099"/>
                    </a:lnTo>
                    <a:lnTo>
                      <a:pt x="225" y="1116"/>
                    </a:lnTo>
                    <a:lnTo>
                      <a:pt x="225" y="1130"/>
                    </a:lnTo>
                    <a:lnTo>
                      <a:pt x="225" y="1130"/>
                    </a:lnTo>
                    <a:lnTo>
                      <a:pt x="227" y="1154"/>
                    </a:lnTo>
                    <a:lnTo>
                      <a:pt x="229" y="1182"/>
                    </a:lnTo>
                    <a:lnTo>
                      <a:pt x="233" y="1209"/>
                    </a:lnTo>
                    <a:lnTo>
                      <a:pt x="237" y="1221"/>
                    </a:lnTo>
                    <a:lnTo>
                      <a:pt x="241" y="1231"/>
                    </a:lnTo>
                    <a:lnTo>
                      <a:pt x="241" y="1231"/>
                    </a:lnTo>
                    <a:lnTo>
                      <a:pt x="249" y="1245"/>
                    </a:lnTo>
                    <a:lnTo>
                      <a:pt x="264" y="1265"/>
                    </a:lnTo>
                    <a:lnTo>
                      <a:pt x="276" y="1275"/>
                    </a:lnTo>
                    <a:lnTo>
                      <a:pt x="288" y="1288"/>
                    </a:lnTo>
                    <a:lnTo>
                      <a:pt x="304" y="1298"/>
                    </a:lnTo>
                    <a:lnTo>
                      <a:pt x="320" y="1308"/>
                    </a:lnTo>
                    <a:lnTo>
                      <a:pt x="521" y="1308"/>
                    </a:lnTo>
                    <a:lnTo>
                      <a:pt x="719" y="1308"/>
                    </a:lnTo>
                    <a:lnTo>
                      <a:pt x="719" y="1308"/>
                    </a:lnTo>
                    <a:lnTo>
                      <a:pt x="737" y="1298"/>
                    </a:lnTo>
                    <a:lnTo>
                      <a:pt x="753" y="1288"/>
                    </a:lnTo>
                    <a:lnTo>
                      <a:pt x="765" y="1275"/>
                    </a:lnTo>
                    <a:lnTo>
                      <a:pt x="776" y="1265"/>
                    </a:lnTo>
                    <a:lnTo>
                      <a:pt x="792" y="1245"/>
                    </a:lnTo>
                    <a:lnTo>
                      <a:pt x="800" y="1231"/>
                    </a:lnTo>
                    <a:lnTo>
                      <a:pt x="800" y="1231"/>
                    </a:lnTo>
                    <a:lnTo>
                      <a:pt x="804" y="1221"/>
                    </a:lnTo>
                    <a:lnTo>
                      <a:pt x="808" y="1209"/>
                    </a:lnTo>
                    <a:lnTo>
                      <a:pt x="812" y="1182"/>
                    </a:lnTo>
                    <a:lnTo>
                      <a:pt x="814" y="1154"/>
                    </a:lnTo>
                    <a:lnTo>
                      <a:pt x="814" y="1130"/>
                    </a:lnTo>
                    <a:lnTo>
                      <a:pt x="814" y="1130"/>
                    </a:lnTo>
                    <a:lnTo>
                      <a:pt x="816" y="1116"/>
                    </a:lnTo>
                    <a:lnTo>
                      <a:pt x="818" y="1099"/>
                    </a:lnTo>
                    <a:lnTo>
                      <a:pt x="828" y="1065"/>
                    </a:lnTo>
                    <a:lnTo>
                      <a:pt x="842" y="1022"/>
                    </a:lnTo>
                    <a:lnTo>
                      <a:pt x="842" y="1022"/>
                    </a:lnTo>
                    <a:lnTo>
                      <a:pt x="976" y="747"/>
                    </a:lnTo>
                    <a:lnTo>
                      <a:pt x="976" y="747"/>
                    </a:lnTo>
                    <a:lnTo>
                      <a:pt x="990" y="719"/>
                    </a:lnTo>
                    <a:lnTo>
                      <a:pt x="1004" y="689"/>
                    </a:lnTo>
                    <a:lnTo>
                      <a:pt x="1004" y="689"/>
                    </a:lnTo>
                    <a:lnTo>
                      <a:pt x="1020" y="644"/>
                    </a:lnTo>
                    <a:lnTo>
                      <a:pt x="1031" y="599"/>
                    </a:lnTo>
                    <a:lnTo>
                      <a:pt x="1039" y="551"/>
                    </a:lnTo>
                    <a:lnTo>
                      <a:pt x="1041" y="502"/>
                    </a:lnTo>
                    <a:lnTo>
                      <a:pt x="1041" y="502"/>
                    </a:lnTo>
                    <a:lnTo>
                      <a:pt x="1041" y="476"/>
                    </a:lnTo>
                    <a:lnTo>
                      <a:pt x="1039" y="452"/>
                    </a:lnTo>
                    <a:lnTo>
                      <a:pt x="1035" y="425"/>
                    </a:lnTo>
                    <a:lnTo>
                      <a:pt x="1031" y="401"/>
                    </a:lnTo>
                    <a:lnTo>
                      <a:pt x="1024" y="377"/>
                    </a:lnTo>
                    <a:lnTo>
                      <a:pt x="1016" y="353"/>
                    </a:lnTo>
                    <a:lnTo>
                      <a:pt x="1008" y="330"/>
                    </a:lnTo>
                    <a:lnTo>
                      <a:pt x="1000" y="308"/>
                    </a:lnTo>
                    <a:lnTo>
                      <a:pt x="990" y="286"/>
                    </a:lnTo>
                    <a:lnTo>
                      <a:pt x="978" y="263"/>
                    </a:lnTo>
                    <a:lnTo>
                      <a:pt x="952" y="221"/>
                    </a:lnTo>
                    <a:lnTo>
                      <a:pt x="921" y="183"/>
                    </a:lnTo>
                    <a:lnTo>
                      <a:pt x="887" y="148"/>
                    </a:lnTo>
                    <a:lnTo>
                      <a:pt x="850" y="116"/>
                    </a:lnTo>
                    <a:lnTo>
                      <a:pt x="810" y="87"/>
                    </a:lnTo>
                    <a:lnTo>
                      <a:pt x="767" y="61"/>
                    </a:lnTo>
                    <a:lnTo>
                      <a:pt x="721" y="41"/>
                    </a:lnTo>
                    <a:lnTo>
                      <a:pt x="699" y="31"/>
                    </a:lnTo>
                    <a:lnTo>
                      <a:pt x="674" y="23"/>
                    </a:lnTo>
                    <a:lnTo>
                      <a:pt x="650" y="17"/>
                    </a:lnTo>
                    <a:lnTo>
                      <a:pt x="624" y="11"/>
                    </a:lnTo>
                    <a:lnTo>
                      <a:pt x="599" y="6"/>
                    </a:lnTo>
                    <a:lnTo>
                      <a:pt x="573" y="2"/>
                    </a:lnTo>
                    <a:lnTo>
                      <a:pt x="547" y="0"/>
                    </a:lnTo>
                    <a:lnTo>
                      <a:pt x="521" y="0"/>
                    </a:lnTo>
                    <a:close/>
                  </a:path>
                </a:pathLst>
              </a:custGeom>
              <a:solidFill>
                <a:srgbClr val="F7F7F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8" name="Freeform 162"/>
              <p:cNvSpPr>
                <a:spLocks/>
              </p:cNvSpPr>
              <p:nvPr/>
            </p:nvSpPr>
            <p:spPr bwMode="auto">
              <a:xfrm>
                <a:off x="2219" y="382"/>
                <a:ext cx="1041" cy="1308"/>
              </a:xfrm>
              <a:custGeom>
                <a:avLst/>
                <a:gdLst>
                  <a:gd name="T0" fmla="*/ 320 w 1041"/>
                  <a:gd name="T1" fmla="*/ 1308 h 1308"/>
                  <a:gd name="T2" fmla="*/ 288 w 1041"/>
                  <a:gd name="T3" fmla="*/ 1286 h 1308"/>
                  <a:gd name="T4" fmla="*/ 266 w 1041"/>
                  <a:gd name="T5" fmla="*/ 1263 h 1308"/>
                  <a:gd name="T6" fmla="*/ 241 w 1041"/>
                  <a:gd name="T7" fmla="*/ 1231 h 1308"/>
                  <a:gd name="T8" fmla="*/ 237 w 1041"/>
                  <a:gd name="T9" fmla="*/ 1221 h 1308"/>
                  <a:gd name="T10" fmla="*/ 229 w 1041"/>
                  <a:gd name="T11" fmla="*/ 1182 h 1308"/>
                  <a:gd name="T12" fmla="*/ 227 w 1041"/>
                  <a:gd name="T13" fmla="*/ 1130 h 1308"/>
                  <a:gd name="T14" fmla="*/ 225 w 1041"/>
                  <a:gd name="T15" fmla="*/ 1116 h 1308"/>
                  <a:gd name="T16" fmla="*/ 213 w 1041"/>
                  <a:gd name="T17" fmla="*/ 1063 h 1308"/>
                  <a:gd name="T18" fmla="*/ 199 w 1041"/>
                  <a:gd name="T19" fmla="*/ 1022 h 1308"/>
                  <a:gd name="T20" fmla="*/ 65 w 1041"/>
                  <a:gd name="T21" fmla="*/ 745 h 1308"/>
                  <a:gd name="T22" fmla="*/ 37 w 1041"/>
                  <a:gd name="T23" fmla="*/ 689 h 1308"/>
                  <a:gd name="T24" fmla="*/ 21 w 1041"/>
                  <a:gd name="T25" fmla="*/ 644 h 1308"/>
                  <a:gd name="T26" fmla="*/ 2 w 1041"/>
                  <a:gd name="T27" fmla="*/ 551 h 1308"/>
                  <a:gd name="T28" fmla="*/ 0 w 1041"/>
                  <a:gd name="T29" fmla="*/ 502 h 1308"/>
                  <a:gd name="T30" fmla="*/ 2 w 1041"/>
                  <a:gd name="T31" fmla="*/ 452 h 1308"/>
                  <a:gd name="T32" fmla="*/ 11 w 1041"/>
                  <a:gd name="T33" fmla="*/ 401 h 1308"/>
                  <a:gd name="T34" fmla="*/ 25 w 1041"/>
                  <a:gd name="T35" fmla="*/ 353 h 1308"/>
                  <a:gd name="T36" fmla="*/ 41 w 1041"/>
                  <a:gd name="T37" fmla="*/ 308 h 1308"/>
                  <a:gd name="T38" fmla="*/ 63 w 1041"/>
                  <a:gd name="T39" fmla="*/ 263 h 1308"/>
                  <a:gd name="T40" fmla="*/ 120 w 1041"/>
                  <a:gd name="T41" fmla="*/ 185 h 1308"/>
                  <a:gd name="T42" fmla="*/ 191 w 1041"/>
                  <a:gd name="T43" fmla="*/ 116 h 1308"/>
                  <a:gd name="T44" fmla="*/ 274 w 1041"/>
                  <a:gd name="T45" fmla="*/ 61 h 1308"/>
                  <a:gd name="T46" fmla="*/ 367 w 1041"/>
                  <a:gd name="T47" fmla="*/ 25 h 1308"/>
                  <a:gd name="T48" fmla="*/ 415 w 1041"/>
                  <a:gd name="T49" fmla="*/ 11 h 1308"/>
                  <a:gd name="T50" fmla="*/ 468 w 1041"/>
                  <a:gd name="T51" fmla="*/ 4 h 1308"/>
                  <a:gd name="T52" fmla="*/ 521 w 1041"/>
                  <a:gd name="T53" fmla="*/ 0 h 1308"/>
                  <a:gd name="T54" fmla="*/ 547 w 1041"/>
                  <a:gd name="T55" fmla="*/ 2 h 1308"/>
                  <a:gd name="T56" fmla="*/ 599 w 1041"/>
                  <a:gd name="T57" fmla="*/ 6 h 1308"/>
                  <a:gd name="T58" fmla="*/ 650 w 1041"/>
                  <a:gd name="T59" fmla="*/ 17 h 1308"/>
                  <a:gd name="T60" fmla="*/ 721 w 1041"/>
                  <a:gd name="T61" fmla="*/ 41 h 1308"/>
                  <a:gd name="T62" fmla="*/ 810 w 1041"/>
                  <a:gd name="T63" fmla="*/ 87 h 1308"/>
                  <a:gd name="T64" fmla="*/ 887 w 1041"/>
                  <a:gd name="T65" fmla="*/ 148 h 1308"/>
                  <a:gd name="T66" fmla="*/ 952 w 1041"/>
                  <a:gd name="T67" fmla="*/ 223 h 1308"/>
                  <a:gd name="T68" fmla="*/ 988 w 1041"/>
                  <a:gd name="T69" fmla="*/ 286 h 1308"/>
                  <a:gd name="T70" fmla="*/ 1008 w 1041"/>
                  <a:gd name="T71" fmla="*/ 330 h 1308"/>
                  <a:gd name="T72" fmla="*/ 1024 w 1041"/>
                  <a:gd name="T73" fmla="*/ 377 h 1308"/>
                  <a:gd name="T74" fmla="*/ 1035 w 1041"/>
                  <a:gd name="T75" fmla="*/ 425 h 1308"/>
                  <a:gd name="T76" fmla="*/ 1039 w 1041"/>
                  <a:gd name="T77" fmla="*/ 476 h 1308"/>
                  <a:gd name="T78" fmla="*/ 1041 w 1041"/>
                  <a:gd name="T79" fmla="*/ 502 h 1308"/>
                  <a:gd name="T80" fmla="*/ 1031 w 1041"/>
                  <a:gd name="T81" fmla="*/ 599 h 1308"/>
                  <a:gd name="T82" fmla="*/ 1004 w 1041"/>
                  <a:gd name="T83" fmla="*/ 689 h 1308"/>
                  <a:gd name="T84" fmla="*/ 990 w 1041"/>
                  <a:gd name="T85" fmla="*/ 717 h 1308"/>
                  <a:gd name="T86" fmla="*/ 976 w 1041"/>
                  <a:gd name="T87" fmla="*/ 745 h 1308"/>
                  <a:gd name="T88" fmla="*/ 842 w 1041"/>
                  <a:gd name="T89" fmla="*/ 1022 h 1308"/>
                  <a:gd name="T90" fmla="*/ 818 w 1041"/>
                  <a:gd name="T91" fmla="*/ 1099 h 1308"/>
                  <a:gd name="T92" fmla="*/ 814 w 1041"/>
                  <a:gd name="T93" fmla="*/ 1130 h 1308"/>
                  <a:gd name="T94" fmla="*/ 814 w 1041"/>
                  <a:gd name="T95" fmla="*/ 1154 h 1308"/>
                  <a:gd name="T96" fmla="*/ 808 w 1041"/>
                  <a:gd name="T97" fmla="*/ 1209 h 1308"/>
                  <a:gd name="T98" fmla="*/ 800 w 1041"/>
                  <a:gd name="T99" fmla="*/ 1231 h 1308"/>
                  <a:gd name="T100" fmla="*/ 792 w 1041"/>
                  <a:gd name="T101" fmla="*/ 1245 h 1308"/>
                  <a:gd name="T102" fmla="*/ 765 w 1041"/>
                  <a:gd name="T103" fmla="*/ 1275 h 1308"/>
                  <a:gd name="T104" fmla="*/ 737 w 1041"/>
                  <a:gd name="T105" fmla="*/ 1296 h 1308"/>
                  <a:gd name="T106" fmla="*/ 521 w 1041"/>
                  <a:gd name="T107" fmla="*/ 1308 h 13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041" h="1308">
                    <a:moveTo>
                      <a:pt x="320" y="1308"/>
                    </a:moveTo>
                    <a:lnTo>
                      <a:pt x="320" y="1308"/>
                    </a:lnTo>
                    <a:lnTo>
                      <a:pt x="304" y="1296"/>
                    </a:lnTo>
                    <a:lnTo>
                      <a:pt x="288" y="1286"/>
                    </a:lnTo>
                    <a:lnTo>
                      <a:pt x="276" y="1275"/>
                    </a:lnTo>
                    <a:lnTo>
                      <a:pt x="266" y="1263"/>
                    </a:lnTo>
                    <a:lnTo>
                      <a:pt x="249" y="1245"/>
                    </a:lnTo>
                    <a:lnTo>
                      <a:pt x="241" y="1231"/>
                    </a:lnTo>
                    <a:lnTo>
                      <a:pt x="241" y="1231"/>
                    </a:lnTo>
                    <a:lnTo>
                      <a:pt x="237" y="1221"/>
                    </a:lnTo>
                    <a:lnTo>
                      <a:pt x="233" y="1209"/>
                    </a:lnTo>
                    <a:lnTo>
                      <a:pt x="229" y="1182"/>
                    </a:lnTo>
                    <a:lnTo>
                      <a:pt x="227" y="1154"/>
                    </a:lnTo>
                    <a:lnTo>
                      <a:pt x="227" y="1130"/>
                    </a:lnTo>
                    <a:lnTo>
                      <a:pt x="227" y="1130"/>
                    </a:lnTo>
                    <a:lnTo>
                      <a:pt x="225" y="1116"/>
                    </a:lnTo>
                    <a:lnTo>
                      <a:pt x="221" y="1099"/>
                    </a:lnTo>
                    <a:lnTo>
                      <a:pt x="213" y="1063"/>
                    </a:lnTo>
                    <a:lnTo>
                      <a:pt x="199" y="1022"/>
                    </a:lnTo>
                    <a:lnTo>
                      <a:pt x="199" y="1022"/>
                    </a:lnTo>
                    <a:lnTo>
                      <a:pt x="65" y="745"/>
                    </a:lnTo>
                    <a:lnTo>
                      <a:pt x="65" y="745"/>
                    </a:lnTo>
                    <a:lnTo>
                      <a:pt x="51" y="717"/>
                    </a:lnTo>
                    <a:lnTo>
                      <a:pt x="37" y="689"/>
                    </a:lnTo>
                    <a:lnTo>
                      <a:pt x="37" y="689"/>
                    </a:lnTo>
                    <a:lnTo>
                      <a:pt x="21" y="644"/>
                    </a:lnTo>
                    <a:lnTo>
                      <a:pt x="11" y="599"/>
                    </a:lnTo>
                    <a:lnTo>
                      <a:pt x="2" y="551"/>
                    </a:lnTo>
                    <a:lnTo>
                      <a:pt x="0" y="502"/>
                    </a:lnTo>
                    <a:lnTo>
                      <a:pt x="0" y="502"/>
                    </a:lnTo>
                    <a:lnTo>
                      <a:pt x="0" y="476"/>
                    </a:lnTo>
                    <a:lnTo>
                      <a:pt x="2" y="452"/>
                    </a:lnTo>
                    <a:lnTo>
                      <a:pt x="7" y="425"/>
                    </a:lnTo>
                    <a:lnTo>
                      <a:pt x="11" y="401"/>
                    </a:lnTo>
                    <a:lnTo>
                      <a:pt x="17" y="377"/>
                    </a:lnTo>
                    <a:lnTo>
                      <a:pt x="25" y="353"/>
                    </a:lnTo>
                    <a:lnTo>
                      <a:pt x="33" y="330"/>
                    </a:lnTo>
                    <a:lnTo>
                      <a:pt x="41" y="308"/>
                    </a:lnTo>
                    <a:lnTo>
                      <a:pt x="51" y="286"/>
                    </a:lnTo>
                    <a:lnTo>
                      <a:pt x="63" y="263"/>
                    </a:lnTo>
                    <a:lnTo>
                      <a:pt x="89" y="223"/>
                    </a:lnTo>
                    <a:lnTo>
                      <a:pt x="120" y="185"/>
                    </a:lnTo>
                    <a:lnTo>
                      <a:pt x="154" y="148"/>
                    </a:lnTo>
                    <a:lnTo>
                      <a:pt x="191" y="116"/>
                    </a:lnTo>
                    <a:lnTo>
                      <a:pt x="231" y="87"/>
                    </a:lnTo>
                    <a:lnTo>
                      <a:pt x="274" y="61"/>
                    </a:lnTo>
                    <a:lnTo>
                      <a:pt x="318" y="41"/>
                    </a:lnTo>
                    <a:lnTo>
                      <a:pt x="367" y="25"/>
                    </a:lnTo>
                    <a:lnTo>
                      <a:pt x="391" y="17"/>
                    </a:lnTo>
                    <a:lnTo>
                      <a:pt x="415" y="11"/>
                    </a:lnTo>
                    <a:lnTo>
                      <a:pt x="442" y="6"/>
                    </a:lnTo>
                    <a:lnTo>
                      <a:pt x="468" y="4"/>
                    </a:lnTo>
                    <a:lnTo>
                      <a:pt x="494" y="2"/>
                    </a:lnTo>
                    <a:lnTo>
                      <a:pt x="521" y="0"/>
                    </a:lnTo>
                    <a:lnTo>
                      <a:pt x="521" y="0"/>
                    </a:lnTo>
                    <a:lnTo>
                      <a:pt x="547" y="2"/>
                    </a:lnTo>
                    <a:lnTo>
                      <a:pt x="573" y="4"/>
                    </a:lnTo>
                    <a:lnTo>
                      <a:pt x="599" y="6"/>
                    </a:lnTo>
                    <a:lnTo>
                      <a:pt x="624" y="11"/>
                    </a:lnTo>
                    <a:lnTo>
                      <a:pt x="650" y="17"/>
                    </a:lnTo>
                    <a:lnTo>
                      <a:pt x="674" y="25"/>
                    </a:lnTo>
                    <a:lnTo>
                      <a:pt x="721" y="41"/>
                    </a:lnTo>
                    <a:lnTo>
                      <a:pt x="767" y="61"/>
                    </a:lnTo>
                    <a:lnTo>
                      <a:pt x="810" y="87"/>
                    </a:lnTo>
                    <a:lnTo>
                      <a:pt x="850" y="116"/>
                    </a:lnTo>
                    <a:lnTo>
                      <a:pt x="887" y="148"/>
                    </a:lnTo>
                    <a:lnTo>
                      <a:pt x="921" y="185"/>
                    </a:lnTo>
                    <a:lnTo>
                      <a:pt x="952" y="223"/>
                    </a:lnTo>
                    <a:lnTo>
                      <a:pt x="978" y="263"/>
                    </a:lnTo>
                    <a:lnTo>
                      <a:pt x="988" y="286"/>
                    </a:lnTo>
                    <a:lnTo>
                      <a:pt x="998" y="308"/>
                    </a:lnTo>
                    <a:lnTo>
                      <a:pt x="1008" y="330"/>
                    </a:lnTo>
                    <a:lnTo>
                      <a:pt x="1016" y="353"/>
                    </a:lnTo>
                    <a:lnTo>
                      <a:pt x="1024" y="377"/>
                    </a:lnTo>
                    <a:lnTo>
                      <a:pt x="1031" y="401"/>
                    </a:lnTo>
                    <a:lnTo>
                      <a:pt x="1035" y="425"/>
                    </a:lnTo>
                    <a:lnTo>
                      <a:pt x="1037" y="452"/>
                    </a:lnTo>
                    <a:lnTo>
                      <a:pt x="1039" y="476"/>
                    </a:lnTo>
                    <a:lnTo>
                      <a:pt x="1041" y="502"/>
                    </a:lnTo>
                    <a:lnTo>
                      <a:pt x="1041" y="502"/>
                    </a:lnTo>
                    <a:lnTo>
                      <a:pt x="1039" y="551"/>
                    </a:lnTo>
                    <a:lnTo>
                      <a:pt x="1031" y="599"/>
                    </a:lnTo>
                    <a:lnTo>
                      <a:pt x="1018" y="644"/>
                    </a:lnTo>
                    <a:lnTo>
                      <a:pt x="1004" y="689"/>
                    </a:lnTo>
                    <a:lnTo>
                      <a:pt x="1004" y="689"/>
                    </a:lnTo>
                    <a:lnTo>
                      <a:pt x="990" y="717"/>
                    </a:lnTo>
                    <a:lnTo>
                      <a:pt x="976" y="745"/>
                    </a:lnTo>
                    <a:lnTo>
                      <a:pt x="976" y="745"/>
                    </a:lnTo>
                    <a:lnTo>
                      <a:pt x="842" y="1022"/>
                    </a:lnTo>
                    <a:lnTo>
                      <a:pt x="842" y="1022"/>
                    </a:lnTo>
                    <a:lnTo>
                      <a:pt x="828" y="1063"/>
                    </a:lnTo>
                    <a:lnTo>
                      <a:pt x="818" y="1099"/>
                    </a:lnTo>
                    <a:lnTo>
                      <a:pt x="816" y="1116"/>
                    </a:lnTo>
                    <a:lnTo>
                      <a:pt x="814" y="1130"/>
                    </a:lnTo>
                    <a:lnTo>
                      <a:pt x="814" y="1130"/>
                    </a:lnTo>
                    <a:lnTo>
                      <a:pt x="814" y="1154"/>
                    </a:lnTo>
                    <a:lnTo>
                      <a:pt x="812" y="1182"/>
                    </a:lnTo>
                    <a:lnTo>
                      <a:pt x="808" y="1209"/>
                    </a:lnTo>
                    <a:lnTo>
                      <a:pt x="804" y="1221"/>
                    </a:lnTo>
                    <a:lnTo>
                      <a:pt x="800" y="1231"/>
                    </a:lnTo>
                    <a:lnTo>
                      <a:pt x="800" y="1231"/>
                    </a:lnTo>
                    <a:lnTo>
                      <a:pt x="792" y="1245"/>
                    </a:lnTo>
                    <a:lnTo>
                      <a:pt x="776" y="1263"/>
                    </a:lnTo>
                    <a:lnTo>
                      <a:pt x="765" y="1275"/>
                    </a:lnTo>
                    <a:lnTo>
                      <a:pt x="751" y="1286"/>
                    </a:lnTo>
                    <a:lnTo>
                      <a:pt x="737" y="1296"/>
                    </a:lnTo>
                    <a:lnTo>
                      <a:pt x="719" y="1308"/>
                    </a:lnTo>
                    <a:lnTo>
                      <a:pt x="521" y="1308"/>
                    </a:lnTo>
                    <a:lnTo>
                      <a:pt x="320" y="1308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9" name="Freeform 163"/>
              <p:cNvSpPr>
                <a:spLocks/>
              </p:cNvSpPr>
              <p:nvPr/>
            </p:nvSpPr>
            <p:spPr bwMode="auto">
              <a:xfrm>
                <a:off x="2219" y="382"/>
                <a:ext cx="1041" cy="1308"/>
              </a:xfrm>
              <a:custGeom>
                <a:avLst/>
                <a:gdLst>
                  <a:gd name="T0" fmla="*/ 521 w 1041"/>
                  <a:gd name="T1" fmla="*/ 0 h 1308"/>
                  <a:gd name="T2" fmla="*/ 468 w 1041"/>
                  <a:gd name="T3" fmla="*/ 2 h 1308"/>
                  <a:gd name="T4" fmla="*/ 415 w 1041"/>
                  <a:gd name="T5" fmla="*/ 11 h 1308"/>
                  <a:gd name="T6" fmla="*/ 367 w 1041"/>
                  <a:gd name="T7" fmla="*/ 23 h 1308"/>
                  <a:gd name="T8" fmla="*/ 318 w 1041"/>
                  <a:gd name="T9" fmla="*/ 41 h 1308"/>
                  <a:gd name="T10" fmla="*/ 231 w 1041"/>
                  <a:gd name="T11" fmla="*/ 87 h 1308"/>
                  <a:gd name="T12" fmla="*/ 152 w 1041"/>
                  <a:gd name="T13" fmla="*/ 148 h 1308"/>
                  <a:gd name="T14" fmla="*/ 89 w 1041"/>
                  <a:gd name="T15" fmla="*/ 221 h 1308"/>
                  <a:gd name="T16" fmla="*/ 51 w 1041"/>
                  <a:gd name="T17" fmla="*/ 286 h 1308"/>
                  <a:gd name="T18" fmla="*/ 31 w 1041"/>
                  <a:gd name="T19" fmla="*/ 330 h 1308"/>
                  <a:gd name="T20" fmla="*/ 17 w 1041"/>
                  <a:gd name="T21" fmla="*/ 377 h 1308"/>
                  <a:gd name="T22" fmla="*/ 7 w 1041"/>
                  <a:gd name="T23" fmla="*/ 425 h 1308"/>
                  <a:gd name="T24" fmla="*/ 0 w 1041"/>
                  <a:gd name="T25" fmla="*/ 476 h 1308"/>
                  <a:gd name="T26" fmla="*/ 0 w 1041"/>
                  <a:gd name="T27" fmla="*/ 502 h 1308"/>
                  <a:gd name="T28" fmla="*/ 9 w 1041"/>
                  <a:gd name="T29" fmla="*/ 599 h 1308"/>
                  <a:gd name="T30" fmla="*/ 37 w 1041"/>
                  <a:gd name="T31" fmla="*/ 689 h 1308"/>
                  <a:gd name="T32" fmla="*/ 49 w 1041"/>
                  <a:gd name="T33" fmla="*/ 719 h 1308"/>
                  <a:gd name="T34" fmla="*/ 65 w 1041"/>
                  <a:gd name="T35" fmla="*/ 747 h 1308"/>
                  <a:gd name="T36" fmla="*/ 199 w 1041"/>
                  <a:gd name="T37" fmla="*/ 1022 h 1308"/>
                  <a:gd name="T38" fmla="*/ 221 w 1041"/>
                  <a:gd name="T39" fmla="*/ 1099 h 1308"/>
                  <a:gd name="T40" fmla="*/ 225 w 1041"/>
                  <a:gd name="T41" fmla="*/ 1130 h 1308"/>
                  <a:gd name="T42" fmla="*/ 227 w 1041"/>
                  <a:gd name="T43" fmla="*/ 1154 h 1308"/>
                  <a:gd name="T44" fmla="*/ 233 w 1041"/>
                  <a:gd name="T45" fmla="*/ 1209 h 1308"/>
                  <a:gd name="T46" fmla="*/ 241 w 1041"/>
                  <a:gd name="T47" fmla="*/ 1231 h 1308"/>
                  <a:gd name="T48" fmla="*/ 249 w 1041"/>
                  <a:gd name="T49" fmla="*/ 1245 h 1308"/>
                  <a:gd name="T50" fmla="*/ 276 w 1041"/>
                  <a:gd name="T51" fmla="*/ 1275 h 1308"/>
                  <a:gd name="T52" fmla="*/ 304 w 1041"/>
                  <a:gd name="T53" fmla="*/ 1298 h 1308"/>
                  <a:gd name="T54" fmla="*/ 521 w 1041"/>
                  <a:gd name="T55" fmla="*/ 1308 h 1308"/>
                  <a:gd name="T56" fmla="*/ 719 w 1041"/>
                  <a:gd name="T57" fmla="*/ 1308 h 1308"/>
                  <a:gd name="T58" fmla="*/ 753 w 1041"/>
                  <a:gd name="T59" fmla="*/ 1288 h 1308"/>
                  <a:gd name="T60" fmla="*/ 776 w 1041"/>
                  <a:gd name="T61" fmla="*/ 1265 h 1308"/>
                  <a:gd name="T62" fmla="*/ 800 w 1041"/>
                  <a:gd name="T63" fmla="*/ 1231 h 1308"/>
                  <a:gd name="T64" fmla="*/ 804 w 1041"/>
                  <a:gd name="T65" fmla="*/ 1221 h 1308"/>
                  <a:gd name="T66" fmla="*/ 812 w 1041"/>
                  <a:gd name="T67" fmla="*/ 1182 h 1308"/>
                  <a:gd name="T68" fmla="*/ 814 w 1041"/>
                  <a:gd name="T69" fmla="*/ 1130 h 1308"/>
                  <a:gd name="T70" fmla="*/ 816 w 1041"/>
                  <a:gd name="T71" fmla="*/ 1116 h 1308"/>
                  <a:gd name="T72" fmla="*/ 828 w 1041"/>
                  <a:gd name="T73" fmla="*/ 1065 h 1308"/>
                  <a:gd name="T74" fmla="*/ 842 w 1041"/>
                  <a:gd name="T75" fmla="*/ 1022 h 1308"/>
                  <a:gd name="T76" fmla="*/ 976 w 1041"/>
                  <a:gd name="T77" fmla="*/ 747 h 1308"/>
                  <a:gd name="T78" fmla="*/ 1004 w 1041"/>
                  <a:gd name="T79" fmla="*/ 689 h 1308"/>
                  <a:gd name="T80" fmla="*/ 1020 w 1041"/>
                  <a:gd name="T81" fmla="*/ 644 h 1308"/>
                  <a:gd name="T82" fmla="*/ 1039 w 1041"/>
                  <a:gd name="T83" fmla="*/ 551 h 1308"/>
                  <a:gd name="T84" fmla="*/ 1041 w 1041"/>
                  <a:gd name="T85" fmla="*/ 502 h 1308"/>
                  <a:gd name="T86" fmla="*/ 1039 w 1041"/>
                  <a:gd name="T87" fmla="*/ 452 h 1308"/>
                  <a:gd name="T88" fmla="*/ 1031 w 1041"/>
                  <a:gd name="T89" fmla="*/ 401 h 1308"/>
                  <a:gd name="T90" fmla="*/ 1016 w 1041"/>
                  <a:gd name="T91" fmla="*/ 353 h 1308"/>
                  <a:gd name="T92" fmla="*/ 1000 w 1041"/>
                  <a:gd name="T93" fmla="*/ 308 h 1308"/>
                  <a:gd name="T94" fmla="*/ 978 w 1041"/>
                  <a:gd name="T95" fmla="*/ 263 h 1308"/>
                  <a:gd name="T96" fmla="*/ 921 w 1041"/>
                  <a:gd name="T97" fmla="*/ 183 h 1308"/>
                  <a:gd name="T98" fmla="*/ 850 w 1041"/>
                  <a:gd name="T99" fmla="*/ 116 h 1308"/>
                  <a:gd name="T100" fmla="*/ 767 w 1041"/>
                  <a:gd name="T101" fmla="*/ 61 h 1308"/>
                  <a:gd name="T102" fmla="*/ 699 w 1041"/>
                  <a:gd name="T103" fmla="*/ 31 h 1308"/>
                  <a:gd name="T104" fmla="*/ 650 w 1041"/>
                  <a:gd name="T105" fmla="*/ 17 h 1308"/>
                  <a:gd name="T106" fmla="*/ 599 w 1041"/>
                  <a:gd name="T107" fmla="*/ 6 h 1308"/>
                  <a:gd name="T108" fmla="*/ 547 w 1041"/>
                  <a:gd name="T109" fmla="*/ 0 h 13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041" h="1308">
                    <a:moveTo>
                      <a:pt x="521" y="0"/>
                    </a:moveTo>
                    <a:lnTo>
                      <a:pt x="521" y="0"/>
                    </a:lnTo>
                    <a:lnTo>
                      <a:pt x="494" y="0"/>
                    </a:lnTo>
                    <a:lnTo>
                      <a:pt x="468" y="2"/>
                    </a:lnTo>
                    <a:lnTo>
                      <a:pt x="442" y="6"/>
                    </a:lnTo>
                    <a:lnTo>
                      <a:pt x="415" y="11"/>
                    </a:lnTo>
                    <a:lnTo>
                      <a:pt x="391" y="17"/>
                    </a:lnTo>
                    <a:lnTo>
                      <a:pt x="367" y="23"/>
                    </a:lnTo>
                    <a:lnTo>
                      <a:pt x="342" y="31"/>
                    </a:lnTo>
                    <a:lnTo>
                      <a:pt x="318" y="41"/>
                    </a:lnTo>
                    <a:lnTo>
                      <a:pt x="274" y="61"/>
                    </a:lnTo>
                    <a:lnTo>
                      <a:pt x="231" y="87"/>
                    </a:lnTo>
                    <a:lnTo>
                      <a:pt x="191" y="116"/>
                    </a:lnTo>
                    <a:lnTo>
                      <a:pt x="152" y="148"/>
                    </a:lnTo>
                    <a:lnTo>
                      <a:pt x="120" y="183"/>
                    </a:lnTo>
                    <a:lnTo>
                      <a:pt x="89" y="221"/>
                    </a:lnTo>
                    <a:lnTo>
                      <a:pt x="63" y="263"/>
                    </a:lnTo>
                    <a:lnTo>
                      <a:pt x="51" y="286"/>
                    </a:lnTo>
                    <a:lnTo>
                      <a:pt x="41" y="308"/>
                    </a:lnTo>
                    <a:lnTo>
                      <a:pt x="31" y="330"/>
                    </a:lnTo>
                    <a:lnTo>
                      <a:pt x="23" y="353"/>
                    </a:lnTo>
                    <a:lnTo>
                      <a:pt x="17" y="377"/>
                    </a:lnTo>
                    <a:lnTo>
                      <a:pt x="11" y="401"/>
                    </a:lnTo>
                    <a:lnTo>
                      <a:pt x="7" y="425"/>
                    </a:lnTo>
                    <a:lnTo>
                      <a:pt x="2" y="452"/>
                    </a:lnTo>
                    <a:lnTo>
                      <a:pt x="0" y="476"/>
                    </a:lnTo>
                    <a:lnTo>
                      <a:pt x="0" y="502"/>
                    </a:lnTo>
                    <a:lnTo>
                      <a:pt x="0" y="502"/>
                    </a:lnTo>
                    <a:lnTo>
                      <a:pt x="2" y="551"/>
                    </a:lnTo>
                    <a:lnTo>
                      <a:pt x="9" y="599"/>
                    </a:lnTo>
                    <a:lnTo>
                      <a:pt x="21" y="644"/>
                    </a:lnTo>
                    <a:lnTo>
                      <a:pt x="37" y="689"/>
                    </a:lnTo>
                    <a:lnTo>
                      <a:pt x="37" y="689"/>
                    </a:lnTo>
                    <a:lnTo>
                      <a:pt x="49" y="719"/>
                    </a:lnTo>
                    <a:lnTo>
                      <a:pt x="65" y="747"/>
                    </a:lnTo>
                    <a:lnTo>
                      <a:pt x="65" y="747"/>
                    </a:lnTo>
                    <a:lnTo>
                      <a:pt x="199" y="1022"/>
                    </a:lnTo>
                    <a:lnTo>
                      <a:pt x="199" y="1022"/>
                    </a:lnTo>
                    <a:lnTo>
                      <a:pt x="213" y="1065"/>
                    </a:lnTo>
                    <a:lnTo>
                      <a:pt x="221" y="1099"/>
                    </a:lnTo>
                    <a:lnTo>
                      <a:pt x="225" y="1116"/>
                    </a:lnTo>
                    <a:lnTo>
                      <a:pt x="225" y="1130"/>
                    </a:lnTo>
                    <a:lnTo>
                      <a:pt x="225" y="1130"/>
                    </a:lnTo>
                    <a:lnTo>
                      <a:pt x="227" y="1154"/>
                    </a:lnTo>
                    <a:lnTo>
                      <a:pt x="229" y="1182"/>
                    </a:lnTo>
                    <a:lnTo>
                      <a:pt x="233" y="1209"/>
                    </a:lnTo>
                    <a:lnTo>
                      <a:pt x="237" y="1221"/>
                    </a:lnTo>
                    <a:lnTo>
                      <a:pt x="241" y="1231"/>
                    </a:lnTo>
                    <a:lnTo>
                      <a:pt x="241" y="1231"/>
                    </a:lnTo>
                    <a:lnTo>
                      <a:pt x="249" y="1245"/>
                    </a:lnTo>
                    <a:lnTo>
                      <a:pt x="264" y="1265"/>
                    </a:lnTo>
                    <a:lnTo>
                      <a:pt x="276" y="1275"/>
                    </a:lnTo>
                    <a:lnTo>
                      <a:pt x="288" y="1288"/>
                    </a:lnTo>
                    <a:lnTo>
                      <a:pt x="304" y="1298"/>
                    </a:lnTo>
                    <a:lnTo>
                      <a:pt x="320" y="1308"/>
                    </a:lnTo>
                    <a:lnTo>
                      <a:pt x="521" y="1308"/>
                    </a:lnTo>
                    <a:lnTo>
                      <a:pt x="719" y="1308"/>
                    </a:lnTo>
                    <a:lnTo>
                      <a:pt x="719" y="1308"/>
                    </a:lnTo>
                    <a:lnTo>
                      <a:pt x="737" y="1298"/>
                    </a:lnTo>
                    <a:lnTo>
                      <a:pt x="753" y="1288"/>
                    </a:lnTo>
                    <a:lnTo>
                      <a:pt x="765" y="1275"/>
                    </a:lnTo>
                    <a:lnTo>
                      <a:pt x="776" y="1265"/>
                    </a:lnTo>
                    <a:lnTo>
                      <a:pt x="792" y="1245"/>
                    </a:lnTo>
                    <a:lnTo>
                      <a:pt x="800" y="1231"/>
                    </a:lnTo>
                    <a:lnTo>
                      <a:pt x="800" y="1231"/>
                    </a:lnTo>
                    <a:lnTo>
                      <a:pt x="804" y="1221"/>
                    </a:lnTo>
                    <a:lnTo>
                      <a:pt x="808" y="1209"/>
                    </a:lnTo>
                    <a:lnTo>
                      <a:pt x="812" y="1182"/>
                    </a:lnTo>
                    <a:lnTo>
                      <a:pt x="814" y="1154"/>
                    </a:lnTo>
                    <a:lnTo>
                      <a:pt x="814" y="1130"/>
                    </a:lnTo>
                    <a:lnTo>
                      <a:pt x="814" y="1130"/>
                    </a:lnTo>
                    <a:lnTo>
                      <a:pt x="816" y="1116"/>
                    </a:lnTo>
                    <a:lnTo>
                      <a:pt x="818" y="1099"/>
                    </a:lnTo>
                    <a:lnTo>
                      <a:pt x="828" y="1065"/>
                    </a:lnTo>
                    <a:lnTo>
                      <a:pt x="842" y="1022"/>
                    </a:lnTo>
                    <a:lnTo>
                      <a:pt x="842" y="1022"/>
                    </a:lnTo>
                    <a:lnTo>
                      <a:pt x="976" y="747"/>
                    </a:lnTo>
                    <a:lnTo>
                      <a:pt x="976" y="747"/>
                    </a:lnTo>
                    <a:lnTo>
                      <a:pt x="990" y="719"/>
                    </a:lnTo>
                    <a:lnTo>
                      <a:pt x="1004" y="689"/>
                    </a:lnTo>
                    <a:lnTo>
                      <a:pt x="1004" y="689"/>
                    </a:lnTo>
                    <a:lnTo>
                      <a:pt x="1020" y="644"/>
                    </a:lnTo>
                    <a:lnTo>
                      <a:pt x="1031" y="599"/>
                    </a:lnTo>
                    <a:lnTo>
                      <a:pt x="1039" y="551"/>
                    </a:lnTo>
                    <a:lnTo>
                      <a:pt x="1041" y="502"/>
                    </a:lnTo>
                    <a:lnTo>
                      <a:pt x="1041" y="502"/>
                    </a:lnTo>
                    <a:lnTo>
                      <a:pt x="1041" y="476"/>
                    </a:lnTo>
                    <a:lnTo>
                      <a:pt x="1039" y="452"/>
                    </a:lnTo>
                    <a:lnTo>
                      <a:pt x="1035" y="425"/>
                    </a:lnTo>
                    <a:lnTo>
                      <a:pt x="1031" y="401"/>
                    </a:lnTo>
                    <a:lnTo>
                      <a:pt x="1024" y="377"/>
                    </a:lnTo>
                    <a:lnTo>
                      <a:pt x="1016" y="353"/>
                    </a:lnTo>
                    <a:lnTo>
                      <a:pt x="1008" y="330"/>
                    </a:lnTo>
                    <a:lnTo>
                      <a:pt x="1000" y="308"/>
                    </a:lnTo>
                    <a:lnTo>
                      <a:pt x="990" y="286"/>
                    </a:lnTo>
                    <a:lnTo>
                      <a:pt x="978" y="263"/>
                    </a:lnTo>
                    <a:lnTo>
                      <a:pt x="952" y="221"/>
                    </a:lnTo>
                    <a:lnTo>
                      <a:pt x="921" y="183"/>
                    </a:lnTo>
                    <a:lnTo>
                      <a:pt x="887" y="148"/>
                    </a:lnTo>
                    <a:lnTo>
                      <a:pt x="850" y="116"/>
                    </a:lnTo>
                    <a:lnTo>
                      <a:pt x="810" y="87"/>
                    </a:lnTo>
                    <a:lnTo>
                      <a:pt x="767" y="61"/>
                    </a:lnTo>
                    <a:lnTo>
                      <a:pt x="721" y="41"/>
                    </a:lnTo>
                    <a:lnTo>
                      <a:pt x="699" y="31"/>
                    </a:lnTo>
                    <a:lnTo>
                      <a:pt x="674" y="23"/>
                    </a:lnTo>
                    <a:lnTo>
                      <a:pt x="650" y="17"/>
                    </a:lnTo>
                    <a:lnTo>
                      <a:pt x="624" y="11"/>
                    </a:lnTo>
                    <a:lnTo>
                      <a:pt x="599" y="6"/>
                    </a:lnTo>
                    <a:lnTo>
                      <a:pt x="573" y="2"/>
                    </a:lnTo>
                    <a:lnTo>
                      <a:pt x="547" y="0"/>
                    </a:lnTo>
                    <a:lnTo>
                      <a:pt x="521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0" name="Freeform 164"/>
              <p:cNvSpPr>
                <a:spLocks noEditPoints="1"/>
              </p:cNvSpPr>
              <p:nvPr/>
            </p:nvSpPr>
            <p:spPr bwMode="auto">
              <a:xfrm>
                <a:off x="2219" y="382"/>
                <a:ext cx="1041" cy="1308"/>
              </a:xfrm>
              <a:custGeom>
                <a:avLst/>
                <a:gdLst>
                  <a:gd name="T0" fmla="*/ 288 w 1041"/>
                  <a:gd name="T1" fmla="*/ 1286 h 1308"/>
                  <a:gd name="T2" fmla="*/ 241 w 1041"/>
                  <a:gd name="T3" fmla="*/ 1231 h 1308"/>
                  <a:gd name="T4" fmla="*/ 229 w 1041"/>
                  <a:gd name="T5" fmla="*/ 1180 h 1308"/>
                  <a:gd name="T6" fmla="*/ 225 w 1041"/>
                  <a:gd name="T7" fmla="*/ 1116 h 1308"/>
                  <a:gd name="T8" fmla="*/ 199 w 1041"/>
                  <a:gd name="T9" fmla="*/ 1020 h 1308"/>
                  <a:gd name="T10" fmla="*/ 37 w 1041"/>
                  <a:gd name="T11" fmla="*/ 689 h 1308"/>
                  <a:gd name="T12" fmla="*/ 2 w 1041"/>
                  <a:gd name="T13" fmla="*/ 551 h 1308"/>
                  <a:gd name="T14" fmla="*/ 4 w 1041"/>
                  <a:gd name="T15" fmla="*/ 452 h 1308"/>
                  <a:gd name="T16" fmla="*/ 25 w 1041"/>
                  <a:gd name="T17" fmla="*/ 355 h 1308"/>
                  <a:gd name="T18" fmla="*/ 63 w 1041"/>
                  <a:gd name="T19" fmla="*/ 263 h 1308"/>
                  <a:gd name="T20" fmla="*/ 191 w 1041"/>
                  <a:gd name="T21" fmla="*/ 116 h 1308"/>
                  <a:gd name="T22" fmla="*/ 367 w 1041"/>
                  <a:gd name="T23" fmla="*/ 25 h 1308"/>
                  <a:gd name="T24" fmla="*/ 468 w 1041"/>
                  <a:gd name="T25" fmla="*/ 4 h 1308"/>
                  <a:gd name="T26" fmla="*/ 547 w 1041"/>
                  <a:gd name="T27" fmla="*/ 2 h 1308"/>
                  <a:gd name="T28" fmla="*/ 650 w 1041"/>
                  <a:gd name="T29" fmla="*/ 19 h 1308"/>
                  <a:gd name="T30" fmla="*/ 810 w 1041"/>
                  <a:gd name="T31" fmla="*/ 87 h 1308"/>
                  <a:gd name="T32" fmla="*/ 950 w 1041"/>
                  <a:gd name="T33" fmla="*/ 223 h 1308"/>
                  <a:gd name="T34" fmla="*/ 1008 w 1041"/>
                  <a:gd name="T35" fmla="*/ 330 h 1308"/>
                  <a:gd name="T36" fmla="*/ 1035 w 1041"/>
                  <a:gd name="T37" fmla="*/ 425 h 1308"/>
                  <a:gd name="T38" fmla="*/ 1041 w 1041"/>
                  <a:gd name="T39" fmla="*/ 502 h 1308"/>
                  <a:gd name="T40" fmla="*/ 1002 w 1041"/>
                  <a:gd name="T41" fmla="*/ 689 h 1308"/>
                  <a:gd name="T42" fmla="*/ 976 w 1041"/>
                  <a:gd name="T43" fmla="*/ 745 h 1308"/>
                  <a:gd name="T44" fmla="*/ 818 w 1041"/>
                  <a:gd name="T45" fmla="*/ 1099 h 1308"/>
                  <a:gd name="T46" fmla="*/ 814 w 1041"/>
                  <a:gd name="T47" fmla="*/ 1154 h 1308"/>
                  <a:gd name="T48" fmla="*/ 800 w 1041"/>
                  <a:gd name="T49" fmla="*/ 1231 h 1308"/>
                  <a:gd name="T50" fmla="*/ 765 w 1041"/>
                  <a:gd name="T51" fmla="*/ 1273 h 1308"/>
                  <a:gd name="T52" fmla="*/ 521 w 1041"/>
                  <a:gd name="T53" fmla="*/ 1306 h 1308"/>
                  <a:gd name="T54" fmla="*/ 494 w 1041"/>
                  <a:gd name="T55" fmla="*/ 2 h 1308"/>
                  <a:gd name="T56" fmla="*/ 391 w 1041"/>
                  <a:gd name="T57" fmla="*/ 17 h 1308"/>
                  <a:gd name="T58" fmla="*/ 231 w 1041"/>
                  <a:gd name="T59" fmla="*/ 87 h 1308"/>
                  <a:gd name="T60" fmla="*/ 89 w 1041"/>
                  <a:gd name="T61" fmla="*/ 223 h 1308"/>
                  <a:gd name="T62" fmla="*/ 33 w 1041"/>
                  <a:gd name="T63" fmla="*/ 330 h 1308"/>
                  <a:gd name="T64" fmla="*/ 7 w 1041"/>
                  <a:gd name="T65" fmla="*/ 425 h 1308"/>
                  <a:gd name="T66" fmla="*/ 0 w 1041"/>
                  <a:gd name="T67" fmla="*/ 502 h 1308"/>
                  <a:gd name="T68" fmla="*/ 37 w 1041"/>
                  <a:gd name="T69" fmla="*/ 689 h 1308"/>
                  <a:gd name="T70" fmla="*/ 65 w 1041"/>
                  <a:gd name="T71" fmla="*/ 745 h 1308"/>
                  <a:gd name="T72" fmla="*/ 221 w 1041"/>
                  <a:gd name="T73" fmla="*/ 1099 h 1308"/>
                  <a:gd name="T74" fmla="*/ 227 w 1041"/>
                  <a:gd name="T75" fmla="*/ 1154 h 1308"/>
                  <a:gd name="T76" fmla="*/ 241 w 1041"/>
                  <a:gd name="T77" fmla="*/ 1231 h 1308"/>
                  <a:gd name="T78" fmla="*/ 276 w 1041"/>
                  <a:gd name="T79" fmla="*/ 1275 h 1308"/>
                  <a:gd name="T80" fmla="*/ 521 w 1041"/>
                  <a:gd name="T81" fmla="*/ 1308 h 1308"/>
                  <a:gd name="T82" fmla="*/ 751 w 1041"/>
                  <a:gd name="T83" fmla="*/ 1286 h 1308"/>
                  <a:gd name="T84" fmla="*/ 800 w 1041"/>
                  <a:gd name="T85" fmla="*/ 1231 h 1308"/>
                  <a:gd name="T86" fmla="*/ 812 w 1041"/>
                  <a:gd name="T87" fmla="*/ 1182 h 1308"/>
                  <a:gd name="T88" fmla="*/ 816 w 1041"/>
                  <a:gd name="T89" fmla="*/ 1116 h 1308"/>
                  <a:gd name="T90" fmla="*/ 842 w 1041"/>
                  <a:gd name="T91" fmla="*/ 1022 h 1308"/>
                  <a:gd name="T92" fmla="*/ 1004 w 1041"/>
                  <a:gd name="T93" fmla="*/ 689 h 1308"/>
                  <a:gd name="T94" fmla="*/ 1039 w 1041"/>
                  <a:gd name="T95" fmla="*/ 551 h 1308"/>
                  <a:gd name="T96" fmla="*/ 1037 w 1041"/>
                  <a:gd name="T97" fmla="*/ 452 h 1308"/>
                  <a:gd name="T98" fmla="*/ 1016 w 1041"/>
                  <a:gd name="T99" fmla="*/ 353 h 1308"/>
                  <a:gd name="T100" fmla="*/ 978 w 1041"/>
                  <a:gd name="T101" fmla="*/ 263 h 1308"/>
                  <a:gd name="T102" fmla="*/ 850 w 1041"/>
                  <a:gd name="T103" fmla="*/ 116 h 1308"/>
                  <a:gd name="T104" fmla="*/ 674 w 1041"/>
                  <a:gd name="T105" fmla="*/ 25 h 1308"/>
                  <a:gd name="T106" fmla="*/ 573 w 1041"/>
                  <a:gd name="T107" fmla="*/ 4 h 13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041" h="1308">
                    <a:moveTo>
                      <a:pt x="322" y="1306"/>
                    </a:moveTo>
                    <a:lnTo>
                      <a:pt x="322" y="1306"/>
                    </a:lnTo>
                    <a:lnTo>
                      <a:pt x="304" y="1296"/>
                    </a:lnTo>
                    <a:lnTo>
                      <a:pt x="288" y="1286"/>
                    </a:lnTo>
                    <a:lnTo>
                      <a:pt x="276" y="1273"/>
                    </a:lnTo>
                    <a:lnTo>
                      <a:pt x="266" y="1263"/>
                    </a:lnTo>
                    <a:lnTo>
                      <a:pt x="249" y="1245"/>
                    </a:lnTo>
                    <a:lnTo>
                      <a:pt x="241" y="1231"/>
                    </a:lnTo>
                    <a:lnTo>
                      <a:pt x="241" y="1231"/>
                    </a:lnTo>
                    <a:lnTo>
                      <a:pt x="237" y="1221"/>
                    </a:lnTo>
                    <a:lnTo>
                      <a:pt x="233" y="1209"/>
                    </a:lnTo>
                    <a:lnTo>
                      <a:pt x="229" y="1180"/>
                    </a:lnTo>
                    <a:lnTo>
                      <a:pt x="227" y="1154"/>
                    </a:lnTo>
                    <a:lnTo>
                      <a:pt x="227" y="1128"/>
                    </a:lnTo>
                    <a:lnTo>
                      <a:pt x="227" y="1128"/>
                    </a:lnTo>
                    <a:lnTo>
                      <a:pt x="225" y="1116"/>
                    </a:lnTo>
                    <a:lnTo>
                      <a:pt x="223" y="1099"/>
                    </a:lnTo>
                    <a:lnTo>
                      <a:pt x="213" y="1063"/>
                    </a:lnTo>
                    <a:lnTo>
                      <a:pt x="199" y="1020"/>
                    </a:lnTo>
                    <a:lnTo>
                      <a:pt x="199" y="1020"/>
                    </a:lnTo>
                    <a:lnTo>
                      <a:pt x="65" y="745"/>
                    </a:lnTo>
                    <a:lnTo>
                      <a:pt x="65" y="745"/>
                    </a:lnTo>
                    <a:lnTo>
                      <a:pt x="51" y="717"/>
                    </a:lnTo>
                    <a:lnTo>
                      <a:pt x="37" y="689"/>
                    </a:lnTo>
                    <a:lnTo>
                      <a:pt x="37" y="689"/>
                    </a:lnTo>
                    <a:lnTo>
                      <a:pt x="23" y="644"/>
                    </a:lnTo>
                    <a:lnTo>
                      <a:pt x="11" y="599"/>
                    </a:lnTo>
                    <a:lnTo>
                      <a:pt x="2" y="551"/>
                    </a:lnTo>
                    <a:lnTo>
                      <a:pt x="0" y="502"/>
                    </a:lnTo>
                    <a:lnTo>
                      <a:pt x="0" y="502"/>
                    </a:lnTo>
                    <a:lnTo>
                      <a:pt x="2" y="476"/>
                    </a:lnTo>
                    <a:lnTo>
                      <a:pt x="4" y="452"/>
                    </a:lnTo>
                    <a:lnTo>
                      <a:pt x="7" y="425"/>
                    </a:lnTo>
                    <a:lnTo>
                      <a:pt x="11" y="401"/>
                    </a:lnTo>
                    <a:lnTo>
                      <a:pt x="17" y="377"/>
                    </a:lnTo>
                    <a:lnTo>
                      <a:pt x="25" y="355"/>
                    </a:lnTo>
                    <a:lnTo>
                      <a:pt x="33" y="330"/>
                    </a:lnTo>
                    <a:lnTo>
                      <a:pt x="43" y="308"/>
                    </a:lnTo>
                    <a:lnTo>
                      <a:pt x="53" y="286"/>
                    </a:lnTo>
                    <a:lnTo>
                      <a:pt x="63" y="263"/>
                    </a:lnTo>
                    <a:lnTo>
                      <a:pt x="89" y="223"/>
                    </a:lnTo>
                    <a:lnTo>
                      <a:pt x="120" y="185"/>
                    </a:lnTo>
                    <a:lnTo>
                      <a:pt x="154" y="148"/>
                    </a:lnTo>
                    <a:lnTo>
                      <a:pt x="191" y="116"/>
                    </a:lnTo>
                    <a:lnTo>
                      <a:pt x="231" y="87"/>
                    </a:lnTo>
                    <a:lnTo>
                      <a:pt x="274" y="63"/>
                    </a:lnTo>
                    <a:lnTo>
                      <a:pt x="320" y="41"/>
                    </a:lnTo>
                    <a:lnTo>
                      <a:pt x="367" y="25"/>
                    </a:lnTo>
                    <a:lnTo>
                      <a:pt x="391" y="19"/>
                    </a:lnTo>
                    <a:lnTo>
                      <a:pt x="417" y="13"/>
                    </a:lnTo>
                    <a:lnTo>
                      <a:pt x="442" y="8"/>
                    </a:lnTo>
                    <a:lnTo>
                      <a:pt x="468" y="4"/>
                    </a:lnTo>
                    <a:lnTo>
                      <a:pt x="494" y="2"/>
                    </a:lnTo>
                    <a:lnTo>
                      <a:pt x="521" y="2"/>
                    </a:lnTo>
                    <a:lnTo>
                      <a:pt x="521" y="2"/>
                    </a:lnTo>
                    <a:lnTo>
                      <a:pt x="547" y="2"/>
                    </a:lnTo>
                    <a:lnTo>
                      <a:pt x="573" y="4"/>
                    </a:lnTo>
                    <a:lnTo>
                      <a:pt x="599" y="8"/>
                    </a:lnTo>
                    <a:lnTo>
                      <a:pt x="624" y="13"/>
                    </a:lnTo>
                    <a:lnTo>
                      <a:pt x="650" y="19"/>
                    </a:lnTo>
                    <a:lnTo>
                      <a:pt x="674" y="25"/>
                    </a:lnTo>
                    <a:lnTo>
                      <a:pt x="721" y="41"/>
                    </a:lnTo>
                    <a:lnTo>
                      <a:pt x="767" y="63"/>
                    </a:lnTo>
                    <a:lnTo>
                      <a:pt x="810" y="87"/>
                    </a:lnTo>
                    <a:lnTo>
                      <a:pt x="850" y="116"/>
                    </a:lnTo>
                    <a:lnTo>
                      <a:pt x="887" y="148"/>
                    </a:lnTo>
                    <a:lnTo>
                      <a:pt x="921" y="185"/>
                    </a:lnTo>
                    <a:lnTo>
                      <a:pt x="950" y="223"/>
                    </a:lnTo>
                    <a:lnTo>
                      <a:pt x="976" y="263"/>
                    </a:lnTo>
                    <a:lnTo>
                      <a:pt x="988" y="286"/>
                    </a:lnTo>
                    <a:lnTo>
                      <a:pt x="998" y="308"/>
                    </a:lnTo>
                    <a:lnTo>
                      <a:pt x="1008" y="330"/>
                    </a:lnTo>
                    <a:lnTo>
                      <a:pt x="1016" y="355"/>
                    </a:lnTo>
                    <a:lnTo>
                      <a:pt x="1022" y="377"/>
                    </a:lnTo>
                    <a:lnTo>
                      <a:pt x="1029" y="401"/>
                    </a:lnTo>
                    <a:lnTo>
                      <a:pt x="1035" y="425"/>
                    </a:lnTo>
                    <a:lnTo>
                      <a:pt x="1037" y="452"/>
                    </a:lnTo>
                    <a:lnTo>
                      <a:pt x="1039" y="476"/>
                    </a:lnTo>
                    <a:lnTo>
                      <a:pt x="1041" y="502"/>
                    </a:lnTo>
                    <a:lnTo>
                      <a:pt x="1041" y="502"/>
                    </a:lnTo>
                    <a:lnTo>
                      <a:pt x="1037" y="551"/>
                    </a:lnTo>
                    <a:lnTo>
                      <a:pt x="1031" y="599"/>
                    </a:lnTo>
                    <a:lnTo>
                      <a:pt x="1018" y="644"/>
                    </a:lnTo>
                    <a:lnTo>
                      <a:pt x="1002" y="689"/>
                    </a:lnTo>
                    <a:lnTo>
                      <a:pt x="1002" y="689"/>
                    </a:lnTo>
                    <a:lnTo>
                      <a:pt x="990" y="717"/>
                    </a:lnTo>
                    <a:lnTo>
                      <a:pt x="976" y="745"/>
                    </a:lnTo>
                    <a:lnTo>
                      <a:pt x="976" y="745"/>
                    </a:lnTo>
                    <a:lnTo>
                      <a:pt x="842" y="1020"/>
                    </a:lnTo>
                    <a:lnTo>
                      <a:pt x="842" y="1020"/>
                    </a:lnTo>
                    <a:lnTo>
                      <a:pt x="828" y="1063"/>
                    </a:lnTo>
                    <a:lnTo>
                      <a:pt x="818" y="1099"/>
                    </a:lnTo>
                    <a:lnTo>
                      <a:pt x="816" y="1116"/>
                    </a:lnTo>
                    <a:lnTo>
                      <a:pt x="814" y="1128"/>
                    </a:lnTo>
                    <a:lnTo>
                      <a:pt x="814" y="1128"/>
                    </a:lnTo>
                    <a:lnTo>
                      <a:pt x="814" y="1154"/>
                    </a:lnTo>
                    <a:lnTo>
                      <a:pt x="812" y="1180"/>
                    </a:lnTo>
                    <a:lnTo>
                      <a:pt x="806" y="1209"/>
                    </a:lnTo>
                    <a:lnTo>
                      <a:pt x="804" y="1221"/>
                    </a:lnTo>
                    <a:lnTo>
                      <a:pt x="800" y="1231"/>
                    </a:lnTo>
                    <a:lnTo>
                      <a:pt x="800" y="1231"/>
                    </a:lnTo>
                    <a:lnTo>
                      <a:pt x="792" y="1245"/>
                    </a:lnTo>
                    <a:lnTo>
                      <a:pt x="776" y="1263"/>
                    </a:lnTo>
                    <a:lnTo>
                      <a:pt x="765" y="1273"/>
                    </a:lnTo>
                    <a:lnTo>
                      <a:pt x="751" y="1286"/>
                    </a:lnTo>
                    <a:lnTo>
                      <a:pt x="737" y="1296"/>
                    </a:lnTo>
                    <a:lnTo>
                      <a:pt x="719" y="1306"/>
                    </a:lnTo>
                    <a:lnTo>
                      <a:pt x="521" y="1306"/>
                    </a:lnTo>
                    <a:lnTo>
                      <a:pt x="322" y="1306"/>
                    </a:lnTo>
                    <a:close/>
                    <a:moveTo>
                      <a:pt x="521" y="0"/>
                    </a:moveTo>
                    <a:lnTo>
                      <a:pt x="521" y="0"/>
                    </a:lnTo>
                    <a:lnTo>
                      <a:pt x="494" y="2"/>
                    </a:lnTo>
                    <a:lnTo>
                      <a:pt x="468" y="4"/>
                    </a:lnTo>
                    <a:lnTo>
                      <a:pt x="442" y="6"/>
                    </a:lnTo>
                    <a:lnTo>
                      <a:pt x="415" y="11"/>
                    </a:lnTo>
                    <a:lnTo>
                      <a:pt x="391" y="17"/>
                    </a:lnTo>
                    <a:lnTo>
                      <a:pt x="367" y="25"/>
                    </a:lnTo>
                    <a:lnTo>
                      <a:pt x="318" y="41"/>
                    </a:lnTo>
                    <a:lnTo>
                      <a:pt x="274" y="61"/>
                    </a:lnTo>
                    <a:lnTo>
                      <a:pt x="231" y="87"/>
                    </a:lnTo>
                    <a:lnTo>
                      <a:pt x="191" y="116"/>
                    </a:lnTo>
                    <a:lnTo>
                      <a:pt x="154" y="148"/>
                    </a:lnTo>
                    <a:lnTo>
                      <a:pt x="120" y="185"/>
                    </a:lnTo>
                    <a:lnTo>
                      <a:pt x="89" y="223"/>
                    </a:lnTo>
                    <a:lnTo>
                      <a:pt x="63" y="263"/>
                    </a:lnTo>
                    <a:lnTo>
                      <a:pt x="51" y="286"/>
                    </a:lnTo>
                    <a:lnTo>
                      <a:pt x="41" y="308"/>
                    </a:lnTo>
                    <a:lnTo>
                      <a:pt x="33" y="330"/>
                    </a:lnTo>
                    <a:lnTo>
                      <a:pt x="25" y="353"/>
                    </a:lnTo>
                    <a:lnTo>
                      <a:pt x="17" y="377"/>
                    </a:lnTo>
                    <a:lnTo>
                      <a:pt x="11" y="401"/>
                    </a:lnTo>
                    <a:lnTo>
                      <a:pt x="7" y="425"/>
                    </a:lnTo>
                    <a:lnTo>
                      <a:pt x="2" y="452"/>
                    </a:lnTo>
                    <a:lnTo>
                      <a:pt x="0" y="476"/>
                    </a:lnTo>
                    <a:lnTo>
                      <a:pt x="0" y="502"/>
                    </a:lnTo>
                    <a:lnTo>
                      <a:pt x="0" y="502"/>
                    </a:lnTo>
                    <a:lnTo>
                      <a:pt x="2" y="551"/>
                    </a:lnTo>
                    <a:lnTo>
                      <a:pt x="11" y="599"/>
                    </a:lnTo>
                    <a:lnTo>
                      <a:pt x="21" y="644"/>
                    </a:lnTo>
                    <a:lnTo>
                      <a:pt x="37" y="689"/>
                    </a:lnTo>
                    <a:lnTo>
                      <a:pt x="37" y="689"/>
                    </a:lnTo>
                    <a:lnTo>
                      <a:pt x="51" y="717"/>
                    </a:lnTo>
                    <a:lnTo>
                      <a:pt x="65" y="745"/>
                    </a:lnTo>
                    <a:lnTo>
                      <a:pt x="65" y="745"/>
                    </a:lnTo>
                    <a:lnTo>
                      <a:pt x="199" y="1022"/>
                    </a:lnTo>
                    <a:lnTo>
                      <a:pt x="199" y="1022"/>
                    </a:lnTo>
                    <a:lnTo>
                      <a:pt x="213" y="1063"/>
                    </a:lnTo>
                    <a:lnTo>
                      <a:pt x="221" y="1099"/>
                    </a:lnTo>
                    <a:lnTo>
                      <a:pt x="225" y="1116"/>
                    </a:lnTo>
                    <a:lnTo>
                      <a:pt x="227" y="1130"/>
                    </a:lnTo>
                    <a:lnTo>
                      <a:pt x="227" y="1130"/>
                    </a:lnTo>
                    <a:lnTo>
                      <a:pt x="227" y="1154"/>
                    </a:lnTo>
                    <a:lnTo>
                      <a:pt x="229" y="1182"/>
                    </a:lnTo>
                    <a:lnTo>
                      <a:pt x="233" y="1209"/>
                    </a:lnTo>
                    <a:lnTo>
                      <a:pt x="237" y="1221"/>
                    </a:lnTo>
                    <a:lnTo>
                      <a:pt x="241" y="1231"/>
                    </a:lnTo>
                    <a:lnTo>
                      <a:pt x="241" y="1231"/>
                    </a:lnTo>
                    <a:lnTo>
                      <a:pt x="249" y="1245"/>
                    </a:lnTo>
                    <a:lnTo>
                      <a:pt x="266" y="1263"/>
                    </a:lnTo>
                    <a:lnTo>
                      <a:pt x="276" y="1275"/>
                    </a:lnTo>
                    <a:lnTo>
                      <a:pt x="288" y="1286"/>
                    </a:lnTo>
                    <a:lnTo>
                      <a:pt x="304" y="1296"/>
                    </a:lnTo>
                    <a:lnTo>
                      <a:pt x="320" y="1308"/>
                    </a:lnTo>
                    <a:lnTo>
                      <a:pt x="521" y="1308"/>
                    </a:lnTo>
                    <a:lnTo>
                      <a:pt x="719" y="1308"/>
                    </a:lnTo>
                    <a:lnTo>
                      <a:pt x="719" y="1308"/>
                    </a:lnTo>
                    <a:lnTo>
                      <a:pt x="737" y="1296"/>
                    </a:lnTo>
                    <a:lnTo>
                      <a:pt x="751" y="1286"/>
                    </a:lnTo>
                    <a:lnTo>
                      <a:pt x="765" y="1275"/>
                    </a:lnTo>
                    <a:lnTo>
                      <a:pt x="776" y="1263"/>
                    </a:lnTo>
                    <a:lnTo>
                      <a:pt x="792" y="1245"/>
                    </a:lnTo>
                    <a:lnTo>
                      <a:pt x="800" y="1231"/>
                    </a:lnTo>
                    <a:lnTo>
                      <a:pt x="800" y="1231"/>
                    </a:lnTo>
                    <a:lnTo>
                      <a:pt x="804" y="1221"/>
                    </a:lnTo>
                    <a:lnTo>
                      <a:pt x="808" y="1209"/>
                    </a:lnTo>
                    <a:lnTo>
                      <a:pt x="812" y="1182"/>
                    </a:lnTo>
                    <a:lnTo>
                      <a:pt x="814" y="1154"/>
                    </a:lnTo>
                    <a:lnTo>
                      <a:pt x="814" y="1130"/>
                    </a:lnTo>
                    <a:lnTo>
                      <a:pt x="814" y="1130"/>
                    </a:lnTo>
                    <a:lnTo>
                      <a:pt x="816" y="1116"/>
                    </a:lnTo>
                    <a:lnTo>
                      <a:pt x="818" y="1099"/>
                    </a:lnTo>
                    <a:lnTo>
                      <a:pt x="828" y="1063"/>
                    </a:lnTo>
                    <a:lnTo>
                      <a:pt x="842" y="1022"/>
                    </a:lnTo>
                    <a:lnTo>
                      <a:pt x="842" y="1022"/>
                    </a:lnTo>
                    <a:lnTo>
                      <a:pt x="976" y="745"/>
                    </a:lnTo>
                    <a:lnTo>
                      <a:pt x="976" y="745"/>
                    </a:lnTo>
                    <a:lnTo>
                      <a:pt x="990" y="717"/>
                    </a:lnTo>
                    <a:lnTo>
                      <a:pt x="1004" y="689"/>
                    </a:lnTo>
                    <a:lnTo>
                      <a:pt x="1004" y="689"/>
                    </a:lnTo>
                    <a:lnTo>
                      <a:pt x="1018" y="644"/>
                    </a:lnTo>
                    <a:lnTo>
                      <a:pt x="1031" y="599"/>
                    </a:lnTo>
                    <a:lnTo>
                      <a:pt x="1039" y="551"/>
                    </a:lnTo>
                    <a:lnTo>
                      <a:pt x="1041" y="502"/>
                    </a:lnTo>
                    <a:lnTo>
                      <a:pt x="1041" y="502"/>
                    </a:lnTo>
                    <a:lnTo>
                      <a:pt x="1039" y="476"/>
                    </a:lnTo>
                    <a:lnTo>
                      <a:pt x="1037" y="452"/>
                    </a:lnTo>
                    <a:lnTo>
                      <a:pt x="1035" y="425"/>
                    </a:lnTo>
                    <a:lnTo>
                      <a:pt x="1031" y="401"/>
                    </a:lnTo>
                    <a:lnTo>
                      <a:pt x="1024" y="377"/>
                    </a:lnTo>
                    <a:lnTo>
                      <a:pt x="1016" y="353"/>
                    </a:lnTo>
                    <a:lnTo>
                      <a:pt x="1008" y="330"/>
                    </a:lnTo>
                    <a:lnTo>
                      <a:pt x="998" y="308"/>
                    </a:lnTo>
                    <a:lnTo>
                      <a:pt x="988" y="286"/>
                    </a:lnTo>
                    <a:lnTo>
                      <a:pt x="978" y="263"/>
                    </a:lnTo>
                    <a:lnTo>
                      <a:pt x="952" y="223"/>
                    </a:lnTo>
                    <a:lnTo>
                      <a:pt x="921" y="185"/>
                    </a:lnTo>
                    <a:lnTo>
                      <a:pt x="887" y="148"/>
                    </a:lnTo>
                    <a:lnTo>
                      <a:pt x="850" y="116"/>
                    </a:lnTo>
                    <a:lnTo>
                      <a:pt x="810" y="87"/>
                    </a:lnTo>
                    <a:lnTo>
                      <a:pt x="767" y="61"/>
                    </a:lnTo>
                    <a:lnTo>
                      <a:pt x="721" y="41"/>
                    </a:lnTo>
                    <a:lnTo>
                      <a:pt x="674" y="25"/>
                    </a:lnTo>
                    <a:lnTo>
                      <a:pt x="650" y="17"/>
                    </a:lnTo>
                    <a:lnTo>
                      <a:pt x="624" y="11"/>
                    </a:lnTo>
                    <a:lnTo>
                      <a:pt x="599" y="6"/>
                    </a:lnTo>
                    <a:lnTo>
                      <a:pt x="573" y="4"/>
                    </a:lnTo>
                    <a:lnTo>
                      <a:pt x="547" y="2"/>
                    </a:lnTo>
                    <a:lnTo>
                      <a:pt x="521" y="0"/>
                    </a:lnTo>
                    <a:close/>
                  </a:path>
                </a:pathLst>
              </a:custGeom>
              <a:solidFill>
                <a:srgbClr val="F6F6F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1" name="Freeform 165"/>
              <p:cNvSpPr>
                <a:spLocks/>
              </p:cNvSpPr>
              <p:nvPr/>
            </p:nvSpPr>
            <p:spPr bwMode="auto">
              <a:xfrm>
                <a:off x="2219" y="384"/>
                <a:ext cx="1041" cy="1304"/>
              </a:xfrm>
              <a:custGeom>
                <a:avLst/>
                <a:gdLst>
                  <a:gd name="T0" fmla="*/ 322 w 1041"/>
                  <a:gd name="T1" fmla="*/ 1304 h 1304"/>
                  <a:gd name="T2" fmla="*/ 288 w 1041"/>
                  <a:gd name="T3" fmla="*/ 1284 h 1304"/>
                  <a:gd name="T4" fmla="*/ 266 w 1041"/>
                  <a:gd name="T5" fmla="*/ 1261 h 1304"/>
                  <a:gd name="T6" fmla="*/ 241 w 1041"/>
                  <a:gd name="T7" fmla="*/ 1229 h 1304"/>
                  <a:gd name="T8" fmla="*/ 237 w 1041"/>
                  <a:gd name="T9" fmla="*/ 1219 h 1304"/>
                  <a:gd name="T10" fmla="*/ 229 w 1041"/>
                  <a:gd name="T11" fmla="*/ 1178 h 1304"/>
                  <a:gd name="T12" fmla="*/ 227 w 1041"/>
                  <a:gd name="T13" fmla="*/ 1126 h 1304"/>
                  <a:gd name="T14" fmla="*/ 225 w 1041"/>
                  <a:gd name="T15" fmla="*/ 1114 h 1304"/>
                  <a:gd name="T16" fmla="*/ 213 w 1041"/>
                  <a:gd name="T17" fmla="*/ 1061 h 1304"/>
                  <a:gd name="T18" fmla="*/ 199 w 1041"/>
                  <a:gd name="T19" fmla="*/ 1018 h 1304"/>
                  <a:gd name="T20" fmla="*/ 65 w 1041"/>
                  <a:gd name="T21" fmla="*/ 743 h 1304"/>
                  <a:gd name="T22" fmla="*/ 37 w 1041"/>
                  <a:gd name="T23" fmla="*/ 687 h 1304"/>
                  <a:gd name="T24" fmla="*/ 23 w 1041"/>
                  <a:gd name="T25" fmla="*/ 642 h 1304"/>
                  <a:gd name="T26" fmla="*/ 2 w 1041"/>
                  <a:gd name="T27" fmla="*/ 549 h 1304"/>
                  <a:gd name="T28" fmla="*/ 0 w 1041"/>
                  <a:gd name="T29" fmla="*/ 500 h 1304"/>
                  <a:gd name="T30" fmla="*/ 4 w 1041"/>
                  <a:gd name="T31" fmla="*/ 450 h 1304"/>
                  <a:gd name="T32" fmla="*/ 11 w 1041"/>
                  <a:gd name="T33" fmla="*/ 399 h 1304"/>
                  <a:gd name="T34" fmla="*/ 25 w 1041"/>
                  <a:gd name="T35" fmla="*/ 353 h 1304"/>
                  <a:gd name="T36" fmla="*/ 43 w 1041"/>
                  <a:gd name="T37" fmla="*/ 306 h 1304"/>
                  <a:gd name="T38" fmla="*/ 63 w 1041"/>
                  <a:gd name="T39" fmla="*/ 261 h 1304"/>
                  <a:gd name="T40" fmla="*/ 120 w 1041"/>
                  <a:gd name="T41" fmla="*/ 183 h 1304"/>
                  <a:gd name="T42" fmla="*/ 191 w 1041"/>
                  <a:gd name="T43" fmla="*/ 114 h 1304"/>
                  <a:gd name="T44" fmla="*/ 274 w 1041"/>
                  <a:gd name="T45" fmla="*/ 61 h 1304"/>
                  <a:gd name="T46" fmla="*/ 367 w 1041"/>
                  <a:gd name="T47" fmla="*/ 23 h 1304"/>
                  <a:gd name="T48" fmla="*/ 417 w 1041"/>
                  <a:gd name="T49" fmla="*/ 11 h 1304"/>
                  <a:gd name="T50" fmla="*/ 468 w 1041"/>
                  <a:gd name="T51" fmla="*/ 2 h 1304"/>
                  <a:gd name="T52" fmla="*/ 521 w 1041"/>
                  <a:gd name="T53" fmla="*/ 0 h 1304"/>
                  <a:gd name="T54" fmla="*/ 547 w 1041"/>
                  <a:gd name="T55" fmla="*/ 0 h 1304"/>
                  <a:gd name="T56" fmla="*/ 599 w 1041"/>
                  <a:gd name="T57" fmla="*/ 6 h 1304"/>
                  <a:gd name="T58" fmla="*/ 650 w 1041"/>
                  <a:gd name="T59" fmla="*/ 17 h 1304"/>
                  <a:gd name="T60" fmla="*/ 721 w 1041"/>
                  <a:gd name="T61" fmla="*/ 39 h 1304"/>
                  <a:gd name="T62" fmla="*/ 810 w 1041"/>
                  <a:gd name="T63" fmla="*/ 85 h 1304"/>
                  <a:gd name="T64" fmla="*/ 887 w 1041"/>
                  <a:gd name="T65" fmla="*/ 146 h 1304"/>
                  <a:gd name="T66" fmla="*/ 950 w 1041"/>
                  <a:gd name="T67" fmla="*/ 221 h 1304"/>
                  <a:gd name="T68" fmla="*/ 988 w 1041"/>
                  <a:gd name="T69" fmla="*/ 284 h 1304"/>
                  <a:gd name="T70" fmla="*/ 1008 w 1041"/>
                  <a:gd name="T71" fmla="*/ 328 h 1304"/>
                  <a:gd name="T72" fmla="*/ 1022 w 1041"/>
                  <a:gd name="T73" fmla="*/ 375 h 1304"/>
                  <a:gd name="T74" fmla="*/ 1035 w 1041"/>
                  <a:gd name="T75" fmla="*/ 423 h 1304"/>
                  <a:gd name="T76" fmla="*/ 1039 w 1041"/>
                  <a:gd name="T77" fmla="*/ 474 h 1304"/>
                  <a:gd name="T78" fmla="*/ 1041 w 1041"/>
                  <a:gd name="T79" fmla="*/ 500 h 1304"/>
                  <a:gd name="T80" fmla="*/ 1031 w 1041"/>
                  <a:gd name="T81" fmla="*/ 597 h 1304"/>
                  <a:gd name="T82" fmla="*/ 1002 w 1041"/>
                  <a:gd name="T83" fmla="*/ 687 h 1304"/>
                  <a:gd name="T84" fmla="*/ 990 w 1041"/>
                  <a:gd name="T85" fmla="*/ 715 h 1304"/>
                  <a:gd name="T86" fmla="*/ 976 w 1041"/>
                  <a:gd name="T87" fmla="*/ 743 h 1304"/>
                  <a:gd name="T88" fmla="*/ 842 w 1041"/>
                  <a:gd name="T89" fmla="*/ 1018 h 1304"/>
                  <a:gd name="T90" fmla="*/ 818 w 1041"/>
                  <a:gd name="T91" fmla="*/ 1097 h 1304"/>
                  <a:gd name="T92" fmla="*/ 814 w 1041"/>
                  <a:gd name="T93" fmla="*/ 1126 h 1304"/>
                  <a:gd name="T94" fmla="*/ 814 w 1041"/>
                  <a:gd name="T95" fmla="*/ 1152 h 1304"/>
                  <a:gd name="T96" fmla="*/ 806 w 1041"/>
                  <a:gd name="T97" fmla="*/ 1207 h 1304"/>
                  <a:gd name="T98" fmla="*/ 800 w 1041"/>
                  <a:gd name="T99" fmla="*/ 1229 h 1304"/>
                  <a:gd name="T100" fmla="*/ 792 w 1041"/>
                  <a:gd name="T101" fmla="*/ 1243 h 1304"/>
                  <a:gd name="T102" fmla="*/ 765 w 1041"/>
                  <a:gd name="T103" fmla="*/ 1271 h 1304"/>
                  <a:gd name="T104" fmla="*/ 737 w 1041"/>
                  <a:gd name="T105" fmla="*/ 1294 h 1304"/>
                  <a:gd name="T106" fmla="*/ 521 w 1041"/>
                  <a:gd name="T107" fmla="*/ 1304 h 13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041" h="1304">
                    <a:moveTo>
                      <a:pt x="322" y="1304"/>
                    </a:moveTo>
                    <a:lnTo>
                      <a:pt x="322" y="1304"/>
                    </a:lnTo>
                    <a:lnTo>
                      <a:pt x="304" y="1294"/>
                    </a:lnTo>
                    <a:lnTo>
                      <a:pt x="288" y="1284"/>
                    </a:lnTo>
                    <a:lnTo>
                      <a:pt x="276" y="1271"/>
                    </a:lnTo>
                    <a:lnTo>
                      <a:pt x="266" y="1261"/>
                    </a:lnTo>
                    <a:lnTo>
                      <a:pt x="249" y="1243"/>
                    </a:lnTo>
                    <a:lnTo>
                      <a:pt x="241" y="1229"/>
                    </a:lnTo>
                    <a:lnTo>
                      <a:pt x="241" y="1229"/>
                    </a:lnTo>
                    <a:lnTo>
                      <a:pt x="237" y="1219"/>
                    </a:lnTo>
                    <a:lnTo>
                      <a:pt x="233" y="1207"/>
                    </a:lnTo>
                    <a:lnTo>
                      <a:pt x="229" y="1178"/>
                    </a:lnTo>
                    <a:lnTo>
                      <a:pt x="227" y="1152"/>
                    </a:lnTo>
                    <a:lnTo>
                      <a:pt x="227" y="1126"/>
                    </a:lnTo>
                    <a:lnTo>
                      <a:pt x="227" y="1126"/>
                    </a:lnTo>
                    <a:lnTo>
                      <a:pt x="225" y="1114"/>
                    </a:lnTo>
                    <a:lnTo>
                      <a:pt x="223" y="1097"/>
                    </a:lnTo>
                    <a:lnTo>
                      <a:pt x="213" y="1061"/>
                    </a:lnTo>
                    <a:lnTo>
                      <a:pt x="199" y="1018"/>
                    </a:lnTo>
                    <a:lnTo>
                      <a:pt x="199" y="1018"/>
                    </a:lnTo>
                    <a:lnTo>
                      <a:pt x="65" y="743"/>
                    </a:lnTo>
                    <a:lnTo>
                      <a:pt x="65" y="743"/>
                    </a:lnTo>
                    <a:lnTo>
                      <a:pt x="51" y="715"/>
                    </a:lnTo>
                    <a:lnTo>
                      <a:pt x="37" y="687"/>
                    </a:lnTo>
                    <a:lnTo>
                      <a:pt x="37" y="687"/>
                    </a:lnTo>
                    <a:lnTo>
                      <a:pt x="23" y="642"/>
                    </a:lnTo>
                    <a:lnTo>
                      <a:pt x="11" y="597"/>
                    </a:lnTo>
                    <a:lnTo>
                      <a:pt x="2" y="549"/>
                    </a:lnTo>
                    <a:lnTo>
                      <a:pt x="0" y="500"/>
                    </a:lnTo>
                    <a:lnTo>
                      <a:pt x="0" y="500"/>
                    </a:lnTo>
                    <a:lnTo>
                      <a:pt x="2" y="474"/>
                    </a:lnTo>
                    <a:lnTo>
                      <a:pt x="4" y="450"/>
                    </a:lnTo>
                    <a:lnTo>
                      <a:pt x="7" y="423"/>
                    </a:lnTo>
                    <a:lnTo>
                      <a:pt x="11" y="399"/>
                    </a:lnTo>
                    <a:lnTo>
                      <a:pt x="17" y="375"/>
                    </a:lnTo>
                    <a:lnTo>
                      <a:pt x="25" y="353"/>
                    </a:lnTo>
                    <a:lnTo>
                      <a:pt x="33" y="328"/>
                    </a:lnTo>
                    <a:lnTo>
                      <a:pt x="43" y="306"/>
                    </a:lnTo>
                    <a:lnTo>
                      <a:pt x="53" y="284"/>
                    </a:lnTo>
                    <a:lnTo>
                      <a:pt x="63" y="261"/>
                    </a:lnTo>
                    <a:lnTo>
                      <a:pt x="89" y="221"/>
                    </a:lnTo>
                    <a:lnTo>
                      <a:pt x="120" y="183"/>
                    </a:lnTo>
                    <a:lnTo>
                      <a:pt x="154" y="146"/>
                    </a:lnTo>
                    <a:lnTo>
                      <a:pt x="191" y="114"/>
                    </a:lnTo>
                    <a:lnTo>
                      <a:pt x="231" y="85"/>
                    </a:lnTo>
                    <a:lnTo>
                      <a:pt x="274" y="61"/>
                    </a:lnTo>
                    <a:lnTo>
                      <a:pt x="320" y="39"/>
                    </a:lnTo>
                    <a:lnTo>
                      <a:pt x="367" y="23"/>
                    </a:lnTo>
                    <a:lnTo>
                      <a:pt x="391" y="17"/>
                    </a:lnTo>
                    <a:lnTo>
                      <a:pt x="417" y="11"/>
                    </a:lnTo>
                    <a:lnTo>
                      <a:pt x="442" y="6"/>
                    </a:lnTo>
                    <a:lnTo>
                      <a:pt x="468" y="2"/>
                    </a:lnTo>
                    <a:lnTo>
                      <a:pt x="494" y="0"/>
                    </a:lnTo>
                    <a:lnTo>
                      <a:pt x="521" y="0"/>
                    </a:lnTo>
                    <a:lnTo>
                      <a:pt x="521" y="0"/>
                    </a:lnTo>
                    <a:lnTo>
                      <a:pt x="547" y="0"/>
                    </a:lnTo>
                    <a:lnTo>
                      <a:pt x="573" y="2"/>
                    </a:lnTo>
                    <a:lnTo>
                      <a:pt x="599" y="6"/>
                    </a:lnTo>
                    <a:lnTo>
                      <a:pt x="624" y="11"/>
                    </a:lnTo>
                    <a:lnTo>
                      <a:pt x="650" y="17"/>
                    </a:lnTo>
                    <a:lnTo>
                      <a:pt x="674" y="23"/>
                    </a:lnTo>
                    <a:lnTo>
                      <a:pt x="721" y="39"/>
                    </a:lnTo>
                    <a:lnTo>
                      <a:pt x="767" y="61"/>
                    </a:lnTo>
                    <a:lnTo>
                      <a:pt x="810" y="85"/>
                    </a:lnTo>
                    <a:lnTo>
                      <a:pt x="850" y="114"/>
                    </a:lnTo>
                    <a:lnTo>
                      <a:pt x="887" y="146"/>
                    </a:lnTo>
                    <a:lnTo>
                      <a:pt x="921" y="183"/>
                    </a:lnTo>
                    <a:lnTo>
                      <a:pt x="950" y="221"/>
                    </a:lnTo>
                    <a:lnTo>
                      <a:pt x="976" y="261"/>
                    </a:lnTo>
                    <a:lnTo>
                      <a:pt x="988" y="284"/>
                    </a:lnTo>
                    <a:lnTo>
                      <a:pt x="998" y="306"/>
                    </a:lnTo>
                    <a:lnTo>
                      <a:pt x="1008" y="328"/>
                    </a:lnTo>
                    <a:lnTo>
                      <a:pt x="1016" y="353"/>
                    </a:lnTo>
                    <a:lnTo>
                      <a:pt x="1022" y="375"/>
                    </a:lnTo>
                    <a:lnTo>
                      <a:pt x="1029" y="399"/>
                    </a:lnTo>
                    <a:lnTo>
                      <a:pt x="1035" y="423"/>
                    </a:lnTo>
                    <a:lnTo>
                      <a:pt x="1037" y="450"/>
                    </a:lnTo>
                    <a:lnTo>
                      <a:pt x="1039" y="474"/>
                    </a:lnTo>
                    <a:lnTo>
                      <a:pt x="1041" y="500"/>
                    </a:lnTo>
                    <a:lnTo>
                      <a:pt x="1041" y="500"/>
                    </a:lnTo>
                    <a:lnTo>
                      <a:pt x="1037" y="549"/>
                    </a:lnTo>
                    <a:lnTo>
                      <a:pt x="1031" y="597"/>
                    </a:lnTo>
                    <a:lnTo>
                      <a:pt x="1018" y="642"/>
                    </a:lnTo>
                    <a:lnTo>
                      <a:pt x="1002" y="687"/>
                    </a:lnTo>
                    <a:lnTo>
                      <a:pt x="1002" y="687"/>
                    </a:lnTo>
                    <a:lnTo>
                      <a:pt x="990" y="715"/>
                    </a:lnTo>
                    <a:lnTo>
                      <a:pt x="976" y="743"/>
                    </a:lnTo>
                    <a:lnTo>
                      <a:pt x="976" y="743"/>
                    </a:lnTo>
                    <a:lnTo>
                      <a:pt x="842" y="1018"/>
                    </a:lnTo>
                    <a:lnTo>
                      <a:pt x="842" y="1018"/>
                    </a:lnTo>
                    <a:lnTo>
                      <a:pt x="828" y="1061"/>
                    </a:lnTo>
                    <a:lnTo>
                      <a:pt x="818" y="1097"/>
                    </a:lnTo>
                    <a:lnTo>
                      <a:pt x="816" y="1114"/>
                    </a:lnTo>
                    <a:lnTo>
                      <a:pt x="814" y="1126"/>
                    </a:lnTo>
                    <a:lnTo>
                      <a:pt x="814" y="1126"/>
                    </a:lnTo>
                    <a:lnTo>
                      <a:pt x="814" y="1152"/>
                    </a:lnTo>
                    <a:lnTo>
                      <a:pt x="812" y="1178"/>
                    </a:lnTo>
                    <a:lnTo>
                      <a:pt x="806" y="1207"/>
                    </a:lnTo>
                    <a:lnTo>
                      <a:pt x="804" y="1219"/>
                    </a:lnTo>
                    <a:lnTo>
                      <a:pt x="800" y="1229"/>
                    </a:lnTo>
                    <a:lnTo>
                      <a:pt x="800" y="1229"/>
                    </a:lnTo>
                    <a:lnTo>
                      <a:pt x="792" y="1243"/>
                    </a:lnTo>
                    <a:lnTo>
                      <a:pt x="776" y="1261"/>
                    </a:lnTo>
                    <a:lnTo>
                      <a:pt x="765" y="1271"/>
                    </a:lnTo>
                    <a:lnTo>
                      <a:pt x="751" y="1284"/>
                    </a:lnTo>
                    <a:lnTo>
                      <a:pt x="737" y="1294"/>
                    </a:lnTo>
                    <a:lnTo>
                      <a:pt x="719" y="1304"/>
                    </a:lnTo>
                    <a:lnTo>
                      <a:pt x="521" y="1304"/>
                    </a:lnTo>
                    <a:lnTo>
                      <a:pt x="322" y="1304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2" name="Freeform 166"/>
              <p:cNvSpPr>
                <a:spLocks/>
              </p:cNvSpPr>
              <p:nvPr/>
            </p:nvSpPr>
            <p:spPr bwMode="auto">
              <a:xfrm>
                <a:off x="2219" y="382"/>
                <a:ext cx="1041" cy="1308"/>
              </a:xfrm>
              <a:custGeom>
                <a:avLst/>
                <a:gdLst>
                  <a:gd name="T0" fmla="*/ 521 w 1041"/>
                  <a:gd name="T1" fmla="*/ 0 h 1308"/>
                  <a:gd name="T2" fmla="*/ 468 w 1041"/>
                  <a:gd name="T3" fmla="*/ 4 h 1308"/>
                  <a:gd name="T4" fmla="*/ 415 w 1041"/>
                  <a:gd name="T5" fmla="*/ 11 h 1308"/>
                  <a:gd name="T6" fmla="*/ 367 w 1041"/>
                  <a:gd name="T7" fmla="*/ 25 h 1308"/>
                  <a:gd name="T8" fmla="*/ 274 w 1041"/>
                  <a:gd name="T9" fmla="*/ 61 h 1308"/>
                  <a:gd name="T10" fmla="*/ 191 w 1041"/>
                  <a:gd name="T11" fmla="*/ 116 h 1308"/>
                  <a:gd name="T12" fmla="*/ 120 w 1041"/>
                  <a:gd name="T13" fmla="*/ 185 h 1308"/>
                  <a:gd name="T14" fmla="*/ 63 w 1041"/>
                  <a:gd name="T15" fmla="*/ 263 h 1308"/>
                  <a:gd name="T16" fmla="*/ 41 w 1041"/>
                  <a:gd name="T17" fmla="*/ 308 h 1308"/>
                  <a:gd name="T18" fmla="*/ 25 w 1041"/>
                  <a:gd name="T19" fmla="*/ 353 h 1308"/>
                  <a:gd name="T20" fmla="*/ 11 w 1041"/>
                  <a:gd name="T21" fmla="*/ 401 h 1308"/>
                  <a:gd name="T22" fmla="*/ 2 w 1041"/>
                  <a:gd name="T23" fmla="*/ 452 h 1308"/>
                  <a:gd name="T24" fmla="*/ 0 w 1041"/>
                  <a:gd name="T25" fmla="*/ 502 h 1308"/>
                  <a:gd name="T26" fmla="*/ 2 w 1041"/>
                  <a:gd name="T27" fmla="*/ 551 h 1308"/>
                  <a:gd name="T28" fmla="*/ 21 w 1041"/>
                  <a:gd name="T29" fmla="*/ 644 h 1308"/>
                  <a:gd name="T30" fmla="*/ 37 w 1041"/>
                  <a:gd name="T31" fmla="*/ 689 h 1308"/>
                  <a:gd name="T32" fmla="*/ 65 w 1041"/>
                  <a:gd name="T33" fmla="*/ 745 h 1308"/>
                  <a:gd name="T34" fmla="*/ 199 w 1041"/>
                  <a:gd name="T35" fmla="*/ 1022 h 1308"/>
                  <a:gd name="T36" fmla="*/ 213 w 1041"/>
                  <a:gd name="T37" fmla="*/ 1063 h 1308"/>
                  <a:gd name="T38" fmla="*/ 225 w 1041"/>
                  <a:gd name="T39" fmla="*/ 1116 h 1308"/>
                  <a:gd name="T40" fmla="*/ 227 w 1041"/>
                  <a:gd name="T41" fmla="*/ 1130 h 1308"/>
                  <a:gd name="T42" fmla="*/ 229 w 1041"/>
                  <a:gd name="T43" fmla="*/ 1182 h 1308"/>
                  <a:gd name="T44" fmla="*/ 237 w 1041"/>
                  <a:gd name="T45" fmla="*/ 1221 h 1308"/>
                  <a:gd name="T46" fmla="*/ 241 w 1041"/>
                  <a:gd name="T47" fmla="*/ 1231 h 1308"/>
                  <a:gd name="T48" fmla="*/ 266 w 1041"/>
                  <a:gd name="T49" fmla="*/ 1263 h 1308"/>
                  <a:gd name="T50" fmla="*/ 288 w 1041"/>
                  <a:gd name="T51" fmla="*/ 1286 h 1308"/>
                  <a:gd name="T52" fmla="*/ 320 w 1041"/>
                  <a:gd name="T53" fmla="*/ 1308 h 1308"/>
                  <a:gd name="T54" fmla="*/ 719 w 1041"/>
                  <a:gd name="T55" fmla="*/ 1308 h 1308"/>
                  <a:gd name="T56" fmla="*/ 737 w 1041"/>
                  <a:gd name="T57" fmla="*/ 1296 h 1308"/>
                  <a:gd name="T58" fmla="*/ 765 w 1041"/>
                  <a:gd name="T59" fmla="*/ 1275 h 1308"/>
                  <a:gd name="T60" fmla="*/ 792 w 1041"/>
                  <a:gd name="T61" fmla="*/ 1245 h 1308"/>
                  <a:gd name="T62" fmla="*/ 800 w 1041"/>
                  <a:gd name="T63" fmla="*/ 1231 h 1308"/>
                  <a:gd name="T64" fmla="*/ 808 w 1041"/>
                  <a:gd name="T65" fmla="*/ 1209 h 1308"/>
                  <a:gd name="T66" fmla="*/ 814 w 1041"/>
                  <a:gd name="T67" fmla="*/ 1154 h 1308"/>
                  <a:gd name="T68" fmla="*/ 814 w 1041"/>
                  <a:gd name="T69" fmla="*/ 1130 h 1308"/>
                  <a:gd name="T70" fmla="*/ 818 w 1041"/>
                  <a:gd name="T71" fmla="*/ 1099 h 1308"/>
                  <a:gd name="T72" fmla="*/ 842 w 1041"/>
                  <a:gd name="T73" fmla="*/ 1022 h 1308"/>
                  <a:gd name="T74" fmla="*/ 976 w 1041"/>
                  <a:gd name="T75" fmla="*/ 745 h 1308"/>
                  <a:gd name="T76" fmla="*/ 990 w 1041"/>
                  <a:gd name="T77" fmla="*/ 717 h 1308"/>
                  <a:gd name="T78" fmla="*/ 1004 w 1041"/>
                  <a:gd name="T79" fmla="*/ 689 h 1308"/>
                  <a:gd name="T80" fmla="*/ 1031 w 1041"/>
                  <a:gd name="T81" fmla="*/ 599 h 1308"/>
                  <a:gd name="T82" fmla="*/ 1041 w 1041"/>
                  <a:gd name="T83" fmla="*/ 502 h 1308"/>
                  <a:gd name="T84" fmla="*/ 1039 w 1041"/>
                  <a:gd name="T85" fmla="*/ 476 h 1308"/>
                  <a:gd name="T86" fmla="*/ 1035 w 1041"/>
                  <a:gd name="T87" fmla="*/ 425 h 1308"/>
                  <a:gd name="T88" fmla="*/ 1024 w 1041"/>
                  <a:gd name="T89" fmla="*/ 377 h 1308"/>
                  <a:gd name="T90" fmla="*/ 1008 w 1041"/>
                  <a:gd name="T91" fmla="*/ 330 h 1308"/>
                  <a:gd name="T92" fmla="*/ 988 w 1041"/>
                  <a:gd name="T93" fmla="*/ 286 h 1308"/>
                  <a:gd name="T94" fmla="*/ 952 w 1041"/>
                  <a:gd name="T95" fmla="*/ 223 h 1308"/>
                  <a:gd name="T96" fmla="*/ 887 w 1041"/>
                  <a:gd name="T97" fmla="*/ 148 h 1308"/>
                  <a:gd name="T98" fmla="*/ 810 w 1041"/>
                  <a:gd name="T99" fmla="*/ 87 h 1308"/>
                  <a:gd name="T100" fmla="*/ 721 w 1041"/>
                  <a:gd name="T101" fmla="*/ 41 h 1308"/>
                  <a:gd name="T102" fmla="*/ 650 w 1041"/>
                  <a:gd name="T103" fmla="*/ 17 h 1308"/>
                  <a:gd name="T104" fmla="*/ 599 w 1041"/>
                  <a:gd name="T105" fmla="*/ 6 h 1308"/>
                  <a:gd name="T106" fmla="*/ 547 w 1041"/>
                  <a:gd name="T107" fmla="*/ 2 h 13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041" h="1308">
                    <a:moveTo>
                      <a:pt x="521" y="0"/>
                    </a:moveTo>
                    <a:lnTo>
                      <a:pt x="521" y="0"/>
                    </a:lnTo>
                    <a:lnTo>
                      <a:pt x="494" y="2"/>
                    </a:lnTo>
                    <a:lnTo>
                      <a:pt x="468" y="4"/>
                    </a:lnTo>
                    <a:lnTo>
                      <a:pt x="442" y="6"/>
                    </a:lnTo>
                    <a:lnTo>
                      <a:pt x="415" y="11"/>
                    </a:lnTo>
                    <a:lnTo>
                      <a:pt x="391" y="17"/>
                    </a:lnTo>
                    <a:lnTo>
                      <a:pt x="367" y="25"/>
                    </a:lnTo>
                    <a:lnTo>
                      <a:pt x="318" y="41"/>
                    </a:lnTo>
                    <a:lnTo>
                      <a:pt x="274" y="61"/>
                    </a:lnTo>
                    <a:lnTo>
                      <a:pt x="231" y="87"/>
                    </a:lnTo>
                    <a:lnTo>
                      <a:pt x="191" y="116"/>
                    </a:lnTo>
                    <a:lnTo>
                      <a:pt x="154" y="148"/>
                    </a:lnTo>
                    <a:lnTo>
                      <a:pt x="120" y="185"/>
                    </a:lnTo>
                    <a:lnTo>
                      <a:pt x="89" y="223"/>
                    </a:lnTo>
                    <a:lnTo>
                      <a:pt x="63" y="263"/>
                    </a:lnTo>
                    <a:lnTo>
                      <a:pt x="51" y="286"/>
                    </a:lnTo>
                    <a:lnTo>
                      <a:pt x="41" y="308"/>
                    </a:lnTo>
                    <a:lnTo>
                      <a:pt x="33" y="330"/>
                    </a:lnTo>
                    <a:lnTo>
                      <a:pt x="25" y="353"/>
                    </a:lnTo>
                    <a:lnTo>
                      <a:pt x="17" y="377"/>
                    </a:lnTo>
                    <a:lnTo>
                      <a:pt x="11" y="401"/>
                    </a:lnTo>
                    <a:lnTo>
                      <a:pt x="7" y="425"/>
                    </a:lnTo>
                    <a:lnTo>
                      <a:pt x="2" y="452"/>
                    </a:lnTo>
                    <a:lnTo>
                      <a:pt x="0" y="476"/>
                    </a:lnTo>
                    <a:lnTo>
                      <a:pt x="0" y="502"/>
                    </a:lnTo>
                    <a:lnTo>
                      <a:pt x="0" y="502"/>
                    </a:lnTo>
                    <a:lnTo>
                      <a:pt x="2" y="551"/>
                    </a:lnTo>
                    <a:lnTo>
                      <a:pt x="11" y="599"/>
                    </a:lnTo>
                    <a:lnTo>
                      <a:pt x="21" y="644"/>
                    </a:lnTo>
                    <a:lnTo>
                      <a:pt x="37" y="689"/>
                    </a:lnTo>
                    <a:lnTo>
                      <a:pt x="37" y="689"/>
                    </a:lnTo>
                    <a:lnTo>
                      <a:pt x="51" y="717"/>
                    </a:lnTo>
                    <a:lnTo>
                      <a:pt x="65" y="745"/>
                    </a:lnTo>
                    <a:lnTo>
                      <a:pt x="65" y="745"/>
                    </a:lnTo>
                    <a:lnTo>
                      <a:pt x="199" y="1022"/>
                    </a:lnTo>
                    <a:lnTo>
                      <a:pt x="199" y="1022"/>
                    </a:lnTo>
                    <a:lnTo>
                      <a:pt x="213" y="1063"/>
                    </a:lnTo>
                    <a:lnTo>
                      <a:pt x="221" y="1099"/>
                    </a:lnTo>
                    <a:lnTo>
                      <a:pt x="225" y="1116"/>
                    </a:lnTo>
                    <a:lnTo>
                      <a:pt x="227" y="1130"/>
                    </a:lnTo>
                    <a:lnTo>
                      <a:pt x="227" y="1130"/>
                    </a:lnTo>
                    <a:lnTo>
                      <a:pt x="227" y="1154"/>
                    </a:lnTo>
                    <a:lnTo>
                      <a:pt x="229" y="1182"/>
                    </a:lnTo>
                    <a:lnTo>
                      <a:pt x="233" y="1209"/>
                    </a:lnTo>
                    <a:lnTo>
                      <a:pt x="237" y="1221"/>
                    </a:lnTo>
                    <a:lnTo>
                      <a:pt x="241" y="1231"/>
                    </a:lnTo>
                    <a:lnTo>
                      <a:pt x="241" y="1231"/>
                    </a:lnTo>
                    <a:lnTo>
                      <a:pt x="249" y="1245"/>
                    </a:lnTo>
                    <a:lnTo>
                      <a:pt x="266" y="1263"/>
                    </a:lnTo>
                    <a:lnTo>
                      <a:pt x="276" y="1275"/>
                    </a:lnTo>
                    <a:lnTo>
                      <a:pt x="288" y="1286"/>
                    </a:lnTo>
                    <a:lnTo>
                      <a:pt x="304" y="1296"/>
                    </a:lnTo>
                    <a:lnTo>
                      <a:pt x="320" y="1308"/>
                    </a:lnTo>
                    <a:lnTo>
                      <a:pt x="521" y="1308"/>
                    </a:lnTo>
                    <a:lnTo>
                      <a:pt x="719" y="1308"/>
                    </a:lnTo>
                    <a:lnTo>
                      <a:pt x="719" y="1308"/>
                    </a:lnTo>
                    <a:lnTo>
                      <a:pt x="737" y="1296"/>
                    </a:lnTo>
                    <a:lnTo>
                      <a:pt x="751" y="1286"/>
                    </a:lnTo>
                    <a:lnTo>
                      <a:pt x="765" y="1275"/>
                    </a:lnTo>
                    <a:lnTo>
                      <a:pt x="776" y="1263"/>
                    </a:lnTo>
                    <a:lnTo>
                      <a:pt x="792" y="1245"/>
                    </a:lnTo>
                    <a:lnTo>
                      <a:pt x="800" y="1231"/>
                    </a:lnTo>
                    <a:lnTo>
                      <a:pt x="800" y="1231"/>
                    </a:lnTo>
                    <a:lnTo>
                      <a:pt x="804" y="1221"/>
                    </a:lnTo>
                    <a:lnTo>
                      <a:pt x="808" y="1209"/>
                    </a:lnTo>
                    <a:lnTo>
                      <a:pt x="812" y="1182"/>
                    </a:lnTo>
                    <a:lnTo>
                      <a:pt x="814" y="1154"/>
                    </a:lnTo>
                    <a:lnTo>
                      <a:pt x="814" y="1130"/>
                    </a:lnTo>
                    <a:lnTo>
                      <a:pt x="814" y="1130"/>
                    </a:lnTo>
                    <a:lnTo>
                      <a:pt x="816" y="1116"/>
                    </a:lnTo>
                    <a:lnTo>
                      <a:pt x="818" y="1099"/>
                    </a:lnTo>
                    <a:lnTo>
                      <a:pt x="828" y="1063"/>
                    </a:lnTo>
                    <a:lnTo>
                      <a:pt x="842" y="1022"/>
                    </a:lnTo>
                    <a:lnTo>
                      <a:pt x="842" y="1022"/>
                    </a:lnTo>
                    <a:lnTo>
                      <a:pt x="976" y="745"/>
                    </a:lnTo>
                    <a:lnTo>
                      <a:pt x="976" y="745"/>
                    </a:lnTo>
                    <a:lnTo>
                      <a:pt x="990" y="717"/>
                    </a:lnTo>
                    <a:lnTo>
                      <a:pt x="1004" y="689"/>
                    </a:lnTo>
                    <a:lnTo>
                      <a:pt x="1004" y="689"/>
                    </a:lnTo>
                    <a:lnTo>
                      <a:pt x="1018" y="644"/>
                    </a:lnTo>
                    <a:lnTo>
                      <a:pt x="1031" y="599"/>
                    </a:lnTo>
                    <a:lnTo>
                      <a:pt x="1039" y="551"/>
                    </a:lnTo>
                    <a:lnTo>
                      <a:pt x="1041" y="502"/>
                    </a:lnTo>
                    <a:lnTo>
                      <a:pt x="1041" y="502"/>
                    </a:lnTo>
                    <a:lnTo>
                      <a:pt x="1039" y="476"/>
                    </a:lnTo>
                    <a:lnTo>
                      <a:pt x="1037" y="452"/>
                    </a:lnTo>
                    <a:lnTo>
                      <a:pt x="1035" y="425"/>
                    </a:lnTo>
                    <a:lnTo>
                      <a:pt x="1031" y="401"/>
                    </a:lnTo>
                    <a:lnTo>
                      <a:pt x="1024" y="377"/>
                    </a:lnTo>
                    <a:lnTo>
                      <a:pt x="1016" y="353"/>
                    </a:lnTo>
                    <a:lnTo>
                      <a:pt x="1008" y="330"/>
                    </a:lnTo>
                    <a:lnTo>
                      <a:pt x="998" y="308"/>
                    </a:lnTo>
                    <a:lnTo>
                      <a:pt x="988" y="286"/>
                    </a:lnTo>
                    <a:lnTo>
                      <a:pt x="978" y="263"/>
                    </a:lnTo>
                    <a:lnTo>
                      <a:pt x="952" y="223"/>
                    </a:lnTo>
                    <a:lnTo>
                      <a:pt x="921" y="185"/>
                    </a:lnTo>
                    <a:lnTo>
                      <a:pt x="887" y="148"/>
                    </a:lnTo>
                    <a:lnTo>
                      <a:pt x="850" y="116"/>
                    </a:lnTo>
                    <a:lnTo>
                      <a:pt x="810" y="87"/>
                    </a:lnTo>
                    <a:lnTo>
                      <a:pt x="767" y="61"/>
                    </a:lnTo>
                    <a:lnTo>
                      <a:pt x="721" y="41"/>
                    </a:lnTo>
                    <a:lnTo>
                      <a:pt x="674" y="25"/>
                    </a:lnTo>
                    <a:lnTo>
                      <a:pt x="650" y="17"/>
                    </a:lnTo>
                    <a:lnTo>
                      <a:pt x="624" y="11"/>
                    </a:lnTo>
                    <a:lnTo>
                      <a:pt x="599" y="6"/>
                    </a:lnTo>
                    <a:lnTo>
                      <a:pt x="573" y="4"/>
                    </a:lnTo>
                    <a:lnTo>
                      <a:pt x="547" y="2"/>
                    </a:lnTo>
                    <a:lnTo>
                      <a:pt x="521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3" name="Freeform 167"/>
              <p:cNvSpPr>
                <a:spLocks noEditPoints="1"/>
              </p:cNvSpPr>
              <p:nvPr/>
            </p:nvSpPr>
            <p:spPr bwMode="auto">
              <a:xfrm>
                <a:off x="2219" y="384"/>
                <a:ext cx="1041" cy="1304"/>
              </a:xfrm>
              <a:custGeom>
                <a:avLst/>
                <a:gdLst>
                  <a:gd name="T0" fmla="*/ 290 w 1041"/>
                  <a:gd name="T1" fmla="*/ 1282 h 1304"/>
                  <a:gd name="T2" fmla="*/ 241 w 1041"/>
                  <a:gd name="T3" fmla="*/ 1227 h 1304"/>
                  <a:gd name="T4" fmla="*/ 229 w 1041"/>
                  <a:gd name="T5" fmla="*/ 1178 h 1304"/>
                  <a:gd name="T6" fmla="*/ 225 w 1041"/>
                  <a:gd name="T7" fmla="*/ 1112 h 1304"/>
                  <a:gd name="T8" fmla="*/ 199 w 1041"/>
                  <a:gd name="T9" fmla="*/ 1018 h 1304"/>
                  <a:gd name="T10" fmla="*/ 39 w 1041"/>
                  <a:gd name="T11" fmla="*/ 687 h 1304"/>
                  <a:gd name="T12" fmla="*/ 4 w 1041"/>
                  <a:gd name="T13" fmla="*/ 549 h 1304"/>
                  <a:gd name="T14" fmla="*/ 4 w 1041"/>
                  <a:gd name="T15" fmla="*/ 450 h 1304"/>
                  <a:gd name="T16" fmla="*/ 25 w 1041"/>
                  <a:gd name="T17" fmla="*/ 353 h 1304"/>
                  <a:gd name="T18" fmla="*/ 65 w 1041"/>
                  <a:gd name="T19" fmla="*/ 261 h 1304"/>
                  <a:gd name="T20" fmla="*/ 191 w 1041"/>
                  <a:gd name="T21" fmla="*/ 116 h 1304"/>
                  <a:gd name="T22" fmla="*/ 367 w 1041"/>
                  <a:gd name="T23" fmla="*/ 23 h 1304"/>
                  <a:gd name="T24" fmla="*/ 468 w 1041"/>
                  <a:gd name="T25" fmla="*/ 2 h 1304"/>
                  <a:gd name="T26" fmla="*/ 547 w 1041"/>
                  <a:gd name="T27" fmla="*/ 0 h 1304"/>
                  <a:gd name="T28" fmla="*/ 650 w 1041"/>
                  <a:gd name="T29" fmla="*/ 17 h 1304"/>
                  <a:gd name="T30" fmla="*/ 810 w 1041"/>
                  <a:gd name="T31" fmla="*/ 85 h 1304"/>
                  <a:gd name="T32" fmla="*/ 950 w 1041"/>
                  <a:gd name="T33" fmla="*/ 221 h 1304"/>
                  <a:gd name="T34" fmla="*/ 1008 w 1041"/>
                  <a:gd name="T35" fmla="*/ 328 h 1304"/>
                  <a:gd name="T36" fmla="*/ 1033 w 1041"/>
                  <a:gd name="T37" fmla="*/ 425 h 1304"/>
                  <a:gd name="T38" fmla="*/ 1039 w 1041"/>
                  <a:gd name="T39" fmla="*/ 500 h 1304"/>
                  <a:gd name="T40" fmla="*/ 1002 w 1041"/>
                  <a:gd name="T41" fmla="*/ 687 h 1304"/>
                  <a:gd name="T42" fmla="*/ 974 w 1041"/>
                  <a:gd name="T43" fmla="*/ 743 h 1304"/>
                  <a:gd name="T44" fmla="*/ 818 w 1041"/>
                  <a:gd name="T45" fmla="*/ 1095 h 1304"/>
                  <a:gd name="T46" fmla="*/ 814 w 1041"/>
                  <a:gd name="T47" fmla="*/ 1150 h 1304"/>
                  <a:gd name="T48" fmla="*/ 798 w 1041"/>
                  <a:gd name="T49" fmla="*/ 1227 h 1304"/>
                  <a:gd name="T50" fmla="*/ 765 w 1041"/>
                  <a:gd name="T51" fmla="*/ 1271 h 1304"/>
                  <a:gd name="T52" fmla="*/ 521 w 1041"/>
                  <a:gd name="T53" fmla="*/ 1304 h 1304"/>
                  <a:gd name="T54" fmla="*/ 494 w 1041"/>
                  <a:gd name="T55" fmla="*/ 0 h 1304"/>
                  <a:gd name="T56" fmla="*/ 391 w 1041"/>
                  <a:gd name="T57" fmla="*/ 17 h 1304"/>
                  <a:gd name="T58" fmla="*/ 231 w 1041"/>
                  <a:gd name="T59" fmla="*/ 85 h 1304"/>
                  <a:gd name="T60" fmla="*/ 89 w 1041"/>
                  <a:gd name="T61" fmla="*/ 221 h 1304"/>
                  <a:gd name="T62" fmla="*/ 33 w 1041"/>
                  <a:gd name="T63" fmla="*/ 328 h 1304"/>
                  <a:gd name="T64" fmla="*/ 7 w 1041"/>
                  <a:gd name="T65" fmla="*/ 423 h 1304"/>
                  <a:gd name="T66" fmla="*/ 0 w 1041"/>
                  <a:gd name="T67" fmla="*/ 500 h 1304"/>
                  <a:gd name="T68" fmla="*/ 37 w 1041"/>
                  <a:gd name="T69" fmla="*/ 687 h 1304"/>
                  <a:gd name="T70" fmla="*/ 65 w 1041"/>
                  <a:gd name="T71" fmla="*/ 743 h 1304"/>
                  <a:gd name="T72" fmla="*/ 223 w 1041"/>
                  <a:gd name="T73" fmla="*/ 1097 h 1304"/>
                  <a:gd name="T74" fmla="*/ 227 w 1041"/>
                  <a:gd name="T75" fmla="*/ 1152 h 1304"/>
                  <a:gd name="T76" fmla="*/ 241 w 1041"/>
                  <a:gd name="T77" fmla="*/ 1229 h 1304"/>
                  <a:gd name="T78" fmla="*/ 276 w 1041"/>
                  <a:gd name="T79" fmla="*/ 1271 h 1304"/>
                  <a:gd name="T80" fmla="*/ 521 w 1041"/>
                  <a:gd name="T81" fmla="*/ 1304 h 1304"/>
                  <a:gd name="T82" fmla="*/ 751 w 1041"/>
                  <a:gd name="T83" fmla="*/ 1284 h 1304"/>
                  <a:gd name="T84" fmla="*/ 800 w 1041"/>
                  <a:gd name="T85" fmla="*/ 1229 h 1304"/>
                  <a:gd name="T86" fmla="*/ 812 w 1041"/>
                  <a:gd name="T87" fmla="*/ 1178 h 1304"/>
                  <a:gd name="T88" fmla="*/ 816 w 1041"/>
                  <a:gd name="T89" fmla="*/ 1114 h 1304"/>
                  <a:gd name="T90" fmla="*/ 842 w 1041"/>
                  <a:gd name="T91" fmla="*/ 1018 h 1304"/>
                  <a:gd name="T92" fmla="*/ 1002 w 1041"/>
                  <a:gd name="T93" fmla="*/ 687 h 1304"/>
                  <a:gd name="T94" fmla="*/ 1037 w 1041"/>
                  <a:gd name="T95" fmla="*/ 549 h 1304"/>
                  <a:gd name="T96" fmla="*/ 1037 w 1041"/>
                  <a:gd name="T97" fmla="*/ 450 h 1304"/>
                  <a:gd name="T98" fmla="*/ 1016 w 1041"/>
                  <a:gd name="T99" fmla="*/ 353 h 1304"/>
                  <a:gd name="T100" fmla="*/ 976 w 1041"/>
                  <a:gd name="T101" fmla="*/ 261 h 1304"/>
                  <a:gd name="T102" fmla="*/ 850 w 1041"/>
                  <a:gd name="T103" fmla="*/ 114 h 1304"/>
                  <a:gd name="T104" fmla="*/ 674 w 1041"/>
                  <a:gd name="T105" fmla="*/ 23 h 1304"/>
                  <a:gd name="T106" fmla="*/ 573 w 1041"/>
                  <a:gd name="T107" fmla="*/ 2 h 13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041" h="1304">
                    <a:moveTo>
                      <a:pt x="322" y="1304"/>
                    </a:moveTo>
                    <a:lnTo>
                      <a:pt x="322" y="1304"/>
                    </a:lnTo>
                    <a:lnTo>
                      <a:pt x="304" y="1294"/>
                    </a:lnTo>
                    <a:lnTo>
                      <a:pt x="290" y="1282"/>
                    </a:lnTo>
                    <a:lnTo>
                      <a:pt x="276" y="1271"/>
                    </a:lnTo>
                    <a:lnTo>
                      <a:pt x="266" y="1261"/>
                    </a:lnTo>
                    <a:lnTo>
                      <a:pt x="249" y="1241"/>
                    </a:lnTo>
                    <a:lnTo>
                      <a:pt x="241" y="1227"/>
                    </a:lnTo>
                    <a:lnTo>
                      <a:pt x="241" y="1227"/>
                    </a:lnTo>
                    <a:lnTo>
                      <a:pt x="237" y="1217"/>
                    </a:lnTo>
                    <a:lnTo>
                      <a:pt x="235" y="1205"/>
                    </a:lnTo>
                    <a:lnTo>
                      <a:pt x="229" y="1178"/>
                    </a:lnTo>
                    <a:lnTo>
                      <a:pt x="227" y="1150"/>
                    </a:lnTo>
                    <a:lnTo>
                      <a:pt x="227" y="1126"/>
                    </a:lnTo>
                    <a:lnTo>
                      <a:pt x="227" y="1126"/>
                    </a:lnTo>
                    <a:lnTo>
                      <a:pt x="225" y="1112"/>
                    </a:lnTo>
                    <a:lnTo>
                      <a:pt x="223" y="1095"/>
                    </a:lnTo>
                    <a:lnTo>
                      <a:pt x="213" y="1061"/>
                    </a:lnTo>
                    <a:lnTo>
                      <a:pt x="199" y="1018"/>
                    </a:lnTo>
                    <a:lnTo>
                      <a:pt x="199" y="1018"/>
                    </a:lnTo>
                    <a:lnTo>
                      <a:pt x="67" y="743"/>
                    </a:lnTo>
                    <a:lnTo>
                      <a:pt x="67" y="743"/>
                    </a:lnTo>
                    <a:lnTo>
                      <a:pt x="51" y="715"/>
                    </a:lnTo>
                    <a:lnTo>
                      <a:pt x="39" y="687"/>
                    </a:lnTo>
                    <a:lnTo>
                      <a:pt x="39" y="687"/>
                    </a:lnTo>
                    <a:lnTo>
                      <a:pt x="23" y="642"/>
                    </a:lnTo>
                    <a:lnTo>
                      <a:pt x="11" y="595"/>
                    </a:lnTo>
                    <a:lnTo>
                      <a:pt x="4" y="549"/>
                    </a:lnTo>
                    <a:lnTo>
                      <a:pt x="2" y="500"/>
                    </a:lnTo>
                    <a:lnTo>
                      <a:pt x="2" y="500"/>
                    </a:lnTo>
                    <a:lnTo>
                      <a:pt x="2" y="474"/>
                    </a:lnTo>
                    <a:lnTo>
                      <a:pt x="4" y="450"/>
                    </a:lnTo>
                    <a:lnTo>
                      <a:pt x="9" y="425"/>
                    </a:lnTo>
                    <a:lnTo>
                      <a:pt x="13" y="399"/>
                    </a:lnTo>
                    <a:lnTo>
                      <a:pt x="19" y="375"/>
                    </a:lnTo>
                    <a:lnTo>
                      <a:pt x="25" y="353"/>
                    </a:lnTo>
                    <a:lnTo>
                      <a:pt x="33" y="328"/>
                    </a:lnTo>
                    <a:lnTo>
                      <a:pt x="43" y="306"/>
                    </a:lnTo>
                    <a:lnTo>
                      <a:pt x="53" y="284"/>
                    </a:lnTo>
                    <a:lnTo>
                      <a:pt x="65" y="261"/>
                    </a:lnTo>
                    <a:lnTo>
                      <a:pt x="92" y="221"/>
                    </a:lnTo>
                    <a:lnTo>
                      <a:pt x="122" y="183"/>
                    </a:lnTo>
                    <a:lnTo>
                      <a:pt x="154" y="146"/>
                    </a:lnTo>
                    <a:lnTo>
                      <a:pt x="191" y="116"/>
                    </a:lnTo>
                    <a:lnTo>
                      <a:pt x="231" y="85"/>
                    </a:lnTo>
                    <a:lnTo>
                      <a:pt x="274" y="61"/>
                    </a:lnTo>
                    <a:lnTo>
                      <a:pt x="320" y="39"/>
                    </a:lnTo>
                    <a:lnTo>
                      <a:pt x="367" y="23"/>
                    </a:lnTo>
                    <a:lnTo>
                      <a:pt x="391" y="17"/>
                    </a:lnTo>
                    <a:lnTo>
                      <a:pt x="417" y="11"/>
                    </a:lnTo>
                    <a:lnTo>
                      <a:pt x="442" y="6"/>
                    </a:lnTo>
                    <a:lnTo>
                      <a:pt x="468" y="2"/>
                    </a:lnTo>
                    <a:lnTo>
                      <a:pt x="494" y="0"/>
                    </a:lnTo>
                    <a:lnTo>
                      <a:pt x="521" y="0"/>
                    </a:lnTo>
                    <a:lnTo>
                      <a:pt x="521" y="0"/>
                    </a:lnTo>
                    <a:lnTo>
                      <a:pt x="547" y="0"/>
                    </a:lnTo>
                    <a:lnTo>
                      <a:pt x="573" y="2"/>
                    </a:lnTo>
                    <a:lnTo>
                      <a:pt x="599" y="6"/>
                    </a:lnTo>
                    <a:lnTo>
                      <a:pt x="624" y="11"/>
                    </a:lnTo>
                    <a:lnTo>
                      <a:pt x="650" y="17"/>
                    </a:lnTo>
                    <a:lnTo>
                      <a:pt x="674" y="23"/>
                    </a:lnTo>
                    <a:lnTo>
                      <a:pt x="721" y="39"/>
                    </a:lnTo>
                    <a:lnTo>
                      <a:pt x="767" y="61"/>
                    </a:lnTo>
                    <a:lnTo>
                      <a:pt x="810" y="85"/>
                    </a:lnTo>
                    <a:lnTo>
                      <a:pt x="848" y="116"/>
                    </a:lnTo>
                    <a:lnTo>
                      <a:pt x="887" y="146"/>
                    </a:lnTo>
                    <a:lnTo>
                      <a:pt x="919" y="183"/>
                    </a:lnTo>
                    <a:lnTo>
                      <a:pt x="950" y="221"/>
                    </a:lnTo>
                    <a:lnTo>
                      <a:pt x="976" y="261"/>
                    </a:lnTo>
                    <a:lnTo>
                      <a:pt x="988" y="284"/>
                    </a:lnTo>
                    <a:lnTo>
                      <a:pt x="998" y="306"/>
                    </a:lnTo>
                    <a:lnTo>
                      <a:pt x="1008" y="328"/>
                    </a:lnTo>
                    <a:lnTo>
                      <a:pt x="1016" y="353"/>
                    </a:lnTo>
                    <a:lnTo>
                      <a:pt x="1022" y="375"/>
                    </a:lnTo>
                    <a:lnTo>
                      <a:pt x="1029" y="399"/>
                    </a:lnTo>
                    <a:lnTo>
                      <a:pt x="1033" y="425"/>
                    </a:lnTo>
                    <a:lnTo>
                      <a:pt x="1037" y="450"/>
                    </a:lnTo>
                    <a:lnTo>
                      <a:pt x="1039" y="474"/>
                    </a:lnTo>
                    <a:lnTo>
                      <a:pt x="1039" y="500"/>
                    </a:lnTo>
                    <a:lnTo>
                      <a:pt x="1039" y="500"/>
                    </a:lnTo>
                    <a:lnTo>
                      <a:pt x="1037" y="549"/>
                    </a:lnTo>
                    <a:lnTo>
                      <a:pt x="1031" y="595"/>
                    </a:lnTo>
                    <a:lnTo>
                      <a:pt x="1018" y="642"/>
                    </a:lnTo>
                    <a:lnTo>
                      <a:pt x="1002" y="687"/>
                    </a:lnTo>
                    <a:lnTo>
                      <a:pt x="1002" y="687"/>
                    </a:lnTo>
                    <a:lnTo>
                      <a:pt x="990" y="715"/>
                    </a:lnTo>
                    <a:lnTo>
                      <a:pt x="974" y="743"/>
                    </a:lnTo>
                    <a:lnTo>
                      <a:pt x="974" y="743"/>
                    </a:lnTo>
                    <a:lnTo>
                      <a:pt x="840" y="1018"/>
                    </a:lnTo>
                    <a:lnTo>
                      <a:pt x="840" y="1018"/>
                    </a:lnTo>
                    <a:lnTo>
                      <a:pt x="828" y="1061"/>
                    </a:lnTo>
                    <a:lnTo>
                      <a:pt x="818" y="1095"/>
                    </a:lnTo>
                    <a:lnTo>
                      <a:pt x="814" y="1112"/>
                    </a:lnTo>
                    <a:lnTo>
                      <a:pt x="814" y="1126"/>
                    </a:lnTo>
                    <a:lnTo>
                      <a:pt x="814" y="1126"/>
                    </a:lnTo>
                    <a:lnTo>
                      <a:pt x="814" y="1150"/>
                    </a:lnTo>
                    <a:lnTo>
                      <a:pt x="810" y="1178"/>
                    </a:lnTo>
                    <a:lnTo>
                      <a:pt x="806" y="1205"/>
                    </a:lnTo>
                    <a:lnTo>
                      <a:pt x="804" y="1217"/>
                    </a:lnTo>
                    <a:lnTo>
                      <a:pt x="798" y="1227"/>
                    </a:lnTo>
                    <a:lnTo>
                      <a:pt x="798" y="1227"/>
                    </a:lnTo>
                    <a:lnTo>
                      <a:pt x="790" y="1241"/>
                    </a:lnTo>
                    <a:lnTo>
                      <a:pt x="776" y="1261"/>
                    </a:lnTo>
                    <a:lnTo>
                      <a:pt x="765" y="1271"/>
                    </a:lnTo>
                    <a:lnTo>
                      <a:pt x="751" y="1282"/>
                    </a:lnTo>
                    <a:lnTo>
                      <a:pt x="737" y="1294"/>
                    </a:lnTo>
                    <a:lnTo>
                      <a:pt x="719" y="1304"/>
                    </a:lnTo>
                    <a:lnTo>
                      <a:pt x="521" y="1304"/>
                    </a:lnTo>
                    <a:lnTo>
                      <a:pt x="322" y="1304"/>
                    </a:lnTo>
                    <a:close/>
                    <a:moveTo>
                      <a:pt x="521" y="0"/>
                    </a:moveTo>
                    <a:lnTo>
                      <a:pt x="521" y="0"/>
                    </a:lnTo>
                    <a:lnTo>
                      <a:pt x="494" y="0"/>
                    </a:lnTo>
                    <a:lnTo>
                      <a:pt x="468" y="2"/>
                    </a:lnTo>
                    <a:lnTo>
                      <a:pt x="442" y="6"/>
                    </a:lnTo>
                    <a:lnTo>
                      <a:pt x="417" y="11"/>
                    </a:lnTo>
                    <a:lnTo>
                      <a:pt x="391" y="17"/>
                    </a:lnTo>
                    <a:lnTo>
                      <a:pt x="367" y="23"/>
                    </a:lnTo>
                    <a:lnTo>
                      <a:pt x="320" y="39"/>
                    </a:lnTo>
                    <a:lnTo>
                      <a:pt x="274" y="61"/>
                    </a:lnTo>
                    <a:lnTo>
                      <a:pt x="231" y="85"/>
                    </a:lnTo>
                    <a:lnTo>
                      <a:pt x="191" y="114"/>
                    </a:lnTo>
                    <a:lnTo>
                      <a:pt x="154" y="146"/>
                    </a:lnTo>
                    <a:lnTo>
                      <a:pt x="120" y="183"/>
                    </a:lnTo>
                    <a:lnTo>
                      <a:pt x="89" y="221"/>
                    </a:lnTo>
                    <a:lnTo>
                      <a:pt x="63" y="261"/>
                    </a:lnTo>
                    <a:lnTo>
                      <a:pt x="53" y="284"/>
                    </a:lnTo>
                    <a:lnTo>
                      <a:pt x="43" y="306"/>
                    </a:lnTo>
                    <a:lnTo>
                      <a:pt x="33" y="328"/>
                    </a:lnTo>
                    <a:lnTo>
                      <a:pt x="25" y="353"/>
                    </a:lnTo>
                    <a:lnTo>
                      <a:pt x="17" y="375"/>
                    </a:lnTo>
                    <a:lnTo>
                      <a:pt x="11" y="399"/>
                    </a:lnTo>
                    <a:lnTo>
                      <a:pt x="7" y="423"/>
                    </a:lnTo>
                    <a:lnTo>
                      <a:pt x="4" y="450"/>
                    </a:lnTo>
                    <a:lnTo>
                      <a:pt x="2" y="474"/>
                    </a:lnTo>
                    <a:lnTo>
                      <a:pt x="0" y="500"/>
                    </a:lnTo>
                    <a:lnTo>
                      <a:pt x="0" y="500"/>
                    </a:lnTo>
                    <a:lnTo>
                      <a:pt x="2" y="549"/>
                    </a:lnTo>
                    <a:lnTo>
                      <a:pt x="11" y="597"/>
                    </a:lnTo>
                    <a:lnTo>
                      <a:pt x="23" y="642"/>
                    </a:lnTo>
                    <a:lnTo>
                      <a:pt x="37" y="687"/>
                    </a:lnTo>
                    <a:lnTo>
                      <a:pt x="37" y="687"/>
                    </a:lnTo>
                    <a:lnTo>
                      <a:pt x="51" y="715"/>
                    </a:lnTo>
                    <a:lnTo>
                      <a:pt x="65" y="743"/>
                    </a:lnTo>
                    <a:lnTo>
                      <a:pt x="65" y="743"/>
                    </a:lnTo>
                    <a:lnTo>
                      <a:pt x="199" y="1018"/>
                    </a:lnTo>
                    <a:lnTo>
                      <a:pt x="199" y="1018"/>
                    </a:lnTo>
                    <a:lnTo>
                      <a:pt x="213" y="1061"/>
                    </a:lnTo>
                    <a:lnTo>
                      <a:pt x="223" y="1097"/>
                    </a:lnTo>
                    <a:lnTo>
                      <a:pt x="225" y="1114"/>
                    </a:lnTo>
                    <a:lnTo>
                      <a:pt x="227" y="1126"/>
                    </a:lnTo>
                    <a:lnTo>
                      <a:pt x="227" y="1126"/>
                    </a:lnTo>
                    <a:lnTo>
                      <a:pt x="227" y="1152"/>
                    </a:lnTo>
                    <a:lnTo>
                      <a:pt x="229" y="1178"/>
                    </a:lnTo>
                    <a:lnTo>
                      <a:pt x="233" y="1207"/>
                    </a:lnTo>
                    <a:lnTo>
                      <a:pt x="237" y="1219"/>
                    </a:lnTo>
                    <a:lnTo>
                      <a:pt x="241" y="1229"/>
                    </a:lnTo>
                    <a:lnTo>
                      <a:pt x="241" y="1229"/>
                    </a:lnTo>
                    <a:lnTo>
                      <a:pt x="249" y="1243"/>
                    </a:lnTo>
                    <a:lnTo>
                      <a:pt x="266" y="1261"/>
                    </a:lnTo>
                    <a:lnTo>
                      <a:pt x="276" y="1271"/>
                    </a:lnTo>
                    <a:lnTo>
                      <a:pt x="288" y="1284"/>
                    </a:lnTo>
                    <a:lnTo>
                      <a:pt x="304" y="1294"/>
                    </a:lnTo>
                    <a:lnTo>
                      <a:pt x="322" y="1304"/>
                    </a:lnTo>
                    <a:lnTo>
                      <a:pt x="521" y="1304"/>
                    </a:lnTo>
                    <a:lnTo>
                      <a:pt x="719" y="1304"/>
                    </a:lnTo>
                    <a:lnTo>
                      <a:pt x="719" y="1304"/>
                    </a:lnTo>
                    <a:lnTo>
                      <a:pt x="737" y="1294"/>
                    </a:lnTo>
                    <a:lnTo>
                      <a:pt x="751" y="1284"/>
                    </a:lnTo>
                    <a:lnTo>
                      <a:pt x="765" y="1271"/>
                    </a:lnTo>
                    <a:lnTo>
                      <a:pt x="776" y="1261"/>
                    </a:lnTo>
                    <a:lnTo>
                      <a:pt x="792" y="1243"/>
                    </a:lnTo>
                    <a:lnTo>
                      <a:pt x="800" y="1229"/>
                    </a:lnTo>
                    <a:lnTo>
                      <a:pt x="800" y="1229"/>
                    </a:lnTo>
                    <a:lnTo>
                      <a:pt x="804" y="1219"/>
                    </a:lnTo>
                    <a:lnTo>
                      <a:pt x="806" y="1207"/>
                    </a:lnTo>
                    <a:lnTo>
                      <a:pt x="812" y="1178"/>
                    </a:lnTo>
                    <a:lnTo>
                      <a:pt x="814" y="1152"/>
                    </a:lnTo>
                    <a:lnTo>
                      <a:pt x="814" y="1126"/>
                    </a:lnTo>
                    <a:lnTo>
                      <a:pt x="814" y="1126"/>
                    </a:lnTo>
                    <a:lnTo>
                      <a:pt x="816" y="1114"/>
                    </a:lnTo>
                    <a:lnTo>
                      <a:pt x="818" y="1097"/>
                    </a:lnTo>
                    <a:lnTo>
                      <a:pt x="828" y="1061"/>
                    </a:lnTo>
                    <a:lnTo>
                      <a:pt x="842" y="1018"/>
                    </a:lnTo>
                    <a:lnTo>
                      <a:pt x="842" y="1018"/>
                    </a:lnTo>
                    <a:lnTo>
                      <a:pt x="976" y="743"/>
                    </a:lnTo>
                    <a:lnTo>
                      <a:pt x="976" y="743"/>
                    </a:lnTo>
                    <a:lnTo>
                      <a:pt x="990" y="715"/>
                    </a:lnTo>
                    <a:lnTo>
                      <a:pt x="1002" y="687"/>
                    </a:lnTo>
                    <a:lnTo>
                      <a:pt x="1002" y="687"/>
                    </a:lnTo>
                    <a:lnTo>
                      <a:pt x="1018" y="642"/>
                    </a:lnTo>
                    <a:lnTo>
                      <a:pt x="1031" y="597"/>
                    </a:lnTo>
                    <a:lnTo>
                      <a:pt x="1037" y="549"/>
                    </a:lnTo>
                    <a:lnTo>
                      <a:pt x="1041" y="500"/>
                    </a:lnTo>
                    <a:lnTo>
                      <a:pt x="1041" y="500"/>
                    </a:lnTo>
                    <a:lnTo>
                      <a:pt x="1039" y="474"/>
                    </a:lnTo>
                    <a:lnTo>
                      <a:pt x="1037" y="450"/>
                    </a:lnTo>
                    <a:lnTo>
                      <a:pt x="1035" y="423"/>
                    </a:lnTo>
                    <a:lnTo>
                      <a:pt x="1029" y="399"/>
                    </a:lnTo>
                    <a:lnTo>
                      <a:pt x="1022" y="375"/>
                    </a:lnTo>
                    <a:lnTo>
                      <a:pt x="1016" y="353"/>
                    </a:lnTo>
                    <a:lnTo>
                      <a:pt x="1008" y="328"/>
                    </a:lnTo>
                    <a:lnTo>
                      <a:pt x="998" y="306"/>
                    </a:lnTo>
                    <a:lnTo>
                      <a:pt x="988" y="284"/>
                    </a:lnTo>
                    <a:lnTo>
                      <a:pt x="976" y="261"/>
                    </a:lnTo>
                    <a:lnTo>
                      <a:pt x="950" y="221"/>
                    </a:lnTo>
                    <a:lnTo>
                      <a:pt x="921" y="183"/>
                    </a:lnTo>
                    <a:lnTo>
                      <a:pt x="887" y="146"/>
                    </a:lnTo>
                    <a:lnTo>
                      <a:pt x="850" y="114"/>
                    </a:lnTo>
                    <a:lnTo>
                      <a:pt x="810" y="85"/>
                    </a:lnTo>
                    <a:lnTo>
                      <a:pt x="767" y="61"/>
                    </a:lnTo>
                    <a:lnTo>
                      <a:pt x="721" y="39"/>
                    </a:lnTo>
                    <a:lnTo>
                      <a:pt x="674" y="23"/>
                    </a:lnTo>
                    <a:lnTo>
                      <a:pt x="650" y="17"/>
                    </a:lnTo>
                    <a:lnTo>
                      <a:pt x="624" y="11"/>
                    </a:lnTo>
                    <a:lnTo>
                      <a:pt x="599" y="6"/>
                    </a:lnTo>
                    <a:lnTo>
                      <a:pt x="573" y="2"/>
                    </a:lnTo>
                    <a:lnTo>
                      <a:pt x="547" y="0"/>
                    </a:lnTo>
                    <a:lnTo>
                      <a:pt x="521" y="0"/>
                    </a:lnTo>
                    <a:close/>
                  </a:path>
                </a:pathLst>
              </a:custGeom>
              <a:solidFill>
                <a:srgbClr val="F6F6F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4" name="Freeform 168"/>
              <p:cNvSpPr>
                <a:spLocks/>
              </p:cNvSpPr>
              <p:nvPr/>
            </p:nvSpPr>
            <p:spPr bwMode="auto">
              <a:xfrm>
                <a:off x="2221" y="384"/>
                <a:ext cx="1037" cy="1304"/>
              </a:xfrm>
              <a:custGeom>
                <a:avLst/>
                <a:gdLst>
                  <a:gd name="T0" fmla="*/ 320 w 1037"/>
                  <a:gd name="T1" fmla="*/ 1304 h 1304"/>
                  <a:gd name="T2" fmla="*/ 288 w 1037"/>
                  <a:gd name="T3" fmla="*/ 1282 h 1304"/>
                  <a:gd name="T4" fmla="*/ 264 w 1037"/>
                  <a:gd name="T5" fmla="*/ 1261 h 1304"/>
                  <a:gd name="T6" fmla="*/ 239 w 1037"/>
                  <a:gd name="T7" fmla="*/ 1227 h 1304"/>
                  <a:gd name="T8" fmla="*/ 235 w 1037"/>
                  <a:gd name="T9" fmla="*/ 1217 h 1304"/>
                  <a:gd name="T10" fmla="*/ 227 w 1037"/>
                  <a:gd name="T11" fmla="*/ 1178 h 1304"/>
                  <a:gd name="T12" fmla="*/ 225 w 1037"/>
                  <a:gd name="T13" fmla="*/ 1126 h 1304"/>
                  <a:gd name="T14" fmla="*/ 223 w 1037"/>
                  <a:gd name="T15" fmla="*/ 1112 h 1304"/>
                  <a:gd name="T16" fmla="*/ 211 w 1037"/>
                  <a:gd name="T17" fmla="*/ 1061 h 1304"/>
                  <a:gd name="T18" fmla="*/ 197 w 1037"/>
                  <a:gd name="T19" fmla="*/ 1018 h 1304"/>
                  <a:gd name="T20" fmla="*/ 65 w 1037"/>
                  <a:gd name="T21" fmla="*/ 743 h 1304"/>
                  <a:gd name="T22" fmla="*/ 37 w 1037"/>
                  <a:gd name="T23" fmla="*/ 687 h 1304"/>
                  <a:gd name="T24" fmla="*/ 21 w 1037"/>
                  <a:gd name="T25" fmla="*/ 642 h 1304"/>
                  <a:gd name="T26" fmla="*/ 2 w 1037"/>
                  <a:gd name="T27" fmla="*/ 549 h 1304"/>
                  <a:gd name="T28" fmla="*/ 0 w 1037"/>
                  <a:gd name="T29" fmla="*/ 500 h 1304"/>
                  <a:gd name="T30" fmla="*/ 2 w 1037"/>
                  <a:gd name="T31" fmla="*/ 450 h 1304"/>
                  <a:gd name="T32" fmla="*/ 11 w 1037"/>
                  <a:gd name="T33" fmla="*/ 399 h 1304"/>
                  <a:gd name="T34" fmla="*/ 23 w 1037"/>
                  <a:gd name="T35" fmla="*/ 353 h 1304"/>
                  <a:gd name="T36" fmla="*/ 41 w 1037"/>
                  <a:gd name="T37" fmla="*/ 306 h 1304"/>
                  <a:gd name="T38" fmla="*/ 63 w 1037"/>
                  <a:gd name="T39" fmla="*/ 261 h 1304"/>
                  <a:gd name="T40" fmla="*/ 120 w 1037"/>
                  <a:gd name="T41" fmla="*/ 183 h 1304"/>
                  <a:gd name="T42" fmla="*/ 189 w 1037"/>
                  <a:gd name="T43" fmla="*/ 116 h 1304"/>
                  <a:gd name="T44" fmla="*/ 272 w 1037"/>
                  <a:gd name="T45" fmla="*/ 61 h 1304"/>
                  <a:gd name="T46" fmla="*/ 365 w 1037"/>
                  <a:gd name="T47" fmla="*/ 23 h 1304"/>
                  <a:gd name="T48" fmla="*/ 415 w 1037"/>
                  <a:gd name="T49" fmla="*/ 11 h 1304"/>
                  <a:gd name="T50" fmla="*/ 466 w 1037"/>
                  <a:gd name="T51" fmla="*/ 2 h 1304"/>
                  <a:gd name="T52" fmla="*/ 519 w 1037"/>
                  <a:gd name="T53" fmla="*/ 0 h 1304"/>
                  <a:gd name="T54" fmla="*/ 545 w 1037"/>
                  <a:gd name="T55" fmla="*/ 0 h 1304"/>
                  <a:gd name="T56" fmla="*/ 597 w 1037"/>
                  <a:gd name="T57" fmla="*/ 6 h 1304"/>
                  <a:gd name="T58" fmla="*/ 648 w 1037"/>
                  <a:gd name="T59" fmla="*/ 17 h 1304"/>
                  <a:gd name="T60" fmla="*/ 719 w 1037"/>
                  <a:gd name="T61" fmla="*/ 39 h 1304"/>
                  <a:gd name="T62" fmla="*/ 808 w 1037"/>
                  <a:gd name="T63" fmla="*/ 85 h 1304"/>
                  <a:gd name="T64" fmla="*/ 885 w 1037"/>
                  <a:gd name="T65" fmla="*/ 146 h 1304"/>
                  <a:gd name="T66" fmla="*/ 948 w 1037"/>
                  <a:gd name="T67" fmla="*/ 221 h 1304"/>
                  <a:gd name="T68" fmla="*/ 986 w 1037"/>
                  <a:gd name="T69" fmla="*/ 284 h 1304"/>
                  <a:gd name="T70" fmla="*/ 1006 w 1037"/>
                  <a:gd name="T71" fmla="*/ 328 h 1304"/>
                  <a:gd name="T72" fmla="*/ 1020 w 1037"/>
                  <a:gd name="T73" fmla="*/ 375 h 1304"/>
                  <a:gd name="T74" fmla="*/ 1031 w 1037"/>
                  <a:gd name="T75" fmla="*/ 425 h 1304"/>
                  <a:gd name="T76" fmla="*/ 1037 w 1037"/>
                  <a:gd name="T77" fmla="*/ 474 h 1304"/>
                  <a:gd name="T78" fmla="*/ 1037 w 1037"/>
                  <a:gd name="T79" fmla="*/ 500 h 1304"/>
                  <a:gd name="T80" fmla="*/ 1029 w 1037"/>
                  <a:gd name="T81" fmla="*/ 595 h 1304"/>
                  <a:gd name="T82" fmla="*/ 1000 w 1037"/>
                  <a:gd name="T83" fmla="*/ 687 h 1304"/>
                  <a:gd name="T84" fmla="*/ 988 w 1037"/>
                  <a:gd name="T85" fmla="*/ 715 h 1304"/>
                  <a:gd name="T86" fmla="*/ 972 w 1037"/>
                  <a:gd name="T87" fmla="*/ 743 h 1304"/>
                  <a:gd name="T88" fmla="*/ 838 w 1037"/>
                  <a:gd name="T89" fmla="*/ 1018 h 1304"/>
                  <a:gd name="T90" fmla="*/ 816 w 1037"/>
                  <a:gd name="T91" fmla="*/ 1095 h 1304"/>
                  <a:gd name="T92" fmla="*/ 812 w 1037"/>
                  <a:gd name="T93" fmla="*/ 1126 h 1304"/>
                  <a:gd name="T94" fmla="*/ 812 w 1037"/>
                  <a:gd name="T95" fmla="*/ 1150 h 1304"/>
                  <a:gd name="T96" fmla="*/ 804 w 1037"/>
                  <a:gd name="T97" fmla="*/ 1205 h 1304"/>
                  <a:gd name="T98" fmla="*/ 796 w 1037"/>
                  <a:gd name="T99" fmla="*/ 1227 h 1304"/>
                  <a:gd name="T100" fmla="*/ 788 w 1037"/>
                  <a:gd name="T101" fmla="*/ 1241 h 1304"/>
                  <a:gd name="T102" fmla="*/ 763 w 1037"/>
                  <a:gd name="T103" fmla="*/ 1271 h 1304"/>
                  <a:gd name="T104" fmla="*/ 735 w 1037"/>
                  <a:gd name="T105" fmla="*/ 1294 h 1304"/>
                  <a:gd name="T106" fmla="*/ 519 w 1037"/>
                  <a:gd name="T107" fmla="*/ 1304 h 13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037" h="1304">
                    <a:moveTo>
                      <a:pt x="320" y="1304"/>
                    </a:moveTo>
                    <a:lnTo>
                      <a:pt x="320" y="1304"/>
                    </a:lnTo>
                    <a:lnTo>
                      <a:pt x="302" y="1294"/>
                    </a:lnTo>
                    <a:lnTo>
                      <a:pt x="288" y="1282"/>
                    </a:lnTo>
                    <a:lnTo>
                      <a:pt x="274" y="1271"/>
                    </a:lnTo>
                    <a:lnTo>
                      <a:pt x="264" y="1261"/>
                    </a:lnTo>
                    <a:lnTo>
                      <a:pt x="247" y="1241"/>
                    </a:lnTo>
                    <a:lnTo>
                      <a:pt x="239" y="1227"/>
                    </a:lnTo>
                    <a:lnTo>
                      <a:pt x="239" y="1227"/>
                    </a:lnTo>
                    <a:lnTo>
                      <a:pt x="235" y="1217"/>
                    </a:lnTo>
                    <a:lnTo>
                      <a:pt x="233" y="1205"/>
                    </a:lnTo>
                    <a:lnTo>
                      <a:pt x="227" y="1178"/>
                    </a:lnTo>
                    <a:lnTo>
                      <a:pt x="225" y="1150"/>
                    </a:lnTo>
                    <a:lnTo>
                      <a:pt x="225" y="1126"/>
                    </a:lnTo>
                    <a:lnTo>
                      <a:pt x="225" y="1126"/>
                    </a:lnTo>
                    <a:lnTo>
                      <a:pt x="223" y="1112"/>
                    </a:lnTo>
                    <a:lnTo>
                      <a:pt x="221" y="1095"/>
                    </a:lnTo>
                    <a:lnTo>
                      <a:pt x="211" y="1061"/>
                    </a:lnTo>
                    <a:lnTo>
                      <a:pt x="197" y="1018"/>
                    </a:lnTo>
                    <a:lnTo>
                      <a:pt x="197" y="1018"/>
                    </a:lnTo>
                    <a:lnTo>
                      <a:pt x="65" y="743"/>
                    </a:lnTo>
                    <a:lnTo>
                      <a:pt x="65" y="743"/>
                    </a:lnTo>
                    <a:lnTo>
                      <a:pt x="49" y="715"/>
                    </a:lnTo>
                    <a:lnTo>
                      <a:pt x="37" y="687"/>
                    </a:lnTo>
                    <a:lnTo>
                      <a:pt x="37" y="687"/>
                    </a:lnTo>
                    <a:lnTo>
                      <a:pt x="21" y="642"/>
                    </a:lnTo>
                    <a:lnTo>
                      <a:pt x="9" y="595"/>
                    </a:lnTo>
                    <a:lnTo>
                      <a:pt x="2" y="549"/>
                    </a:lnTo>
                    <a:lnTo>
                      <a:pt x="0" y="500"/>
                    </a:lnTo>
                    <a:lnTo>
                      <a:pt x="0" y="500"/>
                    </a:lnTo>
                    <a:lnTo>
                      <a:pt x="0" y="474"/>
                    </a:lnTo>
                    <a:lnTo>
                      <a:pt x="2" y="450"/>
                    </a:lnTo>
                    <a:lnTo>
                      <a:pt x="7" y="425"/>
                    </a:lnTo>
                    <a:lnTo>
                      <a:pt x="11" y="399"/>
                    </a:lnTo>
                    <a:lnTo>
                      <a:pt x="17" y="375"/>
                    </a:lnTo>
                    <a:lnTo>
                      <a:pt x="23" y="353"/>
                    </a:lnTo>
                    <a:lnTo>
                      <a:pt x="31" y="328"/>
                    </a:lnTo>
                    <a:lnTo>
                      <a:pt x="41" y="306"/>
                    </a:lnTo>
                    <a:lnTo>
                      <a:pt x="51" y="284"/>
                    </a:lnTo>
                    <a:lnTo>
                      <a:pt x="63" y="261"/>
                    </a:lnTo>
                    <a:lnTo>
                      <a:pt x="90" y="221"/>
                    </a:lnTo>
                    <a:lnTo>
                      <a:pt x="120" y="183"/>
                    </a:lnTo>
                    <a:lnTo>
                      <a:pt x="152" y="146"/>
                    </a:lnTo>
                    <a:lnTo>
                      <a:pt x="189" y="116"/>
                    </a:lnTo>
                    <a:lnTo>
                      <a:pt x="229" y="85"/>
                    </a:lnTo>
                    <a:lnTo>
                      <a:pt x="272" y="61"/>
                    </a:lnTo>
                    <a:lnTo>
                      <a:pt x="318" y="39"/>
                    </a:lnTo>
                    <a:lnTo>
                      <a:pt x="365" y="23"/>
                    </a:lnTo>
                    <a:lnTo>
                      <a:pt x="389" y="17"/>
                    </a:lnTo>
                    <a:lnTo>
                      <a:pt x="415" y="11"/>
                    </a:lnTo>
                    <a:lnTo>
                      <a:pt x="440" y="6"/>
                    </a:lnTo>
                    <a:lnTo>
                      <a:pt x="466" y="2"/>
                    </a:lnTo>
                    <a:lnTo>
                      <a:pt x="492" y="0"/>
                    </a:lnTo>
                    <a:lnTo>
                      <a:pt x="519" y="0"/>
                    </a:lnTo>
                    <a:lnTo>
                      <a:pt x="519" y="0"/>
                    </a:lnTo>
                    <a:lnTo>
                      <a:pt x="545" y="0"/>
                    </a:lnTo>
                    <a:lnTo>
                      <a:pt x="571" y="2"/>
                    </a:lnTo>
                    <a:lnTo>
                      <a:pt x="597" y="6"/>
                    </a:lnTo>
                    <a:lnTo>
                      <a:pt x="622" y="11"/>
                    </a:lnTo>
                    <a:lnTo>
                      <a:pt x="648" y="17"/>
                    </a:lnTo>
                    <a:lnTo>
                      <a:pt x="672" y="23"/>
                    </a:lnTo>
                    <a:lnTo>
                      <a:pt x="719" y="39"/>
                    </a:lnTo>
                    <a:lnTo>
                      <a:pt x="765" y="61"/>
                    </a:lnTo>
                    <a:lnTo>
                      <a:pt x="808" y="85"/>
                    </a:lnTo>
                    <a:lnTo>
                      <a:pt x="846" y="116"/>
                    </a:lnTo>
                    <a:lnTo>
                      <a:pt x="885" y="146"/>
                    </a:lnTo>
                    <a:lnTo>
                      <a:pt x="917" y="183"/>
                    </a:lnTo>
                    <a:lnTo>
                      <a:pt x="948" y="221"/>
                    </a:lnTo>
                    <a:lnTo>
                      <a:pt x="974" y="261"/>
                    </a:lnTo>
                    <a:lnTo>
                      <a:pt x="986" y="284"/>
                    </a:lnTo>
                    <a:lnTo>
                      <a:pt x="996" y="306"/>
                    </a:lnTo>
                    <a:lnTo>
                      <a:pt x="1006" y="328"/>
                    </a:lnTo>
                    <a:lnTo>
                      <a:pt x="1014" y="353"/>
                    </a:lnTo>
                    <a:lnTo>
                      <a:pt x="1020" y="375"/>
                    </a:lnTo>
                    <a:lnTo>
                      <a:pt x="1027" y="399"/>
                    </a:lnTo>
                    <a:lnTo>
                      <a:pt x="1031" y="425"/>
                    </a:lnTo>
                    <a:lnTo>
                      <a:pt x="1035" y="450"/>
                    </a:lnTo>
                    <a:lnTo>
                      <a:pt x="1037" y="474"/>
                    </a:lnTo>
                    <a:lnTo>
                      <a:pt x="1037" y="500"/>
                    </a:lnTo>
                    <a:lnTo>
                      <a:pt x="1037" y="500"/>
                    </a:lnTo>
                    <a:lnTo>
                      <a:pt x="1035" y="549"/>
                    </a:lnTo>
                    <a:lnTo>
                      <a:pt x="1029" y="595"/>
                    </a:lnTo>
                    <a:lnTo>
                      <a:pt x="1016" y="642"/>
                    </a:lnTo>
                    <a:lnTo>
                      <a:pt x="1000" y="687"/>
                    </a:lnTo>
                    <a:lnTo>
                      <a:pt x="1000" y="687"/>
                    </a:lnTo>
                    <a:lnTo>
                      <a:pt x="988" y="715"/>
                    </a:lnTo>
                    <a:lnTo>
                      <a:pt x="972" y="743"/>
                    </a:lnTo>
                    <a:lnTo>
                      <a:pt x="972" y="743"/>
                    </a:lnTo>
                    <a:lnTo>
                      <a:pt x="838" y="1018"/>
                    </a:lnTo>
                    <a:lnTo>
                      <a:pt x="838" y="1018"/>
                    </a:lnTo>
                    <a:lnTo>
                      <a:pt x="826" y="1061"/>
                    </a:lnTo>
                    <a:lnTo>
                      <a:pt x="816" y="1095"/>
                    </a:lnTo>
                    <a:lnTo>
                      <a:pt x="812" y="1112"/>
                    </a:lnTo>
                    <a:lnTo>
                      <a:pt x="812" y="1126"/>
                    </a:lnTo>
                    <a:lnTo>
                      <a:pt x="812" y="1126"/>
                    </a:lnTo>
                    <a:lnTo>
                      <a:pt x="812" y="1150"/>
                    </a:lnTo>
                    <a:lnTo>
                      <a:pt x="808" y="1178"/>
                    </a:lnTo>
                    <a:lnTo>
                      <a:pt x="804" y="1205"/>
                    </a:lnTo>
                    <a:lnTo>
                      <a:pt x="802" y="1217"/>
                    </a:lnTo>
                    <a:lnTo>
                      <a:pt x="796" y="1227"/>
                    </a:lnTo>
                    <a:lnTo>
                      <a:pt x="796" y="1227"/>
                    </a:lnTo>
                    <a:lnTo>
                      <a:pt x="788" y="1241"/>
                    </a:lnTo>
                    <a:lnTo>
                      <a:pt x="774" y="1261"/>
                    </a:lnTo>
                    <a:lnTo>
                      <a:pt x="763" y="1271"/>
                    </a:lnTo>
                    <a:lnTo>
                      <a:pt x="749" y="1282"/>
                    </a:lnTo>
                    <a:lnTo>
                      <a:pt x="735" y="1294"/>
                    </a:lnTo>
                    <a:lnTo>
                      <a:pt x="717" y="1304"/>
                    </a:lnTo>
                    <a:lnTo>
                      <a:pt x="519" y="1304"/>
                    </a:lnTo>
                    <a:lnTo>
                      <a:pt x="320" y="1304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5" name="Freeform 169"/>
              <p:cNvSpPr>
                <a:spLocks/>
              </p:cNvSpPr>
              <p:nvPr/>
            </p:nvSpPr>
            <p:spPr bwMode="auto">
              <a:xfrm>
                <a:off x="2219" y="384"/>
                <a:ext cx="1041" cy="1304"/>
              </a:xfrm>
              <a:custGeom>
                <a:avLst/>
                <a:gdLst>
                  <a:gd name="T0" fmla="*/ 521 w 1041"/>
                  <a:gd name="T1" fmla="*/ 0 h 1304"/>
                  <a:gd name="T2" fmla="*/ 468 w 1041"/>
                  <a:gd name="T3" fmla="*/ 2 h 1304"/>
                  <a:gd name="T4" fmla="*/ 417 w 1041"/>
                  <a:gd name="T5" fmla="*/ 11 h 1304"/>
                  <a:gd name="T6" fmla="*/ 367 w 1041"/>
                  <a:gd name="T7" fmla="*/ 23 h 1304"/>
                  <a:gd name="T8" fmla="*/ 274 w 1041"/>
                  <a:gd name="T9" fmla="*/ 61 h 1304"/>
                  <a:gd name="T10" fmla="*/ 191 w 1041"/>
                  <a:gd name="T11" fmla="*/ 114 h 1304"/>
                  <a:gd name="T12" fmla="*/ 120 w 1041"/>
                  <a:gd name="T13" fmla="*/ 183 h 1304"/>
                  <a:gd name="T14" fmla="*/ 63 w 1041"/>
                  <a:gd name="T15" fmla="*/ 261 h 1304"/>
                  <a:gd name="T16" fmla="*/ 43 w 1041"/>
                  <a:gd name="T17" fmla="*/ 306 h 1304"/>
                  <a:gd name="T18" fmla="*/ 25 w 1041"/>
                  <a:gd name="T19" fmla="*/ 353 h 1304"/>
                  <a:gd name="T20" fmla="*/ 11 w 1041"/>
                  <a:gd name="T21" fmla="*/ 399 h 1304"/>
                  <a:gd name="T22" fmla="*/ 4 w 1041"/>
                  <a:gd name="T23" fmla="*/ 450 h 1304"/>
                  <a:gd name="T24" fmla="*/ 0 w 1041"/>
                  <a:gd name="T25" fmla="*/ 500 h 1304"/>
                  <a:gd name="T26" fmla="*/ 2 w 1041"/>
                  <a:gd name="T27" fmla="*/ 549 h 1304"/>
                  <a:gd name="T28" fmla="*/ 23 w 1041"/>
                  <a:gd name="T29" fmla="*/ 642 h 1304"/>
                  <a:gd name="T30" fmla="*/ 37 w 1041"/>
                  <a:gd name="T31" fmla="*/ 687 h 1304"/>
                  <a:gd name="T32" fmla="*/ 65 w 1041"/>
                  <a:gd name="T33" fmla="*/ 743 h 1304"/>
                  <a:gd name="T34" fmla="*/ 199 w 1041"/>
                  <a:gd name="T35" fmla="*/ 1018 h 1304"/>
                  <a:gd name="T36" fmla="*/ 213 w 1041"/>
                  <a:gd name="T37" fmla="*/ 1061 h 1304"/>
                  <a:gd name="T38" fmla="*/ 225 w 1041"/>
                  <a:gd name="T39" fmla="*/ 1114 h 1304"/>
                  <a:gd name="T40" fmla="*/ 227 w 1041"/>
                  <a:gd name="T41" fmla="*/ 1126 h 1304"/>
                  <a:gd name="T42" fmla="*/ 229 w 1041"/>
                  <a:gd name="T43" fmla="*/ 1178 h 1304"/>
                  <a:gd name="T44" fmla="*/ 237 w 1041"/>
                  <a:gd name="T45" fmla="*/ 1219 h 1304"/>
                  <a:gd name="T46" fmla="*/ 241 w 1041"/>
                  <a:gd name="T47" fmla="*/ 1229 h 1304"/>
                  <a:gd name="T48" fmla="*/ 266 w 1041"/>
                  <a:gd name="T49" fmla="*/ 1261 h 1304"/>
                  <a:gd name="T50" fmla="*/ 288 w 1041"/>
                  <a:gd name="T51" fmla="*/ 1284 h 1304"/>
                  <a:gd name="T52" fmla="*/ 322 w 1041"/>
                  <a:gd name="T53" fmla="*/ 1304 h 1304"/>
                  <a:gd name="T54" fmla="*/ 719 w 1041"/>
                  <a:gd name="T55" fmla="*/ 1304 h 1304"/>
                  <a:gd name="T56" fmla="*/ 737 w 1041"/>
                  <a:gd name="T57" fmla="*/ 1294 h 1304"/>
                  <a:gd name="T58" fmla="*/ 765 w 1041"/>
                  <a:gd name="T59" fmla="*/ 1271 h 1304"/>
                  <a:gd name="T60" fmla="*/ 792 w 1041"/>
                  <a:gd name="T61" fmla="*/ 1243 h 1304"/>
                  <a:gd name="T62" fmla="*/ 800 w 1041"/>
                  <a:gd name="T63" fmla="*/ 1229 h 1304"/>
                  <a:gd name="T64" fmla="*/ 806 w 1041"/>
                  <a:gd name="T65" fmla="*/ 1207 h 1304"/>
                  <a:gd name="T66" fmla="*/ 814 w 1041"/>
                  <a:gd name="T67" fmla="*/ 1152 h 1304"/>
                  <a:gd name="T68" fmla="*/ 814 w 1041"/>
                  <a:gd name="T69" fmla="*/ 1126 h 1304"/>
                  <a:gd name="T70" fmla="*/ 818 w 1041"/>
                  <a:gd name="T71" fmla="*/ 1097 h 1304"/>
                  <a:gd name="T72" fmla="*/ 842 w 1041"/>
                  <a:gd name="T73" fmla="*/ 1018 h 1304"/>
                  <a:gd name="T74" fmla="*/ 976 w 1041"/>
                  <a:gd name="T75" fmla="*/ 743 h 1304"/>
                  <a:gd name="T76" fmla="*/ 990 w 1041"/>
                  <a:gd name="T77" fmla="*/ 715 h 1304"/>
                  <a:gd name="T78" fmla="*/ 1002 w 1041"/>
                  <a:gd name="T79" fmla="*/ 687 h 1304"/>
                  <a:gd name="T80" fmla="*/ 1031 w 1041"/>
                  <a:gd name="T81" fmla="*/ 597 h 1304"/>
                  <a:gd name="T82" fmla="*/ 1041 w 1041"/>
                  <a:gd name="T83" fmla="*/ 500 h 1304"/>
                  <a:gd name="T84" fmla="*/ 1039 w 1041"/>
                  <a:gd name="T85" fmla="*/ 474 h 1304"/>
                  <a:gd name="T86" fmla="*/ 1035 w 1041"/>
                  <a:gd name="T87" fmla="*/ 423 h 1304"/>
                  <a:gd name="T88" fmla="*/ 1022 w 1041"/>
                  <a:gd name="T89" fmla="*/ 375 h 1304"/>
                  <a:gd name="T90" fmla="*/ 1008 w 1041"/>
                  <a:gd name="T91" fmla="*/ 328 h 1304"/>
                  <a:gd name="T92" fmla="*/ 988 w 1041"/>
                  <a:gd name="T93" fmla="*/ 284 h 1304"/>
                  <a:gd name="T94" fmla="*/ 950 w 1041"/>
                  <a:gd name="T95" fmla="*/ 221 h 1304"/>
                  <a:gd name="T96" fmla="*/ 887 w 1041"/>
                  <a:gd name="T97" fmla="*/ 146 h 1304"/>
                  <a:gd name="T98" fmla="*/ 810 w 1041"/>
                  <a:gd name="T99" fmla="*/ 85 h 1304"/>
                  <a:gd name="T100" fmla="*/ 721 w 1041"/>
                  <a:gd name="T101" fmla="*/ 39 h 1304"/>
                  <a:gd name="T102" fmla="*/ 650 w 1041"/>
                  <a:gd name="T103" fmla="*/ 17 h 1304"/>
                  <a:gd name="T104" fmla="*/ 599 w 1041"/>
                  <a:gd name="T105" fmla="*/ 6 h 1304"/>
                  <a:gd name="T106" fmla="*/ 547 w 1041"/>
                  <a:gd name="T107" fmla="*/ 0 h 13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041" h="1304">
                    <a:moveTo>
                      <a:pt x="521" y="0"/>
                    </a:moveTo>
                    <a:lnTo>
                      <a:pt x="521" y="0"/>
                    </a:lnTo>
                    <a:lnTo>
                      <a:pt x="494" y="0"/>
                    </a:lnTo>
                    <a:lnTo>
                      <a:pt x="468" y="2"/>
                    </a:lnTo>
                    <a:lnTo>
                      <a:pt x="442" y="6"/>
                    </a:lnTo>
                    <a:lnTo>
                      <a:pt x="417" y="11"/>
                    </a:lnTo>
                    <a:lnTo>
                      <a:pt x="391" y="17"/>
                    </a:lnTo>
                    <a:lnTo>
                      <a:pt x="367" y="23"/>
                    </a:lnTo>
                    <a:lnTo>
                      <a:pt x="320" y="39"/>
                    </a:lnTo>
                    <a:lnTo>
                      <a:pt x="274" y="61"/>
                    </a:lnTo>
                    <a:lnTo>
                      <a:pt x="231" y="85"/>
                    </a:lnTo>
                    <a:lnTo>
                      <a:pt x="191" y="114"/>
                    </a:lnTo>
                    <a:lnTo>
                      <a:pt x="154" y="146"/>
                    </a:lnTo>
                    <a:lnTo>
                      <a:pt x="120" y="183"/>
                    </a:lnTo>
                    <a:lnTo>
                      <a:pt x="89" y="221"/>
                    </a:lnTo>
                    <a:lnTo>
                      <a:pt x="63" y="261"/>
                    </a:lnTo>
                    <a:lnTo>
                      <a:pt x="53" y="284"/>
                    </a:lnTo>
                    <a:lnTo>
                      <a:pt x="43" y="306"/>
                    </a:lnTo>
                    <a:lnTo>
                      <a:pt x="33" y="328"/>
                    </a:lnTo>
                    <a:lnTo>
                      <a:pt x="25" y="353"/>
                    </a:lnTo>
                    <a:lnTo>
                      <a:pt x="17" y="375"/>
                    </a:lnTo>
                    <a:lnTo>
                      <a:pt x="11" y="399"/>
                    </a:lnTo>
                    <a:lnTo>
                      <a:pt x="7" y="423"/>
                    </a:lnTo>
                    <a:lnTo>
                      <a:pt x="4" y="450"/>
                    </a:lnTo>
                    <a:lnTo>
                      <a:pt x="2" y="474"/>
                    </a:lnTo>
                    <a:lnTo>
                      <a:pt x="0" y="500"/>
                    </a:lnTo>
                    <a:lnTo>
                      <a:pt x="0" y="500"/>
                    </a:lnTo>
                    <a:lnTo>
                      <a:pt x="2" y="549"/>
                    </a:lnTo>
                    <a:lnTo>
                      <a:pt x="11" y="597"/>
                    </a:lnTo>
                    <a:lnTo>
                      <a:pt x="23" y="642"/>
                    </a:lnTo>
                    <a:lnTo>
                      <a:pt x="37" y="687"/>
                    </a:lnTo>
                    <a:lnTo>
                      <a:pt x="37" y="687"/>
                    </a:lnTo>
                    <a:lnTo>
                      <a:pt x="51" y="715"/>
                    </a:lnTo>
                    <a:lnTo>
                      <a:pt x="65" y="743"/>
                    </a:lnTo>
                    <a:lnTo>
                      <a:pt x="65" y="743"/>
                    </a:lnTo>
                    <a:lnTo>
                      <a:pt x="199" y="1018"/>
                    </a:lnTo>
                    <a:lnTo>
                      <a:pt x="199" y="1018"/>
                    </a:lnTo>
                    <a:lnTo>
                      <a:pt x="213" y="1061"/>
                    </a:lnTo>
                    <a:lnTo>
                      <a:pt x="223" y="1097"/>
                    </a:lnTo>
                    <a:lnTo>
                      <a:pt x="225" y="1114"/>
                    </a:lnTo>
                    <a:lnTo>
                      <a:pt x="227" y="1126"/>
                    </a:lnTo>
                    <a:lnTo>
                      <a:pt x="227" y="1126"/>
                    </a:lnTo>
                    <a:lnTo>
                      <a:pt x="227" y="1152"/>
                    </a:lnTo>
                    <a:lnTo>
                      <a:pt x="229" y="1178"/>
                    </a:lnTo>
                    <a:lnTo>
                      <a:pt x="233" y="1207"/>
                    </a:lnTo>
                    <a:lnTo>
                      <a:pt x="237" y="1219"/>
                    </a:lnTo>
                    <a:lnTo>
                      <a:pt x="241" y="1229"/>
                    </a:lnTo>
                    <a:lnTo>
                      <a:pt x="241" y="1229"/>
                    </a:lnTo>
                    <a:lnTo>
                      <a:pt x="249" y="1243"/>
                    </a:lnTo>
                    <a:lnTo>
                      <a:pt x="266" y="1261"/>
                    </a:lnTo>
                    <a:lnTo>
                      <a:pt x="276" y="1271"/>
                    </a:lnTo>
                    <a:lnTo>
                      <a:pt x="288" y="1284"/>
                    </a:lnTo>
                    <a:lnTo>
                      <a:pt x="304" y="1294"/>
                    </a:lnTo>
                    <a:lnTo>
                      <a:pt x="322" y="1304"/>
                    </a:lnTo>
                    <a:lnTo>
                      <a:pt x="521" y="1304"/>
                    </a:lnTo>
                    <a:lnTo>
                      <a:pt x="719" y="1304"/>
                    </a:lnTo>
                    <a:lnTo>
                      <a:pt x="719" y="1304"/>
                    </a:lnTo>
                    <a:lnTo>
                      <a:pt x="737" y="1294"/>
                    </a:lnTo>
                    <a:lnTo>
                      <a:pt x="751" y="1284"/>
                    </a:lnTo>
                    <a:lnTo>
                      <a:pt x="765" y="1271"/>
                    </a:lnTo>
                    <a:lnTo>
                      <a:pt x="776" y="1261"/>
                    </a:lnTo>
                    <a:lnTo>
                      <a:pt x="792" y="1243"/>
                    </a:lnTo>
                    <a:lnTo>
                      <a:pt x="800" y="1229"/>
                    </a:lnTo>
                    <a:lnTo>
                      <a:pt x="800" y="1229"/>
                    </a:lnTo>
                    <a:lnTo>
                      <a:pt x="804" y="1219"/>
                    </a:lnTo>
                    <a:lnTo>
                      <a:pt x="806" y="1207"/>
                    </a:lnTo>
                    <a:lnTo>
                      <a:pt x="812" y="1178"/>
                    </a:lnTo>
                    <a:lnTo>
                      <a:pt x="814" y="1152"/>
                    </a:lnTo>
                    <a:lnTo>
                      <a:pt x="814" y="1126"/>
                    </a:lnTo>
                    <a:lnTo>
                      <a:pt x="814" y="1126"/>
                    </a:lnTo>
                    <a:lnTo>
                      <a:pt x="816" y="1114"/>
                    </a:lnTo>
                    <a:lnTo>
                      <a:pt x="818" y="1097"/>
                    </a:lnTo>
                    <a:lnTo>
                      <a:pt x="828" y="1061"/>
                    </a:lnTo>
                    <a:lnTo>
                      <a:pt x="842" y="1018"/>
                    </a:lnTo>
                    <a:lnTo>
                      <a:pt x="842" y="1018"/>
                    </a:lnTo>
                    <a:lnTo>
                      <a:pt x="976" y="743"/>
                    </a:lnTo>
                    <a:lnTo>
                      <a:pt x="976" y="743"/>
                    </a:lnTo>
                    <a:lnTo>
                      <a:pt x="990" y="715"/>
                    </a:lnTo>
                    <a:lnTo>
                      <a:pt x="1002" y="687"/>
                    </a:lnTo>
                    <a:lnTo>
                      <a:pt x="1002" y="687"/>
                    </a:lnTo>
                    <a:lnTo>
                      <a:pt x="1018" y="642"/>
                    </a:lnTo>
                    <a:lnTo>
                      <a:pt x="1031" y="597"/>
                    </a:lnTo>
                    <a:lnTo>
                      <a:pt x="1037" y="549"/>
                    </a:lnTo>
                    <a:lnTo>
                      <a:pt x="1041" y="500"/>
                    </a:lnTo>
                    <a:lnTo>
                      <a:pt x="1041" y="500"/>
                    </a:lnTo>
                    <a:lnTo>
                      <a:pt x="1039" y="474"/>
                    </a:lnTo>
                    <a:lnTo>
                      <a:pt x="1037" y="450"/>
                    </a:lnTo>
                    <a:lnTo>
                      <a:pt x="1035" y="423"/>
                    </a:lnTo>
                    <a:lnTo>
                      <a:pt x="1029" y="399"/>
                    </a:lnTo>
                    <a:lnTo>
                      <a:pt x="1022" y="375"/>
                    </a:lnTo>
                    <a:lnTo>
                      <a:pt x="1016" y="353"/>
                    </a:lnTo>
                    <a:lnTo>
                      <a:pt x="1008" y="328"/>
                    </a:lnTo>
                    <a:lnTo>
                      <a:pt x="998" y="306"/>
                    </a:lnTo>
                    <a:lnTo>
                      <a:pt x="988" y="284"/>
                    </a:lnTo>
                    <a:lnTo>
                      <a:pt x="976" y="261"/>
                    </a:lnTo>
                    <a:lnTo>
                      <a:pt x="950" y="221"/>
                    </a:lnTo>
                    <a:lnTo>
                      <a:pt x="921" y="183"/>
                    </a:lnTo>
                    <a:lnTo>
                      <a:pt x="887" y="146"/>
                    </a:lnTo>
                    <a:lnTo>
                      <a:pt x="850" y="114"/>
                    </a:lnTo>
                    <a:lnTo>
                      <a:pt x="810" y="85"/>
                    </a:lnTo>
                    <a:lnTo>
                      <a:pt x="767" y="61"/>
                    </a:lnTo>
                    <a:lnTo>
                      <a:pt x="721" y="39"/>
                    </a:lnTo>
                    <a:lnTo>
                      <a:pt x="674" y="23"/>
                    </a:lnTo>
                    <a:lnTo>
                      <a:pt x="650" y="17"/>
                    </a:lnTo>
                    <a:lnTo>
                      <a:pt x="624" y="11"/>
                    </a:lnTo>
                    <a:lnTo>
                      <a:pt x="599" y="6"/>
                    </a:lnTo>
                    <a:lnTo>
                      <a:pt x="573" y="2"/>
                    </a:lnTo>
                    <a:lnTo>
                      <a:pt x="547" y="0"/>
                    </a:lnTo>
                    <a:lnTo>
                      <a:pt x="521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6" name="Freeform 170"/>
              <p:cNvSpPr>
                <a:spLocks noEditPoints="1"/>
              </p:cNvSpPr>
              <p:nvPr/>
            </p:nvSpPr>
            <p:spPr bwMode="auto">
              <a:xfrm>
                <a:off x="2221" y="384"/>
                <a:ext cx="1037" cy="1304"/>
              </a:xfrm>
              <a:custGeom>
                <a:avLst/>
                <a:gdLst>
                  <a:gd name="T0" fmla="*/ 288 w 1037"/>
                  <a:gd name="T1" fmla="*/ 1282 h 1304"/>
                  <a:gd name="T2" fmla="*/ 241 w 1037"/>
                  <a:gd name="T3" fmla="*/ 1227 h 1304"/>
                  <a:gd name="T4" fmla="*/ 229 w 1037"/>
                  <a:gd name="T5" fmla="*/ 1178 h 1304"/>
                  <a:gd name="T6" fmla="*/ 225 w 1037"/>
                  <a:gd name="T7" fmla="*/ 1112 h 1304"/>
                  <a:gd name="T8" fmla="*/ 199 w 1037"/>
                  <a:gd name="T9" fmla="*/ 1018 h 1304"/>
                  <a:gd name="T10" fmla="*/ 37 w 1037"/>
                  <a:gd name="T11" fmla="*/ 687 h 1304"/>
                  <a:gd name="T12" fmla="*/ 2 w 1037"/>
                  <a:gd name="T13" fmla="*/ 549 h 1304"/>
                  <a:gd name="T14" fmla="*/ 2 w 1037"/>
                  <a:gd name="T15" fmla="*/ 450 h 1304"/>
                  <a:gd name="T16" fmla="*/ 25 w 1037"/>
                  <a:gd name="T17" fmla="*/ 353 h 1304"/>
                  <a:gd name="T18" fmla="*/ 63 w 1037"/>
                  <a:gd name="T19" fmla="*/ 264 h 1304"/>
                  <a:gd name="T20" fmla="*/ 191 w 1037"/>
                  <a:gd name="T21" fmla="*/ 116 h 1304"/>
                  <a:gd name="T22" fmla="*/ 365 w 1037"/>
                  <a:gd name="T23" fmla="*/ 23 h 1304"/>
                  <a:gd name="T24" fmla="*/ 466 w 1037"/>
                  <a:gd name="T25" fmla="*/ 4 h 1304"/>
                  <a:gd name="T26" fmla="*/ 545 w 1037"/>
                  <a:gd name="T27" fmla="*/ 2 h 1304"/>
                  <a:gd name="T28" fmla="*/ 648 w 1037"/>
                  <a:gd name="T29" fmla="*/ 17 h 1304"/>
                  <a:gd name="T30" fmla="*/ 808 w 1037"/>
                  <a:gd name="T31" fmla="*/ 87 h 1304"/>
                  <a:gd name="T32" fmla="*/ 948 w 1037"/>
                  <a:gd name="T33" fmla="*/ 221 h 1304"/>
                  <a:gd name="T34" fmla="*/ 1004 w 1037"/>
                  <a:gd name="T35" fmla="*/ 328 h 1304"/>
                  <a:gd name="T36" fmla="*/ 1031 w 1037"/>
                  <a:gd name="T37" fmla="*/ 425 h 1304"/>
                  <a:gd name="T38" fmla="*/ 1037 w 1037"/>
                  <a:gd name="T39" fmla="*/ 500 h 1304"/>
                  <a:gd name="T40" fmla="*/ 1000 w 1037"/>
                  <a:gd name="T41" fmla="*/ 687 h 1304"/>
                  <a:gd name="T42" fmla="*/ 972 w 1037"/>
                  <a:gd name="T43" fmla="*/ 743 h 1304"/>
                  <a:gd name="T44" fmla="*/ 816 w 1037"/>
                  <a:gd name="T45" fmla="*/ 1095 h 1304"/>
                  <a:gd name="T46" fmla="*/ 810 w 1037"/>
                  <a:gd name="T47" fmla="*/ 1150 h 1304"/>
                  <a:gd name="T48" fmla="*/ 796 w 1037"/>
                  <a:gd name="T49" fmla="*/ 1227 h 1304"/>
                  <a:gd name="T50" fmla="*/ 761 w 1037"/>
                  <a:gd name="T51" fmla="*/ 1269 h 1304"/>
                  <a:gd name="T52" fmla="*/ 519 w 1037"/>
                  <a:gd name="T53" fmla="*/ 1302 h 1304"/>
                  <a:gd name="T54" fmla="*/ 492 w 1037"/>
                  <a:gd name="T55" fmla="*/ 0 h 1304"/>
                  <a:gd name="T56" fmla="*/ 389 w 1037"/>
                  <a:gd name="T57" fmla="*/ 17 h 1304"/>
                  <a:gd name="T58" fmla="*/ 229 w 1037"/>
                  <a:gd name="T59" fmla="*/ 85 h 1304"/>
                  <a:gd name="T60" fmla="*/ 90 w 1037"/>
                  <a:gd name="T61" fmla="*/ 221 h 1304"/>
                  <a:gd name="T62" fmla="*/ 31 w 1037"/>
                  <a:gd name="T63" fmla="*/ 328 h 1304"/>
                  <a:gd name="T64" fmla="*/ 7 w 1037"/>
                  <a:gd name="T65" fmla="*/ 425 h 1304"/>
                  <a:gd name="T66" fmla="*/ 0 w 1037"/>
                  <a:gd name="T67" fmla="*/ 500 h 1304"/>
                  <a:gd name="T68" fmla="*/ 37 w 1037"/>
                  <a:gd name="T69" fmla="*/ 687 h 1304"/>
                  <a:gd name="T70" fmla="*/ 65 w 1037"/>
                  <a:gd name="T71" fmla="*/ 743 h 1304"/>
                  <a:gd name="T72" fmla="*/ 221 w 1037"/>
                  <a:gd name="T73" fmla="*/ 1095 h 1304"/>
                  <a:gd name="T74" fmla="*/ 225 w 1037"/>
                  <a:gd name="T75" fmla="*/ 1150 h 1304"/>
                  <a:gd name="T76" fmla="*/ 239 w 1037"/>
                  <a:gd name="T77" fmla="*/ 1227 h 1304"/>
                  <a:gd name="T78" fmla="*/ 274 w 1037"/>
                  <a:gd name="T79" fmla="*/ 1271 h 1304"/>
                  <a:gd name="T80" fmla="*/ 519 w 1037"/>
                  <a:gd name="T81" fmla="*/ 1304 h 1304"/>
                  <a:gd name="T82" fmla="*/ 749 w 1037"/>
                  <a:gd name="T83" fmla="*/ 1282 h 1304"/>
                  <a:gd name="T84" fmla="*/ 796 w 1037"/>
                  <a:gd name="T85" fmla="*/ 1227 h 1304"/>
                  <a:gd name="T86" fmla="*/ 808 w 1037"/>
                  <a:gd name="T87" fmla="*/ 1178 h 1304"/>
                  <a:gd name="T88" fmla="*/ 812 w 1037"/>
                  <a:gd name="T89" fmla="*/ 1112 h 1304"/>
                  <a:gd name="T90" fmla="*/ 838 w 1037"/>
                  <a:gd name="T91" fmla="*/ 1018 h 1304"/>
                  <a:gd name="T92" fmla="*/ 1000 w 1037"/>
                  <a:gd name="T93" fmla="*/ 687 h 1304"/>
                  <a:gd name="T94" fmla="*/ 1035 w 1037"/>
                  <a:gd name="T95" fmla="*/ 549 h 1304"/>
                  <a:gd name="T96" fmla="*/ 1035 w 1037"/>
                  <a:gd name="T97" fmla="*/ 450 h 1304"/>
                  <a:gd name="T98" fmla="*/ 1014 w 1037"/>
                  <a:gd name="T99" fmla="*/ 353 h 1304"/>
                  <a:gd name="T100" fmla="*/ 974 w 1037"/>
                  <a:gd name="T101" fmla="*/ 261 h 1304"/>
                  <a:gd name="T102" fmla="*/ 846 w 1037"/>
                  <a:gd name="T103" fmla="*/ 116 h 1304"/>
                  <a:gd name="T104" fmla="*/ 672 w 1037"/>
                  <a:gd name="T105" fmla="*/ 23 h 1304"/>
                  <a:gd name="T106" fmla="*/ 571 w 1037"/>
                  <a:gd name="T107" fmla="*/ 2 h 13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037" h="1304">
                    <a:moveTo>
                      <a:pt x="320" y="1302"/>
                    </a:moveTo>
                    <a:lnTo>
                      <a:pt x="320" y="1302"/>
                    </a:lnTo>
                    <a:lnTo>
                      <a:pt x="302" y="1292"/>
                    </a:lnTo>
                    <a:lnTo>
                      <a:pt x="288" y="1282"/>
                    </a:lnTo>
                    <a:lnTo>
                      <a:pt x="274" y="1269"/>
                    </a:lnTo>
                    <a:lnTo>
                      <a:pt x="264" y="1259"/>
                    </a:lnTo>
                    <a:lnTo>
                      <a:pt x="249" y="1241"/>
                    </a:lnTo>
                    <a:lnTo>
                      <a:pt x="241" y="1227"/>
                    </a:lnTo>
                    <a:lnTo>
                      <a:pt x="241" y="1227"/>
                    </a:lnTo>
                    <a:lnTo>
                      <a:pt x="235" y="1217"/>
                    </a:lnTo>
                    <a:lnTo>
                      <a:pt x="233" y="1205"/>
                    </a:lnTo>
                    <a:lnTo>
                      <a:pt x="229" y="1178"/>
                    </a:lnTo>
                    <a:lnTo>
                      <a:pt x="225" y="1150"/>
                    </a:lnTo>
                    <a:lnTo>
                      <a:pt x="225" y="1124"/>
                    </a:lnTo>
                    <a:lnTo>
                      <a:pt x="225" y="1124"/>
                    </a:lnTo>
                    <a:lnTo>
                      <a:pt x="225" y="1112"/>
                    </a:lnTo>
                    <a:lnTo>
                      <a:pt x="221" y="1095"/>
                    </a:lnTo>
                    <a:lnTo>
                      <a:pt x="211" y="1061"/>
                    </a:lnTo>
                    <a:lnTo>
                      <a:pt x="199" y="1018"/>
                    </a:lnTo>
                    <a:lnTo>
                      <a:pt x="199" y="1018"/>
                    </a:lnTo>
                    <a:lnTo>
                      <a:pt x="65" y="743"/>
                    </a:lnTo>
                    <a:lnTo>
                      <a:pt x="65" y="743"/>
                    </a:lnTo>
                    <a:lnTo>
                      <a:pt x="49" y="715"/>
                    </a:lnTo>
                    <a:lnTo>
                      <a:pt x="37" y="687"/>
                    </a:lnTo>
                    <a:lnTo>
                      <a:pt x="37" y="687"/>
                    </a:lnTo>
                    <a:lnTo>
                      <a:pt x="21" y="642"/>
                    </a:lnTo>
                    <a:lnTo>
                      <a:pt x="11" y="595"/>
                    </a:lnTo>
                    <a:lnTo>
                      <a:pt x="2" y="549"/>
                    </a:lnTo>
                    <a:lnTo>
                      <a:pt x="0" y="500"/>
                    </a:lnTo>
                    <a:lnTo>
                      <a:pt x="0" y="500"/>
                    </a:lnTo>
                    <a:lnTo>
                      <a:pt x="0" y="474"/>
                    </a:lnTo>
                    <a:lnTo>
                      <a:pt x="2" y="450"/>
                    </a:lnTo>
                    <a:lnTo>
                      <a:pt x="7" y="425"/>
                    </a:lnTo>
                    <a:lnTo>
                      <a:pt x="11" y="399"/>
                    </a:lnTo>
                    <a:lnTo>
                      <a:pt x="17" y="375"/>
                    </a:lnTo>
                    <a:lnTo>
                      <a:pt x="25" y="353"/>
                    </a:lnTo>
                    <a:lnTo>
                      <a:pt x="33" y="328"/>
                    </a:lnTo>
                    <a:lnTo>
                      <a:pt x="41" y="306"/>
                    </a:lnTo>
                    <a:lnTo>
                      <a:pt x="51" y="284"/>
                    </a:lnTo>
                    <a:lnTo>
                      <a:pt x="63" y="264"/>
                    </a:lnTo>
                    <a:lnTo>
                      <a:pt x="90" y="221"/>
                    </a:lnTo>
                    <a:lnTo>
                      <a:pt x="120" y="183"/>
                    </a:lnTo>
                    <a:lnTo>
                      <a:pt x="152" y="148"/>
                    </a:lnTo>
                    <a:lnTo>
                      <a:pt x="191" y="116"/>
                    </a:lnTo>
                    <a:lnTo>
                      <a:pt x="229" y="87"/>
                    </a:lnTo>
                    <a:lnTo>
                      <a:pt x="272" y="61"/>
                    </a:lnTo>
                    <a:lnTo>
                      <a:pt x="318" y="41"/>
                    </a:lnTo>
                    <a:lnTo>
                      <a:pt x="365" y="23"/>
                    </a:lnTo>
                    <a:lnTo>
                      <a:pt x="389" y="17"/>
                    </a:lnTo>
                    <a:lnTo>
                      <a:pt x="415" y="11"/>
                    </a:lnTo>
                    <a:lnTo>
                      <a:pt x="440" y="6"/>
                    </a:lnTo>
                    <a:lnTo>
                      <a:pt x="466" y="4"/>
                    </a:lnTo>
                    <a:lnTo>
                      <a:pt x="492" y="2"/>
                    </a:lnTo>
                    <a:lnTo>
                      <a:pt x="519" y="0"/>
                    </a:lnTo>
                    <a:lnTo>
                      <a:pt x="519" y="0"/>
                    </a:lnTo>
                    <a:lnTo>
                      <a:pt x="545" y="2"/>
                    </a:lnTo>
                    <a:lnTo>
                      <a:pt x="571" y="4"/>
                    </a:lnTo>
                    <a:lnTo>
                      <a:pt x="597" y="6"/>
                    </a:lnTo>
                    <a:lnTo>
                      <a:pt x="622" y="11"/>
                    </a:lnTo>
                    <a:lnTo>
                      <a:pt x="648" y="17"/>
                    </a:lnTo>
                    <a:lnTo>
                      <a:pt x="672" y="23"/>
                    </a:lnTo>
                    <a:lnTo>
                      <a:pt x="719" y="41"/>
                    </a:lnTo>
                    <a:lnTo>
                      <a:pt x="763" y="61"/>
                    </a:lnTo>
                    <a:lnTo>
                      <a:pt x="808" y="87"/>
                    </a:lnTo>
                    <a:lnTo>
                      <a:pt x="846" y="116"/>
                    </a:lnTo>
                    <a:lnTo>
                      <a:pt x="885" y="148"/>
                    </a:lnTo>
                    <a:lnTo>
                      <a:pt x="917" y="183"/>
                    </a:lnTo>
                    <a:lnTo>
                      <a:pt x="948" y="221"/>
                    </a:lnTo>
                    <a:lnTo>
                      <a:pt x="974" y="264"/>
                    </a:lnTo>
                    <a:lnTo>
                      <a:pt x="986" y="284"/>
                    </a:lnTo>
                    <a:lnTo>
                      <a:pt x="996" y="306"/>
                    </a:lnTo>
                    <a:lnTo>
                      <a:pt x="1004" y="328"/>
                    </a:lnTo>
                    <a:lnTo>
                      <a:pt x="1012" y="353"/>
                    </a:lnTo>
                    <a:lnTo>
                      <a:pt x="1020" y="375"/>
                    </a:lnTo>
                    <a:lnTo>
                      <a:pt x="1027" y="399"/>
                    </a:lnTo>
                    <a:lnTo>
                      <a:pt x="1031" y="425"/>
                    </a:lnTo>
                    <a:lnTo>
                      <a:pt x="1035" y="450"/>
                    </a:lnTo>
                    <a:lnTo>
                      <a:pt x="1037" y="474"/>
                    </a:lnTo>
                    <a:lnTo>
                      <a:pt x="1037" y="500"/>
                    </a:lnTo>
                    <a:lnTo>
                      <a:pt x="1037" y="500"/>
                    </a:lnTo>
                    <a:lnTo>
                      <a:pt x="1035" y="549"/>
                    </a:lnTo>
                    <a:lnTo>
                      <a:pt x="1027" y="595"/>
                    </a:lnTo>
                    <a:lnTo>
                      <a:pt x="1016" y="642"/>
                    </a:lnTo>
                    <a:lnTo>
                      <a:pt x="1000" y="687"/>
                    </a:lnTo>
                    <a:lnTo>
                      <a:pt x="1000" y="687"/>
                    </a:lnTo>
                    <a:lnTo>
                      <a:pt x="986" y="715"/>
                    </a:lnTo>
                    <a:lnTo>
                      <a:pt x="972" y="743"/>
                    </a:lnTo>
                    <a:lnTo>
                      <a:pt x="972" y="743"/>
                    </a:lnTo>
                    <a:lnTo>
                      <a:pt x="838" y="1018"/>
                    </a:lnTo>
                    <a:lnTo>
                      <a:pt x="838" y="1018"/>
                    </a:lnTo>
                    <a:lnTo>
                      <a:pt x="824" y="1061"/>
                    </a:lnTo>
                    <a:lnTo>
                      <a:pt x="816" y="1095"/>
                    </a:lnTo>
                    <a:lnTo>
                      <a:pt x="812" y="1112"/>
                    </a:lnTo>
                    <a:lnTo>
                      <a:pt x="812" y="1124"/>
                    </a:lnTo>
                    <a:lnTo>
                      <a:pt x="812" y="1124"/>
                    </a:lnTo>
                    <a:lnTo>
                      <a:pt x="810" y="1150"/>
                    </a:lnTo>
                    <a:lnTo>
                      <a:pt x="808" y="1178"/>
                    </a:lnTo>
                    <a:lnTo>
                      <a:pt x="804" y="1205"/>
                    </a:lnTo>
                    <a:lnTo>
                      <a:pt x="800" y="1217"/>
                    </a:lnTo>
                    <a:lnTo>
                      <a:pt x="796" y="1227"/>
                    </a:lnTo>
                    <a:lnTo>
                      <a:pt x="796" y="1227"/>
                    </a:lnTo>
                    <a:lnTo>
                      <a:pt x="788" y="1241"/>
                    </a:lnTo>
                    <a:lnTo>
                      <a:pt x="774" y="1259"/>
                    </a:lnTo>
                    <a:lnTo>
                      <a:pt x="761" y="1269"/>
                    </a:lnTo>
                    <a:lnTo>
                      <a:pt x="749" y="1282"/>
                    </a:lnTo>
                    <a:lnTo>
                      <a:pt x="735" y="1292"/>
                    </a:lnTo>
                    <a:lnTo>
                      <a:pt x="717" y="1302"/>
                    </a:lnTo>
                    <a:lnTo>
                      <a:pt x="519" y="1302"/>
                    </a:lnTo>
                    <a:lnTo>
                      <a:pt x="320" y="1302"/>
                    </a:lnTo>
                    <a:close/>
                    <a:moveTo>
                      <a:pt x="519" y="0"/>
                    </a:moveTo>
                    <a:lnTo>
                      <a:pt x="519" y="0"/>
                    </a:lnTo>
                    <a:lnTo>
                      <a:pt x="492" y="0"/>
                    </a:lnTo>
                    <a:lnTo>
                      <a:pt x="466" y="2"/>
                    </a:lnTo>
                    <a:lnTo>
                      <a:pt x="440" y="6"/>
                    </a:lnTo>
                    <a:lnTo>
                      <a:pt x="415" y="11"/>
                    </a:lnTo>
                    <a:lnTo>
                      <a:pt x="389" y="17"/>
                    </a:lnTo>
                    <a:lnTo>
                      <a:pt x="365" y="23"/>
                    </a:lnTo>
                    <a:lnTo>
                      <a:pt x="318" y="39"/>
                    </a:lnTo>
                    <a:lnTo>
                      <a:pt x="272" y="61"/>
                    </a:lnTo>
                    <a:lnTo>
                      <a:pt x="229" y="85"/>
                    </a:lnTo>
                    <a:lnTo>
                      <a:pt x="189" y="116"/>
                    </a:lnTo>
                    <a:lnTo>
                      <a:pt x="152" y="146"/>
                    </a:lnTo>
                    <a:lnTo>
                      <a:pt x="120" y="183"/>
                    </a:lnTo>
                    <a:lnTo>
                      <a:pt x="90" y="221"/>
                    </a:lnTo>
                    <a:lnTo>
                      <a:pt x="63" y="261"/>
                    </a:lnTo>
                    <a:lnTo>
                      <a:pt x="51" y="284"/>
                    </a:lnTo>
                    <a:lnTo>
                      <a:pt x="41" y="306"/>
                    </a:lnTo>
                    <a:lnTo>
                      <a:pt x="31" y="328"/>
                    </a:lnTo>
                    <a:lnTo>
                      <a:pt x="23" y="353"/>
                    </a:lnTo>
                    <a:lnTo>
                      <a:pt x="17" y="375"/>
                    </a:lnTo>
                    <a:lnTo>
                      <a:pt x="11" y="399"/>
                    </a:lnTo>
                    <a:lnTo>
                      <a:pt x="7" y="425"/>
                    </a:lnTo>
                    <a:lnTo>
                      <a:pt x="2" y="450"/>
                    </a:lnTo>
                    <a:lnTo>
                      <a:pt x="0" y="474"/>
                    </a:lnTo>
                    <a:lnTo>
                      <a:pt x="0" y="500"/>
                    </a:lnTo>
                    <a:lnTo>
                      <a:pt x="0" y="500"/>
                    </a:lnTo>
                    <a:lnTo>
                      <a:pt x="2" y="549"/>
                    </a:lnTo>
                    <a:lnTo>
                      <a:pt x="9" y="595"/>
                    </a:lnTo>
                    <a:lnTo>
                      <a:pt x="21" y="642"/>
                    </a:lnTo>
                    <a:lnTo>
                      <a:pt x="37" y="687"/>
                    </a:lnTo>
                    <a:lnTo>
                      <a:pt x="37" y="687"/>
                    </a:lnTo>
                    <a:lnTo>
                      <a:pt x="49" y="715"/>
                    </a:lnTo>
                    <a:lnTo>
                      <a:pt x="65" y="743"/>
                    </a:lnTo>
                    <a:lnTo>
                      <a:pt x="65" y="743"/>
                    </a:lnTo>
                    <a:lnTo>
                      <a:pt x="197" y="1018"/>
                    </a:lnTo>
                    <a:lnTo>
                      <a:pt x="197" y="1018"/>
                    </a:lnTo>
                    <a:lnTo>
                      <a:pt x="211" y="1061"/>
                    </a:lnTo>
                    <a:lnTo>
                      <a:pt x="221" y="1095"/>
                    </a:lnTo>
                    <a:lnTo>
                      <a:pt x="223" y="1112"/>
                    </a:lnTo>
                    <a:lnTo>
                      <a:pt x="225" y="1126"/>
                    </a:lnTo>
                    <a:lnTo>
                      <a:pt x="225" y="1126"/>
                    </a:lnTo>
                    <a:lnTo>
                      <a:pt x="225" y="1150"/>
                    </a:lnTo>
                    <a:lnTo>
                      <a:pt x="227" y="1178"/>
                    </a:lnTo>
                    <a:lnTo>
                      <a:pt x="233" y="1205"/>
                    </a:lnTo>
                    <a:lnTo>
                      <a:pt x="235" y="1217"/>
                    </a:lnTo>
                    <a:lnTo>
                      <a:pt x="239" y="1227"/>
                    </a:lnTo>
                    <a:lnTo>
                      <a:pt x="239" y="1227"/>
                    </a:lnTo>
                    <a:lnTo>
                      <a:pt x="247" y="1241"/>
                    </a:lnTo>
                    <a:lnTo>
                      <a:pt x="264" y="1261"/>
                    </a:lnTo>
                    <a:lnTo>
                      <a:pt x="274" y="1271"/>
                    </a:lnTo>
                    <a:lnTo>
                      <a:pt x="288" y="1282"/>
                    </a:lnTo>
                    <a:lnTo>
                      <a:pt x="302" y="1294"/>
                    </a:lnTo>
                    <a:lnTo>
                      <a:pt x="320" y="1304"/>
                    </a:lnTo>
                    <a:lnTo>
                      <a:pt x="519" y="1304"/>
                    </a:lnTo>
                    <a:lnTo>
                      <a:pt x="717" y="1304"/>
                    </a:lnTo>
                    <a:lnTo>
                      <a:pt x="717" y="1304"/>
                    </a:lnTo>
                    <a:lnTo>
                      <a:pt x="735" y="1294"/>
                    </a:lnTo>
                    <a:lnTo>
                      <a:pt x="749" y="1282"/>
                    </a:lnTo>
                    <a:lnTo>
                      <a:pt x="763" y="1271"/>
                    </a:lnTo>
                    <a:lnTo>
                      <a:pt x="774" y="1261"/>
                    </a:lnTo>
                    <a:lnTo>
                      <a:pt x="788" y="1241"/>
                    </a:lnTo>
                    <a:lnTo>
                      <a:pt x="796" y="1227"/>
                    </a:lnTo>
                    <a:lnTo>
                      <a:pt x="796" y="1227"/>
                    </a:lnTo>
                    <a:lnTo>
                      <a:pt x="802" y="1217"/>
                    </a:lnTo>
                    <a:lnTo>
                      <a:pt x="804" y="1205"/>
                    </a:lnTo>
                    <a:lnTo>
                      <a:pt x="808" y="1178"/>
                    </a:lnTo>
                    <a:lnTo>
                      <a:pt x="812" y="1150"/>
                    </a:lnTo>
                    <a:lnTo>
                      <a:pt x="812" y="1126"/>
                    </a:lnTo>
                    <a:lnTo>
                      <a:pt x="812" y="1126"/>
                    </a:lnTo>
                    <a:lnTo>
                      <a:pt x="812" y="1112"/>
                    </a:lnTo>
                    <a:lnTo>
                      <a:pt x="816" y="1095"/>
                    </a:lnTo>
                    <a:lnTo>
                      <a:pt x="826" y="1061"/>
                    </a:lnTo>
                    <a:lnTo>
                      <a:pt x="838" y="1018"/>
                    </a:lnTo>
                    <a:lnTo>
                      <a:pt x="838" y="1018"/>
                    </a:lnTo>
                    <a:lnTo>
                      <a:pt x="972" y="743"/>
                    </a:lnTo>
                    <a:lnTo>
                      <a:pt x="972" y="743"/>
                    </a:lnTo>
                    <a:lnTo>
                      <a:pt x="988" y="715"/>
                    </a:lnTo>
                    <a:lnTo>
                      <a:pt x="1000" y="687"/>
                    </a:lnTo>
                    <a:lnTo>
                      <a:pt x="1000" y="687"/>
                    </a:lnTo>
                    <a:lnTo>
                      <a:pt x="1016" y="642"/>
                    </a:lnTo>
                    <a:lnTo>
                      <a:pt x="1029" y="595"/>
                    </a:lnTo>
                    <a:lnTo>
                      <a:pt x="1035" y="549"/>
                    </a:lnTo>
                    <a:lnTo>
                      <a:pt x="1037" y="500"/>
                    </a:lnTo>
                    <a:lnTo>
                      <a:pt x="1037" y="500"/>
                    </a:lnTo>
                    <a:lnTo>
                      <a:pt x="1037" y="474"/>
                    </a:lnTo>
                    <a:lnTo>
                      <a:pt x="1035" y="450"/>
                    </a:lnTo>
                    <a:lnTo>
                      <a:pt x="1031" y="425"/>
                    </a:lnTo>
                    <a:lnTo>
                      <a:pt x="1027" y="399"/>
                    </a:lnTo>
                    <a:lnTo>
                      <a:pt x="1020" y="375"/>
                    </a:lnTo>
                    <a:lnTo>
                      <a:pt x="1014" y="353"/>
                    </a:lnTo>
                    <a:lnTo>
                      <a:pt x="1006" y="328"/>
                    </a:lnTo>
                    <a:lnTo>
                      <a:pt x="996" y="306"/>
                    </a:lnTo>
                    <a:lnTo>
                      <a:pt x="986" y="284"/>
                    </a:lnTo>
                    <a:lnTo>
                      <a:pt x="974" y="261"/>
                    </a:lnTo>
                    <a:lnTo>
                      <a:pt x="948" y="221"/>
                    </a:lnTo>
                    <a:lnTo>
                      <a:pt x="917" y="183"/>
                    </a:lnTo>
                    <a:lnTo>
                      <a:pt x="885" y="146"/>
                    </a:lnTo>
                    <a:lnTo>
                      <a:pt x="846" y="116"/>
                    </a:lnTo>
                    <a:lnTo>
                      <a:pt x="808" y="85"/>
                    </a:lnTo>
                    <a:lnTo>
                      <a:pt x="765" y="61"/>
                    </a:lnTo>
                    <a:lnTo>
                      <a:pt x="719" y="39"/>
                    </a:lnTo>
                    <a:lnTo>
                      <a:pt x="672" y="23"/>
                    </a:lnTo>
                    <a:lnTo>
                      <a:pt x="648" y="17"/>
                    </a:lnTo>
                    <a:lnTo>
                      <a:pt x="622" y="11"/>
                    </a:lnTo>
                    <a:lnTo>
                      <a:pt x="597" y="6"/>
                    </a:lnTo>
                    <a:lnTo>
                      <a:pt x="571" y="2"/>
                    </a:lnTo>
                    <a:lnTo>
                      <a:pt x="545" y="0"/>
                    </a:lnTo>
                    <a:lnTo>
                      <a:pt x="519" y="0"/>
                    </a:lnTo>
                    <a:close/>
                  </a:path>
                </a:pathLst>
              </a:custGeom>
              <a:solidFill>
                <a:srgbClr val="F6F6F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7" name="Freeform 171"/>
              <p:cNvSpPr>
                <a:spLocks/>
              </p:cNvSpPr>
              <p:nvPr/>
            </p:nvSpPr>
            <p:spPr bwMode="auto">
              <a:xfrm>
                <a:off x="2221" y="384"/>
                <a:ext cx="1037" cy="1302"/>
              </a:xfrm>
              <a:custGeom>
                <a:avLst/>
                <a:gdLst>
                  <a:gd name="T0" fmla="*/ 320 w 1037"/>
                  <a:gd name="T1" fmla="*/ 1302 h 1302"/>
                  <a:gd name="T2" fmla="*/ 288 w 1037"/>
                  <a:gd name="T3" fmla="*/ 1282 h 1302"/>
                  <a:gd name="T4" fmla="*/ 264 w 1037"/>
                  <a:gd name="T5" fmla="*/ 1259 h 1302"/>
                  <a:gd name="T6" fmla="*/ 241 w 1037"/>
                  <a:gd name="T7" fmla="*/ 1227 h 1302"/>
                  <a:gd name="T8" fmla="*/ 235 w 1037"/>
                  <a:gd name="T9" fmla="*/ 1217 h 1302"/>
                  <a:gd name="T10" fmla="*/ 229 w 1037"/>
                  <a:gd name="T11" fmla="*/ 1178 h 1302"/>
                  <a:gd name="T12" fmla="*/ 225 w 1037"/>
                  <a:gd name="T13" fmla="*/ 1124 h 1302"/>
                  <a:gd name="T14" fmla="*/ 225 w 1037"/>
                  <a:gd name="T15" fmla="*/ 1112 h 1302"/>
                  <a:gd name="T16" fmla="*/ 211 w 1037"/>
                  <a:gd name="T17" fmla="*/ 1061 h 1302"/>
                  <a:gd name="T18" fmla="*/ 199 w 1037"/>
                  <a:gd name="T19" fmla="*/ 1018 h 1302"/>
                  <a:gd name="T20" fmla="*/ 65 w 1037"/>
                  <a:gd name="T21" fmla="*/ 743 h 1302"/>
                  <a:gd name="T22" fmla="*/ 37 w 1037"/>
                  <a:gd name="T23" fmla="*/ 687 h 1302"/>
                  <a:gd name="T24" fmla="*/ 21 w 1037"/>
                  <a:gd name="T25" fmla="*/ 642 h 1302"/>
                  <a:gd name="T26" fmla="*/ 2 w 1037"/>
                  <a:gd name="T27" fmla="*/ 549 h 1302"/>
                  <a:gd name="T28" fmla="*/ 0 w 1037"/>
                  <a:gd name="T29" fmla="*/ 500 h 1302"/>
                  <a:gd name="T30" fmla="*/ 2 w 1037"/>
                  <a:gd name="T31" fmla="*/ 450 h 1302"/>
                  <a:gd name="T32" fmla="*/ 11 w 1037"/>
                  <a:gd name="T33" fmla="*/ 399 h 1302"/>
                  <a:gd name="T34" fmla="*/ 25 w 1037"/>
                  <a:gd name="T35" fmla="*/ 353 h 1302"/>
                  <a:gd name="T36" fmla="*/ 41 w 1037"/>
                  <a:gd name="T37" fmla="*/ 306 h 1302"/>
                  <a:gd name="T38" fmla="*/ 63 w 1037"/>
                  <a:gd name="T39" fmla="*/ 264 h 1302"/>
                  <a:gd name="T40" fmla="*/ 120 w 1037"/>
                  <a:gd name="T41" fmla="*/ 183 h 1302"/>
                  <a:gd name="T42" fmla="*/ 191 w 1037"/>
                  <a:gd name="T43" fmla="*/ 116 h 1302"/>
                  <a:gd name="T44" fmla="*/ 272 w 1037"/>
                  <a:gd name="T45" fmla="*/ 61 h 1302"/>
                  <a:gd name="T46" fmla="*/ 365 w 1037"/>
                  <a:gd name="T47" fmla="*/ 23 h 1302"/>
                  <a:gd name="T48" fmla="*/ 415 w 1037"/>
                  <a:gd name="T49" fmla="*/ 11 h 1302"/>
                  <a:gd name="T50" fmla="*/ 466 w 1037"/>
                  <a:gd name="T51" fmla="*/ 4 h 1302"/>
                  <a:gd name="T52" fmla="*/ 519 w 1037"/>
                  <a:gd name="T53" fmla="*/ 0 h 1302"/>
                  <a:gd name="T54" fmla="*/ 545 w 1037"/>
                  <a:gd name="T55" fmla="*/ 2 h 1302"/>
                  <a:gd name="T56" fmla="*/ 597 w 1037"/>
                  <a:gd name="T57" fmla="*/ 6 h 1302"/>
                  <a:gd name="T58" fmla="*/ 648 w 1037"/>
                  <a:gd name="T59" fmla="*/ 17 h 1302"/>
                  <a:gd name="T60" fmla="*/ 719 w 1037"/>
                  <a:gd name="T61" fmla="*/ 41 h 1302"/>
                  <a:gd name="T62" fmla="*/ 808 w 1037"/>
                  <a:gd name="T63" fmla="*/ 87 h 1302"/>
                  <a:gd name="T64" fmla="*/ 885 w 1037"/>
                  <a:gd name="T65" fmla="*/ 148 h 1302"/>
                  <a:gd name="T66" fmla="*/ 948 w 1037"/>
                  <a:gd name="T67" fmla="*/ 221 h 1302"/>
                  <a:gd name="T68" fmla="*/ 986 w 1037"/>
                  <a:gd name="T69" fmla="*/ 284 h 1302"/>
                  <a:gd name="T70" fmla="*/ 1004 w 1037"/>
                  <a:gd name="T71" fmla="*/ 328 h 1302"/>
                  <a:gd name="T72" fmla="*/ 1020 w 1037"/>
                  <a:gd name="T73" fmla="*/ 375 h 1302"/>
                  <a:gd name="T74" fmla="*/ 1031 w 1037"/>
                  <a:gd name="T75" fmla="*/ 425 h 1302"/>
                  <a:gd name="T76" fmla="*/ 1037 w 1037"/>
                  <a:gd name="T77" fmla="*/ 474 h 1302"/>
                  <a:gd name="T78" fmla="*/ 1037 w 1037"/>
                  <a:gd name="T79" fmla="*/ 500 h 1302"/>
                  <a:gd name="T80" fmla="*/ 1027 w 1037"/>
                  <a:gd name="T81" fmla="*/ 595 h 1302"/>
                  <a:gd name="T82" fmla="*/ 1000 w 1037"/>
                  <a:gd name="T83" fmla="*/ 687 h 1302"/>
                  <a:gd name="T84" fmla="*/ 986 w 1037"/>
                  <a:gd name="T85" fmla="*/ 715 h 1302"/>
                  <a:gd name="T86" fmla="*/ 972 w 1037"/>
                  <a:gd name="T87" fmla="*/ 743 h 1302"/>
                  <a:gd name="T88" fmla="*/ 838 w 1037"/>
                  <a:gd name="T89" fmla="*/ 1018 h 1302"/>
                  <a:gd name="T90" fmla="*/ 816 w 1037"/>
                  <a:gd name="T91" fmla="*/ 1095 h 1302"/>
                  <a:gd name="T92" fmla="*/ 812 w 1037"/>
                  <a:gd name="T93" fmla="*/ 1124 h 1302"/>
                  <a:gd name="T94" fmla="*/ 810 w 1037"/>
                  <a:gd name="T95" fmla="*/ 1150 h 1302"/>
                  <a:gd name="T96" fmla="*/ 804 w 1037"/>
                  <a:gd name="T97" fmla="*/ 1205 h 1302"/>
                  <a:gd name="T98" fmla="*/ 796 w 1037"/>
                  <a:gd name="T99" fmla="*/ 1227 h 1302"/>
                  <a:gd name="T100" fmla="*/ 788 w 1037"/>
                  <a:gd name="T101" fmla="*/ 1241 h 1302"/>
                  <a:gd name="T102" fmla="*/ 761 w 1037"/>
                  <a:gd name="T103" fmla="*/ 1269 h 1302"/>
                  <a:gd name="T104" fmla="*/ 735 w 1037"/>
                  <a:gd name="T105" fmla="*/ 1292 h 1302"/>
                  <a:gd name="T106" fmla="*/ 519 w 1037"/>
                  <a:gd name="T107" fmla="*/ 1302 h 13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037" h="1302">
                    <a:moveTo>
                      <a:pt x="320" y="1302"/>
                    </a:moveTo>
                    <a:lnTo>
                      <a:pt x="320" y="1302"/>
                    </a:lnTo>
                    <a:lnTo>
                      <a:pt x="302" y="1292"/>
                    </a:lnTo>
                    <a:lnTo>
                      <a:pt x="288" y="1282"/>
                    </a:lnTo>
                    <a:lnTo>
                      <a:pt x="274" y="1269"/>
                    </a:lnTo>
                    <a:lnTo>
                      <a:pt x="264" y="1259"/>
                    </a:lnTo>
                    <a:lnTo>
                      <a:pt x="249" y="1241"/>
                    </a:lnTo>
                    <a:lnTo>
                      <a:pt x="241" y="1227"/>
                    </a:lnTo>
                    <a:lnTo>
                      <a:pt x="241" y="1227"/>
                    </a:lnTo>
                    <a:lnTo>
                      <a:pt x="235" y="1217"/>
                    </a:lnTo>
                    <a:lnTo>
                      <a:pt x="233" y="1205"/>
                    </a:lnTo>
                    <a:lnTo>
                      <a:pt x="229" y="1178"/>
                    </a:lnTo>
                    <a:lnTo>
                      <a:pt x="225" y="1150"/>
                    </a:lnTo>
                    <a:lnTo>
                      <a:pt x="225" y="1124"/>
                    </a:lnTo>
                    <a:lnTo>
                      <a:pt x="225" y="1124"/>
                    </a:lnTo>
                    <a:lnTo>
                      <a:pt x="225" y="1112"/>
                    </a:lnTo>
                    <a:lnTo>
                      <a:pt x="221" y="1095"/>
                    </a:lnTo>
                    <a:lnTo>
                      <a:pt x="211" y="1061"/>
                    </a:lnTo>
                    <a:lnTo>
                      <a:pt x="199" y="1018"/>
                    </a:lnTo>
                    <a:lnTo>
                      <a:pt x="199" y="1018"/>
                    </a:lnTo>
                    <a:lnTo>
                      <a:pt x="65" y="743"/>
                    </a:lnTo>
                    <a:lnTo>
                      <a:pt x="65" y="743"/>
                    </a:lnTo>
                    <a:lnTo>
                      <a:pt x="49" y="715"/>
                    </a:lnTo>
                    <a:lnTo>
                      <a:pt x="37" y="687"/>
                    </a:lnTo>
                    <a:lnTo>
                      <a:pt x="37" y="687"/>
                    </a:lnTo>
                    <a:lnTo>
                      <a:pt x="21" y="642"/>
                    </a:lnTo>
                    <a:lnTo>
                      <a:pt x="11" y="595"/>
                    </a:lnTo>
                    <a:lnTo>
                      <a:pt x="2" y="549"/>
                    </a:lnTo>
                    <a:lnTo>
                      <a:pt x="0" y="500"/>
                    </a:lnTo>
                    <a:lnTo>
                      <a:pt x="0" y="500"/>
                    </a:lnTo>
                    <a:lnTo>
                      <a:pt x="0" y="474"/>
                    </a:lnTo>
                    <a:lnTo>
                      <a:pt x="2" y="450"/>
                    </a:lnTo>
                    <a:lnTo>
                      <a:pt x="7" y="425"/>
                    </a:lnTo>
                    <a:lnTo>
                      <a:pt x="11" y="399"/>
                    </a:lnTo>
                    <a:lnTo>
                      <a:pt x="17" y="375"/>
                    </a:lnTo>
                    <a:lnTo>
                      <a:pt x="25" y="353"/>
                    </a:lnTo>
                    <a:lnTo>
                      <a:pt x="33" y="328"/>
                    </a:lnTo>
                    <a:lnTo>
                      <a:pt x="41" y="306"/>
                    </a:lnTo>
                    <a:lnTo>
                      <a:pt x="51" y="284"/>
                    </a:lnTo>
                    <a:lnTo>
                      <a:pt x="63" y="264"/>
                    </a:lnTo>
                    <a:lnTo>
                      <a:pt x="90" y="221"/>
                    </a:lnTo>
                    <a:lnTo>
                      <a:pt x="120" y="183"/>
                    </a:lnTo>
                    <a:lnTo>
                      <a:pt x="152" y="148"/>
                    </a:lnTo>
                    <a:lnTo>
                      <a:pt x="191" y="116"/>
                    </a:lnTo>
                    <a:lnTo>
                      <a:pt x="229" y="87"/>
                    </a:lnTo>
                    <a:lnTo>
                      <a:pt x="272" y="61"/>
                    </a:lnTo>
                    <a:lnTo>
                      <a:pt x="318" y="41"/>
                    </a:lnTo>
                    <a:lnTo>
                      <a:pt x="365" y="23"/>
                    </a:lnTo>
                    <a:lnTo>
                      <a:pt x="389" y="17"/>
                    </a:lnTo>
                    <a:lnTo>
                      <a:pt x="415" y="11"/>
                    </a:lnTo>
                    <a:lnTo>
                      <a:pt x="440" y="6"/>
                    </a:lnTo>
                    <a:lnTo>
                      <a:pt x="466" y="4"/>
                    </a:lnTo>
                    <a:lnTo>
                      <a:pt x="492" y="2"/>
                    </a:lnTo>
                    <a:lnTo>
                      <a:pt x="519" y="0"/>
                    </a:lnTo>
                    <a:lnTo>
                      <a:pt x="519" y="0"/>
                    </a:lnTo>
                    <a:lnTo>
                      <a:pt x="545" y="2"/>
                    </a:lnTo>
                    <a:lnTo>
                      <a:pt x="571" y="4"/>
                    </a:lnTo>
                    <a:lnTo>
                      <a:pt x="597" y="6"/>
                    </a:lnTo>
                    <a:lnTo>
                      <a:pt x="622" y="11"/>
                    </a:lnTo>
                    <a:lnTo>
                      <a:pt x="648" y="17"/>
                    </a:lnTo>
                    <a:lnTo>
                      <a:pt x="672" y="23"/>
                    </a:lnTo>
                    <a:lnTo>
                      <a:pt x="719" y="41"/>
                    </a:lnTo>
                    <a:lnTo>
                      <a:pt x="763" y="61"/>
                    </a:lnTo>
                    <a:lnTo>
                      <a:pt x="808" y="87"/>
                    </a:lnTo>
                    <a:lnTo>
                      <a:pt x="846" y="116"/>
                    </a:lnTo>
                    <a:lnTo>
                      <a:pt x="885" y="148"/>
                    </a:lnTo>
                    <a:lnTo>
                      <a:pt x="917" y="183"/>
                    </a:lnTo>
                    <a:lnTo>
                      <a:pt x="948" y="221"/>
                    </a:lnTo>
                    <a:lnTo>
                      <a:pt x="974" y="264"/>
                    </a:lnTo>
                    <a:lnTo>
                      <a:pt x="986" y="284"/>
                    </a:lnTo>
                    <a:lnTo>
                      <a:pt x="996" y="306"/>
                    </a:lnTo>
                    <a:lnTo>
                      <a:pt x="1004" y="328"/>
                    </a:lnTo>
                    <a:lnTo>
                      <a:pt x="1012" y="353"/>
                    </a:lnTo>
                    <a:lnTo>
                      <a:pt x="1020" y="375"/>
                    </a:lnTo>
                    <a:lnTo>
                      <a:pt x="1027" y="399"/>
                    </a:lnTo>
                    <a:lnTo>
                      <a:pt x="1031" y="425"/>
                    </a:lnTo>
                    <a:lnTo>
                      <a:pt x="1035" y="450"/>
                    </a:lnTo>
                    <a:lnTo>
                      <a:pt x="1037" y="474"/>
                    </a:lnTo>
                    <a:lnTo>
                      <a:pt x="1037" y="500"/>
                    </a:lnTo>
                    <a:lnTo>
                      <a:pt x="1037" y="500"/>
                    </a:lnTo>
                    <a:lnTo>
                      <a:pt x="1035" y="549"/>
                    </a:lnTo>
                    <a:lnTo>
                      <a:pt x="1027" y="595"/>
                    </a:lnTo>
                    <a:lnTo>
                      <a:pt x="1016" y="642"/>
                    </a:lnTo>
                    <a:lnTo>
                      <a:pt x="1000" y="687"/>
                    </a:lnTo>
                    <a:lnTo>
                      <a:pt x="1000" y="687"/>
                    </a:lnTo>
                    <a:lnTo>
                      <a:pt x="986" y="715"/>
                    </a:lnTo>
                    <a:lnTo>
                      <a:pt x="972" y="743"/>
                    </a:lnTo>
                    <a:lnTo>
                      <a:pt x="972" y="743"/>
                    </a:lnTo>
                    <a:lnTo>
                      <a:pt x="838" y="1018"/>
                    </a:lnTo>
                    <a:lnTo>
                      <a:pt x="838" y="1018"/>
                    </a:lnTo>
                    <a:lnTo>
                      <a:pt x="824" y="1061"/>
                    </a:lnTo>
                    <a:lnTo>
                      <a:pt x="816" y="1095"/>
                    </a:lnTo>
                    <a:lnTo>
                      <a:pt x="812" y="1112"/>
                    </a:lnTo>
                    <a:lnTo>
                      <a:pt x="812" y="1124"/>
                    </a:lnTo>
                    <a:lnTo>
                      <a:pt x="812" y="1124"/>
                    </a:lnTo>
                    <a:lnTo>
                      <a:pt x="810" y="1150"/>
                    </a:lnTo>
                    <a:lnTo>
                      <a:pt x="808" y="1178"/>
                    </a:lnTo>
                    <a:lnTo>
                      <a:pt x="804" y="1205"/>
                    </a:lnTo>
                    <a:lnTo>
                      <a:pt x="800" y="1217"/>
                    </a:lnTo>
                    <a:lnTo>
                      <a:pt x="796" y="1227"/>
                    </a:lnTo>
                    <a:lnTo>
                      <a:pt x="796" y="1227"/>
                    </a:lnTo>
                    <a:lnTo>
                      <a:pt x="788" y="1241"/>
                    </a:lnTo>
                    <a:lnTo>
                      <a:pt x="774" y="1259"/>
                    </a:lnTo>
                    <a:lnTo>
                      <a:pt x="761" y="1269"/>
                    </a:lnTo>
                    <a:lnTo>
                      <a:pt x="749" y="1282"/>
                    </a:lnTo>
                    <a:lnTo>
                      <a:pt x="735" y="1292"/>
                    </a:lnTo>
                    <a:lnTo>
                      <a:pt x="717" y="1302"/>
                    </a:lnTo>
                    <a:lnTo>
                      <a:pt x="519" y="1302"/>
                    </a:lnTo>
                    <a:lnTo>
                      <a:pt x="320" y="1302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8" name="Freeform 172"/>
              <p:cNvSpPr>
                <a:spLocks/>
              </p:cNvSpPr>
              <p:nvPr/>
            </p:nvSpPr>
            <p:spPr bwMode="auto">
              <a:xfrm>
                <a:off x="2221" y="384"/>
                <a:ext cx="1037" cy="1304"/>
              </a:xfrm>
              <a:custGeom>
                <a:avLst/>
                <a:gdLst>
                  <a:gd name="T0" fmla="*/ 519 w 1037"/>
                  <a:gd name="T1" fmla="*/ 0 h 1304"/>
                  <a:gd name="T2" fmla="*/ 466 w 1037"/>
                  <a:gd name="T3" fmla="*/ 2 h 1304"/>
                  <a:gd name="T4" fmla="*/ 415 w 1037"/>
                  <a:gd name="T5" fmla="*/ 11 h 1304"/>
                  <a:gd name="T6" fmla="*/ 365 w 1037"/>
                  <a:gd name="T7" fmla="*/ 23 h 1304"/>
                  <a:gd name="T8" fmla="*/ 272 w 1037"/>
                  <a:gd name="T9" fmla="*/ 61 h 1304"/>
                  <a:gd name="T10" fmla="*/ 189 w 1037"/>
                  <a:gd name="T11" fmla="*/ 116 h 1304"/>
                  <a:gd name="T12" fmla="*/ 120 w 1037"/>
                  <a:gd name="T13" fmla="*/ 183 h 1304"/>
                  <a:gd name="T14" fmla="*/ 63 w 1037"/>
                  <a:gd name="T15" fmla="*/ 261 h 1304"/>
                  <a:gd name="T16" fmla="*/ 41 w 1037"/>
                  <a:gd name="T17" fmla="*/ 306 h 1304"/>
                  <a:gd name="T18" fmla="*/ 23 w 1037"/>
                  <a:gd name="T19" fmla="*/ 353 h 1304"/>
                  <a:gd name="T20" fmla="*/ 11 w 1037"/>
                  <a:gd name="T21" fmla="*/ 399 h 1304"/>
                  <a:gd name="T22" fmla="*/ 2 w 1037"/>
                  <a:gd name="T23" fmla="*/ 450 h 1304"/>
                  <a:gd name="T24" fmla="*/ 0 w 1037"/>
                  <a:gd name="T25" fmla="*/ 500 h 1304"/>
                  <a:gd name="T26" fmla="*/ 2 w 1037"/>
                  <a:gd name="T27" fmla="*/ 549 h 1304"/>
                  <a:gd name="T28" fmla="*/ 21 w 1037"/>
                  <a:gd name="T29" fmla="*/ 642 h 1304"/>
                  <a:gd name="T30" fmla="*/ 37 w 1037"/>
                  <a:gd name="T31" fmla="*/ 687 h 1304"/>
                  <a:gd name="T32" fmla="*/ 65 w 1037"/>
                  <a:gd name="T33" fmla="*/ 743 h 1304"/>
                  <a:gd name="T34" fmla="*/ 197 w 1037"/>
                  <a:gd name="T35" fmla="*/ 1018 h 1304"/>
                  <a:gd name="T36" fmla="*/ 211 w 1037"/>
                  <a:gd name="T37" fmla="*/ 1061 h 1304"/>
                  <a:gd name="T38" fmla="*/ 223 w 1037"/>
                  <a:gd name="T39" fmla="*/ 1112 h 1304"/>
                  <a:gd name="T40" fmla="*/ 225 w 1037"/>
                  <a:gd name="T41" fmla="*/ 1126 h 1304"/>
                  <a:gd name="T42" fmla="*/ 227 w 1037"/>
                  <a:gd name="T43" fmla="*/ 1178 h 1304"/>
                  <a:gd name="T44" fmla="*/ 235 w 1037"/>
                  <a:gd name="T45" fmla="*/ 1217 h 1304"/>
                  <a:gd name="T46" fmla="*/ 239 w 1037"/>
                  <a:gd name="T47" fmla="*/ 1227 h 1304"/>
                  <a:gd name="T48" fmla="*/ 264 w 1037"/>
                  <a:gd name="T49" fmla="*/ 1261 h 1304"/>
                  <a:gd name="T50" fmla="*/ 288 w 1037"/>
                  <a:gd name="T51" fmla="*/ 1282 h 1304"/>
                  <a:gd name="T52" fmla="*/ 320 w 1037"/>
                  <a:gd name="T53" fmla="*/ 1304 h 1304"/>
                  <a:gd name="T54" fmla="*/ 717 w 1037"/>
                  <a:gd name="T55" fmla="*/ 1304 h 1304"/>
                  <a:gd name="T56" fmla="*/ 735 w 1037"/>
                  <a:gd name="T57" fmla="*/ 1294 h 1304"/>
                  <a:gd name="T58" fmla="*/ 763 w 1037"/>
                  <a:gd name="T59" fmla="*/ 1271 h 1304"/>
                  <a:gd name="T60" fmla="*/ 788 w 1037"/>
                  <a:gd name="T61" fmla="*/ 1241 h 1304"/>
                  <a:gd name="T62" fmla="*/ 796 w 1037"/>
                  <a:gd name="T63" fmla="*/ 1227 h 1304"/>
                  <a:gd name="T64" fmla="*/ 804 w 1037"/>
                  <a:gd name="T65" fmla="*/ 1205 h 1304"/>
                  <a:gd name="T66" fmla="*/ 812 w 1037"/>
                  <a:gd name="T67" fmla="*/ 1150 h 1304"/>
                  <a:gd name="T68" fmla="*/ 812 w 1037"/>
                  <a:gd name="T69" fmla="*/ 1126 h 1304"/>
                  <a:gd name="T70" fmla="*/ 816 w 1037"/>
                  <a:gd name="T71" fmla="*/ 1095 h 1304"/>
                  <a:gd name="T72" fmla="*/ 838 w 1037"/>
                  <a:gd name="T73" fmla="*/ 1018 h 1304"/>
                  <a:gd name="T74" fmla="*/ 972 w 1037"/>
                  <a:gd name="T75" fmla="*/ 743 h 1304"/>
                  <a:gd name="T76" fmla="*/ 988 w 1037"/>
                  <a:gd name="T77" fmla="*/ 715 h 1304"/>
                  <a:gd name="T78" fmla="*/ 1000 w 1037"/>
                  <a:gd name="T79" fmla="*/ 687 h 1304"/>
                  <a:gd name="T80" fmla="*/ 1029 w 1037"/>
                  <a:gd name="T81" fmla="*/ 595 h 1304"/>
                  <a:gd name="T82" fmla="*/ 1037 w 1037"/>
                  <a:gd name="T83" fmla="*/ 500 h 1304"/>
                  <a:gd name="T84" fmla="*/ 1037 w 1037"/>
                  <a:gd name="T85" fmla="*/ 474 h 1304"/>
                  <a:gd name="T86" fmla="*/ 1031 w 1037"/>
                  <a:gd name="T87" fmla="*/ 425 h 1304"/>
                  <a:gd name="T88" fmla="*/ 1020 w 1037"/>
                  <a:gd name="T89" fmla="*/ 375 h 1304"/>
                  <a:gd name="T90" fmla="*/ 1006 w 1037"/>
                  <a:gd name="T91" fmla="*/ 328 h 1304"/>
                  <a:gd name="T92" fmla="*/ 986 w 1037"/>
                  <a:gd name="T93" fmla="*/ 284 h 1304"/>
                  <a:gd name="T94" fmla="*/ 948 w 1037"/>
                  <a:gd name="T95" fmla="*/ 221 h 1304"/>
                  <a:gd name="T96" fmla="*/ 885 w 1037"/>
                  <a:gd name="T97" fmla="*/ 146 h 1304"/>
                  <a:gd name="T98" fmla="*/ 808 w 1037"/>
                  <a:gd name="T99" fmla="*/ 85 h 1304"/>
                  <a:gd name="T100" fmla="*/ 719 w 1037"/>
                  <a:gd name="T101" fmla="*/ 39 h 1304"/>
                  <a:gd name="T102" fmla="*/ 648 w 1037"/>
                  <a:gd name="T103" fmla="*/ 17 h 1304"/>
                  <a:gd name="T104" fmla="*/ 597 w 1037"/>
                  <a:gd name="T105" fmla="*/ 6 h 1304"/>
                  <a:gd name="T106" fmla="*/ 545 w 1037"/>
                  <a:gd name="T107" fmla="*/ 0 h 13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037" h="1304">
                    <a:moveTo>
                      <a:pt x="519" y="0"/>
                    </a:moveTo>
                    <a:lnTo>
                      <a:pt x="519" y="0"/>
                    </a:lnTo>
                    <a:lnTo>
                      <a:pt x="492" y="0"/>
                    </a:lnTo>
                    <a:lnTo>
                      <a:pt x="466" y="2"/>
                    </a:lnTo>
                    <a:lnTo>
                      <a:pt x="440" y="6"/>
                    </a:lnTo>
                    <a:lnTo>
                      <a:pt x="415" y="11"/>
                    </a:lnTo>
                    <a:lnTo>
                      <a:pt x="389" y="17"/>
                    </a:lnTo>
                    <a:lnTo>
                      <a:pt x="365" y="23"/>
                    </a:lnTo>
                    <a:lnTo>
                      <a:pt x="318" y="39"/>
                    </a:lnTo>
                    <a:lnTo>
                      <a:pt x="272" y="61"/>
                    </a:lnTo>
                    <a:lnTo>
                      <a:pt x="229" y="85"/>
                    </a:lnTo>
                    <a:lnTo>
                      <a:pt x="189" y="116"/>
                    </a:lnTo>
                    <a:lnTo>
                      <a:pt x="152" y="146"/>
                    </a:lnTo>
                    <a:lnTo>
                      <a:pt x="120" y="183"/>
                    </a:lnTo>
                    <a:lnTo>
                      <a:pt x="90" y="221"/>
                    </a:lnTo>
                    <a:lnTo>
                      <a:pt x="63" y="261"/>
                    </a:lnTo>
                    <a:lnTo>
                      <a:pt x="51" y="284"/>
                    </a:lnTo>
                    <a:lnTo>
                      <a:pt x="41" y="306"/>
                    </a:lnTo>
                    <a:lnTo>
                      <a:pt x="31" y="328"/>
                    </a:lnTo>
                    <a:lnTo>
                      <a:pt x="23" y="353"/>
                    </a:lnTo>
                    <a:lnTo>
                      <a:pt x="17" y="375"/>
                    </a:lnTo>
                    <a:lnTo>
                      <a:pt x="11" y="399"/>
                    </a:lnTo>
                    <a:lnTo>
                      <a:pt x="7" y="425"/>
                    </a:lnTo>
                    <a:lnTo>
                      <a:pt x="2" y="450"/>
                    </a:lnTo>
                    <a:lnTo>
                      <a:pt x="0" y="474"/>
                    </a:lnTo>
                    <a:lnTo>
                      <a:pt x="0" y="500"/>
                    </a:lnTo>
                    <a:lnTo>
                      <a:pt x="0" y="500"/>
                    </a:lnTo>
                    <a:lnTo>
                      <a:pt x="2" y="549"/>
                    </a:lnTo>
                    <a:lnTo>
                      <a:pt x="9" y="595"/>
                    </a:lnTo>
                    <a:lnTo>
                      <a:pt x="21" y="642"/>
                    </a:lnTo>
                    <a:lnTo>
                      <a:pt x="37" y="687"/>
                    </a:lnTo>
                    <a:lnTo>
                      <a:pt x="37" y="687"/>
                    </a:lnTo>
                    <a:lnTo>
                      <a:pt x="49" y="715"/>
                    </a:lnTo>
                    <a:lnTo>
                      <a:pt x="65" y="743"/>
                    </a:lnTo>
                    <a:lnTo>
                      <a:pt x="65" y="743"/>
                    </a:lnTo>
                    <a:lnTo>
                      <a:pt x="197" y="1018"/>
                    </a:lnTo>
                    <a:lnTo>
                      <a:pt x="197" y="1018"/>
                    </a:lnTo>
                    <a:lnTo>
                      <a:pt x="211" y="1061"/>
                    </a:lnTo>
                    <a:lnTo>
                      <a:pt x="221" y="1095"/>
                    </a:lnTo>
                    <a:lnTo>
                      <a:pt x="223" y="1112"/>
                    </a:lnTo>
                    <a:lnTo>
                      <a:pt x="225" y="1126"/>
                    </a:lnTo>
                    <a:lnTo>
                      <a:pt x="225" y="1126"/>
                    </a:lnTo>
                    <a:lnTo>
                      <a:pt x="225" y="1150"/>
                    </a:lnTo>
                    <a:lnTo>
                      <a:pt x="227" y="1178"/>
                    </a:lnTo>
                    <a:lnTo>
                      <a:pt x="233" y="1205"/>
                    </a:lnTo>
                    <a:lnTo>
                      <a:pt x="235" y="1217"/>
                    </a:lnTo>
                    <a:lnTo>
                      <a:pt x="239" y="1227"/>
                    </a:lnTo>
                    <a:lnTo>
                      <a:pt x="239" y="1227"/>
                    </a:lnTo>
                    <a:lnTo>
                      <a:pt x="247" y="1241"/>
                    </a:lnTo>
                    <a:lnTo>
                      <a:pt x="264" y="1261"/>
                    </a:lnTo>
                    <a:lnTo>
                      <a:pt x="274" y="1271"/>
                    </a:lnTo>
                    <a:lnTo>
                      <a:pt x="288" y="1282"/>
                    </a:lnTo>
                    <a:lnTo>
                      <a:pt x="302" y="1294"/>
                    </a:lnTo>
                    <a:lnTo>
                      <a:pt x="320" y="1304"/>
                    </a:lnTo>
                    <a:lnTo>
                      <a:pt x="519" y="1304"/>
                    </a:lnTo>
                    <a:lnTo>
                      <a:pt x="717" y="1304"/>
                    </a:lnTo>
                    <a:lnTo>
                      <a:pt x="717" y="1304"/>
                    </a:lnTo>
                    <a:lnTo>
                      <a:pt x="735" y="1294"/>
                    </a:lnTo>
                    <a:lnTo>
                      <a:pt x="749" y="1282"/>
                    </a:lnTo>
                    <a:lnTo>
                      <a:pt x="763" y="1271"/>
                    </a:lnTo>
                    <a:lnTo>
                      <a:pt x="774" y="1261"/>
                    </a:lnTo>
                    <a:lnTo>
                      <a:pt x="788" y="1241"/>
                    </a:lnTo>
                    <a:lnTo>
                      <a:pt x="796" y="1227"/>
                    </a:lnTo>
                    <a:lnTo>
                      <a:pt x="796" y="1227"/>
                    </a:lnTo>
                    <a:lnTo>
                      <a:pt x="802" y="1217"/>
                    </a:lnTo>
                    <a:lnTo>
                      <a:pt x="804" y="1205"/>
                    </a:lnTo>
                    <a:lnTo>
                      <a:pt x="808" y="1178"/>
                    </a:lnTo>
                    <a:lnTo>
                      <a:pt x="812" y="1150"/>
                    </a:lnTo>
                    <a:lnTo>
                      <a:pt x="812" y="1126"/>
                    </a:lnTo>
                    <a:lnTo>
                      <a:pt x="812" y="1126"/>
                    </a:lnTo>
                    <a:lnTo>
                      <a:pt x="812" y="1112"/>
                    </a:lnTo>
                    <a:lnTo>
                      <a:pt x="816" y="1095"/>
                    </a:lnTo>
                    <a:lnTo>
                      <a:pt x="826" y="1061"/>
                    </a:lnTo>
                    <a:lnTo>
                      <a:pt x="838" y="1018"/>
                    </a:lnTo>
                    <a:lnTo>
                      <a:pt x="838" y="1018"/>
                    </a:lnTo>
                    <a:lnTo>
                      <a:pt x="972" y="743"/>
                    </a:lnTo>
                    <a:lnTo>
                      <a:pt x="972" y="743"/>
                    </a:lnTo>
                    <a:lnTo>
                      <a:pt x="988" y="715"/>
                    </a:lnTo>
                    <a:lnTo>
                      <a:pt x="1000" y="687"/>
                    </a:lnTo>
                    <a:lnTo>
                      <a:pt x="1000" y="687"/>
                    </a:lnTo>
                    <a:lnTo>
                      <a:pt x="1016" y="642"/>
                    </a:lnTo>
                    <a:lnTo>
                      <a:pt x="1029" y="595"/>
                    </a:lnTo>
                    <a:lnTo>
                      <a:pt x="1035" y="549"/>
                    </a:lnTo>
                    <a:lnTo>
                      <a:pt x="1037" y="500"/>
                    </a:lnTo>
                    <a:lnTo>
                      <a:pt x="1037" y="500"/>
                    </a:lnTo>
                    <a:lnTo>
                      <a:pt x="1037" y="474"/>
                    </a:lnTo>
                    <a:lnTo>
                      <a:pt x="1035" y="450"/>
                    </a:lnTo>
                    <a:lnTo>
                      <a:pt x="1031" y="425"/>
                    </a:lnTo>
                    <a:lnTo>
                      <a:pt x="1027" y="399"/>
                    </a:lnTo>
                    <a:lnTo>
                      <a:pt x="1020" y="375"/>
                    </a:lnTo>
                    <a:lnTo>
                      <a:pt x="1014" y="353"/>
                    </a:lnTo>
                    <a:lnTo>
                      <a:pt x="1006" y="328"/>
                    </a:lnTo>
                    <a:lnTo>
                      <a:pt x="996" y="306"/>
                    </a:lnTo>
                    <a:lnTo>
                      <a:pt x="986" y="284"/>
                    </a:lnTo>
                    <a:lnTo>
                      <a:pt x="974" y="261"/>
                    </a:lnTo>
                    <a:lnTo>
                      <a:pt x="948" y="221"/>
                    </a:lnTo>
                    <a:lnTo>
                      <a:pt x="917" y="183"/>
                    </a:lnTo>
                    <a:lnTo>
                      <a:pt x="885" y="146"/>
                    </a:lnTo>
                    <a:lnTo>
                      <a:pt x="846" y="116"/>
                    </a:lnTo>
                    <a:lnTo>
                      <a:pt x="808" y="85"/>
                    </a:lnTo>
                    <a:lnTo>
                      <a:pt x="765" y="61"/>
                    </a:lnTo>
                    <a:lnTo>
                      <a:pt x="719" y="39"/>
                    </a:lnTo>
                    <a:lnTo>
                      <a:pt x="672" y="23"/>
                    </a:lnTo>
                    <a:lnTo>
                      <a:pt x="648" y="17"/>
                    </a:lnTo>
                    <a:lnTo>
                      <a:pt x="622" y="11"/>
                    </a:lnTo>
                    <a:lnTo>
                      <a:pt x="597" y="6"/>
                    </a:lnTo>
                    <a:lnTo>
                      <a:pt x="571" y="2"/>
                    </a:lnTo>
                    <a:lnTo>
                      <a:pt x="545" y="0"/>
                    </a:lnTo>
                    <a:lnTo>
                      <a:pt x="519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9" name="Freeform 173"/>
              <p:cNvSpPr>
                <a:spLocks noEditPoints="1"/>
              </p:cNvSpPr>
              <p:nvPr/>
            </p:nvSpPr>
            <p:spPr bwMode="auto">
              <a:xfrm>
                <a:off x="2221" y="384"/>
                <a:ext cx="1037" cy="1302"/>
              </a:xfrm>
              <a:custGeom>
                <a:avLst/>
                <a:gdLst>
                  <a:gd name="T0" fmla="*/ 288 w 1037"/>
                  <a:gd name="T1" fmla="*/ 1280 h 1302"/>
                  <a:gd name="T2" fmla="*/ 241 w 1037"/>
                  <a:gd name="T3" fmla="*/ 1225 h 1302"/>
                  <a:gd name="T4" fmla="*/ 229 w 1037"/>
                  <a:gd name="T5" fmla="*/ 1176 h 1302"/>
                  <a:gd name="T6" fmla="*/ 225 w 1037"/>
                  <a:gd name="T7" fmla="*/ 1112 h 1302"/>
                  <a:gd name="T8" fmla="*/ 199 w 1037"/>
                  <a:gd name="T9" fmla="*/ 1016 h 1302"/>
                  <a:gd name="T10" fmla="*/ 37 w 1037"/>
                  <a:gd name="T11" fmla="*/ 687 h 1302"/>
                  <a:gd name="T12" fmla="*/ 2 w 1037"/>
                  <a:gd name="T13" fmla="*/ 549 h 1302"/>
                  <a:gd name="T14" fmla="*/ 5 w 1037"/>
                  <a:gd name="T15" fmla="*/ 450 h 1302"/>
                  <a:gd name="T16" fmla="*/ 25 w 1037"/>
                  <a:gd name="T17" fmla="*/ 353 h 1302"/>
                  <a:gd name="T18" fmla="*/ 63 w 1037"/>
                  <a:gd name="T19" fmla="*/ 264 h 1302"/>
                  <a:gd name="T20" fmla="*/ 191 w 1037"/>
                  <a:gd name="T21" fmla="*/ 116 h 1302"/>
                  <a:gd name="T22" fmla="*/ 365 w 1037"/>
                  <a:gd name="T23" fmla="*/ 25 h 1302"/>
                  <a:gd name="T24" fmla="*/ 466 w 1037"/>
                  <a:gd name="T25" fmla="*/ 4 h 1302"/>
                  <a:gd name="T26" fmla="*/ 545 w 1037"/>
                  <a:gd name="T27" fmla="*/ 2 h 1302"/>
                  <a:gd name="T28" fmla="*/ 646 w 1037"/>
                  <a:gd name="T29" fmla="*/ 17 h 1302"/>
                  <a:gd name="T30" fmla="*/ 806 w 1037"/>
                  <a:gd name="T31" fmla="*/ 87 h 1302"/>
                  <a:gd name="T32" fmla="*/ 948 w 1037"/>
                  <a:gd name="T33" fmla="*/ 221 h 1302"/>
                  <a:gd name="T34" fmla="*/ 1004 w 1037"/>
                  <a:gd name="T35" fmla="*/ 328 h 1302"/>
                  <a:gd name="T36" fmla="*/ 1031 w 1037"/>
                  <a:gd name="T37" fmla="*/ 425 h 1302"/>
                  <a:gd name="T38" fmla="*/ 1037 w 1037"/>
                  <a:gd name="T39" fmla="*/ 500 h 1302"/>
                  <a:gd name="T40" fmla="*/ 1000 w 1037"/>
                  <a:gd name="T41" fmla="*/ 687 h 1302"/>
                  <a:gd name="T42" fmla="*/ 972 w 1037"/>
                  <a:gd name="T43" fmla="*/ 743 h 1302"/>
                  <a:gd name="T44" fmla="*/ 816 w 1037"/>
                  <a:gd name="T45" fmla="*/ 1095 h 1302"/>
                  <a:gd name="T46" fmla="*/ 810 w 1037"/>
                  <a:gd name="T47" fmla="*/ 1148 h 1302"/>
                  <a:gd name="T48" fmla="*/ 796 w 1037"/>
                  <a:gd name="T49" fmla="*/ 1225 h 1302"/>
                  <a:gd name="T50" fmla="*/ 761 w 1037"/>
                  <a:gd name="T51" fmla="*/ 1269 h 1302"/>
                  <a:gd name="T52" fmla="*/ 519 w 1037"/>
                  <a:gd name="T53" fmla="*/ 1302 h 1302"/>
                  <a:gd name="T54" fmla="*/ 492 w 1037"/>
                  <a:gd name="T55" fmla="*/ 2 h 1302"/>
                  <a:gd name="T56" fmla="*/ 389 w 1037"/>
                  <a:gd name="T57" fmla="*/ 17 h 1302"/>
                  <a:gd name="T58" fmla="*/ 229 w 1037"/>
                  <a:gd name="T59" fmla="*/ 87 h 1302"/>
                  <a:gd name="T60" fmla="*/ 90 w 1037"/>
                  <a:gd name="T61" fmla="*/ 221 h 1302"/>
                  <a:gd name="T62" fmla="*/ 33 w 1037"/>
                  <a:gd name="T63" fmla="*/ 328 h 1302"/>
                  <a:gd name="T64" fmla="*/ 7 w 1037"/>
                  <a:gd name="T65" fmla="*/ 425 h 1302"/>
                  <a:gd name="T66" fmla="*/ 0 w 1037"/>
                  <a:gd name="T67" fmla="*/ 500 h 1302"/>
                  <a:gd name="T68" fmla="*/ 37 w 1037"/>
                  <a:gd name="T69" fmla="*/ 687 h 1302"/>
                  <a:gd name="T70" fmla="*/ 65 w 1037"/>
                  <a:gd name="T71" fmla="*/ 743 h 1302"/>
                  <a:gd name="T72" fmla="*/ 221 w 1037"/>
                  <a:gd name="T73" fmla="*/ 1095 h 1302"/>
                  <a:gd name="T74" fmla="*/ 225 w 1037"/>
                  <a:gd name="T75" fmla="*/ 1150 h 1302"/>
                  <a:gd name="T76" fmla="*/ 241 w 1037"/>
                  <a:gd name="T77" fmla="*/ 1227 h 1302"/>
                  <a:gd name="T78" fmla="*/ 274 w 1037"/>
                  <a:gd name="T79" fmla="*/ 1269 h 1302"/>
                  <a:gd name="T80" fmla="*/ 519 w 1037"/>
                  <a:gd name="T81" fmla="*/ 1302 h 1302"/>
                  <a:gd name="T82" fmla="*/ 749 w 1037"/>
                  <a:gd name="T83" fmla="*/ 1282 h 1302"/>
                  <a:gd name="T84" fmla="*/ 796 w 1037"/>
                  <a:gd name="T85" fmla="*/ 1227 h 1302"/>
                  <a:gd name="T86" fmla="*/ 808 w 1037"/>
                  <a:gd name="T87" fmla="*/ 1178 h 1302"/>
                  <a:gd name="T88" fmla="*/ 812 w 1037"/>
                  <a:gd name="T89" fmla="*/ 1112 h 1302"/>
                  <a:gd name="T90" fmla="*/ 838 w 1037"/>
                  <a:gd name="T91" fmla="*/ 1018 h 1302"/>
                  <a:gd name="T92" fmla="*/ 1000 w 1037"/>
                  <a:gd name="T93" fmla="*/ 687 h 1302"/>
                  <a:gd name="T94" fmla="*/ 1035 w 1037"/>
                  <a:gd name="T95" fmla="*/ 549 h 1302"/>
                  <a:gd name="T96" fmla="*/ 1035 w 1037"/>
                  <a:gd name="T97" fmla="*/ 450 h 1302"/>
                  <a:gd name="T98" fmla="*/ 1012 w 1037"/>
                  <a:gd name="T99" fmla="*/ 353 h 1302"/>
                  <a:gd name="T100" fmla="*/ 974 w 1037"/>
                  <a:gd name="T101" fmla="*/ 264 h 1302"/>
                  <a:gd name="T102" fmla="*/ 846 w 1037"/>
                  <a:gd name="T103" fmla="*/ 116 h 1302"/>
                  <a:gd name="T104" fmla="*/ 672 w 1037"/>
                  <a:gd name="T105" fmla="*/ 23 h 1302"/>
                  <a:gd name="T106" fmla="*/ 571 w 1037"/>
                  <a:gd name="T107" fmla="*/ 4 h 13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037" h="1302">
                    <a:moveTo>
                      <a:pt x="320" y="1302"/>
                    </a:moveTo>
                    <a:lnTo>
                      <a:pt x="320" y="1302"/>
                    </a:lnTo>
                    <a:lnTo>
                      <a:pt x="302" y="1292"/>
                    </a:lnTo>
                    <a:lnTo>
                      <a:pt x="288" y="1280"/>
                    </a:lnTo>
                    <a:lnTo>
                      <a:pt x="276" y="1269"/>
                    </a:lnTo>
                    <a:lnTo>
                      <a:pt x="264" y="1259"/>
                    </a:lnTo>
                    <a:lnTo>
                      <a:pt x="249" y="1239"/>
                    </a:lnTo>
                    <a:lnTo>
                      <a:pt x="241" y="1225"/>
                    </a:lnTo>
                    <a:lnTo>
                      <a:pt x="241" y="1225"/>
                    </a:lnTo>
                    <a:lnTo>
                      <a:pt x="237" y="1215"/>
                    </a:lnTo>
                    <a:lnTo>
                      <a:pt x="233" y="1203"/>
                    </a:lnTo>
                    <a:lnTo>
                      <a:pt x="229" y="1176"/>
                    </a:lnTo>
                    <a:lnTo>
                      <a:pt x="227" y="1148"/>
                    </a:lnTo>
                    <a:lnTo>
                      <a:pt x="225" y="1124"/>
                    </a:lnTo>
                    <a:lnTo>
                      <a:pt x="225" y="1124"/>
                    </a:lnTo>
                    <a:lnTo>
                      <a:pt x="225" y="1112"/>
                    </a:lnTo>
                    <a:lnTo>
                      <a:pt x="221" y="1095"/>
                    </a:lnTo>
                    <a:lnTo>
                      <a:pt x="213" y="1059"/>
                    </a:lnTo>
                    <a:lnTo>
                      <a:pt x="199" y="1016"/>
                    </a:lnTo>
                    <a:lnTo>
                      <a:pt x="199" y="1016"/>
                    </a:lnTo>
                    <a:lnTo>
                      <a:pt x="65" y="743"/>
                    </a:lnTo>
                    <a:lnTo>
                      <a:pt x="65" y="743"/>
                    </a:lnTo>
                    <a:lnTo>
                      <a:pt x="51" y="715"/>
                    </a:lnTo>
                    <a:lnTo>
                      <a:pt x="37" y="687"/>
                    </a:lnTo>
                    <a:lnTo>
                      <a:pt x="37" y="687"/>
                    </a:lnTo>
                    <a:lnTo>
                      <a:pt x="23" y="642"/>
                    </a:lnTo>
                    <a:lnTo>
                      <a:pt x="11" y="595"/>
                    </a:lnTo>
                    <a:lnTo>
                      <a:pt x="2" y="549"/>
                    </a:lnTo>
                    <a:lnTo>
                      <a:pt x="0" y="500"/>
                    </a:lnTo>
                    <a:lnTo>
                      <a:pt x="0" y="500"/>
                    </a:lnTo>
                    <a:lnTo>
                      <a:pt x="2" y="474"/>
                    </a:lnTo>
                    <a:lnTo>
                      <a:pt x="5" y="450"/>
                    </a:lnTo>
                    <a:lnTo>
                      <a:pt x="7" y="425"/>
                    </a:lnTo>
                    <a:lnTo>
                      <a:pt x="11" y="401"/>
                    </a:lnTo>
                    <a:lnTo>
                      <a:pt x="17" y="377"/>
                    </a:lnTo>
                    <a:lnTo>
                      <a:pt x="25" y="353"/>
                    </a:lnTo>
                    <a:lnTo>
                      <a:pt x="33" y="328"/>
                    </a:lnTo>
                    <a:lnTo>
                      <a:pt x="41" y="306"/>
                    </a:lnTo>
                    <a:lnTo>
                      <a:pt x="53" y="284"/>
                    </a:lnTo>
                    <a:lnTo>
                      <a:pt x="63" y="264"/>
                    </a:lnTo>
                    <a:lnTo>
                      <a:pt x="90" y="221"/>
                    </a:lnTo>
                    <a:lnTo>
                      <a:pt x="120" y="183"/>
                    </a:lnTo>
                    <a:lnTo>
                      <a:pt x="154" y="148"/>
                    </a:lnTo>
                    <a:lnTo>
                      <a:pt x="191" y="116"/>
                    </a:lnTo>
                    <a:lnTo>
                      <a:pt x="231" y="87"/>
                    </a:lnTo>
                    <a:lnTo>
                      <a:pt x="274" y="61"/>
                    </a:lnTo>
                    <a:lnTo>
                      <a:pt x="318" y="41"/>
                    </a:lnTo>
                    <a:lnTo>
                      <a:pt x="365" y="25"/>
                    </a:lnTo>
                    <a:lnTo>
                      <a:pt x="389" y="17"/>
                    </a:lnTo>
                    <a:lnTo>
                      <a:pt x="415" y="13"/>
                    </a:lnTo>
                    <a:lnTo>
                      <a:pt x="440" y="9"/>
                    </a:lnTo>
                    <a:lnTo>
                      <a:pt x="466" y="4"/>
                    </a:lnTo>
                    <a:lnTo>
                      <a:pt x="492" y="2"/>
                    </a:lnTo>
                    <a:lnTo>
                      <a:pt x="519" y="2"/>
                    </a:lnTo>
                    <a:lnTo>
                      <a:pt x="519" y="2"/>
                    </a:lnTo>
                    <a:lnTo>
                      <a:pt x="545" y="2"/>
                    </a:lnTo>
                    <a:lnTo>
                      <a:pt x="571" y="4"/>
                    </a:lnTo>
                    <a:lnTo>
                      <a:pt x="597" y="9"/>
                    </a:lnTo>
                    <a:lnTo>
                      <a:pt x="622" y="13"/>
                    </a:lnTo>
                    <a:lnTo>
                      <a:pt x="646" y="17"/>
                    </a:lnTo>
                    <a:lnTo>
                      <a:pt x="672" y="25"/>
                    </a:lnTo>
                    <a:lnTo>
                      <a:pt x="719" y="41"/>
                    </a:lnTo>
                    <a:lnTo>
                      <a:pt x="763" y="61"/>
                    </a:lnTo>
                    <a:lnTo>
                      <a:pt x="806" y="87"/>
                    </a:lnTo>
                    <a:lnTo>
                      <a:pt x="846" y="116"/>
                    </a:lnTo>
                    <a:lnTo>
                      <a:pt x="883" y="148"/>
                    </a:lnTo>
                    <a:lnTo>
                      <a:pt x="917" y="183"/>
                    </a:lnTo>
                    <a:lnTo>
                      <a:pt x="948" y="221"/>
                    </a:lnTo>
                    <a:lnTo>
                      <a:pt x="974" y="264"/>
                    </a:lnTo>
                    <a:lnTo>
                      <a:pt x="984" y="284"/>
                    </a:lnTo>
                    <a:lnTo>
                      <a:pt x="994" y="306"/>
                    </a:lnTo>
                    <a:lnTo>
                      <a:pt x="1004" y="328"/>
                    </a:lnTo>
                    <a:lnTo>
                      <a:pt x="1012" y="353"/>
                    </a:lnTo>
                    <a:lnTo>
                      <a:pt x="1020" y="377"/>
                    </a:lnTo>
                    <a:lnTo>
                      <a:pt x="1025" y="401"/>
                    </a:lnTo>
                    <a:lnTo>
                      <a:pt x="1031" y="425"/>
                    </a:lnTo>
                    <a:lnTo>
                      <a:pt x="1033" y="450"/>
                    </a:lnTo>
                    <a:lnTo>
                      <a:pt x="1035" y="474"/>
                    </a:lnTo>
                    <a:lnTo>
                      <a:pt x="1037" y="500"/>
                    </a:lnTo>
                    <a:lnTo>
                      <a:pt x="1037" y="500"/>
                    </a:lnTo>
                    <a:lnTo>
                      <a:pt x="1035" y="549"/>
                    </a:lnTo>
                    <a:lnTo>
                      <a:pt x="1027" y="595"/>
                    </a:lnTo>
                    <a:lnTo>
                      <a:pt x="1014" y="642"/>
                    </a:lnTo>
                    <a:lnTo>
                      <a:pt x="1000" y="687"/>
                    </a:lnTo>
                    <a:lnTo>
                      <a:pt x="1000" y="687"/>
                    </a:lnTo>
                    <a:lnTo>
                      <a:pt x="986" y="715"/>
                    </a:lnTo>
                    <a:lnTo>
                      <a:pt x="972" y="743"/>
                    </a:lnTo>
                    <a:lnTo>
                      <a:pt x="972" y="743"/>
                    </a:lnTo>
                    <a:lnTo>
                      <a:pt x="838" y="1016"/>
                    </a:lnTo>
                    <a:lnTo>
                      <a:pt x="838" y="1016"/>
                    </a:lnTo>
                    <a:lnTo>
                      <a:pt x="824" y="1059"/>
                    </a:lnTo>
                    <a:lnTo>
                      <a:pt x="816" y="1095"/>
                    </a:lnTo>
                    <a:lnTo>
                      <a:pt x="812" y="1112"/>
                    </a:lnTo>
                    <a:lnTo>
                      <a:pt x="812" y="1124"/>
                    </a:lnTo>
                    <a:lnTo>
                      <a:pt x="812" y="1124"/>
                    </a:lnTo>
                    <a:lnTo>
                      <a:pt x="810" y="1148"/>
                    </a:lnTo>
                    <a:lnTo>
                      <a:pt x="808" y="1176"/>
                    </a:lnTo>
                    <a:lnTo>
                      <a:pt x="804" y="1203"/>
                    </a:lnTo>
                    <a:lnTo>
                      <a:pt x="800" y="1215"/>
                    </a:lnTo>
                    <a:lnTo>
                      <a:pt x="796" y="1225"/>
                    </a:lnTo>
                    <a:lnTo>
                      <a:pt x="796" y="1225"/>
                    </a:lnTo>
                    <a:lnTo>
                      <a:pt x="788" y="1239"/>
                    </a:lnTo>
                    <a:lnTo>
                      <a:pt x="774" y="1259"/>
                    </a:lnTo>
                    <a:lnTo>
                      <a:pt x="761" y="1269"/>
                    </a:lnTo>
                    <a:lnTo>
                      <a:pt x="749" y="1280"/>
                    </a:lnTo>
                    <a:lnTo>
                      <a:pt x="735" y="1292"/>
                    </a:lnTo>
                    <a:lnTo>
                      <a:pt x="717" y="1302"/>
                    </a:lnTo>
                    <a:lnTo>
                      <a:pt x="519" y="1302"/>
                    </a:lnTo>
                    <a:lnTo>
                      <a:pt x="320" y="1302"/>
                    </a:lnTo>
                    <a:close/>
                    <a:moveTo>
                      <a:pt x="519" y="0"/>
                    </a:moveTo>
                    <a:lnTo>
                      <a:pt x="519" y="0"/>
                    </a:lnTo>
                    <a:lnTo>
                      <a:pt x="492" y="2"/>
                    </a:lnTo>
                    <a:lnTo>
                      <a:pt x="466" y="4"/>
                    </a:lnTo>
                    <a:lnTo>
                      <a:pt x="440" y="6"/>
                    </a:lnTo>
                    <a:lnTo>
                      <a:pt x="415" y="11"/>
                    </a:lnTo>
                    <a:lnTo>
                      <a:pt x="389" y="17"/>
                    </a:lnTo>
                    <a:lnTo>
                      <a:pt x="365" y="23"/>
                    </a:lnTo>
                    <a:lnTo>
                      <a:pt x="318" y="41"/>
                    </a:lnTo>
                    <a:lnTo>
                      <a:pt x="272" y="61"/>
                    </a:lnTo>
                    <a:lnTo>
                      <a:pt x="229" y="87"/>
                    </a:lnTo>
                    <a:lnTo>
                      <a:pt x="191" y="116"/>
                    </a:lnTo>
                    <a:lnTo>
                      <a:pt x="152" y="148"/>
                    </a:lnTo>
                    <a:lnTo>
                      <a:pt x="120" y="183"/>
                    </a:lnTo>
                    <a:lnTo>
                      <a:pt x="90" y="221"/>
                    </a:lnTo>
                    <a:lnTo>
                      <a:pt x="63" y="264"/>
                    </a:lnTo>
                    <a:lnTo>
                      <a:pt x="51" y="284"/>
                    </a:lnTo>
                    <a:lnTo>
                      <a:pt x="41" y="306"/>
                    </a:lnTo>
                    <a:lnTo>
                      <a:pt x="33" y="328"/>
                    </a:lnTo>
                    <a:lnTo>
                      <a:pt x="25" y="353"/>
                    </a:lnTo>
                    <a:lnTo>
                      <a:pt x="17" y="375"/>
                    </a:lnTo>
                    <a:lnTo>
                      <a:pt x="11" y="399"/>
                    </a:lnTo>
                    <a:lnTo>
                      <a:pt x="7" y="425"/>
                    </a:lnTo>
                    <a:lnTo>
                      <a:pt x="2" y="450"/>
                    </a:lnTo>
                    <a:lnTo>
                      <a:pt x="0" y="474"/>
                    </a:lnTo>
                    <a:lnTo>
                      <a:pt x="0" y="500"/>
                    </a:lnTo>
                    <a:lnTo>
                      <a:pt x="0" y="500"/>
                    </a:lnTo>
                    <a:lnTo>
                      <a:pt x="2" y="549"/>
                    </a:lnTo>
                    <a:lnTo>
                      <a:pt x="11" y="595"/>
                    </a:lnTo>
                    <a:lnTo>
                      <a:pt x="21" y="642"/>
                    </a:lnTo>
                    <a:lnTo>
                      <a:pt x="37" y="687"/>
                    </a:lnTo>
                    <a:lnTo>
                      <a:pt x="37" y="687"/>
                    </a:lnTo>
                    <a:lnTo>
                      <a:pt x="49" y="715"/>
                    </a:lnTo>
                    <a:lnTo>
                      <a:pt x="65" y="743"/>
                    </a:lnTo>
                    <a:lnTo>
                      <a:pt x="65" y="743"/>
                    </a:lnTo>
                    <a:lnTo>
                      <a:pt x="199" y="1018"/>
                    </a:lnTo>
                    <a:lnTo>
                      <a:pt x="199" y="1018"/>
                    </a:lnTo>
                    <a:lnTo>
                      <a:pt x="211" y="1061"/>
                    </a:lnTo>
                    <a:lnTo>
                      <a:pt x="221" y="1095"/>
                    </a:lnTo>
                    <a:lnTo>
                      <a:pt x="225" y="1112"/>
                    </a:lnTo>
                    <a:lnTo>
                      <a:pt x="225" y="1124"/>
                    </a:lnTo>
                    <a:lnTo>
                      <a:pt x="225" y="1124"/>
                    </a:lnTo>
                    <a:lnTo>
                      <a:pt x="225" y="1150"/>
                    </a:lnTo>
                    <a:lnTo>
                      <a:pt x="229" y="1178"/>
                    </a:lnTo>
                    <a:lnTo>
                      <a:pt x="233" y="1205"/>
                    </a:lnTo>
                    <a:lnTo>
                      <a:pt x="235" y="1217"/>
                    </a:lnTo>
                    <a:lnTo>
                      <a:pt x="241" y="1227"/>
                    </a:lnTo>
                    <a:lnTo>
                      <a:pt x="241" y="1227"/>
                    </a:lnTo>
                    <a:lnTo>
                      <a:pt x="249" y="1241"/>
                    </a:lnTo>
                    <a:lnTo>
                      <a:pt x="264" y="1259"/>
                    </a:lnTo>
                    <a:lnTo>
                      <a:pt x="274" y="1269"/>
                    </a:lnTo>
                    <a:lnTo>
                      <a:pt x="288" y="1282"/>
                    </a:lnTo>
                    <a:lnTo>
                      <a:pt x="302" y="1292"/>
                    </a:lnTo>
                    <a:lnTo>
                      <a:pt x="320" y="1302"/>
                    </a:lnTo>
                    <a:lnTo>
                      <a:pt x="519" y="1302"/>
                    </a:lnTo>
                    <a:lnTo>
                      <a:pt x="717" y="1302"/>
                    </a:lnTo>
                    <a:lnTo>
                      <a:pt x="717" y="1302"/>
                    </a:lnTo>
                    <a:lnTo>
                      <a:pt x="735" y="1292"/>
                    </a:lnTo>
                    <a:lnTo>
                      <a:pt x="749" y="1282"/>
                    </a:lnTo>
                    <a:lnTo>
                      <a:pt x="761" y="1269"/>
                    </a:lnTo>
                    <a:lnTo>
                      <a:pt x="774" y="1259"/>
                    </a:lnTo>
                    <a:lnTo>
                      <a:pt x="788" y="1241"/>
                    </a:lnTo>
                    <a:lnTo>
                      <a:pt x="796" y="1227"/>
                    </a:lnTo>
                    <a:lnTo>
                      <a:pt x="796" y="1227"/>
                    </a:lnTo>
                    <a:lnTo>
                      <a:pt x="800" y="1217"/>
                    </a:lnTo>
                    <a:lnTo>
                      <a:pt x="804" y="1205"/>
                    </a:lnTo>
                    <a:lnTo>
                      <a:pt x="808" y="1178"/>
                    </a:lnTo>
                    <a:lnTo>
                      <a:pt x="810" y="1150"/>
                    </a:lnTo>
                    <a:lnTo>
                      <a:pt x="812" y="1124"/>
                    </a:lnTo>
                    <a:lnTo>
                      <a:pt x="812" y="1124"/>
                    </a:lnTo>
                    <a:lnTo>
                      <a:pt x="812" y="1112"/>
                    </a:lnTo>
                    <a:lnTo>
                      <a:pt x="816" y="1095"/>
                    </a:lnTo>
                    <a:lnTo>
                      <a:pt x="824" y="1061"/>
                    </a:lnTo>
                    <a:lnTo>
                      <a:pt x="838" y="1018"/>
                    </a:lnTo>
                    <a:lnTo>
                      <a:pt x="838" y="1018"/>
                    </a:lnTo>
                    <a:lnTo>
                      <a:pt x="972" y="743"/>
                    </a:lnTo>
                    <a:lnTo>
                      <a:pt x="972" y="743"/>
                    </a:lnTo>
                    <a:lnTo>
                      <a:pt x="986" y="715"/>
                    </a:lnTo>
                    <a:lnTo>
                      <a:pt x="1000" y="687"/>
                    </a:lnTo>
                    <a:lnTo>
                      <a:pt x="1000" y="687"/>
                    </a:lnTo>
                    <a:lnTo>
                      <a:pt x="1016" y="642"/>
                    </a:lnTo>
                    <a:lnTo>
                      <a:pt x="1027" y="595"/>
                    </a:lnTo>
                    <a:lnTo>
                      <a:pt x="1035" y="549"/>
                    </a:lnTo>
                    <a:lnTo>
                      <a:pt x="1037" y="500"/>
                    </a:lnTo>
                    <a:lnTo>
                      <a:pt x="1037" y="500"/>
                    </a:lnTo>
                    <a:lnTo>
                      <a:pt x="1037" y="474"/>
                    </a:lnTo>
                    <a:lnTo>
                      <a:pt x="1035" y="450"/>
                    </a:lnTo>
                    <a:lnTo>
                      <a:pt x="1031" y="425"/>
                    </a:lnTo>
                    <a:lnTo>
                      <a:pt x="1027" y="399"/>
                    </a:lnTo>
                    <a:lnTo>
                      <a:pt x="1020" y="375"/>
                    </a:lnTo>
                    <a:lnTo>
                      <a:pt x="1012" y="353"/>
                    </a:lnTo>
                    <a:lnTo>
                      <a:pt x="1004" y="328"/>
                    </a:lnTo>
                    <a:lnTo>
                      <a:pt x="996" y="306"/>
                    </a:lnTo>
                    <a:lnTo>
                      <a:pt x="986" y="284"/>
                    </a:lnTo>
                    <a:lnTo>
                      <a:pt x="974" y="264"/>
                    </a:lnTo>
                    <a:lnTo>
                      <a:pt x="948" y="221"/>
                    </a:lnTo>
                    <a:lnTo>
                      <a:pt x="917" y="183"/>
                    </a:lnTo>
                    <a:lnTo>
                      <a:pt x="885" y="148"/>
                    </a:lnTo>
                    <a:lnTo>
                      <a:pt x="846" y="116"/>
                    </a:lnTo>
                    <a:lnTo>
                      <a:pt x="808" y="87"/>
                    </a:lnTo>
                    <a:lnTo>
                      <a:pt x="763" y="61"/>
                    </a:lnTo>
                    <a:lnTo>
                      <a:pt x="719" y="41"/>
                    </a:lnTo>
                    <a:lnTo>
                      <a:pt x="672" y="23"/>
                    </a:lnTo>
                    <a:lnTo>
                      <a:pt x="648" y="17"/>
                    </a:lnTo>
                    <a:lnTo>
                      <a:pt x="622" y="11"/>
                    </a:lnTo>
                    <a:lnTo>
                      <a:pt x="597" y="6"/>
                    </a:lnTo>
                    <a:lnTo>
                      <a:pt x="571" y="4"/>
                    </a:lnTo>
                    <a:lnTo>
                      <a:pt x="545" y="2"/>
                    </a:lnTo>
                    <a:lnTo>
                      <a:pt x="519" y="0"/>
                    </a:lnTo>
                    <a:close/>
                  </a:path>
                </a:pathLst>
              </a:custGeom>
              <a:solidFill>
                <a:srgbClr val="F5F5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0" name="Freeform 174"/>
              <p:cNvSpPr>
                <a:spLocks/>
              </p:cNvSpPr>
              <p:nvPr/>
            </p:nvSpPr>
            <p:spPr bwMode="auto">
              <a:xfrm>
                <a:off x="2221" y="386"/>
                <a:ext cx="1037" cy="1300"/>
              </a:xfrm>
              <a:custGeom>
                <a:avLst/>
                <a:gdLst>
                  <a:gd name="T0" fmla="*/ 320 w 1037"/>
                  <a:gd name="T1" fmla="*/ 1300 h 1300"/>
                  <a:gd name="T2" fmla="*/ 288 w 1037"/>
                  <a:gd name="T3" fmla="*/ 1278 h 1300"/>
                  <a:gd name="T4" fmla="*/ 264 w 1037"/>
                  <a:gd name="T5" fmla="*/ 1257 h 1300"/>
                  <a:gd name="T6" fmla="*/ 241 w 1037"/>
                  <a:gd name="T7" fmla="*/ 1223 h 1300"/>
                  <a:gd name="T8" fmla="*/ 237 w 1037"/>
                  <a:gd name="T9" fmla="*/ 1213 h 1300"/>
                  <a:gd name="T10" fmla="*/ 229 w 1037"/>
                  <a:gd name="T11" fmla="*/ 1174 h 1300"/>
                  <a:gd name="T12" fmla="*/ 225 w 1037"/>
                  <a:gd name="T13" fmla="*/ 1122 h 1300"/>
                  <a:gd name="T14" fmla="*/ 225 w 1037"/>
                  <a:gd name="T15" fmla="*/ 1110 h 1300"/>
                  <a:gd name="T16" fmla="*/ 213 w 1037"/>
                  <a:gd name="T17" fmla="*/ 1057 h 1300"/>
                  <a:gd name="T18" fmla="*/ 199 w 1037"/>
                  <a:gd name="T19" fmla="*/ 1014 h 1300"/>
                  <a:gd name="T20" fmla="*/ 65 w 1037"/>
                  <a:gd name="T21" fmla="*/ 741 h 1300"/>
                  <a:gd name="T22" fmla="*/ 37 w 1037"/>
                  <a:gd name="T23" fmla="*/ 685 h 1300"/>
                  <a:gd name="T24" fmla="*/ 23 w 1037"/>
                  <a:gd name="T25" fmla="*/ 640 h 1300"/>
                  <a:gd name="T26" fmla="*/ 2 w 1037"/>
                  <a:gd name="T27" fmla="*/ 547 h 1300"/>
                  <a:gd name="T28" fmla="*/ 0 w 1037"/>
                  <a:gd name="T29" fmla="*/ 498 h 1300"/>
                  <a:gd name="T30" fmla="*/ 5 w 1037"/>
                  <a:gd name="T31" fmla="*/ 448 h 1300"/>
                  <a:gd name="T32" fmla="*/ 11 w 1037"/>
                  <a:gd name="T33" fmla="*/ 399 h 1300"/>
                  <a:gd name="T34" fmla="*/ 25 w 1037"/>
                  <a:gd name="T35" fmla="*/ 351 h 1300"/>
                  <a:gd name="T36" fmla="*/ 41 w 1037"/>
                  <a:gd name="T37" fmla="*/ 304 h 1300"/>
                  <a:gd name="T38" fmla="*/ 63 w 1037"/>
                  <a:gd name="T39" fmla="*/ 262 h 1300"/>
                  <a:gd name="T40" fmla="*/ 120 w 1037"/>
                  <a:gd name="T41" fmla="*/ 181 h 1300"/>
                  <a:gd name="T42" fmla="*/ 191 w 1037"/>
                  <a:gd name="T43" fmla="*/ 114 h 1300"/>
                  <a:gd name="T44" fmla="*/ 274 w 1037"/>
                  <a:gd name="T45" fmla="*/ 59 h 1300"/>
                  <a:gd name="T46" fmla="*/ 365 w 1037"/>
                  <a:gd name="T47" fmla="*/ 23 h 1300"/>
                  <a:gd name="T48" fmla="*/ 415 w 1037"/>
                  <a:gd name="T49" fmla="*/ 11 h 1300"/>
                  <a:gd name="T50" fmla="*/ 466 w 1037"/>
                  <a:gd name="T51" fmla="*/ 2 h 1300"/>
                  <a:gd name="T52" fmla="*/ 519 w 1037"/>
                  <a:gd name="T53" fmla="*/ 0 h 1300"/>
                  <a:gd name="T54" fmla="*/ 545 w 1037"/>
                  <a:gd name="T55" fmla="*/ 0 h 1300"/>
                  <a:gd name="T56" fmla="*/ 597 w 1037"/>
                  <a:gd name="T57" fmla="*/ 7 h 1300"/>
                  <a:gd name="T58" fmla="*/ 646 w 1037"/>
                  <a:gd name="T59" fmla="*/ 15 h 1300"/>
                  <a:gd name="T60" fmla="*/ 719 w 1037"/>
                  <a:gd name="T61" fmla="*/ 39 h 1300"/>
                  <a:gd name="T62" fmla="*/ 806 w 1037"/>
                  <a:gd name="T63" fmla="*/ 85 h 1300"/>
                  <a:gd name="T64" fmla="*/ 883 w 1037"/>
                  <a:gd name="T65" fmla="*/ 146 h 1300"/>
                  <a:gd name="T66" fmla="*/ 948 w 1037"/>
                  <a:gd name="T67" fmla="*/ 219 h 1300"/>
                  <a:gd name="T68" fmla="*/ 984 w 1037"/>
                  <a:gd name="T69" fmla="*/ 282 h 1300"/>
                  <a:gd name="T70" fmla="*/ 1004 w 1037"/>
                  <a:gd name="T71" fmla="*/ 326 h 1300"/>
                  <a:gd name="T72" fmla="*/ 1020 w 1037"/>
                  <a:gd name="T73" fmla="*/ 375 h 1300"/>
                  <a:gd name="T74" fmla="*/ 1031 w 1037"/>
                  <a:gd name="T75" fmla="*/ 423 h 1300"/>
                  <a:gd name="T76" fmla="*/ 1035 w 1037"/>
                  <a:gd name="T77" fmla="*/ 472 h 1300"/>
                  <a:gd name="T78" fmla="*/ 1037 w 1037"/>
                  <a:gd name="T79" fmla="*/ 498 h 1300"/>
                  <a:gd name="T80" fmla="*/ 1027 w 1037"/>
                  <a:gd name="T81" fmla="*/ 593 h 1300"/>
                  <a:gd name="T82" fmla="*/ 1000 w 1037"/>
                  <a:gd name="T83" fmla="*/ 685 h 1300"/>
                  <a:gd name="T84" fmla="*/ 986 w 1037"/>
                  <a:gd name="T85" fmla="*/ 713 h 1300"/>
                  <a:gd name="T86" fmla="*/ 972 w 1037"/>
                  <a:gd name="T87" fmla="*/ 741 h 1300"/>
                  <a:gd name="T88" fmla="*/ 838 w 1037"/>
                  <a:gd name="T89" fmla="*/ 1014 h 1300"/>
                  <a:gd name="T90" fmla="*/ 816 w 1037"/>
                  <a:gd name="T91" fmla="*/ 1093 h 1300"/>
                  <a:gd name="T92" fmla="*/ 812 w 1037"/>
                  <a:gd name="T93" fmla="*/ 1122 h 1300"/>
                  <a:gd name="T94" fmla="*/ 810 w 1037"/>
                  <a:gd name="T95" fmla="*/ 1146 h 1300"/>
                  <a:gd name="T96" fmla="*/ 804 w 1037"/>
                  <a:gd name="T97" fmla="*/ 1201 h 1300"/>
                  <a:gd name="T98" fmla="*/ 796 w 1037"/>
                  <a:gd name="T99" fmla="*/ 1223 h 1300"/>
                  <a:gd name="T100" fmla="*/ 788 w 1037"/>
                  <a:gd name="T101" fmla="*/ 1237 h 1300"/>
                  <a:gd name="T102" fmla="*/ 761 w 1037"/>
                  <a:gd name="T103" fmla="*/ 1267 h 1300"/>
                  <a:gd name="T104" fmla="*/ 735 w 1037"/>
                  <a:gd name="T105" fmla="*/ 1290 h 1300"/>
                  <a:gd name="T106" fmla="*/ 519 w 1037"/>
                  <a:gd name="T107" fmla="*/ 1300 h 13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037" h="1300">
                    <a:moveTo>
                      <a:pt x="320" y="1300"/>
                    </a:moveTo>
                    <a:lnTo>
                      <a:pt x="320" y="1300"/>
                    </a:lnTo>
                    <a:lnTo>
                      <a:pt x="302" y="1290"/>
                    </a:lnTo>
                    <a:lnTo>
                      <a:pt x="288" y="1278"/>
                    </a:lnTo>
                    <a:lnTo>
                      <a:pt x="276" y="1267"/>
                    </a:lnTo>
                    <a:lnTo>
                      <a:pt x="264" y="1257"/>
                    </a:lnTo>
                    <a:lnTo>
                      <a:pt x="249" y="1237"/>
                    </a:lnTo>
                    <a:lnTo>
                      <a:pt x="241" y="1223"/>
                    </a:lnTo>
                    <a:lnTo>
                      <a:pt x="241" y="1223"/>
                    </a:lnTo>
                    <a:lnTo>
                      <a:pt x="237" y="1213"/>
                    </a:lnTo>
                    <a:lnTo>
                      <a:pt x="233" y="1201"/>
                    </a:lnTo>
                    <a:lnTo>
                      <a:pt x="229" y="1174"/>
                    </a:lnTo>
                    <a:lnTo>
                      <a:pt x="227" y="1146"/>
                    </a:lnTo>
                    <a:lnTo>
                      <a:pt x="225" y="1122"/>
                    </a:lnTo>
                    <a:lnTo>
                      <a:pt x="225" y="1122"/>
                    </a:lnTo>
                    <a:lnTo>
                      <a:pt x="225" y="1110"/>
                    </a:lnTo>
                    <a:lnTo>
                      <a:pt x="221" y="1093"/>
                    </a:lnTo>
                    <a:lnTo>
                      <a:pt x="213" y="1057"/>
                    </a:lnTo>
                    <a:lnTo>
                      <a:pt x="199" y="1014"/>
                    </a:lnTo>
                    <a:lnTo>
                      <a:pt x="199" y="1014"/>
                    </a:lnTo>
                    <a:lnTo>
                      <a:pt x="65" y="741"/>
                    </a:lnTo>
                    <a:lnTo>
                      <a:pt x="65" y="741"/>
                    </a:lnTo>
                    <a:lnTo>
                      <a:pt x="51" y="713"/>
                    </a:lnTo>
                    <a:lnTo>
                      <a:pt x="37" y="685"/>
                    </a:lnTo>
                    <a:lnTo>
                      <a:pt x="37" y="685"/>
                    </a:lnTo>
                    <a:lnTo>
                      <a:pt x="23" y="640"/>
                    </a:lnTo>
                    <a:lnTo>
                      <a:pt x="11" y="593"/>
                    </a:lnTo>
                    <a:lnTo>
                      <a:pt x="2" y="547"/>
                    </a:lnTo>
                    <a:lnTo>
                      <a:pt x="0" y="498"/>
                    </a:lnTo>
                    <a:lnTo>
                      <a:pt x="0" y="498"/>
                    </a:lnTo>
                    <a:lnTo>
                      <a:pt x="2" y="472"/>
                    </a:lnTo>
                    <a:lnTo>
                      <a:pt x="5" y="448"/>
                    </a:lnTo>
                    <a:lnTo>
                      <a:pt x="7" y="423"/>
                    </a:lnTo>
                    <a:lnTo>
                      <a:pt x="11" y="399"/>
                    </a:lnTo>
                    <a:lnTo>
                      <a:pt x="17" y="375"/>
                    </a:lnTo>
                    <a:lnTo>
                      <a:pt x="25" y="351"/>
                    </a:lnTo>
                    <a:lnTo>
                      <a:pt x="33" y="326"/>
                    </a:lnTo>
                    <a:lnTo>
                      <a:pt x="41" y="304"/>
                    </a:lnTo>
                    <a:lnTo>
                      <a:pt x="53" y="282"/>
                    </a:lnTo>
                    <a:lnTo>
                      <a:pt x="63" y="262"/>
                    </a:lnTo>
                    <a:lnTo>
                      <a:pt x="90" y="219"/>
                    </a:lnTo>
                    <a:lnTo>
                      <a:pt x="120" y="181"/>
                    </a:lnTo>
                    <a:lnTo>
                      <a:pt x="154" y="146"/>
                    </a:lnTo>
                    <a:lnTo>
                      <a:pt x="191" y="114"/>
                    </a:lnTo>
                    <a:lnTo>
                      <a:pt x="231" y="85"/>
                    </a:lnTo>
                    <a:lnTo>
                      <a:pt x="274" y="59"/>
                    </a:lnTo>
                    <a:lnTo>
                      <a:pt x="318" y="39"/>
                    </a:lnTo>
                    <a:lnTo>
                      <a:pt x="365" y="23"/>
                    </a:lnTo>
                    <a:lnTo>
                      <a:pt x="389" y="15"/>
                    </a:lnTo>
                    <a:lnTo>
                      <a:pt x="415" y="11"/>
                    </a:lnTo>
                    <a:lnTo>
                      <a:pt x="440" y="7"/>
                    </a:lnTo>
                    <a:lnTo>
                      <a:pt x="466" y="2"/>
                    </a:lnTo>
                    <a:lnTo>
                      <a:pt x="492" y="0"/>
                    </a:lnTo>
                    <a:lnTo>
                      <a:pt x="519" y="0"/>
                    </a:lnTo>
                    <a:lnTo>
                      <a:pt x="519" y="0"/>
                    </a:lnTo>
                    <a:lnTo>
                      <a:pt x="545" y="0"/>
                    </a:lnTo>
                    <a:lnTo>
                      <a:pt x="571" y="2"/>
                    </a:lnTo>
                    <a:lnTo>
                      <a:pt x="597" y="7"/>
                    </a:lnTo>
                    <a:lnTo>
                      <a:pt x="622" y="11"/>
                    </a:lnTo>
                    <a:lnTo>
                      <a:pt x="646" y="15"/>
                    </a:lnTo>
                    <a:lnTo>
                      <a:pt x="672" y="23"/>
                    </a:lnTo>
                    <a:lnTo>
                      <a:pt x="719" y="39"/>
                    </a:lnTo>
                    <a:lnTo>
                      <a:pt x="763" y="59"/>
                    </a:lnTo>
                    <a:lnTo>
                      <a:pt x="806" y="85"/>
                    </a:lnTo>
                    <a:lnTo>
                      <a:pt x="846" y="114"/>
                    </a:lnTo>
                    <a:lnTo>
                      <a:pt x="883" y="146"/>
                    </a:lnTo>
                    <a:lnTo>
                      <a:pt x="917" y="181"/>
                    </a:lnTo>
                    <a:lnTo>
                      <a:pt x="948" y="219"/>
                    </a:lnTo>
                    <a:lnTo>
                      <a:pt x="974" y="262"/>
                    </a:lnTo>
                    <a:lnTo>
                      <a:pt x="984" y="282"/>
                    </a:lnTo>
                    <a:lnTo>
                      <a:pt x="994" y="304"/>
                    </a:lnTo>
                    <a:lnTo>
                      <a:pt x="1004" y="326"/>
                    </a:lnTo>
                    <a:lnTo>
                      <a:pt x="1012" y="351"/>
                    </a:lnTo>
                    <a:lnTo>
                      <a:pt x="1020" y="375"/>
                    </a:lnTo>
                    <a:lnTo>
                      <a:pt x="1025" y="399"/>
                    </a:lnTo>
                    <a:lnTo>
                      <a:pt x="1031" y="423"/>
                    </a:lnTo>
                    <a:lnTo>
                      <a:pt x="1033" y="448"/>
                    </a:lnTo>
                    <a:lnTo>
                      <a:pt x="1035" y="472"/>
                    </a:lnTo>
                    <a:lnTo>
                      <a:pt x="1037" y="498"/>
                    </a:lnTo>
                    <a:lnTo>
                      <a:pt x="1037" y="498"/>
                    </a:lnTo>
                    <a:lnTo>
                      <a:pt x="1035" y="547"/>
                    </a:lnTo>
                    <a:lnTo>
                      <a:pt x="1027" y="593"/>
                    </a:lnTo>
                    <a:lnTo>
                      <a:pt x="1014" y="640"/>
                    </a:lnTo>
                    <a:lnTo>
                      <a:pt x="1000" y="685"/>
                    </a:lnTo>
                    <a:lnTo>
                      <a:pt x="1000" y="685"/>
                    </a:lnTo>
                    <a:lnTo>
                      <a:pt x="986" y="713"/>
                    </a:lnTo>
                    <a:lnTo>
                      <a:pt x="972" y="741"/>
                    </a:lnTo>
                    <a:lnTo>
                      <a:pt x="972" y="741"/>
                    </a:lnTo>
                    <a:lnTo>
                      <a:pt x="838" y="1014"/>
                    </a:lnTo>
                    <a:lnTo>
                      <a:pt x="838" y="1014"/>
                    </a:lnTo>
                    <a:lnTo>
                      <a:pt x="824" y="1057"/>
                    </a:lnTo>
                    <a:lnTo>
                      <a:pt x="816" y="1093"/>
                    </a:lnTo>
                    <a:lnTo>
                      <a:pt x="812" y="1110"/>
                    </a:lnTo>
                    <a:lnTo>
                      <a:pt x="812" y="1122"/>
                    </a:lnTo>
                    <a:lnTo>
                      <a:pt x="812" y="1122"/>
                    </a:lnTo>
                    <a:lnTo>
                      <a:pt x="810" y="1146"/>
                    </a:lnTo>
                    <a:lnTo>
                      <a:pt x="808" y="1174"/>
                    </a:lnTo>
                    <a:lnTo>
                      <a:pt x="804" y="1201"/>
                    </a:lnTo>
                    <a:lnTo>
                      <a:pt x="800" y="1213"/>
                    </a:lnTo>
                    <a:lnTo>
                      <a:pt x="796" y="1223"/>
                    </a:lnTo>
                    <a:lnTo>
                      <a:pt x="796" y="1223"/>
                    </a:lnTo>
                    <a:lnTo>
                      <a:pt x="788" y="1237"/>
                    </a:lnTo>
                    <a:lnTo>
                      <a:pt x="774" y="1257"/>
                    </a:lnTo>
                    <a:lnTo>
                      <a:pt x="761" y="1267"/>
                    </a:lnTo>
                    <a:lnTo>
                      <a:pt x="749" y="1278"/>
                    </a:lnTo>
                    <a:lnTo>
                      <a:pt x="735" y="1290"/>
                    </a:lnTo>
                    <a:lnTo>
                      <a:pt x="717" y="1300"/>
                    </a:lnTo>
                    <a:lnTo>
                      <a:pt x="519" y="1300"/>
                    </a:lnTo>
                    <a:lnTo>
                      <a:pt x="320" y="130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1" name="Freeform 175"/>
              <p:cNvSpPr>
                <a:spLocks/>
              </p:cNvSpPr>
              <p:nvPr/>
            </p:nvSpPr>
            <p:spPr bwMode="auto">
              <a:xfrm>
                <a:off x="2221" y="384"/>
                <a:ext cx="1037" cy="1302"/>
              </a:xfrm>
              <a:custGeom>
                <a:avLst/>
                <a:gdLst>
                  <a:gd name="T0" fmla="*/ 519 w 1037"/>
                  <a:gd name="T1" fmla="*/ 0 h 1302"/>
                  <a:gd name="T2" fmla="*/ 466 w 1037"/>
                  <a:gd name="T3" fmla="*/ 4 h 1302"/>
                  <a:gd name="T4" fmla="*/ 415 w 1037"/>
                  <a:gd name="T5" fmla="*/ 11 h 1302"/>
                  <a:gd name="T6" fmla="*/ 365 w 1037"/>
                  <a:gd name="T7" fmla="*/ 23 h 1302"/>
                  <a:gd name="T8" fmla="*/ 272 w 1037"/>
                  <a:gd name="T9" fmla="*/ 61 h 1302"/>
                  <a:gd name="T10" fmla="*/ 191 w 1037"/>
                  <a:gd name="T11" fmla="*/ 116 h 1302"/>
                  <a:gd name="T12" fmla="*/ 120 w 1037"/>
                  <a:gd name="T13" fmla="*/ 183 h 1302"/>
                  <a:gd name="T14" fmla="*/ 63 w 1037"/>
                  <a:gd name="T15" fmla="*/ 264 h 1302"/>
                  <a:gd name="T16" fmla="*/ 41 w 1037"/>
                  <a:gd name="T17" fmla="*/ 306 h 1302"/>
                  <a:gd name="T18" fmla="*/ 25 w 1037"/>
                  <a:gd name="T19" fmla="*/ 353 h 1302"/>
                  <a:gd name="T20" fmla="*/ 11 w 1037"/>
                  <a:gd name="T21" fmla="*/ 399 h 1302"/>
                  <a:gd name="T22" fmla="*/ 2 w 1037"/>
                  <a:gd name="T23" fmla="*/ 450 h 1302"/>
                  <a:gd name="T24" fmla="*/ 0 w 1037"/>
                  <a:gd name="T25" fmla="*/ 500 h 1302"/>
                  <a:gd name="T26" fmla="*/ 2 w 1037"/>
                  <a:gd name="T27" fmla="*/ 549 h 1302"/>
                  <a:gd name="T28" fmla="*/ 21 w 1037"/>
                  <a:gd name="T29" fmla="*/ 642 h 1302"/>
                  <a:gd name="T30" fmla="*/ 37 w 1037"/>
                  <a:gd name="T31" fmla="*/ 687 h 1302"/>
                  <a:gd name="T32" fmla="*/ 65 w 1037"/>
                  <a:gd name="T33" fmla="*/ 743 h 1302"/>
                  <a:gd name="T34" fmla="*/ 199 w 1037"/>
                  <a:gd name="T35" fmla="*/ 1018 h 1302"/>
                  <a:gd name="T36" fmla="*/ 211 w 1037"/>
                  <a:gd name="T37" fmla="*/ 1061 h 1302"/>
                  <a:gd name="T38" fmla="*/ 225 w 1037"/>
                  <a:gd name="T39" fmla="*/ 1112 h 1302"/>
                  <a:gd name="T40" fmla="*/ 225 w 1037"/>
                  <a:gd name="T41" fmla="*/ 1124 h 1302"/>
                  <a:gd name="T42" fmla="*/ 229 w 1037"/>
                  <a:gd name="T43" fmla="*/ 1178 h 1302"/>
                  <a:gd name="T44" fmla="*/ 235 w 1037"/>
                  <a:gd name="T45" fmla="*/ 1217 h 1302"/>
                  <a:gd name="T46" fmla="*/ 241 w 1037"/>
                  <a:gd name="T47" fmla="*/ 1227 h 1302"/>
                  <a:gd name="T48" fmla="*/ 264 w 1037"/>
                  <a:gd name="T49" fmla="*/ 1259 h 1302"/>
                  <a:gd name="T50" fmla="*/ 288 w 1037"/>
                  <a:gd name="T51" fmla="*/ 1282 h 1302"/>
                  <a:gd name="T52" fmla="*/ 320 w 1037"/>
                  <a:gd name="T53" fmla="*/ 1302 h 1302"/>
                  <a:gd name="T54" fmla="*/ 717 w 1037"/>
                  <a:gd name="T55" fmla="*/ 1302 h 1302"/>
                  <a:gd name="T56" fmla="*/ 735 w 1037"/>
                  <a:gd name="T57" fmla="*/ 1292 h 1302"/>
                  <a:gd name="T58" fmla="*/ 761 w 1037"/>
                  <a:gd name="T59" fmla="*/ 1269 h 1302"/>
                  <a:gd name="T60" fmla="*/ 788 w 1037"/>
                  <a:gd name="T61" fmla="*/ 1241 h 1302"/>
                  <a:gd name="T62" fmla="*/ 796 w 1037"/>
                  <a:gd name="T63" fmla="*/ 1227 h 1302"/>
                  <a:gd name="T64" fmla="*/ 804 w 1037"/>
                  <a:gd name="T65" fmla="*/ 1205 h 1302"/>
                  <a:gd name="T66" fmla="*/ 810 w 1037"/>
                  <a:gd name="T67" fmla="*/ 1150 h 1302"/>
                  <a:gd name="T68" fmla="*/ 812 w 1037"/>
                  <a:gd name="T69" fmla="*/ 1124 h 1302"/>
                  <a:gd name="T70" fmla="*/ 816 w 1037"/>
                  <a:gd name="T71" fmla="*/ 1095 h 1302"/>
                  <a:gd name="T72" fmla="*/ 838 w 1037"/>
                  <a:gd name="T73" fmla="*/ 1018 h 1302"/>
                  <a:gd name="T74" fmla="*/ 972 w 1037"/>
                  <a:gd name="T75" fmla="*/ 743 h 1302"/>
                  <a:gd name="T76" fmla="*/ 986 w 1037"/>
                  <a:gd name="T77" fmla="*/ 715 h 1302"/>
                  <a:gd name="T78" fmla="*/ 1000 w 1037"/>
                  <a:gd name="T79" fmla="*/ 687 h 1302"/>
                  <a:gd name="T80" fmla="*/ 1027 w 1037"/>
                  <a:gd name="T81" fmla="*/ 595 h 1302"/>
                  <a:gd name="T82" fmla="*/ 1037 w 1037"/>
                  <a:gd name="T83" fmla="*/ 500 h 1302"/>
                  <a:gd name="T84" fmla="*/ 1037 w 1037"/>
                  <a:gd name="T85" fmla="*/ 474 h 1302"/>
                  <a:gd name="T86" fmla="*/ 1031 w 1037"/>
                  <a:gd name="T87" fmla="*/ 425 h 1302"/>
                  <a:gd name="T88" fmla="*/ 1020 w 1037"/>
                  <a:gd name="T89" fmla="*/ 375 h 1302"/>
                  <a:gd name="T90" fmla="*/ 1004 w 1037"/>
                  <a:gd name="T91" fmla="*/ 328 h 1302"/>
                  <a:gd name="T92" fmla="*/ 986 w 1037"/>
                  <a:gd name="T93" fmla="*/ 284 h 1302"/>
                  <a:gd name="T94" fmla="*/ 948 w 1037"/>
                  <a:gd name="T95" fmla="*/ 221 h 1302"/>
                  <a:gd name="T96" fmla="*/ 885 w 1037"/>
                  <a:gd name="T97" fmla="*/ 148 h 1302"/>
                  <a:gd name="T98" fmla="*/ 808 w 1037"/>
                  <a:gd name="T99" fmla="*/ 87 h 1302"/>
                  <a:gd name="T100" fmla="*/ 719 w 1037"/>
                  <a:gd name="T101" fmla="*/ 41 h 1302"/>
                  <a:gd name="T102" fmla="*/ 648 w 1037"/>
                  <a:gd name="T103" fmla="*/ 17 h 1302"/>
                  <a:gd name="T104" fmla="*/ 597 w 1037"/>
                  <a:gd name="T105" fmla="*/ 6 h 1302"/>
                  <a:gd name="T106" fmla="*/ 545 w 1037"/>
                  <a:gd name="T107" fmla="*/ 2 h 13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037" h="1302">
                    <a:moveTo>
                      <a:pt x="519" y="0"/>
                    </a:moveTo>
                    <a:lnTo>
                      <a:pt x="519" y="0"/>
                    </a:lnTo>
                    <a:lnTo>
                      <a:pt x="492" y="2"/>
                    </a:lnTo>
                    <a:lnTo>
                      <a:pt x="466" y="4"/>
                    </a:lnTo>
                    <a:lnTo>
                      <a:pt x="440" y="6"/>
                    </a:lnTo>
                    <a:lnTo>
                      <a:pt x="415" y="11"/>
                    </a:lnTo>
                    <a:lnTo>
                      <a:pt x="389" y="17"/>
                    </a:lnTo>
                    <a:lnTo>
                      <a:pt x="365" y="23"/>
                    </a:lnTo>
                    <a:lnTo>
                      <a:pt x="318" y="41"/>
                    </a:lnTo>
                    <a:lnTo>
                      <a:pt x="272" y="61"/>
                    </a:lnTo>
                    <a:lnTo>
                      <a:pt x="229" y="87"/>
                    </a:lnTo>
                    <a:lnTo>
                      <a:pt x="191" y="116"/>
                    </a:lnTo>
                    <a:lnTo>
                      <a:pt x="152" y="148"/>
                    </a:lnTo>
                    <a:lnTo>
                      <a:pt x="120" y="183"/>
                    </a:lnTo>
                    <a:lnTo>
                      <a:pt x="90" y="221"/>
                    </a:lnTo>
                    <a:lnTo>
                      <a:pt x="63" y="264"/>
                    </a:lnTo>
                    <a:lnTo>
                      <a:pt x="51" y="284"/>
                    </a:lnTo>
                    <a:lnTo>
                      <a:pt x="41" y="306"/>
                    </a:lnTo>
                    <a:lnTo>
                      <a:pt x="33" y="328"/>
                    </a:lnTo>
                    <a:lnTo>
                      <a:pt x="25" y="353"/>
                    </a:lnTo>
                    <a:lnTo>
                      <a:pt x="17" y="375"/>
                    </a:lnTo>
                    <a:lnTo>
                      <a:pt x="11" y="399"/>
                    </a:lnTo>
                    <a:lnTo>
                      <a:pt x="7" y="425"/>
                    </a:lnTo>
                    <a:lnTo>
                      <a:pt x="2" y="450"/>
                    </a:lnTo>
                    <a:lnTo>
                      <a:pt x="0" y="474"/>
                    </a:lnTo>
                    <a:lnTo>
                      <a:pt x="0" y="500"/>
                    </a:lnTo>
                    <a:lnTo>
                      <a:pt x="0" y="500"/>
                    </a:lnTo>
                    <a:lnTo>
                      <a:pt x="2" y="549"/>
                    </a:lnTo>
                    <a:lnTo>
                      <a:pt x="11" y="595"/>
                    </a:lnTo>
                    <a:lnTo>
                      <a:pt x="21" y="642"/>
                    </a:lnTo>
                    <a:lnTo>
                      <a:pt x="37" y="687"/>
                    </a:lnTo>
                    <a:lnTo>
                      <a:pt x="37" y="687"/>
                    </a:lnTo>
                    <a:lnTo>
                      <a:pt x="49" y="715"/>
                    </a:lnTo>
                    <a:lnTo>
                      <a:pt x="65" y="743"/>
                    </a:lnTo>
                    <a:lnTo>
                      <a:pt x="65" y="743"/>
                    </a:lnTo>
                    <a:lnTo>
                      <a:pt x="199" y="1018"/>
                    </a:lnTo>
                    <a:lnTo>
                      <a:pt x="199" y="1018"/>
                    </a:lnTo>
                    <a:lnTo>
                      <a:pt x="211" y="1061"/>
                    </a:lnTo>
                    <a:lnTo>
                      <a:pt x="221" y="1095"/>
                    </a:lnTo>
                    <a:lnTo>
                      <a:pt x="225" y="1112"/>
                    </a:lnTo>
                    <a:lnTo>
                      <a:pt x="225" y="1124"/>
                    </a:lnTo>
                    <a:lnTo>
                      <a:pt x="225" y="1124"/>
                    </a:lnTo>
                    <a:lnTo>
                      <a:pt x="225" y="1150"/>
                    </a:lnTo>
                    <a:lnTo>
                      <a:pt x="229" y="1178"/>
                    </a:lnTo>
                    <a:lnTo>
                      <a:pt x="233" y="1205"/>
                    </a:lnTo>
                    <a:lnTo>
                      <a:pt x="235" y="1217"/>
                    </a:lnTo>
                    <a:lnTo>
                      <a:pt x="241" y="1227"/>
                    </a:lnTo>
                    <a:lnTo>
                      <a:pt x="241" y="1227"/>
                    </a:lnTo>
                    <a:lnTo>
                      <a:pt x="249" y="1241"/>
                    </a:lnTo>
                    <a:lnTo>
                      <a:pt x="264" y="1259"/>
                    </a:lnTo>
                    <a:lnTo>
                      <a:pt x="274" y="1269"/>
                    </a:lnTo>
                    <a:lnTo>
                      <a:pt x="288" y="1282"/>
                    </a:lnTo>
                    <a:lnTo>
                      <a:pt x="302" y="1292"/>
                    </a:lnTo>
                    <a:lnTo>
                      <a:pt x="320" y="1302"/>
                    </a:lnTo>
                    <a:lnTo>
                      <a:pt x="519" y="1302"/>
                    </a:lnTo>
                    <a:lnTo>
                      <a:pt x="717" y="1302"/>
                    </a:lnTo>
                    <a:lnTo>
                      <a:pt x="717" y="1302"/>
                    </a:lnTo>
                    <a:lnTo>
                      <a:pt x="735" y="1292"/>
                    </a:lnTo>
                    <a:lnTo>
                      <a:pt x="749" y="1282"/>
                    </a:lnTo>
                    <a:lnTo>
                      <a:pt x="761" y="1269"/>
                    </a:lnTo>
                    <a:lnTo>
                      <a:pt x="774" y="1259"/>
                    </a:lnTo>
                    <a:lnTo>
                      <a:pt x="788" y="1241"/>
                    </a:lnTo>
                    <a:lnTo>
                      <a:pt x="796" y="1227"/>
                    </a:lnTo>
                    <a:lnTo>
                      <a:pt x="796" y="1227"/>
                    </a:lnTo>
                    <a:lnTo>
                      <a:pt x="800" y="1217"/>
                    </a:lnTo>
                    <a:lnTo>
                      <a:pt x="804" y="1205"/>
                    </a:lnTo>
                    <a:lnTo>
                      <a:pt x="808" y="1178"/>
                    </a:lnTo>
                    <a:lnTo>
                      <a:pt x="810" y="1150"/>
                    </a:lnTo>
                    <a:lnTo>
                      <a:pt x="812" y="1124"/>
                    </a:lnTo>
                    <a:lnTo>
                      <a:pt x="812" y="1124"/>
                    </a:lnTo>
                    <a:lnTo>
                      <a:pt x="812" y="1112"/>
                    </a:lnTo>
                    <a:lnTo>
                      <a:pt x="816" y="1095"/>
                    </a:lnTo>
                    <a:lnTo>
                      <a:pt x="824" y="1061"/>
                    </a:lnTo>
                    <a:lnTo>
                      <a:pt x="838" y="1018"/>
                    </a:lnTo>
                    <a:lnTo>
                      <a:pt x="838" y="1018"/>
                    </a:lnTo>
                    <a:lnTo>
                      <a:pt x="972" y="743"/>
                    </a:lnTo>
                    <a:lnTo>
                      <a:pt x="972" y="743"/>
                    </a:lnTo>
                    <a:lnTo>
                      <a:pt x="986" y="715"/>
                    </a:lnTo>
                    <a:lnTo>
                      <a:pt x="1000" y="687"/>
                    </a:lnTo>
                    <a:lnTo>
                      <a:pt x="1000" y="687"/>
                    </a:lnTo>
                    <a:lnTo>
                      <a:pt x="1016" y="642"/>
                    </a:lnTo>
                    <a:lnTo>
                      <a:pt x="1027" y="595"/>
                    </a:lnTo>
                    <a:lnTo>
                      <a:pt x="1035" y="549"/>
                    </a:lnTo>
                    <a:lnTo>
                      <a:pt x="1037" y="500"/>
                    </a:lnTo>
                    <a:lnTo>
                      <a:pt x="1037" y="500"/>
                    </a:lnTo>
                    <a:lnTo>
                      <a:pt x="1037" y="474"/>
                    </a:lnTo>
                    <a:lnTo>
                      <a:pt x="1035" y="450"/>
                    </a:lnTo>
                    <a:lnTo>
                      <a:pt x="1031" y="425"/>
                    </a:lnTo>
                    <a:lnTo>
                      <a:pt x="1027" y="399"/>
                    </a:lnTo>
                    <a:lnTo>
                      <a:pt x="1020" y="375"/>
                    </a:lnTo>
                    <a:lnTo>
                      <a:pt x="1012" y="353"/>
                    </a:lnTo>
                    <a:lnTo>
                      <a:pt x="1004" y="328"/>
                    </a:lnTo>
                    <a:lnTo>
                      <a:pt x="996" y="306"/>
                    </a:lnTo>
                    <a:lnTo>
                      <a:pt x="986" y="284"/>
                    </a:lnTo>
                    <a:lnTo>
                      <a:pt x="974" y="264"/>
                    </a:lnTo>
                    <a:lnTo>
                      <a:pt x="948" y="221"/>
                    </a:lnTo>
                    <a:lnTo>
                      <a:pt x="917" y="183"/>
                    </a:lnTo>
                    <a:lnTo>
                      <a:pt x="885" y="148"/>
                    </a:lnTo>
                    <a:lnTo>
                      <a:pt x="846" y="116"/>
                    </a:lnTo>
                    <a:lnTo>
                      <a:pt x="808" y="87"/>
                    </a:lnTo>
                    <a:lnTo>
                      <a:pt x="763" y="61"/>
                    </a:lnTo>
                    <a:lnTo>
                      <a:pt x="719" y="41"/>
                    </a:lnTo>
                    <a:lnTo>
                      <a:pt x="672" y="23"/>
                    </a:lnTo>
                    <a:lnTo>
                      <a:pt x="648" y="17"/>
                    </a:lnTo>
                    <a:lnTo>
                      <a:pt x="622" y="11"/>
                    </a:lnTo>
                    <a:lnTo>
                      <a:pt x="597" y="6"/>
                    </a:lnTo>
                    <a:lnTo>
                      <a:pt x="571" y="4"/>
                    </a:lnTo>
                    <a:lnTo>
                      <a:pt x="545" y="2"/>
                    </a:lnTo>
                    <a:lnTo>
                      <a:pt x="519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2" name="Freeform 176"/>
              <p:cNvSpPr>
                <a:spLocks noEditPoints="1"/>
              </p:cNvSpPr>
              <p:nvPr/>
            </p:nvSpPr>
            <p:spPr bwMode="auto">
              <a:xfrm>
                <a:off x="2221" y="386"/>
                <a:ext cx="1037" cy="1300"/>
              </a:xfrm>
              <a:custGeom>
                <a:avLst/>
                <a:gdLst>
                  <a:gd name="T0" fmla="*/ 288 w 1037"/>
                  <a:gd name="T1" fmla="*/ 1278 h 1300"/>
                  <a:gd name="T2" fmla="*/ 241 w 1037"/>
                  <a:gd name="T3" fmla="*/ 1223 h 1300"/>
                  <a:gd name="T4" fmla="*/ 229 w 1037"/>
                  <a:gd name="T5" fmla="*/ 1174 h 1300"/>
                  <a:gd name="T6" fmla="*/ 225 w 1037"/>
                  <a:gd name="T7" fmla="*/ 1108 h 1300"/>
                  <a:gd name="T8" fmla="*/ 199 w 1037"/>
                  <a:gd name="T9" fmla="*/ 1014 h 1300"/>
                  <a:gd name="T10" fmla="*/ 39 w 1037"/>
                  <a:gd name="T11" fmla="*/ 682 h 1300"/>
                  <a:gd name="T12" fmla="*/ 5 w 1037"/>
                  <a:gd name="T13" fmla="*/ 547 h 1300"/>
                  <a:gd name="T14" fmla="*/ 5 w 1037"/>
                  <a:gd name="T15" fmla="*/ 448 h 1300"/>
                  <a:gd name="T16" fmla="*/ 25 w 1037"/>
                  <a:gd name="T17" fmla="*/ 351 h 1300"/>
                  <a:gd name="T18" fmla="*/ 65 w 1037"/>
                  <a:gd name="T19" fmla="*/ 262 h 1300"/>
                  <a:gd name="T20" fmla="*/ 191 w 1037"/>
                  <a:gd name="T21" fmla="*/ 114 h 1300"/>
                  <a:gd name="T22" fmla="*/ 367 w 1037"/>
                  <a:gd name="T23" fmla="*/ 23 h 1300"/>
                  <a:gd name="T24" fmla="*/ 466 w 1037"/>
                  <a:gd name="T25" fmla="*/ 2 h 1300"/>
                  <a:gd name="T26" fmla="*/ 545 w 1037"/>
                  <a:gd name="T27" fmla="*/ 0 h 1300"/>
                  <a:gd name="T28" fmla="*/ 646 w 1037"/>
                  <a:gd name="T29" fmla="*/ 17 h 1300"/>
                  <a:gd name="T30" fmla="*/ 806 w 1037"/>
                  <a:gd name="T31" fmla="*/ 85 h 1300"/>
                  <a:gd name="T32" fmla="*/ 946 w 1037"/>
                  <a:gd name="T33" fmla="*/ 221 h 1300"/>
                  <a:gd name="T34" fmla="*/ 1004 w 1037"/>
                  <a:gd name="T35" fmla="*/ 328 h 1300"/>
                  <a:gd name="T36" fmla="*/ 1029 w 1037"/>
                  <a:gd name="T37" fmla="*/ 423 h 1300"/>
                  <a:gd name="T38" fmla="*/ 1035 w 1037"/>
                  <a:gd name="T39" fmla="*/ 498 h 1300"/>
                  <a:gd name="T40" fmla="*/ 998 w 1037"/>
                  <a:gd name="T41" fmla="*/ 682 h 1300"/>
                  <a:gd name="T42" fmla="*/ 972 w 1037"/>
                  <a:gd name="T43" fmla="*/ 741 h 1300"/>
                  <a:gd name="T44" fmla="*/ 816 w 1037"/>
                  <a:gd name="T45" fmla="*/ 1091 h 1300"/>
                  <a:gd name="T46" fmla="*/ 810 w 1037"/>
                  <a:gd name="T47" fmla="*/ 1146 h 1300"/>
                  <a:gd name="T48" fmla="*/ 796 w 1037"/>
                  <a:gd name="T49" fmla="*/ 1223 h 1300"/>
                  <a:gd name="T50" fmla="*/ 761 w 1037"/>
                  <a:gd name="T51" fmla="*/ 1267 h 1300"/>
                  <a:gd name="T52" fmla="*/ 519 w 1037"/>
                  <a:gd name="T53" fmla="*/ 1298 h 1300"/>
                  <a:gd name="T54" fmla="*/ 492 w 1037"/>
                  <a:gd name="T55" fmla="*/ 0 h 1300"/>
                  <a:gd name="T56" fmla="*/ 389 w 1037"/>
                  <a:gd name="T57" fmla="*/ 15 h 1300"/>
                  <a:gd name="T58" fmla="*/ 231 w 1037"/>
                  <a:gd name="T59" fmla="*/ 85 h 1300"/>
                  <a:gd name="T60" fmla="*/ 90 w 1037"/>
                  <a:gd name="T61" fmla="*/ 219 h 1300"/>
                  <a:gd name="T62" fmla="*/ 33 w 1037"/>
                  <a:gd name="T63" fmla="*/ 326 h 1300"/>
                  <a:gd name="T64" fmla="*/ 7 w 1037"/>
                  <a:gd name="T65" fmla="*/ 423 h 1300"/>
                  <a:gd name="T66" fmla="*/ 0 w 1037"/>
                  <a:gd name="T67" fmla="*/ 498 h 1300"/>
                  <a:gd name="T68" fmla="*/ 37 w 1037"/>
                  <a:gd name="T69" fmla="*/ 685 h 1300"/>
                  <a:gd name="T70" fmla="*/ 65 w 1037"/>
                  <a:gd name="T71" fmla="*/ 741 h 1300"/>
                  <a:gd name="T72" fmla="*/ 221 w 1037"/>
                  <a:gd name="T73" fmla="*/ 1093 h 1300"/>
                  <a:gd name="T74" fmla="*/ 227 w 1037"/>
                  <a:gd name="T75" fmla="*/ 1146 h 1300"/>
                  <a:gd name="T76" fmla="*/ 241 w 1037"/>
                  <a:gd name="T77" fmla="*/ 1223 h 1300"/>
                  <a:gd name="T78" fmla="*/ 276 w 1037"/>
                  <a:gd name="T79" fmla="*/ 1267 h 1300"/>
                  <a:gd name="T80" fmla="*/ 519 w 1037"/>
                  <a:gd name="T81" fmla="*/ 1300 h 1300"/>
                  <a:gd name="T82" fmla="*/ 749 w 1037"/>
                  <a:gd name="T83" fmla="*/ 1278 h 1300"/>
                  <a:gd name="T84" fmla="*/ 796 w 1037"/>
                  <a:gd name="T85" fmla="*/ 1223 h 1300"/>
                  <a:gd name="T86" fmla="*/ 808 w 1037"/>
                  <a:gd name="T87" fmla="*/ 1174 h 1300"/>
                  <a:gd name="T88" fmla="*/ 812 w 1037"/>
                  <a:gd name="T89" fmla="*/ 1110 h 1300"/>
                  <a:gd name="T90" fmla="*/ 838 w 1037"/>
                  <a:gd name="T91" fmla="*/ 1014 h 1300"/>
                  <a:gd name="T92" fmla="*/ 1000 w 1037"/>
                  <a:gd name="T93" fmla="*/ 685 h 1300"/>
                  <a:gd name="T94" fmla="*/ 1035 w 1037"/>
                  <a:gd name="T95" fmla="*/ 547 h 1300"/>
                  <a:gd name="T96" fmla="*/ 1033 w 1037"/>
                  <a:gd name="T97" fmla="*/ 448 h 1300"/>
                  <a:gd name="T98" fmla="*/ 1012 w 1037"/>
                  <a:gd name="T99" fmla="*/ 351 h 1300"/>
                  <a:gd name="T100" fmla="*/ 974 w 1037"/>
                  <a:gd name="T101" fmla="*/ 262 h 1300"/>
                  <a:gd name="T102" fmla="*/ 846 w 1037"/>
                  <a:gd name="T103" fmla="*/ 114 h 1300"/>
                  <a:gd name="T104" fmla="*/ 672 w 1037"/>
                  <a:gd name="T105" fmla="*/ 23 h 1300"/>
                  <a:gd name="T106" fmla="*/ 571 w 1037"/>
                  <a:gd name="T107" fmla="*/ 2 h 13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037" h="1300">
                    <a:moveTo>
                      <a:pt x="320" y="1298"/>
                    </a:moveTo>
                    <a:lnTo>
                      <a:pt x="320" y="1298"/>
                    </a:lnTo>
                    <a:lnTo>
                      <a:pt x="304" y="1288"/>
                    </a:lnTo>
                    <a:lnTo>
                      <a:pt x="288" y="1278"/>
                    </a:lnTo>
                    <a:lnTo>
                      <a:pt x="276" y="1267"/>
                    </a:lnTo>
                    <a:lnTo>
                      <a:pt x="266" y="1255"/>
                    </a:lnTo>
                    <a:lnTo>
                      <a:pt x="249" y="1237"/>
                    </a:lnTo>
                    <a:lnTo>
                      <a:pt x="241" y="1223"/>
                    </a:lnTo>
                    <a:lnTo>
                      <a:pt x="241" y="1223"/>
                    </a:lnTo>
                    <a:lnTo>
                      <a:pt x="237" y="1213"/>
                    </a:lnTo>
                    <a:lnTo>
                      <a:pt x="233" y="1201"/>
                    </a:lnTo>
                    <a:lnTo>
                      <a:pt x="229" y="1174"/>
                    </a:lnTo>
                    <a:lnTo>
                      <a:pt x="227" y="1146"/>
                    </a:lnTo>
                    <a:lnTo>
                      <a:pt x="227" y="1122"/>
                    </a:lnTo>
                    <a:lnTo>
                      <a:pt x="227" y="1122"/>
                    </a:lnTo>
                    <a:lnTo>
                      <a:pt x="225" y="1108"/>
                    </a:lnTo>
                    <a:lnTo>
                      <a:pt x="221" y="1091"/>
                    </a:lnTo>
                    <a:lnTo>
                      <a:pt x="213" y="1057"/>
                    </a:lnTo>
                    <a:lnTo>
                      <a:pt x="199" y="1014"/>
                    </a:lnTo>
                    <a:lnTo>
                      <a:pt x="199" y="1014"/>
                    </a:lnTo>
                    <a:lnTo>
                      <a:pt x="65" y="741"/>
                    </a:lnTo>
                    <a:lnTo>
                      <a:pt x="65" y="741"/>
                    </a:lnTo>
                    <a:lnTo>
                      <a:pt x="51" y="713"/>
                    </a:lnTo>
                    <a:lnTo>
                      <a:pt x="39" y="682"/>
                    </a:lnTo>
                    <a:lnTo>
                      <a:pt x="39" y="682"/>
                    </a:lnTo>
                    <a:lnTo>
                      <a:pt x="23" y="640"/>
                    </a:lnTo>
                    <a:lnTo>
                      <a:pt x="11" y="593"/>
                    </a:lnTo>
                    <a:lnTo>
                      <a:pt x="5" y="547"/>
                    </a:lnTo>
                    <a:lnTo>
                      <a:pt x="2" y="498"/>
                    </a:lnTo>
                    <a:lnTo>
                      <a:pt x="2" y="498"/>
                    </a:lnTo>
                    <a:lnTo>
                      <a:pt x="2" y="474"/>
                    </a:lnTo>
                    <a:lnTo>
                      <a:pt x="5" y="448"/>
                    </a:lnTo>
                    <a:lnTo>
                      <a:pt x="9" y="423"/>
                    </a:lnTo>
                    <a:lnTo>
                      <a:pt x="13" y="399"/>
                    </a:lnTo>
                    <a:lnTo>
                      <a:pt x="19" y="375"/>
                    </a:lnTo>
                    <a:lnTo>
                      <a:pt x="25" y="351"/>
                    </a:lnTo>
                    <a:lnTo>
                      <a:pt x="33" y="328"/>
                    </a:lnTo>
                    <a:lnTo>
                      <a:pt x="43" y="304"/>
                    </a:lnTo>
                    <a:lnTo>
                      <a:pt x="53" y="282"/>
                    </a:lnTo>
                    <a:lnTo>
                      <a:pt x="65" y="262"/>
                    </a:lnTo>
                    <a:lnTo>
                      <a:pt x="92" y="221"/>
                    </a:lnTo>
                    <a:lnTo>
                      <a:pt x="120" y="183"/>
                    </a:lnTo>
                    <a:lnTo>
                      <a:pt x="154" y="146"/>
                    </a:lnTo>
                    <a:lnTo>
                      <a:pt x="191" y="114"/>
                    </a:lnTo>
                    <a:lnTo>
                      <a:pt x="231" y="85"/>
                    </a:lnTo>
                    <a:lnTo>
                      <a:pt x="274" y="61"/>
                    </a:lnTo>
                    <a:lnTo>
                      <a:pt x="318" y="39"/>
                    </a:lnTo>
                    <a:lnTo>
                      <a:pt x="367" y="23"/>
                    </a:lnTo>
                    <a:lnTo>
                      <a:pt x="391" y="17"/>
                    </a:lnTo>
                    <a:lnTo>
                      <a:pt x="415" y="11"/>
                    </a:lnTo>
                    <a:lnTo>
                      <a:pt x="440" y="7"/>
                    </a:lnTo>
                    <a:lnTo>
                      <a:pt x="466" y="2"/>
                    </a:lnTo>
                    <a:lnTo>
                      <a:pt x="492" y="0"/>
                    </a:lnTo>
                    <a:lnTo>
                      <a:pt x="519" y="0"/>
                    </a:lnTo>
                    <a:lnTo>
                      <a:pt x="519" y="0"/>
                    </a:lnTo>
                    <a:lnTo>
                      <a:pt x="545" y="0"/>
                    </a:lnTo>
                    <a:lnTo>
                      <a:pt x="571" y="2"/>
                    </a:lnTo>
                    <a:lnTo>
                      <a:pt x="597" y="7"/>
                    </a:lnTo>
                    <a:lnTo>
                      <a:pt x="622" y="11"/>
                    </a:lnTo>
                    <a:lnTo>
                      <a:pt x="646" y="17"/>
                    </a:lnTo>
                    <a:lnTo>
                      <a:pt x="672" y="23"/>
                    </a:lnTo>
                    <a:lnTo>
                      <a:pt x="719" y="39"/>
                    </a:lnTo>
                    <a:lnTo>
                      <a:pt x="763" y="61"/>
                    </a:lnTo>
                    <a:lnTo>
                      <a:pt x="806" y="85"/>
                    </a:lnTo>
                    <a:lnTo>
                      <a:pt x="846" y="114"/>
                    </a:lnTo>
                    <a:lnTo>
                      <a:pt x="883" y="146"/>
                    </a:lnTo>
                    <a:lnTo>
                      <a:pt x="917" y="183"/>
                    </a:lnTo>
                    <a:lnTo>
                      <a:pt x="946" y="221"/>
                    </a:lnTo>
                    <a:lnTo>
                      <a:pt x="972" y="262"/>
                    </a:lnTo>
                    <a:lnTo>
                      <a:pt x="984" y="282"/>
                    </a:lnTo>
                    <a:lnTo>
                      <a:pt x="994" y="304"/>
                    </a:lnTo>
                    <a:lnTo>
                      <a:pt x="1004" y="328"/>
                    </a:lnTo>
                    <a:lnTo>
                      <a:pt x="1012" y="351"/>
                    </a:lnTo>
                    <a:lnTo>
                      <a:pt x="1018" y="375"/>
                    </a:lnTo>
                    <a:lnTo>
                      <a:pt x="1025" y="399"/>
                    </a:lnTo>
                    <a:lnTo>
                      <a:pt x="1029" y="423"/>
                    </a:lnTo>
                    <a:lnTo>
                      <a:pt x="1033" y="448"/>
                    </a:lnTo>
                    <a:lnTo>
                      <a:pt x="1035" y="474"/>
                    </a:lnTo>
                    <a:lnTo>
                      <a:pt x="1035" y="498"/>
                    </a:lnTo>
                    <a:lnTo>
                      <a:pt x="1035" y="498"/>
                    </a:lnTo>
                    <a:lnTo>
                      <a:pt x="1033" y="547"/>
                    </a:lnTo>
                    <a:lnTo>
                      <a:pt x="1027" y="593"/>
                    </a:lnTo>
                    <a:lnTo>
                      <a:pt x="1014" y="640"/>
                    </a:lnTo>
                    <a:lnTo>
                      <a:pt x="998" y="682"/>
                    </a:lnTo>
                    <a:lnTo>
                      <a:pt x="998" y="682"/>
                    </a:lnTo>
                    <a:lnTo>
                      <a:pt x="986" y="713"/>
                    </a:lnTo>
                    <a:lnTo>
                      <a:pt x="972" y="741"/>
                    </a:lnTo>
                    <a:lnTo>
                      <a:pt x="972" y="741"/>
                    </a:lnTo>
                    <a:lnTo>
                      <a:pt x="838" y="1014"/>
                    </a:lnTo>
                    <a:lnTo>
                      <a:pt x="838" y="1014"/>
                    </a:lnTo>
                    <a:lnTo>
                      <a:pt x="824" y="1057"/>
                    </a:lnTo>
                    <a:lnTo>
                      <a:pt x="816" y="1091"/>
                    </a:lnTo>
                    <a:lnTo>
                      <a:pt x="812" y="1108"/>
                    </a:lnTo>
                    <a:lnTo>
                      <a:pt x="810" y="1122"/>
                    </a:lnTo>
                    <a:lnTo>
                      <a:pt x="810" y="1122"/>
                    </a:lnTo>
                    <a:lnTo>
                      <a:pt x="810" y="1146"/>
                    </a:lnTo>
                    <a:lnTo>
                      <a:pt x="808" y="1174"/>
                    </a:lnTo>
                    <a:lnTo>
                      <a:pt x="804" y="1201"/>
                    </a:lnTo>
                    <a:lnTo>
                      <a:pt x="800" y="1213"/>
                    </a:lnTo>
                    <a:lnTo>
                      <a:pt x="796" y="1223"/>
                    </a:lnTo>
                    <a:lnTo>
                      <a:pt x="796" y="1223"/>
                    </a:lnTo>
                    <a:lnTo>
                      <a:pt x="788" y="1237"/>
                    </a:lnTo>
                    <a:lnTo>
                      <a:pt x="772" y="1255"/>
                    </a:lnTo>
                    <a:lnTo>
                      <a:pt x="761" y="1267"/>
                    </a:lnTo>
                    <a:lnTo>
                      <a:pt x="749" y="1278"/>
                    </a:lnTo>
                    <a:lnTo>
                      <a:pt x="733" y="1288"/>
                    </a:lnTo>
                    <a:lnTo>
                      <a:pt x="717" y="1298"/>
                    </a:lnTo>
                    <a:lnTo>
                      <a:pt x="519" y="1298"/>
                    </a:lnTo>
                    <a:lnTo>
                      <a:pt x="320" y="1298"/>
                    </a:lnTo>
                    <a:close/>
                    <a:moveTo>
                      <a:pt x="519" y="0"/>
                    </a:moveTo>
                    <a:lnTo>
                      <a:pt x="519" y="0"/>
                    </a:lnTo>
                    <a:lnTo>
                      <a:pt x="492" y="0"/>
                    </a:lnTo>
                    <a:lnTo>
                      <a:pt x="466" y="2"/>
                    </a:lnTo>
                    <a:lnTo>
                      <a:pt x="440" y="7"/>
                    </a:lnTo>
                    <a:lnTo>
                      <a:pt x="415" y="11"/>
                    </a:lnTo>
                    <a:lnTo>
                      <a:pt x="389" y="15"/>
                    </a:lnTo>
                    <a:lnTo>
                      <a:pt x="365" y="23"/>
                    </a:lnTo>
                    <a:lnTo>
                      <a:pt x="318" y="39"/>
                    </a:lnTo>
                    <a:lnTo>
                      <a:pt x="274" y="59"/>
                    </a:lnTo>
                    <a:lnTo>
                      <a:pt x="231" y="85"/>
                    </a:lnTo>
                    <a:lnTo>
                      <a:pt x="191" y="114"/>
                    </a:lnTo>
                    <a:lnTo>
                      <a:pt x="154" y="146"/>
                    </a:lnTo>
                    <a:lnTo>
                      <a:pt x="120" y="181"/>
                    </a:lnTo>
                    <a:lnTo>
                      <a:pt x="90" y="219"/>
                    </a:lnTo>
                    <a:lnTo>
                      <a:pt x="63" y="262"/>
                    </a:lnTo>
                    <a:lnTo>
                      <a:pt x="53" y="282"/>
                    </a:lnTo>
                    <a:lnTo>
                      <a:pt x="41" y="304"/>
                    </a:lnTo>
                    <a:lnTo>
                      <a:pt x="33" y="326"/>
                    </a:lnTo>
                    <a:lnTo>
                      <a:pt x="25" y="351"/>
                    </a:lnTo>
                    <a:lnTo>
                      <a:pt x="17" y="375"/>
                    </a:lnTo>
                    <a:lnTo>
                      <a:pt x="11" y="399"/>
                    </a:lnTo>
                    <a:lnTo>
                      <a:pt x="7" y="423"/>
                    </a:lnTo>
                    <a:lnTo>
                      <a:pt x="5" y="448"/>
                    </a:lnTo>
                    <a:lnTo>
                      <a:pt x="2" y="472"/>
                    </a:lnTo>
                    <a:lnTo>
                      <a:pt x="0" y="498"/>
                    </a:lnTo>
                    <a:lnTo>
                      <a:pt x="0" y="498"/>
                    </a:lnTo>
                    <a:lnTo>
                      <a:pt x="2" y="547"/>
                    </a:lnTo>
                    <a:lnTo>
                      <a:pt x="11" y="593"/>
                    </a:lnTo>
                    <a:lnTo>
                      <a:pt x="23" y="640"/>
                    </a:lnTo>
                    <a:lnTo>
                      <a:pt x="37" y="685"/>
                    </a:lnTo>
                    <a:lnTo>
                      <a:pt x="37" y="685"/>
                    </a:lnTo>
                    <a:lnTo>
                      <a:pt x="51" y="713"/>
                    </a:lnTo>
                    <a:lnTo>
                      <a:pt x="65" y="741"/>
                    </a:lnTo>
                    <a:lnTo>
                      <a:pt x="65" y="741"/>
                    </a:lnTo>
                    <a:lnTo>
                      <a:pt x="199" y="1014"/>
                    </a:lnTo>
                    <a:lnTo>
                      <a:pt x="199" y="1014"/>
                    </a:lnTo>
                    <a:lnTo>
                      <a:pt x="213" y="1057"/>
                    </a:lnTo>
                    <a:lnTo>
                      <a:pt x="221" y="1093"/>
                    </a:lnTo>
                    <a:lnTo>
                      <a:pt x="225" y="1110"/>
                    </a:lnTo>
                    <a:lnTo>
                      <a:pt x="225" y="1122"/>
                    </a:lnTo>
                    <a:lnTo>
                      <a:pt x="225" y="1122"/>
                    </a:lnTo>
                    <a:lnTo>
                      <a:pt x="227" y="1146"/>
                    </a:lnTo>
                    <a:lnTo>
                      <a:pt x="229" y="1174"/>
                    </a:lnTo>
                    <a:lnTo>
                      <a:pt x="233" y="1201"/>
                    </a:lnTo>
                    <a:lnTo>
                      <a:pt x="237" y="1213"/>
                    </a:lnTo>
                    <a:lnTo>
                      <a:pt x="241" y="1223"/>
                    </a:lnTo>
                    <a:lnTo>
                      <a:pt x="241" y="1223"/>
                    </a:lnTo>
                    <a:lnTo>
                      <a:pt x="249" y="1237"/>
                    </a:lnTo>
                    <a:lnTo>
                      <a:pt x="264" y="1257"/>
                    </a:lnTo>
                    <a:lnTo>
                      <a:pt x="276" y="1267"/>
                    </a:lnTo>
                    <a:lnTo>
                      <a:pt x="288" y="1278"/>
                    </a:lnTo>
                    <a:lnTo>
                      <a:pt x="302" y="1290"/>
                    </a:lnTo>
                    <a:lnTo>
                      <a:pt x="320" y="1300"/>
                    </a:lnTo>
                    <a:lnTo>
                      <a:pt x="519" y="1300"/>
                    </a:lnTo>
                    <a:lnTo>
                      <a:pt x="717" y="1300"/>
                    </a:lnTo>
                    <a:lnTo>
                      <a:pt x="717" y="1300"/>
                    </a:lnTo>
                    <a:lnTo>
                      <a:pt x="735" y="1290"/>
                    </a:lnTo>
                    <a:lnTo>
                      <a:pt x="749" y="1278"/>
                    </a:lnTo>
                    <a:lnTo>
                      <a:pt x="761" y="1267"/>
                    </a:lnTo>
                    <a:lnTo>
                      <a:pt x="774" y="1257"/>
                    </a:lnTo>
                    <a:lnTo>
                      <a:pt x="788" y="1237"/>
                    </a:lnTo>
                    <a:lnTo>
                      <a:pt x="796" y="1223"/>
                    </a:lnTo>
                    <a:lnTo>
                      <a:pt x="796" y="1223"/>
                    </a:lnTo>
                    <a:lnTo>
                      <a:pt x="800" y="1213"/>
                    </a:lnTo>
                    <a:lnTo>
                      <a:pt x="804" y="1201"/>
                    </a:lnTo>
                    <a:lnTo>
                      <a:pt x="808" y="1174"/>
                    </a:lnTo>
                    <a:lnTo>
                      <a:pt x="810" y="1146"/>
                    </a:lnTo>
                    <a:lnTo>
                      <a:pt x="812" y="1122"/>
                    </a:lnTo>
                    <a:lnTo>
                      <a:pt x="812" y="1122"/>
                    </a:lnTo>
                    <a:lnTo>
                      <a:pt x="812" y="1110"/>
                    </a:lnTo>
                    <a:lnTo>
                      <a:pt x="816" y="1093"/>
                    </a:lnTo>
                    <a:lnTo>
                      <a:pt x="824" y="1057"/>
                    </a:lnTo>
                    <a:lnTo>
                      <a:pt x="838" y="1014"/>
                    </a:lnTo>
                    <a:lnTo>
                      <a:pt x="838" y="1014"/>
                    </a:lnTo>
                    <a:lnTo>
                      <a:pt x="972" y="741"/>
                    </a:lnTo>
                    <a:lnTo>
                      <a:pt x="972" y="741"/>
                    </a:lnTo>
                    <a:lnTo>
                      <a:pt x="986" y="713"/>
                    </a:lnTo>
                    <a:lnTo>
                      <a:pt x="1000" y="685"/>
                    </a:lnTo>
                    <a:lnTo>
                      <a:pt x="1000" y="685"/>
                    </a:lnTo>
                    <a:lnTo>
                      <a:pt x="1014" y="640"/>
                    </a:lnTo>
                    <a:lnTo>
                      <a:pt x="1027" y="593"/>
                    </a:lnTo>
                    <a:lnTo>
                      <a:pt x="1035" y="547"/>
                    </a:lnTo>
                    <a:lnTo>
                      <a:pt x="1037" y="498"/>
                    </a:lnTo>
                    <a:lnTo>
                      <a:pt x="1037" y="498"/>
                    </a:lnTo>
                    <a:lnTo>
                      <a:pt x="1035" y="472"/>
                    </a:lnTo>
                    <a:lnTo>
                      <a:pt x="1033" y="448"/>
                    </a:lnTo>
                    <a:lnTo>
                      <a:pt x="1031" y="423"/>
                    </a:lnTo>
                    <a:lnTo>
                      <a:pt x="1025" y="399"/>
                    </a:lnTo>
                    <a:lnTo>
                      <a:pt x="1020" y="375"/>
                    </a:lnTo>
                    <a:lnTo>
                      <a:pt x="1012" y="351"/>
                    </a:lnTo>
                    <a:lnTo>
                      <a:pt x="1004" y="326"/>
                    </a:lnTo>
                    <a:lnTo>
                      <a:pt x="994" y="304"/>
                    </a:lnTo>
                    <a:lnTo>
                      <a:pt x="984" y="282"/>
                    </a:lnTo>
                    <a:lnTo>
                      <a:pt x="974" y="262"/>
                    </a:lnTo>
                    <a:lnTo>
                      <a:pt x="948" y="219"/>
                    </a:lnTo>
                    <a:lnTo>
                      <a:pt x="917" y="181"/>
                    </a:lnTo>
                    <a:lnTo>
                      <a:pt x="883" y="146"/>
                    </a:lnTo>
                    <a:lnTo>
                      <a:pt x="846" y="114"/>
                    </a:lnTo>
                    <a:lnTo>
                      <a:pt x="806" y="85"/>
                    </a:lnTo>
                    <a:lnTo>
                      <a:pt x="763" y="59"/>
                    </a:lnTo>
                    <a:lnTo>
                      <a:pt x="719" y="39"/>
                    </a:lnTo>
                    <a:lnTo>
                      <a:pt x="672" y="23"/>
                    </a:lnTo>
                    <a:lnTo>
                      <a:pt x="646" y="15"/>
                    </a:lnTo>
                    <a:lnTo>
                      <a:pt x="622" y="11"/>
                    </a:lnTo>
                    <a:lnTo>
                      <a:pt x="597" y="7"/>
                    </a:lnTo>
                    <a:lnTo>
                      <a:pt x="571" y="2"/>
                    </a:lnTo>
                    <a:lnTo>
                      <a:pt x="545" y="0"/>
                    </a:lnTo>
                    <a:lnTo>
                      <a:pt x="519" y="0"/>
                    </a:lnTo>
                    <a:close/>
                  </a:path>
                </a:pathLst>
              </a:custGeom>
              <a:solidFill>
                <a:srgbClr val="F5F5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3" name="Freeform 177"/>
              <p:cNvSpPr>
                <a:spLocks/>
              </p:cNvSpPr>
              <p:nvPr/>
            </p:nvSpPr>
            <p:spPr bwMode="auto">
              <a:xfrm>
                <a:off x="2223" y="386"/>
                <a:ext cx="1033" cy="1298"/>
              </a:xfrm>
              <a:custGeom>
                <a:avLst/>
                <a:gdLst>
                  <a:gd name="T0" fmla="*/ 318 w 1033"/>
                  <a:gd name="T1" fmla="*/ 1298 h 1298"/>
                  <a:gd name="T2" fmla="*/ 286 w 1033"/>
                  <a:gd name="T3" fmla="*/ 1278 h 1298"/>
                  <a:gd name="T4" fmla="*/ 264 w 1033"/>
                  <a:gd name="T5" fmla="*/ 1255 h 1298"/>
                  <a:gd name="T6" fmla="*/ 239 w 1033"/>
                  <a:gd name="T7" fmla="*/ 1223 h 1298"/>
                  <a:gd name="T8" fmla="*/ 235 w 1033"/>
                  <a:gd name="T9" fmla="*/ 1213 h 1298"/>
                  <a:gd name="T10" fmla="*/ 227 w 1033"/>
                  <a:gd name="T11" fmla="*/ 1174 h 1298"/>
                  <a:gd name="T12" fmla="*/ 225 w 1033"/>
                  <a:gd name="T13" fmla="*/ 1122 h 1298"/>
                  <a:gd name="T14" fmla="*/ 223 w 1033"/>
                  <a:gd name="T15" fmla="*/ 1108 h 1298"/>
                  <a:gd name="T16" fmla="*/ 211 w 1033"/>
                  <a:gd name="T17" fmla="*/ 1057 h 1298"/>
                  <a:gd name="T18" fmla="*/ 197 w 1033"/>
                  <a:gd name="T19" fmla="*/ 1014 h 1298"/>
                  <a:gd name="T20" fmla="*/ 63 w 1033"/>
                  <a:gd name="T21" fmla="*/ 741 h 1298"/>
                  <a:gd name="T22" fmla="*/ 37 w 1033"/>
                  <a:gd name="T23" fmla="*/ 682 h 1298"/>
                  <a:gd name="T24" fmla="*/ 21 w 1033"/>
                  <a:gd name="T25" fmla="*/ 640 h 1298"/>
                  <a:gd name="T26" fmla="*/ 3 w 1033"/>
                  <a:gd name="T27" fmla="*/ 547 h 1298"/>
                  <a:gd name="T28" fmla="*/ 0 w 1033"/>
                  <a:gd name="T29" fmla="*/ 498 h 1298"/>
                  <a:gd name="T30" fmla="*/ 3 w 1033"/>
                  <a:gd name="T31" fmla="*/ 448 h 1298"/>
                  <a:gd name="T32" fmla="*/ 11 w 1033"/>
                  <a:gd name="T33" fmla="*/ 399 h 1298"/>
                  <a:gd name="T34" fmla="*/ 23 w 1033"/>
                  <a:gd name="T35" fmla="*/ 351 h 1298"/>
                  <a:gd name="T36" fmla="*/ 41 w 1033"/>
                  <a:gd name="T37" fmla="*/ 304 h 1298"/>
                  <a:gd name="T38" fmla="*/ 63 w 1033"/>
                  <a:gd name="T39" fmla="*/ 262 h 1298"/>
                  <a:gd name="T40" fmla="*/ 118 w 1033"/>
                  <a:gd name="T41" fmla="*/ 183 h 1298"/>
                  <a:gd name="T42" fmla="*/ 189 w 1033"/>
                  <a:gd name="T43" fmla="*/ 114 h 1298"/>
                  <a:gd name="T44" fmla="*/ 272 w 1033"/>
                  <a:gd name="T45" fmla="*/ 61 h 1298"/>
                  <a:gd name="T46" fmla="*/ 365 w 1033"/>
                  <a:gd name="T47" fmla="*/ 23 h 1298"/>
                  <a:gd name="T48" fmla="*/ 413 w 1033"/>
                  <a:gd name="T49" fmla="*/ 11 h 1298"/>
                  <a:gd name="T50" fmla="*/ 464 w 1033"/>
                  <a:gd name="T51" fmla="*/ 2 h 1298"/>
                  <a:gd name="T52" fmla="*/ 517 w 1033"/>
                  <a:gd name="T53" fmla="*/ 0 h 1298"/>
                  <a:gd name="T54" fmla="*/ 543 w 1033"/>
                  <a:gd name="T55" fmla="*/ 0 h 1298"/>
                  <a:gd name="T56" fmla="*/ 595 w 1033"/>
                  <a:gd name="T57" fmla="*/ 7 h 1298"/>
                  <a:gd name="T58" fmla="*/ 644 w 1033"/>
                  <a:gd name="T59" fmla="*/ 17 h 1298"/>
                  <a:gd name="T60" fmla="*/ 717 w 1033"/>
                  <a:gd name="T61" fmla="*/ 39 h 1298"/>
                  <a:gd name="T62" fmla="*/ 804 w 1033"/>
                  <a:gd name="T63" fmla="*/ 85 h 1298"/>
                  <a:gd name="T64" fmla="*/ 881 w 1033"/>
                  <a:gd name="T65" fmla="*/ 146 h 1298"/>
                  <a:gd name="T66" fmla="*/ 944 w 1033"/>
                  <a:gd name="T67" fmla="*/ 221 h 1298"/>
                  <a:gd name="T68" fmla="*/ 982 w 1033"/>
                  <a:gd name="T69" fmla="*/ 282 h 1298"/>
                  <a:gd name="T70" fmla="*/ 1002 w 1033"/>
                  <a:gd name="T71" fmla="*/ 328 h 1298"/>
                  <a:gd name="T72" fmla="*/ 1016 w 1033"/>
                  <a:gd name="T73" fmla="*/ 375 h 1298"/>
                  <a:gd name="T74" fmla="*/ 1027 w 1033"/>
                  <a:gd name="T75" fmla="*/ 423 h 1298"/>
                  <a:gd name="T76" fmla="*/ 1033 w 1033"/>
                  <a:gd name="T77" fmla="*/ 474 h 1298"/>
                  <a:gd name="T78" fmla="*/ 1033 w 1033"/>
                  <a:gd name="T79" fmla="*/ 498 h 1298"/>
                  <a:gd name="T80" fmla="*/ 1025 w 1033"/>
                  <a:gd name="T81" fmla="*/ 593 h 1298"/>
                  <a:gd name="T82" fmla="*/ 996 w 1033"/>
                  <a:gd name="T83" fmla="*/ 682 h 1298"/>
                  <a:gd name="T84" fmla="*/ 984 w 1033"/>
                  <a:gd name="T85" fmla="*/ 713 h 1298"/>
                  <a:gd name="T86" fmla="*/ 970 w 1033"/>
                  <a:gd name="T87" fmla="*/ 741 h 1298"/>
                  <a:gd name="T88" fmla="*/ 836 w 1033"/>
                  <a:gd name="T89" fmla="*/ 1014 h 1298"/>
                  <a:gd name="T90" fmla="*/ 814 w 1033"/>
                  <a:gd name="T91" fmla="*/ 1091 h 1298"/>
                  <a:gd name="T92" fmla="*/ 808 w 1033"/>
                  <a:gd name="T93" fmla="*/ 1122 h 1298"/>
                  <a:gd name="T94" fmla="*/ 808 w 1033"/>
                  <a:gd name="T95" fmla="*/ 1146 h 1298"/>
                  <a:gd name="T96" fmla="*/ 802 w 1033"/>
                  <a:gd name="T97" fmla="*/ 1201 h 1298"/>
                  <a:gd name="T98" fmla="*/ 794 w 1033"/>
                  <a:gd name="T99" fmla="*/ 1223 h 1298"/>
                  <a:gd name="T100" fmla="*/ 786 w 1033"/>
                  <a:gd name="T101" fmla="*/ 1237 h 1298"/>
                  <a:gd name="T102" fmla="*/ 759 w 1033"/>
                  <a:gd name="T103" fmla="*/ 1267 h 1298"/>
                  <a:gd name="T104" fmla="*/ 731 w 1033"/>
                  <a:gd name="T105" fmla="*/ 1288 h 1298"/>
                  <a:gd name="T106" fmla="*/ 517 w 1033"/>
                  <a:gd name="T107" fmla="*/ 1298 h 12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033" h="1298">
                    <a:moveTo>
                      <a:pt x="318" y="1298"/>
                    </a:moveTo>
                    <a:lnTo>
                      <a:pt x="318" y="1298"/>
                    </a:lnTo>
                    <a:lnTo>
                      <a:pt x="302" y="1288"/>
                    </a:lnTo>
                    <a:lnTo>
                      <a:pt x="286" y="1278"/>
                    </a:lnTo>
                    <a:lnTo>
                      <a:pt x="274" y="1267"/>
                    </a:lnTo>
                    <a:lnTo>
                      <a:pt x="264" y="1255"/>
                    </a:lnTo>
                    <a:lnTo>
                      <a:pt x="247" y="1237"/>
                    </a:lnTo>
                    <a:lnTo>
                      <a:pt x="239" y="1223"/>
                    </a:lnTo>
                    <a:lnTo>
                      <a:pt x="239" y="1223"/>
                    </a:lnTo>
                    <a:lnTo>
                      <a:pt x="235" y="1213"/>
                    </a:lnTo>
                    <a:lnTo>
                      <a:pt x="231" y="1201"/>
                    </a:lnTo>
                    <a:lnTo>
                      <a:pt x="227" y="1174"/>
                    </a:lnTo>
                    <a:lnTo>
                      <a:pt x="225" y="1146"/>
                    </a:lnTo>
                    <a:lnTo>
                      <a:pt x="225" y="1122"/>
                    </a:lnTo>
                    <a:lnTo>
                      <a:pt x="225" y="1122"/>
                    </a:lnTo>
                    <a:lnTo>
                      <a:pt x="223" y="1108"/>
                    </a:lnTo>
                    <a:lnTo>
                      <a:pt x="219" y="1091"/>
                    </a:lnTo>
                    <a:lnTo>
                      <a:pt x="211" y="1057"/>
                    </a:lnTo>
                    <a:lnTo>
                      <a:pt x="197" y="1014"/>
                    </a:lnTo>
                    <a:lnTo>
                      <a:pt x="197" y="1014"/>
                    </a:lnTo>
                    <a:lnTo>
                      <a:pt x="63" y="741"/>
                    </a:lnTo>
                    <a:lnTo>
                      <a:pt x="63" y="741"/>
                    </a:lnTo>
                    <a:lnTo>
                      <a:pt x="49" y="713"/>
                    </a:lnTo>
                    <a:lnTo>
                      <a:pt x="37" y="682"/>
                    </a:lnTo>
                    <a:lnTo>
                      <a:pt x="37" y="682"/>
                    </a:lnTo>
                    <a:lnTo>
                      <a:pt x="21" y="640"/>
                    </a:lnTo>
                    <a:lnTo>
                      <a:pt x="9" y="593"/>
                    </a:lnTo>
                    <a:lnTo>
                      <a:pt x="3" y="547"/>
                    </a:lnTo>
                    <a:lnTo>
                      <a:pt x="0" y="498"/>
                    </a:lnTo>
                    <a:lnTo>
                      <a:pt x="0" y="498"/>
                    </a:lnTo>
                    <a:lnTo>
                      <a:pt x="0" y="474"/>
                    </a:lnTo>
                    <a:lnTo>
                      <a:pt x="3" y="448"/>
                    </a:lnTo>
                    <a:lnTo>
                      <a:pt x="7" y="423"/>
                    </a:lnTo>
                    <a:lnTo>
                      <a:pt x="11" y="399"/>
                    </a:lnTo>
                    <a:lnTo>
                      <a:pt x="17" y="375"/>
                    </a:lnTo>
                    <a:lnTo>
                      <a:pt x="23" y="351"/>
                    </a:lnTo>
                    <a:lnTo>
                      <a:pt x="31" y="328"/>
                    </a:lnTo>
                    <a:lnTo>
                      <a:pt x="41" y="304"/>
                    </a:lnTo>
                    <a:lnTo>
                      <a:pt x="51" y="282"/>
                    </a:lnTo>
                    <a:lnTo>
                      <a:pt x="63" y="262"/>
                    </a:lnTo>
                    <a:lnTo>
                      <a:pt x="90" y="221"/>
                    </a:lnTo>
                    <a:lnTo>
                      <a:pt x="118" y="183"/>
                    </a:lnTo>
                    <a:lnTo>
                      <a:pt x="152" y="146"/>
                    </a:lnTo>
                    <a:lnTo>
                      <a:pt x="189" y="114"/>
                    </a:lnTo>
                    <a:lnTo>
                      <a:pt x="229" y="85"/>
                    </a:lnTo>
                    <a:lnTo>
                      <a:pt x="272" y="61"/>
                    </a:lnTo>
                    <a:lnTo>
                      <a:pt x="316" y="39"/>
                    </a:lnTo>
                    <a:lnTo>
                      <a:pt x="365" y="23"/>
                    </a:lnTo>
                    <a:lnTo>
                      <a:pt x="389" y="17"/>
                    </a:lnTo>
                    <a:lnTo>
                      <a:pt x="413" y="11"/>
                    </a:lnTo>
                    <a:lnTo>
                      <a:pt x="438" y="7"/>
                    </a:lnTo>
                    <a:lnTo>
                      <a:pt x="464" y="2"/>
                    </a:lnTo>
                    <a:lnTo>
                      <a:pt x="490" y="0"/>
                    </a:lnTo>
                    <a:lnTo>
                      <a:pt x="517" y="0"/>
                    </a:lnTo>
                    <a:lnTo>
                      <a:pt x="517" y="0"/>
                    </a:lnTo>
                    <a:lnTo>
                      <a:pt x="543" y="0"/>
                    </a:lnTo>
                    <a:lnTo>
                      <a:pt x="569" y="2"/>
                    </a:lnTo>
                    <a:lnTo>
                      <a:pt x="595" y="7"/>
                    </a:lnTo>
                    <a:lnTo>
                      <a:pt x="620" y="11"/>
                    </a:lnTo>
                    <a:lnTo>
                      <a:pt x="644" y="17"/>
                    </a:lnTo>
                    <a:lnTo>
                      <a:pt x="670" y="23"/>
                    </a:lnTo>
                    <a:lnTo>
                      <a:pt x="717" y="39"/>
                    </a:lnTo>
                    <a:lnTo>
                      <a:pt x="761" y="61"/>
                    </a:lnTo>
                    <a:lnTo>
                      <a:pt x="804" y="85"/>
                    </a:lnTo>
                    <a:lnTo>
                      <a:pt x="844" y="114"/>
                    </a:lnTo>
                    <a:lnTo>
                      <a:pt x="881" y="146"/>
                    </a:lnTo>
                    <a:lnTo>
                      <a:pt x="915" y="183"/>
                    </a:lnTo>
                    <a:lnTo>
                      <a:pt x="944" y="221"/>
                    </a:lnTo>
                    <a:lnTo>
                      <a:pt x="970" y="262"/>
                    </a:lnTo>
                    <a:lnTo>
                      <a:pt x="982" y="282"/>
                    </a:lnTo>
                    <a:lnTo>
                      <a:pt x="992" y="304"/>
                    </a:lnTo>
                    <a:lnTo>
                      <a:pt x="1002" y="328"/>
                    </a:lnTo>
                    <a:lnTo>
                      <a:pt x="1010" y="351"/>
                    </a:lnTo>
                    <a:lnTo>
                      <a:pt x="1016" y="375"/>
                    </a:lnTo>
                    <a:lnTo>
                      <a:pt x="1023" y="399"/>
                    </a:lnTo>
                    <a:lnTo>
                      <a:pt x="1027" y="423"/>
                    </a:lnTo>
                    <a:lnTo>
                      <a:pt x="1031" y="448"/>
                    </a:lnTo>
                    <a:lnTo>
                      <a:pt x="1033" y="474"/>
                    </a:lnTo>
                    <a:lnTo>
                      <a:pt x="1033" y="498"/>
                    </a:lnTo>
                    <a:lnTo>
                      <a:pt x="1033" y="498"/>
                    </a:lnTo>
                    <a:lnTo>
                      <a:pt x="1031" y="547"/>
                    </a:lnTo>
                    <a:lnTo>
                      <a:pt x="1025" y="593"/>
                    </a:lnTo>
                    <a:lnTo>
                      <a:pt x="1012" y="640"/>
                    </a:lnTo>
                    <a:lnTo>
                      <a:pt x="996" y="682"/>
                    </a:lnTo>
                    <a:lnTo>
                      <a:pt x="996" y="682"/>
                    </a:lnTo>
                    <a:lnTo>
                      <a:pt x="984" y="713"/>
                    </a:lnTo>
                    <a:lnTo>
                      <a:pt x="970" y="741"/>
                    </a:lnTo>
                    <a:lnTo>
                      <a:pt x="970" y="741"/>
                    </a:lnTo>
                    <a:lnTo>
                      <a:pt x="836" y="1014"/>
                    </a:lnTo>
                    <a:lnTo>
                      <a:pt x="836" y="1014"/>
                    </a:lnTo>
                    <a:lnTo>
                      <a:pt x="822" y="1057"/>
                    </a:lnTo>
                    <a:lnTo>
                      <a:pt x="814" y="1091"/>
                    </a:lnTo>
                    <a:lnTo>
                      <a:pt x="810" y="1108"/>
                    </a:lnTo>
                    <a:lnTo>
                      <a:pt x="808" y="1122"/>
                    </a:lnTo>
                    <a:lnTo>
                      <a:pt x="808" y="1122"/>
                    </a:lnTo>
                    <a:lnTo>
                      <a:pt x="808" y="1146"/>
                    </a:lnTo>
                    <a:lnTo>
                      <a:pt x="806" y="1174"/>
                    </a:lnTo>
                    <a:lnTo>
                      <a:pt x="802" y="1201"/>
                    </a:lnTo>
                    <a:lnTo>
                      <a:pt x="798" y="1213"/>
                    </a:lnTo>
                    <a:lnTo>
                      <a:pt x="794" y="1223"/>
                    </a:lnTo>
                    <a:lnTo>
                      <a:pt x="794" y="1223"/>
                    </a:lnTo>
                    <a:lnTo>
                      <a:pt x="786" y="1237"/>
                    </a:lnTo>
                    <a:lnTo>
                      <a:pt x="770" y="1255"/>
                    </a:lnTo>
                    <a:lnTo>
                      <a:pt x="759" y="1267"/>
                    </a:lnTo>
                    <a:lnTo>
                      <a:pt x="747" y="1278"/>
                    </a:lnTo>
                    <a:lnTo>
                      <a:pt x="731" y="1288"/>
                    </a:lnTo>
                    <a:lnTo>
                      <a:pt x="715" y="1298"/>
                    </a:lnTo>
                    <a:lnTo>
                      <a:pt x="517" y="1298"/>
                    </a:lnTo>
                    <a:lnTo>
                      <a:pt x="318" y="1298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4" name="Freeform 178"/>
              <p:cNvSpPr>
                <a:spLocks/>
              </p:cNvSpPr>
              <p:nvPr/>
            </p:nvSpPr>
            <p:spPr bwMode="auto">
              <a:xfrm>
                <a:off x="2221" y="386"/>
                <a:ext cx="1037" cy="1300"/>
              </a:xfrm>
              <a:custGeom>
                <a:avLst/>
                <a:gdLst>
                  <a:gd name="T0" fmla="*/ 519 w 1037"/>
                  <a:gd name="T1" fmla="*/ 0 h 1300"/>
                  <a:gd name="T2" fmla="*/ 466 w 1037"/>
                  <a:gd name="T3" fmla="*/ 2 h 1300"/>
                  <a:gd name="T4" fmla="*/ 415 w 1037"/>
                  <a:gd name="T5" fmla="*/ 11 h 1300"/>
                  <a:gd name="T6" fmla="*/ 365 w 1037"/>
                  <a:gd name="T7" fmla="*/ 23 h 1300"/>
                  <a:gd name="T8" fmla="*/ 274 w 1037"/>
                  <a:gd name="T9" fmla="*/ 59 h 1300"/>
                  <a:gd name="T10" fmla="*/ 191 w 1037"/>
                  <a:gd name="T11" fmla="*/ 114 h 1300"/>
                  <a:gd name="T12" fmla="*/ 120 w 1037"/>
                  <a:gd name="T13" fmla="*/ 181 h 1300"/>
                  <a:gd name="T14" fmla="*/ 63 w 1037"/>
                  <a:gd name="T15" fmla="*/ 262 h 1300"/>
                  <a:gd name="T16" fmla="*/ 41 w 1037"/>
                  <a:gd name="T17" fmla="*/ 304 h 1300"/>
                  <a:gd name="T18" fmla="*/ 25 w 1037"/>
                  <a:gd name="T19" fmla="*/ 351 h 1300"/>
                  <a:gd name="T20" fmla="*/ 11 w 1037"/>
                  <a:gd name="T21" fmla="*/ 399 h 1300"/>
                  <a:gd name="T22" fmla="*/ 5 w 1037"/>
                  <a:gd name="T23" fmla="*/ 448 h 1300"/>
                  <a:gd name="T24" fmla="*/ 0 w 1037"/>
                  <a:gd name="T25" fmla="*/ 498 h 1300"/>
                  <a:gd name="T26" fmla="*/ 2 w 1037"/>
                  <a:gd name="T27" fmla="*/ 547 h 1300"/>
                  <a:gd name="T28" fmla="*/ 23 w 1037"/>
                  <a:gd name="T29" fmla="*/ 640 h 1300"/>
                  <a:gd name="T30" fmla="*/ 37 w 1037"/>
                  <a:gd name="T31" fmla="*/ 685 h 1300"/>
                  <a:gd name="T32" fmla="*/ 65 w 1037"/>
                  <a:gd name="T33" fmla="*/ 741 h 1300"/>
                  <a:gd name="T34" fmla="*/ 199 w 1037"/>
                  <a:gd name="T35" fmla="*/ 1014 h 1300"/>
                  <a:gd name="T36" fmla="*/ 213 w 1037"/>
                  <a:gd name="T37" fmla="*/ 1057 h 1300"/>
                  <a:gd name="T38" fmla="*/ 225 w 1037"/>
                  <a:gd name="T39" fmla="*/ 1110 h 1300"/>
                  <a:gd name="T40" fmla="*/ 225 w 1037"/>
                  <a:gd name="T41" fmla="*/ 1122 h 1300"/>
                  <a:gd name="T42" fmla="*/ 229 w 1037"/>
                  <a:gd name="T43" fmla="*/ 1174 h 1300"/>
                  <a:gd name="T44" fmla="*/ 237 w 1037"/>
                  <a:gd name="T45" fmla="*/ 1213 h 1300"/>
                  <a:gd name="T46" fmla="*/ 241 w 1037"/>
                  <a:gd name="T47" fmla="*/ 1223 h 1300"/>
                  <a:gd name="T48" fmla="*/ 264 w 1037"/>
                  <a:gd name="T49" fmla="*/ 1257 h 1300"/>
                  <a:gd name="T50" fmla="*/ 288 w 1037"/>
                  <a:gd name="T51" fmla="*/ 1278 h 1300"/>
                  <a:gd name="T52" fmla="*/ 320 w 1037"/>
                  <a:gd name="T53" fmla="*/ 1300 h 1300"/>
                  <a:gd name="T54" fmla="*/ 717 w 1037"/>
                  <a:gd name="T55" fmla="*/ 1300 h 1300"/>
                  <a:gd name="T56" fmla="*/ 735 w 1037"/>
                  <a:gd name="T57" fmla="*/ 1290 h 1300"/>
                  <a:gd name="T58" fmla="*/ 761 w 1037"/>
                  <a:gd name="T59" fmla="*/ 1267 h 1300"/>
                  <a:gd name="T60" fmla="*/ 788 w 1037"/>
                  <a:gd name="T61" fmla="*/ 1237 h 1300"/>
                  <a:gd name="T62" fmla="*/ 796 w 1037"/>
                  <a:gd name="T63" fmla="*/ 1223 h 1300"/>
                  <a:gd name="T64" fmla="*/ 804 w 1037"/>
                  <a:gd name="T65" fmla="*/ 1201 h 1300"/>
                  <a:gd name="T66" fmla="*/ 810 w 1037"/>
                  <a:gd name="T67" fmla="*/ 1146 h 1300"/>
                  <a:gd name="T68" fmla="*/ 812 w 1037"/>
                  <a:gd name="T69" fmla="*/ 1122 h 1300"/>
                  <a:gd name="T70" fmla="*/ 816 w 1037"/>
                  <a:gd name="T71" fmla="*/ 1093 h 1300"/>
                  <a:gd name="T72" fmla="*/ 838 w 1037"/>
                  <a:gd name="T73" fmla="*/ 1014 h 1300"/>
                  <a:gd name="T74" fmla="*/ 972 w 1037"/>
                  <a:gd name="T75" fmla="*/ 741 h 1300"/>
                  <a:gd name="T76" fmla="*/ 986 w 1037"/>
                  <a:gd name="T77" fmla="*/ 713 h 1300"/>
                  <a:gd name="T78" fmla="*/ 1000 w 1037"/>
                  <a:gd name="T79" fmla="*/ 685 h 1300"/>
                  <a:gd name="T80" fmla="*/ 1027 w 1037"/>
                  <a:gd name="T81" fmla="*/ 593 h 1300"/>
                  <a:gd name="T82" fmla="*/ 1037 w 1037"/>
                  <a:gd name="T83" fmla="*/ 498 h 1300"/>
                  <a:gd name="T84" fmla="*/ 1035 w 1037"/>
                  <a:gd name="T85" fmla="*/ 472 h 1300"/>
                  <a:gd name="T86" fmla="*/ 1031 w 1037"/>
                  <a:gd name="T87" fmla="*/ 423 h 1300"/>
                  <a:gd name="T88" fmla="*/ 1020 w 1037"/>
                  <a:gd name="T89" fmla="*/ 375 h 1300"/>
                  <a:gd name="T90" fmla="*/ 1004 w 1037"/>
                  <a:gd name="T91" fmla="*/ 326 h 1300"/>
                  <a:gd name="T92" fmla="*/ 984 w 1037"/>
                  <a:gd name="T93" fmla="*/ 282 h 1300"/>
                  <a:gd name="T94" fmla="*/ 948 w 1037"/>
                  <a:gd name="T95" fmla="*/ 219 h 1300"/>
                  <a:gd name="T96" fmla="*/ 883 w 1037"/>
                  <a:gd name="T97" fmla="*/ 146 h 1300"/>
                  <a:gd name="T98" fmla="*/ 806 w 1037"/>
                  <a:gd name="T99" fmla="*/ 85 h 1300"/>
                  <a:gd name="T100" fmla="*/ 719 w 1037"/>
                  <a:gd name="T101" fmla="*/ 39 h 1300"/>
                  <a:gd name="T102" fmla="*/ 646 w 1037"/>
                  <a:gd name="T103" fmla="*/ 15 h 1300"/>
                  <a:gd name="T104" fmla="*/ 597 w 1037"/>
                  <a:gd name="T105" fmla="*/ 7 h 1300"/>
                  <a:gd name="T106" fmla="*/ 545 w 1037"/>
                  <a:gd name="T107" fmla="*/ 0 h 13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037" h="1300">
                    <a:moveTo>
                      <a:pt x="519" y="0"/>
                    </a:moveTo>
                    <a:lnTo>
                      <a:pt x="519" y="0"/>
                    </a:lnTo>
                    <a:lnTo>
                      <a:pt x="492" y="0"/>
                    </a:lnTo>
                    <a:lnTo>
                      <a:pt x="466" y="2"/>
                    </a:lnTo>
                    <a:lnTo>
                      <a:pt x="440" y="7"/>
                    </a:lnTo>
                    <a:lnTo>
                      <a:pt x="415" y="11"/>
                    </a:lnTo>
                    <a:lnTo>
                      <a:pt x="389" y="15"/>
                    </a:lnTo>
                    <a:lnTo>
                      <a:pt x="365" y="23"/>
                    </a:lnTo>
                    <a:lnTo>
                      <a:pt x="318" y="39"/>
                    </a:lnTo>
                    <a:lnTo>
                      <a:pt x="274" y="59"/>
                    </a:lnTo>
                    <a:lnTo>
                      <a:pt x="231" y="85"/>
                    </a:lnTo>
                    <a:lnTo>
                      <a:pt x="191" y="114"/>
                    </a:lnTo>
                    <a:lnTo>
                      <a:pt x="154" y="146"/>
                    </a:lnTo>
                    <a:lnTo>
                      <a:pt x="120" y="181"/>
                    </a:lnTo>
                    <a:lnTo>
                      <a:pt x="90" y="219"/>
                    </a:lnTo>
                    <a:lnTo>
                      <a:pt x="63" y="262"/>
                    </a:lnTo>
                    <a:lnTo>
                      <a:pt x="53" y="282"/>
                    </a:lnTo>
                    <a:lnTo>
                      <a:pt x="41" y="304"/>
                    </a:lnTo>
                    <a:lnTo>
                      <a:pt x="33" y="326"/>
                    </a:lnTo>
                    <a:lnTo>
                      <a:pt x="25" y="351"/>
                    </a:lnTo>
                    <a:lnTo>
                      <a:pt x="17" y="375"/>
                    </a:lnTo>
                    <a:lnTo>
                      <a:pt x="11" y="399"/>
                    </a:lnTo>
                    <a:lnTo>
                      <a:pt x="7" y="423"/>
                    </a:lnTo>
                    <a:lnTo>
                      <a:pt x="5" y="448"/>
                    </a:lnTo>
                    <a:lnTo>
                      <a:pt x="2" y="472"/>
                    </a:lnTo>
                    <a:lnTo>
                      <a:pt x="0" y="498"/>
                    </a:lnTo>
                    <a:lnTo>
                      <a:pt x="0" y="498"/>
                    </a:lnTo>
                    <a:lnTo>
                      <a:pt x="2" y="547"/>
                    </a:lnTo>
                    <a:lnTo>
                      <a:pt x="11" y="593"/>
                    </a:lnTo>
                    <a:lnTo>
                      <a:pt x="23" y="640"/>
                    </a:lnTo>
                    <a:lnTo>
                      <a:pt x="37" y="685"/>
                    </a:lnTo>
                    <a:lnTo>
                      <a:pt x="37" y="685"/>
                    </a:lnTo>
                    <a:lnTo>
                      <a:pt x="51" y="713"/>
                    </a:lnTo>
                    <a:lnTo>
                      <a:pt x="65" y="741"/>
                    </a:lnTo>
                    <a:lnTo>
                      <a:pt x="65" y="741"/>
                    </a:lnTo>
                    <a:lnTo>
                      <a:pt x="199" y="1014"/>
                    </a:lnTo>
                    <a:lnTo>
                      <a:pt x="199" y="1014"/>
                    </a:lnTo>
                    <a:lnTo>
                      <a:pt x="213" y="1057"/>
                    </a:lnTo>
                    <a:lnTo>
                      <a:pt x="221" y="1093"/>
                    </a:lnTo>
                    <a:lnTo>
                      <a:pt x="225" y="1110"/>
                    </a:lnTo>
                    <a:lnTo>
                      <a:pt x="225" y="1122"/>
                    </a:lnTo>
                    <a:lnTo>
                      <a:pt x="225" y="1122"/>
                    </a:lnTo>
                    <a:lnTo>
                      <a:pt x="227" y="1146"/>
                    </a:lnTo>
                    <a:lnTo>
                      <a:pt x="229" y="1174"/>
                    </a:lnTo>
                    <a:lnTo>
                      <a:pt x="233" y="1201"/>
                    </a:lnTo>
                    <a:lnTo>
                      <a:pt x="237" y="1213"/>
                    </a:lnTo>
                    <a:lnTo>
                      <a:pt x="241" y="1223"/>
                    </a:lnTo>
                    <a:lnTo>
                      <a:pt x="241" y="1223"/>
                    </a:lnTo>
                    <a:lnTo>
                      <a:pt x="249" y="1237"/>
                    </a:lnTo>
                    <a:lnTo>
                      <a:pt x="264" y="1257"/>
                    </a:lnTo>
                    <a:lnTo>
                      <a:pt x="276" y="1267"/>
                    </a:lnTo>
                    <a:lnTo>
                      <a:pt x="288" y="1278"/>
                    </a:lnTo>
                    <a:lnTo>
                      <a:pt x="302" y="1290"/>
                    </a:lnTo>
                    <a:lnTo>
                      <a:pt x="320" y="1300"/>
                    </a:lnTo>
                    <a:lnTo>
                      <a:pt x="519" y="1300"/>
                    </a:lnTo>
                    <a:lnTo>
                      <a:pt x="717" y="1300"/>
                    </a:lnTo>
                    <a:lnTo>
                      <a:pt x="717" y="1300"/>
                    </a:lnTo>
                    <a:lnTo>
                      <a:pt x="735" y="1290"/>
                    </a:lnTo>
                    <a:lnTo>
                      <a:pt x="749" y="1278"/>
                    </a:lnTo>
                    <a:lnTo>
                      <a:pt x="761" y="1267"/>
                    </a:lnTo>
                    <a:lnTo>
                      <a:pt x="774" y="1257"/>
                    </a:lnTo>
                    <a:lnTo>
                      <a:pt x="788" y="1237"/>
                    </a:lnTo>
                    <a:lnTo>
                      <a:pt x="796" y="1223"/>
                    </a:lnTo>
                    <a:lnTo>
                      <a:pt x="796" y="1223"/>
                    </a:lnTo>
                    <a:lnTo>
                      <a:pt x="800" y="1213"/>
                    </a:lnTo>
                    <a:lnTo>
                      <a:pt x="804" y="1201"/>
                    </a:lnTo>
                    <a:lnTo>
                      <a:pt x="808" y="1174"/>
                    </a:lnTo>
                    <a:lnTo>
                      <a:pt x="810" y="1146"/>
                    </a:lnTo>
                    <a:lnTo>
                      <a:pt x="812" y="1122"/>
                    </a:lnTo>
                    <a:lnTo>
                      <a:pt x="812" y="1122"/>
                    </a:lnTo>
                    <a:lnTo>
                      <a:pt x="812" y="1110"/>
                    </a:lnTo>
                    <a:lnTo>
                      <a:pt x="816" y="1093"/>
                    </a:lnTo>
                    <a:lnTo>
                      <a:pt x="824" y="1057"/>
                    </a:lnTo>
                    <a:lnTo>
                      <a:pt x="838" y="1014"/>
                    </a:lnTo>
                    <a:lnTo>
                      <a:pt x="838" y="1014"/>
                    </a:lnTo>
                    <a:lnTo>
                      <a:pt x="972" y="741"/>
                    </a:lnTo>
                    <a:lnTo>
                      <a:pt x="972" y="741"/>
                    </a:lnTo>
                    <a:lnTo>
                      <a:pt x="986" y="713"/>
                    </a:lnTo>
                    <a:lnTo>
                      <a:pt x="1000" y="685"/>
                    </a:lnTo>
                    <a:lnTo>
                      <a:pt x="1000" y="685"/>
                    </a:lnTo>
                    <a:lnTo>
                      <a:pt x="1014" y="640"/>
                    </a:lnTo>
                    <a:lnTo>
                      <a:pt x="1027" y="593"/>
                    </a:lnTo>
                    <a:lnTo>
                      <a:pt x="1035" y="547"/>
                    </a:lnTo>
                    <a:lnTo>
                      <a:pt x="1037" y="498"/>
                    </a:lnTo>
                    <a:lnTo>
                      <a:pt x="1037" y="498"/>
                    </a:lnTo>
                    <a:lnTo>
                      <a:pt x="1035" y="472"/>
                    </a:lnTo>
                    <a:lnTo>
                      <a:pt x="1033" y="448"/>
                    </a:lnTo>
                    <a:lnTo>
                      <a:pt x="1031" y="423"/>
                    </a:lnTo>
                    <a:lnTo>
                      <a:pt x="1025" y="399"/>
                    </a:lnTo>
                    <a:lnTo>
                      <a:pt x="1020" y="375"/>
                    </a:lnTo>
                    <a:lnTo>
                      <a:pt x="1012" y="351"/>
                    </a:lnTo>
                    <a:lnTo>
                      <a:pt x="1004" y="326"/>
                    </a:lnTo>
                    <a:lnTo>
                      <a:pt x="994" y="304"/>
                    </a:lnTo>
                    <a:lnTo>
                      <a:pt x="984" y="282"/>
                    </a:lnTo>
                    <a:lnTo>
                      <a:pt x="974" y="262"/>
                    </a:lnTo>
                    <a:lnTo>
                      <a:pt x="948" y="219"/>
                    </a:lnTo>
                    <a:lnTo>
                      <a:pt x="917" y="181"/>
                    </a:lnTo>
                    <a:lnTo>
                      <a:pt x="883" y="146"/>
                    </a:lnTo>
                    <a:lnTo>
                      <a:pt x="846" y="114"/>
                    </a:lnTo>
                    <a:lnTo>
                      <a:pt x="806" y="85"/>
                    </a:lnTo>
                    <a:lnTo>
                      <a:pt x="763" y="59"/>
                    </a:lnTo>
                    <a:lnTo>
                      <a:pt x="719" y="39"/>
                    </a:lnTo>
                    <a:lnTo>
                      <a:pt x="672" y="23"/>
                    </a:lnTo>
                    <a:lnTo>
                      <a:pt x="646" y="15"/>
                    </a:lnTo>
                    <a:lnTo>
                      <a:pt x="622" y="11"/>
                    </a:lnTo>
                    <a:lnTo>
                      <a:pt x="597" y="7"/>
                    </a:lnTo>
                    <a:lnTo>
                      <a:pt x="571" y="2"/>
                    </a:lnTo>
                    <a:lnTo>
                      <a:pt x="545" y="0"/>
                    </a:lnTo>
                    <a:lnTo>
                      <a:pt x="519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5" name="Freeform 179"/>
              <p:cNvSpPr>
                <a:spLocks noEditPoints="1"/>
              </p:cNvSpPr>
              <p:nvPr/>
            </p:nvSpPr>
            <p:spPr bwMode="auto">
              <a:xfrm>
                <a:off x="2223" y="386"/>
                <a:ext cx="1033" cy="1298"/>
              </a:xfrm>
              <a:custGeom>
                <a:avLst/>
                <a:gdLst>
                  <a:gd name="T0" fmla="*/ 286 w 1033"/>
                  <a:gd name="T1" fmla="*/ 1276 h 1298"/>
                  <a:gd name="T2" fmla="*/ 239 w 1033"/>
                  <a:gd name="T3" fmla="*/ 1223 h 1298"/>
                  <a:gd name="T4" fmla="*/ 227 w 1033"/>
                  <a:gd name="T5" fmla="*/ 1172 h 1298"/>
                  <a:gd name="T6" fmla="*/ 223 w 1033"/>
                  <a:gd name="T7" fmla="*/ 1108 h 1298"/>
                  <a:gd name="T8" fmla="*/ 197 w 1033"/>
                  <a:gd name="T9" fmla="*/ 1014 h 1298"/>
                  <a:gd name="T10" fmla="*/ 37 w 1033"/>
                  <a:gd name="T11" fmla="*/ 682 h 1298"/>
                  <a:gd name="T12" fmla="*/ 3 w 1033"/>
                  <a:gd name="T13" fmla="*/ 547 h 1298"/>
                  <a:gd name="T14" fmla="*/ 3 w 1033"/>
                  <a:gd name="T15" fmla="*/ 448 h 1298"/>
                  <a:gd name="T16" fmla="*/ 23 w 1033"/>
                  <a:gd name="T17" fmla="*/ 351 h 1298"/>
                  <a:gd name="T18" fmla="*/ 63 w 1033"/>
                  <a:gd name="T19" fmla="*/ 262 h 1298"/>
                  <a:gd name="T20" fmla="*/ 189 w 1033"/>
                  <a:gd name="T21" fmla="*/ 114 h 1298"/>
                  <a:gd name="T22" fmla="*/ 365 w 1033"/>
                  <a:gd name="T23" fmla="*/ 23 h 1298"/>
                  <a:gd name="T24" fmla="*/ 464 w 1033"/>
                  <a:gd name="T25" fmla="*/ 4 h 1298"/>
                  <a:gd name="T26" fmla="*/ 543 w 1033"/>
                  <a:gd name="T27" fmla="*/ 2 h 1298"/>
                  <a:gd name="T28" fmla="*/ 644 w 1033"/>
                  <a:gd name="T29" fmla="*/ 17 h 1298"/>
                  <a:gd name="T30" fmla="*/ 804 w 1033"/>
                  <a:gd name="T31" fmla="*/ 85 h 1298"/>
                  <a:gd name="T32" fmla="*/ 944 w 1033"/>
                  <a:gd name="T33" fmla="*/ 221 h 1298"/>
                  <a:gd name="T34" fmla="*/ 1002 w 1033"/>
                  <a:gd name="T35" fmla="*/ 328 h 1298"/>
                  <a:gd name="T36" fmla="*/ 1027 w 1033"/>
                  <a:gd name="T37" fmla="*/ 423 h 1298"/>
                  <a:gd name="T38" fmla="*/ 1033 w 1033"/>
                  <a:gd name="T39" fmla="*/ 498 h 1298"/>
                  <a:gd name="T40" fmla="*/ 996 w 1033"/>
                  <a:gd name="T41" fmla="*/ 682 h 1298"/>
                  <a:gd name="T42" fmla="*/ 968 w 1033"/>
                  <a:gd name="T43" fmla="*/ 741 h 1298"/>
                  <a:gd name="T44" fmla="*/ 812 w 1033"/>
                  <a:gd name="T45" fmla="*/ 1091 h 1298"/>
                  <a:gd name="T46" fmla="*/ 808 w 1033"/>
                  <a:gd name="T47" fmla="*/ 1146 h 1298"/>
                  <a:gd name="T48" fmla="*/ 794 w 1033"/>
                  <a:gd name="T49" fmla="*/ 1223 h 1298"/>
                  <a:gd name="T50" fmla="*/ 759 w 1033"/>
                  <a:gd name="T51" fmla="*/ 1265 h 1298"/>
                  <a:gd name="T52" fmla="*/ 517 w 1033"/>
                  <a:gd name="T53" fmla="*/ 1298 h 1298"/>
                  <a:gd name="T54" fmla="*/ 490 w 1033"/>
                  <a:gd name="T55" fmla="*/ 0 h 1298"/>
                  <a:gd name="T56" fmla="*/ 389 w 1033"/>
                  <a:gd name="T57" fmla="*/ 17 h 1298"/>
                  <a:gd name="T58" fmla="*/ 229 w 1033"/>
                  <a:gd name="T59" fmla="*/ 85 h 1298"/>
                  <a:gd name="T60" fmla="*/ 90 w 1033"/>
                  <a:gd name="T61" fmla="*/ 221 h 1298"/>
                  <a:gd name="T62" fmla="*/ 31 w 1033"/>
                  <a:gd name="T63" fmla="*/ 328 h 1298"/>
                  <a:gd name="T64" fmla="*/ 7 w 1033"/>
                  <a:gd name="T65" fmla="*/ 423 h 1298"/>
                  <a:gd name="T66" fmla="*/ 0 w 1033"/>
                  <a:gd name="T67" fmla="*/ 498 h 1298"/>
                  <a:gd name="T68" fmla="*/ 37 w 1033"/>
                  <a:gd name="T69" fmla="*/ 682 h 1298"/>
                  <a:gd name="T70" fmla="*/ 63 w 1033"/>
                  <a:gd name="T71" fmla="*/ 741 h 1298"/>
                  <a:gd name="T72" fmla="*/ 219 w 1033"/>
                  <a:gd name="T73" fmla="*/ 1091 h 1298"/>
                  <a:gd name="T74" fmla="*/ 225 w 1033"/>
                  <a:gd name="T75" fmla="*/ 1146 h 1298"/>
                  <a:gd name="T76" fmla="*/ 239 w 1033"/>
                  <a:gd name="T77" fmla="*/ 1223 h 1298"/>
                  <a:gd name="T78" fmla="*/ 274 w 1033"/>
                  <a:gd name="T79" fmla="*/ 1267 h 1298"/>
                  <a:gd name="T80" fmla="*/ 517 w 1033"/>
                  <a:gd name="T81" fmla="*/ 1298 h 1298"/>
                  <a:gd name="T82" fmla="*/ 747 w 1033"/>
                  <a:gd name="T83" fmla="*/ 1278 h 1298"/>
                  <a:gd name="T84" fmla="*/ 794 w 1033"/>
                  <a:gd name="T85" fmla="*/ 1223 h 1298"/>
                  <a:gd name="T86" fmla="*/ 806 w 1033"/>
                  <a:gd name="T87" fmla="*/ 1174 h 1298"/>
                  <a:gd name="T88" fmla="*/ 810 w 1033"/>
                  <a:gd name="T89" fmla="*/ 1108 h 1298"/>
                  <a:gd name="T90" fmla="*/ 836 w 1033"/>
                  <a:gd name="T91" fmla="*/ 1014 h 1298"/>
                  <a:gd name="T92" fmla="*/ 996 w 1033"/>
                  <a:gd name="T93" fmla="*/ 682 h 1298"/>
                  <a:gd name="T94" fmla="*/ 1031 w 1033"/>
                  <a:gd name="T95" fmla="*/ 547 h 1298"/>
                  <a:gd name="T96" fmla="*/ 1031 w 1033"/>
                  <a:gd name="T97" fmla="*/ 448 h 1298"/>
                  <a:gd name="T98" fmla="*/ 1010 w 1033"/>
                  <a:gd name="T99" fmla="*/ 351 h 1298"/>
                  <a:gd name="T100" fmla="*/ 970 w 1033"/>
                  <a:gd name="T101" fmla="*/ 262 h 1298"/>
                  <a:gd name="T102" fmla="*/ 844 w 1033"/>
                  <a:gd name="T103" fmla="*/ 114 h 1298"/>
                  <a:gd name="T104" fmla="*/ 670 w 1033"/>
                  <a:gd name="T105" fmla="*/ 23 h 1298"/>
                  <a:gd name="T106" fmla="*/ 569 w 1033"/>
                  <a:gd name="T107" fmla="*/ 2 h 12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033" h="1298">
                    <a:moveTo>
                      <a:pt x="318" y="1298"/>
                    </a:moveTo>
                    <a:lnTo>
                      <a:pt x="318" y="1298"/>
                    </a:lnTo>
                    <a:lnTo>
                      <a:pt x="302" y="1288"/>
                    </a:lnTo>
                    <a:lnTo>
                      <a:pt x="286" y="1276"/>
                    </a:lnTo>
                    <a:lnTo>
                      <a:pt x="274" y="1265"/>
                    </a:lnTo>
                    <a:lnTo>
                      <a:pt x="264" y="1255"/>
                    </a:lnTo>
                    <a:lnTo>
                      <a:pt x="247" y="1235"/>
                    </a:lnTo>
                    <a:lnTo>
                      <a:pt x="239" y="1223"/>
                    </a:lnTo>
                    <a:lnTo>
                      <a:pt x="239" y="1223"/>
                    </a:lnTo>
                    <a:lnTo>
                      <a:pt x="235" y="1213"/>
                    </a:lnTo>
                    <a:lnTo>
                      <a:pt x="231" y="1201"/>
                    </a:lnTo>
                    <a:lnTo>
                      <a:pt x="227" y="1172"/>
                    </a:lnTo>
                    <a:lnTo>
                      <a:pt x="225" y="1146"/>
                    </a:lnTo>
                    <a:lnTo>
                      <a:pt x="225" y="1120"/>
                    </a:lnTo>
                    <a:lnTo>
                      <a:pt x="225" y="1120"/>
                    </a:lnTo>
                    <a:lnTo>
                      <a:pt x="223" y="1108"/>
                    </a:lnTo>
                    <a:lnTo>
                      <a:pt x="221" y="1091"/>
                    </a:lnTo>
                    <a:lnTo>
                      <a:pt x="211" y="1057"/>
                    </a:lnTo>
                    <a:lnTo>
                      <a:pt x="197" y="1014"/>
                    </a:lnTo>
                    <a:lnTo>
                      <a:pt x="197" y="1014"/>
                    </a:lnTo>
                    <a:lnTo>
                      <a:pt x="65" y="741"/>
                    </a:lnTo>
                    <a:lnTo>
                      <a:pt x="65" y="741"/>
                    </a:lnTo>
                    <a:lnTo>
                      <a:pt x="49" y="713"/>
                    </a:lnTo>
                    <a:lnTo>
                      <a:pt x="37" y="682"/>
                    </a:lnTo>
                    <a:lnTo>
                      <a:pt x="37" y="682"/>
                    </a:lnTo>
                    <a:lnTo>
                      <a:pt x="21" y="640"/>
                    </a:lnTo>
                    <a:lnTo>
                      <a:pt x="11" y="593"/>
                    </a:lnTo>
                    <a:lnTo>
                      <a:pt x="3" y="547"/>
                    </a:lnTo>
                    <a:lnTo>
                      <a:pt x="0" y="498"/>
                    </a:lnTo>
                    <a:lnTo>
                      <a:pt x="0" y="498"/>
                    </a:lnTo>
                    <a:lnTo>
                      <a:pt x="0" y="474"/>
                    </a:lnTo>
                    <a:lnTo>
                      <a:pt x="3" y="448"/>
                    </a:lnTo>
                    <a:lnTo>
                      <a:pt x="7" y="423"/>
                    </a:lnTo>
                    <a:lnTo>
                      <a:pt x="11" y="399"/>
                    </a:lnTo>
                    <a:lnTo>
                      <a:pt x="17" y="375"/>
                    </a:lnTo>
                    <a:lnTo>
                      <a:pt x="23" y="351"/>
                    </a:lnTo>
                    <a:lnTo>
                      <a:pt x="33" y="328"/>
                    </a:lnTo>
                    <a:lnTo>
                      <a:pt x="41" y="304"/>
                    </a:lnTo>
                    <a:lnTo>
                      <a:pt x="51" y="284"/>
                    </a:lnTo>
                    <a:lnTo>
                      <a:pt x="63" y="262"/>
                    </a:lnTo>
                    <a:lnTo>
                      <a:pt x="90" y="221"/>
                    </a:lnTo>
                    <a:lnTo>
                      <a:pt x="120" y="183"/>
                    </a:lnTo>
                    <a:lnTo>
                      <a:pt x="152" y="146"/>
                    </a:lnTo>
                    <a:lnTo>
                      <a:pt x="189" y="114"/>
                    </a:lnTo>
                    <a:lnTo>
                      <a:pt x="229" y="85"/>
                    </a:lnTo>
                    <a:lnTo>
                      <a:pt x="272" y="61"/>
                    </a:lnTo>
                    <a:lnTo>
                      <a:pt x="316" y="41"/>
                    </a:lnTo>
                    <a:lnTo>
                      <a:pt x="365" y="23"/>
                    </a:lnTo>
                    <a:lnTo>
                      <a:pt x="389" y="17"/>
                    </a:lnTo>
                    <a:lnTo>
                      <a:pt x="413" y="11"/>
                    </a:lnTo>
                    <a:lnTo>
                      <a:pt x="438" y="7"/>
                    </a:lnTo>
                    <a:lnTo>
                      <a:pt x="464" y="4"/>
                    </a:lnTo>
                    <a:lnTo>
                      <a:pt x="490" y="2"/>
                    </a:lnTo>
                    <a:lnTo>
                      <a:pt x="517" y="0"/>
                    </a:lnTo>
                    <a:lnTo>
                      <a:pt x="517" y="0"/>
                    </a:lnTo>
                    <a:lnTo>
                      <a:pt x="543" y="2"/>
                    </a:lnTo>
                    <a:lnTo>
                      <a:pt x="569" y="4"/>
                    </a:lnTo>
                    <a:lnTo>
                      <a:pt x="595" y="7"/>
                    </a:lnTo>
                    <a:lnTo>
                      <a:pt x="620" y="11"/>
                    </a:lnTo>
                    <a:lnTo>
                      <a:pt x="644" y="17"/>
                    </a:lnTo>
                    <a:lnTo>
                      <a:pt x="668" y="23"/>
                    </a:lnTo>
                    <a:lnTo>
                      <a:pt x="717" y="41"/>
                    </a:lnTo>
                    <a:lnTo>
                      <a:pt x="761" y="61"/>
                    </a:lnTo>
                    <a:lnTo>
                      <a:pt x="804" y="85"/>
                    </a:lnTo>
                    <a:lnTo>
                      <a:pt x="844" y="114"/>
                    </a:lnTo>
                    <a:lnTo>
                      <a:pt x="881" y="146"/>
                    </a:lnTo>
                    <a:lnTo>
                      <a:pt x="915" y="183"/>
                    </a:lnTo>
                    <a:lnTo>
                      <a:pt x="944" y="221"/>
                    </a:lnTo>
                    <a:lnTo>
                      <a:pt x="970" y="262"/>
                    </a:lnTo>
                    <a:lnTo>
                      <a:pt x="982" y="284"/>
                    </a:lnTo>
                    <a:lnTo>
                      <a:pt x="992" y="304"/>
                    </a:lnTo>
                    <a:lnTo>
                      <a:pt x="1002" y="328"/>
                    </a:lnTo>
                    <a:lnTo>
                      <a:pt x="1010" y="351"/>
                    </a:lnTo>
                    <a:lnTo>
                      <a:pt x="1016" y="375"/>
                    </a:lnTo>
                    <a:lnTo>
                      <a:pt x="1023" y="399"/>
                    </a:lnTo>
                    <a:lnTo>
                      <a:pt x="1027" y="423"/>
                    </a:lnTo>
                    <a:lnTo>
                      <a:pt x="1031" y="448"/>
                    </a:lnTo>
                    <a:lnTo>
                      <a:pt x="1033" y="474"/>
                    </a:lnTo>
                    <a:lnTo>
                      <a:pt x="1033" y="498"/>
                    </a:lnTo>
                    <a:lnTo>
                      <a:pt x="1033" y="498"/>
                    </a:lnTo>
                    <a:lnTo>
                      <a:pt x="1031" y="547"/>
                    </a:lnTo>
                    <a:lnTo>
                      <a:pt x="1025" y="593"/>
                    </a:lnTo>
                    <a:lnTo>
                      <a:pt x="1012" y="640"/>
                    </a:lnTo>
                    <a:lnTo>
                      <a:pt x="996" y="682"/>
                    </a:lnTo>
                    <a:lnTo>
                      <a:pt x="996" y="682"/>
                    </a:lnTo>
                    <a:lnTo>
                      <a:pt x="984" y="713"/>
                    </a:lnTo>
                    <a:lnTo>
                      <a:pt x="968" y="741"/>
                    </a:lnTo>
                    <a:lnTo>
                      <a:pt x="968" y="741"/>
                    </a:lnTo>
                    <a:lnTo>
                      <a:pt x="836" y="1014"/>
                    </a:lnTo>
                    <a:lnTo>
                      <a:pt x="836" y="1014"/>
                    </a:lnTo>
                    <a:lnTo>
                      <a:pt x="822" y="1057"/>
                    </a:lnTo>
                    <a:lnTo>
                      <a:pt x="812" y="1091"/>
                    </a:lnTo>
                    <a:lnTo>
                      <a:pt x="810" y="1108"/>
                    </a:lnTo>
                    <a:lnTo>
                      <a:pt x="808" y="1120"/>
                    </a:lnTo>
                    <a:lnTo>
                      <a:pt x="808" y="1120"/>
                    </a:lnTo>
                    <a:lnTo>
                      <a:pt x="808" y="1146"/>
                    </a:lnTo>
                    <a:lnTo>
                      <a:pt x="806" y="1172"/>
                    </a:lnTo>
                    <a:lnTo>
                      <a:pt x="802" y="1201"/>
                    </a:lnTo>
                    <a:lnTo>
                      <a:pt x="798" y="1213"/>
                    </a:lnTo>
                    <a:lnTo>
                      <a:pt x="794" y="1223"/>
                    </a:lnTo>
                    <a:lnTo>
                      <a:pt x="794" y="1223"/>
                    </a:lnTo>
                    <a:lnTo>
                      <a:pt x="786" y="1235"/>
                    </a:lnTo>
                    <a:lnTo>
                      <a:pt x="770" y="1255"/>
                    </a:lnTo>
                    <a:lnTo>
                      <a:pt x="759" y="1265"/>
                    </a:lnTo>
                    <a:lnTo>
                      <a:pt x="747" y="1276"/>
                    </a:lnTo>
                    <a:lnTo>
                      <a:pt x="731" y="1288"/>
                    </a:lnTo>
                    <a:lnTo>
                      <a:pt x="715" y="1298"/>
                    </a:lnTo>
                    <a:lnTo>
                      <a:pt x="517" y="1298"/>
                    </a:lnTo>
                    <a:lnTo>
                      <a:pt x="318" y="1298"/>
                    </a:lnTo>
                    <a:close/>
                    <a:moveTo>
                      <a:pt x="517" y="0"/>
                    </a:moveTo>
                    <a:lnTo>
                      <a:pt x="517" y="0"/>
                    </a:lnTo>
                    <a:lnTo>
                      <a:pt x="490" y="0"/>
                    </a:lnTo>
                    <a:lnTo>
                      <a:pt x="464" y="2"/>
                    </a:lnTo>
                    <a:lnTo>
                      <a:pt x="438" y="7"/>
                    </a:lnTo>
                    <a:lnTo>
                      <a:pt x="413" y="11"/>
                    </a:lnTo>
                    <a:lnTo>
                      <a:pt x="389" y="17"/>
                    </a:lnTo>
                    <a:lnTo>
                      <a:pt x="365" y="23"/>
                    </a:lnTo>
                    <a:lnTo>
                      <a:pt x="316" y="39"/>
                    </a:lnTo>
                    <a:lnTo>
                      <a:pt x="272" y="61"/>
                    </a:lnTo>
                    <a:lnTo>
                      <a:pt x="229" y="85"/>
                    </a:lnTo>
                    <a:lnTo>
                      <a:pt x="189" y="114"/>
                    </a:lnTo>
                    <a:lnTo>
                      <a:pt x="152" y="146"/>
                    </a:lnTo>
                    <a:lnTo>
                      <a:pt x="118" y="183"/>
                    </a:lnTo>
                    <a:lnTo>
                      <a:pt x="90" y="221"/>
                    </a:lnTo>
                    <a:lnTo>
                      <a:pt x="63" y="262"/>
                    </a:lnTo>
                    <a:lnTo>
                      <a:pt x="51" y="282"/>
                    </a:lnTo>
                    <a:lnTo>
                      <a:pt x="41" y="304"/>
                    </a:lnTo>
                    <a:lnTo>
                      <a:pt x="31" y="328"/>
                    </a:lnTo>
                    <a:lnTo>
                      <a:pt x="23" y="351"/>
                    </a:lnTo>
                    <a:lnTo>
                      <a:pt x="17" y="375"/>
                    </a:lnTo>
                    <a:lnTo>
                      <a:pt x="11" y="399"/>
                    </a:lnTo>
                    <a:lnTo>
                      <a:pt x="7" y="423"/>
                    </a:lnTo>
                    <a:lnTo>
                      <a:pt x="3" y="448"/>
                    </a:lnTo>
                    <a:lnTo>
                      <a:pt x="0" y="474"/>
                    </a:lnTo>
                    <a:lnTo>
                      <a:pt x="0" y="498"/>
                    </a:lnTo>
                    <a:lnTo>
                      <a:pt x="0" y="498"/>
                    </a:lnTo>
                    <a:lnTo>
                      <a:pt x="3" y="547"/>
                    </a:lnTo>
                    <a:lnTo>
                      <a:pt x="9" y="593"/>
                    </a:lnTo>
                    <a:lnTo>
                      <a:pt x="21" y="640"/>
                    </a:lnTo>
                    <a:lnTo>
                      <a:pt x="37" y="682"/>
                    </a:lnTo>
                    <a:lnTo>
                      <a:pt x="37" y="682"/>
                    </a:lnTo>
                    <a:lnTo>
                      <a:pt x="49" y="713"/>
                    </a:lnTo>
                    <a:lnTo>
                      <a:pt x="63" y="741"/>
                    </a:lnTo>
                    <a:lnTo>
                      <a:pt x="63" y="741"/>
                    </a:lnTo>
                    <a:lnTo>
                      <a:pt x="197" y="1014"/>
                    </a:lnTo>
                    <a:lnTo>
                      <a:pt x="197" y="1014"/>
                    </a:lnTo>
                    <a:lnTo>
                      <a:pt x="211" y="1057"/>
                    </a:lnTo>
                    <a:lnTo>
                      <a:pt x="219" y="1091"/>
                    </a:lnTo>
                    <a:lnTo>
                      <a:pt x="223" y="1108"/>
                    </a:lnTo>
                    <a:lnTo>
                      <a:pt x="225" y="1122"/>
                    </a:lnTo>
                    <a:lnTo>
                      <a:pt x="225" y="1122"/>
                    </a:lnTo>
                    <a:lnTo>
                      <a:pt x="225" y="1146"/>
                    </a:lnTo>
                    <a:lnTo>
                      <a:pt x="227" y="1174"/>
                    </a:lnTo>
                    <a:lnTo>
                      <a:pt x="231" y="1201"/>
                    </a:lnTo>
                    <a:lnTo>
                      <a:pt x="235" y="1213"/>
                    </a:lnTo>
                    <a:lnTo>
                      <a:pt x="239" y="1223"/>
                    </a:lnTo>
                    <a:lnTo>
                      <a:pt x="239" y="1223"/>
                    </a:lnTo>
                    <a:lnTo>
                      <a:pt x="247" y="1237"/>
                    </a:lnTo>
                    <a:lnTo>
                      <a:pt x="264" y="1255"/>
                    </a:lnTo>
                    <a:lnTo>
                      <a:pt x="274" y="1267"/>
                    </a:lnTo>
                    <a:lnTo>
                      <a:pt x="286" y="1278"/>
                    </a:lnTo>
                    <a:lnTo>
                      <a:pt x="302" y="1288"/>
                    </a:lnTo>
                    <a:lnTo>
                      <a:pt x="318" y="1298"/>
                    </a:lnTo>
                    <a:lnTo>
                      <a:pt x="517" y="1298"/>
                    </a:lnTo>
                    <a:lnTo>
                      <a:pt x="715" y="1298"/>
                    </a:lnTo>
                    <a:lnTo>
                      <a:pt x="715" y="1298"/>
                    </a:lnTo>
                    <a:lnTo>
                      <a:pt x="731" y="1288"/>
                    </a:lnTo>
                    <a:lnTo>
                      <a:pt x="747" y="1278"/>
                    </a:lnTo>
                    <a:lnTo>
                      <a:pt x="759" y="1267"/>
                    </a:lnTo>
                    <a:lnTo>
                      <a:pt x="770" y="1255"/>
                    </a:lnTo>
                    <a:lnTo>
                      <a:pt x="786" y="1237"/>
                    </a:lnTo>
                    <a:lnTo>
                      <a:pt x="794" y="1223"/>
                    </a:lnTo>
                    <a:lnTo>
                      <a:pt x="794" y="1223"/>
                    </a:lnTo>
                    <a:lnTo>
                      <a:pt x="798" y="1213"/>
                    </a:lnTo>
                    <a:lnTo>
                      <a:pt x="802" y="1201"/>
                    </a:lnTo>
                    <a:lnTo>
                      <a:pt x="806" y="1174"/>
                    </a:lnTo>
                    <a:lnTo>
                      <a:pt x="808" y="1146"/>
                    </a:lnTo>
                    <a:lnTo>
                      <a:pt x="808" y="1122"/>
                    </a:lnTo>
                    <a:lnTo>
                      <a:pt x="808" y="1122"/>
                    </a:lnTo>
                    <a:lnTo>
                      <a:pt x="810" y="1108"/>
                    </a:lnTo>
                    <a:lnTo>
                      <a:pt x="814" y="1091"/>
                    </a:lnTo>
                    <a:lnTo>
                      <a:pt x="822" y="1057"/>
                    </a:lnTo>
                    <a:lnTo>
                      <a:pt x="836" y="1014"/>
                    </a:lnTo>
                    <a:lnTo>
                      <a:pt x="836" y="1014"/>
                    </a:lnTo>
                    <a:lnTo>
                      <a:pt x="970" y="741"/>
                    </a:lnTo>
                    <a:lnTo>
                      <a:pt x="970" y="741"/>
                    </a:lnTo>
                    <a:lnTo>
                      <a:pt x="984" y="713"/>
                    </a:lnTo>
                    <a:lnTo>
                      <a:pt x="996" y="682"/>
                    </a:lnTo>
                    <a:lnTo>
                      <a:pt x="996" y="682"/>
                    </a:lnTo>
                    <a:lnTo>
                      <a:pt x="1012" y="640"/>
                    </a:lnTo>
                    <a:lnTo>
                      <a:pt x="1025" y="593"/>
                    </a:lnTo>
                    <a:lnTo>
                      <a:pt x="1031" y="547"/>
                    </a:lnTo>
                    <a:lnTo>
                      <a:pt x="1033" y="498"/>
                    </a:lnTo>
                    <a:lnTo>
                      <a:pt x="1033" y="498"/>
                    </a:lnTo>
                    <a:lnTo>
                      <a:pt x="1033" y="474"/>
                    </a:lnTo>
                    <a:lnTo>
                      <a:pt x="1031" y="448"/>
                    </a:lnTo>
                    <a:lnTo>
                      <a:pt x="1027" y="423"/>
                    </a:lnTo>
                    <a:lnTo>
                      <a:pt x="1023" y="399"/>
                    </a:lnTo>
                    <a:lnTo>
                      <a:pt x="1016" y="375"/>
                    </a:lnTo>
                    <a:lnTo>
                      <a:pt x="1010" y="351"/>
                    </a:lnTo>
                    <a:lnTo>
                      <a:pt x="1002" y="328"/>
                    </a:lnTo>
                    <a:lnTo>
                      <a:pt x="992" y="304"/>
                    </a:lnTo>
                    <a:lnTo>
                      <a:pt x="982" y="282"/>
                    </a:lnTo>
                    <a:lnTo>
                      <a:pt x="970" y="262"/>
                    </a:lnTo>
                    <a:lnTo>
                      <a:pt x="944" y="221"/>
                    </a:lnTo>
                    <a:lnTo>
                      <a:pt x="915" y="183"/>
                    </a:lnTo>
                    <a:lnTo>
                      <a:pt x="881" y="146"/>
                    </a:lnTo>
                    <a:lnTo>
                      <a:pt x="844" y="114"/>
                    </a:lnTo>
                    <a:lnTo>
                      <a:pt x="804" y="85"/>
                    </a:lnTo>
                    <a:lnTo>
                      <a:pt x="761" y="61"/>
                    </a:lnTo>
                    <a:lnTo>
                      <a:pt x="717" y="39"/>
                    </a:lnTo>
                    <a:lnTo>
                      <a:pt x="670" y="23"/>
                    </a:lnTo>
                    <a:lnTo>
                      <a:pt x="644" y="17"/>
                    </a:lnTo>
                    <a:lnTo>
                      <a:pt x="620" y="11"/>
                    </a:lnTo>
                    <a:lnTo>
                      <a:pt x="595" y="7"/>
                    </a:lnTo>
                    <a:lnTo>
                      <a:pt x="569" y="2"/>
                    </a:lnTo>
                    <a:lnTo>
                      <a:pt x="543" y="0"/>
                    </a:lnTo>
                    <a:lnTo>
                      <a:pt x="517" y="0"/>
                    </a:lnTo>
                    <a:close/>
                  </a:path>
                </a:pathLst>
              </a:custGeom>
              <a:solidFill>
                <a:srgbClr val="F5F5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6" name="Freeform 180"/>
              <p:cNvSpPr>
                <a:spLocks/>
              </p:cNvSpPr>
              <p:nvPr/>
            </p:nvSpPr>
            <p:spPr bwMode="auto">
              <a:xfrm>
                <a:off x="2223" y="386"/>
                <a:ext cx="1033" cy="1298"/>
              </a:xfrm>
              <a:custGeom>
                <a:avLst/>
                <a:gdLst>
                  <a:gd name="T0" fmla="*/ 318 w 1033"/>
                  <a:gd name="T1" fmla="*/ 1298 h 1298"/>
                  <a:gd name="T2" fmla="*/ 286 w 1033"/>
                  <a:gd name="T3" fmla="*/ 1276 h 1298"/>
                  <a:gd name="T4" fmla="*/ 264 w 1033"/>
                  <a:gd name="T5" fmla="*/ 1255 h 1298"/>
                  <a:gd name="T6" fmla="*/ 239 w 1033"/>
                  <a:gd name="T7" fmla="*/ 1223 h 1298"/>
                  <a:gd name="T8" fmla="*/ 235 w 1033"/>
                  <a:gd name="T9" fmla="*/ 1213 h 1298"/>
                  <a:gd name="T10" fmla="*/ 227 w 1033"/>
                  <a:gd name="T11" fmla="*/ 1172 h 1298"/>
                  <a:gd name="T12" fmla="*/ 225 w 1033"/>
                  <a:gd name="T13" fmla="*/ 1120 h 1298"/>
                  <a:gd name="T14" fmla="*/ 223 w 1033"/>
                  <a:gd name="T15" fmla="*/ 1108 h 1298"/>
                  <a:gd name="T16" fmla="*/ 211 w 1033"/>
                  <a:gd name="T17" fmla="*/ 1057 h 1298"/>
                  <a:gd name="T18" fmla="*/ 197 w 1033"/>
                  <a:gd name="T19" fmla="*/ 1014 h 1298"/>
                  <a:gd name="T20" fmla="*/ 65 w 1033"/>
                  <a:gd name="T21" fmla="*/ 741 h 1298"/>
                  <a:gd name="T22" fmla="*/ 37 w 1033"/>
                  <a:gd name="T23" fmla="*/ 682 h 1298"/>
                  <a:gd name="T24" fmla="*/ 21 w 1033"/>
                  <a:gd name="T25" fmla="*/ 640 h 1298"/>
                  <a:gd name="T26" fmla="*/ 3 w 1033"/>
                  <a:gd name="T27" fmla="*/ 547 h 1298"/>
                  <a:gd name="T28" fmla="*/ 0 w 1033"/>
                  <a:gd name="T29" fmla="*/ 498 h 1298"/>
                  <a:gd name="T30" fmla="*/ 3 w 1033"/>
                  <a:gd name="T31" fmla="*/ 448 h 1298"/>
                  <a:gd name="T32" fmla="*/ 11 w 1033"/>
                  <a:gd name="T33" fmla="*/ 399 h 1298"/>
                  <a:gd name="T34" fmla="*/ 23 w 1033"/>
                  <a:gd name="T35" fmla="*/ 351 h 1298"/>
                  <a:gd name="T36" fmla="*/ 41 w 1033"/>
                  <a:gd name="T37" fmla="*/ 304 h 1298"/>
                  <a:gd name="T38" fmla="*/ 63 w 1033"/>
                  <a:gd name="T39" fmla="*/ 262 h 1298"/>
                  <a:gd name="T40" fmla="*/ 120 w 1033"/>
                  <a:gd name="T41" fmla="*/ 183 h 1298"/>
                  <a:gd name="T42" fmla="*/ 189 w 1033"/>
                  <a:gd name="T43" fmla="*/ 114 h 1298"/>
                  <a:gd name="T44" fmla="*/ 272 w 1033"/>
                  <a:gd name="T45" fmla="*/ 61 h 1298"/>
                  <a:gd name="T46" fmla="*/ 365 w 1033"/>
                  <a:gd name="T47" fmla="*/ 23 h 1298"/>
                  <a:gd name="T48" fmla="*/ 413 w 1033"/>
                  <a:gd name="T49" fmla="*/ 11 h 1298"/>
                  <a:gd name="T50" fmla="*/ 464 w 1033"/>
                  <a:gd name="T51" fmla="*/ 4 h 1298"/>
                  <a:gd name="T52" fmla="*/ 517 w 1033"/>
                  <a:gd name="T53" fmla="*/ 0 h 1298"/>
                  <a:gd name="T54" fmla="*/ 543 w 1033"/>
                  <a:gd name="T55" fmla="*/ 2 h 1298"/>
                  <a:gd name="T56" fmla="*/ 595 w 1033"/>
                  <a:gd name="T57" fmla="*/ 7 h 1298"/>
                  <a:gd name="T58" fmla="*/ 644 w 1033"/>
                  <a:gd name="T59" fmla="*/ 17 h 1298"/>
                  <a:gd name="T60" fmla="*/ 717 w 1033"/>
                  <a:gd name="T61" fmla="*/ 41 h 1298"/>
                  <a:gd name="T62" fmla="*/ 804 w 1033"/>
                  <a:gd name="T63" fmla="*/ 85 h 1298"/>
                  <a:gd name="T64" fmla="*/ 881 w 1033"/>
                  <a:gd name="T65" fmla="*/ 146 h 1298"/>
                  <a:gd name="T66" fmla="*/ 944 w 1033"/>
                  <a:gd name="T67" fmla="*/ 221 h 1298"/>
                  <a:gd name="T68" fmla="*/ 982 w 1033"/>
                  <a:gd name="T69" fmla="*/ 284 h 1298"/>
                  <a:gd name="T70" fmla="*/ 1002 w 1033"/>
                  <a:gd name="T71" fmla="*/ 328 h 1298"/>
                  <a:gd name="T72" fmla="*/ 1016 w 1033"/>
                  <a:gd name="T73" fmla="*/ 375 h 1298"/>
                  <a:gd name="T74" fmla="*/ 1027 w 1033"/>
                  <a:gd name="T75" fmla="*/ 423 h 1298"/>
                  <a:gd name="T76" fmla="*/ 1033 w 1033"/>
                  <a:gd name="T77" fmla="*/ 474 h 1298"/>
                  <a:gd name="T78" fmla="*/ 1033 w 1033"/>
                  <a:gd name="T79" fmla="*/ 498 h 1298"/>
                  <a:gd name="T80" fmla="*/ 1025 w 1033"/>
                  <a:gd name="T81" fmla="*/ 593 h 1298"/>
                  <a:gd name="T82" fmla="*/ 996 w 1033"/>
                  <a:gd name="T83" fmla="*/ 682 h 1298"/>
                  <a:gd name="T84" fmla="*/ 984 w 1033"/>
                  <a:gd name="T85" fmla="*/ 713 h 1298"/>
                  <a:gd name="T86" fmla="*/ 968 w 1033"/>
                  <a:gd name="T87" fmla="*/ 741 h 1298"/>
                  <a:gd name="T88" fmla="*/ 836 w 1033"/>
                  <a:gd name="T89" fmla="*/ 1014 h 1298"/>
                  <a:gd name="T90" fmla="*/ 812 w 1033"/>
                  <a:gd name="T91" fmla="*/ 1091 h 1298"/>
                  <a:gd name="T92" fmla="*/ 808 w 1033"/>
                  <a:gd name="T93" fmla="*/ 1120 h 1298"/>
                  <a:gd name="T94" fmla="*/ 808 w 1033"/>
                  <a:gd name="T95" fmla="*/ 1146 h 1298"/>
                  <a:gd name="T96" fmla="*/ 802 w 1033"/>
                  <a:gd name="T97" fmla="*/ 1201 h 1298"/>
                  <a:gd name="T98" fmla="*/ 794 w 1033"/>
                  <a:gd name="T99" fmla="*/ 1223 h 1298"/>
                  <a:gd name="T100" fmla="*/ 786 w 1033"/>
                  <a:gd name="T101" fmla="*/ 1235 h 1298"/>
                  <a:gd name="T102" fmla="*/ 759 w 1033"/>
                  <a:gd name="T103" fmla="*/ 1265 h 1298"/>
                  <a:gd name="T104" fmla="*/ 731 w 1033"/>
                  <a:gd name="T105" fmla="*/ 1288 h 1298"/>
                  <a:gd name="T106" fmla="*/ 517 w 1033"/>
                  <a:gd name="T107" fmla="*/ 1298 h 12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033" h="1298">
                    <a:moveTo>
                      <a:pt x="318" y="1298"/>
                    </a:moveTo>
                    <a:lnTo>
                      <a:pt x="318" y="1298"/>
                    </a:lnTo>
                    <a:lnTo>
                      <a:pt x="302" y="1288"/>
                    </a:lnTo>
                    <a:lnTo>
                      <a:pt x="286" y="1276"/>
                    </a:lnTo>
                    <a:lnTo>
                      <a:pt x="274" y="1265"/>
                    </a:lnTo>
                    <a:lnTo>
                      <a:pt x="264" y="1255"/>
                    </a:lnTo>
                    <a:lnTo>
                      <a:pt x="247" y="1235"/>
                    </a:lnTo>
                    <a:lnTo>
                      <a:pt x="239" y="1223"/>
                    </a:lnTo>
                    <a:lnTo>
                      <a:pt x="239" y="1223"/>
                    </a:lnTo>
                    <a:lnTo>
                      <a:pt x="235" y="1213"/>
                    </a:lnTo>
                    <a:lnTo>
                      <a:pt x="231" y="1201"/>
                    </a:lnTo>
                    <a:lnTo>
                      <a:pt x="227" y="1172"/>
                    </a:lnTo>
                    <a:lnTo>
                      <a:pt x="225" y="1146"/>
                    </a:lnTo>
                    <a:lnTo>
                      <a:pt x="225" y="1120"/>
                    </a:lnTo>
                    <a:lnTo>
                      <a:pt x="225" y="1120"/>
                    </a:lnTo>
                    <a:lnTo>
                      <a:pt x="223" y="1108"/>
                    </a:lnTo>
                    <a:lnTo>
                      <a:pt x="221" y="1091"/>
                    </a:lnTo>
                    <a:lnTo>
                      <a:pt x="211" y="1057"/>
                    </a:lnTo>
                    <a:lnTo>
                      <a:pt x="197" y="1014"/>
                    </a:lnTo>
                    <a:lnTo>
                      <a:pt x="197" y="1014"/>
                    </a:lnTo>
                    <a:lnTo>
                      <a:pt x="65" y="741"/>
                    </a:lnTo>
                    <a:lnTo>
                      <a:pt x="65" y="741"/>
                    </a:lnTo>
                    <a:lnTo>
                      <a:pt x="49" y="713"/>
                    </a:lnTo>
                    <a:lnTo>
                      <a:pt x="37" y="682"/>
                    </a:lnTo>
                    <a:lnTo>
                      <a:pt x="37" y="682"/>
                    </a:lnTo>
                    <a:lnTo>
                      <a:pt x="21" y="640"/>
                    </a:lnTo>
                    <a:lnTo>
                      <a:pt x="11" y="593"/>
                    </a:lnTo>
                    <a:lnTo>
                      <a:pt x="3" y="547"/>
                    </a:lnTo>
                    <a:lnTo>
                      <a:pt x="0" y="498"/>
                    </a:lnTo>
                    <a:lnTo>
                      <a:pt x="0" y="498"/>
                    </a:lnTo>
                    <a:lnTo>
                      <a:pt x="0" y="474"/>
                    </a:lnTo>
                    <a:lnTo>
                      <a:pt x="3" y="448"/>
                    </a:lnTo>
                    <a:lnTo>
                      <a:pt x="7" y="423"/>
                    </a:lnTo>
                    <a:lnTo>
                      <a:pt x="11" y="399"/>
                    </a:lnTo>
                    <a:lnTo>
                      <a:pt x="17" y="375"/>
                    </a:lnTo>
                    <a:lnTo>
                      <a:pt x="23" y="351"/>
                    </a:lnTo>
                    <a:lnTo>
                      <a:pt x="33" y="328"/>
                    </a:lnTo>
                    <a:lnTo>
                      <a:pt x="41" y="304"/>
                    </a:lnTo>
                    <a:lnTo>
                      <a:pt x="51" y="284"/>
                    </a:lnTo>
                    <a:lnTo>
                      <a:pt x="63" y="262"/>
                    </a:lnTo>
                    <a:lnTo>
                      <a:pt x="90" y="221"/>
                    </a:lnTo>
                    <a:lnTo>
                      <a:pt x="120" y="183"/>
                    </a:lnTo>
                    <a:lnTo>
                      <a:pt x="152" y="146"/>
                    </a:lnTo>
                    <a:lnTo>
                      <a:pt x="189" y="114"/>
                    </a:lnTo>
                    <a:lnTo>
                      <a:pt x="229" y="85"/>
                    </a:lnTo>
                    <a:lnTo>
                      <a:pt x="272" y="61"/>
                    </a:lnTo>
                    <a:lnTo>
                      <a:pt x="316" y="41"/>
                    </a:lnTo>
                    <a:lnTo>
                      <a:pt x="365" y="23"/>
                    </a:lnTo>
                    <a:lnTo>
                      <a:pt x="389" y="17"/>
                    </a:lnTo>
                    <a:lnTo>
                      <a:pt x="413" y="11"/>
                    </a:lnTo>
                    <a:lnTo>
                      <a:pt x="438" y="7"/>
                    </a:lnTo>
                    <a:lnTo>
                      <a:pt x="464" y="4"/>
                    </a:lnTo>
                    <a:lnTo>
                      <a:pt x="490" y="2"/>
                    </a:lnTo>
                    <a:lnTo>
                      <a:pt x="517" y="0"/>
                    </a:lnTo>
                    <a:lnTo>
                      <a:pt x="517" y="0"/>
                    </a:lnTo>
                    <a:lnTo>
                      <a:pt x="543" y="2"/>
                    </a:lnTo>
                    <a:lnTo>
                      <a:pt x="569" y="4"/>
                    </a:lnTo>
                    <a:lnTo>
                      <a:pt x="595" y="7"/>
                    </a:lnTo>
                    <a:lnTo>
                      <a:pt x="620" y="11"/>
                    </a:lnTo>
                    <a:lnTo>
                      <a:pt x="644" y="17"/>
                    </a:lnTo>
                    <a:lnTo>
                      <a:pt x="668" y="23"/>
                    </a:lnTo>
                    <a:lnTo>
                      <a:pt x="717" y="41"/>
                    </a:lnTo>
                    <a:lnTo>
                      <a:pt x="761" y="61"/>
                    </a:lnTo>
                    <a:lnTo>
                      <a:pt x="804" y="85"/>
                    </a:lnTo>
                    <a:lnTo>
                      <a:pt x="844" y="114"/>
                    </a:lnTo>
                    <a:lnTo>
                      <a:pt x="881" y="146"/>
                    </a:lnTo>
                    <a:lnTo>
                      <a:pt x="915" y="183"/>
                    </a:lnTo>
                    <a:lnTo>
                      <a:pt x="944" y="221"/>
                    </a:lnTo>
                    <a:lnTo>
                      <a:pt x="970" y="262"/>
                    </a:lnTo>
                    <a:lnTo>
                      <a:pt x="982" y="284"/>
                    </a:lnTo>
                    <a:lnTo>
                      <a:pt x="992" y="304"/>
                    </a:lnTo>
                    <a:lnTo>
                      <a:pt x="1002" y="328"/>
                    </a:lnTo>
                    <a:lnTo>
                      <a:pt x="1010" y="351"/>
                    </a:lnTo>
                    <a:lnTo>
                      <a:pt x="1016" y="375"/>
                    </a:lnTo>
                    <a:lnTo>
                      <a:pt x="1023" y="399"/>
                    </a:lnTo>
                    <a:lnTo>
                      <a:pt x="1027" y="423"/>
                    </a:lnTo>
                    <a:lnTo>
                      <a:pt x="1031" y="448"/>
                    </a:lnTo>
                    <a:lnTo>
                      <a:pt x="1033" y="474"/>
                    </a:lnTo>
                    <a:lnTo>
                      <a:pt x="1033" y="498"/>
                    </a:lnTo>
                    <a:lnTo>
                      <a:pt x="1033" y="498"/>
                    </a:lnTo>
                    <a:lnTo>
                      <a:pt x="1031" y="547"/>
                    </a:lnTo>
                    <a:lnTo>
                      <a:pt x="1025" y="593"/>
                    </a:lnTo>
                    <a:lnTo>
                      <a:pt x="1012" y="640"/>
                    </a:lnTo>
                    <a:lnTo>
                      <a:pt x="996" y="682"/>
                    </a:lnTo>
                    <a:lnTo>
                      <a:pt x="996" y="682"/>
                    </a:lnTo>
                    <a:lnTo>
                      <a:pt x="984" y="713"/>
                    </a:lnTo>
                    <a:lnTo>
                      <a:pt x="968" y="741"/>
                    </a:lnTo>
                    <a:lnTo>
                      <a:pt x="968" y="741"/>
                    </a:lnTo>
                    <a:lnTo>
                      <a:pt x="836" y="1014"/>
                    </a:lnTo>
                    <a:lnTo>
                      <a:pt x="836" y="1014"/>
                    </a:lnTo>
                    <a:lnTo>
                      <a:pt x="822" y="1057"/>
                    </a:lnTo>
                    <a:lnTo>
                      <a:pt x="812" y="1091"/>
                    </a:lnTo>
                    <a:lnTo>
                      <a:pt x="810" y="1108"/>
                    </a:lnTo>
                    <a:lnTo>
                      <a:pt x="808" y="1120"/>
                    </a:lnTo>
                    <a:lnTo>
                      <a:pt x="808" y="1120"/>
                    </a:lnTo>
                    <a:lnTo>
                      <a:pt x="808" y="1146"/>
                    </a:lnTo>
                    <a:lnTo>
                      <a:pt x="806" y="1172"/>
                    </a:lnTo>
                    <a:lnTo>
                      <a:pt x="802" y="1201"/>
                    </a:lnTo>
                    <a:lnTo>
                      <a:pt x="798" y="1213"/>
                    </a:lnTo>
                    <a:lnTo>
                      <a:pt x="794" y="1223"/>
                    </a:lnTo>
                    <a:lnTo>
                      <a:pt x="794" y="1223"/>
                    </a:lnTo>
                    <a:lnTo>
                      <a:pt x="786" y="1235"/>
                    </a:lnTo>
                    <a:lnTo>
                      <a:pt x="770" y="1255"/>
                    </a:lnTo>
                    <a:lnTo>
                      <a:pt x="759" y="1265"/>
                    </a:lnTo>
                    <a:lnTo>
                      <a:pt x="747" y="1276"/>
                    </a:lnTo>
                    <a:lnTo>
                      <a:pt x="731" y="1288"/>
                    </a:lnTo>
                    <a:lnTo>
                      <a:pt x="715" y="1298"/>
                    </a:lnTo>
                    <a:lnTo>
                      <a:pt x="517" y="1298"/>
                    </a:lnTo>
                    <a:lnTo>
                      <a:pt x="318" y="1298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7" name="Freeform 181"/>
              <p:cNvSpPr>
                <a:spLocks/>
              </p:cNvSpPr>
              <p:nvPr/>
            </p:nvSpPr>
            <p:spPr bwMode="auto">
              <a:xfrm>
                <a:off x="2223" y="386"/>
                <a:ext cx="1033" cy="1298"/>
              </a:xfrm>
              <a:custGeom>
                <a:avLst/>
                <a:gdLst>
                  <a:gd name="T0" fmla="*/ 517 w 1033"/>
                  <a:gd name="T1" fmla="*/ 0 h 1298"/>
                  <a:gd name="T2" fmla="*/ 464 w 1033"/>
                  <a:gd name="T3" fmla="*/ 2 h 1298"/>
                  <a:gd name="T4" fmla="*/ 413 w 1033"/>
                  <a:gd name="T5" fmla="*/ 11 h 1298"/>
                  <a:gd name="T6" fmla="*/ 365 w 1033"/>
                  <a:gd name="T7" fmla="*/ 23 h 1298"/>
                  <a:gd name="T8" fmla="*/ 272 w 1033"/>
                  <a:gd name="T9" fmla="*/ 61 h 1298"/>
                  <a:gd name="T10" fmla="*/ 189 w 1033"/>
                  <a:gd name="T11" fmla="*/ 114 h 1298"/>
                  <a:gd name="T12" fmla="*/ 118 w 1033"/>
                  <a:gd name="T13" fmla="*/ 183 h 1298"/>
                  <a:gd name="T14" fmla="*/ 63 w 1033"/>
                  <a:gd name="T15" fmla="*/ 262 h 1298"/>
                  <a:gd name="T16" fmla="*/ 41 w 1033"/>
                  <a:gd name="T17" fmla="*/ 304 h 1298"/>
                  <a:gd name="T18" fmla="*/ 23 w 1033"/>
                  <a:gd name="T19" fmla="*/ 351 h 1298"/>
                  <a:gd name="T20" fmla="*/ 11 w 1033"/>
                  <a:gd name="T21" fmla="*/ 399 h 1298"/>
                  <a:gd name="T22" fmla="*/ 3 w 1033"/>
                  <a:gd name="T23" fmla="*/ 448 h 1298"/>
                  <a:gd name="T24" fmla="*/ 0 w 1033"/>
                  <a:gd name="T25" fmla="*/ 498 h 1298"/>
                  <a:gd name="T26" fmla="*/ 3 w 1033"/>
                  <a:gd name="T27" fmla="*/ 547 h 1298"/>
                  <a:gd name="T28" fmla="*/ 21 w 1033"/>
                  <a:gd name="T29" fmla="*/ 640 h 1298"/>
                  <a:gd name="T30" fmla="*/ 37 w 1033"/>
                  <a:gd name="T31" fmla="*/ 682 h 1298"/>
                  <a:gd name="T32" fmla="*/ 63 w 1033"/>
                  <a:gd name="T33" fmla="*/ 741 h 1298"/>
                  <a:gd name="T34" fmla="*/ 197 w 1033"/>
                  <a:gd name="T35" fmla="*/ 1014 h 1298"/>
                  <a:gd name="T36" fmla="*/ 211 w 1033"/>
                  <a:gd name="T37" fmla="*/ 1057 h 1298"/>
                  <a:gd name="T38" fmla="*/ 223 w 1033"/>
                  <a:gd name="T39" fmla="*/ 1108 h 1298"/>
                  <a:gd name="T40" fmla="*/ 225 w 1033"/>
                  <a:gd name="T41" fmla="*/ 1122 h 1298"/>
                  <a:gd name="T42" fmla="*/ 227 w 1033"/>
                  <a:gd name="T43" fmla="*/ 1174 h 1298"/>
                  <a:gd name="T44" fmla="*/ 235 w 1033"/>
                  <a:gd name="T45" fmla="*/ 1213 h 1298"/>
                  <a:gd name="T46" fmla="*/ 239 w 1033"/>
                  <a:gd name="T47" fmla="*/ 1223 h 1298"/>
                  <a:gd name="T48" fmla="*/ 264 w 1033"/>
                  <a:gd name="T49" fmla="*/ 1255 h 1298"/>
                  <a:gd name="T50" fmla="*/ 286 w 1033"/>
                  <a:gd name="T51" fmla="*/ 1278 h 1298"/>
                  <a:gd name="T52" fmla="*/ 318 w 1033"/>
                  <a:gd name="T53" fmla="*/ 1298 h 1298"/>
                  <a:gd name="T54" fmla="*/ 715 w 1033"/>
                  <a:gd name="T55" fmla="*/ 1298 h 1298"/>
                  <a:gd name="T56" fmla="*/ 731 w 1033"/>
                  <a:gd name="T57" fmla="*/ 1288 h 1298"/>
                  <a:gd name="T58" fmla="*/ 759 w 1033"/>
                  <a:gd name="T59" fmla="*/ 1267 h 1298"/>
                  <a:gd name="T60" fmla="*/ 786 w 1033"/>
                  <a:gd name="T61" fmla="*/ 1237 h 1298"/>
                  <a:gd name="T62" fmla="*/ 794 w 1033"/>
                  <a:gd name="T63" fmla="*/ 1223 h 1298"/>
                  <a:gd name="T64" fmla="*/ 802 w 1033"/>
                  <a:gd name="T65" fmla="*/ 1201 h 1298"/>
                  <a:gd name="T66" fmla="*/ 808 w 1033"/>
                  <a:gd name="T67" fmla="*/ 1146 h 1298"/>
                  <a:gd name="T68" fmla="*/ 808 w 1033"/>
                  <a:gd name="T69" fmla="*/ 1122 h 1298"/>
                  <a:gd name="T70" fmla="*/ 814 w 1033"/>
                  <a:gd name="T71" fmla="*/ 1091 h 1298"/>
                  <a:gd name="T72" fmla="*/ 836 w 1033"/>
                  <a:gd name="T73" fmla="*/ 1014 h 1298"/>
                  <a:gd name="T74" fmla="*/ 970 w 1033"/>
                  <a:gd name="T75" fmla="*/ 741 h 1298"/>
                  <a:gd name="T76" fmla="*/ 984 w 1033"/>
                  <a:gd name="T77" fmla="*/ 713 h 1298"/>
                  <a:gd name="T78" fmla="*/ 996 w 1033"/>
                  <a:gd name="T79" fmla="*/ 682 h 1298"/>
                  <a:gd name="T80" fmla="*/ 1025 w 1033"/>
                  <a:gd name="T81" fmla="*/ 593 h 1298"/>
                  <a:gd name="T82" fmla="*/ 1033 w 1033"/>
                  <a:gd name="T83" fmla="*/ 498 h 1298"/>
                  <a:gd name="T84" fmla="*/ 1033 w 1033"/>
                  <a:gd name="T85" fmla="*/ 474 h 1298"/>
                  <a:gd name="T86" fmla="*/ 1027 w 1033"/>
                  <a:gd name="T87" fmla="*/ 423 h 1298"/>
                  <a:gd name="T88" fmla="*/ 1016 w 1033"/>
                  <a:gd name="T89" fmla="*/ 375 h 1298"/>
                  <a:gd name="T90" fmla="*/ 1002 w 1033"/>
                  <a:gd name="T91" fmla="*/ 328 h 1298"/>
                  <a:gd name="T92" fmla="*/ 982 w 1033"/>
                  <a:gd name="T93" fmla="*/ 282 h 1298"/>
                  <a:gd name="T94" fmla="*/ 944 w 1033"/>
                  <a:gd name="T95" fmla="*/ 221 h 1298"/>
                  <a:gd name="T96" fmla="*/ 881 w 1033"/>
                  <a:gd name="T97" fmla="*/ 146 h 1298"/>
                  <a:gd name="T98" fmla="*/ 804 w 1033"/>
                  <a:gd name="T99" fmla="*/ 85 h 1298"/>
                  <a:gd name="T100" fmla="*/ 717 w 1033"/>
                  <a:gd name="T101" fmla="*/ 39 h 1298"/>
                  <a:gd name="T102" fmla="*/ 644 w 1033"/>
                  <a:gd name="T103" fmla="*/ 17 h 1298"/>
                  <a:gd name="T104" fmla="*/ 595 w 1033"/>
                  <a:gd name="T105" fmla="*/ 7 h 1298"/>
                  <a:gd name="T106" fmla="*/ 543 w 1033"/>
                  <a:gd name="T107" fmla="*/ 0 h 12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033" h="1298">
                    <a:moveTo>
                      <a:pt x="517" y="0"/>
                    </a:moveTo>
                    <a:lnTo>
                      <a:pt x="517" y="0"/>
                    </a:lnTo>
                    <a:lnTo>
                      <a:pt x="490" y="0"/>
                    </a:lnTo>
                    <a:lnTo>
                      <a:pt x="464" y="2"/>
                    </a:lnTo>
                    <a:lnTo>
                      <a:pt x="438" y="7"/>
                    </a:lnTo>
                    <a:lnTo>
                      <a:pt x="413" y="11"/>
                    </a:lnTo>
                    <a:lnTo>
                      <a:pt x="389" y="17"/>
                    </a:lnTo>
                    <a:lnTo>
                      <a:pt x="365" y="23"/>
                    </a:lnTo>
                    <a:lnTo>
                      <a:pt x="316" y="39"/>
                    </a:lnTo>
                    <a:lnTo>
                      <a:pt x="272" y="61"/>
                    </a:lnTo>
                    <a:lnTo>
                      <a:pt x="229" y="85"/>
                    </a:lnTo>
                    <a:lnTo>
                      <a:pt x="189" y="114"/>
                    </a:lnTo>
                    <a:lnTo>
                      <a:pt x="152" y="146"/>
                    </a:lnTo>
                    <a:lnTo>
                      <a:pt x="118" y="183"/>
                    </a:lnTo>
                    <a:lnTo>
                      <a:pt x="90" y="221"/>
                    </a:lnTo>
                    <a:lnTo>
                      <a:pt x="63" y="262"/>
                    </a:lnTo>
                    <a:lnTo>
                      <a:pt x="51" y="282"/>
                    </a:lnTo>
                    <a:lnTo>
                      <a:pt x="41" y="304"/>
                    </a:lnTo>
                    <a:lnTo>
                      <a:pt x="31" y="328"/>
                    </a:lnTo>
                    <a:lnTo>
                      <a:pt x="23" y="351"/>
                    </a:lnTo>
                    <a:lnTo>
                      <a:pt x="17" y="375"/>
                    </a:lnTo>
                    <a:lnTo>
                      <a:pt x="11" y="399"/>
                    </a:lnTo>
                    <a:lnTo>
                      <a:pt x="7" y="423"/>
                    </a:lnTo>
                    <a:lnTo>
                      <a:pt x="3" y="448"/>
                    </a:lnTo>
                    <a:lnTo>
                      <a:pt x="0" y="474"/>
                    </a:lnTo>
                    <a:lnTo>
                      <a:pt x="0" y="498"/>
                    </a:lnTo>
                    <a:lnTo>
                      <a:pt x="0" y="498"/>
                    </a:lnTo>
                    <a:lnTo>
                      <a:pt x="3" y="547"/>
                    </a:lnTo>
                    <a:lnTo>
                      <a:pt x="9" y="593"/>
                    </a:lnTo>
                    <a:lnTo>
                      <a:pt x="21" y="640"/>
                    </a:lnTo>
                    <a:lnTo>
                      <a:pt x="37" y="682"/>
                    </a:lnTo>
                    <a:lnTo>
                      <a:pt x="37" y="682"/>
                    </a:lnTo>
                    <a:lnTo>
                      <a:pt x="49" y="713"/>
                    </a:lnTo>
                    <a:lnTo>
                      <a:pt x="63" y="741"/>
                    </a:lnTo>
                    <a:lnTo>
                      <a:pt x="63" y="741"/>
                    </a:lnTo>
                    <a:lnTo>
                      <a:pt x="197" y="1014"/>
                    </a:lnTo>
                    <a:lnTo>
                      <a:pt x="197" y="1014"/>
                    </a:lnTo>
                    <a:lnTo>
                      <a:pt x="211" y="1057"/>
                    </a:lnTo>
                    <a:lnTo>
                      <a:pt x="219" y="1091"/>
                    </a:lnTo>
                    <a:lnTo>
                      <a:pt x="223" y="1108"/>
                    </a:lnTo>
                    <a:lnTo>
                      <a:pt x="225" y="1122"/>
                    </a:lnTo>
                    <a:lnTo>
                      <a:pt x="225" y="1122"/>
                    </a:lnTo>
                    <a:lnTo>
                      <a:pt x="225" y="1146"/>
                    </a:lnTo>
                    <a:lnTo>
                      <a:pt x="227" y="1174"/>
                    </a:lnTo>
                    <a:lnTo>
                      <a:pt x="231" y="1201"/>
                    </a:lnTo>
                    <a:lnTo>
                      <a:pt x="235" y="1213"/>
                    </a:lnTo>
                    <a:lnTo>
                      <a:pt x="239" y="1223"/>
                    </a:lnTo>
                    <a:lnTo>
                      <a:pt x="239" y="1223"/>
                    </a:lnTo>
                    <a:lnTo>
                      <a:pt x="247" y="1237"/>
                    </a:lnTo>
                    <a:lnTo>
                      <a:pt x="264" y="1255"/>
                    </a:lnTo>
                    <a:lnTo>
                      <a:pt x="274" y="1267"/>
                    </a:lnTo>
                    <a:lnTo>
                      <a:pt x="286" y="1278"/>
                    </a:lnTo>
                    <a:lnTo>
                      <a:pt x="302" y="1288"/>
                    </a:lnTo>
                    <a:lnTo>
                      <a:pt x="318" y="1298"/>
                    </a:lnTo>
                    <a:lnTo>
                      <a:pt x="517" y="1298"/>
                    </a:lnTo>
                    <a:lnTo>
                      <a:pt x="715" y="1298"/>
                    </a:lnTo>
                    <a:lnTo>
                      <a:pt x="715" y="1298"/>
                    </a:lnTo>
                    <a:lnTo>
                      <a:pt x="731" y="1288"/>
                    </a:lnTo>
                    <a:lnTo>
                      <a:pt x="747" y="1278"/>
                    </a:lnTo>
                    <a:lnTo>
                      <a:pt x="759" y="1267"/>
                    </a:lnTo>
                    <a:lnTo>
                      <a:pt x="770" y="1255"/>
                    </a:lnTo>
                    <a:lnTo>
                      <a:pt x="786" y="1237"/>
                    </a:lnTo>
                    <a:lnTo>
                      <a:pt x="794" y="1223"/>
                    </a:lnTo>
                    <a:lnTo>
                      <a:pt x="794" y="1223"/>
                    </a:lnTo>
                    <a:lnTo>
                      <a:pt x="798" y="1213"/>
                    </a:lnTo>
                    <a:lnTo>
                      <a:pt x="802" y="1201"/>
                    </a:lnTo>
                    <a:lnTo>
                      <a:pt x="806" y="1174"/>
                    </a:lnTo>
                    <a:lnTo>
                      <a:pt x="808" y="1146"/>
                    </a:lnTo>
                    <a:lnTo>
                      <a:pt x="808" y="1122"/>
                    </a:lnTo>
                    <a:lnTo>
                      <a:pt x="808" y="1122"/>
                    </a:lnTo>
                    <a:lnTo>
                      <a:pt x="810" y="1108"/>
                    </a:lnTo>
                    <a:lnTo>
                      <a:pt x="814" y="1091"/>
                    </a:lnTo>
                    <a:lnTo>
                      <a:pt x="822" y="1057"/>
                    </a:lnTo>
                    <a:lnTo>
                      <a:pt x="836" y="1014"/>
                    </a:lnTo>
                    <a:lnTo>
                      <a:pt x="836" y="1014"/>
                    </a:lnTo>
                    <a:lnTo>
                      <a:pt x="970" y="741"/>
                    </a:lnTo>
                    <a:lnTo>
                      <a:pt x="970" y="741"/>
                    </a:lnTo>
                    <a:lnTo>
                      <a:pt x="984" y="713"/>
                    </a:lnTo>
                    <a:lnTo>
                      <a:pt x="996" y="682"/>
                    </a:lnTo>
                    <a:lnTo>
                      <a:pt x="996" y="682"/>
                    </a:lnTo>
                    <a:lnTo>
                      <a:pt x="1012" y="640"/>
                    </a:lnTo>
                    <a:lnTo>
                      <a:pt x="1025" y="593"/>
                    </a:lnTo>
                    <a:lnTo>
                      <a:pt x="1031" y="547"/>
                    </a:lnTo>
                    <a:lnTo>
                      <a:pt x="1033" y="498"/>
                    </a:lnTo>
                    <a:lnTo>
                      <a:pt x="1033" y="498"/>
                    </a:lnTo>
                    <a:lnTo>
                      <a:pt x="1033" y="474"/>
                    </a:lnTo>
                    <a:lnTo>
                      <a:pt x="1031" y="448"/>
                    </a:lnTo>
                    <a:lnTo>
                      <a:pt x="1027" y="423"/>
                    </a:lnTo>
                    <a:lnTo>
                      <a:pt x="1023" y="399"/>
                    </a:lnTo>
                    <a:lnTo>
                      <a:pt x="1016" y="375"/>
                    </a:lnTo>
                    <a:lnTo>
                      <a:pt x="1010" y="351"/>
                    </a:lnTo>
                    <a:lnTo>
                      <a:pt x="1002" y="328"/>
                    </a:lnTo>
                    <a:lnTo>
                      <a:pt x="992" y="304"/>
                    </a:lnTo>
                    <a:lnTo>
                      <a:pt x="982" y="282"/>
                    </a:lnTo>
                    <a:lnTo>
                      <a:pt x="970" y="262"/>
                    </a:lnTo>
                    <a:lnTo>
                      <a:pt x="944" y="221"/>
                    </a:lnTo>
                    <a:lnTo>
                      <a:pt x="915" y="183"/>
                    </a:lnTo>
                    <a:lnTo>
                      <a:pt x="881" y="146"/>
                    </a:lnTo>
                    <a:lnTo>
                      <a:pt x="844" y="114"/>
                    </a:lnTo>
                    <a:lnTo>
                      <a:pt x="804" y="85"/>
                    </a:lnTo>
                    <a:lnTo>
                      <a:pt x="761" y="61"/>
                    </a:lnTo>
                    <a:lnTo>
                      <a:pt x="717" y="39"/>
                    </a:lnTo>
                    <a:lnTo>
                      <a:pt x="670" y="23"/>
                    </a:lnTo>
                    <a:lnTo>
                      <a:pt x="644" y="17"/>
                    </a:lnTo>
                    <a:lnTo>
                      <a:pt x="620" y="11"/>
                    </a:lnTo>
                    <a:lnTo>
                      <a:pt x="595" y="7"/>
                    </a:lnTo>
                    <a:lnTo>
                      <a:pt x="569" y="2"/>
                    </a:lnTo>
                    <a:lnTo>
                      <a:pt x="543" y="0"/>
                    </a:lnTo>
                    <a:lnTo>
                      <a:pt x="51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8" name="Freeform 182"/>
              <p:cNvSpPr>
                <a:spLocks noEditPoints="1"/>
              </p:cNvSpPr>
              <p:nvPr/>
            </p:nvSpPr>
            <p:spPr bwMode="auto">
              <a:xfrm>
                <a:off x="2223" y="386"/>
                <a:ext cx="1033" cy="1298"/>
              </a:xfrm>
              <a:custGeom>
                <a:avLst/>
                <a:gdLst>
                  <a:gd name="T0" fmla="*/ 286 w 1033"/>
                  <a:gd name="T1" fmla="*/ 1276 h 1298"/>
                  <a:gd name="T2" fmla="*/ 239 w 1033"/>
                  <a:gd name="T3" fmla="*/ 1221 h 1298"/>
                  <a:gd name="T4" fmla="*/ 227 w 1033"/>
                  <a:gd name="T5" fmla="*/ 1172 h 1298"/>
                  <a:gd name="T6" fmla="*/ 223 w 1033"/>
                  <a:gd name="T7" fmla="*/ 1108 h 1298"/>
                  <a:gd name="T8" fmla="*/ 199 w 1033"/>
                  <a:gd name="T9" fmla="*/ 1014 h 1298"/>
                  <a:gd name="T10" fmla="*/ 37 w 1033"/>
                  <a:gd name="T11" fmla="*/ 682 h 1298"/>
                  <a:gd name="T12" fmla="*/ 3 w 1033"/>
                  <a:gd name="T13" fmla="*/ 547 h 1298"/>
                  <a:gd name="T14" fmla="*/ 5 w 1033"/>
                  <a:gd name="T15" fmla="*/ 448 h 1298"/>
                  <a:gd name="T16" fmla="*/ 25 w 1033"/>
                  <a:gd name="T17" fmla="*/ 351 h 1298"/>
                  <a:gd name="T18" fmla="*/ 63 w 1033"/>
                  <a:gd name="T19" fmla="*/ 262 h 1298"/>
                  <a:gd name="T20" fmla="*/ 189 w 1033"/>
                  <a:gd name="T21" fmla="*/ 116 h 1298"/>
                  <a:gd name="T22" fmla="*/ 365 w 1033"/>
                  <a:gd name="T23" fmla="*/ 25 h 1298"/>
                  <a:gd name="T24" fmla="*/ 464 w 1033"/>
                  <a:gd name="T25" fmla="*/ 4 h 1298"/>
                  <a:gd name="T26" fmla="*/ 543 w 1033"/>
                  <a:gd name="T27" fmla="*/ 2 h 1298"/>
                  <a:gd name="T28" fmla="*/ 644 w 1033"/>
                  <a:gd name="T29" fmla="*/ 17 h 1298"/>
                  <a:gd name="T30" fmla="*/ 804 w 1033"/>
                  <a:gd name="T31" fmla="*/ 87 h 1298"/>
                  <a:gd name="T32" fmla="*/ 944 w 1033"/>
                  <a:gd name="T33" fmla="*/ 221 h 1298"/>
                  <a:gd name="T34" fmla="*/ 1000 w 1033"/>
                  <a:gd name="T35" fmla="*/ 328 h 1298"/>
                  <a:gd name="T36" fmla="*/ 1027 w 1033"/>
                  <a:gd name="T37" fmla="*/ 423 h 1298"/>
                  <a:gd name="T38" fmla="*/ 1033 w 1033"/>
                  <a:gd name="T39" fmla="*/ 498 h 1298"/>
                  <a:gd name="T40" fmla="*/ 996 w 1033"/>
                  <a:gd name="T41" fmla="*/ 682 h 1298"/>
                  <a:gd name="T42" fmla="*/ 968 w 1033"/>
                  <a:gd name="T43" fmla="*/ 741 h 1298"/>
                  <a:gd name="T44" fmla="*/ 812 w 1033"/>
                  <a:gd name="T45" fmla="*/ 1091 h 1298"/>
                  <a:gd name="T46" fmla="*/ 808 w 1033"/>
                  <a:gd name="T47" fmla="*/ 1144 h 1298"/>
                  <a:gd name="T48" fmla="*/ 794 w 1033"/>
                  <a:gd name="T49" fmla="*/ 1221 h 1298"/>
                  <a:gd name="T50" fmla="*/ 759 w 1033"/>
                  <a:gd name="T51" fmla="*/ 1265 h 1298"/>
                  <a:gd name="T52" fmla="*/ 517 w 1033"/>
                  <a:gd name="T53" fmla="*/ 1296 h 1298"/>
                  <a:gd name="T54" fmla="*/ 490 w 1033"/>
                  <a:gd name="T55" fmla="*/ 2 h 1298"/>
                  <a:gd name="T56" fmla="*/ 389 w 1033"/>
                  <a:gd name="T57" fmla="*/ 17 h 1298"/>
                  <a:gd name="T58" fmla="*/ 229 w 1033"/>
                  <a:gd name="T59" fmla="*/ 85 h 1298"/>
                  <a:gd name="T60" fmla="*/ 90 w 1033"/>
                  <a:gd name="T61" fmla="*/ 221 h 1298"/>
                  <a:gd name="T62" fmla="*/ 33 w 1033"/>
                  <a:gd name="T63" fmla="*/ 328 h 1298"/>
                  <a:gd name="T64" fmla="*/ 7 w 1033"/>
                  <a:gd name="T65" fmla="*/ 423 h 1298"/>
                  <a:gd name="T66" fmla="*/ 0 w 1033"/>
                  <a:gd name="T67" fmla="*/ 498 h 1298"/>
                  <a:gd name="T68" fmla="*/ 37 w 1033"/>
                  <a:gd name="T69" fmla="*/ 682 h 1298"/>
                  <a:gd name="T70" fmla="*/ 65 w 1033"/>
                  <a:gd name="T71" fmla="*/ 741 h 1298"/>
                  <a:gd name="T72" fmla="*/ 221 w 1033"/>
                  <a:gd name="T73" fmla="*/ 1091 h 1298"/>
                  <a:gd name="T74" fmla="*/ 225 w 1033"/>
                  <a:gd name="T75" fmla="*/ 1146 h 1298"/>
                  <a:gd name="T76" fmla="*/ 239 w 1033"/>
                  <a:gd name="T77" fmla="*/ 1223 h 1298"/>
                  <a:gd name="T78" fmla="*/ 274 w 1033"/>
                  <a:gd name="T79" fmla="*/ 1265 h 1298"/>
                  <a:gd name="T80" fmla="*/ 517 w 1033"/>
                  <a:gd name="T81" fmla="*/ 1298 h 1298"/>
                  <a:gd name="T82" fmla="*/ 747 w 1033"/>
                  <a:gd name="T83" fmla="*/ 1276 h 1298"/>
                  <a:gd name="T84" fmla="*/ 794 w 1033"/>
                  <a:gd name="T85" fmla="*/ 1223 h 1298"/>
                  <a:gd name="T86" fmla="*/ 806 w 1033"/>
                  <a:gd name="T87" fmla="*/ 1172 h 1298"/>
                  <a:gd name="T88" fmla="*/ 810 w 1033"/>
                  <a:gd name="T89" fmla="*/ 1108 h 1298"/>
                  <a:gd name="T90" fmla="*/ 836 w 1033"/>
                  <a:gd name="T91" fmla="*/ 1014 h 1298"/>
                  <a:gd name="T92" fmla="*/ 996 w 1033"/>
                  <a:gd name="T93" fmla="*/ 682 h 1298"/>
                  <a:gd name="T94" fmla="*/ 1031 w 1033"/>
                  <a:gd name="T95" fmla="*/ 547 h 1298"/>
                  <a:gd name="T96" fmla="*/ 1031 w 1033"/>
                  <a:gd name="T97" fmla="*/ 448 h 1298"/>
                  <a:gd name="T98" fmla="*/ 1010 w 1033"/>
                  <a:gd name="T99" fmla="*/ 351 h 1298"/>
                  <a:gd name="T100" fmla="*/ 970 w 1033"/>
                  <a:gd name="T101" fmla="*/ 262 h 1298"/>
                  <a:gd name="T102" fmla="*/ 844 w 1033"/>
                  <a:gd name="T103" fmla="*/ 114 h 1298"/>
                  <a:gd name="T104" fmla="*/ 668 w 1033"/>
                  <a:gd name="T105" fmla="*/ 23 h 1298"/>
                  <a:gd name="T106" fmla="*/ 569 w 1033"/>
                  <a:gd name="T107" fmla="*/ 4 h 12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033" h="1298">
                    <a:moveTo>
                      <a:pt x="318" y="1296"/>
                    </a:moveTo>
                    <a:lnTo>
                      <a:pt x="318" y="1296"/>
                    </a:lnTo>
                    <a:lnTo>
                      <a:pt x="302" y="1286"/>
                    </a:lnTo>
                    <a:lnTo>
                      <a:pt x="286" y="1276"/>
                    </a:lnTo>
                    <a:lnTo>
                      <a:pt x="274" y="1265"/>
                    </a:lnTo>
                    <a:lnTo>
                      <a:pt x="264" y="1253"/>
                    </a:lnTo>
                    <a:lnTo>
                      <a:pt x="247" y="1235"/>
                    </a:lnTo>
                    <a:lnTo>
                      <a:pt x="239" y="1221"/>
                    </a:lnTo>
                    <a:lnTo>
                      <a:pt x="239" y="1221"/>
                    </a:lnTo>
                    <a:lnTo>
                      <a:pt x="235" y="1211"/>
                    </a:lnTo>
                    <a:lnTo>
                      <a:pt x="233" y="1199"/>
                    </a:lnTo>
                    <a:lnTo>
                      <a:pt x="227" y="1172"/>
                    </a:lnTo>
                    <a:lnTo>
                      <a:pt x="225" y="1144"/>
                    </a:lnTo>
                    <a:lnTo>
                      <a:pt x="225" y="1120"/>
                    </a:lnTo>
                    <a:lnTo>
                      <a:pt x="225" y="1120"/>
                    </a:lnTo>
                    <a:lnTo>
                      <a:pt x="223" y="1108"/>
                    </a:lnTo>
                    <a:lnTo>
                      <a:pt x="221" y="1091"/>
                    </a:lnTo>
                    <a:lnTo>
                      <a:pt x="211" y="1055"/>
                    </a:lnTo>
                    <a:lnTo>
                      <a:pt x="199" y="1014"/>
                    </a:lnTo>
                    <a:lnTo>
                      <a:pt x="199" y="1014"/>
                    </a:lnTo>
                    <a:lnTo>
                      <a:pt x="65" y="741"/>
                    </a:lnTo>
                    <a:lnTo>
                      <a:pt x="65" y="741"/>
                    </a:lnTo>
                    <a:lnTo>
                      <a:pt x="51" y="713"/>
                    </a:lnTo>
                    <a:lnTo>
                      <a:pt x="37" y="682"/>
                    </a:lnTo>
                    <a:lnTo>
                      <a:pt x="37" y="682"/>
                    </a:lnTo>
                    <a:lnTo>
                      <a:pt x="21" y="640"/>
                    </a:lnTo>
                    <a:lnTo>
                      <a:pt x="11" y="593"/>
                    </a:lnTo>
                    <a:lnTo>
                      <a:pt x="3" y="547"/>
                    </a:lnTo>
                    <a:lnTo>
                      <a:pt x="0" y="498"/>
                    </a:lnTo>
                    <a:lnTo>
                      <a:pt x="0" y="498"/>
                    </a:lnTo>
                    <a:lnTo>
                      <a:pt x="3" y="474"/>
                    </a:lnTo>
                    <a:lnTo>
                      <a:pt x="5" y="448"/>
                    </a:lnTo>
                    <a:lnTo>
                      <a:pt x="7" y="423"/>
                    </a:lnTo>
                    <a:lnTo>
                      <a:pt x="11" y="399"/>
                    </a:lnTo>
                    <a:lnTo>
                      <a:pt x="17" y="375"/>
                    </a:lnTo>
                    <a:lnTo>
                      <a:pt x="25" y="351"/>
                    </a:lnTo>
                    <a:lnTo>
                      <a:pt x="33" y="328"/>
                    </a:lnTo>
                    <a:lnTo>
                      <a:pt x="41" y="306"/>
                    </a:lnTo>
                    <a:lnTo>
                      <a:pt x="53" y="284"/>
                    </a:lnTo>
                    <a:lnTo>
                      <a:pt x="63" y="262"/>
                    </a:lnTo>
                    <a:lnTo>
                      <a:pt x="90" y="221"/>
                    </a:lnTo>
                    <a:lnTo>
                      <a:pt x="120" y="183"/>
                    </a:lnTo>
                    <a:lnTo>
                      <a:pt x="152" y="148"/>
                    </a:lnTo>
                    <a:lnTo>
                      <a:pt x="189" y="116"/>
                    </a:lnTo>
                    <a:lnTo>
                      <a:pt x="229" y="87"/>
                    </a:lnTo>
                    <a:lnTo>
                      <a:pt x="272" y="61"/>
                    </a:lnTo>
                    <a:lnTo>
                      <a:pt x="316" y="41"/>
                    </a:lnTo>
                    <a:lnTo>
                      <a:pt x="365" y="25"/>
                    </a:lnTo>
                    <a:lnTo>
                      <a:pt x="389" y="17"/>
                    </a:lnTo>
                    <a:lnTo>
                      <a:pt x="413" y="13"/>
                    </a:lnTo>
                    <a:lnTo>
                      <a:pt x="440" y="7"/>
                    </a:lnTo>
                    <a:lnTo>
                      <a:pt x="464" y="4"/>
                    </a:lnTo>
                    <a:lnTo>
                      <a:pt x="490" y="2"/>
                    </a:lnTo>
                    <a:lnTo>
                      <a:pt x="517" y="2"/>
                    </a:lnTo>
                    <a:lnTo>
                      <a:pt x="517" y="2"/>
                    </a:lnTo>
                    <a:lnTo>
                      <a:pt x="543" y="2"/>
                    </a:lnTo>
                    <a:lnTo>
                      <a:pt x="569" y="4"/>
                    </a:lnTo>
                    <a:lnTo>
                      <a:pt x="595" y="7"/>
                    </a:lnTo>
                    <a:lnTo>
                      <a:pt x="620" y="13"/>
                    </a:lnTo>
                    <a:lnTo>
                      <a:pt x="644" y="17"/>
                    </a:lnTo>
                    <a:lnTo>
                      <a:pt x="668" y="25"/>
                    </a:lnTo>
                    <a:lnTo>
                      <a:pt x="717" y="41"/>
                    </a:lnTo>
                    <a:lnTo>
                      <a:pt x="761" y="61"/>
                    </a:lnTo>
                    <a:lnTo>
                      <a:pt x="804" y="87"/>
                    </a:lnTo>
                    <a:lnTo>
                      <a:pt x="844" y="116"/>
                    </a:lnTo>
                    <a:lnTo>
                      <a:pt x="881" y="148"/>
                    </a:lnTo>
                    <a:lnTo>
                      <a:pt x="913" y="183"/>
                    </a:lnTo>
                    <a:lnTo>
                      <a:pt x="944" y="221"/>
                    </a:lnTo>
                    <a:lnTo>
                      <a:pt x="970" y="262"/>
                    </a:lnTo>
                    <a:lnTo>
                      <a:pt x="982" y="284"/>
                    </a:lnTo>
                    <a:lnTo>
                      <a:pt x="992" y="306"/>
                    </a:lnTo>
                    <a:lnTo>
                      <a:pt x="1000" y="328"/>
                    </a:lnTo>
                    <a:lnTo>
                      <a:pt x="1008" y="351"/>
                    </a:lnTo>
                    <a:lnTo>
                      <a:pt x="1016" y="375"/>
                    </a:lnTo>
                    <a:lnTo>
                      <a:pt x="1023" y="399"/>
                    </a:lnTo>
                    <a:lnTo>
                      <a:pt x="1027" y="423"/>
                    </a:lnTo>
                    <a:lnTo>
                      <a:pt x="1031" y="448"/>
                    </a:lnTo>
                    <a:lnTo>
                      <a:pt x="1033" y="474"/>
                    </a:lnTo>
                    <a:lnTo>
                      <a:pt x="1033" y="498"/>
                    </a:lnTo>
                    <a:lnTo>
                      <a:pt x="1033" y="498"/>
                    </a:lnTo>
                    <a:lnTo>
                      <a:pt x="1031" y="547"/>
                    </a:lnTo>
                    <a:lnTo>
                      <a:pt x="1023" y="593"/>
                    </a:lnTo>
                    <a:lnTo>
                      <a:pt x="1012" y="640"/>
                    </a:lnTo>
                    <a:lnTo>
                      <a:pt x="996" y="682"/>
                    </a:lnTo>
                    <a:lnTo>
                      <a:pt x="996" y="682"/>
                    </a:lnTo>
                    <a:lnTo>
                      <a:pt x="984" y="713"/>
                    </a:lnTo>
                    <a:lnTo>
                      <a:pt x="968" y="741"/>
                    </a:lnTo>
                    <a:lnTo>
                      <a:pt x="968" y="741"/>
                    </a:lnTo>
                    <a:lnTo>
                      <a:pt x="836" y="1014"/>
                    </a:lnTo>
                    <a:lnTo>
                      <a:pt x="836" y="1014"/>
                    </a:lnTo>
                    <a:lnTo>
                      <a:pt x="822" y="1055"/>
                    </a:lnTo>
                    <a:lnTo>
                      <a:pt x="812" y="1091"/>
                    </a:lnTo>
                    <a:lnTo>
                      <a:pt x="810" y="1108"/>
                    </a:lnTo>
                    <a:lnTo>
                      <a:pt x="808" y="1120"/>
                    </a:lnTo>
                    <a:lnTo>
                      <a:pt x="808" y="1120"/>
                    </a:lnTo>
                    <a:lnTo>
                      <a:pt x="808" y="1144"/>
                    </a:lnTo>
                    <a:lnTo>
                      <a:pt x="806" y="1172"/>
                    </a:lnTo>
                    <a:lnTo>
                      <a:pt x="802" y="1199"/>
                    </a:lnTo>
                    <a:lnTo>
                      <a:pt x="798" y="1211"/>
                    </a:lnTo>
                    <a:lnTo>
                      <a:pt x="794" y="1221"/>
                    </a:lnTo>
                    <a:lnTo>
                      <a:pt x="794" y="1221"/>
                    </a:lnTo>
                    <a:lnTo>
                      <a:pt x="786" y="1235"/>
                    </a:lnTo>
                    <a:lnTo>
                      <a:pt x="770" y="1253"/>
                    </a:lnTo>
                    <a:lnTo>
                      <a:pt x="759" y="1265"/>
                    </a:lnTo>
                    <a:lnTo>
                      <a:pt x="747" y="1276"/>
                    </a:lnTo>
                    <a:lnTo>
                      <a:pt x="731" y="1286"/>
                    </a:lnTo>
                    <a:lnTo>
                      <a:pt x="715" y="1296"/>
                    </a:lnTo>
                    <a:lnTo>
                      <a:pt x="517" y="1296"/>
                    </a:lnTo>
                    <a:lnTo>
                      <a:pt x="318" y="1296"/>
                    </a:lnTo>
                    <a:close/>
                    <a:moveTo>
                      <a:pt x="517" y="0"/>
                    </a:moveTo>
                    <a:lnTo>
                      <a:pt x="517" y="0"/>
                    </a:lnTo>
                    <a:lnTo>
                      <a:pt x="490" y="2"/>
                    </a:lnTo>
                    <a:lnTo>
                      <a:pt x="464" y="4"/>
                    </a:lnTo>
                    <a:lnTo>
                      <a:pt x="438" y="7"/>
                    </a:lnTo>
                    <a:lnTo>
                      <a:pt x="413" y="11"/>
                    </a:lnTo>
                    <a:lnTo>
                      <a:pt x="389" y="17"/>
                    </a:lnTo>
                    <a:lnTo>
                      <a:pt x="365" y="23"/>
                    </a:lnTo>
                    <a:lnTo>
                      <a:pt x="316" y="41"/>
                    </a:lnTo>
                    <a:lnTo>
                      <a:pt x="272" y="61"/>
                    </a:lnTo>
                    <a:lnTo>
                      <a:pt x="229" y="85"/>
                    </a:lnTo>
                    <a:lnTo>
                      <a:pt x="189" y="114"/>
                    </a:lnTo>
                    <a:lnTo>
                      <a:pt x="152" y="146"/>
                    </a:lnTo>
                    <a:lnTo>
                      <a:pt x="120" y="183"/>
                    </a:lnTo>
                    <a:lnTo>
                      <a:pt x="90" y="221"/>
                    </a:lnTo>
                    <a:lnTo>
                      <a:pt x="63" y="262"/>
                    </a:lnTo>
                    <a:lnTo>
                      <a:pt x="51" y="284"/>
                    </a:lnTo>
                    <a:lnTo>
                      <a:pt x="41" y="304"/>
                    </a:lnTo>
                    <a:lnTo>
                      <a:pt x="33" y="328"/>
                    </a:lnTo>
                    <a:lnTo>
                      <a:pt x="23" y="351"/>
                    </a:lnTo>
                    <a:lnTo>
                      <a:pt x="17" y="375"/>
                    </a:lnTo>
                    <a:lnTo>
                      <a:pt x="11" y="399"/>
                    </a:lnTo>
                    <a:lnTo>
                      <a:pt x="7" y="423"/>
                    </a:lnTo>
                    <a:lnTo>
                      <a:pt x="3" y="448"/>
                    </a:lnTo>
                    <a:lnTo>
                      <a:pt x="0" y="474"/>
                    </a:lnTo>
                    <a:lnTo>
                      <a:pt x="0" y="498"/>
                    </a:lnTo>
                    <a:lnTo>
                      <a:pt x="0" y="498"/>
                    </a:lnTo>
                    <a:lnTo>
                      <a:pt x="3" y="547"/>
                    </a:lnTo>
                    <a:lnTo>
                      <a:pt x="11" y="593"/>
                    </a:lnTo>
                    <a:lnTo>
                      <a:pt x="21" y="640"/>
                    </a:lnTo>
                    <a:lnTo>
                      <a:pt x="37" y="682"/>
                    </a:lnTo>
                    <a:lnTo>
                      <a:pt x="37" y="682"/>
                    </a:lnTo>
                    <a:lnTo>
                      <a:pt x="49" y="713"/>
                    </a:lnTo>
                    <a:lnTo>
                      <a:pt x="65" y="741"/>
                    </a:lnTo>
                    <a:lnTo>
                      <a:pt x="65" y="741"/>
                    </a:lnTo>
                    <a:lnTo>
                      <a:pt x="197" y="1014"/>
                    </a:lnTo>
                    <a:lnTo>
                      <a:pt x="197" y="1014"/>
                    </a:lnTo>
                    <a:lnTo>
                      <a:pt x="211" y="1057"/>
                    </a:lnTo>
                    <a:lnTo>
                      <a:pt x="221" y="1091"/>
                    </a:lnTo>
                    <a:lnTo>
                      <a:pt x="223" y="1108"/>
                    </a:lnTo>
                    <a:lnTo>
                      <a:pt x="225" y="1120"/>
                    </a:lnTo>
                    <a:lnTo>
                      <a:pt x="225" y="1120"/>
                    </a:lnTo>
                    <a:lnTo>
                      <a:pt x="225" y="1146"/>
                    </a:lnTo>
                    <a:lnTo>
                      <a:pt x="227" y="1172"/>
                    </a:lnTo>
                    <a:lnTo>
                      <a:pt x="231" y="1201"/>
                    </a:lnTo>
                    <a:lnTo>
                      <a:pt x="235" y="1213"/>
                    </a:lnTo>
                    <a:lnTo>
                      <a:pt x="239" y="1223"/>
                    </a:lnTo>
                    <a:lnTo>
                      <a:pt x="239" y="1223"/>
                    </a:lnTo>
                    <a:lnTo>
                      <a:pt x="247" y="1235"/>
                    </a:lnTo>
                    <a:lnTo>
                      <a:pt x="264" y="1255"/>
                    </a:lnTo>
                    <a:lnTo>
                      <a:pt x="274" y="1265"/>
                    </a:lnTo>
                    <a:lnTo>
                      <a:pt x="286" y="1276"/>
                    </a:lnTo>
                    <a:lnTo>
                      <a:pt x="302" y="1288"/>
                    </a:lnTo>
                    <a:lnTo>
                      <a:pt x="318" y="1298"/>
                    </a:lnTo>
                    <a:lnTo>
                      <a:pt x="517" y="1298"/>
                    </a:lnTo>
                    <a:lnTo>
                      <a:pt x="715" y="1298"/>
                    </a:lnTo>
                    <a:lnTo>
                      <a:pt x="715" y="1298"/>
                    </a:lnTo>
                    <a:lnTo>
                      <a:pt x="731" y="1288"/>
                    </a:lnTo>
                    <a:lnTo>
                      <a:pt x="747" y="1276"/>
                    </a:lnTo>
                    <a:lnTo>
                      <a:pt x="759" y="1265"/>
                    </a:lnTo>
                    <a:lnTo>
                      <a:pt x="770" y="1255"/>
                    </a:lnTo>
                    <a:lnTo>
                      <a:pt x="786" y="1235"/>
                    </a:lnTo>
                    <a:lnTo>
                      <a:pt x="794" y="1223"/>
                    </a:lnTo>
                    <a:lnTo>
                      <a:pt x="794" y="1223"/>
                    </a:lnTo>
                    <a:lnTo>
                      <a:pt x="798" y="1213"/>
                    </a:lnTo>
                    <a:lnTo>
                      <a:pt x="802" y="1201"/>
                    </a:lnTo>
                    <a:lnTo>
                      <a:pt x="806" y="1172"/>
                    </a:lnTo>
                    <a:lnTo>
                      <a:pt x="808" y="1146"/>
                    </a:lnTo>
                    <a:lnTo>
                      <a:pt x="808" y="1120"/>
                    </a:lnTo>
                    <a:lnTo>
                      <a:pt x="808" y="1120"/>
                    </a:lnTo>
                    <a:lnTo>
                      <a:pt x="810" y="1108"/>
                    </a:lnTo>
                    <a:lnTo>
                      <a:pt x="812" y="1091"/>
                    </a:lnTo>
                    <a:lnTo>
                      <a:pt x="822" y="1057"/>
                    </a:lnTo>
                    <a:lnTo>
                      <a:pt x="836" y="1014"/>
                    </a:lnTo>
                    <a:lnTo>
                      <a:pt x="836" y="1014"/>
                    </a:lnTo>
                    <a:lnTo>
                      <a:pt x="968" y="741"/>
                    </a:lnTo>
                    <a:lnTo>
                      <a:pt x="968" y="741"/>
                    </a:lnTo>
                    <a:lnTo>
                      <a:pt x="984" y="713"/>
                    </a:lnTo>
                    <a:lnTo>
                      <a:pt x="996" y="682"/>
                    </a:lnTo>
                    <a:lnTo>
                      <a:pt x="996" y="682"/>
                    </a:lnTo>
                    <a:lnTo>
                      <a:pt x="1012" y="640"/>
                    </a:lnTo>
                    <a:lnTo>
                      <a:pt x="1025" y="593"/>
                    </a:lnTo>
                    <a:lnTo>
                      <a:pt x="1031" y="547"/>
                    </a:lnTo>
                    <a:lnTo>
                      <a:pt x="1033" y="498"/>
                    </a:lnTo>
                    <a:lnTo>
                      <a:pt x="1033" y="498"/>
                    </a:lnTo>
                    <a:lnTo>
                      <a:pt x="1033" y="474"/>
                    </a:lnTo>
                    <a:lnTo>
                      <a:pt x="1031" y="448"/>
                    </a:lnTo>
                    <a:lnTo>
                      <a:pt x="1027" y="423"/>
                    </a:lnTo>
                    <a:lnTo>
                      <a:pt x="1023" y="399"/>
                    </a:lnTo>
                    <a:lnTo>
                      <a:pt x="1016" y="375"/>
                    </a:lnTo>
                    <a:lnTo>
                      <a:pt x="1010" y="351"/>
                    </a:lnTo>
                    <a:lnTo>
                      <a:pt x="1002" y="328"/>
                    </a:lnTo>
                    <a:lnTo>
                      <a:pt x="992" y="304"/>
                    </a:lnTo>
                    <a:lnTo>
                      <a:pt x="982" y="284"/>
                    </a:lnTo>
                    <a:lnTo>
                      <a:pt x="970" y="262"/>
                    </a:lnTo>
                    <a:lnTo>
                      <a:pt x="944" y="221"/>
                    </a:lnTo>
                    <a:lnTo>
                      <a:pt x="915" y="183"/>
                    </a:lnTo>
                    <a:lnTo>
                      <a:pt x="881" y="146"/>
                    </a:lnTo>
                    <a:lnTo>
                      <a:pt x="844" y="114"/>
                    </a:lnTo>
                    <a:lnTo>
                      <a:pt x="804" y="85"/>
                    </a:lnTo>
                    <a:lnTo>
                      <a:pt x="761" y="61"/>
                    </a:lnTo>
                    <a:lnTo>
                      <a:pt x="717" y="41"/>
                    </a:lnTo>
                    <a:lnTo>
                      <a:pt x="668" y="23"/>
                    </a:lnTo>
                    <a:lnTo>
                      <a:pt x="644" y="17"/>
                    </a:lnTo>
                    <a:lnTo>
                      <a:pt x="620" y="11"/>
                    </a:lnTo>
                    <a:lnTo>
                      <a:pt x="595" y="7"/>
                    </a:lnTo>
                    <a:lnTo>
                      <a:pt x="569" y="4"/>
                    </a:lnTo>
                    <a:lnTo>
                      <a:pt x="543" y="2"/>
                    </a:lnTo>
                    <a:lnTo>
                      <a:pt x="517" y="0"/>
                    </a:lnTo>
                    <a:close/>
                  </a:path>
                </a:pathLst>
              </a:custGeom>
              <a:solidFill>
                <a:srgbClr val="F4F4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9" name="Freeform 183"/>
              <p:cNvSpPr>
                <a:spLocks/>
              </p:cNvSpPr>
              <p:nvPr/>
            </p:nvSpPr>
            <p:spPr bwMode="auto">
              <a:xfrm>
                <a:off x="2223" y="388"/>
                <a:ext cx="1033" cy="1294"/>
              </a:xfrm>
              <a:custGeom>
                <a:avLst/>
                <a:gdLst>
                  <a:gd name="T0" fmla="*/ 318 w 1033"/>
                  <a:gd name="T1" fmla="*/ 1294 h 1294"/>
                  <a:gd name="T2" fmla="*/ 286 w 1033"/>
                  <a:gd name="T3" fmla="*/ 1274 h 1294"/>
                  <a:gd name="T4" fmla="*/ 264 w 1033"/>
                  <a:gd name="T5" fmla="*/ 1251 h 1294"/>
                  <a:gd name="T6" fmla="*/ 239 w 1033"/>
                  <a:gd name="T7" fmla="*/ 1219 h 1294"/>
                  <a:gd name="T8" fmla="*/ 235 w 1033"/>
                  <a:gd name="T9" fmla="*/ 1209 h 1294"/>
                  <a:gd name="T10" fmla="*/ 227 w 1033"/>
                  <a:gd name="T11" fmla="*/ 1170 h 1294"/>
                  <a:gd name="T12" fmla="*/ 225 w 1033"/>
                  <a:gd name="T13" fmla="*/ 1118 h 1294"/>
                  <a:gd name="T14" fmla="*/ 223 w 1033"/>
                  <a:gd name="T15" fmla="*/ 1106 h 1294"/>
                  <a:gd name="T16" fmla="*/ 211 w 1033"/>
                  <a:gd name="T17" fmla="*/ 1053 h 1294"/>
                  <a:gd name="T18" fmla="*/ 199 w 1033"/>
                  <a:gd name="T19" fmla="*/ 1012 h 1294"/>
                  <a:gd name="T20" fmla="*/ 65 w 1033"/>
                  <a:gd name="T21" fmla="*/ 739 h 1294"/>
                  <a:gd name="T22" fmla="*/ 37 w 1033"/>
                  <a:gd name="T23" fmla="*/ 680 h 1294"/>
                  <a:gd name="T24" fmla="*/ 21 w 1033"/>
                  <a:gd name="T25" fmla="*/ 638 h 1294"/>
                  <a:gd name="T26" fmla="*/ 3 w 1033"/>
                  <a:gd name="T27" fmla="*/ 545 h 1294"/>
                  <a:gd name="T28" fmla="*/ 0 w 1033"/>
                  <a:gd name="T29" fmla="*/ 496 h 1294"/>
                  <a:gd name="T30" fmla="*/ 5 w 1033"/>
                  <a:gd name="T31" fmla="*/ 446 h 1294"/>
                  <a:gd name="T32" fmla="*/ 11 w 1033"/>
                  <a:gd name="T33" fmla="*/ 397 h 1294"/>
                  <a:gd name="T34" fmla="*/ 25 w 1033"/>
                  <a:gd name="T35" fmla="*/ 349 h 1294"/>
                  <a:gd name="T36" fmla="*/ 41 w 1033"/>
                  <a:gd name="T37" fmla="*/ 304 h 1294"/>
                  <a:gd name="T38" fmla="*/ 63 w 1033"/>
                  <a:gd name="T39" fmla="*/ 260 h 1294"/>
                  <a:gd name="T40" fmla="*/ 120 w 1033"/>
                  <a:gd name="T41" fmla="*/ 181 h 1294"/>
                  <a:gd name="T42" fmla="*/ 189 w 1033"/>
                  <a:gd name="T43" fmla="*/ 114 h 1294"/>
                  <a:gd name="T44" fmla="*/ 272 w 1033"/>
                  <a:gd name="T45" fmla="*/ 59 h 1294"/>
                  <a:gd name="T46" fmla="*/ 365 w 1033"/>
                  <a:gd name="T47" fmla="*/ 23 h 1294"/>
                  <a:gd name="T48" fmla="*/ 413 w 1033"/>
                  <a:gd name="T49" fmla="*/ 11 h 1294"/>
                  <a:gd name="T50" fmla="*/ 464 w 1033"/>
                  <a:gd name="T51" fmla="*/ 2 h 1294"/>
                  <a:gd name="T52" fmla="*/ 517 w 1033"/>
                  <a:gd name="T53" fmla="*/ 0 h 1294"/>
                  <a:gd name="T54" fmla="*/ 543 w 1033"/>
                  <a:gd name="T55" fmla="*/ 0 h 1294"/>
                  <a:gd name="T56" fmla="*/ 595 w 1033"/>
                  <a:gd name="T57" fmla="*/ 5 h 1294"/>
                  <a:gd name="T58" fmla="*/ 644 w 1033"/>
                  <a:gd name="T59" fmla="*/ 15 h 1294"/>
                  <a:gd name="T60" fmla="*/ 717 w 1033"/>
                  <a:gd name="T61" fmla="*/ 39 h 1294"/>
                  <a:gd name="T62" fmla="*/ 804 w 1033"/>
                  <a:gd name="T63" fmla="*/ 85 h 1294"/>
                  <a:gd name="T64" fmla="*/ 881 w 1033"/>
                  <a:gd name="T65" fmla="*/ 146 h 1294"/>
                  <a:gd name="T66" fmla="*/ 944 w 1033"/>
                  <a:gd name="T67" fmla="*/ 219 h 1294"/>
                  <a:gd name="T68" fmla="*/ 982 w 1033"/>
                  <a:gd name="T69" fmla="*/ 282 h 1294"/>
                  <a:gd name="T70" fmla="*/ 1000 w 1033"/>
                  <a:gd name="T71" fmla="*/ 326 h 1294"/>
                  <a:gd name="T72" fmla="*/ 1016 w 1033"/>
                  <a:gd name="T73" fmla="*/ 373 h 1294"/>
                  <a:gd name="T74" fmla="*/ 1027 w 1033"/>
                  <a:gd name="T75" fmla="*/ 421 h 1294"/>
                  <a:gd name="T76" fmla="*/ 1033 w 1033"/>
                  <a:gd name="T77" fmla="*/ 472 h 1294"/>
                  <a:gd name="T78" fmla="*/ 1033 w 1033"/>
                  <a:gd name="T79" fmla="*/ 496 h 1294"/>
                  <a:gd name="T80" fmla="*/ 1023 w 1033"/>
                  <a:gd name="T81" fmla="*/ 591 h 1294"/>
                  <a:gd name="T82" fmla="*/ 996 w 1033"/>
                  <a:gd name="T83" fmla="*/ 680 h 1294"/>
                  <a:gd name="T84" fmla="*/ 984 w 1033"/>
                  <a:gd name="T85" fmla="*/ 711 h 1294"/>
                  <a:gd name="T86" fmla="*/ 968 w 1033"/>
                  <a:gd name="T87" fmla="*/ 739 h 1294"/>
                  <a:gd name="T88" fmla="*/ 836 w 1033"/>
                  <a:gd name="T89" fmla="*/ 1012 h 1294"/>
                  <a:gd name="T90" fmla="*/ 812 w 1033"/>
                  <a:gd name="T91" fmla="*/ 1089 h 1294"/>
                  <a:gd name="T92" fmla="*/ 808 w 1033"/>
                  <a:gd name="T93" fmla="*/ 1118 h 1294"/>
                  <a:gd name="T94" fmla="*/ 808 w 1033"/>
                  <a:gd name="T95" fmla="*/ 1142 h 1294"/>
                  <a:gd name="T96" fmla="*/ 802 w 1033"/>
                  <a:gd name="T97" fmla="*/ 1197 h 1294"/>
                  <a:gd name="T98" fmla="*/ 794 w 1033"/>
                  <a:gd name="T99" fmla="*/ 1219 h 1294"/>
                  <a:gd name="T100" fmla="*/ 786 w 1033"/>
                  <a:gd name="T101" fmla="*/ 1233 h 1294"/>
                  <a:gd name="T102" fmla="*/ 759 w 1033"/>
                  <a:gd name="T103" fmla="*/ 1263 h 1294"/>
                  <a:gd name="T104" fmla="*/ 731 w 1033"/>
                  <a:gd name="T105" fmla="*/ 1284 h 1294"/>
                  <a:gd name="T106" fmla="*/ 517 w 1033"/>
                  <a:gd name="T107" fmla="*/ 1294 h 12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033" h="1294">
                    <a:moveTo>
                      <a:pt x="318" y="1294"/>
                    </a:moveTo>
                    <a:lnTo>
                      <a:pt x="318" y="1294"/>
                    </a:lnTo>
                    <a:lnTo>
                      <a:pt x="302" y="1284"/>
                    </a:lnTo>
                    <a:lnTo>
                      <a:pt x="286" y="1274"/>
                    </a:lnTo>
                    <a:lnTo>
                      <a:pt x="274" y="1263"/>
                    </a:lnTo>
                    <a:lnTo>
                      <a:pt x="264" y="1251"/>
                    </a:lnTo>
                    <a:lnTo>
                      <a:pt x="247" y="1233"/>
                    </a:lnTo>
                    <a:lnTo>
                      <a:pt x="239" y="1219"/>
                    </a:lnTo>
                    <a:lnTo>
                      <a:pt x="239" y="1219"/>
                    </a:lnTo>
                    <a:lnTo>
                      <a:pt x="235" y="1209"/>
                    </a:lnTo>
                    <a:lnTo>
                      <a:pt x="233" y="1197"/>
                    </a:lnTo>
                    <a:lnTo>
                      <a:pt x="227" y="1170"/>
                    </a:lnTo>
                    <a:lnTo>
                      <a:pt x="225" y="1142"/>
                    </a:lnTo>
                    <a:lnTo>
                      <a:pt x="225" y="1118"/>
                    </a:lnTo>
                    <a:lnTo>
                      <a:pt x="225" y="1118"/>
                    </a:lnTo>
                    <a:lnTo>
                      <a:pt x="223" y="1106"/>
                    </a:lnTo>
                    <a:lnTo>
                      <a:pt x="221" y="1089"/>
                    </a:lnTo>
                    <a:lnTo>
                      <a:pt x="211" y="1053"/>
                    </a:lnTo>
                    <a:lnTo>
                      <a:pt x="199" y="1012"/>
                    </a:lnTo>
                    <a:lnTo>
                      <a:pt x="199" y="1012"/>
                    </a:lnTo>
                    <a:lnTo>
                      <a:pt x="65" y="739"/>
                    </a:lnTo>
                    <a:lnTo>
                      <a:pt x="65" y="739"/>
                    </a:lnTo>
                    <a:lnTo>
                      <a:pt x="51" y="711"/>
                    </a:lnTo>
                    <a:lnTo>
                      <a:pt x="37" y="680"/>
                    </a:lnTo>
                    <a:lnTo>
                      <a:pt x="37" y="680"/>
                    </a:lnTo>
                    <a:lnTo>
                      <a:pt x="21" y="638"/>
                    </a:lnTo>
                    <a:lnTo>
                      <a:pt x="11" y="591"/>
                    </a:lnTo>
                    <a:lnTo>
                      <a:pt x="3" y="545"/>
                    </a:lnTo>
                    <a:lnTo>
                      <a:pt x="0" y="496"/>
                    </a:lnTo>
                    <a:lnTo>
                      <a:pt x="0" y="496"/>
                    </a:lnTo>
                    <a:lnTo>
                      <a:pt x="3" y="472"/>
                    </a:lnTo>
                    <a:lnTo>
                      <a:pt x="5" y="446"/>
                    </a:lnTo>
                    <a:lnTo>
                      <a:pt x="7" y="421"/>
                    </a:lnTo>
                    <a:lnTo>
                      <a:pt x="11" y="397"/>
                    </a:lnTo>
                    <a:lnTo>
                      <a:pt x="17" y="373"/>
                    </a:lnTo>
                    <a:lnTo>
                      <a:pt x="25" y="349"/>
                    </a:lnTo>
                    <a:lnTo>
                      <a:pt x="33" y="326"/>
                    </a:lnTo>
                    <a:lnTo>
                      <a:pt x="41" y="304"/>
                    </a:lnTo>
                    <a:lnTo>
                      <a:pt x="53" y="282"/>
                    </a:lnTo>
                    <a:lnTo>
                      <a:pt x="63" y="260"/>
                    </a:lnTo>
                    <a:lnTo>
                      <a:pt x="90" y="219"/>
                    </a:lnTo>
                    <a:lnTo>
                      <a:pt x="120" y="181"/>
                    </a:lnTo>
                    <a:lnTo>
                      <a:pt x="152" y="146"/>
                    </a:lnTo>
                    <a:lnTo>
                      <a:pt x="189" y="114"/>
                    </a:lnTo>
                    <a:lnTo>
                      <a:pt x="229" y="85"/>
                    </a:lnTo>
                    <a:lnTo>
                      <a:pt x="272" y="59"/>
                    </a:lnTo>
                    <a:lnTo>
                      <a:pt x="316" y="39"/>
                    </a:lnTo>
                    <a:lnTo>
                      <a:pt x="365" y="23"/>
                    </a:lnTo>
                    <a:lnTo>
                      <a:pt x="389" y="15"/>
                    </a:lnTo>
                    <a:lnTo>
                      <a:pt x="413" y="11"/>
                    </a:lnTo>
                    <a:lnTo>
                      <a:pt x="440" y="5"/>
                    </a:lnTo>
                    <a:lnTo>
                      <a:pt x="464" y="2"/>
                    </a:lnTo>
                    <a:lnTo>
                      <a:pt x="490" y="0"/>
                    </a:lnTo>
                    <a:lnTo>
                      <a:pt x="517" y="0"/>
                    </a:lnTo>
                    <a:lnTo>
                      <a:pt x="517" y="0"/>
                    </a:lnTo>
                    <a:lnTo>
                      <a:pt x="543" y="0"/>
                    </a:lnTo>
                    <a:lnTo>
                      <a:pt x="569" y="2"/>
                    </a:lnTo>
                    <a:lnTo>
                      <a:pt x="595" y="5"/>
                    </a:lnTo>
                    <a:lnTo>
                      <a:pt x="620" y="11"/>
                    </a:lnTo>
                    <a:lnTo>
                      <a:pt x="644" y="15"/>
                    </a:lnTo>
                    <a:lnTo>
                      <a:pt x="668" y="23"/>
                    </a:lnTo>
                    <a:lnTo>
                      <a:pt x="717" y="39"/>
                    </a:lnTo>
                    <a:lnTo>
                      <a:pt x="761" y="59"/>
                    </a:lnTo>
                    <a:lnTo>
                      <a:pt x="804" y="85"/>
                    </a:lnTo>
                    <a:lnTo>
                      <a:pt x="844" y="114"/>
                    </a:lnTo>
                    <a:lnTo>
                      <a:pt x="881" y="146"/>
                    </a:lnTo>
                    <a:lnTo>
                      <a:pt x="913" y="181"/>
                    </a:lnTo>
                    <a:lnTo>
                      <a:pt x="944" y="219"/>
                    </a:lnTo>
                    <a:lnTo>
                      <a:pt x="970" y="260"/>
                    </a:lnTo>
                    <a:lnTo>
                      <a:pt x="982" y="282"/>
                    </a:lnTo>
                    <a:lnTo>
                      <a:pt x="992" y="304"/>
                    </a:lnTo>
                    <a:lnTo>
                      <a:pt x="1000" y="326"/>
                    </a:lnTo>
                    <a:lnTo>
                      <a:pt x="1008" y="349"/>
                    </a:lnTo>
                    <a:lnTo>
                      <a:pt x="1016" y="373"/>
                    </a:lnTo>
                    <a:lnTo>
                      <a:pt x="1023" y="397"/>
                    </a:lnTo>
                    <a:lnTo>
                      <a:pt x="1027" y="421"/>
                    </a:lnTo>
                    <a:lnTo>
                      <a:pt x="1031" y="446"/>
                    </a:lnTo>
                    <a:lnTo>
                      <a:pt x="1033" y="472"/>
                    </a:lnTo>
                    <a:lnTo>
                      <a:pt x="1033" y="496"/>
                    </a:lnTo>
                    <a:lnTo>
                      <a:pt x="1033" y="496"/>
                    </a:lnTo>
                    <a:lnTo>
                      <a:pt x="1031" y="545"/>
                    </a:lnTo>
                    <a:lnTo>
                      <a:pt x="1023" y="591"/>
                    </a:lnTo>
                    <a:lnTo>
                      <a:pt x="1012" y="638"/>
                    </a:lnTo>
                    <a:lnTo>
                      <a:pt x="996" y="680"/>
                    </a:lnTo>
                    <a:lnTo>
                      <a:pt x="996" y="680"/>
                    </a:lnTo>
                    <a:lnTo>
                      <a:pt x="984" y="711"/>
                    </a:lnTo>
                    <a:lnTo>
                      <a:pt x="968" y="739"/>
                    </a:lnTo>
                    <a:lnTo>
                      <a:pt x="968" y="739"/>
                    </a:lnTo>
                    <a:lnTo>
                      <a:pt x="836" y="1012"/>
                    </a:lnTo>
                    <a:lnTo>
                      <a:pt x="836" y="1012"/>
                    </a:lnTo>
                    <a:lnTo>
                      <a:pt x="822" y="1053"/>
                    </a:lnTo>
                    <a:lnTo>
                      <a:pt x="812" y="1089"/>
                    </a:lnTo>
                    <a:lnTo>
                      <a:pt x="810" y="1106"/>
                    </a:lnTo>
                    <a:lnTo>
                      <a:pt x="808" y="1118"/>
                    </a:lnTo>
                    <a:lnTo>
                      <a:pt x="808" y="1118"/>
                    </a:lnTo>
                    <a:lnTo>
                      <a:pt x="808" y="1142"/>
                    </a:lnTo>
                    <a:lnTo>
                      <a:pt x="806" y="1170"/>
                    </a:lnTo>
                    <a:lnTo>
                      <a:pt x="802" y="1197"/>
                    </a:lnTo>
                    <a:lnTo>
                      <a:pt x="798" y="1209"/>
                    </a:lnTo>
                    <a:lnTo>
                      <a:pt x="794" y="1219"/>
                    </a:lnTo>
                    <a:lnTo>
                      <a:pt x="794" y="1219"/>
                    </a:lnTo>
                    <a:lnTo>
                      <a:pt x="786" y="1233"/>
                    </a:lnTo>
                    <a:lnTo>
                      <a:pt x="770" y="1251"/>
                    </a:lnTo>
                    <a:lnTo>
                      <a:pt x="759" y="1263"/>
                    </a:lnTo>
                    <a:lnTo>
                      <a:pt x="747" y="1274"/>
                    </a:lnTo>
                    <a:lnTo>
                      <a:pt x="731" y="1284"/>
                    </a:lnTo>
                    <a:lnTo>
                      <a:pt x="715" y="1294"/>
                    </a:lnTo>
                    <a:lnTo>
                      <a:pt x="517" y="1294"/>
                    </a:lnTo>
                    <a:lnTo>
                      <a:pt x="318" y="1294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0" name="Freeform 184"/>
              <p:cNvSpPr>
                <a:spLocks/>
              </p:cNvSpPr>
              <p:nvPr/>
            </p:nvSpPr>
            <p:spPr bwMode="auto">
              <a:xfrm>
                <a:off x="2223" y="386"/>
                <a:ext cx="1033" cy="1298"/>
              </a:xfrm>
              <a:custGeom>
                <a:avLst/>
                <a:gdLst>
                  <a:gd name="T0" fmla="*/ 517 w 1033"/>
                  <a:gd name="T1" fmla="*/ 0 h 1298"/>
                  <a:gd name="T2" fmla="*/ 464 w 1033"/>
                  <a:gd name="T3" fmla="*/ 4 h 1298"/>
                  <a:gd name="T4" fmla="*/ 413 w 1033"/>
                  <a:gd name="T5" fmla="*/ 11 h 1298"/>
                  <a:gd name="T6" fmla="*/ 365 w 1033"/>
                  <a:gd name="T7" fmla="*/ 23 h 1298"/>
                  <a:gd name="T8" fmla="*/ 272 w 1033"/>
                  <a:gd name="T9" fmla="*/ 61 h 1298"/>
                  <a:gd name="T10" fmla="*/ 189 w 1033"/>
                  <a:gd name="T11" fmla="*/ 114 h 1298"/>
                  <a:gd name="T12" fmla="*/ 120 w 1033"/>
                  <a:gd name="T13" fmla="*/ 183 h 1298"/>
                  <a:gd name="T14" fmla="*/ 63 w 1033"/>
                  <a:gd name="T15" fmla="*/ 262 h 1298"/>
                  <a:gd name="T16" fmla="*/ 41 w 1033"/>
                  <a:gd name="T17" fmla="*/ 304 h 1298"/>
                  <a:gd name="T18" fmla="*/ 23 w 1033"/>
                  <a:gd name="T19" fmla="*/ 351 h 1298"/>
                  <a:gd name="T20" fmla="*/ 11 w 1033"/>
                  <a:gd name="T21" fmla="*/ 399 h 1298"/>
                  <a:gd name="T22" fmla="*/ 3 w 1033"/>
                  <a:gd name="T23" fmla="*/ 448 h 1298"/>
                  <a:gd name="T24" fmla="*/ 0 w 1033"/>
                  <a:gd name="T25" fmla="*/ 498 h 1298"/>
                  <a:gd name="T26" fmla="*/ 3 w 1033"/>
                  <a:gd name="T27" fmla="*/ 547 h 1298"/>
                  <a:gd name="T28" fmla="*/ 21 w 1033"/>
                  <a:gd name="T29" fmla="*/ 640 h 1298"/>
                  <a:gd name="T30" fmla="*/ 37 w 1033"/>
                  <a:gd name="T31" fmla="*/ 682 h 1298"/>
                  <a:gd name="T32" fmla="*/ 65 w 1033"/>
                  <a:gd name="T33" fmla="*/ 741 h 1298"/>
                  <a:gd name="T34" fmla="*/ 197 w 1033"/>
                  <a:gd name="T35" fmla="*/ 1014 h 1298"/>
                  <a:gd name="T36" fmla="*/ 211 w 1033"/>
                  <a:gd name="T37" fmla="*/ 1057 h 1298"/>
                  <a:gd name="T38" fmla="*/ 223 w 1033"/>
                  <a:gd name="T39" fmla="*/ 1108 h 1298"/>
                  <a:gd name="T40" fmla="*/ 225 w 1033"/>
                  <a:gd name="T41" fmla="*/ 1120 h 1298"/>
                  <a:gd name="T42" fmla="*/ 227 w 1033"/>
                  <a:gd name="T43" fmla="*/ 1172 h 1298"/>
                  <a:gd name="T44" fmla="*/ 235 w 1033"/>
                  <a:gd name="T45" fmla="*/ 1213 h 1298"/>
                  <a:gd name="T46" fmla="*/ 239 w 1033"/>
                  <a:gd name="T47" fmla="*/ 1223 h 1298"/>
                  <a:gd name="T48" fmla="*/ 264 w 1033"/>
                  <a:gd name="T49" fmla="*/ 1255 h 1298"/>
                  <a:gd name="T50" fmla="*/ 286 w 1033"/>
                  <a:gd name="T51" fmla="*/ 1276 h 1298"/>
                  <a:gd name="T52" fmla="*/ 318 w 1033"/>
                  <a:gd name="T53" fmla="*/ 1298 h 1298"/>
                  <a:gd name="T54" fmla="*/ 715 w 1033"/>
                  <a:gd name="T55" fmla="*/ 1298 h 1298"/>
                  <a:gd name="T56" fmla="*/ 731 w 1033"/>
                  <a:gd name="T57" fmla="*/ 1288 h 1298"/>
                  <a:gd name="T58" fmla="*/ 759 w 1033"/>
                  <a:gd name="T59" fmla="*/ 1265 h 1298"/>
                  <a:gd name="T60" fmla="*/ 786 w 1033"/>
                  <a:gd name="T61" fmla="*/ 1235 h 1298"/>
                  <a:gd name="T62" fmla="*/ 794 w 1033"/>
                  <a:gd name="T63" fmla="*/ 1223 h 1298"/>
                  <a:gd name="T64" fmla="*/ 802 w 1033"/>
                  <a:gd name="T65" fmla="*/ 1201 h 1298"/>
                  <a:gd name="T66" fmla="*/ 808 w 1033"/>
                  <a:gd name="T67" fmla="*/ 1146 h 1298"/>
                  <a:gd name="T68" fmla="*/ 808 w 1033"/>
                  <a:gd name="T69" fmla="*/ 1120 h 1298"/>
                  <a:gd name="T70" fmla="*/ 812 w 1033"/>
                  <a:gd name="T71" fmla="*/ 1091 h 1298"/>
                  <a:gd name="T72" fmla="*/ 836 w 1033"/>
                  <a:gd name="T73" fmla="*/ 1014 h 1298"/>
                  <a:gd name="T74" fmla="*/ 968 w 1033"/>
                  <a:gd name="T75" fmla="*/ 741 h 1298"/>
                  <a:gd name="T76" fmla="*/ 984 w 1033"/>
                  <a:gd name="T77" fmla="*/ 713 h 1298"/>
                  <a:gd name="T78" fmla="*/ 996 w 1033"/>
                  <a:gd name="T79" fmla="*/ 682 h 1298"/>
                  <a:gd name="T80" fmla="*/ 1025 w 1033"/>
                  <a:gd name="T81" fmla="*/ 593 h 1298"/>
                  <a:gd name="T82" fmla="*/ 1033 w 1033"/>
                  <a:gd name="T83" fmla="*/ 498 h 1298"/>
                  <a:gd name="T84" fmla="*/ 1033 w 1033"/>
                  <a:gd name="T85" fmla="*/ 474 h 1298"/>
                  <a:gd name="T86" fmla="*/ 1027 w 1033"/>
                  <a:gd name="T87" fmla="*/ 423 h 1298"/>
                  <a:gd name="T88" fmla="*/ 1016 w 1033"/>
                  <a:gd name="T89" fmla="*/ 375 h 1298"/>
                  <a:gd name="T90" fmla="*/ 1002 w 1033"/>
                  <a:gd name="T91" fmla="*/ 328 h 1298"/>
                  <a:gd name="T92" fmla="*/ 982 w 1033"/>
                  <a:gd name="T93" fmla="*/ 284 h 1298"/>
                  <a:gd name="T94" fmla="*/ 944 w 1033"/>
                  <a:gd name="T95" fmla="*/ 221 h 1298"/>
                  <a:gd name="T96" fmla="*/ 881 w 1033"/>
                  <a:gd name="T97" fmla="*/ 146 h 1298"/>
                  <a:gd name="T98" fmla="*/ 804 w 1033"/>
                  <a:gd name="T99" fmla="*/ 85 h 1298"/>
                  <a:gd name="T100" fmla="*/ 717 w 1033"/>
                  <a:gd name="T101" fmla="*/ 41 h 1298"/>
                  <a:gd name="T102" fmla="*/ 644 w 1033"/>
                  <a:gd name="T103" fmla="*/ 17 h 1298"/>
                  <a:gd name="T104" fmla="*/ 595 w 1033"/>
                  <a:gd name="T105" fmla="*/ 7 h 1298"/>
                  <a:gd name="T106" fmla="*/ 543 w 1033"/>
                  <a:gd name="T107" fmla="*/ 2 h 12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033" h="1298">
                    <a:moveTo>
                      <a:pt x="517" y="0"/>
                    </a:moveTo>
                    <a:lnTo>
                      <a:pt x="517" y="0"/>
                    </a:lnTo>
                    <a:lnTo>
                      <a:pt x="490" y="2"/>
                    </a:lnTo>
                    <a:lnTo>
                      <a:pt x="464" y="4"/>
                    </a:lnTo>
                    <a:lnTo>
                      <a:pt x="438" y="7"/>
                    </a:lnTo>
                    <a:lnTo>
                      <a:pt x="413" y="11"/>
                    </a:lnTo>
                    <a:lnTo>
                      <a:pt x="389" y="17"/>
                    </a:lnTo>
                    <a:lnTo>
                      <a:pt x="365" y="23"/>
                    </a:lnTo>
                    <a:lnTo>
                      <a:pt x="316" y="41"/>
                    </a:lnTo>
                    <a:lnTo>
                      <a:pt x="272" y="61"/>
                    </a:lnTo>
                    <a:lnTo>
                      <a:pt x="229" y="85"/>
                    </a:lnTo>
                    <a:lnTo>
                      <a:pt x="189" y="114"/>
                    </a:lnTo>
                    <a:lnTo>
                      <a:pt x="152" y="146"/>
                    </a:lnTo>
                    <a:lnTo>
                      <a:pt x="120" y="183"/>
                    </a:lnTo>
                    <a:lnTo>
                      <a:pt x="90" y="221"/>
                    </a:lnTo>
                    <a:lnTo>
                      <a:pt x="63" y="262"/>
                    </a:lnTo>
                    <a:lnTo>
                      <a:pt x="51" y="284"/>
                    </a:lnTo>
                    <a:lnTo>
                      <a:pt x="41" y="304"/>
                    </a:lnTo>
                    <a:lnTo>
                      <a:pt x="33" y="328"/>
                    </a:lnTo>
                    <a:lnTo>
                      <a:pt x="23" y="351"/>
                    </a:lnTo>
                    <a:lnTo>
                      <a:pt x="17" y="375"/>
                    </a:lnTo>
                    <a:lnTo>
                      <a:pt x="11" y="399"/>
                    </a:lnTo>
                    <a:lnTo>
                      <a:pt x="7" y="423"/>
                    </a:lnTo>
                    <a:lnTo>
                      <a:pt x="3" y="448"/>
                    </a:lnTo>
                    <a:lnTo>
                      <a:pt x="0" y="474"/>
                    </a:lnTo>
                    <a:lnTo>
                      <a:pt x="0" y="498"/>
                    </a:lnTo>
                    <a:lnTo>
                      <a:pt x="0" y="498"/>
                    </a:lnTo>
                    <a:lnTo>
                      <a:pt x="3" y="547"/>
                    </a:lnTo>
                    <a:lnTo>
                      <a:pt x="11" y="593"/>
                    </a:lnTo>
                    <a:lnTo>
                      <a:pt x="21" y="640"/>
                    </a:lnTo>
                    <a:lnTo>
                      <a:pt x="37" y="682"/>
                    </a:lnTo>
                    <a:lnTo>
                      <a:pt x="37" y="682"/>
                    </a:lnTo>
                    <a:lnTo>
                      <a:pt x="49" y="713"/>
                    </a:lnTo>
                    <a:lnTo>
                      <a:pt x="65" y="741"/>
                    </a:lnTo>
                    <a:lnTo>
                      <a:pt x="65" y="741"/>
                    </a:lnTo>
                    <a:lnTo>
                      <a:pt x="197" y="1014"/>
                    </a:lnTo>
                    <a:lnTo>
                      <a:pt x="197" y="1014"/>
                    </a:lnTo>
                    <a:lnTo>
                      <a:pt x="211" y="1057"/>
                    </a:lnTo>
                    <a:lnTo>
                      <a:pt x="221" y="1091"/>
                    </a:lnTo>
                    <a:lnTo>
                      <a:pt x="223" y="1108"/>
                    </a:lnTo>
                    <a:lnTo>
                      <a:pt x="225" y="1120"/>
                    </a:lnTo>
                    <a:lnTo>
                      <a:pt x="225" y="1120"/>
                    </a:lnTo>
                    <a:lnTo>
                      <a:pt x="225" y="1146"/>
                    </a:lnTo>
                    <a:lnTo>
                      <a:pt x="227" y="1172"/>
                    </a:lnTo>
                    <a:lnTo>
                      <a:pt x="231" y="1201"/>
                    </a:lnTo>
                    <a:lnTo>
                      <a:pt x="235" y="1213"/>
                    </a:lnTo>
                    <a:lnTo>
                      <a:pt x="239" y="1223"/>
                    </a:lnTo>
                    <a:lnTo>
                      <a:pt x="239" y="1223"/>
                    </a:lnTo>
                    <a:lnTo>
                      <a:pt x="247" y="1235"/>
                    </a:lnTo>
                    <a:lnTo>
                      <a:pt x="264" y="1255"/>
                    </a:lnTo>
                    <a:lnTo>
                      <a:pt x="274" y="1265"/>
                    </a:lnTo>
                    <a:lnTo>
                      <a:pt x="286" y="1276"/>
                    </a:lnTo>
                    <a:lnTo>
                      <a:pt x="302" y="1288"/>
                    </a:lnTo>
                    <a:lnTo>
                      <a:pt x="318" y="1298"/>
                    </a:lnTo>
                    <a:lnTo>
                      <a:pt x="517" y="1298"/>
                    </a:lnTo>
                    <a:lnTo>
                      <a:pt x="715" y="1298"/>
                    </a:lnTo>
                    <a:lnTo>
                      <a:pt x="715" y="1298"/>
                    </a:lnTo>
                    <a:lnTo>
                      <a:pt x="731" y="1288"/>
                    </a:lnTo>
                    <a:lnTo>
                      <a:pt x="747" y="1276"/>
                    </a:lnTo>
                    <a:lnTo>
                      <a:pt x="759" y="1265"/>
                    </a:lnTo>
                    <a:lnTo>
                      <a:pt x="770" y="1255"/>
                    </a:lnTo>
                    <a:lnTo>
                      <a:pt x="786" y="1235"/>
                    </a:lnTo>
                    <a:lnTo>
                      <a:pt x="794" y="1223"/>
                    </a:lnTo>
                    <a:lnTo>
                      <a:pt x="794" y="1223"/>
                    </a:lnTo>
                    <a:lnTo>
                      <a:pt x="798" y="1213"/>
                    </a:lnTo>
                    <a:lnTo>
                      <a:pt x="802" y="1201"/>
                    </a:lnTo>
                    <a:lnTo>
                      <a:pt x="806" y="1172"/>
                    </a:lnTo>
                    <a:lnTo>
                      <a:pt x="808" y="1146"/>
                    </a:lnTo>
                    <a:lnTo>
                      <a:pt x="808" y="1120"/>
                    </a:lnTo>
                    <a:lnTo>
                      <a:pt x="808" y="1120"/>
                    </a:lnTo>
                    <a:lnTo>
                      <a:pt x="810" y="1108"/>
                    </a:lnTo>
                    <a:lnTo>
                      <a:pt x="812" y="1091"/>
                    </a:lnTo>
                    <a:lnTo>
                      <a:pt x="822" y="1057"/>
                    </a:lnTo>
                    <a:lnTo>
                      <a:pt x="836" y="1014"/>
                    </a:lnTo>
                    <a:lnTo>
                      <a:pt x="836" y="1014"/>
                    </a:lnTo>
                    <a:lnTo>
                      <a:pt x="968" y="741"/>
                    </a:lnTo>
                    <a:lnTo>
                      <a:pt x="968" y="741"/>
                    </a:lnTo>
                    <a:lnTo>
                      <a:pt x="984" y="713"/>
                    </a:lnTo>
                    <a:lnTo>
                      <a:pt x="996" y="682"/>
                    </a:lnTo>
                    <a:lnTo>
                      <a:pt x="996" y="682"/>
                    </a:lnTo>
                    <a:lnTo>
                      <a:pt x="1012" y="640"/>
                    </a:lnTo>
                    <a:lnTo>
                      <a:pt x="1025" y="593"/>
                    </a:lnTo>
                    <a:lnTo>
                      <a:pt x="1031" y="547"/>
                    </a:lnTo>
                    <a:lnTo>
                      <a:pt x="1033" y="498"/>
                    </a:lnTo>
                    <a:lnTo>
                      <a:pt x="1033" y="498"/>
                    </a:lnTo>
                    <a:lnTo>
                      <a:pt x="1033" y="474"/>
                    </a:lnTo>
                    <a:lnTo>
                      <a:pt x="1031" y="448"/>
                    </a:lnTo>
                    <a:lnTo>
                      <a:pt x="1027" y="423"/>
                    </a:lnTo>
                    <a:lnTo>
                      <a:pt x="1023" y="399"/>
                    </a:lnTo>
                    <a:lnTo>
                      <a:pt x="1016" y="375"/>
                    </a:lnTo>
                    <a:lnTo>
                      <a:pt x="1010" y="351"/>
                    </a:lnTo>
                    <a:lnTo>
                      <a:pt x="1002" y="328"/>
                    </a:lnTo>
                    <a:lnTo>
                      <a:pt x="992" y="304"/>
                    </a:lnTo>
                    <a:lnTo>
                      <a:pt x="982" y="284"/>
                    </a:lnTo>
                    <a:lnTo>
                      <a:pt x="970" y="262"/>
                    </a:lnTo>
                    <a:lnTo>
                      <a:pt x="944" y="221"/>
                    </a:lnTo>
                    <a:lnTo>
                      <a:pt x="915" y="183"/>
                    </a:lnTo>
                    <a:lnTo>
                      <a:pt x="881" y="146"/>
                    </a:lnTo>
                    <a:lnTo>
                      <a:pt x="844" y="114"/>
                    </a:lnTo>
                    <a:lnTo>
                      <a:pt x="804" y="85"/>
                    </a:lnTo>
                    <a:lnTo>
                      <a:pt x="761" y="61"/>
                    </a:lnTo>
                    <a:lnTo>
                      <a:pt x="717" y="41"/>
                    </a:lnTo>
                    <a:lnTo>
                      <a:pt x="668" y="23"/>
                    </a:lnTo>
                    <a:lnTo>
                      <a:pt x="644" y="17"/>
                    </a:lnTo>
                    <a:lnTo>
                      <a:pt x="620" y="11"/>
                    </a:lnTo>
                    <a:lnTo>
                      <a:pt x="595" y="7"/>
                    </a:lnTo>
                    <a:lnTo>
                      <a:pt x="569" y="4"/>
                    </a:lnTo>
                    <a:lnTo>
                      <a:pt x="543" y="2"/>
                    </a:lnTo>
                    <a:lnTo>
                      <a:pt x="51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1" name="Freeform 185"/>
              <p:cNvSpPr>
                <a:spLocks noEditPoints="1"/>
              </p:cNvSpPr>
              <p:nvPr/>
            </p:nvSpPr>
            <p:spPr bwMode="auto">
              <a:xfrm>
                <a:off x="2223" y="388"/>
                <a:ext cx="1033" cy="1294"/>
              </a:xfrm>
              <a:custGeom>
                <a:avLst/>
                <a:gdLst>
                  <a:gd name="T0" fmla="*/ 288 w 1033"/>
                  <a:gd name="T1" fmla="*/ 1274 h 1294"/>
                  <a:gd name="T2" fmla="*/ 239 w 1033"/>
                  <a:gd name="T3" fmla="*/ 1219 h 1294"/>
                  <a:gd name="T4" fmla="*/ 229 w 1033"/>
                  <a:gd name="T5" fmla="*/ 1170 h 1294"/>
                  <a:gd name="T6" fmla="*/ 225 w 1033"/>
                  <a:gd name="T7" fmla="*/ 1104 h 1294"/>
                  <a:gd name="T8" fmla="*/ 199 w 1033"/>
                  <a:gd name="T9" fmla="*/ 1010 h 1294"/>
                  <a:gd name="T10" fmla="*/ 37 w 1033"/>
                  <a:gd name="T11" fmla="*/ 680 h 1294"/>
                  <a:gd name="T12" fmla="*/ 5 w 1033"/>
                  <a:gd name="T13" fmla="*/ 545 h 1294"/>
                  <a:gd name="T14" fmla="*/ 5 w 1033"/>
                  <a:gd name="T15" fmla="*/ 446 h 1294"/>
                  <a:gd name="T16" fmla="*/ 25 w 1033"/>
                  <a:gd name="T17" fmla="*/ 349 h 1294"/>
                  <a:gd name="T18" fmla="*/ 65 w 1033"/>
                  <a:gd name="T19" fmla="*/ 260 h 1294"/>
                  <a:gd name="T20" fmla="*/ 191 w 1033"/>
                  <a:gd name="T21" fmla="*/ 114 h 1294"/>
                  <a:gd name="T22" fmla="*/ 365 w 1033"/>
                  <a:gd name="T23" fmla="*/ 23 h 1294"/>
                  <a:gd name="T24" fmla="*/ 464 w 1033"/>
                  <a:gd name="T25" fmla="*/ 2 h 1294"/>
                  <a:gd name="T26" fmla="*/ 543 w 1033"/>
                  <a:gd name="T27" fmla="*/ 0 h 1294"/>
                  <a:gd name="T28" fmla="*/ 644 w 1033"/>
                  <a:gd name="T29" fmla="*/ 17 h 1294"/>
                  <a:gd name="T30" fmla="*/ 804 w 1033"/>
                  <a:gd name="T31" fmla="*/ 85 h 1294"/>
                  <a:gd name="T32" fmla="*/ 944 w 1033"/>
                  <a:gd name="T33" fmla="*/ 219 h 1294"/>
                  <a:gd name="T34" fmla="*/ 1000 w 1033"/>
                  <a:gd name="T35" fmla="*/ 326 h 1294"/>
                  <a:gd name="T36" fmla="*/ 1027 w 1033"/>
                  <a:gd name="T37" fmla="*/ 421 h 1294"/>
                  <a:gd name="T38" fmla="*/ 1033 w 1033"/>
                  <a:gd name="T39" fmla="*/ 496 h 1294"/>
                  <a:gd name="T40" fmla="*/ 996 w 1033"/>
                  <a:gd name="T41" fmla="*/ 680 h 1294"/>
                  <a:gd name="T42" fmla="*/ 968 w 1033"/>
                  <a:gd name="T43" fmla="*/ 737 h 1294"/>
                  <a:gd name="T44" fmla="*/ 812 w 1033"/>
                  <a:gd name="T45" fmla="*/ 1087 h 1294"/>
                  <a:gd name="T46" fmla="*/ 808 w 1033"/>
                  <a:gd name="T47" fmla="*/ 1142 h 1294"/>
                  <a:gd name="T48" fmla="*/ 794 w 1033"/>
                  <a:gd name="T49" fmla="*/ 1219 h 1294"/>
                  <a:gd name="T50" fmla="*/ 759 w 1033"/>
                  <a:gd name="T51" fmla="*/ 1261 h 1294"/>
                  <a:gd name="T52" fmla="*/ 517 w 1033"/>
                  <a:gd name="T53" fmla="*/ 1294 h 1294"/>
                  <a:gd name="T54" fmla="*/ 490 w 1033"/>
                  <a:gd name="T55" fmla="*/ 0 h 1294"/>
                  <a:gd name="T56" fmla="*/ 389 w 1033"/>
                  <a:gd name="T57" fmla="*/ 15 h 1294"/>
                  <a:gd name="T58" fmla="*/ 229 w 1033"/>
                  <a:gd name="T59" fmla="*/ 85 h 1294"/>
                  <a:gd name="T60" fmla="*/ 90 w 1033"/>
                  <a:gd name="T61" fmla="*/ 219 h 1294"/>
                  <a:gd name="T62" fmla="*/ 33 w 1033"/>
                  <a:gd name="T63" fmla="*/ 326 h 1294"/>
                  <a:gd name="T64" fmla="*/ 7 w 1033"/>
                  <a:gd name="T65" fmla="*/ 421 h 1294"/>
                  <a:gd name="T66" fmla="*/ 0 w 1033"/>
                  <a:gd name="T67" fmla="*/ 496 h 1294"/>
                  <a:gd name="T68" fmla="*/ 37 w 1033"/>
                  <a:gd name="T69" fmla="*/ 680 h 1294"/>
                  <a:gd name="T70" fmla="*/ 65 w 1033"/>
                  <a:gd name="T71" fmla="*/ 739 h 1294"/>
                  <a:gd name="T72" fmla="*/ 221 w 1033"/>
                  <a:gd name="T73" fmla="*/ 1089 h 1294"/>
                  <a:gd name="T74" fmla="*/ 225 w 1033"/>
                  <a:gd name="T75" fmla="*/ 1142 h 1294"/>
                  <a:gd name="T76" fmla="*/ 239 w 1033"/>
                  <a:gd name="T77" fmla="*/ 1219 h 1294"/>
                  <a:gd name="T78" fmla="*/ 274 w 1033"/>
                  <a:gd name="T79" fmla="*/ 1263 h 1294"/>
                  <a:gd name="T80" fmla="*/ 517 w 1033"/>
                  <a:gd name="T81" fmla="*/ 1294 h 1294"/>
                  <a:gd name="T82" fmla="*/ 747 w 1033"/>
                  <a:gd name="T83" fmla="*/ 1274 h 1294"/>
                  <a:gd name="T84" fmla="*/ 794 w 1033"/>
                  <a:gd name="T85" fmla="*/ 1219 h 1294"/>
                  <a:gd name="T86" fmla="*/ 806 w 1033"/>
                  <a:gd name="T87" fmla="*/ 1170 h 1294"/>
                  <a:gd name="T88" fmla="*/ 810 w 1033"/>
                  <a:gd name="T89" fmla="*/ 1106 h 1294"/>
                  <a:gd name="T90" fmla="*/ 836 w 1033"/>
                  <a:gd name="T91" fmla="*/ 1012 h 1294"/>
                  <a:gd name="T92" fmla="*/ 996 w 1033"/>
                  <a:gd name="T93" fmla="*/ 680 h 1294"/>
                  <a:gd name="T94" fmla="*/ 1031 w 1033"/>
                  <a:gd name="T95" fmla="*/ 545 h 1294"/>
                  <a:gd name="T96" fmla="*/ 1031 w 1033"/>
                  <a:gd name="T97" fmla="*/ 446 h 1294"/>
                  <a:gd name="T98" fmla="*/ 1008 w 1033"/>
                  <a:gd name="T99" fmla="*/ 349 h 1294"/>
                  <a:gd name="T100" fmla="*/ 970 w 1033"/>
                  <a:gd name="T101" fmla="*/ 260 h 1294"/>
                  <a:gd name="T102" fmla="*/ 844 w 1033"/>
                  <a:gd name="T103" fmla="*/ 114 h 1294"/>
                  <a:gd name="T104" fmla="*/ 668 w 1033"/>
                  <a:gd name="T105" fmla="*/ 23 h 1294"/>
                  <a:gd name="T106" fmla="*/ 569 w 1033"/>
                  <a:gd name="T107" fmla="*/ 2 h 12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033" h="1294">
                    <a:moveTo>
                      <a:pt x="320" y="1294"/>
                    </a:moveTo>
                    <a:lnTo>
                      <a:pt x="320" y="1294"/>
                    </a:lnTo>
                    <a:lnTo>
                      <a:pt x="302" y="1284"/>
                    </a:lnTo>
                    <a:lnTo>
                      <a:pt x="288" y="1274"/>
                    </a:lnTo>
                    <a:lnTo>
                      <a:pt x="274" y="1261"/>
                    </a:lnTo>
                    <a:lnTo>
                      <a:pt x="264" y="1251"/>
                    </a:lnTo>
                    <a:lnTo>
                      <a:pt x="249" y="1233"/>
                    </a:lnTo>
                    <a:lnTo>
                      <a:pt x="239" y="1219"/>
                    </a:lnTo>
                    <a:lnTo>
                      <a:pt x="239" y="1219"/>
                    </a:lnTo>
                    <a:lnTo>
                      <a:pt x="235" y="1209"/>
                    </a:lnTo>
                    <a:lnTo>
                      <a:pt x="233" y="1197"/>
                    </a:lnTo>
                    <a:lnTo>
                      <a:pt x="229" y="1170"/>
                    </a:lnTo>
                    <a:lnTo>
                      <a:pt x="225" y="1142"/>
                    </a:lnTo>
                    <a:lnTo>
                      <a:pt x="225" y="1118"/>
                    </a:lnTo>
                    <a:lnTo>
                      <a:pt x="225" y="1118"/>
                    </a:lnTo>
                    <a:lnTo>
                      <a:pt x="225" y="1104"/>
                    </a:lnTo>
                    <a:lnTo>
                      <a:pt x="221" y="1087"/>
                    </a:lnTo>
                    <a:lnTo>
                      <a:pt x="211" y="1053"/>
                    </a:lnTo>
                    <a:lnTo>
                      <a:pt x="199" y="1010"/>
                    </a:lnTo>
                    <a:lnTo>
                      <a:pt x="199" y="1010"/>
                    </a:lnTo>
                    <a:lnTo>
                      <a:pt x="65" y="737"/>
                    </a:lnTo>
                    <a:lnTo>
                      <a:pt x="65" y="737"/>
                    </a:lnTo>
                    <a:lnTo>
                      <a:pt x="51" y="711"/>
                    </a:lnTo>
                    <a:lnTo>
                      <a:pt x="37" y="680"/>
                    </a:lnTo>
                    <a:lnTo>
                      <a:pt x="37" y="680"/>
                    </a:lnTo>
                    <a:lnTo>
                      <a:pt x="23" y="638"/>
                    </a:lnTo>
                    <a:lnTo>
                      <a:pt x="11" y="591"/>
                    </a:lnTo>
                    <a:lnTo>
                      <a:pt x="5" y="545"/>
                    </a:lnTo>
                    <a:lnTo>
                      <a:pt x="3" y="496"/>
                    </a:lnTo>
                    <a:lnTo>
                      <a:pt x="3" y="496"/>
                    </a:lnTo>
                    <a:lnTo>
                      <a:pt x="3" y="472"/>
                    </a:lnTo>
                    <a:lnTo>
                      <a:pt x="5" y="446"/>
                    </a:lnTo>
                    <a:lnTo>
                      <a:pt x="9" y="421"/>
                    </a:lnTo>
                    <a:lnTo>
                      <a:pt x="13" y="397"/>
                    </a:lnTo>
                    <a:lnTo>
                      <a:pt x="19" y="373"/>
                    </a:lnTo>
                    <a:lnTo>
                      <a:pt x="25" y="349"/>
                    </a:lnTo>
                    <a:lnTo>
                      <a:pt x="33" y="326"/>
                    </a:lnTo>
                    <a:lnTo>
                      <a:pt x="43" y="304"/>
                    </a:lnTo>
                    <a:lnTo>
                      <a:pt x="53" y="282"/>
                    </a:lnTo>
                    <a:lnTo>
                      <a:pt x="65" y="260"/>
                    </a:lnTo>
                    <a:lnTo>
                      <a:pt x="90" y="219"/>
                    </a:lnTo>
                    <a:lnTo>
                      <a:pt x="120" y="181"/>
                    </a:lnTo>
                    <a:lnTo>
                      <a:pt x="154" y="146"/>
                    </a:lnTo>
                    <a:lnTo>
                      <a:pt x="191" y="114"/>
                    </a:lnTo>
                    <a:lnTo>
                      <a:pt x="229" y="85"/>
                    </a:lnTo>
                    <a:lnTo>
                      <a:pt x="272" y="61"/>
                    </a:lnTo>
                    <a:lnTo>
                      <a:pt x="318" y="39"/>
                    </a:lnTo>
                    <a:lnTo>
                      <a:pt x="365" y="23"/>
                    </a:lnTo>
                    <a:lnTo>
                      <a:pt x="389" y="17"/>
                    </a:lnTo>
                    <a:lnTo>
                      <a:pt x="413" y="11"/>
                    </a:lnTo>
                    <a:lnTo>
                      <a:pt x="440" y="7"/>
                    </a:lnTo>
                    <a:lnTo>
                      <a:pt x="464" y="2"/>
                    </a:lnTo>
                    <a:lnTo>
                      <a:pt x="490" y="0"/>
                    </a:lnTo>
                    <a:lnTo>
                      <a:pt x="517" y="0"/>
                    </a:lnTo>
                    <a:lnTo>
                      <a:pt x="517" y="0"/>
                    </a:lnTo>
                    <a:lnTo>
                      <a:pt x="543" y="0"/>
                    </a:lnTo>
                    <a:lnTo>
                      <a:pt x="569" y="2"/>
                    </a:lnTo>
                    <a:lnTo>
                      <a:pt x="595" y="7"/>
                    </a:lnTo>
                    <a:lnTo>
                      <a:pt x="620" y="11"/>
                    </a:lnTo>
                    <a:lnTo>
                      <a:pt x="644" y="17"/>
                    </a:lnTo>
                    <a:lnTo>
                      <a:pt x="668" y="23"/>
                    </a:lnTo>
                    <a:lnTo>
                      <a:pt x="717" y="39"/>
                    </a:lnTo>
                    <a:lnTo>
                      <a:pt x="761" y="61"/>
                    </a:lnTo>
                    <a:lnTo>
                      <a:pt x="804" y="85"/>
                    </a:lnTo>
                    <a:lnTo>
                      <a:pt x="842" y="114"/>
                    </a:lnTo>
                    <a:lnTo>
                      <a:pt x="881" y="146"/>
                    </a:lnTo>
                    <a:lnTo>
                      <a:pt x="913" y="181"/>
                    </a:lnTo>
                    <a:lnTo>
                      <a:pt x="944" y="219"/>
                    </a:lnTo>
                    <a:lnTo>
                      <a:pt x="970" y="260"/>
                    </a:lnTo>
                    <a:lnTo>
                      <a:pt x="980" y="282"/>
                    </a:lnTo>
                    <a:lnTo>
                      <a:pt x="990" y="304"/>
                    </a:lnTo>
                    <a:lnTo>
                      <a:pt x="1000" y="326"/>
                    </a:lnTo>
                    <a:lnTo>
                      <a:pt x="1008" y="349"/>
                    </a:lnTo>
                    <a:lnTo>
                      <a:pt x="1016" y="373"/>
                    </a:lnTo>
                    <a:lnTo>
                      <a:pt x="1020" y="397"/>
                    </a:lnTo>
                    <a:lnTo>
                      <a:pt x="1027" y="421"/>
                    </a:lnTo>
                    <a:lnTo>
                      <a:pt x="1029" y="446"/>
                    </a:lnTo>
                    <a:lnTo>
                      <a:pt x="1031" y="472"/>
                    </a:lnTo>
                    <a:lnTo>
                      <a:pt x="1033" y="496"/>
                    </a:lnTo>
                    <a:lnTo>
                      <a:pt x="1033" y="496"/>
                    </a:lnTo>
                    <a:lnTo>
                      <a:pt x="1029" y="545"/>
                    </a:lnTo>
                    <a:lnTo>
                      <a:pt x="1023" y="591"/>
                    </a:lnTo>
                    <a:lnTo>
                      <a:pt x="1010" y="638"/>
                    </a:lnTo>
                    <a:lnTo>
                      <a:pt x="996" y="680"/>
                    </a:lnTo>
                    <a:lnTo>
                      <a:pt x="996" y="680"/>
                    </a:lnTo>
                    <a:lnTo>
                      <a:pt x="982" y="711"/>
                    </a:lnTo>
                    <a:lnTo>
                      <a:pt x="968" y="737"/>
                    </a:lnTo>
                    <a:lnTo>
                      <a:pt x="968" y="737"/>
                    </a:lnTo>
                    <a:lnTo>
                      <a:pt x="834" y="1010"/>
                    </a:lnTo>
                    <a:lnTo>
                      <a:pt x="834" y="1010"/>
                    </a:lnTo>
                    <a:lnTo>
                      <a:pt x="822" y="1053"/>
                    </a:lnTo>
                    <a:lnTo>
                      <a:pt x="812" y="1087"/>
                    </a:lnTo>
                    <a:lnTo>
                      <a:pt x="810" y="1104"/>
                    </a:lnTo>
                    <a:lnTo>
                      <a:pt x="808" y="1118"/>
                    </a:lnTo>
                    <a:lnTo>
                      <a:pt x="808" y="1118"/>
                    </a:lnTo>
                    <a:lnTo>
                      <a:pt x="808" y="1142"/>
                    </a:lnTo>
                    <a:lnTo>
                      <a:pt x="806" y="1170"/>
                    </a:lnTo>
                    <a:lnTo>
                      <a:pt x="800" y="1197"/>
                    </a:lnTo>
                    <a:lnTo>
                      <a:pt x="798" y="1209"/>
                    </a:lnTo>
                    <a:lnTo>
                      <a:pt x="794" y="1219"/>
                    </a:lnTo>
                    <a:lnTo>
                      <a:pt x="794" y="1219"/>
                    </a:lnTo>
                    <a:lnTo>
                      <a:pt x="786" y="1233"/>
                    </a:lnTo>
                    <a:lnTo>
                      <a:pt x="770" y="1251"/>
                    </a:lnTo>
                    <a:lnTo>
                      <a:pt x="759" y="1261"/>
                    </a:lnTo>
                    <a:lnTo>
                      <a:pt x="747" y="1274"/>
                    </a:lnTo>
                    <a:lnTo>
                      <a:pt x="731" y="1284"/>
                    </a:lnTo>
                    <a:lnTo>
                      <a:pt x="715" y="1294"/>
                    </a:lnTo>
                    <a:lnTo>
                      <a:pt x="517" y="1294"/>
                    </a:lnTo>
                    <a:lnTo>
                      <a:pt x="320" y="1294"/>
                    </a:lnTo>
                    <a:close/>
                    <a:moveTo>
                      <a:pt x="517" y="0"/>
                    </a:moveTo>
                    <a:lnTo>
                      <a:pt x="517" y="0"/>
                    </a:lnTo>
                    <a:lnTo>
                      <a:pt x="490" y="0"/>
                    </a:lnTo>
                    <a:lnTo>
                      <a:pt x="464" y="2"/>
                    </a:lnTo>
                    <a:lnTo>
                      <a:pt x="440" y="5"/>
                    </a:lnTo>
                    <a:lnTo>
                      <a:pt x="413" y="11"/>
                    </a:lnTo>
                    <a:lnTo>
                      <a:pt x="389" y="15"/>
                    </a:lnTo>
                    <a:lnTo>
                      <a:pt x="365" y="23"/>
                    </a:lnTo>
                    <a:lnTo>
                      <a:pt x="316" y="39"/>
                    </a:lnTo>
                    <a:lnTo>
                      <a:pt x="272" y="59"/>
                    </a:lnTo>
                    <a:lnTo>
                      <a:pt x="229" y="85"/>
                    </a:lnTo>
                    <a:lnTo>
                      <a:pt x="189" y="114"/>
                    </a:lnTo>
                    <a:lnTo>
                      <a:pt x="152" y="146"/>
                    </a:lnTo>
                    <a:lnTo>
                      <a:pt x="120" y="181"/>
                    </a:lnTo>
                    <a:lnTo>
                      <a:pt x="90" y="219"/>
                    </a:lnTo>
                    <a:lnTo>
                      <a:pt x="63" y="260"/>
                    </a:lnTo>
                    <a:lnTo>
                      <a:pt x="53" y="282"/>
                    </a:lnTo>
                    <a:lnTo>
                      <a:pt x="41" y="304"/>
                    </a:lnTo>
                    <a:lnTo>
                      <a:pt x="33" y="326"/>
                    </a:lnTo>
                    <a:lnTo>
                      <a:pt x="25" y="349"/>
                    </a:lnTo>
                    <a:lnTo>
                      <a:pt x="17" y="373"/>
                    </a:lnTo>
                    <a:lnTo>
                      <a:pt x="11" y="397"/>
                    </a:lnTo>
                    <a:lnTo>
                      <a:pt x="7" y="421"/>
                    </a:lnTo>
                    <a:lnTo>
                      <a:pt x="5" y="446"/>
                    </a:lnTo>
                    <a:lnTo>
                      <a:pt x="3" y="472"/>
                    </a:lnTo>
                    <a:lnTo>
                      <a:pt x="0" y="496"/>
                    </a:lnTo>
                    <a:lnTo>
                      <a:pt x="0" y="496"/>
                    </a:lnTo>
                    <a:lnTo>
                      <a:pt x="3" y="545"/>
                    </a:lnTo>
                    <a:lnTo>
                      <a:pt x="11" y="591"/>
                    </a:lnTo>
                    <a:lnTo>
                      <a:pt x="21" y="638"/>
                    </a:lnTo>
                    <a:lnTo>
                      <a:pt x="37" y="680"/>
                    </a:lnTo>
                    <a:lnTo>
                      <a:pt x="37" y="680"/>
                    </a:lnTo>
                    <a:lnTo>
                      <a:pt x="51" y="711"/>
                    </a:lnTo>
                    <a:lnTo>
                      <a:pt x="65" y="739"/>
                    </a:lnTo>
                    <a:lnTo>
                      <a:pt x="65" y="739"/>
                    </a:lnTo>
                    <a:lnTo>
                      <a:pt x="199" y="1012"/>
                    </a:lnTo>
                    <a:lnTo>
                      <a:pt x="199" y="1012"/>
                    </a:lnTo>
                    <a:lnTo>
                      <a:pt x="211" y="1053"/>
                    </a:lnTo>
                    <a:lnTo>
                      <a:pt x="221" y="1089"/>
                    </a:lnTo>
                    <a:lnTo>
                      <a:pt x="223" y="1106"/>
                    </a:lnTo>
                    <a:lnTo>
                      <a:pt x="225" y="1118"/>
                    </a:lnTo>
                    <a:lnTo>
                      <a:pt x="225" y="1118"/>
                    </a:lnTo>
                    <a:lnTo>
                      <a:pt x="225" y="1142"/>
                    </a:lnTo>
                    <a:lnTo>
                      <a:pt x="227" y="1170"/>
                    </a:lnTo>
                    <a:lnTo>
                      <a:pt x="233" y="1197"/>
                    </a:lnTo>
                    <a:lnTo>
                      <a:pt x="235" y="1209"/>
                    </a:lnTo>
                    <a:lnTo>
                      <a:pt x="239" y="1219"/>
                    </a:lnTo>
                    <a:lnTo>
                      <a:pt x="239" y="1219"/>
                    </a:lnTo>
                    <a:lnTo>
                      <a:pt x="247" y="1233"/>
                    </a:lnTo>
                    <a:lnTo>
                      <a:pt x="264" y="1251"/>
                    </a:lnTo>
                    <a:lnTo>
                      <a:pt x="274" y="1263"/>
                    </a:lnTo>
                    <a:lnTo>
                      <a:pt x="286" y="1274"/>
                    </a:lnTo>
                    <a:lnTo>
                      <a:pt x="302" y="1284"/>
                    </a:lnTo>
                    <a:lnTo>
                      <a:pt x="318" y="1294"/>
                    </a:lnTo>
                    <a:lnTo>
                      <a:pt x="517" y="1294"/>
                    </a:lnTo>
                    <a:lnTo>
                      <a:pt x="715" y="1294"/>
                    </a:lnTo>
                    <a:lnTo>
                      <a:pt x="715" y="1294"/>
                    </a:lnTo>
                    <a:lnTo>
                      <a:pt x="731" y="1284"/>
                    </a:lnTo>
                    <a:lnTo>
                      <a:pt x="747" y="1274"/>
                    </a:lnTo>
                    <a:lnTo>
                      <a:pt x="759" y="1263"/>
                    </a:lnTo>
                    <a:lnTo>
                      <a:pt x="770" y="1251"/>
                    </a:lnTo>
                    <a:lnTo>
                      <a:pt x="786" y="1233"/>
                    </a:lnTo>
                    <a:lnTo>
                      <a:pt x="794" y="1219"/>
                    </a:lnTo>
                    <a:lnTo>
                      <a:pt x="794" y="1219"/>
                    </a:lnTo>
                    <a:lnTo>
                      <a:pt x="798" y="1209"/>
                    </a:lnTo>
                    <a:lnTo>
                      <a:pt x="802" y="1197"/>
                    </a:lnTo>
                    <a:lnTo>
                      <a:pt x="806" y="1170"/>
                    </a:lnTo>
                    <a:lnTo>
                      <a:pt x="808" y="1142"/>
                    </a:lnTo>
                    <a:lnTo>
                      <a:pt x="808" y="1118"/>
                    </a:lnTo>
                    <a:lnTo>
                      <a:pt x="808" y="1118"/>
                    </a:lnTo>
                    <a:lnTo>
                      <a:pt x="810" y="1106"/>
                    </a:lnTo>
                    <a:lnTo>
                      <a:pt x="812" y="1089"/>
                    </a:lnTo>
                    <a:lnTo>
                      <a:pt x="822" y="1053"/>
                    </a:lnTo>
                    <a:lnTo>
                      <a:pt x="836" y="1012"/>
                    </a:lnTo>
                    <a:lnTo>
                      <a:pt x="836" y="1012"/>
                    </a:lnTo>
                    <a:lnTo>
                      <a:pt x="968" y="739"/>
                    </a:lnTo>
                    <a:lnTo>
                      <a:pt x="968" y="739"/>
                    </a:lnTo>
                    <a:lnTo>
                      <a:pt x="984" y="711"/>
                    </a:lnTo>
                    <a:lnTo>
                      <a:pt x="996" y="680"/>
                    </a:lnTo>
                    <a:lnTo>
                      <a:pt x="996" y="680"/>
                    </a:lnTo>
                    <a:lnTo>
                      <a:pt x="1012" y="638"/>
                    </a:lnTo>
                    <a:lnTo>
                      <a:pt x="1023" y="591"/>
                    </a:lnTo>
                    <a:lnTo>
                      <a:pt x="1031" y="545"/>
                    </a:lnTo>
                    <a:lnTo>
                      <a:pt x="1033" y="496"/>
                    </a:lnTo>
                    <a:lnTo>
                      <a:pt x="1033" y="496"/>
                    </a:lnTo>
                    <a:lnTo>
                      <a:pt x="1033" y="472"/>
                    </a:lnTo>
                    <a:lnTo>
                      <a:pt x="1031" y="446"/>
                    </a:lnTo>
                    <a:lnTo>
                      <a:pt x="1027" y="421"/>
                    </a:lnTo>
                    <a:lnTo>
                      <a:pt x="1023" y="397"/>
                    </a:lnTo>
                    <a:lnTo>
                      <a:pt x="1016" y="373"/>
                    </a:lnTo>
                    <a:lnTo>
                      <a:pt x="1008" y="349"/>
                    </a:lnTo>
                    <a:lnTo>
                      <a:pt x="1000" y="326"/>
                    </a:lnTo>
                    <a:lnTo>
                      <a:pt x="992" y="304"/>
                    </a:lnTo>
                    <a:lnTo>
                      <a:pt x="982" y="282"/>
                    </a:lnTo>
                    <a:lnTo>
                      <a:pt x="970" y="260"/>
                    </a:lnTo>
                    <a:lnTo>
                      <a:pt x="944" y="219"/>
                    </a:lnTo>
                    <a:lnTo>
                      <a:pt x="913" y="181"/>
                    </a:lnTo>
                    <a:lnTo>
                      <a:pt x="881" y="146"/>
                    </a:lnTo>
                    <a:lnTo>
                      <a:pt x="844" y="114"/>
                    </a:lnTo>
                    <a:lnTo>
                      <a:pt x="804" y="85"/>
                    </a:lnTo>
                    <a:lnTo>
                      <a:pt x="761" y="59"/>
                    </a:lnTo>
                    <a:lnTo>
                      <a:pt x="717" y="39"/>
                    </a:lnTo>
                    <a:lnTo>
                      <a:pt x="668" y="23"/>
                    </a:lnTo>
                    <a:lnTo>
                      <a:pt x="644" y="15"/>
                    </a:lnTo>
                    <a:lnTo>
                      <a:pt x="620" y="11"/>
                    </a:lnTo>
                    <a:lnTo>
                      <a:pt x="595" y="5"/>
                    </a:lnTo>
                    <a:lnTo>
                      <a:pt x="569" y="2"/>
                    </a:lnTo>
                    <a:lnTo>
                      <a:pt x="543" y="0"/>
                    </a:lnTo>
                    <a:lnTo>
                      <a:pt x="517" y="0"/>
                    </a:lnTo>
                    <a:close/>
                  </a:path>
                </a:pathLst>
              </a:custGeom>
              <a:solidFill>
                <a:srgbClr val="F4F4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2" name="Freeform 186"/>
              <p:cNvSpPr>
                <a:spLocks/>
              </p:cNvSpPr>
              <p:nvPr/>
            </p:nvSpPr>
            <p:spPr bwMode="auto">
              <a:xfrm>
                <a:off x="2226" y="388"/>
                <a:ext cx="1030" cy="1294"/>
              </a:xfrm>
              <a:custGeom>
                <a:avLst/>
                <a:gdLst>
                  <a:gd name="T0" fmla="*/ 317 w 1030"/>
                  <a:gd name="T1" fmla="*/ 1294 h 1294"/>
                  <a:gd name="T2" fmla="*/ 285 w 1030"/>
                  <a:gd name="T3" fmla="*/ 1274 h 1294"/>
                  <a:gd name="T4" fmla="*/ 261 w 1030"/>
                  <a:gd name="T5" fmla="*/ 1251 h 1294"/>
                  <a:gd name="T6" fmla="*/ 236 w 1030"/>
                  <a:gd name="T7" fmla="*/ 1219 h 1294"/>
                  <a:gd name="T8" fmla="*/ 232 w 1030"/>
                  <a:gd name="T9" fmla="*/ 1209 h 1294"/>
                  <a:gd name="T10" fmla="*/ 226 w 1030"/>
                  <a:gd name="T11" fmla="*/ 1170 h 1294"/>
                  <a:gd name="T12" fmla="*/ 222 w 1030"/>
                  <a:gd name="T13" fmla="*/ 1118 h 1294"/>
                  <a:gd name="T14" fmla="*/ 222 w 1030"/>
                  <a:gd name="T15" fmla="*/ 1104 h 1294"/>
                  <a:gd name="T16" fmla="*/ 208 w 1030"/>
                  <a:gd name="T17" fmla="*/ 1053 h 1294"/>
                  <a:gd name="T18" fmla="*/ 196 w 1030"/>
                  <a:gd name="T19" fmla="*/ 1010 h 1294"/>
                  <a:gd name="T20" fmla="*/ 62 w 1030"/>
                  <a:gd name="T21" fmla="*/ 737 h 1294"/>
                  <a:gd name="T22" fmla="*/ 34 w 1030"/>
                  <a:gd name="T23" fmla="*/ 680 h 1294"/>
                  <a:gd name="T24" fmla="*/ 20 w 1030"/>
                  <a:gd name="T25" fmla="*/ 638 h 1294"/>
                  <a:gd name="T26" fmla="*/ 2 w 1030"/>
                  <a:gd name="T27" fmla="*/ 545 h 1294"/>
                  <a:gd name="T28" fmla="*/ 0 w 1030"/>
                  <a:gd name="T29" fmla="*/ 496 h 1294"/>
                  <a:gd name="T30" fmla="*/ 2 w 1030"/>
                  <a:gd name="T31" fmla="*/ 446 h 1294"/>
                  <a:gd name="T32" fmla="*/ 10 w 1030"/>
                  <a:gd name="T33" fmla="*/ 397 h 1294"/>
                  <a:gd name="T34" fmla="*/ 22 w 1030"/>
                  <a:gd name="T35" fmla="*/ 349 h 1294"/>
                  <a:gd name="T36" fmla="*/ 40 w 1030"/>
                  <a:gd name="T37" fmla="*/ 304 h 1294"/>
                  <a:gd name="T38" fmla="*/ 62 w 1030"/>
                  <a:gd name="T39" fmla="*/ 260 h 1294"/>
                  <a:gd name="T40" fmla="*/ 117 w 1030"/>
                  <a:gd name="T41" fmla="*/ 181 h 1294"/>
                  <a:gd name="T42" fmla="*/ 188 w 1030"/>
                  <a:gd name="T43" fmla="*/ 114 h 1294"/>
                  <a:gd name="T44" fmla="*/ 269 w 1030"/>
                  <a:gd name="T45" fmla="*/ 61 h 1294"/>
                  <a:gd name="T46" fmla="*/ 362 w 1030"/>
                  <a:gd name="T47" fmla="*/ 23 h 1294"/>
                  <a:gd name="T48" fmla="*/ 410 w 1030"/>
                  <a:gd name="T49" fmla="*/ 11 h 1294"/>
                  <a:gd name="T50" fmla="*/ 461 w 1030"/>
                  <a:gd name="T51" fmla="*/ 2 h 1294"/>
                  <a:gd name="T52" fmla="*/ 514 w 1030"/>
                  <a:gd name="T53" fmla="*/ 0 h 1294"/>
                  <a:gd name="T54" fmla="*/ 540 w 1030"/>
                  <a:gd name="T55" fmla="*/ 0 h 1294"/>
                  <a:gd name="T56" fmla="*/ 592 w 1030"/>
                  <a:gd name="T57" fmla="*/ 7 h 1294"/>
                  <a:gd name="T58" fmla="*/ 641 w 1030"/>
                  <a:gd name="T59" fmla="*/ 17 h 1294"/>
                  <a:gd name="T60" fmla="*/ 714 w 1030"/>
                  <a:gd name="T61" fmla="*/ 39 h 1294"/>
                  <a:gd name="T62" fmla="*/ 801 w 1030"/>
                  <a:gd name="T63" fmla="*/ 85 h 1294"/>
                  <a:gd name="T64" fmla="*/ 878 w 1030"/>
                  <a:gd name="T65" fmla="*/ 146 h 1294"/>
                  <a:gd name="T66" fmla="*/ 941 w 1030"/>
                  <a:gd name="T67" fmla="*/ 219 h 1294"/>
                  <a:gd name="T68" fmla="*/ 977 w 1030"/>
                  <a:gd name="T69" fmla="*/ 282 h 1294"/>
                  <a:gd name="T70" fmla="*/ 997 w 1030"/>
                  <a:gd name="T71" fmla="*/ 326 h 1294"/>
                  <a:gd name="T72" fmla="*/ 1013 w 1030"/>
                  <a:gd name="T73" fmla="*/ 373 h 1294"/>
                  <a:gd name="T74" fmla="*/ 1024 w 1030"/>
                  <a:gd name="T75" fmla="*/ 421 h 1294"/>
                  <a:gd name="T76" fmla="*/ 1028 w 1030"/>
                  <a:gd name="T77" fmla="*/ 472 h 1294"/>
                  <a:gd name="T78" fmla="*/ 1030 w 1030"/>
                  <a:gd name="T79" fmla="*/ 496 h 1294"/>
                  <a:gd name="T80" fmla="*/ 1020 w 1030"/>
                  <a:gd name="T81" fmla="*/ 591 h 1294"/>
                  <a:gd name="T82" fmla="*/ 993 w 1030"/>
                  <a:gd name="T83" fmla="*/ 680 h 1294"/>
                  <a:gd name="T84" fmla="*/ 979 w 1030"/>
                  <a:gd name="T85" fmla="*/ 711 h 1294"/>
                  <a:gd name="T86" fmla="*/ 965 w 1030"/>
                  <a:gd name="T87" fmla="*/ 737 h 1294"/>
                  <a:gd name="T88" fmla="*/ 831 w 1030"/>
                  <a:gd name="T89" fmla="*/ 1010 h 1294"/>
                  <a:gd name="T90" fmla="*/ 809 w 1030"/>
                  <a:gd name="T91" fmla="*/ 1087 h 1294"/>
                  <a:gd name="T92" fmla="*/ 805 w 1030"/>
                  <a:gd name="T93" fmla="*/ 1118 h 1294"/>
                  <a:gd name="T94" fmla="*/ 805 w 1030"/>
                  <a:gd name="T95" fmla="*/ 1142 h 1294"/>
                  <a:gd name="T96" fmla="*/ 797 w 1030"/>
                  <a:gd name="T97" fmla="*/ 1197 h 1294"/>
                  <a:gd name="T98" fmla="*/ 791 w 1030"/>
                  <a:gd name="T99" fmla="*/ 1219 h 1294"/>
                  <a:gd name="T100" fmla="*/ 783 w 1030"/>
                  <a:gd name="T101" fmla="*/ 1233 h 1294"/>
                  <a:gd name="T102" fmla="*/ 756 w 1030"/>
                  <a:gd name="T103" fmla="*/ 1261 h 1294"/>
                  <a:gd name="T104" fmla="*/ 728 w 1030"/>
                  <a:gd name="T105" fmla="*/ 1284 h 1294"/>
                  <a:gd name="T106" fmla="*/ 514 w 1030"/>
                  <a:gd name="T107" fmla="*/ 1294 h 12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030" h="1294">
                    <a:moveTo>
                      <a:pt x="317" y="1294"/>
                    </a:moveTo>
                    <a:lnTo>
                      <a:pt x="317" y="1294"/>
                    </a:lnTo>
                    <a:lnTo>
                      <a:pt x="299" y="1284"/>
                    </a:lnTo>
                    <a:lnTo>
                      <a:pt x="285" y="1274"/>
                    </a:lnTo>
                    <a:lnTo>
                      <a:pt x="271" y="1261"/>
                    </a:lnTo>
                    <a:lnTo>
                      <a:pt x="261" y="1251"/>
                    </a:lnTo>
                    <a:lnTo>
                      <a:pt x="246" y="1233"/>
                    </a:lnTo>
                    <a:lnTo>
                      <a:pt x="236" y="1219"/>
                    </a:lnTo>
                    <a:lnTo>
                      <a:pt x="236" y="1219"/>
                    </a:lnTo>
                    <a:lnTo>
                      <a:pt x="232" y="1209"/>
                    </a:lnTo>
                    <a:lnTo>
                      <a:pt x="230" y="1197"/>
                    </a:lnTo>
                    <a:lnTo>
                      <a:pt x="226" y="1170"/>
                    </a:lnTo>
                    <a:lnTo>
                      <a:pt x="222" y="1142"/>
                    </a:lnTo>
                    <a:lnTo>
                      <a:pt x="222" y="1118"/>
                    </a:lnTo>
                    <a:lnTo>
                      <a:pt x="222" y="1118"/>
                    </a:lnTo>
                    <a:lnTo>
                      <a:pt x="222" y="1104"/>
                    </a:lnTo>
                    <a:lnTo>
                      <a:pt x="218" y="1087"/>
                    </a:lnTo>
                    <a:lnTo>
                      <a:pt x="208" y="1053"/>
                    </a:lnTo>
                    <a:lnTo>
                      <a:pt x="196" y="1010"/>
                    </a:lnTo>
                    <a:lnTo>
                      <a:pt x="196" y="1010"/>
                    </a:lnTo>
                    <a:lnTo>
                      <a:pt x="62" y="737"/>
                    </a:lnTo>
                    <a:lnTo>
                      <a:pt x="62" y="737"/>
                    </a:lnTo>
                    <a:lnTo>
                      <a:pt x="48" y="711"/>
                    </a:lnTo>
                    <a:lnTo>
                      <a:pt x="34" y="680"/>
                    </a:lnTo>
                    <a:lnTo>
                      <a:pt x="34" y="680"/>
                    </a:lnTo>
                    <a:lnTo>
                      <a:pt x="20" y="638"/>
                    </a:lnTo>
                    <a:lnTo>
                      <a:pt x="8" y="591"/>
                    </a:lnTo>
                    <a:lnTo>
                      <a:pt x="2" y="545"/>
                    </a:lnTo>
                    <a:lnTo>
                      <a:pt x="0" y="496"/>
                    </a:lnTo>
                    <a:lnTo>
                      <a:pt x="0" y="496"/>
                    </a:lnTo>
                    <a:lnTo>
                      <a:pt x="0" y="472"/>
                    </a:lnTo>
                    <a:lnTo>
                      <a:pt x="2" y="446"/>
                    </a:lnTo>
                    <a:lnTo>
                      <a:pt x="6" y="421"/>
                    </a:lnTo>
                    <a:lnTo>
                      <a:pt x="10" y="397"/>
                    </a:lnTo>
                    <a:lnTo>
                      <a:pt x="16" y="373"/>
                    </a:lnTo>
                    <a:lnTo>
                      <a:pt x="22" y="349"/>
                    </a:lnTo>
                    <a:lnTo>
                      <a:pt x="30" y="326"/>
                    </a:lnTo>
                    <a:lnTo>
                      <a:pt x="40" y="304"/>
                    </a:lnTo>
                    <a:lnTo>
                      <a:pt x="50" y="282"/>
                    </a:lnTo>
                    <a:lnTo>
                      <a:pt x="62" y="260"/>
                    </a:lnTo>
                    <a:lnTo>
                      <a:pt x="87" y="219"/>
                    </a:lnTo>
                    <a:lnTo>
                      <a:pt x="117" y="181"/>
                    </a:lnTo>
                    <a:lnTo>
                      <a:pt x="151" y="146"/>
                    </a:lnTo>
                    <a:lnTo>
                      <a:pt x="188" y="114"/>
                    </a:lnTo>
                    <a:lnTo>
                      <a:pt x="226" y="85"/>
                    </a:lnTo>
                    <a:lnTo>
                      <a:pt x="269" y="61"/>
                    </a:lnTo>
                    <a:lnTo>
                      <a:pt x="315" y="39"/>
                    </a:lnTo>
                    <a:lnTo>
                      <a:pt x="362" y="23"/>
                    </a:lnTo>
                    <a:lnTo>
                      <a:pt x="386" y="17"/>
                    </a:lnTo>
                    <a:lnTo>
                      <a:pt x="410" y="11"/>
                    </a:lnTo>
                    <a:lnTo>
                      <a:pt x="437" y="7"/>
                    </a:lnTo>
                    <a:lnTo>
                      <a:pt x="461" y="2"/>
                    </a:lnTo>
                    <a:lnTo>
                      <a:pt x="487" y="0"/>
                    </a:lnTo>
                    <a:lnTo>
                      <a:pt x="514" y="0"/>
                    </a:lnTo>
                    <a:lnTo>
                      <a:pt x="514" y="0"/>
                    </a:lnTo>
                    <a:lnTo>
                      <a:pt x="540" y="0"/>
                    </a:lnTo>
                    <a:lnTo>
                      <a:pt x="566" y="2"/>
                    </a:lnTo>
                    <a:lnTo>
                      <a:pt x="592" y="7"/>
                    </a:lnTo>
                    <a:lnTo>
                      <a:pt x="617" y="11"/>
                    </a:lnTo>
                    <a:lnTo>
                      <a:pt x="641" y="17"/>
                    </a:lnTo>
                    <a:lnTo>
                      <a:pt x="665" y="23"/>
                    </a:lnTo>
                    <a:lnTo>
                      <a:pt x="714" y="39"/>
                    </a:lnTo>
                    <a:lnTo>
                      <a:pt x="758" y="61"/>
                    </a:lnTo>
                    <a:lnTo>
                      <a:pt x="801" y="85"/>
                    </a:lnTo>
                    <a:lnTo>
                      <a:pt x="839" y="114"/>
                    </a:lnTo>
                    <a:lnTo>
                      <a:pt x="878" y="146"/>
                    </a:lnTo>
                    <a:lnTo>
                      <a:pt x="910" y="181"/>
                    </a:lnTo>
                    <a:lnTo>
                      <a:pt x="941" y="219"/>
                    </a:lnTo>
                    <a:lnTo>
                      <a:pt x="967" y="260"/>
                    </a:lnTo>
                    <a:lnTo>
                      <a:pt x="977" y="282"/>
                    </a:lnTo>
                    <a:lnTo>
                      <a:pt x="987" y="304"/>
                    </a:lnTo>
                    <a:lnTo>
                      <a:pt x="997" y="326"/>
                    </a:lnTo>
                    <a:lnTo>
                      <a:pt x="1005" y="349"/>
                    </a:lnTo>
                    <a:lnTo>
                      <a:pt x="1013" y="373"/>
                    </a:lnTo>
                    <a:lnTo>
                      <a:pt x="1017" y="397"/>
                    </a:lnTo>
                    <a:lnTo>
                      <a:pt x="1024" y="421"/>
                    </a:lnTo>
                    <a:lnTo>
                      <a:pt x="1026" y="446"/>
                    </a:lnTo>
                    <a:lnTo>
                      <a:pt x="1028" y="472"/>
                    </a:lnTo>
                    <a:lnTo>
                      <a:pt x="1030" y="496"/>
                    </a:lnTo>
                    <a:lnTo>
                      <a:pt x="1030" y="496"/>
                    </a:lnTo>
                    <a:lnTo>
                      <a:pt x="1026" y="545"/>
                    </a:lnTo>
                    <a:lnTo>
                      <a:pt x="1020" y="591"/>
                    </a:lnTo>
                    <a:lnTo>
                      <a:pt x="1007" y="638"/>
                    </a:lnTo>
                    <a:lnTo>
                      <a:pt x="993" y="680"/>
                    </a:lnTo>
                    <a:lnTo>
                      <a:pt x="993" y="680"/>
                    </a:lnTo>
                    <a:lnTo>
                      <a:pt x="979" y="711"/>
                    </a:lnTo>
                    <a:lnTo>
                      <a:pt x="965" y="737"/>
                    </a:lnTo>
                    <a:lnTo>
                      <a:pt x="965" y="737"/>
                    </a:lnTo>
                    <a:lnTo>
                      <a:pt x="831" y="1010"/>
                    </a:lnTo>
                    <a:lnTo>
                      <a:pt x="831" y="1010"/>
                    </a:lnTo>
                    <a:lnTo>
                      <a:pt x="819" y="1053"/>
                    </a:lnTo>
                    <a:lnTo>
                      <a:pt x="809" y="1087"/>
                    </a:lnTo>
                    <a:lnTo>
                      <a:pt x="807" y="1104"/>
                    </a:lnTo>
                    <a:lnTo>
                      <a:pt x="805" y="1118"/>
                    </a:lnTo>
                    <a:lnTo>
                      <a:pt x="805" y="1118"/>
                    </a:lnTo>
                    <a:lnTo>
                      <a:pt x="805" y="1142"/>
                    </a:lnTo>
                    <a:lnTo>
                      <a:pt x="803" y="1170"/>
                    </a:lnTo>
                    <a:lnTo>
                      <a:pt x="797" y="1197"/>
                    </a:lnTo>
                    <a:lnTo>
                      <a:pt x="795" y="1209"/>
                    </a:lnTo>
                    <a:lnTo>
                      <a:pt x="791" y="1219"/>
                    </a:lnTo>
                    <a:lnTo>
                      <a:pt x="791" y="1219"/>
                    </a:lnTo>
                    <a:lnTo>
                      <a:pt x="783" y="1233"/>
                    </a:lnTo>
                    <a:lnTo>
                      <a:pt x="767" y="1251"/>
                    </a:lnTo>
                    <a:lnTo>
                      <a:pt x="756" y="1261"/>
                    </a:lnTo>
                    <a:lnTo>
                      <a:pt x="744" y="1274"/>
                    </a:lnTo>
                    <a:lnTo>
                      <a:pt x="728" y="1284"/>
                    </a:lnTo>
                    <a:lnTo>
                      <a:pt x="712" y="1294"/>
                    </a:lnTo>
                    <a:lnTo>
                      <a:pt x="514" y="1294"/>
                    </a:lnTo>
                    <a:lnTo>
                      <a:pt x="317" y="1294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3" name="Freeform 187"/>
              <p:cNvSpPr>
                <a:spLocks/>
              </p:cNvSpPr>
              <p:nvPr/>
            </p:nvSpPr>
            <p:spPr bwMode="auto">
              <a:xfrm>
                <a:off x="2223" y="388"/>
                <a:ext cx="1033" cy="1294"/>
              </a:xfrm>
              <a:custGeom>
                <a:avLst/>
                <a:gdLst>
                  <a:gd name="T0" fmla="*/ 517 w 1033"/>
                  <a:gd name="T1" fmla="*/ 0 h 1294"/>
                  <a:gd name="T2" fmla="*/ 464 w 1033"/>
                  <a:gd name="T3" fmla="*/ 2 h 1294"/>
                  <a:gd name="T4" fmla="*/ 413 w 1033"/>
                  <a:gd name="T5" fmla="*/ 11 h 1294"/>
                  <a:gd name="T6" fmla="*/ 365 w 1033"/>
                  <a:gd name="T7" fmla="*/ 23 h 1294"/>
                  <a:gd name="T8" fmla="*/ 272 w 1033"/>
                  <a:gd name="T9" fmla="*/ 59 h 1294"/>
                  <a:gd name="T10" fmla="*/ 189 w 1033"/>
                  <a:gd name="T11" fmla="*/ 114 h 1294"/>
                  <a:gd name="T12" fmla="*/ 120 w 1033"/>
                  <a:gd name="T13" fmla="*/ 181 h 1294"/>
                  <a:gd name="T14" fmla="*/ 63 w 1033"/>
                  <a:gd name="T15" fmla="*/ 260 h 1294"/>
                  <a:gd name="T16" fmla="*/ 41 w 1033"/>
                  <a:gd name="T17" fmla="*/ 304 h 1294"/>
                  <a:gd name="T18" fmla="*/ 25 w 1033"/>
                  <a:gd name="T19" fmla="*/ 349 h 1294"/>
                  <a:gd name="T20" fmla="*/ 11 w 1033"/>
                  <a:gd name="T21" fmla="*/ 397 h 1294"/>
                  <a:gd name="T22" fmla="*/ 5 w 1033"/>
                  <a:gd name="T23" fmla="*/ 446 h 1294"/>
                  <a:gd name="T24" fmla="*/ 0 w 1033"/>
                  <a:gd name="T25" fmla="*/ 496 h 1294"/>
                  <a:gd name="T26" fmla="*/ 3 w 1033"/>
                  <a:gd name="T27" fmla="*/ 545 h 1294"/>
                  <a:gd name="T28" fmla="*/ 21 w 1033"/>
                  <a:gd name="T29" fmla="*/ 638 h 1294"/>
                  <a:gd name="T30" fmla="*/ 37 w 1033"/>
                  <a:gd name="T31" fmla="*/ 680 h 1294"/>
                  <a:gd name="T32" fmla="*/ 65 w 1033"/>
                  <a:gd name="T33" fmla="*/ 739 h 1294"/>
                  <a:gd name="T34" fmla="*/ 199 w 1033"/>
                  <a:gd name="T35" fmla="*/ 1012 h 1294"/>
                  <a:gd name="T36" fmla="*/ 211 w 1033"/>
                  <a:gd name="T37" fmla="*/ 1053 h 1294"/>
                  <a:gd name="T38" fmla="*/ 223 w 1033"/>
                  <a:gd name="T39" fmla="*/ 1106 h 1294"/>
                  <a:gd name="T40" fmla="*/ 225 w 1033"/>
                  <a:gd name="T41" fmla="*/ 1118 h 1294"/>
                  <a:gd name="T42" fmla="*/ 227 w 1033"/>
                  <a:gd name="T43" fmla="*/ 1170 h 1294"/>
                  <a:gd name="T44" fmla="*/ 235 w 1033"/>
                  <a:gd name="T45" fmla="*/ 1209 h 1294"/>
                  <a:gd name="T46" fmla="*/ 239 w 1033"/>
                  <a:gd name="T47" fmla="*/ 1219 h 1294"/>
                  <a:gd name="T48" fmla="*/ 264 w 1033"/>
                  <a:gd name="T49" fmla="*/ 1251 h 1294"/>
                  <a:gd name="T50" fmla="*/ 286 w 1033"/>
                  <a:gd name="T51" fmla="*/ 1274 h 1294"/>
                  <a:gd name="T52" fmla="*/ 318 w 1033"/>
                  <a:gd name="T53" fmla="*/ 1294 h 1294"/>
                  <a:gd name="T54" fmla="*/ 715 w 1033"/>
                  <a:gd name="T55" fmla="*/ 1294 h 1294"/>
                  <a:gd name="T56" fmla="*/ 731 w 1033"/>
                  <a:gd name="T57" fmla="*/ 1284 h 1294"/>
                  <a:gd name="T58" fmla="*/ 759 w 1033"/>
                  <a:gd name="T59" fmla="*/ 1263 h 1294"/>
                  <a:gd name="T60" fmla="*/ 786 w 1033"/>
                  <a:gd name="T61" fmla="*/ 1233 h 1294"/>
                  <a:gd name="T62" fmla="*/ 794 w 1033"/>
                  <a:gd name="T63" fmla="*/ 1219 h 1294"/>
                  <a:gd name="T64" fmla="*/ 802 w 1033"/>
                  <a:gd name="T65" fmla="*/ 1197 h 1294"/>
                  <a:gd name="T66" fmla="*/ 808 w 1033"/>
                  <a:gd name="T67" fmla="*/ 1142 h 1294"/>
                  <a:gd name="T68" fmla="*/ 808 w 1033"/>
                  <a:gd name="T69" fmla="*/ 1118 h 1294"/>
                  <a:gd name="T70" fmla="*/ 812 w 1033"/>
                  <a:gd name="T71" fmla="*/ 1089 h 1294"/>
                  <a:gd name="T72" fmla="*/ 836 w 1033"/>
                  <a:gd name="T73" fmla="*/ 1012 h 1294"/>
                  <a:gd name="T74" fmla="*/ 968 w 1033"/>
                  <a:gd name="T75" fmla="*/ 739 h 1294"/>
                  <a:gd name="T76" fmla="*/ 984 w 1033"/>
                  <a:gd name="T77" fmla="*/ 711 h 1294"/>
                  <a:gd name="T78" fmla="*/ 996 w 1033"/>
                  <a:gd name="T79" fmla="*/ 680 h 1294"/>
                  <a:gd name="T80" fmla="*/ 1023 w 1033"/>
                  <a:gd name="T81" fmla="*/ 591 h 1294"/>
                  <a:gd name="T82" fmla="*/ 1033 w 1033"/>
                  <a:gd name="T83" fmla="*/ 496 h 1294"/>
                  <a:gd name="T84" fmla="*/ 1033 w 1033"/>
                  <a:gd name="T85" fmla="*/ 472 h 1294"/>
                  <a:gd name="T86" fmla="*/ 1027 w 1033"/>
                  <a:gd name="T87" fmla="*/ 421 h 1294"/>
                  <a:gd name="T88" fmla="*/ 1016 w 1033"/>
                  <a:gd name="T89" fmla="*/ 373 h 1294"/>
                  <a:gd name="T90" fmla="*/ 1000 w 1033"/>
                  <a:gd name="T91" fmla="*/ 326 h 1294"/>
                  <a:gd name="T92" fmla="*/ 982 w 1033"/>
                  <a:gd name="T93" fmla="*/ 282 h 1294"/>
                  <a:gd name="T94" fmla="*/ 944 w 1033"/>
                  <a:gd name="T95" fmla="*/ 219 h 1294"/>
                  <a:gd name="T96" fmla="*/ 881 w 1033"/>
                  <a:gd name="T97" fmla="*/ 146 h 1294"/>
                  <a:gd name="T98" fmla="*/ 804 w 1033"/>
                  <a:gd name="T99" fmla="*/ 85 h 1294"/>
                  <a:gd name="T100" fmla="*/ 717 w 1033"/>
                  <a:gd name="T101" fmla="*/ 39 h 1294"/>
                  <a:gd name="T102" fmla="*/ 644 w 1033"/>
                  <a:gd name="T103" fmla="*/ 15 h 1294"/>
                  <a:gd name="T104" fmla="*/ 595 w 1033"/>
                  <a:gd name="T105" fmla="*/ 5 h 1294"/>
                  <a:gd name="T106" fmla="*/ 543 w 1033"/>
                  <a:gd name="T107" fmla="*/ 0 h 12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033" h="1294">
                    <a:moveTo>
                      <a:pt x="517" y="0"/>
                    </a:moveTo>
                    <a:lnTo>
                      <a:pt x="517" y="0"/>
                    </a:lnTo>
                    <a:lnTo>
                      <a:pt x="490" y="0"/>
                    </a:lnTo>
                    <a:lnTo>
                      <a:pt x="464" y="2"/>
                    </a:lnTo>
                    <a:lnTo>
                      <a:pt x="440" y="5"/>
                    </a:lnTo>
                    <a:lnTo>
                      <a:pt x="413" y="11"/>
                    </a:lnTo>
                    <a:lnTo>
                      <a:pt x="389" y="15"/>
                    </a:lnTo>
                    <a:lnTo>
                      <a:pt x="365" y="23"/>
                    </a:lnTo>
                    <a:lnTo>
                      <a:pt x="316" y="39"/>
                    </a:lnTo>
                    <a:lnTo>
                      <a:pt x="272" y="59"/>
                    </a:lnTo>
                    <a:lnTo>
                      <a:pt x="229" y="85"/>
                    </a:lnTo>
                    <a:lnTo>
                      <a:pt x="189" y="114"/>
                    </a:lnTo>
                    <a:lnTo>
                      <a:pt x="152" y="146"/>
                    </a:lnTo>
                    <a:lnTo>
                      <a:pt x="120" y="181"/>
                    </a:lnTo>
                    <a:lnTo>
                      <a:pt x="90" y="219"/>
                    </a:lnTo>
                    <a:lnTo>
                      <a:pt x="63" y="260"/>
                    </a:lnTo>
                    <a:lnTo>
                      <a:pt x="53" y="282"/>
                    </a:lnTo>
                    <a:lnTo>
                      <a:pt x="41" y="304"/>
                    </a:lnTo>
                    <a:lnTo>
                      <a:pt x="33" y="326"/>
                    </a:lnTo>
                    <a:lnTo>
                      <a:pt x="25" y="349"/>
                    </a:lnTo>
                    <a:lnTo>
                      <a:pt x="17" y="373"/>
                    </a:lnTo>
                    <a:lnTo>
                      <a:pt x="11" y="397"/>
                    </a:lnTo>
                    <a:lnTo>
                      <a:pt x="7" y="421"/>
                    </a:lnTo>
                    <a:lnTo>
                      <a:pt x="5" y="446"/>
                    </a:lnTo>
                    <a:lnTo>
                      <a:pt x="3" y="472"/>
                    </a:lnTo>
                    <a:lnTo>
                      <a:pt x="0" y="496"/>
                    </a:lnTo>
                    <a:lnTo>
                      <a:pt x="0" y="496"/>
                    </a:lnTo>
                    <a:lnTo>
                      <a:pt x="3" y="545"/>
                    </a:lnTo>
                    <a:lnTo>
                      <a:pt x="11" y="591"/>
                    </a:lnTo>
                    <a:lnTo>
                      <a:pt x="21" y="638"/>
                    </a:lnTo>
                    <a:lnTo>
                      <a:pt x="37" y="680"/>
                    </a:lnTo>
                    <a:lnTo>
                      <a:pt x="37" y="680"/>
                    </a:lnTo>
                    <a:lnTo>
                      <a:pt x="51" y="711"/>
                    </a:lnTo>
                    <a:lnTo>
                      <a:pt x="65" y="739"/>
                    </a:lnTo>
                    <a:lnTo>
                      <a:pt x="65" y="739"/>
                    </a:lnTo>
                    <a:lnTo>
                      <a:pt x="199" y="1012"/>
                    </a:lnTo>
                    <a:lnTo>
                      <a:pt x="199" y="1012"/>
                    </a:lnTo>
                    <a:lnTo>
                      <a:pt x="211" y="1053"/>
                    </a:lnTo>
                    <a:lnTo>
                      <a:pt x="221" y="1089"/>
                    </a:lnTo>
                    <a:lnTo>
                      <a:pt x="223" y="1106"/>
                    </a:lnTo>
                    <a:lnTo>
                      <a:pt x="225" y="1118"/>
                    </a:lnTo>
                    <a:lnTo>
                      <a:pt x="225" y="1118"/>
                    </a:lnTo>
                    <a:lnTo>
                      <a:pt x="225" y="1142"/>
                    </a:lnTo>
                    <a:lnTo>
                      <a:pt x="227" y="1170"/>
                    </a:lnTo>
                    <a:lnTo>
                      <a:pt x="233" y="1197"/>
                    </a:lnTo>
                    <a:lnTo>
                      <a:pt x="235" y="1209"/>
                    </a:lnTo>
                    <a:lnTo>
                      <a:pt x="239" y="1219"/>
                    </a:lnTo>
                    <a:lnTo>
                      <a:pt x="239" y="1219"/>
                    </a:lnTo>
                    <a:lnTo>
                      <a:pt x="247" y="1233"/>
                    </a:lnTo>
                    <a:lnTo>
                      <a:pt x="264" y="1251"/>
                    </a:lnTo>
                    <a:lnTo>
                      <a:pt x="274" y="1263"/>
                    </a:lnTo>
                    <a:lnTo>
                      <a:pt x="286" y="1274"/>
                    </a:lnTo>
                    <a:lnTo>
                      <a:pt x="302" y="1284"/>
                    </a:lnTo>
                    <a:lnTo>
                      <a:pt x="318" y="1294"/>
                    </a:lnTo>
                    <a:lnTo>
                      <a:pt x="517" y="1294"/>
                    </a:lnTo>
                    <a:lnTo>
                      <a:pt x="715" y="1294"/>
                    </a:lnTo>
                    <a:lnTo>
                      <a:pt x="715" y="1294"/>
                    </a:lnTo>
                    <a:lnTo>
                      <a:pt x="731" y="1284"/>
                    </a:lnTo>
                    <a:lnTo>
                      <a:pt x="747" y="1274"/>
                    </a:lnTo>
                    <a:lnTo>
                      <a:pt x="759" y="1263"/>
                    </a:lnTo>
                    <a:lnTo>
                      <a:pt x="770" y="1251"/>
                    </a:lnTo>
                    <a:lnTo>
                      <a:pt x="786" y="1233"/>
                    </a:lnTo>
                    <a:lnTo>
                      <a:pt x="794" y="1219"/>
                    </a:lnTo>
                    <a:lnTo>
                      <a:pt x="794" y="1219"/>
                    </a:lnTo>
                    <a:lnTo>
                      <a:pt x="798" y="1209"/>
                    </a:lnTo>
                    <a:lnTo>
                      <a:pt x="802" y="1197"/>
                    </a:lnTo>
                    <a:lnTo>
                      <a:pt x="806" y="1170"/>
                    </a:lnTo>
                    <a:lnTo>
                      <a:pt x="808" y="1142"/>
                    </a:lnTo>
                    <a:lnTo>
                      <a:pt x="808" y="1118"/>
                    </a:lnTo>
                    <a:lnTo>
                      <a:pt x="808" y="1118"/>
                    </a:lnTo>
                    <a:lnTo>
                      <a:pt x="810" y="1106"/>
                    </a:lnTo>
                    <a:lnTo>
                      <a:pt x="812" y="1089"/>
                    </a:lnTo>
                    <a:lnTo>
                      <a:pt x="822" y="1053"/>
                    </a:lnTo>
                    <a:lnTo>
                      <a:pt x="836" y="1012"/>
                    </a:lnTo>
                    <a:lnTo>
                      <a:pt x="836" y="1012"/>
                    </a:lnTo>
                    <a:lnTo>
                      <a:pt x="968" y="739"/>
                    </a:lnTo>
                    <a:lnTo>
                      <a:pt x="968" y="739"/>
                    </a:lnTo>
                    <a:lnTo>
                      <a:pt x="984" y="711"/>
                    </a:lnTo>
                    <a:lnTo>
                      <a:pt x="996" y="680"/>
                    </a:lnTo>
                    <a:lnTo>
                      <a:pt x="996" y="680"/>
                    </a:lnTo>
                    <a:lnTo>
                      <a:pt x="1012" y="638"/>
                    </a:lnTo>
                    <a:lnTo>
                      <a:pt x="1023" y="591"/>
                    </a:lnTo>
                    <a:lnTo>
                      <a:pt x="1031" y="545"/>
                    </a:lnTo>
                    <a:lnTo>
                      <a:pt x="1033" y="496"/>
                    </a:lnTo>
                    <a:lnTo>
                      <a:pt x="1033" y="496"/>
                    </a:lnTo>
                    <a:lnTo>
                      <a:pt x="1033" y="472"/>
                    </a:lnTo>
                    <a:lnTo>
                      <a:pt x="1031" y="446"/>
                    </a:lnTo>
                    <a:lnTo>
                      <a:pt x="1027" y="421"/>
                    </a:lnTo>
                    <a:lnTo>
                      <a:pt x="1023" y="397"/>
                    </a:lnTo>
                    <a:lnTo>
                      <a:pt x="1016" y="373"/>
                    </a:lnTo>
                    <a:lnTo>
                      <a:pt x="1008" y="349"/>
                    </a:lnTo>
                    <a:lnTo>
                      <a:pt x="1000" y="326"/>
                    </a:lnTo>
                    <a:lnTo>
                      <a:pt x="992" y="304"/>
                    </a:lnTo>
                    <a:lnTo>
                      <a:pt x="982" y="282"/>
                    </a:lnTo>
                    <a:lnTo>
                      <a:pt x="970" y="260"/>
                    </a:lnTo>
                    <a:lnTo>
                      <a:pt x="944" y="219"/>
                    </a:lnTo>
                    <a:lnTo>
                      <a:pt x="913" y="181"/>
                    </a:lnTo>
                    <a:lnTo>
                      <a:pt x="881" y="146"/>
                    </a:lnTo>
                    <a:lnTo>
                      <a:pt x="844" y="114"/>
                    </a:lnTo>
                    <a:lnTo>
                      <a:pt x="804" y="85"/>
                    </a:lnTo>
                    <a:lnTo>
                      <a:pt x="761" y="59"/>
                    </a:lnTo>
                    <a:lnTo>
                      <a:pt x="717" y="39"/>
                    </a:lnTo>
                    <a:lnTo>
                      <a:pt x="668" y="23"/>
                    </a:lnTo>
                    <a:lnTo>
                      <a:pt x="644" y="15"/>
                    </a:lnTo>
                    <a:lnTo>
                      <a:pt x="620" y="11"/>
                    </a:lnTo>
                    <a:lnTo>
                      <a:pt x="595" y="5"/>
                    </a:lnTo>
                    <a:lnTo>
                      <a:pt x="569" y="2"/>
                    </a:lnTo>
                    <a:lnTo>
                      <a:pt x="543" y="0"/>
                    </a:lnTo>
                    <a:lnTo>
                      <a:pt x="51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4" name="Freeform 188"/>
              <p:cNvSpPr>
                <a:spLocks noEditPoints="1"/>
              </p:cNvSpPr>
              <p:nvPr/>
            </p:nvSpPr>
            <p:spPr bwMode="auto">
              <a:xfrm>
                <a:off x="2226" y="388"/>
                <a:ext cx="1030" cy="1294"/>
              </a:xfrm>
              <a:custGeom>
                <a:avLst/>
                <a:gdLst>
                  <a:gd name="T0" fmla="*/ 285 w 1030"/>
                  <a:gd name="T1" fmla="*/ 1271 h 1294"/>
                  <a:gd name="T2" fmla="*/ 238 w 1030"/>
                  <a:gd name="T3" fmla="*/ 1217 h 1294"/>
                  <a:gd name="T4" fmla="*/ 226 w 1030"/>
                  <a:gd name="T5" fmla="*/ 1168 h 1294"/>
                  <a:gd name="T6" fmla="*/ 222 w 1030"/>
                  <a:gd name="T7" fmla="*/ 1104 h 1294"/>
                  <a:gd name="T8" fmla="*/ 196 w 1030"/>
                  <a:gd name="T9" fmla="*/ 1010 h 1294"/>
                  <a:gd name="T10" fmla="*/ 36 w 1030"/>
                  <a:gd name="T11" fmla="*/ 680 h 1294"/>
                  <a:gd name="T12" fmla="*/ 2 w 1030"/>
                  <a:gd name="T13" fmla="*/ 545 h 1294"/>
                  <a:gd name="T14" fmla="*/ 2 w 1030"/>
                  <a:gd name="T15" fmla="*/ 446 h 1294"/>
                  <a:gd name="T16" fmla="*/ 22 w 1030"/>
                  <a:gd name="T17" fmla="*/ 349 h 1294"/>
                  <a:gd name="T18" fmla="*/ 62 w 1030"/>
                  <a:gd name="T19" fmla="*/ 260 h 1294"/>
                  <a:gd name="T20" fmla="*/ 188 w 1030"/>
                  <a:gd name="T21" fmla="*/ 114 h 1294"/>
                  <a:gd name="T22" fmla="*/ 362 w 1030"/>
                  <a:gd name="T23" fmla="*/ 23 h 1294"/>
                  <a:gd name="T24" fmla="*/ 461 w 1030"/>
                  <a:gd name="T25" fmla="*/ 2 h 1294"/>
                  <a:gd name="T26" fmla="*/ 540 w 1030"/>
                  <a:gd name="T27" fmla="*/ 2 h 1294"/>
                  <a:gd name="T28" fmla="*/ 641 w 1030"/>
                  <a:gd name="T29" fmla="*/ 17 h 1294"/>
                  <a:gd name="T30" fmla="*/ 801 w 1030"/>
                  <a:gd name="T31" fmla="*/ 85 h 1294"/>
                  <a:gd name="T32" fmla="*/ 941 w 1030"/>
                  <a:gd name="T33" fmla="*/ 219 h 1294"/>
                  <a:gd name="T34" fmla="*/ 997 w 1030"/>
                  <a:gd name="T35" fmla="*/ 326 h 1294"/>
                  <a:gd name="T36" fmla="*/ 1022 w 1030"/>
                  <a:gd name="T37" fmla="*/ 421 h 1294"/>
                  <a:gd name="T38" fmla="*/ 1028 w 1030"/>
                  <a:gd name="T39" fmla="*/ 496 h 1294"/>
                  <a:gd name="T40" fmla="*/ 991 w 1030"/>
                  <a:gd name="T41" fmla="*/ 680 h 1294"/>
                  <a:gd name="T42" fmla="*/ 965 w 1030"/>
                  <a:gd name="T43" fmla="*/ 737 h 1294"/>
                  <a:gd name="T44" fmla="*/ 809 w 1030"/>
                  <a:gd name="T45" fmla="*/ 1087 h 1294"/>
                  <a:gd name="T46" fmla="*/ 805 w 1030"/>
                  <a:gd name="T47" fmla="*/ 1142 h 1294"/>
                  <a:gd name="T48" fmla="*/ 791 w 1030"/>
                  <a:gd name="T49" fmla="*/ 1217 h 1294"/>
                  <a:gd name="T50" fmla="*/ 756 w 1030"/>
                  <a:gd name="T51" fmla="*/ 1261 h 1294"/>
                  <a:gd name="T52" fmla="*/ 514 w 1030"/>
                  <a:gd name="T53" fmla="*/ 1294 h 1294"/>
                  <a:gd name="T54" fmla="*/ 487 w 1030"/>
                  <a:gd name="T55" fmla="*/ 0 h 1294"/>
                  <a:gd name="T56" fmla="*/ 386 w 1030"/>
                  <a:gd name="T57" fmla="*/ 17 h 1294"/>
                  <a:gd name="T58" fmla="*/ 226 w 1030"/>
                  <a:gd name="T59" fmla="*/ 85 h 1294"/>
                  <a:gd name="T60" fmla="*/ 87 w 1030"/>
                  <a:gd name="T61" fmla="*/ 219 h 1294"/>
                  <a:gd name="T62" fmla="*/ 30 w 1030"/>
                  <a:gd name="T63" fmla="*/ 326 h 1294"/>
                  <a:gd name="T64" fmla="*/ 6 w 1030"/>
                  <a:gd name="T65" fmla="*/ 421 h 1294"/>
                  <a:gd name="T66" fmla="*/ 0 w 1030"/>
                  <a:gd name="T67" fmla="*/ 496 h 1294"/>
                  <a:gd name="T68" fmla="*/ 34 w 1030"/>
                  <a:gd name="T69" fmla="*/ 680 h 1294"/>
                  <a:gd name="T70" fmla="*/ 62 w 1030"/>
                  <a:gd name="T71" fmla="*/ 737 h 1294"/>
                  <a:gd name="T72" fmla="*/ 218 w 1030"/>
                  <a:gd name="T73" fmla="*/ 1087 h 1294"/>
                  <a:gd name="T74" fmla="*/ 222 w 1030"/>
                  <a:gd name="T75" fmla="*/ 1142 h 1294"/>
                  <a:gd name="T76" fmla="*/ 236 w 1030"/>
                  <a:gd name="T77" fmla="*/ 1219 h 1294"/>
                  <a:gd name="T78" fmla="*/ 271 w 1030"/>
                  <a:gd name="T79" fmla="*/ 1261 h 1294"/>
                  <a:gd name="T80" fmla="*/ 514 w 1030"/>
                  <a:gd name="T81" fmla="*/ 1294 h 1294"/>
                  <a:gd name="T82" fmla="*/ 744 w 1030"/>
                  <a:gd name="T83" fmla="*/ 1274 h 1294"/>
                  <a:gd name="T84" fmla="*/ 791 w 1030"/>
                  <a:gd name="T85" fmla="*/ 1219 h 1294"/>
                  <a:gd name="T86" fmla="*/ 803 w 1030"/>
                  <a:gd name="T87" fmla="*/ 1170 h 1294"/>
                  <a:gd name="T88" fmla="*/ 807 w 1030"/>
                  <a:gd name="T89" fmla="*/ 1104 h 1294"/>
                  <a:gd name="T90" fmla="*/ 831 w 1030"/>
                  <a:gd name="T91" fmla="*/ 1010 h 1294"/>
                  <a:gd name="T92" fmla="*/ 993 w 1030"/>
                  <a:gd name="T93" fmla="*/ 680 h 1294"/>
                  <a:gd name="T94" fmla="*/ 1026 w 1030"/>
                  <a:gd name="T95" fmla="*/ 545 h 1294"/>
                  <a:gd name="T96" fmla="*/ 1026 w 1030"/>
                  <a:gd name="T97" fmla="*/ 446 h 1294"/>
                  <a:gd name="T98" fmla="*/ 1005 w 1030"/>
                  <a:gd name="T99" fmla="*/ 349 h 1294"/>
                  <a:gd name="T100" fmla="*/ 967 w 1030"/>
                  <a:gd name="T101" fmla="*/ 260 h 1294"/>
                  <a:gd name="T102" fmla="*/ 839 w 1030"/>
                  <a:gd name="T103" fmla="*/ 114 h 1294"/>
                  <a:gd name="T104" fmla="*/ 665 w 1030"/>
                  <a:gd name="T105" fmla="*/ 23 h 1294"/>
                  <a:gd name="T106" fmla="*/ 566 w 1030"/>
                  <a:gd name="T107" fmla="*/ 2 h 12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030" h="1294">
                    <a:moveTo>
                      <a:pt x="317" y="1294"/>
                    </a:moveTo>
                    <a:lnTo>
                      <a:pt x="317" y="1294"/>
                    </a:lnTo>
                    <a:lnTo>
                      <a:pt x="299" y="1282"/>
                    </a:lnTo>
                    <a:lnTo>
                      <a:pt x="285" y="1271"/>
                    </a:lnTo>
                    <a:lnTo>
                      <a:pt x="271" y="1261"/>
                    </a:lnTo>
                    <a:lnTo>
                      <a:pt x="261" y="1251"/>
                    </a:lnTo>
                    <a:lnTo>
                      <a:pt x="246" y="1231"/>
                    </a:lnTo>
                    <a:lnTo>
                      <a:pt x="238" y="1217"/>
                    </a:lnTo>
                    <a:lnTo>
                      <a:pt x="238" y="1217"/>
                    </a:lnTo>
                    <a:lnTo>
                      <a:pt x="234" y="1207"/>
                    </a:lnTo>
                    <a:lnTo>
                      <a:pt x="230" y="1195"/>
                    </a:lnTo>
                    <a:lnTo>
                      <a:pt x="226" y="1168"/>
                    </a:lnTo>
                    <a:lnTo>
                      <a:pt x="224" y="1142"/>
                    </a:lnTo>
                    <a:lnTo>
                      <a:pt x="222" y="1116"/>
                    </a:lnTo>
                    <a:lnTo>
                      <a:pt x="222" y="1116"/>
                    </a:lnTo>
                    <a:lnTo>
                      <a:pt x="222" y="1104"/>
                    </a:lnTo>
                    <a:lnTo>
                      <a:pt x="218" y="1087"/>
                    </a:lnTo>
                    <a:lnTo>
                      <a:pt x="210" y="1053"/>
                    </a:lnTo>
                    <a:lnTo>
                      <a:pt x="196" y="1010"/>
                    </a:lnTo>
                    <a:lnTo>
                      <a:pt x="196" y="1010"/>
                    </a:lnTo>
                    <a:lnTo>
                      <a:pt x="64" y="737"/>
                    </a:lnTo>
                    <a:lnTo>
                      <a:pt x="64" y="737"/>
                    </a:lnTo>
                    <a:lnTo>
                      <a:pt x="48" y="709"/>
                    </a:lnTo>
                    <a:lnTo>
                      <a:pt x="36" y="680"/>
                    </a:lnTo>
                    <a:lnTo>
                      <a:pt x="36" y="680"/>
                    </a:lnTo>
                    <a:lnTo>
                      <a:pt x="20" y="638"/>
                    </a:lnTo>
                    <a:lnTo>
                      <a:pt x="10" y="591"/>
                    </a:lnTo>
                    <a:lnTo>
                      <a:pt x="2" y="545"/>
                    </a:lnTo>
                    <a:lnTo>
                      <a:pt x="0" y="496"/>
                    </a:lnTo>
                    <a:lnTo>
                      <a:pt x="0" y="496"/>
                    </a:lnTo>
                    <a:lnTo>
                      <a:pt x="0" y="472"/>
                    </a:lnTo>
                    <a:lnTo>
                      <a:pt x="2" y="446"/>
                    </a:lnTo>
                    <a:lnTo>
                      <a:pt x="6" y="421"/>
                    </a:lnTo>
                    <a:lnTo>
                      <a:pt x="10" y="397"/>
                    </a:lnTo>
                    <a:lnTo>
                      <a:pt x="16" y="373"/>
                    </a:lnTo>
                    <a:lnTo>
                      <a:pt x="22" y="349"/>
                    </a:lnTo>
                    <a:lnTo>
                      <a:pt x="30" y="326"/>
                    </a:lnTo>
                    <a:lnTo>
                      <a:pt x="40" y="304"/>
                    </a:lnTo>
                    <a:lnTo>
                      <a:pt x="50" y="282"/>
                    </a:lnTo>
                    <a:lnTo>
                      <a:pt x="62" y="260"/>
                    </a:lnTo>
                    <a:lnTo>
                      <a:pt x="89" y="219"/>
                    </a:lnTo>
                    <a:lnTo>
                      <a:pt x="117" y="181"/>
                    </a:lnTo>
                    <a:lnTo>
                      <a:pt x="151" y="146"/>
                    </a:lnTo>
                    <a:lnTo>
                      <a:pt x="188" y="114"/>
                    </a:lnTo>
                    <a:lnTo>
                      <a:pt x="228" y="85"/>
                    </a:lnTo>
                    <a:lnTo>
                      <a:pt x="269" y="61"/>
                    </a:lnTo>
                    <a:lnTo>
                      <a:pt x="315" y="39"/>
                    </a:lnTo>
                    <a:lnTo>
                      <a:pt x="362" y="23"/>
                    </a:lnTo>
                    <a:lnTo>
                      <a:pt x="386" y="17"/>
                    </a:lnTo>
                    <a:lnTo>
                      <a:pt x="410" y="11"/>
                    </a:lnTo>
                    <a:lnTo>
                      <a:pt x="437" y="7"/>
                    </a:lnTo>
                    <a:lnTo>
                      <a:pt x="461" y="2"/>
                    </a:lnTo>
                    <a:lnTo>
                      <a:pt x="487" y="2"/>
                    </a:lnTo>
                    <a:lnTo>
                      <a:pt x="514" y="0"/>
                    </a:lnTo>
                    <a:lnTo>
                      <a:pt x="514" y="0"/>
                    </a:lnTo>
                    <a:lnTo>
                      <a:pt x="540" y="2"/>
                    </a:lnTo>
                    <a:lnTo>
                      <a:pt x="566" y="2"/>
                    </a:lnTo>
                    <a:lnTo>
                      <a:pt x="592" y="7"/>
                    </a:lnTo>
                    <a:lnTo>
                      <a:pt x="617" y="11"/>
                    </a:lnTo>
                    <a:lnTo>
                      <a:pt x="641" y="17"/>
                    </a:lnTo>
                    <a:lnTo>
                      <a:pt x="665" y="23"/>
                    </a:lnTo>
                    <a:lnTo>
                      <a:pt x="714" y="39"/>
                    </a:lnTo>
                    <a:lnTo>
                      <a:pt x="758" y="61"/>
                    </a:lnTo>
                    <a:lnTo>
                      <a:pt x="801" y="85"/>
                    </a:lnTo>
                    <a:lnTo>
                      <a:pt x="839" y="114"/>
                    </a:lnTo>
                    <a:lnTo>
                      <a:pt x="876" y="146"/>
                    </a:lnTo>
                    <a:lnTo>
                      <a:pt x="910" y="181"/>
                    </a:lnTo>
                    <a:lnTo>
                      <a:pt x="941" y="219"/>
                    </a:lnTo>
                    <a:lnTo>
                      <a:pt x="965" y="260"/>
                    </a:lnTo>
                    <a:lnTo>
                      <a:pt x="977" y="282"/>
                    </a:lnTo>
                    <a:lnTo>
                      <a:pt x="987" y="304"/>
                    </a:lnTo>
                    <a:lnTo>
                      <a:pt x="997" y="326"/>
                    </a:lnTo>
                    <a:lnTo>
                      <a:pt x="1005" y="349"/>
                    </a:lnTo>
                    <a:lnTo>
                      <a:pt x="1011" y="373"/>
                    </a:lnTo>
                    <a:lnTo>
                      <a:pt x="1017" y="397"/>
                    </a:lnTo>
                    <a:lnTo>
                      <a:pt x="1022" y="421"/>
                    </a:lnTo>
                    <a:lnTo>
                      <a:pt x="1026" y="446"/>
                    </a:lnTo>
                    <a:lnTo>
                      <a:pt x="1028" y="472"/>
                    </a:lnTo>
                    <a:lnTo>
                      <a:pt x="1028" y="496"/>
                    </a:lnTo>
                    <a:lnTo>
                      <a:pt x="1028" y="496"/>
                    </a:lnTo>
                    <a:lnTo>
                      <a:pt x="1026" y="545"/>
                    </a:lnTo>
                    <a:lnTo>
                      <a:pt x="1020" y="591"/>
                    </a:lnTo>
                    <a:lnTo>
                      <a:pt x="1007" y="638"/>
                    </a:lnTo>
                    <a:lnTo>
                      <a:pt x="991" y="680"/>
                    </a:lnTo>
                    <a:lnTo>
                      <a:pt x="991" y="680"/>
                    </a:lnTo>
                    <a:lnTo>
                      <a:pt x="979" y="709"/>
                    </a:lnTo>
                    <a:lnTo>
                      <a:pt x="965" y="737"/>
                    </a:lnTo>
                    <a:lnTo>
                      <a:pt x="965" y="737"/>
                    </a:lnTo>
                    <a:lnTo>
                      <a:pt x="831" y="1010"/>
                    </a:lnTo>
                    <a:lnTo>
                      <a:pt x="831" y="1010"/>
                    </a:lnTo>
                    <a:lnTo>
                      <a:pt x="819" y="1053"/>
                    </a:lnTo>
                    <a:lnTo>
                      <a:pt x="809" y="1087"/>
                    </a:lnTo>
                    <a:lnTo>
                      <a:pt x="805" y="1104"/>
                    </a:lnTo>
                    <a:lnTo>
                      <a:pt x="805" y="1116"/>
                    </a:lnTo>
                    <a:lnTo>
                      <a:pt x="805" y="1116"/>
                    </a:lnTo>
                    <a:lnTo>
                      <a:pt x="805" y="1142"/>
                    </a:lnTo>
                    <a:lnTo>
                      <a:pt x="803" y="1168"/>
                    </a:lnTo>
                    <a:lnTo>
                      <a:pt x="797" y="1195"/>
                    </a:lnTo>
                    <a:lnTo>
                      <a:pt x="795" y="1207"/>
                    </a:lnTo>
                    <a:lnTo>
                      <a:pt x="791" y="1217"/>
                    </a:lnTo>
                    <a:lnTo>
                      <a:pt x="791" y="1217"/>
                    </a:lnTo>
                    <a:lnTo>
                      <a:pt x="781" y="1231"/>
                    </a:lnTo>
                    <a:lnTo>
                      <a:pt x="767" y="1251"/>
                    </a:lnTo>
                    <a:lnTo>
                      <a:pt x="756" y="1261"/>
                    </a:lnTo>
                    <a:lnTo>
                      <a:pt x="744" y="1271"/>
                    </a:lnTo>
                    <a:lnTo>
                      <a:pt x="728" y="1282"/>
                    </a:lnTo>
                    <a:lnTo>
                      <a:pt x="712" y="1294"/>
                    </a:lnTo>
                    <a:lnTo>
                      <a:pt x="514" y="1294"/>
                    </a:lnTo>
                    <a:lnTo>
                      <a:pt x="317" y="1294"/>
                    </a:lnTo>
                    <a:close/>
                    <a:moveTo>
                      <a:pt x="514" y="0"/>
                    </a:moveTo>
                    <a:lnTo>
                      <a:pt x="514" y="0"/>
                    </a:lnTo>
                    <a:lnTo>
                      <a:pt x="487" y="0"/>
                    </a:lnTo>
                    <a:lnTo>
                      <a:pt x="461" y="2"/>
                    </a:lnTo>
                    <a:lnTo>
                      <a:pt x="437" y="7"/>
                    </a:lnTo>
                    <a:lnTo>
                      <a:pt x="410" y="11"/>
                    </a:lnTo>
                    <a:lnTo>
                      <a:pt x="386" y="17"/>
                    </a:lnTo>
                    <a:lnTo>
                      <a:pt x="362" y="23"/>
                    </a:lnTo>
                    <a:lnTo>
                      <a:pt x="315" y="39"/>
                    </a:lnTo>
                    <a:lnTo>
                      <a:pt x="269" y="61"/>
                    </a:lnTo>
                    <a:lnTo>
                      <a:pt x="226" y="85"/>
                    </a:lnTo>
                    <a:lnTo>
                      <a:pt x="188" y="114"/>
                    </a:lnTo>
                    <a:lnTo>
                      <a:pt x="151" y="146"/>
                    </a:lnTo>
                    <a:lnTo>
                      <a:pt x="117" y="181"/>
                    </a:lnTo>
                    <a:lnTo>
                      <a:pt x="87" y="219"/>
                    </a:lnTo>
                    <a:lnTo>
                      <a:pt x="62" y="260"/>
                    </a:lnTo>
                    <a:lnTo>
                      <a:pt x="50" y="282"/>
                    </a:lnTo>
                    <a:lnTo>
                      <a:pt x="40" y="304"/>
                    </a:lnTo>
                    <a:lnTo>
                      <a:pt x="30" y="326"/>
                    </a:lnTo>
                    <a:lnTo>
                      <a:pt x="22" y="349"/>
                    </a:lnTo>
                    <a:lnTo>
                      <a:pt x="16" y="373"/>
                    </a:lnTo>
                    <a:lnTo>
                      <a:pt x="10" y="397"/>
                    </a:lnTo>
                    <a:lnTo>
                      <a:pt x="6" y="421"/>
                    </a:lnTo>
                    <a:lnTo>
                      <a:pt x="2" y="446"/>
                    </a:lnTo>
                    <a:lnTo>
                      <a:pt x="0" y="472"/>
                    </a:lnTo>
                    <a:lnTo>
                      <a:pt x="0" y="496"/>
                    </a:lnTo>
                    <a:lnTo>
                      <a:pt x="0" y="496"/>
                    </a:lnTo>
                    <a:lnTo>
                      <a:pt x="2" y="545"/>
                    </a:lnTo>
                    <a:lnTo>
                      <a:pt x="8" y="591"/>
                    </a:lnTo>
                    <a:lnTo>
                      <a:pt x="20" y="638"/>
                    </a:lnTo>
                    <a:lnTo>
                      <a:pt x="34" y="680"/>
                    </a:lnTo>
                    <a:lnTo>
                      <a:pt x="34" y="680"/>
                    </a:lnTo>
                    <a:lnTo>
                      <a:pt x="48" y="711"/>
                    </a:lnTo>
                    <a:lnTo>
                      <a:pt x="62" y="737"/>
                    </a:lnTo>
                    <a:lnTo>
                      <a:pt x="62" y="737"/>
                    </a:lnTo>
                    <a:lnTo>
                      <a:pt x="196" y="1010"/>
                    </a:lnTo>
                    <a:lnTo>
                      <a:pt x="196" y="1010"/>
                    </a:lnTo>
                    <a:lnTo>
                      <a:pt x="208" y="1053"/>
                    </a:lnTo>
                    <a:lnTo>
                      <a:pt x="218" y="1087"/>
                    </a:lnTo>
                    <a:lnTo>
                      <a:pt x="222" y="1104"/>
                    </a:lnTo>
                    <a:lnTo>
                      <a:pt x="222" y="1118"/>
                    </a:lnTo>
                    <a:lnTo>
                      <a:pt x="222" y="1118"/>
                    </a:lnTo>
                    <a:lnTo>
                      <a:pt x="222" y="1142"/>
                    </a:lnTo>
                    <a:lnTo>
                      <a:pt x="226" y="1170"/>
                    </a:lnTo>
                    <a:lnTo>
                      <a:pt x="230" y="1197"/>
                    </a:lnTo>
                    <a:lnTo>
                      <a:pt x="232" y="1209"/>
                    </a:lnTo>
                    <a:lnTo>
                      <a:pt x="236" y="1219"/>
                    </a:lnTo>
                    <a:lnTo>
                      <a:pt x="236" y="1219"/>
                    </a:lnTo>
                    <a:lnTo>
                      <a:pt x="246" y="1233"/>
                    </a:lnTo>
                    <a:lnTo>
                      <a:pt x="261" y="1251"/>
                    </a:lnTo>
                    <a:lnTo>
                      <a:pt x="271" y="1261"/>
                    </a:lnTo>
                    <a:lnTo>
                      <a:pt x="285" y="1274"/>
                    </a:lnTo>
                    <a:lnTo>
                      <a:pt x="299" y="1284"/>
                    </a:lnTo>
                    <a:lnTo>
                      <a:pt x="317" y="1294"/>
                    </a:lnTo>
                    <a:lnTo>
                      <a:pt x="514" y="1294"/>
                    </a:lnTo>
                    <a:lnTo>
                      <a:pt x="712" y="1294"/>
                    </a:lnTo>
                    <a:lnTo>
                      <a:pt x="712" y="1294"/>
                    </a:lnTo>
                    <a:lnTo>
                      <a:pt x="728" y="1284"/>
                    </a:lnTo>
                    <a:lnTo>
                      <a:pt x="744" y="1274"/>
                    </a:lnTo>
                    <a:lnTo>
                      <a:pt x="756" y="1261"/>
                    </a:lnTo>
                    <a:lnTo>
                      <a:pt x="767" y="1251"/>
                    </a:lnTo>
                    <a:lnTo>
                      <a:pt x="783" y="1233"/>
                    </a:lnTo>
                    <a:lnTo>
                      <a:pt x="791" y="1219"/>
                    </a:lnTo>
                    <a:lnTo>
                      <a:pt x="791" y="1219"/>
                    </a:lnTo>
                    <a:lnTo>
                      <a:pt x="795" y="1209"/>
                    </a:lnTo>
                    <a:lnTo>
                      <a:pt x="797" y="1197"/>
                    </a:lnTo>
                    <a:lnTo>
                      <a:pt x="803" y="1170"/>
                    </a:lnTo>
                    <a:lnTo>
                      <a:pt x="805" y="1142"/>
                    </a:lnTo>
                    <a:lnTo>
                      <a:pt x="805" y="1118"/>
                    </a:lnTo>
                    <a:lnTo>
                      <a:pt x="805" y="1118"/>
                    </a:lnTo>
                    <a:lnTo>
                      <a:pt x="807" y="1104"/>
                    </a:lnTo>
                    <a:lnTo>
                      <a:pt x="809" y="1087"/>
                    </a:lnTo>
                    <a:lnTo>
                      <a:pt x="819" y="1053"/>
                    </a:lnTo>
                    <a:lnTo>
                      <a:pt x="831" y="1010"/>
                    </a:lnTo>
                    <a:lnTo>
                      <a:pt x="831" y="1010"/>
                    </a:lnTo>
                    <a:lnTo>
                      <a:pt x="965" y="737"/>
                    </a:lnTo>
                    <a:lnTo>
                      <a:pt x="965" y="737"/>
                    </a:lnTo>
                    <a:lnTo>
                      <a:pt x="979" y="711"/>
                    </a:lnTo>
                    <a:lnTo>
                      <a:pt x="993" y="680"/>
                    </a:lnTo>
                    <a:lnTo>
                      <a:pt x="993" y="680"/>
                    </a:lnTo>
                    <a:lnTo>
                      <a:pt x="1007" y="638"/>
                    </a:lnTo>
                    <a:lnTo>
                      <a:pt x="1020" y="591"/>
                    </a:lnTo>
                    <a:lnTo>
                      <a:pt x="1026" y="545"/>
                    </a:lnTo>
                    <a:lnTo>
                      <a:pt x="1030" y="496"/>
                    </a:lnTo>
                    <a:lnTo>
                      <a:pt x="1030" y="496"/>
                    </a:lnTo>
                    <a:lnTo>
                      <a:pt x="1028" y="472"/>
                    </a:lnTo>
                    <a:lnTo>
                      <a:pt x="1026" y="446"/>
                    </a:lnTo>
                    <a:lnTo>
                      <a:pt x="1024" y="421"/>
                    </a:lnTo>
                    <a:lnTo>
                      <a:pt x="1017" y="397"/>
                    </a:lnTo>
                    <a:lnTo>
                      <a:pt x="1013" y="373"/>
                    </a:lnTo>
                    <a:lnTo>
                      <a:pt x="1005" y="349"/>
                    </a:lnTo>
                    <a:lnTo>
                      <a:pt x="997" y="326"/>
                    </a:lnTo>
                    <a:lnTo>
                      <a:pt x="987" y="304"/>
                    </a:lnTo>
                    <a:lnTo>
                      <a:pt x="977" y="282"/>
                    </a:lnTo>
                    <a:lnTo>
                      <a:pt x="967" y="260"/>
                    </a:lnTo>
                    <a:lnTo>
                      <a:pt x="941" y="219"/>
                    </a:lnTo>
                    <a:lnTo>
                      <a:pt x="910" y="181"/>
                    </a:lnTo>
                    <a:lnTo>
                      <a:pt x="878" y="146"/>
                    </a:lnTo>
                    <a:lnTo>
                      <a:pt x="839" y="114"/>
                    </a:lnTo>
                    <a:lnTo>
                      <a:pt x="801" y="85"/>
                    </a:lnTo>
                    <a:lnTo>
                      <a:pt x="758" y="61"/>
                    </a:lnTo>
                    <a:lnTo>
                      <a:pt x="714" y="39"/>
                    </a:lnTo>
                    <a:lnTo>
                      <a:pt x="665" y="23"/>
                    </a:lnTo>
                    <a:lnTo>
                      <a:pt x="641" y="17"/>
                    </a:lnTo>
                    <a:lnTo>
                      <a:pt x="617" y="11"/>
                    </a:lnTo>
                    <a:lnTo>
                      <a:pt x="592" y="7"/>
                    </a:lnTo>
                    <a:lnTo>
                      <a:pt x="566" y="2"/>
                    </a:lnTo>
                    <a:lnTo>
                      <a:pt x="540" y="0"/>
                    </a:lnTo>
                    <a:lnTo>
                      <a:pt x="514" y="0"/>
                    </a:lnTo>
                    <a:close/>
                  </a:path>
                </a:pathLst>
              </a:custGeom>
              <a:solidFill>
                <a:srgbClr val="F4F4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5" name="Freeform 189"/>
              <p:cNvSpPr>
                <a:spLocks/>
              </p:cNvSpPr>
              <p:nvPr/>
            </p:nvSpPr>
            <p:spPr bwMode="auto">
              <a:xfrm>
                <a:off x="2226" y="388"/>
                <a:ext cx="1028" cy="1294"/>
              </a:xfrm>
              <a:custGeom>
                <a:avLst/>
                <a:gdLst>
                  <a:gd name="T0" fmla="*/ 317 w 1028"/>
                  <a:gd name="T1" fmla="*/ 1294 h 1294"/>
                  <a:gd name="T2" fmla="*/ 285 w 1028"/>
                  <a:gd name="T3" fmla="*/ 1271 h 1294"/>
                  <a:gd name="T4" fmla="*/ 261 w 1028"/>
                  <a:gd name="T5" fmla="*/ 1251 h 1294"/>
                  <a:gd name="T6" fmla="*/ 238 w 1028"/>
                  <a:gd name="T7" fmla="*/ 1217 h 1294"/>
                  <a:gd name="T8" fmla="*/ 234 w 1028"/>
                  <a:gd name="T9" fmla="*/ 1207 h 1294"/>
                  <a:gd name="T10" fmla="*/ 226 w 1028"/>
                  <a:gd name="T11" fmla="*/ 1168 h 1294"/>
                  <a:gd name="T12" fmla="*/ 222 w 1028"/>
                  <a:gd name="T13" fmla="*/ 1116 h 1294"/>
                  <a:gd name="T14" fmla="*/ 222 w 1028"/>
                  <a:gd name="T15" fmla="*/ 1104 h 1294"/>
                  <a:gd name="T16" fmla="*/ 210 w 1028"/>
                  <a:gd name="T17" fmla="*/ 1053 h 1294"/>
                  <a:gd name="T18" fmla="*/ 196 w 1028"/>
                  <a:gd name="T19" fmla="*/ 1010 h 1294"/>
                  <a:gd name="T20" fmla="*/ 64 w 1028"/>
                  <a:gd name="T21" fmla="*/ 737 h 1294"/>
                  <a:gd name="T22" fmla="*/ 36 w 1028"/>
                  <a:gd name="T23" fmla="*/ 680 h 1294"/>
                  <a:gd name="T24" fmla="*/ 20 w 1028"/>
                  <a:gd name="T25" fmla="*/ 638 h 1294"/>
                  <a:gd name="T26" fmla="*/ 2 w 1028"/>
                  <a:gd name="T27" fmla="*/ 545 h 1294"/>
                  <a:gd name="T28" fmla="*/ 0 w 1028"/>
                  <a:gd name="T29" fmla="*/ 496 h 1294"/>
                  <a:gd name="T30" fmla="*/ 2 w 1028"/>
                  <a:gd name="T31" fmla="*/ 446 h 1294"/>
                  <a:gd name="T32" fmla="*/ 10 w 1028"/>
                  <a:gd name="T33" fmla="*/ 397 h 1294"/>
                  <a:gd name="T34" fmla="*/ 22 w 1028"/>
                  <a:gd name="T35" fmla="*/ 349 h 1294"/>
                  <a:gd name="T36" fmla="*/ 40 w 1028"/>
                  <a:gd name="T37" fmla="*/ 304 h 1294"/>
                  <a:gd name="T38" fmla="*/ 62 w 1028"/>
                  <a:gd name="T39" fmla="*/ 260 h 1294"/>
                  <a:gd name="T40" fmla="*/ 117 w 1028"/>
                  <a:gd name="T41" fmla="*/ 181 h 1294"/>
                  <a:gd name="T42" fmla="*/ 188 w 1028"/>
                  <a:gd name="T43" fmla="*/ 114 h 1294"/>
                  <a:gd name="T44" fmla="*/ 269 w 1028"/>
                  <a:gd name="T45" fmla="*/ 61 h 1294"/>
                  <a:gd name="T46" fmla="*/ 362 w 1028"/>
                  <a:gd name="T47" fmla="*/ 23 h 1294"/>
                  <a:gd name="T48" fmla="*/ 410 w 1028"/>
                  <a:gd name="T49" fmla="*/ 11 h 1294"/>
                  <a:gd name="T50" fmla="*/ 461 w 1028"/>
                  <a:gd name="T51" fmla="*/ 2 h 1294"/>
                  <a:gd name="T52" fmla="*/ 514 w 1028"/>
                  <a:gd name="T53" fmla="*/ 0 h 1294"/>
                  <a:gd name="T54" fmla="*/ 540 w 1028"/>
                  <a:gd name="T55" fmla="*/ 2 h 1294"/>
                  <a:gd name="T56" fmla="*/ 592 w 1028"/>
                  <a:gd name="T57" fmla="*/ 7 h 1294"/>
                  <a:gd name="T58" fmla="*/ 641 w 1028"/>
                  <a:gd name="T59" fmla="*/ 17 h 1294"/>
                  <a:gd name="T60" fmla="*/ 714 w 1028"/>
                  <a:gd name="T61" fmla="*/ 39 h 1294"/>
                  <a:gd name="T62" fmla="*/ 801 w 1028"/>
                  <a:gd name="T63" fmla="*/ 85 h 1294"/>
                  <a:gd name="T64" fmla="*/ 876 w 1028"/>
                  <a:gd name="T65" fmla="*/ 146 h 1294"/>
                  <a:gd name="T66" fmla="*/ 941 w 1028"/>
                  <a:gd name="T67" fmla="*/ 219 h 1294"/>
                  <a:gd name="T68" fmla="*/ 977 w 1028"/>
                  <a:gd name="T69" fmla="*/ 282 h 1294"/>
                  <a:gd name="T70" fmla="*/ 997 w 1028"/>
                  <a:gd name="T71" fmla="*/ 326 h 1294"/>
                  <a:gd name="T72" fmla="*/ 1011 w 1028"/>
                  <a:gd name="T73" fmla="*/ 373 h 1294"/>
                  <a:gd name="T74" fmla="*/ 1022 w 1028"/>
                  <a:gd name="T75" fmla="*/ 421 h 1294"/>
                  <a:gd name="T76" fmla="*/ 1028 w 1028"/>
                  <a:gd name="T77" fmla="*/ 472 h 1294"/>
                  <a:gd name="T78" fmla="*/ 1028 w 1028"/>
                  <a:gd name="T79" fmla="*/ 496 h 1294"/>
                  <a:gd name="T80" fmla="*/ 1020 w 1028"/>
                  <a:gd name="T81" fmla="*/ 591 h 1294"/>
                  <a:gd name="T82" fmla="*/ 991 w 1028"/>
                  <a:gd name="T83" fmla="*/ 680 h 1294"/>
                  <a:gd name="T84" fmla="*/ 979 w 1028"/>
                  <a:gd name="T85" fmla="*/ 709 h 1294"/>
                  <a:gd name="T86" fmla="*/ 965 w 1028"/>
                  <a:gd name="T87" fmla="*/ 737 h 1294"/>
                  <a:gd name="T88" fmla="*/ 831 w 1028"/>
                  <a:gd name="T89" fmla="*/ 1010 h 1294"/>
                  <a:gd name="T90" fmla="*/ 809 w 1028"/>
                  <a:gd name="T91" fmla="*/ 1087 h 1294"/>
                  <a:gd name="T92" fmla="*/ 805 w 1028"/>
                  <a:gd name="T93" fmla="*/ 1116 h 1294"/>
                  <a:gd name="T94" fmla="*/ 805 w 1028"/>
                  <a:gd name="T95" fmla="*/ 1142 h 1294"/>
                  <a:gd name="T96" fmla="*/ 797 w 1028"/>
                  <a:gd name="T97" fmla="*/ 1195 h 1294"/>
                  <a:gd name="T98" fmla="*/ 791 w 1028"/>
                  <a:gd name="T99" fmla="*/ 1217 h 1294"/>
                  <a:gd name="T100" fmla="*/ 781 w 1028"/>
                  <a:gd name="T101" fmla="*/ 1231 h 1294"/>
                  <a:gd name="T102" fmla="*/ 756 w 1028"/>
                  <a:gd name="T103" fmla="*/ 1261 h 1294"/>
                  <a:gd name="T104" fmla="*/ 728 w 1028"/>
                  <a:gd name="T105" fmla="*/ 1282 h 1294"/>
                  <a:gd name="T106" fmla="*/ 514 w 1028"/>
                  <a:gd name="T107" fmla="*/ 1294 h 12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028" h="1294">
                    <a:moveTo>
                      <a:pt x="317" y="1294"/>
                    </a:moveTo>
                    <a:lnTo>
                      <a:pt x="317" y="1294"/>
                    </a:lnTo>
                    <a:lnTo>
                      <a:pt x="299" y="1282"/>
                    </a:lnTo>
                    <a:lnTo>
                      <a:pt x="285" y="1271"/>
                    </a:lnTo>
                    <a:lnTo>
                      <a:pt x="271" y="1261"/>
                    </a:lnTo>
                    <a:lnTo>
                      <a:pt x="261" y="1251"/>
                    </a:lnTo>
                    <a:lnTo>
                      <a:pt x="246" y="1231"/>
                    </a:lnTo>
                    <a:lnTo>
                      <a:pt x="238" y="1217"/>
                    </a:lnTo>
                    <a:lnTo>
                      <a:pt x="238" y="1217"/>
                    </a:lnTo>
                    <a:lnTo>
                      <a:pt x="234" y="1207"/>
                    </a:lnTo>
                    <a:lnTo>
                      <a:pt x="230" y="1195"/>
                    </a:lnTo>
                    <a:lnTo>
                      <a:pt x="226" y="1168"/>
                    </a:lnTo>
                    <a:lnTo>
                      <a:pt x="224" y="1142"/>
                    </a:lnTo>
                    <a:lnTo>
                      <a:pt x="222" y="1116"/>
                    </a:lnTo>
                    <a:lnTo>
                      <a:pt x="222" y="1116"/>
                    </a:lnTo>
                    <a:lnTo>
                      <a:pt x="222" y="1104"/>
                    </a:lnTo>
                    <a:lnTo>
                      <a:pt x="218" y="1087"/>
                    </a:lnTo>
                    <a:lnTo>
                      <a:pt x="210" y="1053"/>
                    </a:lnTo>
                    <a:lnTo>
                      <a:pt x="196" y="1010"/>
                    </a:lnTo>
                    <a:lnTo>
                      <a:pt x="196" y="1010"/>
                    </a:lnTo>
                    <a:lnTo>
                      <a:pt x="64" y="737"/>
                    </a:lnTo>
                    <a:lnTo>
                      <a:pt x="64" y="737"/>
                    </a:lnTo>
                    <a:lnTo>
                      <a:pt x="48" y="709"/>
                    </a:lnTo>
                    <a:lnTo>
                      <a:pt x="36" y="680"/>
                    </a:lnTo>
                    <a:lnTo>
                      <a:pt x="36" y="680"/>
                    </a:lnTo>
                    <a:lnTo>
                      <a:pt x="20" y="638"/>
                    </a:lnTo>
                    <a:lnTo>
                      <a:pt x="10" y="591"/>
                    </a:lnTo>
                    <a:lnTo>
                      <a:pt x="2" y="545"/>
                    </a:lnTo>
                    <a:lnTo>
                      <a:pt x="0" y="496"/>
                    </a:lnTo>
                    <a:lnTo>
                      <a:pt x="0" y="496"/>
                    </a:lnTo>
                    <a:lnTo>
                      <a:pt x="0" y="472"/>
                    </a:lnTo>
                    <a:lnTo>
                      <a:pt x="2" y="446"/>
                    </a:lnTo>
                    <a:lnTo>
                      <a:pt x="6" y="421"/>
                    </a:lnTo>
                    <a:lnTo>
                      <a:pt x="10" y="397"/>
                    </a:lnTo>
                    <a:lnTo>
                      <a:pt x="16" y="373"/>
                    </a:lnTo>
                    <a:lnTo>
                      <a:pt x="22" y="349"/>
                    </a:lnTo>
                    <a:lnTo>
                      <a:pt x="30" y="326"/>
                    </a:lnTo>
                    <a:lnTo>
                      <a:pt x="40" y="304"/>
                    </a:lnTo>
                    <a:lnTo>
                      <a:pt x="50" y="282"/>
                    </a:lnTo>
                    <a:lnTo>
                      <a:pt x="62" y="260"/>
                    </a:lnTo>
                    <a:lnTo>
                      <a:pt x="89" y="219"/>
                    </a:lnTo>
                    <a:lnTo>
                      <a:pt x="117" y="181"/>
                    </a:lnTo>
                    <a:lnTo>
                      <a:pt x="151" y="146"/>
                    </a:lnTo>
                    <a:lnTo>
                      <a:pt x="188" y="114"/>
                    </a:lnTo>
                    <a:lnTo>
                      <a:pt x="228" y="85"/>
                    </a:lnTo>
                    <a:lnTo>
                      <a:pt x="269" y="61"/>
                    </a:lnTo>
                    <a:lnTo>
                      <a:pt x="315" y="39"/>
                    </a:lnTo>
                    <a:lnTo>
                      <a:pt x="362" y="23"/>
                    </a:lnTo>
                    <a:lnTo>
                      <a:pt x="386" y="17"/>
                    </a:lnTo>
                    <a:lnTo>
                      <a:pt x="410" y="11"/>
                    </a:lnTo>
                    <a:lnTo>
                      <a:pt x="437" y="7"/>
                    </a:lnTo>
                    <a:lnTo>
                      <a:pt x="461" y="2"/>
                    </a:lnTo>
                    <a:lnTo>
                      <a:pt x="487" y="2"/>
                    </a:lnTo>
                    <a:lnTo>
                      <a:pt x="514" y="0"/>
                    </a:lnTo>
                    <a:lnTo>
                      <a:pt x="514" y="0"/>
                    </a:lnTo>
                    <a:lnTo>
                      <a:pt x="540" y="2"/>
                    </a:lnTo>
                    <a:lnTo>
                      <a:pt x="566" y="2"/>
                    </a:lnTo>
                    <a:lnTo>
                      <a:pt x="592" y="7"/>
                    </a:lnTo>
                    <a:lnTo>
                      <a:pt x="617" y="11"/>
                    </a:lnTo>
                    <a:lnTo>
                      <a:pt x="641" y="17"/>
                    </a:lnTo>
                    <a:lnTo>
                      <a:pt x="665" y="23"/>
                    </a:lnTo>
                    <a:lnTo>
                      <a:pt x="714" y="39"/>
                    </a:lnTo>
                    <a:lnTo>
                      <a:pt x="758" y="61"/>
                    </a:lnTo>
                    <a:lnTo>
                      <a:pt x="801" y="85"/>
                    </a:lnTo>
                    <a:lnTo>
                      <a:pt x="839" y="114"/>
                    </a:lnTo>
                    <a:lnTo>
                      <a:pt x="876" y="146"/>
                    </a:lnTo>
                    <a:lnTo>
                      <a:pt x="910" y="181"/>
                    </a:lnTo>
                    <a:lnTo>
                      <a:pt x="941" y="219"/>
                    </a:lnTo>
                    <a:lnTo>
                      <a:pt x="965" y="260"/>
                    </a:lnTo>
                    <a:lnTo>
                      <a:pt x="977" y="282"/>
                    </a:lnTo>
                    <a:lnTo>
                      <a:pt x="987" y="304"/>
                    </a:lnTo>
                    <a:lnTo>
                      <a:pt x="997" y="326"/>
                    </a:lnTo>
                    <a:lnTo>
                      <a:pt x="1005" y="349"/>
                    </a:lnTo>
                    <a:lnTo>
                      <a:pt x="1011" y="373"/>
                    </a:lnTo>
                    <a:lnTo>
                      <a:pt x="1017" y="397"/>
                    </a:lnTo>
                    <a:lnTo>
                      <a:pt x="1022" y="421"/>
                    </a:lnTo>
                    <a:lnTo>
                      <a:pt x="1026" y="446"/>
                    </a:lnTo>
                    <a:lnTo>
                      <a:pt x="1028" y="472"/>
                    </a:lnTo>
                    <a:lnTo>
                      <a:pt x="1028" y="496"/>
                    </a:lnTo>
                    <a:lnTo>
                      <a:pt x="1028" y="496"/>
                    </a:lnTo>
                    <a:lnTo>
                      <a:pt x="1026" y="545"/>
                    </a:lnTo>
                    <a:lnTo>
                      <a:pt x="1020" y="591"/>
                    </a:lnTo>
                    <a:lnTo>
                      <a:pt x="1007" y="638"/>
                    </a:lnTo>
                    <a:lnTo>
                      <a:pt x="991" y="680"/>
                    </a:lnTo>
                    <a:lnTo>
                      <a:pt x="991" y="680"/>
                    </a:lnTo>
                    <a:lnTo>
                      <a:pt x="979" y="709"/>
                    </a:lnTo>
                    <a:lnTo>
                      <a:pt x="965" y="737"/>
                    </a:lnTo>
                    <a:lnTo>
                      <a:pt x="965" y="737"/>
                    </a:lnTo>
                    <a:lnTo>
                      <a:pt x="831" y="1010"/>
                    </a:lnTo>
                    <a:lnTo>
                      <a:pt x="831" y="1010"/>
                    </a:lnTo>
                    <a:lnTo>
                      <a:pt x="819" y="1053"/>
                    </a:lnTo>
                    <a:lnTo>
                      <a:pt x="809" y="1087"/>
                    </a:lnTo>
                    <a:lnTo>
                      <a:pt x="805" y="1104"/>
                    </a:lnTo>
                    <a:lnTo>
                      <a:pt x="805" y="1116"/>
                    </a:lnTo>
                    <a:lnTo>
                      <a:pt x="805" y="1116"/>
                    </a:lnTo>
                    <a:lnTo>
                      <a:pt x="805" y="1142"/>
                    </a:lnTo>
                    <a:lnTo>
                      <a:pt x="803" y="1168"/>
                    </a:lnTo>
                    <a:lnTo>
                      <a:pt x="797" y="1195"/>
                    </a:lnTo>
                    <a:lnTo>
                      <a:pt x="795" y="1207"/>
                    </a:lnTo>
                    <a:lnTo>
                      <a:pt x="791" y="1217"/>
                    </a:lnTo>
                    <a:lnTo>
                      <a:pt x="791" y="1217"/>
                    </a:lnTo>
                    <a:lnTo>
                      <a:pt x="781" y="1231"/>
                    </a:lnTo>
                    <a:lnTo>
                      <a:pt x="767" y="1251"/>
                    </a:lnTo>
                    <a:lnTo>
                      <a:pt x="756" y="1261"/>
                    </a:lnTo>
                    <a:lnTo>
                      <a:pt x="744" y="1271"/>
                    </a:lnTo>
                    <a:lnTo>
                      <a:pt x="728" y="1282"/>
                    </a:lnTo>
                    <a:lnTo>
                      <a:pt x="712" y="1294"/>
                    </a:lnTo>
                    <a:lnTo>
                      <a:pt x="514" y="1294"/>
                    </a:lnTo>
                    <a:lnTo>
                      <a:pt x="317" y="1294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6" name="Freeform 190"/>
              <p:cNvSpPr>
                <a:spLocks/>
              </p:cNvSpPr>
              <p:nvPr/>
            </p:nvSpPr>
            <p:spPr bwMode="auto">
              <a:xfrm>
                <a:off x="2226" y="388"/>
                <a:ext cx="1030" cy="1294"/>
              </a:xfrm>
              <a:custGeom>
                <a:avLst/>
                <a:gdLst>
                  <a:gd name="T0" fmla="*/ 514 w 1030"/>
                  <a:gd name="T1" fmla="*/ 0 h 1294"/>
                  <a:gd name="T2" fmla="*/ 461 w 1030"/>
                  <a:gd name="T3" fmla="*/ 2 h 1294"/>
                  <a:gd name="T4" fmla="*/ 410 w 1030"/>
                  <a:gd name="T5" fmla="*/ 11 h 1294"/>
                  <a:gd name="T6" fmla="*/ 362 w 1030"/>
                  <a:gd name="T7" fmla="*/ 23 h 1294"/>
                  <a:gd name="T8" fmla="*/ 269 w 1030"/>
                  <a:gd name="T9" fmla="*/ 61 h 1294"/>
                  <a:gd name="T10" fmla="*/ 188 w 1030"/>
                  <a:gd name="T11" fmla="*/ 114 h 1294"/>
                  <a:gd name="T12" fmla="*/ 117 w 1030"/>
                  <a:gd name="T13" fmla="*/ 181 h 1294"/>
                  <a:gd name="T14" fmla="*/ 62 w 1030"/>
                  <a:gd name="T15" fmla="*/ 260 h 1294"/>
                  <a:gd name="T16" fmla="*/ 40 w 1030"/>
                  <a:gd name="T17" fmla="*/ 304 h 1294"/>
                  <a:gd name="T18" fmla="*/ 22 w 1030"/>
                  <a:gd name="T19" fmla="*/ 349 h 1294"/>
                  <a:gd name="T20" fmla="*/ 10 w 1030"/>
                  <a:gd name="T21" fmla="*/ 397 h 1294"/>
                  <a:gd name="T22" fmla="*/ 2 w 1030"/>
                  <a:gd name="T23" fmla="*/ 446 h 1294"/>
                  <a:gd name="T24" fmla="*/ 0 w 1030"/>
                  <a:gd name="T25" fmla="*/ 496 h 1294"/>
                  <a:gd name="T26" fmla="*/ 2 w 1030"/>
                  <a:gd name="T27" fmla="*/ 545 h 1294"/>
                  <a:gd name="T28" fmla="*/ 20 w 1030"/>
                  <a:gd name="T29" fmla="*/ 638 h 1294"/>
                  <a:gd name="T30" fmla="*/ 34 w 1030"/>
                  <a:gd name="T31" fmla="*/ 680 h 1294"/>
                  <a:gd name="T32" fmla="*/ 62 w 1030"/>
                  <a:gd name="T33" fmla="*/ 737 h 1294"/>
                  <a:gd name="T34" fmla="*/ 196 w 1030"/>
                  <a:gd name="T35" fmla="*/ 1010 h 1294"/>
                  <a:gd name="T36" fmla="*/ 208 w 1030"/>
                  <a:gd name="T37" fmla="*/ 1053 h 1294"/>
                  <a:gd name="T38" fmla="*/ 222 w 1030"/>
                  <a:gd name="T39" fmla="*/ 1104 h 1294"/>
                  <a:gd name="T40" fmla="*/ 222 w 1030"/>
                  <a:gd name="T41" fmla="*/ 1118 h 1294"/>
                  <a:gd name="T42" fmla="*/ 226 w 1030"/>
                  <a:gd name="T43" fmla="*/ 1170 h 1294"/>
                  <a:gd name="T44" fmla="*/ 232 w 1030"/>
                  <a:gd name="T45" fmla="*/ 1209 h 1294"/>
                  <a:gd name="T46" fmla="*/ 236 w 1030"/>
                  <a:gd name="T47" fmla="*/ 1219 h 1294"/>
                  <a:gd name="T48" fmla="*/ 261 w 1030"/>
                  <a:gd name="T49" fmla="*/ 1251 h 1294"/>
                  <a:gd name="T50" fmla="*/ 285 w 1030"/>
                  <a:gd name="T51" fmla="*/ 1274 h 1294"/>
                  <a:gd name="T52" fmla="*/ 317 w 1030"/>
                  <a:gd name="T53" fmla="*/ 1294 h 1294"/>
                  <a:gd name="T54" fmla="*/ 712 w 1030"/>
                  <a:gd name="T55" fmla="*/ 1294 h 1294"/>
                  <a:gd name="T56" fmla="*/ 728 w 1030"/>
                  <a:gd name="T57" fmla="*/ 1284 h 1294"/>
                  <a:gd name="T58" fmla="*/ 756 w 1030"/>
                  <a:gd name="T59" fmla="*/ 1261 h 1294"/>
                  <a:gd name="T60" fmla="*/ 783 w 1030"/>
                  <a:gd name="T61" fmla="*/ 1233 h 1294"/>
                  <a:gd name="T62" fmla="*/ 791 w 1030"/>
                  <a:gd name="T63" fmla="*/ 1219 h 1294"/>
                  <a:gd name="T64" fmla="*/ 797 w 1030"/>
                  <a:gd name="T65" fmla="*/ 1197 h 1294"/>
                  <a:gd name="T66" fmla="*/ 805 w 1030"/>
                  <a:gd name="T67" fmla="*/ 1142 h 1294"/>
                  <a:gd name="T68" fmla="*/ 805 w 1030"/>
                  <a:gd name="T69" fmla="*/ 1118 h 1294"/>
                  <a:gd name="T70" fmla="*/ 809 w 1030"/>
                  <a:gd name="T71" fmla="*/ 1087 h 1294"/>
                  <a:gd name="T72" fmla="*/ 831 w 1030"/>
                  <a:gd name="T73" fmla="*/ 1010 h 1294"/>
                  <a:gd name="T74" fmla="*/ 965 w 1030"/>
                  <a:gd name="T75" fmla="*/ 737 h 1294"/>
                  <a:gd name="T76" fmla="*/ 979 w 1030"/>
                  <a:gd name="T77" fmla="*/ 711 h 1294"/>
                  <a:gd name="T78" fmla="*/ 993 w 1030"/>
                  <a:gd name="T79" fmla="*/ 680 h 1294"/>
                  <a:gd name="T80" fmla="*/ 1020 w 1030"/>
                  <a:gd name="T81" fmla="*/ 591 h 1294"/>
                  <a:gd name="T82" fmla="*/ 1030 w 1030"/>
                  <a:gd name="T83" fmla="*/ 496 h 1294"/>
                  <a:gd name="T84" fmla="*/ 1028 w 1030"/>
                  <a:gd name="T85" fmla="*/ 472 h 1294"/>
                  <a:gd name="T86" fmla="*/ 1024 w 1030"/>
                  <a:gd name="T87" fmla="*/ 421 h 1294"/>
                  <a:gd name="T88" fmla="*/ 1013 w 1030"/>
                  <a:gd name="T89" fmla="*/ 373 h 1294"/>
                  <a:gd name="T90" fmla="*/ 997 w 1030"/>
                  <a:gd name="T91" fmla="*/ 326 h 1294"/>
                  <a:gd name="T92" fmla="*/ 977 w 1030"/>
                  <a:gd name="T93" fmla="*/ 282 h 1294"/>
                  <a:gd name="T94" fmla="*/ 941 w 1030"/>
                  <a:gd name="T95" fmla="*/ 219 h 1294"/>
                  <a:gd name="T96" fmla="*/ 878 w 1030"/>
                  <a:gd name="T97" fmla="*/ 146 h 1294"/>
                  <a:gd name="T98" fmla="*/ 801 w 1030"/>
                  <a:gd name="T99" fmla="*/ 85 h 1294"/>
                  <a:gd name="T100" fmla="*/ 714 w 1030"/>
                  <a:gd name="T101" fmla="*/ 39 h 1294"/>
                  <a:gd name="T102" fmla="*/ 641 w 1030"/>
                  <a:gd name="T103" fmla="*/ 17 h 1294"/>
                  <a:gd name="T104" fmla="*/ 592 w 1030"/>
                  <a:gd name="T105" fmla="*/ 7 h 1294"/>
                  <a:gd name="T106" fmla="*/ 540 w 1030"/>
                  <a:gd name="T107" fmla="*/ 0 h 12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030" h="1294">
                    <a:moveTo>
                      <a:pt x="514" y="0"/>
                    </a:moveTo>
                    <a:lnTo>
                      <a:pt x="514" y="0"/>
                    </a:lnTo>
                    <a:lnTo>
                      <a:pt x="487" y="0"/>
                    </a:lnTo>
                    <a:lnTo>
                      <a:pt x="461" y="2"/>
                    </a:lnTo>
                    <a:lnTo>
                      <a:pt x="437" y="7"/>
                    </a:lnTo>
                    <a:lnTo>
                      <a:pt x="410" y="11"/>
                    </a:lnTo>
                    <a:lnTo>
                      <a:pt x="386" y="17"/>
                    </a:lnTo>
                    <a:lnTo>
                      <a:pt x="362" y="23"/>
                    </a:lnTo>
                    <a:lnTo>
                      <a:pt x="315" y="39"/>
                    </a:lnTo>
                    <a:lnTo>
                      <a:pt x="269" y="61"/>
                    </a:lnTo>
                    <a:lnTo>
                      <a:pt x="226" y="85"/>
                    </a:lnTo>
                    <a:lnTo>
                      <a:pt x="188" y="114"/>
                    </a:lnTo>
                    <a:lnTo>
                      <a:pt x="151" y="146"/>
                    </a:lnTo>
                    <a:lnTo>
                      <a:pt x="117" y="181"/>
                    </a:lnTo>
                    <a:lnTo>
                      <a:pt x="87" y="219"/>
                    </a:lnTo>
                    <a:lnTo>
                      <a:pt x="62" y="260"/>
                    </a:lnTo>
                    <a:lnTo>
                      <a:pt x="50" y="282"/>
                    </a:lnTo>
                    <a:lnTo>
                      <a:pt x="40" y="304"/>
                    </a:lnTo>
                    <a:lnTo>
                      <a:pt x="30" y="326"/>
                    </a:lnTo>
                    <a:lnTo>
                      <a:pt x="22" y="349"/>
                    </a:lnTo>
                    <a:lnTo>
                      <a:pt x="16" y="373"/>
                    </a:lnTo>
                    <a:lnTo>
                      <a:pt x="10" y="397"/>
                    </a:lnTo>
                    <a:lnTo>
                      <a:pt x="6" y="421"/>
                    </a:lnTo>
                    <a:lnTo>
                      <a:pt x="2" y="446"/>
                    </a:lnTo>
                    <a:lnTo>
                      <a:pt x="0" y="472"/>
                    </a:lnTo>
                    <a:lnTo>
                      <a:pt x="0" y="496"/>
                    </a:lnTo>
                    <a:lnTo>
                      <a:pt x="0" y="496"/>
                    </a:lnTo>
                    <a:lnTo>
                      <a:pt x="2" y="545"/>
                    </a:lnTo>
                    <a:lnTo>
                      <a:pt x="8" y="591"/>
                    </a:lnTo>
                    <a:lnTo>
                      <a:pt x="20" y="638"/>
                    </a:lnTo>
                    <a:lnTo>
                      <a:pt x="34" y="680"/>
                    </a:lnTo>
                    <a:lnTo>
                      <a:pt x="34" y="680"/>
                    </a:lnTo>
                    <a:lnTo>
                      <a:pt x="48" y="711"/>
                    </a:lnTo>
                    <a:lnTo>
                      <a:pt x="62" y="737"/>
                    </a:lnTo>
                    <a:lnTo>
                      <a:pt x="62" y="737"/>
                    </a:lnTo>
                    <a:lnTo>
                      <a:pt x="196" y="1010"/>
                    </a:lnTo>
                    <a:lnTo>
                      <a:pt x="196" y="1010"/>
                    </a:lnTo>
                    <a:lnTo>
                      <a:pt x="208" y="1053"/>
                    </a:lnTo>
                    <a:lnTo>
                      <a:pt x="218" y="1087"/>
                    </a:lnTo>
                    <a:lnTo>
                      <a:pt x="222" y="1104"/>
                    </a:lnTo>
                    <a:lnTo>
                      <a:pt x="222" y="1118"/>
                    </a:lnTo>
                    <a:lnTo>
                      <a:pt x="222" y="1118"/>
                    </a:lnTo>
                    <a:lnTo>
                      <a:pt x="222" y="1142"/>
                    </a:lnTo>
                    <a:lnTo>
                      <a:pt x="226" y="1170"/>
                    </a:lnTo>
                    <a:lnTo>
                      <a:pt x="230" y="1197"/>
                    </a:lnTo>
                    <a:lnTo>
                      <a:pt x="232" y="1209"/>
                    </a:lnTo>
                    <a:lnTo>
                      <a:pt x="236" y="1219"/>
                    </a:lnTo>
                    <a:lnTo>
                      <a:pt x="236" y="1219"/>
                    </a:lnTo>
                    <a:lnTo>
                      <a:pt x="246" y="1233"/>
                    </a:lnTo>
                    <a:lnTo>
                      <a:pt x="261" y="1251"/>
                    </a:lnTo>
                    <a:lnTo>
                      <a:pt x="271" y="1261"/>
                    </a:lnTo>
                    <a:lnTo>
                      <a:pt x="285" y="1274"/>
                    </a:lnTo>
                    <a:lnTo>
                      <a:pt x="299" y="1284"/>
                    </a:lnTo>
                    <a:lnTo>
                      <a:pt x="317" y="1294"/>
                    </a:lnTo>
                    <a:lnTo>
                      <a:pt x="514" y="1294"/>
                    </a:lnTo>
                    <a:lnTo>
                      <a:pt x="712" y="1294"/>
                    </a:lnTo>
                    <a:lnTo>
                      <a:pt x="712" y="1294"/>
                    </a:lnTo>
                    <a:lnTo>
                      <a:pt x="728" y="1284"/>
                    </a:lnTo>
                    <a:lnTo>
                      <a:pt x="744" y="1274"/>
                    </a:lnTo>
                    <a:lnTo>
                      <a:pt x="756" y="1261"/>
                    </a:lnTo>
                    <a:lnTo>
                      <a:pt x="767" y="1251"/>
                    </a:lnTo>
                    <a:lnTo>
                      <a:pt x="783" y="1233"/>
                    </a:lnTo>
                    <a:lnTo>
                      <a:pt x="791" y="1219"/>
                    </a:lnTo>
                    <a:lnTo>
                      <a:pt x="791" y="1219"/>
                    </a:lnTo>
                    <a:lnTo>
                      <a:pt x="795" y="1209"/>
                    </a:lnTo>
                    <a:lnTo>
                      <a:pt x="797" y="1197"/>
                    </a:lnTo>
                    <a:lnTo>
                      <a:pt x="803" y="1170"/>
                    </a:lnTo>
                    <a:lnTo>
                      <a:pt x="805" y="1142"/>
                    </a:lnTo>
                    <a:lnTo>
                      <a:pt x="805" y="1118"/>
                    </a:lnTo>
                    <a:lnTo>
                      <a:pt x="805" y="1118"/>
                    </a:lnTo>
                    <a:lnTo>
                      <a:pt x="807" y="1104"/>
                    </a:lnTo>
                    <a:lnTo>
                      <a:pt x="809" y="1087"/>
                    </a:lnTo>
                    <a:lnTo>
                      <a:pt x="819" y="1053"/>
                    </a:lnTo>
                    <a:lnTo>
                      <a:pt x="831" y="1010"/>
                    </a:lnTo>
                    <a:lnTo>
                      <a:pt x="831" y="1010"/>
                    </a:lnTo>
                    <a:lnTo>
                      <a:pt x="965" y="737"/>
                    </a:lnTo>
                    <a:lnTo>
                      <a:pt x="965" y="737"/>
                    </a:lnTo>
                    <a:lnTo>
                      <a:pt x="979" y="711"/>
                    </a:lnTo>
                    <a:lnTo>
                      <a:pt x="993" y="680"/>
                    </a:lnTo>
                    <a:lnTo>
                      <a:pt x="993" y="680"/>
                    </a:lnTo>
                    <a:lnTo>
                      <a:pt x="1007" y="638"/>
                    </a:lnTo>
                    <a:lnTo>
                      <a:pt x="1020" y="591"/>
                    </a:lnTo>
                    <a:lnTo>
                      <a:pt x="1026" y="545"/>
                    </a:lnTo>
                    <a:lnTo>
                      <a:pt x="1030" y="496"/>
                    </a:lnTo>
                    <a:lnTo>
                      <a:pt x="1030" y="496"/>
                    </a:lnTo>
                    <a:lnTo>
                      <a:pt x="1028" y="472"/>
                    </a:lnTo>
                    <a:lnTo>
                      <a:pt x="1026" y="446"/>
                    </a:lnTo>
                    <a:lnTo>
                      <a:pt x="1024" y="421"/>
                    </a:lnTo>
                    <a:lnTo>
                      <a:pt x="1017" y="397"/>
                    </a:lnTo>
                    <a:lnTo>
                      <a:pt x="1013" y="373"/>
                    </a:lnTo>
                    <a:lnTo>
                      <a:pt x="1005" y="349"/>
                    </a:lnTo>
                    <a:lnTo>
                      <a:pt x="997" y="326"/>
                    </a:lnTo>
                    <a:lnTo>
                      <a:pt x="987" y="304"/>
                    </a:lnTo>
                    <a:lnTo>
                      <a:pt x="977" y="282"/>
                    </a:lnTo>
                    <a:lnTo>
                      <a:pt x="967" y="260"/>
                    </a:lnTo>
                    <a:lnTo>
                      <a:pt x="941" y="219"/>
                    </a:lnTo>
                    <a:lnTo>
                      <a:pt x="910" y="181"/>
                    </a:lnTo>
                    <a:lnTo>
                      <a:pt x="878" y="146"/>
                    </a:lnTo>
                    <a:lnTo>
                      <a:pt x="839" y="114"/>
                    </a:lnTo>
                    <a:lnTo>
                      <a:pt x="801" y="85"/>
                    </a:lnTo>
                    <a:lnTo>
                      <a:pt x="758" y="61"/>
                    </a:lnTo>
                    <a:lnTo>
                      <a:pt x="714" y="39"/>
                    </a:lnTo>
                    <a:lnTo>
                      <a:pt x="665" y="23"/>
                    </a:lnTo>
                    <a:lnTo>
                      <a:pt x="641" y="17"/>
                    </a:lnTo>
                    <a:lnTo>
                      <a:pt x="617" y="11"/>
                    </a:lnTo>
                    <a:lnTo>
                      <a:pt x="592" y="7"/>
                    </a:lnTo>
                    <a:lnTo>
                      <a:pt x="566" y="2"/>
                    </a:lnTo>
                    <a:lnTo>
                      <a:pt x="540" y="0"/>
                    </a:lnTo>
                    <a:lnTo>
                      <a:pt x="514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7" name="Freeform 191"/>
              <p:cNvSpPr>
                <a:spLocks noEditPoints="1"/>
              </p:cNvSpPr>
              <p:nvPr/>
            </p:nvSpPr>
            <p:spPr bwMode="auto">
              <a:xfrm>
                <a:off x="2226" y="388"/>
                <a:ext cx="1028" cy="1294"/>
              </a:xfrm>
              <a:custGeom>
                <a:avLst/>
                <a:gdLst>
                  <a:gd name="T0" fmla="*/ 285 w 1028"/>
                  <a:gd name="T1" fmla="*/ 1271 h 1294"/>
                  <a:gd name="T2" fmla="*/ 238 w 1028"/>
                  <a:gd name="T3" fmla="*/ 1217 h 1294"/>
                  <a:gd name="T4" fmla="*/ 226 w 1028"/>
                  <a:gd name="T5" fmla="*/ 1168 h 1294"/>
                  <a:gd name="T6" fmla="*/ 222 w 1028"/>
                  <a:gd name="T7" fmla="*/ 1104 h 1294"/>
                  <a:gd name="T8" fmla="*/ 196 w 1028"/>
                  <a:gd name="T9" fmla="*/ 1010 h 1294"/>
                  <a:gd name="T10" fmla="*/ 36 w 1028"/>
                  <a:gd name="T11" fmla="*/ 680 h 1294"/>
                  <a:gd name="T12" fmla="*/ 2 w 1028"/>
                  <a:gd name="T13" fmla="*/ 545 h 1294"/>
                  <a:gd name="T14" fmla="*/ 4 w 1028"/>
                  <a:gd name="T15" fmla="*/ 446 h 1294"/>
                  <a:gd name="T16" fmla="*/ 24 w 1028"/>
                  <a:gd name="T17" fmla="*/ 351 h 1294"/>
                  <a:gd name="T18" fmla="*/ 62 w 1028"/>
                  <a:gd name="T19" fmla="*/ 262 h 1294"/>
                  <a:gd name="T20" fmla="*/ 188 w 1028"/>
                  <a:gd name="T21" fmla="*/ 114 h 1294"/>
                  <a:gd name="T22" fmla="*/ 362 w 1028"/>
                  <a:gd name="T23" fmla="*/ 25 h 1294"/>
                  <a:gd name="T24" fmla="*/ 461 w 1028"/>
                  <a:gd name="T25" fmla="*/ 5 h 1294"/>
                  <a:gd name="T26" fmla="*/ 540 w 1028"/>
                  <a:gd name="T27" fmla="*/ 2 h 1294"/>
                  <a:gd name="T28" fmla="*/ 641 w 1028"/>
                  <a:gd name="T29" fmla="*/ 17 h 1294"/>
                  <a:gd name="T30" fmla="*/ 801 w 1028"/>
                  <a:gd name="T31" fmla="*/ 85 h 1294"/>
                  <a:gd name="T32" fmla="*/ 939 w 1028"/>
                  <a:gd name="T33" fmla="*/ 219 h 1294"/>
                  <a:gd name="T34" fmla="*/ 997 w 1028"/>
                  <a:gd name="T35" fmla="*/ 326 h 1294"/>
                  <a:gd name="T36" fmla="*/ 1022 w 1028"/>
                  <a:gd name="T37" fmla="*/ 421 h 1294"/>
                  <a:gd name="T38" fmla="*/ 1028 w 1028"/>
                  <a:gd name="T39" fmla="*/ 496 h 1294"/>
                  <a:gd name="T40" fmla="*/ 991 w 1028"/>
                  <a:gd name="T41" fmla="*/ 680 h 1294"/>
                  <a:gd name="T42" fmla="*/ 963 w 1028"/>
                  <a:gd name="T43" fmla="*/ 737 h 1294"/>
                  <a:gd name="T44" fmla="*/ 809 w 1028"/>
                  <a:gd name="T45" fmla="*/ 1087 h 1294"/>
                  <a:gd name="T46" fmla="*/ 803 w 1028"/>
                  <a:gd name="T47" fmla="*/ 1140 h 1294"/>
                  <a:gd name="T48" fmla="*/ 789 w 1028"/>
                  <a:gd name="T49" fmla="*/ 1217 h 1294"/>
                  <a:gd name="T50" fmla="*/ 756 w 1028"/>
                  <a:gd name="T51" fmla="*/ 1259 h 1294"/>
                  <a:gd name="T52" fmla="*/ 514 w 1028"/>
                  <a:gd name="T53" fmla="*/ 1292 h 1294"/>
                  <a:gd name="T54" fmla="*/ 487 w 1028"/>
                  <a:gd name="T55" fmla="*/ 2 h 1294"/>
                  <a:gd name="T56" fmla="*/ 386 w 1028"/>
                  <a:gd name="T57" fmla="*/ 17 h 1294"/>
                  <a:gd name="T58" fmla="*/ 228 w 1028"/>
                  <a:gd name="T59" fmla="*/ 85 h 1294"/>
                  <a:gd name="T60" fmla="*/ 89 w 1028"/>
                  <a:gd name="T61" fmla="*/ 219 h 1294"/>
                  <a:gd name="T62" fmla="*/ 30 w 1028"/>
                  <a:gd name="T63" fmla="*/ 326 h 1294"/>
                  <a:gd name="T64" fmla="*/ 6 w 1028"/>
                  <a:gd name="T65" fmla="*/ 421 h 1294"/>
                  <a:gd name="T66" fmla="*/ 0 w 1028"/>
                  <a:gd name="T67" fmla="*/ 496 h 1294"/>
                  <a:gd name="T68" fmla="*/ 36 w 1028"/>
                  <a:gd name="T69" fmla="*/ 680 h 1294"/>
                  <a:gd name="T70" fmla="*/ 64 w 1028"/>
                  <a:gd name="T71" fmla="*/ 737 h 1294"/>
                  <a:gd name="T72" fmla="*/ 218 w 1028"/>
                  <a:gd name="T73" fmla="*/ 1087 h 1294"/>
                  <a:gd name="T74" fmla="*/ 224 w 1028"/>
                  <a:gd name="T75" fmla="*/ 1142 h 1294"/>
                  <a:gd name="T76" fmla="*/ 238 w 1028"/>
                  <a:gd name="T77" fmla="*/ 1217 h 1294"/>
                  <a:gd name="T78" fmla="*/ 271 w 1028"/>
                  <a:gd name="T79" fmla="*/ 1261 h 1294"/>
                  <a:gd name="T80" fmla="*/ 514 w 1028"/>
                  <a:gd name="T81" fmla="*/ 1294 h 1294"/>
                  <a:gd name="T82" fmla="*/ 744 w 1028"/>
                  <a:gd name="T83" fmla="*/ 1271 h 1294"/>
                  <a:gd name="T84" fmla="*/ 791 w 1028"/>
                  <a:gd name="T85" fmla="*/ 1217 h 1294"/>
                  <a:gd name="T86" fmla="*/ 803 w 1028"/>
                  <a:gd name="T87" fmla="*/ 1168 h 1294"/>
                  <a:gd name="T88" fmla="*/ 805 w 1028"/>
                  <a:gd name="T89" fmla="*/ 1104 h 1294"/>
                  <a:gd name="T90" fmla="*/ 831 w 1028"/>
                  <a:gd name="T91" fmla="*/ 1010 h 1294"/>
                  <a:gd name="T92" fmla="*/ 991 w 1028"/>
                  <a:gd name="T93" fmla="*/ 680 h 1294"/>
                  <a:gd name="T94" fmla="*/ 1026 w 1028"/>
                  <a:gd name="T95" fmla="*/ 545 h 1294"/>
                  <a:gd name="T96" fmla="*/ 1026 w 1028"/>
                  <a:gd name="T97" fmla="*/ 446 h 1294"/>
                  <a:gd name="T98" fmla="*/ 1005 w 1028"/>
                  <a:gd name="T99" fmla="*/ 349 h 1294"/>
                  <a:gd name="T100" fmla="*/ 965 w 1028"/>
                  <a:gd name="T101" fmla="*/ 260 h 1294"/>
                  <a:gd name="T102" fmla="*/ 839 w 1028"/>
                  <a:gd name="T103" fmla="*/ 114 h 1294"/>
                  <a:gd name="T104" fmla="*/ 665 w 1028"/>
                  <a:gd name="T105" fmla="*/ 23 h 1294"/>
                  <a:gd name="T106" fmla="*/ 566 w 1028"/>
                  <a:gd name="T107" fmla="*/ 2 h 12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028" h="1294">
                    <a:moveTo>
                      <a:pt x="317" y="1292"/>
                    </a:moveTo>
                    <a:lnTo>
                      <a:pt x="317" y="1292"/>
                    </a:lnTo>
                    <a:lnTo>
                      <a:pt x="299" y="1282"/>
                    </a:lnTo>
                    <a:lnTo>
                      <a:pt x="285" y="1271"/>
                    </a:lnTo>
                    <a:lnTo>
                      <a:pt x="273" y="1259"/>
                    </a:lnTo>
                    <a:lnTo>
                      <a:pt x="261" y="1249"/>
                    </a:lnTo>
                    <a:lnTo>
                      <a:pt x="246" y="1231"/>
                    </a:lnTo>
                    <a:lnTo>
                      <a:pt x="238" y="1217"/>
                    </a:lnTo>
                    <a:lnTo>
                      <a:pt x="238" y="1217"/>
                    </a:lnTo>
                    <a:lnTo>
                      <a:pt x="234" y="1207"/>
                    </a:lnTo>
                    <a:lnTo>
                      <a:pt x="230" y="1195"/>
                    </a:lnTo>
                    <a:lnTo>
                      <a:pt x="226" y="1168"/>
                    </a:lnTo>
                    <a:lnTo>
                      <a:pt x="224" y="1140"/>
                    </a:lnTo>
                    <a:lnTo>
                      <a:pt x="224" y="1116"/>
                    </a:lnTo>
                    <a:lnTo>
                      <a:pt x="224" y="1116"/>
                    </a:lnTo>
                    <a:lnTo>
                      <a:pt x="222" y="1104"/>
                    </a:lnTo>
                    <a:lnTo>
                      <a:pt x="218" y="1087"/>
                    </a:lnTo>
                    <a:lnTo>
                      <a:pt x="210" y="1051"/>
                    </a:lnTo>
                    <a:lnTo>
                      <a:pt x="196" y="1010"/>
                    </a:lnTo>
                    <a:lnTo>
                      <a:pt x="196" y="1010"/>
                    </a:lnTo>
                    <a:lnTo>
                      <a:pt x="64" y="737"/>
                    </a:lnTo>
                    <a:lnTo>
                      <a:pt x="64" y="737"/>
                    </a:lnTo>
                    <a:lnTo>
                      <a:pt x="50" y="709"/>
                    </a:lnTo>
                    <a:lnTo>
                      <a:pt x="36" y="680"/>
                    </a:lnTo>
                    <a:lnTo>
                      <a:pt x="36" y="680"/>
                    </a:lnTo>
                    <a:lnTo>
                      <a:pt x="20" y="638"/>
                    </a:lnTo>
                    <a:lnTo>
                      <a:pt x="10" y="591"/>
                    </a:lnTo>
                    <a:lnTo>
                      <a:pt x="2" y="545"/>
                    </a:lnTo>
                    <a:lnTo>
                      <a:pt x="0" y="496"/>
                    </a:lnTo>
                    <a:lnTo>
                      <a:pt x="0" y="496"/>
                    </a:lnTo>
                    <a:lnTo>
                      <a:pt x="2" y="472"/>
                    </a:lnTo>
                    <a:lnTo>
                      <a:pt x="4" y="446"/>
                    </a:lnTo>
                    <a:lnTo>
                      <a:pt x="6" y="421"/>
                    </a:lnTo>
                    <a:lnTo>
                      <a:pt x="10" y="397"/>
                    </a:lnTo>
                    <a:lnTo>
                      <a:pt x="16" y="373"/>
                    </a:lnTo>
                    <a:lnTo>
                      <a:pt x="24" y="351"/>
                    </a:lnTo>
                    <a:lnTo>
                      <a:pt x="32" y="326"/>
                    </a:lnTo>
                    <a:lnTo>
                      <a:pt x="40" y="304"/>
                    </a:lnTo>
                    <a:lnTo>
                      <a:pt x="50" y="282"/>
                    </a:lnTo>
                    <a:lnTo>
                      <a:pt x="62" y="262"/>
                    </a:lnTo>
                    <a:lnTo>
                      <a:pt x="89" y="219"/>
                    </a:lnTo>
                    <a:lnTo>
                      <a:pt x="119" y="183"/>
                    </a:lnTo>
                    <a:lnTo>
                      <a:pt x="151" y="146"/>
                    </a:lnTo>
                    <a:lnTo>
                      <a:pt x="188" y="114"/>
                    </a:lnTo>
                    <a:lnTo>
                      <a:pt x="228" y="85"/>
                    </a:lnTo>
                    <a:lnTo>
                      <a:pt x="271" y="61"/>
                    </a:lnTo>
                    <a:lnTo>
                      <a:pt x="315" y="41"/>
                    </a:lnTo>
                    <a:lnTo>
                      <a:pt x="362" y="25"/>
                    </a:lnTo>
                    <a:lnTo>
                      <a:pt x="386" y="17"/>
                    </a:lnTo>
                    <a:lnTo>
                      <a:pt x="410" y="13"/>
                    </a:lnTo>
                    <a:lnTo>
                      <a:pt x="437" y="7"/>
                    </a:lnTo>
                    <a:lnTo>
                      <a:pt x="461" y="5"/>
                    </a:lnTo>
                    <a:lnTo>
                      <a:pt x="487" y="2"/>
                    </a:lnTo>
                    <a:lnTo>
                      <a:pt x="514" y="2"/>
                    </a:lnTo>
                    <a:lnTo>
                      <a:pt x="514" y="2"/>
                    </a:lnTo>
                    <a:lnTo>
                      <a:pt x="540" y="2"/>
                    </a:lnTo>
                    <a:lnTo>
                      <a:pt x="566" y="5"/>
                    </a:lnTo>
                    <a:lnTo>
                      <a:pt x="592" y="7"/>
                    </a:lnTo>
                    <a:lnTo>
                      <a:pt x="617" y="13"/>
                    </a:lnTo>
                    <a:lnTo>
                      <a:pt x="641" y="17"/>
                    </a:lnTo>
                    <a:lnTo>
                      <a:pt x="665" y="25"/>
                    </a:lnTo>
                    <a:lnTo>
                      <a:pt x="712" y="41"/>
                    </a:lnTo>
                    <a:lnTo>
                      <a:pt x="758" y="61"/>
                    </a:lnTo>
                    <a:lnTo>
                      <a:pt x="801" y="85"/>
                    </a:lnTo>
                    <a:lnTo>
                      <a:pt x="839" y="114"/>
                    </a:lnTo>
                    <a:lnTo>
                      <a:pt x="876" y="146"/>
                    </a:lnTo>
                    <a:lnTo>
                      <a:pt x="910" y="183"/>
                    </a:lnTo>
                    <a:lnTo>
                      <a:pt x="939" y="219"/>
                    </a:lnTo>
                    <a:lnTo>
                      <a:pt x="965" y="262"/>
                    </a:lnTo>
                    <a:lnTo>
                      <a:pt x="977" y="282"/>
                    </a:lnTo>
                    <a:lnTo>
                      <a:pt x="987" y="304"/>
                    </a:lnTo>
                    <a:lnTo>
                      <a:pt x="997" y="326"/>
                    </a:lnTo>
                    <a:lnTo>
                      <a:pt x="1005" y="351"/>
                    </a:lnTo>
                    <a:lnTo>
                      <a:pt x="1011" y="373"/>
                    </a:lnTo>
                    <a:lnTo>
                      <a:pt x="1017" y="397"/>
                    </a:lnTo>
                    <a:lnTo>
                      <a:pt x="1022" y="421"/>
                    </a:lnTo>
                    <a:lnTo>
                      <a:pt x="1026" y="446"/>
                    </a:lnTo>
                    <a:lnTo>
                      <a:pt x="1028" y="472"/>
                    </a:lnTo>
                    <a:lnTo>
                      <a:pt x="1028" y="496"/>
                    </a:lnTo>
                    <a:lnTo>
                      <a:pt x="1028" y="496"/>
                    </a:lnTo>
                    <a:lnTo>
                      <a:pt x="1026" y="545"/>
                    </a:lnTo>
                    <a:lnTo>
                      <a:pt x="1017" y="591"/>
                    </a:lnTo>
                    <a:lnTo>
                      <a:pt x="1007" y="638"/>
                    </a:lnTo>
                    <a:lnTo>
                      <a:pt x="991" y="680"/>
                    </a:lnTo>
                    <a:lnTo>
                      <a:pt x="991" y="680"/>
                    </a:lnTo>
                    <a:lnTo>
                      <a:pt x="979" y="709"/>
                    </a:lnTo>
                    <a:lnTo>
                      <a:pt x="963" y="737"/>
                    </a:lnTo>
                    <a:lnTo>
                      <a:pt x="963" y="737"/>
                    </a:lnTo>
                    <a:lnTo>
                      <a:pt x="831" y="1010"/>
                    </a:lnTo>
                    <a:lnTo>
                      <a:pt x="831" y="1010"/>
                    </a:lnTo>
                    <a:lnTo>
                      <a:pt x="817" y="1051"/>
                    </a:lnTo>
                    <a:lnTo>
                      <a:pt x="809" y="1087"/>
                    </a:lnTo>
                    <a:lnTo>
                      <a:pt x="805" y="1104"/>
                    </a:lnTo>
                    <a:lnTo>
                      <a:pt x="805" y="1116"/>
                    </a:lnTo>
                    <a:lnTo>
                      <a:pt x="805" y="1116"/>
                    </a:lnTo>
                    <a:lnTo>
                      <a:pt x="803" y="1140"/>
                    </a:lnTo>
                    <a:lnTo>
                      <a:pt x="801" y="1168"/>
                    </a:lnTo>
                    <a:lnTo>
                      <a:pt x="797" y="1195"/>
                    </a:lnTo>
                    <a:lnTo>
                      <a:pt x="793" y="1207"/>
                    </a:lnTo>
                    <a:lnTo>
                      <a:pt x="789" y="1217"/>
                    </a:lnTo>
                    <a:lnTo>
                      <a:pt x="789" y="1217"/>
                    </a:lnTo>
                    <a:lnTo>
                      <a:pt x="781" y="1231"/>
                    </a:lnTo>
                    <a:lnTo>
                      <a:pt x="767" y="1249"/>
                    </a:lnTo>
                    <a:lnTo>
                      <a:pt x="756" y="1259"/>
                    </a:lnTo>
                    <a:lnTo>
                      <a:pt x="742" y="1271"/>
                    </a:lnTo>
                    <a:lnTo>
                      <a:pt x="728" y="1282"/>
                    </a:lnTo>
                    <a:lnTo>
                      <a:pt x="710" y="1292"/>
                    </a:lnTo>
                    <a:lnTo>
                      <a:pt x="514" y="1292"/>
                    </a:lnTo>
                    <a:lnTo>
                      <a:pt x="317" y="1292"/>
                    </a:lnTo>
                    <a:close/>
                    <a:moveTo>
                      <a:pt x="514" y="0"/>
                    </a:moveTo>
                    <a:lnTo>
                      <a:pt x="514" y="0"/>
                    </a:lnTo>
                    <a:lnTo>
                      <a:pt x="487" y="2"/>
                    </a:lnTo>
                    <a:lnTo>
                      <a:pt x="461" y="2"/>
                    </a:lnTo>
                    <a:lnTo>
                      <a:pt x="437" y="7"/>
                    </a:lnTo>
                    <a:lnTo>
                      <a:pt x="410" y="11"/>
                    </a:lnTo>
                    <a:lnTo>
                      <a:pt x="386" y="17"/>
                    </a:lnTo>
                    <a:lnTo>
                      <a:pt x="362" y="23"/>
                    </a:lnTo>
                    <a:lnTo>
                      <a:pt x="315" y="39"/>
                    </a:lnTo>
                    <a:lnTo>
                      <a:pt x="269" y="61"/>
                    </a:lnTo>
                    <a:lnTo>
                      <a:pt x="228" y="85"/>
                    </a:lnTo>
                    <a:lnTo>
                      <a:pt x="188" y="114"/>
                    </a:lnTo>
                    <a:lnTo>
                      <a:pt x="151" y="146"/>
                    </a:lnTo>
                    <a:lnTo>
                      <a:pt x="117" y="181"/>
                    </a:lnTo>
                    <a:lnTo>
                      <a:pt x="89" y="219"/>
                    </a:lnTo>
                    <a:lnTo>
                      <a:pt x="62" y="260"/>
                    </a:lnTo>
                    <a:lnTo>
                      <a:pt x="50" y="282"/>
                    </a:lnTo>
                    <a:lnTo>
                      <a:pt x="40" y="304"/>
                    </a:lnTo>
                    <a:lnTo>
                      <a:pt x="30" y="326"/>
                    </a:lnTo>
                    <a:lnTo>
                      <a:pt x="22" y="349"/>
                    </a:lnTo>
                    <a:lnTo>
                      <a:pt x="16" y="373"/>
                    </a:lnTo>
                    <a:lnTo>
                      <a:pt x="10" y="397"/>
                    </a:lnTo>
                    <a:lnTo>
                      <a:pt x="6" y="421"/>
                    </a:lnTo>
                    <a:lnTo>
                      <a:pt x="2" y="446"/>
                    </a:lnTo>
                    <a:lnTo>
                      <a:pt x="0" y="472"/>
                    </a:lnTo>
                    <a:lnTo>
                      <a:pt x="0" y="496"/>
                    </a:lnTo>
                    <a:lnTo>
                      <a:pt x="0" y="496"/>
                    </a:lnTo>
                    <a:lnTo>
                      <a:pt x="2" y="545"/>
                    </a:lnTo>
                    <a:lnTo>
                      <a:pt x="10" y="591"/>
                    </a:lnTo>
                    <a:lnTo>
                      <a:pt x="20" y="638"/>
                    </a:lnTo>
                    <a:lnTo>
                      <a:pt x="36" y="680"/>
                    </a:lnTo>
                    <a:lnTo>
                      <a:pt x="36" y="680"/>
                    </a:lnTo>
                    <a:lnTo>
                      <a:pt x="48" y="709"/>
                    </a:lnTo>
                    <a:lnTo>
                      <a:pt x="64" y="737"/>
                    </a:lnTo>
                    <a:lnTo>
                      <a:pt x="64" y="737"/>
                    </a:lnTo>
                    <a:lnTo>
                      <a:pt x="196" y="1010"/>
                    </a:lnTo>
                    <a:lnTo>
                      <a:pt x="196" y="1010"/>
                    </a:lnTo>
                    <a:lnTo>
                      <a:pt x="210" y="1053"/>
                    </a:lnTo>
                    <a:lnTo>
                      <a:pt x="218" y="1087"/>
                    </a:lnTo>
                    <a:lnTo>
                      <a:pt x="222" y="1104"/>
                    </a:lnTo>
                    <a:lnTo>
                      <a:pt x="222" y="1116"/>
                    </a:lnTo>
                    <a:lnTo>
                      <a:pt x="222" y="1116"/>
                    </a:lnTo>
                    <a:lnTo>
                      <a:pt x="224" y="1142"/>
                    </a:lnTo>
                    <a:lnTo>
                      <a:pt x="226" y="1168"/>
                    </a:lnTo>
                    <a:lnTo>
                      <a:pt x="230" y="1195"/>
                    </a:lnTo>
                    <a:lnTo>
                      <a:pt x="234" y="1207"/>
                    </a:lnTo>
                    <a:lnTo>
                      <a:pt x="238" y="1217"/>
                    </a:lnTo>
                    <a:lnTo>
                      <a:pt x="238" y="1217"/>
                    </a:lnTo>
                    <a:lnTo>
                      <a:pt x="246" y="1231"/>
                    </a:lnTo>
                    <a:lnTo>
                      <a:pt x="261" y="1251"/>
                    </a:lnTo>
                    <a:lnTo>
                      <a:pt x="271" y="1261"/>
                    </a:lnTo>
                    <a:lnTo>
                      <a:pt x="285" y="1271"/>
                    </a:lnTo>
                    <a:lnTo>
                      <a:pt x="299" y="1282"/>
                    </a:lnTo>
                    <a:lnTo>
                      <a:pt x="317" y="1294"/>
                    </a:lnTo>
                    <a:lnTo>
                      <a:pt x="514" y="1294"/>
                    </a:lnTo>
                    <a:lnTo>
                      <a:pt x="712" y="1294"/>
                    </a:lnTo>
                    <a:lnTo>
                      <a:pt x="712" y="1294"/>
                    </a:lnTo>
                    <a:lnTo>
                      <a:pt x="728" y="1282"/>
                    </a:lnTo>
                    <a:lnTo>
                      <a:pt x="744" y="1271"/>
                    </a:lnTo>
                    <a:lnTo>
                      <a:pt x="756" y="1261"/>
                    </a:lnTo>
                    <a:lnTo>
                      <a:pt x="767" y="1251"/>
                    </a:lnTo>
                    <a:lnTo>
                      <a:pt x="781" y="1231"/>
                    </a:lnTo>
                    <a:lnTo>
                      <a:pt x="791" y="1217"/>
                    </a:lnTo>
                    <a:lnTo>
                      <a:pt x="791" y="1217"/>
                    </a:lnTo>
                    <a:lnTo>
                      <a:pt x="795" y="1207"/>
                    </a:lnTo>
                    <a:lnTo>
                      <a:pt x="797" y="1195"/>
                    </a:lnTo>
                    <a:lnTo>
                      <a:pt x="803" y="1168"/>
                    </a:lnTo>
                    <a:lnTo>
                      <a:pt x="805" y="1142"/>
                    </a:lnTo>
                    <a:lnTo>
                      <a:pt x="805" y="1116"/>
                    </a:lnTo>
                    <a:lnTo>
                      <a:pt x="805" y="1116"/>
                    </a:lnTo>
                    <a:lnTo>
                      <a:pt x="805" y="1104"/>
                    </a:lnTo>
                    <a:lnTo>
                      <a:pt x="809" y="1087"/>
                    </a:lnTo>
                    <a:lnTo>
                      <a:pt x="819" y="1053"/>
                    </a:lnTo>
                    <a:lnTo>
                      <a:pt x="831" y="1010"/>
                    </a:lnTo>
                    <a:lnTo>
                      <a:pt x="831" y="1010"/>
                    </a:lnTo>
                    <a:lnTo>
                      <a:pt x="965" y="737"/>
                    </a:lnTo>
                    <a:lnTo>
                      <a:pt x="965" y="737"/>
                    </a:lnTo>
                    <a:lnTo>
                      <a:pt x="979" y="709"/>
                    </a:lnTo>
                    <a:lnTo>
                      <a:pt x="991" y="680"/>
                    </a:lnTo>
                    <a:lnTo>
                      <a:pt x="991" y="680"/>
                    </a:lnTo>
                    <a:lnTo>
                      <a:pt x="1007" y="638"/>
                    </a:lnTo>
                    <a:lnTo>
                      <a:pt x="1020" y="591"/>
                    </a:lnTo>
                    <a:lnTo>
                      <a:pt x="1026" y="545"/>
                    </a:lnTo>
                    <a:lnTo>
                      <a:pt x="1028" y="496"/>
                    </a:lnTo>
                    <a:lnTo>
                      <a:pt x="1028" y="496"/>
                    </a:lnTo>
                    <a:lnTo>
                      <a:pt x="1028" y="472"/>
                    </a:lnTo>
                    <a:lnTo>
                      <a:pt x="1026" y="446"/>
                    </a:lnTo>
                    <a:lnTo>
                      <a:pt x="1022" y="421"/>
                    </a:lnTo>
                    <a:lnTo>
                      <a:pt x="1017" y="397"/>
                    </a:lnTo>
                    <a:lnTo>
                      <a:pt x="1011" y="373"/>
                    </a:lnTo>
                    <a:lnTo>
                      <a:pt x="1005" y="349"/>
                    </a:lnTo>
                    <a:lnTo>
                      <a:pt x="997" y="326"/>
                    </a:lnTo>
                    <a:lnTo>
                      <a:pt x="987" y="304"/>
                    </a:lnTo>
                    <a:lnTo>
                      <a:pt x="977" y="282"/>
                    </a:lnTo>
                    <a:lnTo>
                      <a:pt x="965" y="260"/>
                    </a:lnTo>
                    <a:lnTo>
                      <a:pt x="941" y="219"/>
                    </a:lnTo>
                    <a:lnTo>
                      <a:pt x="910" y="181"/>
                    </a:lnTo>
                    <a:lnTo>
                      <a:pt x="876" y="146"/>
                    </a:lnTo>
                    <a:lnTo>
                      <a:pt x="839" y="114"/>
                    </a:lnTo>
                    <a:lnTo>
                      <a:pt x="801" y="85"/>
                    </a:lnTo>
                    <a:lnTo>
                      <a:pt x="758" y="61"/>
                    </a:lnTo>
                    <a:lnTo>
                      <a:pt x="714" y="39"/>
                    </a:lnTo>
                    <a:lnTo>
                      <a:pt x="665" y="23"/>
                    </a:lnTo>
                    <a:lnTo>
                      <a:pt x="641" y="17"/>
                    </a:lnTo>
                    <a:lnTo>
                      <a:pt x="617" y="11"/>
                    </a:lnTo>
                    <a:lnTo>
                      <a:pt x="592" y="7"/>
                    </a:lnTo>
                    <a:lnTo>
                      <a:pt x="566" y="2"/>
                    </a:lnTo>
                    <a:lnTo>
                      <a:pt x="540" y="2"/>
                    </a:lnTo>
                    <a:lnTo>
                      <a:pt x="514" y="0"/>
                    </a:ln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8" name="Freeform 192"/>
              <p:cNvSpPr>
                <a:spLocks/>
              </p:cNvSpPr>
              <p:nvPr/>
            </p:nvSpPr>
            <p:spPr bwMode="auto">
              <a:xfrm>
                <a:off x="2226" y="390"/>
                <a:ext cx="1028" cy="1290"/>
              </a:xfrm>
              <a:custGeom>
                <a:avLst/>
                <a:gdLst>
                  <a:gd name="T0" fmla="*/ 317 w 1028"/>
                  <a:gd name="T1" fmla="*/ 1290 h 1290"/>
                  <a:gd name="T2" fmla="*/ 285 w 1028"/>
                  <a:gd name="T3" fmla="*/ 1269 h 1290"/>
                  <a:gd name="T4" fmla="*/ 261 w 1028"/>
                  <a:gd name="T5" fmla="*/ 1247 h 1290"/>
                  <a:gd name="T6" fmla="*/ 238 w 1028"/>
                  <a:gd name="T7" fmla="*/ 1215 h 1290"/>
                  <a:gd name="T8" fmla="*/ 234 w 1028"/>
                  <a:gd name="T9" fmla="*/ 1205 h 1290"/>
                  <a:gd name="T10" fmla="*/ 226 w 1028"/>
                  <a:gd name="T11" fmla="*/ 1166 h 1290"/>
                  <a:gd name="T12" fmla="*/ 224 w 1028"/>
                  <a:gd name="T13" fmla="*/ 1114 h 1290"/>
                  <a:gd name="T14" fmla="*/ 222 w 1028"/>
                  <a:gd name="T15" fmla="*/ 1102 h 1290"/>
                  <a:gd name="T16" fmla="*/ 210 w 1028"/>
                  <a:gd name="T17" fmla="*/ 1049 h 1290"/>
                  <a:gd name="T18" fmla="*/ 196 w 1028"/>
                  <a:gd name="T19" fmla="*/ 1008 h 1290"/>
                  <a:gd name="T20" fmla="*/ 64 w 1028"/>
                  <a:gd name="T21" fmla="*/ 735 h 1290"/>
                  <a:gd name="T22" fmla="*/ 36 w 1028"/>
                  <a:gd name="T23" fmla="*/ 678 h 1290"/>
                  <a:gd name="T24" fmla="*/ 20 w 1028"/>
                  <a:gd name="T25" fmla="*/ 636 h 1290"/>
                  <a:gd name="T26" fmla="*/ 2 w 1028"/>
                  <a:gd name="T27" fmla="*/ 543 h 1290"/>
                  <a:gd name="T28" fmla="*/ 0 w 1028"/>
                  <a:gd name="T29" fmla="*/ 494 h 1290"/>
                  <a:gd name="T30" fmla="*/ 4 w 1028"/>
                  <a:gd name="T31" fmla="*/ 444 h 1290"/>
                  <a:gd name="T32" fmla="*/ 10 w 1028"/>
                  <a:gd name="T33" fmla="*/ 395 h 1290"/>
                  <a:gd name="T34" fmla="*/ 24 w 1028"/>
                  <a:gd name="T35" fmla="*/ 349 h 1290"/>
                  <a:gd name="T36" fmla="*/ 40 w 1028"/>
                  <a:gd name="T37" fmla="*/ 302 h 1290"/>
                  <a:gd name="T38" fmla="*/ 62 w 1028"/>
                  <a:gd name="T39" fmla="*/ 260 h 1290"/>
                  <a:gd name="T40" fmla="*/ 119 w 1028"/>
                  <a:gd name="T41" fmla="*/ 181 h 1290"/>
                  <a:gd name="T42" fmla="*/ 188 w 1028"/>
                  <a:gd name="T43" fmla="*/ 112 h 1290"/>
                  <a:gd name="T44" fmla="*/ 271 w 1028"/>
                  <a:gd name="T45" fmla="*/ 59 h 1290"/>
                  <a:gd name="T46" fmla="*/ 362 w 1028"/>
                  <a:gd name="T47" fmla="*/ 23 h 1290"/>
                  <a:gd name="T48" fmla="*/ 410 w 1028"/>
                  <a:gd name="T49" fmla="*/ 11 h 1290"/>
                  <a:gd name="T50" fmla="*/ 461 w 1028"/>
                  <a:gd name="T51" fmla="*/ 3 h 1290"/>
                  <a:gd name="T52" fmla="*/ 514 w 1028"/>
                  <a:gd name="T53" fmla="*/ 0 h 1290"/>
                  <a:gd name="T54" fmla="*/ 540 w 1028"/>
                  <a:gd name="T55" fmla="*/ 0 h 1290"/>
                  <a:gd name="T56" fmla="*/ 592 w 1028"/>
                  <a:gd name="T57" fmla="*/ 5 h 1290"/>
                  <a:gd name="T58" fmla="*/ 641 w 1028"/>
                  <a:gd name="T59" fmla="*/ 15 h 1290"/>
                  <a:gd name="T60" fmla="*/ 712 w 1028"/>
                  <a:gd name="T61" fmla="*/ 39 h 1290"/>
                  <a:gd name="T62" fmla="*/ 801 w 1028"/>
                  <a:gd name="T63" fmla="*/ 83 h 1290"/>
                  <a:gd name="T64" fmla="*/ 876 w 1028"/>
                  <a:gd name="T65" fmla="*/ 144 h 1290"/>
                  <a:gd name="T66" fmla="*/ 939 w 1028"/>
                  <a:gd name="T67" fmla="*/ 217 h 1290"/>
                  <a:gd name="T68" fmla="*/ 977 w 1028"/>
                  <a:gd name="T69" fmla="*/ 280 h 1290"/>
                  <a:gd name="T70" fmla="*/ 997 w 1028"/>
                  <a:gd name="T71" fmla="*/ 324 h 1290"/>
                  <a:gd name="T72" fmla="*/ 1011 w 1028"/>
                  <a:gd name="T73" fmla="*/ 371 h 1290"/>
                  <a:gd name="T74" fmla="*/ 1022 w 1028"/>
                  <a:gd name="T75" fmla="*/ 419 h 1290"/>
                  <a:gd name="T76" fmla="*/ 1028 w 1028"/>
                  <a:gd name="T77" fmla="*/ 470 h 1290"/>
                  <a:gd name="T78" fmla="*/ 1028 w 1028"/>
                  <a:gd name="T79" fmla="*/ 494 h 1290"/>
                  <a:gd name="T80" fmla="*/ 1017 w 1028"/>
                  <a:gd name="T81" fmla="*/ 589 h 1290"/>
                  <a:gd name="T82" fmla="*/ 991 w 1028"/>
                  <a:gd name="T83" fmla="*/ 678 h 1290"/>
                  <a:gd name="T84" fmla="*/ 979 w 1028"/>
                  <a:gd name="T85" fmla="*/ 707 h 1290"/>
                  <a:gd name="T86" fmla="*/ 963 w 1028"/>
                  <a:gd name="T87" fmla="*/ 735 h 1290"/>
                  <a:gd name="T88" fmla="*/ 831 w 1028"/>
                  <a:gd name="T89" fmla="*/ 1008 h 1290"/>
                  <a:gd name="T90" fmla="*/ 809 w 1028"/>
                  <a:gd name="T91" fmla="*/ 1085 h 1290"/>
                  <a:gd name="T92" fmla="*/ 805 w 1028"/>
                  <a:gd name="T93" fmla="*/ 1114 h 1290"/>
                  <a:gd name="T94" fmla="*/ 803 w 1028"/>
                  <a:gd name="T95" fmla="*/ 1138 h 1290"/>
                  <a:gd name="T96" fmla="*/ 797 w 1028"/>
                  <a:gd name="T97" fmla="*/ 1193 h 1290"/>
                  <a:gd name="T98" fmla="*/ 789 w 1028"/>
                  <a:gd name="T99" fmla="*/ 1215 h 1290"/>
                  <a:gd name="T100" fmla="*/ 781 w 1028"/>
                  <a:gd name="T101" fmla="*/ 1229 h 1290"/>
                  <a:gd name="T102" fmla="*/ 756 w 1028"/>
                  <a:gd name="T103" fmla="*/ 1257 h 1290"/>
                  <a:gd name="T104" fmla="*/ 728 w 1028"/>
                  <a:gd name="T105" fmla="*/ 1280 h 1290"/>
                  <a:gd name="T106" fmla="*/ 514 w 1028"/>
                  <a:gd name="T107" fmla="*/ 1290 h 12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028" h="1290">
                    <a:moveTo>
                      <a:pt x="317" y="1290"/>
                    </a:moveTo>
                    <a:lnTo>
                      <a:pt x="317" y="1290"/>
                    </a:lnTo>
                    <a:lnTo>
                      <a:pt x="299" y="1280"/>
                    </a:lnTo>
                    <a:lnTo>
                      <a:pt x="285" y="1269"/>
                    </a:lnTo>
                    <a:lnTo>
                      <a:pt x="273" y="1257"/>
                    </a:lnTo>
                    <a:lnTo>
                      <a:pt x="261" y="1247"/>
                    </a:lnTo>
                    <a:lnTo>
                      <a:pt x="246" y="1229"/>
                    </a:lnTo>
                    <a:lnTo>
                      <a:pt x="238" y="1215"/>
                    </a:lnTo>
                    <a:lnTo>
                      <a:pt x="238" y="1215"/>
                    </a:lnTo>
                    <a:lnTo>
                      <a:pt x="234" y="1205"/>
                    </a:lnTo>
                    <a:lnTo>
                      <a:pt x="230" y="1193"/>
                    </a:lnTo>
                    <a:lnTo>
                      <a:pt x="226" y="1166"/>
                    </a:lnTo>
                    <a:lnTo>
                      <a:pt x="224" y="1138"/>
                    </a:lnTo>
                    <a:lnTo>
                      <a:pt x="224" y="1114"/>
                    </a:lnTo>
                    <a:lnTo>
                      <a:pt x="224" y="1114"/>
                    </a:lnTo>
                    <a:lnTo>
                      <a:pt x="222" y="1102"/>
                    </a:lnTo>
                    <a:lnTo>
                      <a:pt x="218" y="1085"/>
                    </a:lnTo>
                    <a:lnTo>
                      <a:pt x="210" y="1049"/>
                    </a:lnTo>
                    <a:lnTo>
                      <a:pt x="196" y="1008"/>
                    </a:lnTo>
                    <a:lnTo>
                      <a:pt x="196" y="1008"/>
                    </a:lnTo>
                    <a:lnTo>
                      <a:pt x="64" y="735"/>
                    </a:lnTo>
                    <a:lnTo>
                      <a:pt x="64" y="735"/>
                    </a:lnTo>
                    <a:lnTo>
                      <a:pt x="50" y="707"/>
                    </a:lnTo>
                    <a:lnTo>
                      <a:pt x="36" y="678"/>
                    </a:lnTo>
                    <a:lnTo>
                      <a:pt x="36" y="678"/>
                    </a:lnTo>
                    <a:lnTo>
                      <a:pt x="20" y="636"/>
                    </a:lnTo>
                    <a:lnTo>
                      <a:pt x="10" y="589"/>
                    </a:lnTo>
                    <a:lnTo>
                      <a:pt x="2" y="543"/>
                    </a:lnTo>
                    <a:lnTo>
                      <a:pt x="0" y="494"/>
                    </a:lnTo>
                    <a:lnTo>
                      <a:pt x="0" y="494"/>
                    </a:lnTo>
                    <a:lnTo>
                      <a:pt x="2" y="470"/>
                    </a:lnTo>
                    <a:lnTo>
                      <a:pt x="4" y="444"/>
                    </a:lnTo>
                    <a:lnTo>
                      <a:pt x="6" y="419"/>
                    </a:lnTo>
                    <a:lnTo>
                      <a:pt x="10" y="395"/>
                    </a:lnTo>
                    <a:lnTo>
                      <a:pt x="16" y="371"/>
                    </a:lnTo>
                    <a:lnTo>
                      <a:pt x="24" y="349"/>
                    </a:lnTo>
                    <a:lnTo>
                      <a:pt x="32" y="324"/>
                    </a:lnTo>
                    <a:lnTo>
                      <a:pt x="40" y="302"/>
                    </a:lnTo>
                    <a:lnTo>
                      <a:pt x="50" y="280"/>
                    </a:lnTo>
                    <a:lnTo>
                      <a:pt x="62" y="260"/>
                    </a:lnTo>
                    <a:lnTo>
                      <a:pt x="89" y="217"/>
                    </a:lnTo>
                    <a:lnTo>
                      <a:pt x="119" y="181"/>
                    </a:lnTo>
                    <a:lnTo>
                      <a:pt x="151" y="144"/>
                    </a:lnTo>
                    <a:lnTo>
                      <a:pt x="188" y="112"/>
                    </a:lnTo>
                    <a:lnTo>
                      <a:pt x="228" y="83"/>
                    </a:lnTo>
                    <a:lnTo>
                      <a:pt x="271" y="59"/>
                    </a:lnTo>
                    <a:lnTo>
                      <a:pt x="315" y="39"/>
                    </a:lnTo>
                    <a:lnTo>
                      <a:pt x="362" y="23"/>
                    </a:lnTo>
                    <a:lnTo>
                      <a:pt x="386" y="15"/>
                    </a:lnTo>
                    <a:lnTo>
                      <a:pt x="410" y="11"/>
                    </a:lnTo>
                    <a:lnTo>
                      <a:pt x="437" y="5"/>
                    </a:lnTo>
                    <a:lnTo>
                      <a:pt x="461" y="3"/>
                    </a:lnTo>
                    <a:lnTo>
                      <a:pt x="487" y="0"/>
                    </a:lnTo>
                    <a:lnTo>
                      <a:pt x="514" y="0"/>
                    </a:lnTo>
                    <a:lnTo>
                      <a:pt x="514" y="0"/>
                    </a:lnTo>
                    <a:lnTo>
                      <a:pt x="540" y="0"/>
                    </a:lnTo>
                    <a:lnTo>
                      <a:pt x="566" y="3"/>
                    </a:lnTo>
                    <a:lnTo>
                      <a:pt x="592" y="5"/>
                    </a:lnTo>
                    <a:lnTo>
                      <a:pt x="617" y="11"/>
                    </a:lnTo>
                    <a:lnTo>
                      <a:pt x="641" y="15"/>
                    </a:lnTo>
                    <a:lnTo>
                      <a:pt x="665" y="23"/>
                    </a:lnTo>
                    <a:lnTo>
                      <a:pt x="712" y="39"/>
                    </a:lnTo>
                    <a:lnTo>
                      <a:pt x="758" y="59"/>
                    </a:lnTo>
                    <a:lnTo>
                      <a:pt x="801" y="83"/>
                    </a:lnTo>
                    <a:lnTo>
                      <a:pt x="839" y="112"/>
                    </a:lnTo>
                    <a:lnTo>
                      <a:pt x="876" y="144"/>
                    </a:lnTo>
                    <a:lnTo>
                      <a:pt x="910" y="181"/>
                    </a:lnTo>
                    <a:lnTo>
                      <a:pt x="939" y="217"/>
                    </a:lnTo>
                    <a:lnTo>
                      <a:pt x="965" y="260"/>
                    </a:lnTo>
                    <a:lnTo>
                      <a:pt x="977" y="280"/>
                    </a:lnTo>
                    <a:lnTo>
                      <a:pt x="987" y="302"/>
                    </a:lnTo>
                    <a:lnTo>
                      <a:pt x="997" y="324"/>
                    </a:lnTo>
                    <a:lnTo>
                      <a:pt x="1005" y="349"/>
                    </a:lnTo>
                    <a:lnTo>
                      <a:pt x="1011" y="371"/>
                    </a:lnTo>
                    <a:lnTo>
                      <a:pt x="1017" y="395"/>
                    </a:lnTo>
                    <a:lnTo>
                      <a:pt x="1022" y="419"/>
                    </a:lnTo>
                    <a:lnTo>
                      <a:pt x="1026" y="444"/>
                    </a:lnTo>
                    <a:lnTo>
                      <a:pt x="1028" y="470"/>
                    </a:lnTo>
                    <a:lnTo>
                      <a:pt x="1028" y="494"/>
                    </a:lnTo>
                    <a:lnTo>
                      <a:pt x="1028" y="494"/>
                    </a:lnTo>
                    <a:lnTo>
                      <a:pt x="1026" y="543"/>
                    </a:lnTo>
                    <a:lnTo>
                      <a:pt x="1017" y="589"/>
                    </a:lnTo>
                    <a:lnTo>
                      <a:pt x="1007" y="636"/>
                    </a:lnTo>
                    <a:lnTo>
                      <a:pt x="991" y="678"/>
                    </a:lnTo>
                    <a:lnTo>
                      <a:pt x="991" y="678"/>
                    </a:lnTo>
                    <a:lnTo>
                      <a:pt x="979" y="707"/>
                    </a:lnTo>
                    <a:lnTo>
                      <a:pt x="963" y="735"/>
                    </a:lnTo>
                    <a:lnTo>
                      <a:pt x="963" y="735"/>
                    </a:lnTo>
                    <a:lnTo>
                      <a:pt x="831" y="1008"/>
                    </a:lnTo>
                    <a:lnTo>
                      <a:pt x="831" y="1008"/>
                    </a:lnTo>
                    <a:lnTo>
                      <a:pt x="817" y="1049"/>
                    </a:lnTo>
                    <a:lnTo>
                      <a:pt x="809" y="1085"/>
                    </a:lnTo>
                    <a:lnTo>
                      <a:pt x="805" y="1102"/>
                    </a:lnTo>
                    <a:lnTo>
                      <a:pt x="805" y="1114"/>
                    </a:lnTo>
                    <a:lnTo>
                      <a:pt x="805" y="1114"/>
                    </a:lnTo>
                    <a:lnTo>
                      <a:pt x="803" y="1138"/>
                    </a:lnTo>
                    <a:lnTo>
                      <a:pt x="801" y="1166"/>
                    </a:lnTo>
                    <a:lnTo>
                      <a:pt x="797" y="1193"/>
                    </a:lnTo>
                    <a:lnTo>
                      <a:pt x="793" y="1205"/>
                    </a:lnTo>
                    <a:lnTo>
                      <a:pt x="789" y="1215"/>
                    </a:lnTo>
                    <a:lnTo>
                      <a:pt x="789" y="1215"/>
                    </a:lnTo>
                    <a:lnTo>
                      <a:pt x="781" y="1229"/>
                    </a:lnTo>
                    <a:lnTo>
                      <a:pt x="767" y="1247"/>
                    </a:lnTo>
                    <a:lnTo>
                      <a:pt x="756" y="1257"/>
                    </a:lnTo>
                    <a:lnTo>
                      <a:pt x="742" y="1269"/>
                    </a:lnTo>
                    <a:lnTo>
                      <a:pt x="728" y="1280"/>
                    </a:lnTo>
                    <a:lnTo>
                      <a:pt x="710" y="1290"/>
                    </a:lnTo>
                    <a:lnTo>
                      <a:pt x="514" y="1290"/>
                    </a:lnTo>
                    <a:lnTo>
                      <a:pt x="317" y="129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9" name="Freeform 193"/>
              <p:cNvSpPr>
                <a:spLocks/>
              </p:cNvSpPr>
              <p:nvPr/>
            </p:nvSpPr>
            <p:spPr bwMode="auto">
              <a:xfrm>
                <a:off x="2226" y="388"/>
                <a:ext cx="1028" cy="1294"/>
              </a:xfrm>
              <a:custGeom>
                <a:avLst/>
                <a:gdLst>
                  <a:gd name="T0" fmla="*/ 514 w 1028"/>
                  <a:gd name="T1" fmla="*/ 0 h 1294"/>
                  <a:gd name="T2" fmla="*/ 461 w 1028"/>
                  <a:gd name="T3" fmla="*/ 2 h 1294"/>
                  <a:gd name="T4" fmla="*/ 410 w 1028"/>
                  <a:gd name="T5" fmla="*/ 11 h 1294"/>
                  <a:gd name="T6" fmla="*/ 362 w 1028"/>
                  <a:gd name="T7" fmla="*/ 23 h 1294"/>
                  <a:gd name="T8" fmla="*/ 269 w 1028"/>
                  <a:gd name="T9" fmla="*/ 61 h 1294"/>
                  <a:gd name="T10" fmla="*/ 188 w 1028"/>
                  <a:gd name="T11" fmla="*/ 114 h 1294"/>
                  <a:gd name="T12" fmla="*/ 117 w 1028"/>
                  <a:gd name="T13" fmla="*/ 181 h 1294"/>
                  <a:gd name="T14" fmla="*/ 62 w 1028"/>
                  <a:gd name="T15" fmla="*/ 260 h 1294"/>
                  <a:gd name="T16" fmla="*/ 40 w 1028"/>
                  <a:gd name="T17" fmla="*/ 304 h 1294"/>
                  <a:gd name="T18" fmla="*/ 22 w 1028"/>
                  <a:gd name="T19" fmla="*/ 349 h 1294"/>
                  <a:gd name="T20" fmla="*/ 10 w 1028"/>
                  <a:gd name="T21" fmla="*/ 397 h 1294"/>
                  <a:gd name="T22" fmla="*/ 2 w 1028"/>
                  <a:gd name="T23" fmla="*/ 446 h 1294"/>
                  <a:gd name="T24" fmla="*/ 0 w 1028"/>
                  <a:gd name="T25" fmla="*/ 496 h 1294"/>
                  <a:gd name="T26" fmla="*/ 2 w 1028"/>
                  <a:gd name="T27" fmla="*/ 545 h 1294"/>
                  <a:gd name="T28" fmla="*/ 20 w 1028"/>
                  <a:gd name="T29" fmla="*/ 638 h 1294"/>
                  <a:gd name="T30" fmla="*/ 36 w 1028"/>
                  <a:gd name="T31" fmla="*/ 680 h 1294"/>
                  <a:gd name="T32" fmla="*/ 64 w 1028"/>
                  <a:gd name="T33" fmla="*/ 737 h 1294"/>
                  <a:gd name="T34" fmla="*/ 196 w 1028"/>
                  <a:gd name="T35" fmla="*/ 1010 h 1294"/>
                  <a:gd name="T36" fmla="*/ 210 w 1028"/>
                  <a:gd name="T37" fmla="*/ 1053 h 1294"/>
                  <a:gd name="T38" fmla="*/ 222 w 1028"/>
                  <a:gd name="T39" fmla="*/ 1104 h 1294"/>
                  <a:gd name="T40" fmla="*/ 222 w 1028"/>
                  <a:gd name="T41" fmla="*/ 1116 h 1294"/>
                  <a:gd name="T42" fmla="*/ 226 w 1028"/>
                  <a:gd name="T43" fmla="*/ 1168 h 1294"/>
                  <a:gd name="T44" fmla="*/ 234 w 1028"/>
                  <a:gd name="T45" fmla="*/ 1207 h 1294"/>
                  <a:gd name="T46" fmla="*/ 238 w 1028"/>
                  <a:gd name="T47" fmla="*/ 1217 h 1294"/>
                  <a:gd name="T48" fmla="*/ 261 w 1028"/>
                  <a:gd name="T49" fmla="*/ 1251 h 1294"/>
                  <a:gd name="T50" fmla="*/ 285 w 1028"/>
                  <a:gd name="T51" fmla="*/ 1271 h 1294"/>
                  <a:gd name="T52" fmla="*/ 317 w 1028"/>
                  <a:gd name="T53" fmla="*/ 1294 h 1294"/>
                  <a:gd name="T54" fmla="*/ 712 w 1028"/>
                  <a:gd name="T55" fmla="*/ 1294 h 1294"/>
                  <a:gd name="T56" fmla="*/ 728 w 1028"/>
                  <a:gd name="T57" fmla="*/ 1282 h 1294"/>
                  <a:gd name="T58" fmla="*/ 756 w 1028"/>
                  <a:gd name="T59" fmla="*/ 1261 h 1294"/>
                  <a:gd name="T60" fmla="*/ 781 w 1028"/>
                  <a:gd name="T61" fmla="*/ 1231 h 1294"/>
                  <a:gd name="T62" fmla="*/ 791 w 1028"/>
                  <a:gd name="T63" fmla="*/ 1217 h 1294"/>
                  <a:gd name="T64" fmla="*/ 797 w 1028"/>
                  <a:gd name="T65" fmla="*/ 1195 h 1294"/>
                  <a:gd name="T66" fmla="*/ 805 w 1028"/>
                  <a:gd name="T67" fmla="*/ 1142 h 1294"/>
                  <a:gd name="T68" fmla="*/ 805 w 1028"/>
                  <a:gd name="T69" fmla="*/ 1116 h 1294"/>
                  <a:gd name="T70" fmla="*/ 809 w 1028"/>
                  <a:gd name="T71" fmla="*/ 1087 h 1294"/>
                  <a:gd name="T72" fmla="*/ 831 w 1028"/>
                  <a:gd name="T73" fmla="*/ 1010 h 1294"/>
                  <a:gd name="T74" fmla="*/ 965 w 1028"/>
                  <a:gd name="T75" fmla="*/ 737 h 1294"/>
                  <a:gd name="T76" fmla="*/ 979 w 1028"/>
                  <a:gd name="T77" fmla="*/ 709 h 1294"/>
                  <a:gd name="T78" fmla="*/ 991 w 1028"/>
                  <a:gd name="T79" fmla="*/ 680 h 1294"/>
                  <a:gd name="T80" fmla="*/ 1020 w 1028"/>
                  <a:gd name="T81" fmla="*/ 591 h 1294"/>
                  <a:gd name="T82" fmla="*/ 1028 w 1028"/>
                  <a:gd name="T83" fmla="*/ 496 h 1294"/>
                  <a:gd name="T84" fmla="*/ 1028 w 1028"/>
                  <a:gd name="T85" fmla="*/ 472 h 1294"/>
                  <a:gd name="T86" fmla="*/ 1022 w 1028"/>
                  <a:gd name="T87" fmla="*/ 421 h 1294"/>
                  <a:gd name="T88" fmla="*/ 1011 w 1028"/>
                  <a:gd name="T89" fmla="*/ 373 h 1294"/>
                  <a:gd name="T90" fmla="*/ 997 w 1028"/>
                  <a:gd name="T91" fmla="*/ 326 h 1294"/>
                  <a:gd name="T92" fmla="*/ 977 w 1028"/>
                  <a:gd name="T93" fmla="*/ 282 h 1294"/>
                  <a:gd name="T94" fmla="*/ 941 w 1028"/>
                  <a:gd name="T95" fmla="*/ 219 h 1294"/>
                  <a:gd name="T96" fmla="*/ 876 w 1028"/>
                  <a:gd name="T97" fmla="*/ 146 h 1294"/>
                  <a:gd name="T98" fmla="*/ 801 w 1028"/>
                  <a:gd name="T99" fmla="*/ 85 h 1294"/>
                  <a:gd name="T100" fmla="*/ 714 w 1028"/>
                  <a:gd name="T101" fmla="*/ 39 h 1294"/>
                  <a:gd name="T102" fmla="*/ 641 w 1028"/>
                  <a:gd name="T103" fmla="*/ 17 h 1294"/>
                  <a:gd name="T104" fmla="*/ 592 w 1028"/>
                  <a:gd name="T105" fmla="*/ 7 h 1294"/>
                  <a:gd name="T106" fmla="*/ 540 w 1028"/>
                  <a:gd name="T107" fmla="*/ 2 h 12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028" h="1294">
                    <a:moveTo>
                      <a:pt x="514" y="0"/>
                    </a:moveTo>
                    <a:lnTo>
                      <a:pt x="514" y="0"/>
                    </a:lnTo>
                    <a:lnTo>
                      <a:pt x="487" y="2"/>
                    </a:lnTo>
                    <a:lnTo>
                      <a:pt x="461" y="2"/>
                    </a:lnTo>
                    <a:lnTo>
                      <a:pt x="437" y="7"/>
                    </a:lnTo>
                    <a:lnTo>
                      <a:pt x="410" y="11"/>
                    </a:lnTo>
                    <a:lnTo>
                      <a:pt x="386" y="17"/>
                    </a:lnTo>
                    <a:lnTo>
                      <a:pt x="362" y="23"/>
                    </a:lnTo>
                    <a:lnTo>
                      <a:pt x="315" y="39"/>
                    </a:lnTo>
                    <a:lnTo>
                      <a:pt x="269" y="61"/>
                    </a:lnTo>
                    <a:lnTo>
                      <a:pt x="228" y="85"/>
                    </a:lnTo>
                    <a:lnTo>
                      <a:pt x="188" y="114"/>
                    </a:lnTo>
                    <a:lnTo>
                      <a:pt x="151" y="146"/>
                    </a:lnTo>
                    <a:lnTo>
                      <a:pt x="117" y="181"/>
                    </a:lnTo>
                    <a:lnTo>
                      <a:pt x="89" y="219"/>
                    </a:lnTo>
                    <a:lnTo>
                      <a:pt x="62" y="260"/>
                    </a:lnTo>
                    <a:lnTo>
                      <a:pt x="50" y="282"/>
                    </a:lnTo>
                    <a:lnTo>
                      <a:pt x="40" y="304"/>
                    </a:lnTo>
                    <a:lnTo>
                      <a:pt x="30" y="326"/>
                    </a:lnTo>
                    <a:lnTo>
                      <a:pt x="22" y="349"/>
                    </a:lnTo>
                    <a:lnTo>
                      <a:pt x="16" y="373"/>
                    </a:lnTo>
                    <a:lnTo>
                      <a:pt x="10" y="397"/>
                    </a:lnTo>
                    <a:lnTo>
                      <a:pt x="6" y="421"/>
                    </a:lnTo>
                    <a:lnTo>
                      <a:pt x="2" y="446"/>
                    </a:lnTo>
                    <a:lnTo>
                      <a:pt x="0" y="472"/>
                    </a:lnTo>
                    <a:lnTo>
                      <a:pt x="0" y="496"/>
                    </a:lnTo>
                    <a:lnTo>
                      <a:pt x="0" y="496"/>
                    </a:lnTo>
                    <a:lnTo>
                      <a:pt x="2" y="545"/>
                    </a:lnTo>
                    <a:lnTo>
                      <a:pt x="10" y="591"/>
                    </a:lnTo>
                    <a:lnTo>
                      <a:pt x="20" y="638"/>
                    </a:lnTo>
                    <a:lnTo>
                      <a:pt x="36" y="680"/>
                    </a:lnTo>
                    <a:lnTo>
                      <a:pt x="36" y="680"/>
                    </a:lnTo>
                    <a:lnTo>
                      <a:pt x="48" y="709"/>
                    </a:lnTo>
                    <a:lnTo>
                      <a:pt x="64" y="737"/>
                    </a:lnTo>
                    <a:lnTo>
                      <a:pt x="64" y="737"/>
                    </a:lnTo>
                    <a:lnTo>
                      <a:pt x="196" y="1010"/>
                    </a:lnTo>
                    <a:lnTo>
                      <a:pt x="196" y="1010"/>
                    </a:lnTo>
                    <a:lnTo>
                      <a:pt x="210" y="1053"/>
                    </a:lnTo>
                    <a:lnTo>
                      <a:pt x="218" y="1087"/>
                    </a:lnTo>
                    <a:lnTo>
                      <a:pt x="222" y="1104"/>
                    </a:lnTo>
                    <a:lnTo>
                      <a:pt x="222" y="1116"/>
                    </a:lnTo>
                    <a:lnTo>
                      <a:pt x="222" y="1116"/>
                    </a:lnTo>
                    <a:lnTo>
                      <a:pt x="224" y="1142"/>
                    </a:lnTo>
                    <a:lnTo>
                      <a:pt x="226" y="1168"/>
                    </a:lnTo>
                    <a:lnTo>
                      <a:pt x="230" y="1195"/>
                    </a:lnTo>
                    <a:lnTo>
                      <a:pt x="234" y="1207"/>
                    </a:lnTo>
                    <a:lnTo>
                      <a:pt x="238" y="1217"/>
                    </a:lnTo>
                    <a:lnTo>
                      <a:pt x="238" y="1217"/>
                    </a:lnTo>
                    <a:lnTo>
                      <a:pt x="246" y="1231"/>
                    </a:lnTo>
                    <a:lnTo>
                      <a:pt x="261" y="1251"/>
                    </a:lnTo>
                    <a:lnTo>
                      <a:pt x="271" y="1261"/>
                    </a:lnTo>
                    <a:lnTo>
                      <a:pt x="285" y="1271"/>
                    </a:lnTo>
                    <a:lnTo>
                      <a:pt x="299" y="1282"/>
                    </a:lnTo>
                    <a:lnTo>
                      <a:pt x="317" y="1294"/>
                    </a:lnTo>
                    <a:lnTo>
                      <a:pt x="514" y="1294"/>
                    </a:lnTo>
                    <a:lnTo>
                      <a:pt x="712" y="1294"/>
                    </a:lnTo>
                    <a:lnTo>
                      <a:pt x="712" y="1294"/>
                    </a:lnTo>
                    <a:lnTo>
                      <a:pt x="728" y="1282"/>
                    </a:lnTo>
                    <a:lnTo>
                      <a:pt x="744" y="1271"/>
                    </a:lnTo>
                    <a:lnTo>
                      <a:pt x="756" y="1261"/>
                    </a:lnTo>
                    <a:lnTo>
                      <a:pt x="767" y="1251"/>
                    </a:lnTo>
                    <a:lnTo>
                      <a:pt x="781" y="1231"/>
                    </a:lnTo>
                    <a:lnTo>
                      <a:pt x="791" y="1217"/>
                    </a:lnTo>
                    <a:lnTo>
                      <a:pt x="791" y="1217"/>
                    </a:lnTo>
                    <a:lnTo>
                      <a:pt x="795" y="1207"/>
                    </a:lnTo>
                    <a:lnTo>
                      <a:pt x="797" y="1195"/>
                    </a:lnTo>
                    <a:lnTo>
                      <a:pt x="803" y="1168"/>
                    </a:lnTo>
                    <a:lnTo>
                      <a:pt x="805" y="1142"/>
                    </a:lnTo>
                    <a:lnTo>
                      <a:pt x="805" y="1116"/>
                    </a:lnTo>
                    <a:lnTo>
                      <a:pt x="805" y="1116"/>
                    </a:lnTo>
                    <a:lnTo>
                      <a:pt x="805" y="1104"/>
                    </a:lnTo>
                    <a:lnTo>
                      <a:pt x="809" y="1087"/>
                    </a:lnTo>
                    <a:lnTo>
                      <a:pt x="819" y="1053"/>
                    </a:lnTo>
                    <a:lnTo>
                      <a:pt x="831" y="1010"/>
                    </a:lnTo>
                    <a:lnTo>
                      <a:pt x="831" y="1010"/>
                    </a:lnTo>
                    <a:lnTo>
                      <a:pt x="965" y="737"/>
                    </a:lnTo>
                    <a:lnTo>
                      <a:pt x="965" y="737"/>
                    </a:lnTo>
                    <a:lnTo>
                      <a:pt x="979" y="709"/>
                    </a:lnTo>
                    <a:lnTo>
                      <a:pt x="991" y="680"/>
                    </a:lnTo>
                    <a:lnTo>
                      <a:pt x="991" y="680"/>
                    </a:lnTo>
                    <a:lnTo>
                      <a:pt x="1007" y="638"/>
                    </a:lnTo>
                    <a:lnTo>
                      <a:pt x="1020" y="591"/>
                    </a:lnTo>
                    <a:lnTo>
                      <a:pt x="1026" y="545"/>
                    </a:lnTo>
                    <a:lnTo>
                      <a:pt x="1028" y="496"/>
                    </a:lnTo>
                    <a:lnTo>
                      <a:pt x="1028" y="496"/>
                    </a:lnTo>
                    <a:lnTo>
                      <a:pt x="1028" y="472"/>
                    </a:lnTo>
                    <a:lnTo>
                      <a:pt x="1026" y="446"/>
                    </a:lnTo>
                    <a:lnTo>
                      <a:pt x="1022" y="421"/>
                    </a:lnTo>
                    <a:lnTo>
                      <a:pt x="1017" y="397"/>
                    </a:lnTo>
                    <a:lnTo>
                      <a:pt x="1011" y="373"/>
                    </a:lnTo>
                    <a:lnTo>
                      <a:pt x="1005" y="349"/>
                    </a:lnTo>
                    <a:lnTo>
                      <a:pt x="997" y="326"/>
                    </a:lnTo>
                    <a:lnTo>
                      <a:pt x="987" y="304"/>
                    </a:lnTo>
                    <a:lnTo>
                      <a:pt x="977" y="282"/>
                    </a:lnTo>
                    <a:lnTo>
                      <a:pt x="965" y="260"/>
                    </a:lnTo>
                    <a:lnTo>
                      <a:pt x="941" y="219"/>
                    </a:lnTo>
                    <a:lnTo>
                      <a:pt x="910" y="181"/>
                    </a:lnTo>
                    <a:lnTo>
                      <a:pt x="876" y="146"/>
                    </a:lnTo>
                    <a:lnTo>
                      <a:pt x="839" y="114"/>
                    </a:lnTo>
                    <a:lnTo>
                      <a:pt x="801" y="85"/>
                    </a:lnTo>
                    <a:lnTo>
                      <a:pt x="758" y="61"/>
                    </a:lnTo>
                    <a:lnTo>
                      <a:pt x="714" y="39"/>
                    </a:lnTo>
                    <a:lnTo>
                      <a:pt x="665" y="23"/>
                    </a:lnTo>
                    <a:lnTo>
                      <a:pt x="641" y="17"/>
                    </a:lnTo>
                    <a:lnTo>
                      <a:pt x="617" y="11"/>
                    </a:lnTo>
                    <a:lnTo>
                      <a:pt x="592" y="7"/>
                    </a:lnTo>
                    <a:lnTo>
                      <a:pt x="566" y="2"/>
                    </a:lnTo>
                    <a:lnTo>
                      <a:pt x="540" y="2"/>
                    </a:lnTo>
                    <a:lnTo>
                      <a:pt x="514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0" name="Freeform 194"/>
              <p:cNvSpPr>
                <a:spLocks noEditPoints="1"/>
              </p:cNvSpPr>
              <p:nvPr/>
            </p:nvSpPr>
            <p:spPr bwMode="auto">
              <a:xfrm>
                <a:off x="2226" y="390"/>
                <a:ext cx="1028" cy="1290"/>
              </a:xfrm>
              <a:custGeom>
                <a:avLst/>
                <a:gdLst>
                  <a:gd name="T0" fmla="*/ 285 w 1028"/>
                  <a:gd name="T1" fmla="*/ 1267 h 1290"/>
                  <a:gd name="T2" fmla="*/ 238 w 1028"/>
                  <a:gd name="T3" fmla="*/ 1215 h 1290"/>
                  <a:gd name="T4" fmla="*/ 226 w 1028"/>
                  <a:gd name="T5" fmla="*/ 1166 h 1290"/>
                  <a:gd name="T6" fmla="*/ 222 w 1028"/>
                  <a:gd name="T7" fmla="*/ 1099 h 1290"/>
                  <a:gd name="T8" fmla="*/ 196 w 1028"/>
                  <a:gd name="T9" fmla="*/ 1006 h 1290"/>
                  <a:gd name="T10" fmla="*/ 36 w 1028"/>
                  <a:gd name="T11" fmla="*/ 678 h 1290"/>
                  <a:gd name="T12" fmla="*/ 4 w 1028"/>
                  <a:gd name="T13" fmla="*/ 543 h 1290"/>
                  <a:gd name="T14" fmla="*/ 4 w 1028"/>
                  <a:gd name="T15" fmla="*/ 444 h 1290"/>
                  <a:gd name="T16" fmla="*/ 24 w 1028"/>
                  <a:gd name="T17" fmla="*/ 349 h 1290"/>
                  <a:gd name="T18" fmla="*/ 89 w 1028"/>
                  <a:gd name="T19" fmla="*/ 219 h 1290"/>
                  <a:gd name="T20" fmla="*/ 228 w 1028"/>
                  <a:gd name="T21" fmla="*/ 85 h 1290"/>
                  <a:gd name="T22" fmla="*/ 386 w 1028"/>
                  <a:gd name="T23" fmla="*/ 17 h 1290"/>
                  <a:gd name="T24" fmla="*/ 487 w 1028"/>
                  <a:gd name="T25" fmla="*/ 0 h 1290"/>
                  <a:gd name="T26" fmla="*/ 566 w 1028"/>
                  <a:gd name="T27" fmla="*/ 3 h 1290"/>
                  <a:gd name="T28" fmla="*/ 665 w 1028"/>
                  <a:gd name="T29" fmla="*/ 23 h 1290"/>
                  <a:gd name="T30" fmla="*/ 839 w 1028"/>
                  <a:gd name="T31" fmla="*/ 114 h 1290"/>
                  <a:gd name="T32" fmla="*/ 965 w 1028"/>
                  <a:gd name="T33" fmla="*/ 260 h 1290"/>
                  <a:gd name="T34" fmla="*/ 1011 w 1028"/>
                  <a:gd name="T35" fmla="*/ 371 h 1290"/>
                  <a:gd name="T36" fmla="*/ 1026 w 1028"/>
                  <a:gd name="T37" fmla="*/ 470 h 1290"/>
                  <a:gd name="T38" fmla="*/ 1017 w 1028"/>
                  <a:gd name="T39" fmla="*/ 589 h 1290"/>
                  <a:gd name="T40" fmla="*/ 979 w 1028"/>
                  <a:gd name="T41" fmla="*/ 707 h 1290"/>
                  <a:gd name="T42" fmla="*/ 831 w 1028"/>
                  <a:gd name="T43" fmla="*/ 1006 h 1290"/>
                  <a:gd name="T44" fmla="*/ 805 w 1028"/>
                  <a:gd name="T45" fmla="*/ 1114 h 1290"/>
                  <a:gd name="T46" fmla="*/ 797 w 1028"/>
                  <a:gd name="T47" fmla="*/ 1193 h 1290"/>
                  <a:gd name="T48" fmla="*/ 781 w 1028"/>
                  <a:gd name="T49" fmla="*/ 1227 h 1290"/>
                  <a:gd name="T50" fmla="*/ 728 w 1028"/>
                  <a:gd name="T51" fmla="*/ 1280 h 1290"/>
                  <a:gd name="T52" fmla="*/ 514 w 1028"/>
                  <a:gd name="T53" fmla="*/ 0 h 1290"/>
                  <a:gd name="T54" fmla="*/ 437 w 1028"/>
                  <a:gd name="T55" fmla="*/ 5 h 1290"/>
                  <a:gd name="T56" fmla="*/ 315 w 1028"/>
                  <a:gd name="T57" fmla="*/ 39 h 1290"/>
                  <a:gd name="T58" fmla="*/ 151 w 1028"/>
                  <a:gd name="T59" fmla="*/ 144 h 1290"/>
                  <a:gd name="T60" fmla="*/ 50 w 1028"/>
                  <a:gd name="T61" fmla="*/ 280 h 1290"/>
                  <a:gd name="T62" fmla="*/ 16 w 1028"/>
                  <a:gd name="T63" fmla="*/ 371 h 1290"/>
                  <a:gd name="T64" fmla="*/ 2 w 1028"/>
                  <a:gd name="T65" fmla="*/ 470 h 1290"/>
                  <a:gd name="T66" fmla="*/ 10 w 1028"/>
                  <a:gd name="T67" fmla="*/ 589 h 1290"/>
                  <a:gd name="T68" fmla="*/ 50 w 1028"/>
                  <a:gd name="T69" fmla="*/ 707 h 1290"/>
                  <a:gd name="T70" fmla="*/ 196 w 1028"/>
                  <a:gd name="T71" fmla="*/ 1008 h 1290"/>
                  <a:gd name="T72" fmla="*/ 224 w 1028"/>
                  <a:gd name="T73" fmla="*/ 1114 h 1290"/>
                  <a:gd name="T74" fmla="*/ 230 w 1028"/>
                  <a:gd name="T75" fmla="*/ 1193 h 1290"/>
                  <a:gd name="T76" fmla="*/ 246 w 1028"/>
                  <a:gd name="T77" fmla="*/ 1229 h 1290"/>
                  <a:gd name="T78" fmla="*/ 299 w 1028"/>
                  <a:gd name="T79" fmla="*/ 1280 h 1290"/>
                  <a:gd name="T80" fmla="*/ 710 w 1028"/>
                  <a:gd name="T81" fmla="*/ 1290 h 1290"/>
                  <a:gd name="T82" fmla="*/ 767 w 1028"/>
                  <a:gd name="T83" fmla="*/ 1247 h 1290"/>
                  <a:gd name="T84" fmla="*/ 793 w 1028"/>
                  <a:gd name="T85" fmla="*/ 1205 h 1290"/>
                  <a:gd name="T86" fmla="*/ 805 w 1028"/>
                  <a:gd name="T87" fmla="*/ 1114 h 1290"/>
                  <a:gd name="T88" fmla="*/ 817 w 1028"/>
                  <a:gd name="T89" fmla="*/ 1049 h 1290"/>
                  <a:gd name="T90" fmla="*/ 963 w 1028"/>
                  <a:gd name="T91" fmla="*/ 735 h 1290"/>
                  <a:gd name="T92" fmla="*/ 1007 w 1028"/>
                  <a:gd name="T93" fmla="*/ 636 h 1290"/>
                  <a:gd name="T94" fmla="*/ 1028 w 1028"/>
                  <a:gd name="T95" fmla="*/ 494 h 1290"/>
                  <a:gd name="T96" fmla="*/ 1017 w 1028"/>
                  <a:gd name="T97" fmla="*/ 395 h 1290"/>
                  <a:gd name="T98" fmla="*/ 987 w 1028"/>
                  <a:gd name="T99" fmla="*/ 302 h 1290"/>
                  <a:gd name="T100" fmla="*/ 910 w 1028"/>
                  <a:gd name="T101" fmla="*/ 181 h 1290"/>
                  <a:gd name="T102" fmla="*/ 758 w 1028"/>
                  <a:gd name="T103" fmla="*/ 59 h 1290"/>
                  <a:gd name="T104" fmla="*/ 617 w 1028"/>
                  <a:gd name="T105" fmla="*/ 11 h 1290"/>
                  <a:gd name="T106" fmla="*/ 514 w 1028"/>
                  <a:gd name="T107" fmla="*/ 0 h 12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028" h="1290">
                    <a:moveTo>
                      <a:pt x="317" y="1290"/>
                    </a:moveTo>
                    <a:lnTo>
                      <a:pt x="317" y="1290"/>
                    </a:lnTo>
                    <a:lnTo>
                      <a:pt x="299" y="1280"/>
                    </a:lnTo>
                    <a:lnTo>
                      <a:pt x="285" y="1267"/>
                    </a:lnTo>
                    <a:lnTo>
                      <a:pt x="273" y="1257"/>
                    </a:lnTo>
                    <a:lnTo>
                      <a:pt x="263" y="1247"/>
                    </a:lnTo>
                    <a:lnTo>
                      <a:pt x="246" y="1227"/>
                    </a:lnTo>
                    <a:lnTo>
                      <a:pt x="238" y="1215"/>
                    </a:lnTo>
                    <a:lnTo>
                      <a:pt x="238" y="1215"/>
                    </a:lnTo>
                    <a:lnTo>
                      <a:pt x="234" y="1203"/>
                    </a:lnTo>
                    <a:lnTo>
                      <a:pt x="230" y="1193"/>
                    </a:lnTo>
                    <a:lnTo>
                      <a:pt x="226" y="1166"/>
                    </a:lnTo>
                    <a:lnTo>
                      <a:pt x="224" y="1138"/>
                    </a:lnTo>
                    <a:lnTo>
                      <a:pt x="224" y="1114"/>
                    </a:lnTo>
                    <a:lnTo>
                      <a:pt x="224" y="1114"/>
                    </a:lnTo>
                    <a:lnTo>
                      <a:pt x="222" y="1099"/>
                    </a:lnTo>
                    <a:lnTo>
                      <a:pt x="220" y="1083"/>
                    </a:lnTo>
                    <a:lnTo>
                      <a:pt x="210" y="1049"/>
                    </a:lnTo>
                    <a:lnTo>
                      <a:pt x="196" y="1006"/>
                    </a:lnTo>
                    <a:lnTo>
                      <a:pt x="196" y="1006"/>
                    </a:lnTo>
                    <a:lnTo>
                      <a:pt x="64" y="735"/>
                    </a:lnTo>
                    <a:lnTo>
                      <a:pt x="64" y="735"/>
                    </a:lnTo>
                    <a:lnTo>
                      <a:pt x="50" y="707"/>
                    </a:lnTo>
                    <a:lnTo>
                      <a:pt x="36" y="678"/>
                    </a:lnTo>
                    <a:lnTo>
                      <a:pt x="36" y="678"/>
                    </a:lnTo>
                    <a:lnTo>
                      <a:pt x="22" y="634"/>
                    </a:lnTo>
                    <a:lnTo>
                      <a:pt x="10" y="589"/>
                    </a:lnTo>
                    <a:lnTo>
                      <a:pt x="4" y="543"/>
                    </a:lnTo>
                    <a:lnTo>
                      <a:pt x="2" y="494"/>
                    </a:lnTo>
                    <a:lnTo>
                      <a:pt x="2" y="494"/>
                    </a:lnTo>
                    <a:lnTo>
                      <a:pt x="2" y="470"/>
                    </a:lnTo>
                    <a:lnTo>
                      <a:pt x="4" y="444"/>
                    </a:lnTo>
                    <a:lnTo>
                      <a:pt x="6" y="419"/>
                    </a:lnTo>
                    <a:lnTo>
                      <a:pt x="12" y="395"/>
                    </a:lnTo>
                    <a:lnTo>
                      <a:pt x="18" y="371"/>
                    </a:lnTo>
                    <a:lnTo>
                      <a:pt x="24" y="349"/>
                    </a:lnTo>
                    <a:lnTo>
                      <a:pt x="32" y="324"/>
                    </a:lnTo>
                    <a:lnTo>
                      <a:pt x="42" y="302"/>
                    </a:lnTo>
                    <a:lnTo>
                      <a:pt x="62" y="260"/>
                    </a:lnTo>
                    <a:lnTo>
                      <a:pt x="89" y="219"/>
                    </a:lnTo>
                    <a:lnTo>
                      <a:pt x="119" y="181"/>
                    </a:lnTo>
                    <a:lnTo>
                      <a:pt x="151" y="144"/>
                    </a:lnTo>
                    <a:lnTo>
                      <a:pt x="188" y="114"/>
                    </a:lnTo>
                    <a:lnTo>
                      <a:pt x="228" y="85"/>
                    </a:lnTo>
                    <a:lnTo>
                      <a:pt x="271" y="59"/>
                    </a:lnTo>
                    <a:lnTo>
                      <a:pt x="315" y="39"/>
                    </a:lnTo>
                    <a:lnTo>
                      <a:pt x="362" y="23"/>
                    </a:lnTo>
                    <a:lnTo>
                      <a:pt x="386" y="17"/>
                    </a:lnTo>
                    <a:lnTo>
                      <a:pt x="410" y="11"/>
                    </a:lnTo>
                    <a:lnTo>
                      <a:pt x="437" y="7"/>
                    </a:lnTo>
                    <a:lnTo>
                      <a:pt x="461" y="3"/>
                    </a:lnTo>
                    <a:lnTo>
                      <a:pt x="487" y="0"/>
                    </a:lnTo>
                    <a:lnTo>
                      <a:pt x="514" y="0"/>
                    </a:lnTo>
                    <a:lnTo>
                      <a:pt x="514" y="0"/>
                    </a:lnTo>
                    <a:lnTo>
                      <a:pt x="540" y="0"/>
                    </a:lnTo>
                    <a:lnTo>
                      <a:pt x="566" y="3"/>
                    </a:lnTo>
                    <a:lnTo>
                      <a:pt x="592" y="7"/>
                    </a:lnTo>
                    <a:lnTo>
                      <a:pt x="617" y="11"/>
                    </a:lnTo>
                    <a:lnTo>
                      <a:pt x="641" y="17"/>
                    </a:lnTo>
                    <a:lnTo>
                      <a:pt x="665" y="23"/>
                    </a:lnTo>
                    <a:lnTo>
                      <a:pt x="712" y="39"/>
                    </a:lnTo>
                    <a:lnTo>
                      <a:pt x="758" y="59"/>
                    </a:lnTo>
                    <a:lnTo>
                      <a:pt x="799" y="85"/>
                    </a:lnTo>
                    <a:lnTo>
                      <a:pt x="839" y="114"/>
                    </a:lnTo>
                    <a:lnTo>
                      <a:pt x="876" y="144"/>
                    </a:lnTo>
                    <a:lnTo>
                      <a:pt x="908" y="181"/>
                    </a:lnTo>
                    <a:lnTo>
                      <a:pt x="939" y="219"/>
                    </a:lnTo>
                    <a:lnTo>
                      <a:pt x="965" y="260"/>
                    </a:lnTo>
                    <a:lnTo>
                      <a:pt x="987" y="302"/>
                    </a:lnTo>
                    <a:lnTo>
                      <a:pt x="995" y="324"/>
                    </a:lnTo>
                    <a:lnTo>
                      <a:pt x="1003" y="349"/>
                    </a:lnTo>
                    <a:lnTo>
                      <a:pt x="1011" y="371"/>
                    </a:lnTo>
                    <a:lnTo>
                      <a:pt x="1017" y="395"/>
                    </a:lnTo>
                    <a:lnTo>
                      <a:pt x="1022" y="419"/>
                    </a:lnTo>
                    <a:lnTo>
                      <a:pt x="1024" y="444"/>
                    </a:lnTo>
                    <a:lnTo>
                      <a:pt x="1026" y="470"/>
                    </a:lnTo>
                    <a:lnTo>
                      <a:pt x="1028" y="494"/>
                    </a:lnTo>
                    <a:lnTo>
                      <a:pt x="1028" y="494"/>
                    </a:lnTo>
                    <a:lnTo>
                      <a:pt x="1026" y="543"/>
                    </a:lnTo>
                    <a:lnTo>
                      <a:pt x="1017" y="589"/>
                    </a:lnTo>
                    <a:lnTo>
                      <a:pt x="1007" y="634"/>
                    </a:lnTo>
                    <a:lnTo>
                      <a:pt x="991" y="678"/>
                    </a:lnTo>
                    <a:lnTo>
                      <a:pt x="991" y="678"/>
                    </a:lnTo>
                    <a:lnTo>
                      <a:pt x="979" y="707"/>
                    </a:lnTo>
                    <a:lnTo>
                      <a:pt x="963" y="735"/>
                    </a:lnTo>
                    <a:lnTo>
                      <a:pt x="963" y="735"/>
                    </a:lnTo>
                    <a:lnTo>
                      <a:pt x="831" y="1006"/>
                    </a:lnTo>
                    <a:lnTo>
                      <a:pt x="831" y="1006"/>
                    </a:lnTo>
                    <a:lnTo>
                      <a:pt x="817" y="1049"/>
                    </a:lnTo>
                    <a:lnTo>
                      <a:pt x="809" y="1083"/>
                    </a:lnTo>
                    <a:lnTo>
                      <a:pt x="805" y="1099"/>
                    </a:lnTo>
                    <a:lnTo>
                      <a:pt x="805" y="1114"/>
                    </a:lnTo>
                    <a:lnTo>
                      <a:pt x="805" y="1114"/>
                    </a:lnTo>
                    <a:lnTo>
                      <a:pt x="803" y="1138"/>
                    </a:lnTo>
                    <a:lnTo>
                      <a:pt x="801" y="1166"/>
                    </a:lnTo>
                    <a:lnTo>
                      <a:pt x="797" y="1193"/>
                    </a:lnTo>
                    <a:lnTo>
                      <a:pt x="793" y="1203"/>
                    </a:lnTo>
                    <a:lnTo>
                      <a:pt x="789" y="1215"/>
                    </a:lnTo>
                    <a:lnTo>
                      <a:pt x="789" y="1215"/>
                    </a:lnTo>
                    <a:lnTo>
                      <a:pt x="781" y="1227"/>
                    </a:lnTo>
                    <a:lnTo>
                      <a:pt x="767" y="1247"/>
                    </a:lnTo>
                    <a:lnTo>
                      <a:pt x="756" y="1257"/>
                    </a:lnTo>
                    <a:lnTo>
                      <a:pt x="742" y="1267"/>
                    </a:lnTo>
                    <a:lnTo>
                      <a:pt x="728" y="1280"/>
                    </a:lnTo>
                    <a:lnTo>
                      <a:pt x="710" y="1290"/>
                    </a:lnTo>
                    <a:lnTo>
                      <a:pt x="514" y="1290"/>
                    </a:lnTo>
                    <a:lnTo>
                      <a:pt x="317" y="1290"/>
                    </a:lnTo>
                    <a:close/>
                    <a:moveTo>
                      <a:pt x="514" y="0"/>
                    </a:moveTo>
                    <a:lnTo>
                      <a:pt x="514" y="0"/>
                    </a:lnTo>
                    <a:lnTo>
                      <a:pt x="487" y="0"/>
                    </a:lnTo>
                    <a:lnTo>
                      <a:pt x="461" y="3"/>
                    </a:lnTo>
                    <a:lnTo>
                      <a:pt x="437" y="5"/>
                    </a:lnTo>
                    <a:lnTo>
                      <a:pt x="410" y="11"/>
                    </a:lnTo>
                    <a:lnTo>
                      <a:pt x="386" y="15"/>
                    </a:lnTo>
                    <a:lnTo>
                      <a:pt x="362" y="23"/>
                    </a:lnTo>
                    <a:lnTo>
                      <a:pt x="315" y="39"/>
                    </a:lnTo>
                    <a:lnTo>
                      <a:pt x="271" y="59"/>
                    </a:lnTo>
                    <a:lnTo>
                      <a:pt x="228" y="83"/>
                    </a:lnTo>
                    <a:lnTo>
                      <a:pt x="188" y="112"/>
                    </a:lnTo>
                    <a:lnTo>
                      <a:pt x="151" y="144"/>
                    </a:lnTo>
                    <a:lnTo>
                      <a:pt x="119" y="181"/>
                    </a:lnTo>
                    <a:lnTo>
                      <a:pt x="89" y="217"/>
                    </a:lnTo>
                    <a:lnTo>
                      <a:pt x="62" y="260"/>
                    </a:lnTo>
                    <a:lnTo>
                      <a:pt x="50" y="280"/>
                    </a:lnTo>
                    <a:lnTo>
                      <a:pt x="40" y="302"/>
                    </a:lnTo>
                    <a:lnTo>
                      <a:pt x="32" y="324"/>
                    </a:lnTo>
                    <a:lnTo>
                      <a:pt x="24" y="349"/>
                    </a:lnTo>
                    <a:lnTo>
                      <a:pt x="16" y="371"/>
                    </a:lnTo>
                    <a:lnTo>
                      <a:pt x="10" y="395"/>
                    </a:lnTo>
                    <a:lnTo>
                      <a:pt x="6" y="419"/>
                    </a:lnTo>
                    <a:lnTo>
                      <a:pt x="4" y="444"/>
                    </a:lnTo>
                    <a:lnTo>
                      <a:pt x="2" y="470"/>
                    </a:lnTo>
                    <a:lnTo>
                      <a:pt x="0" y="494"/>
                    </a:lnTo>
                    <a:lnTo>
                      <a:pt x="0" y="494"/>
                    </a:lnTo>
                    <a:lnTo>
                      <a:pt x="2" y="543"/>
                    </a:lnTo>
                    <a:lnTo>
                      <a:pt x="10" y="589"/>
                    </a:lnTo>
                    <a:lnTo>
                      <a:pt x="20" y="636"/>
                    </a:lnTo>
                    <a:lnTo>
                      <a:pt x="36" y="678"/>
                    </a:lnTo>
                    <a:lnTo>
                      <a:pt x="36" y="678"/>
                    </a:lnTo>
                    <a:lnTo>
                      <a:pt x="50" y="707"/>
                    </a:lnTo>
                    <a:lnTo>
                      <a:pt x="64" y="735"/>
                    </a:lnTo>
                    <a:lnTo>
                      <a:pt x="64" y="735"/>
                    </a:lnTo>
                    <a:lnTo>
                      <a:pt x="196" y="1008"/>
                    </a:lnTo>
                    <a:lnTo>
                      <a:pt x="196" y="1008"/>
                    </a:lnTo>
                    <a:lnTo>
                      <a:pt x="210" y="1049"/>
                    </a:lnTo>
                    <a:lnTo>
                      <a:pt x="218" y="1085"/>
                    </a:lnTo>
                    <a:lnTo>
                      <a:pt x="222" y="1102"/>
                    </a:lnTo>
                    <a:lnTo>
                      <a:pt x="224" y="1114"/>
                    </a:lnTo>
                    <a:lnTo>
                      <a:pt x="224" y="1114"/>
                    </a:lnTo>
                    <a:lnTo>
                      <a:pt x="224" y="1138"/>
                    </a:lnTo>
                    <a:lnTo>
                      <a:pt x="226" y="1166"/>
                    </a:lnTo>
                    <a:lnTo>
                      <a:pt x="230" y="1193"/>
                    </a:lnTo>
                    <a:lnTo>
                      <a:pt x="234" y="1205"/>
                    </a:lnTo>
                    <a:lnTo>
                      <a:pt x="238" y="1215"/>
                    </a:lnTo>
                    <a:lnTo>
                      <a:pt x="238" y="1215"/>
                    </a:lnTo>
                    <a:lnTo>
                      <a:pt x="246" y="1229"/>
                    </a:lnTo>
                    <a:lnTo>
                      <a:pt x="261" y="1247"/>
                    </a:lnTo>
                    <a:lnTo>
                      <a:pt x="273" y="1257"/>
                    </a:lnTo>
                    <a:lnTo>
                      <a:pt x="285" y="1269"/>
                    </a:lnTo>
                    <a:lnTo>
                      <a:pt x="299" y="1280"/>
                    </a:lnTo>
                    <a:lnTo>
                      <a:pt x="317" y="1290"/>
                    </a:lnTo>
                    <a:lnTo>
                      <a:pt x="514" y="1290"/>
                    </a:lnTo>
                    <a:lnTo>
                      <a:pt x="710" y="1290"/>
                    </a:lnTo>
                    <a:lnTo>
                      <a:pt x="710" y="1290"/>
                    </a:lnTo>
                    <a:lnTo>
                      <a:pt x="728" y="1280"/>
                    </a:lnTo>
                    <a:lnTo>
                      <a:pt x="742" y="1269"/>
                    </a:lnTo>
                    <a:lnTo>
                      <a:pt x="756" y="1257"/>
                    </a:lnTo>
                    <a:lnTo>
                      <a:pt x="767" y="1247"/>
                    </a:lnTo>
                    <a:lnTo>
                      <a:pt x="781" y="1229"/>
                    </a:lnTo>
                    <a:lnTo>
                      <a:pt x="789" y="1215"/>
                    </a:lnTo>
                    <a:lnTo>
                      <a:pt x="789" y="1215"/>
                    </a:lnTo>
                    <a:lnTo>
                      <a:pt x="793" y="1205"/>
                    </a:lnTo>
                    <a:lnTo>
                      <a:pt x="797" y="1193"/>
                    </a:lnTo>
                    <a:lnTo>
                      <a:pt x="801" y="1166"/>
                    </a:lnTo>
                    <a:lnTo>
                      <a:pt x="803" y="1138"/>
                    </a:lnTo>
                    <a:lnTo>
                      <a:pt x="805" y="1114"/>
                    </a:lnTo>
                    <a:lnTo>
                      <a:pt x="805" y="1114"/>
                    </a:lnTo>
                    <a:lnTo>
                      <a:pt x="805" y="1102"/>
                    </a:lnTo>
                    <a:lnTo>
                      <a:pt x="809" y="1085"/>
                    </a:lnTo>
                    <a:lnTo>
                      <a:pt x="817" y="1049"/>
                    </a:lnTo>
                    <a:lnTo>
                      <a:pt x="831" y="1008"/>
                    </a:lnTo>
                    <a:lnTo>
                      <a:pt x="831" y="1008"/>
                    </a:lnTo>
                    <a:lnTo>
                      <a:pt x="963" y="735"/>
                    </a:lnTo>
                    <a:lnTo>
                      <a:pt x="963" y="735"/>
                    </a:lnTo>
                    <a:lnTo>
                      <a:pt x="979" y="707"/>
                    </a:lnTo>
                    <a:lnTo>
                      <a:pt x="991" y="678"/>
                    </a:lnTo>
                    <a:lnTo>
                      <a:pt x="991" y="678"/>
                    </a:lnTo>
                    <a:lnTo>
                      <a:pt x="1007" y="636"/>
                    </a:lnTo>
                    <a:lnTo>
                      <a:pt x="1017" y="589"/>
                    </a:lnTo>
                    <a:lnTo>
                      <a:pt x="1026" y="543"/>
                    </a:lnTo>
                    <a:lnTo>
                      <a:pt x="1028" y="494"/>
                    </a:lnTo>
                    <a:lnTo>
                      <a:pt x="1028" y="494"/>
                    </a:lnTo>
                    <a:lnTo>
                      <a:pt x="1028" y="470"/>
                    </a:lnTo>
                    <a:lnTo>
                      <a:pt x="1026" y="444"/>
                    </a:lnTo>
                    <a:lnTo>
                      <a:pt x="1022" y="419"/>
                    </a:lnTo>
                    <a:lnTo>
                      <a:pt x="1017" y="395"/>
                    </a:lnTo>
                    <a:lnTo>
                      <a:pt x="1011" y="371"/>
                    </a:lnTo>
                    <a:lnTo>
                      <a:pt x="1005" y="349"/>
                    </a:lnTo>
                    <a:lnTo>
                      <a:pt x="997" y="324"/>
                    </a:lnTo>
                    <a:lnTo>
                      <a:pt x="987" y="302"/>
                    </a:lnTo>
                    <a:lnTo>
                      <a:pt x="977" y="280"/>
                    </a:lnTo>
                    <a:lnTo>
                      <a:pt x="965" y="260"/>
                    </a:lnTo>
                    <a:lnTo>
                      <a:pt x="939" y="217"/>
                    </a:lnTo>
                    <a:lnTo>
                      <a:pt x="910" y="181"/>
                    </a:lnTo>
                    <a:lnTo>
                      <a:pt x="876" y="144"/>
                    </a:lnTo>
                    <a:lnTo>
                      <a:pt x="839" y="112"/>
                    </a:lnTo>
                    <a:lnTo>
                      <a:pt x="801" y="83"/>
                    </a:lnTo>
                    <a:lnTo>
                      <a:pt x="758" y="59"/>
                    </a:lnTo>
                    <a:lnTo>
                      <a:pt x="712" y="39"/>
                    </a:lnTo>
                    <a:lnTo>
                      <a:pt x="665" y="23"/>
                    </a:lnTo>
                    <a:lnTo>
                      <a:pt x="641" y="15"/>
                    </a:lnTo>
                    <a:lnTo>
                      <a:pt x="617" y="11"/>
                    </a:lnTo>
                    <a:lnTo>
                      <a:pt x="592" y="5"/>
                    </a:lnTo>
                    <a:lnTo>
                      <a:pt x="566" y="3"/>
                    </a:lnTo>
                    <a:lnTo>
                      <a:pt x="540" y="0"/>
                    </a:lnTo>
                    <a:lnTo>
                      <a:pt x="514" y="0"/>
                    </a:ln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1" name="Freeform 195"/>
              <p:cNvSpPr>
                <a:spLocks/>
              </p:cNvSpPr>
              <p:nvPr/>
            </p:nvSpPr>
            <p:spPr bwMode="auto">
              <a:xfrm>
                <a:off x="2228" y="390"/>
                <a:ext cx="1026" cy="1290"/>
              </a:xfrm>
              <a:custGeom>
                <a:avLst/>
                <a:gdLst>
                  <a:gd name="T0" fmla="*/ 315 w 1026"/>
                  <a:gd name="T1" fmla="*/ 1290 h 1290"/>
                  <a:gd name="T2" fmla="*/ 283 w 1026"/>
                  <a:gd name="T3" fmla="*/ 1267 h 1290"/>
                  <a:gd name="T4" fmla="*/ 261 w 1026"/>
                  <a:gd name="T5" fmla="*/ 1247 h 1290"/>
                  <a:gd name="T6" fmla="*/ 236 w 1026"/>
                  <a:gd name="T7" fmla="*/ 1215 h 1290"/>
                  <a:gd name="T8" fmla="*/ 232 w 1026"/>
                  <a:gd name="T9" fmla="*/ 1203 h 1290"/>
                  <a:gd name="T10" fmla="*/ 224 w 1026"/>
                  <a:gd name="T11" fmla="*/ 1166 h 1290"/>
                  <a:gd name="T12" fmla="*/ 222 w 1026"/>
                  <a:gd name="T13" fmla="*/ 1114 h 1290"/>
                  <a:gd name="T14" fmla="*/ 220 w 1026"/>
                  <a:gd name="T15" fmla="*/ 1099 h 1290"/>
                  <a:gd name="T16" fmla="*/ 208 w 1026"/>
                  <a:gd name="T17" fmla="*/ 1049 h 1290"/>
                  <a:gd name="T18" fmla="*/ 194 w 1026"/>
                  <a:gd name="T19" fmla="*/ 1006 h 1290"/>
                  <a:gd name="T20" fmla="*/ 62 w 1026"/>
                  <a:gd name="T21" fmla="*/ 735 h 1290"/>
                  <a:gd name="T22" fmla="*/ 34 w 1026"/>
                  <a:gd name="T23" fmla="*/ 678 h 1290"/>
                  <a:gd name="T24" fmla="*/ 20 w 1026"/>
                  <a:gd name="T25" fmla="*/ 634 h 1290"/>
                  <a:gd name="T26" fmla="*/ 2 w 1026"/>
                  <a:gd name="T27" fmla="*/ 543 h 1290"/>
                  <a:gd name="T28" fmla="*/ 0 w 1026"/>
                  <a:gd name="T29" fmla="*/ 494 h 1290"/>
                  <a:gd name="T30" fmla="*/ 2 w 1026"/>
                  <a:gd name="T31" fmla="*/ 444 h 1290"/>
                  <a:gd name="T32" fmla="*/ 10 w 1026"/>
                  <a:gd name="T33" fmla="*/ 395 h 1290"/>
                  <a:gd name="T34" fmla="*/ 22 w 1026"/>
                  <a:gd name="T35" fmla="*/ 349 h 1290"/>
                  <a:gd name="T36" fmla="*/ 40 w 1026"/>
                  <a:gd name="T37" fmla="*/ 302 h 1290"/>
                  <a:gd name="T38" fmla="*/ 87 w 1026"/>
                  <a:gd name="T39" fmla="*/ 219 h 1290"/>
                  <a:gd name="T40" fmla="*/ 149 w 1026"/>
                  <a:gd name="T41" fmla="*/ 144 h 1290"/>
                  <a:gd name="T42" fmla="*/ 226 w 1026"/>
                  <a:gd name="T43" fmla="*/ 85 h 1290"/>
                  <a:gd name="T44" fmla="*/ 313 w 1026"/>
                  <a:gd name="T45" fmla="*/ 39 h 1290"/>
                  <a:gd name="T46" fmla="*/ 384 w 1026"/>
                  <a:gd name="T47" fmla="*/ 17 h 1290"/>
                  <a:gd name="T48" fmla="*/ 435 w 1026"/>
                  <a:gd name="T49" fmla="*/ 7 h 1290"/>
                  <a:gd name="T50" fmla="*/ 485 w 1026"/>
                  <a:gd name="T51" fmla="*/ 0 h 1290"/>
                  <a:gd name="T52" fmla="*/ 512 w 1026"/>
                  <a:gd name="T53" fmla="*/ 0 h 1290"/>
                  <a:gd name="T54" fmla="*/ 564 w 1026"/>
                  <a:gd name="T55" fmla="*/ 3 h 1290"/>
                  <a:gd name="T56" fmla="*/ 615 w 1026"/>
                  <a:gd name="T57" fmla="*/ 11 h 1290"/>
                  <a:gd name="T58" fmla="*/ 663 w 1026"/>
                  <a:gd name="T59" fmla="*/ 23 h 1290"/>
                  <a:gd name="T60" fmla="*/ 756 w 1026"/>
                  <a:gd name="T61" fmla="*/ 59 h 1290"/>
                  <a:gd name="T62" fmla="*/ 837 w 1026"/>
                  <a:gd name="T63" fmla="*/ 114 h 1290"/>
                  <a:gd name="T64" fmla="*/ 906 w 1026"/>
                  <a:gd name="T65" fmla="*/ 181 h 1290"/>
                  <a:gd name="T66" fmla="*/ 963 w 1026"/>
                  <a:gd name="T67" fmla="*/ 260 h 1290"/>
                  <a:gd name="T68" fmla="*/ 993 w 1026"/>
                  <a:gd name="T69" fmla="*/ 324 h 1290"/>
                  <a:gd name="T70" fmla="*/ 1009 w 1026"/>
                  <a:gd name="T71" fmla="*/ 371 h 1290"/>
                  <a:gd name="T72" fmla="*/ 1020 w 1026"/>
                  <a:gd name="T73" fmla="*/ 419 h 1290"/>
                  <a:gd name="T74" fmla="*/ 1024 w 1026"/>
                  <a:gd name="T75" fmla="*/ 470 h 1290"/>
                  <a:gd name="T76" fmla="*/ 1026 w 1026"/>
                  <a:gd name="T77" fmla="*/ 494 h 1290"/>
                  <a:gd name="T78" fmla="*/ 1015 w 1026"/>
                  <a:gd name="T79" fmla="*/ 589 h 1290"/>
                  <a:gd name="T80" fmla="*/ 989 w 1026"/>
                  <a:gd name="T81" fmla="*/ 678 h 1290"/>
                  <a:gd name="T82" fmla="*/ 977 w 1026"/>
                  <a:gd name="T83" fmla="*/ 707 h 1290"/>
                  <a:gd name="T84" fmla="*/ 961 w 1026"/>
                  <a:gd name="T85" fmla="*/ 735 h 1290"/>
                  <a:gd name="T86" fmla="*/ 829 w 1026"/>
                  <a:gd name="T87" fmla="*/ 1006 h 1290"/>
                  <a:gd name="T88" fmla="*/ 807 w 1026"/>
                  <a:gd name="T89" fmla="*/ 1083 h 1290"/>
                  <a:gd name="T90" fmla="*/ 803 w 1026"/>
                  <a:gd name="T91" fmla="*/ 1114 h 1290"/>
                  <a:gd name="T92" fmla="*/ 801 w 1026"/>
                  <a:gd name="T93" fmla="*/ 1138 h 1290"/>
                  <a:gd name="T94" fmla="*/ 795 w 1026"/>
                  <a:gd name="T95" fmla="*/ 1193 h 1290"/>
                  <a:gd name="T96" fmla="*/ 787 w 1026"/>
                  <a:gd name="T97" fmla="*/ 1215 h 1290"/>
                  <a:gd name="T98" fmla="*/ 779 w 1026"/>
                  <a:gd name="T99" fmla="*/ 1227 h 1290"/>
                  <a:gd name="T100" fmla="*/ 754 w 1026"/>
                  <a:gd name="T101" fmla="*/ 1257 h 1290"/>
                  <a:gd name="T102" fmla="*/ 726 w 1026"/>
                  <a:gd name="T103" fmla="*/ 1280 h 1290"/>
                  <a:gd name="T104" fmla="*/ 512 w 1026"/>
                  <a:gd name="T105" fmla="*/ 1290 h 12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026" h="1290">
                    <a:moveTo>
                      <a:pt x="315" y="1290"/>
                    </a:moveTo>
                    <a:lnTo>
                      <a:pt x="315" y="1290"/>
                    </a:lnTo>
                    <a:lnTo>
                      <a:pt x="297" y="1280"/>
                    </a:lnTo>
                    <a:lnTo>
                      <a:pt x="283" y="1267"/>
                    </a:lnTo>
                    <a:lnTo>
                      <a:pt x="271" y="1257"/>
                    </a:lnTo>
                    <a:lnTo>
                      <a:pt x="261" y="1247"/>
                    </a:lnTo>
                    <a:lnTo>
                      <a:pt x="244" y="1227"/>
                    </a:lnTo>
                    <a:lnTo>
                      <a:pt x="236" y="1215"/>
                    </a:lnTo>
                    <a:lnTo>
                      <a:pt x="236" y="1215"/>
                    </a:lnTo>
                    <a:lnTo>
                      <a:pt x="232" y="1203"/>
                    </a:lnTo>
                    <a:lnTo>
                      <a:pt x="228" y="1193"/>
                    </a:lnTo>
                    <a:lnTo>
                      <a:pt x="224" y="1166"/>
                    </a:lnTo>
                    <a:lnTo>
                      <a:pt x="222" y="1138"/>
                    </a:lnTo>
                    <a:lnTo>
                      <a:pt x="222" y="1114"/>
                    </a:lnTo>
                    <a:lnTo>
                      <a:pt x="222" y="1114"/>
                    </a:lnTo>
                    <a:lnTo>
                      <a:pt x="220" y="1099"/>
                    </a:lnTo>
                    <a:lnTo>
                      <a:pt x="218" y="1083"/>
                    </a:lnTo>
                    <a:lnTo>
                      <a:pt x="208" y="1049"/>
                    </a:lnTo>
                    <a:lnTo>
                      <a:pt x="194" y="1006"/>
                    </a:lnTo>
                    <a:lnTo>
                      <a:pt x="194" y="1006"/>
                    </a:lnTo>
                    <a:lnTo>
                      <a:pt x="62" y="735"/>
                    </a:lnTo>
                    <a:lnTo>
                      <a:pt x="62" y="735"/>
                    </a:lnTo>
                    <a:lnTo>
                      <a:pt x="48" y="707"/>
                    </a:lnTo>
                    <a:lnTo>
                      <a:pt x="34" y="678"/>
                    </a:lnTo>
                    <a:lnTo>
                      <a:pt x="34" y="678"/>
                    </a:lnTo>
                    <a:lnTo>
                      <a:pt x="20" y="634"/>
                    </a:lnTo>
                    <a:lnTo>
                      <a:pt x="8" y="589"/>
                    </a:lnTo>
                    <a:lnTo>
                      <a:pt x="2" y="543"/>
                    </a:lnTo>
                    <a:lnTo>
                      <a:pt x="0" y="494"/>
                    </a:lnTo>
                    <a:lnTo>
                      <a:pt x="0" y="494"/>
                    </a:lnTo>
                    <a:lnTo>
                      <a:pt x="0" y="470"/>
                    </a:lnTo>
                    <a:lnTo>
                      <a:pt x="2" y="444"/>
                    </a:lnTo>
                    <a:lnTo>
                      <a:pt x="4" y="419"/>
                    </a:lnTo>
                    <a:lnTo>
                      <a:pt x="10" y="395"/>
                    </a:lnTo>
                    <a:lnTo>
                      <a:pt x="16" y="371"/>
                    </a:lnTo>
                    <a:lnTo>
                      <a:pt x="22" y="349"/>
                    </a:lnTo>
                    <a:lnTo>
                      <a:pt x="30" y="324"/>
                    </a:lnTo>
                    <a:lnTo>
                      <a:pt x="40" y="302"/>
                    </a:lnTo>
                    <a:lnTo>
                      <a:pt x="60" y="260"/>
                    </a:lnTo>
                    <a:lnTo>
                      <a:pt x="87" y="219"/>
                    </a:lnTo>
                    <a:lnTo>
                      <a:pt x="117" y="181"/>
                    </a:lnTo>
                    <a:lnTo>
                      <a:pt x="149" y="144"/>
                    </a:lnTo>
                    <a:lnTo>
                      <a:pt x="186" y="114"/>
                    </a:lnTo>
                    <a:lnTo>
                      <a:pt x="226" y="85"/>
                    </a:lnTo>
                    <a:lnTo>
                      <a:pt x="269" y="59"/>
                    </a:lnTo>
                    <a:lnTo>
                      <a:pt x="313" y="39"/>
                    </a:lnTo>
                    <a:lnTo>
                      <a:pt x="360" y="23"/>
                    </a:lnTo>
                    <a:lnTo>
                      <a:pt x="384" y="17"/>
                    </a:lnTo>
                    <a:lnTo>
                      <a:pt x="408" y="11"/>
                    </a:lnTo>
                    <a:lnTo>
                      <a:pt x="435" y="7"/>
                    </a:lnTo>
                    <a:lnTo>
                      <a:pt x="459" y="3"/>
                    </a:lnTo>
                    <a:lnTo>
                      <a:pt x="485" y="0"/>
                    </a:lnTo>
                    <a:lnTo>
                      <a:pt x="512" y="0"/>
                    </a:lnTo>
                    <a:lnTo>
                      <a:pt x="512" y="0"/>
                    </a:lnTo>
                    <a:lnTo>
                      <a:pt x="538" y="0"/>
                    </a:lnTo>
                    <a:lnTo>
                      <a:pt x="564" y="3"/>
                    </a:lnTo>
                    <a:lnTo>
                      <a:pt x="590" y="7"/>
                    </a:lnTo>
                    <a:lnTo>
                      <a:pt x="615" y="11"/>
                    </a:lnTo>
                    <a:lnTo>
                      <a:pt x="639" y="17"/>
                    </a:lnTo>
                    <a:lnTo>
                      <a:pt x="663" y="23"/>
                    </a:lnTo>
                    <a:lnTo>
                      <a:pt x="710" y="39"/>
                    </a:lnTo>
                    <a:lnTo>
                      <a:pt x="756" y="59"/>
                    </a:lnTo>
                    <a:lnTo>
                      <a:pt x="797" y="85"/>
                    </a:lnTo>
                    <a:lnTo>
                      <a:pt x="837" y="114"/>
                    </a:lnTo>
                    <a:lnTo>
                      <a:pt x="874" y="144"/>
                    </a:lnTo>
                    <a:lnTo>
                      <a:pt x="906" y="181"/>
                    </a:lnTo>
                    <a:lnTo>
                      <a:pt x="937" y="219"/>
                    </a:lnTo>
                    <a:lnTo>
                      <a:pt x="963" y="260"/>
                    </a:lnTo>
                    <a:lnTo>
                      <a:pt x="985" y="302"/>
                    </a:lnTo>
                    <a:lnTo>
                      <a:pt x="993" y="324"/>
                    </a:lnTo>
                    <a:lnTo>
                      <a:pt x="1001" y="349"/>
                    </a:lnTo>
                    <a:lnTo>
                      <a:pt x="1009" y="371"/>
                    </a:lnTo>
                    <a:lnTo>
                      <a:pt x="1015" y="395"/>
                    </a:lnTo>
                    <a:lnTo>
                      <a:pt x="1020" y="419"/>
                    </a:lnTo>
                    <a:lnTo>
                      <a:pt x="1022" y="444"/>
                    </a:lnTo>
                    <a:lnTo>
                      <a:pt x="1024" y="470"/>
                    </a:lnTo>
                    <a:lnTo>
                      <a:pt x="1026" y="494"/>
                    </a:lnTo>
                    <a:lnTo>
                      <a:pt x="1026" y="494"/>
                    </a:lnTo>
                    <a:lnTo>
                      <a:pt x="1024" y="543"/>
                    </a:lnTo>
                    <a:lnTo>
                      <a:pt x="1015" y="589"/>
                    </a:lnTo>
                    <a:lnTo>
                      <a:pt x="1005" y="634"/>
                    </a:lnTo>
                    <a:lnTo>
                      <a:pt x="989" y="678"/>
                    </a:lnTo>
                    <a:lnTo>
                      <a:pt x="989" y="678"/>
                    </a:lnTo>
                    <a:lnTo>
                      <a:pt x="977" y="707"/>
                    </a:lnTo>
                    <a:lnTo>
                      <a:pt x="961" y="735"/>
                    </a:lnTo>
                    <a:lnTo>
                      <a:pt x="961" y="735"/>
                    </a:lnTo>
                    <a:lnTo>
                      <a:pt x="829" y="1006"/>
                    </a:lnTo>
                    <a:lnTo>
                      <a:pt x="829" y="1006"/>
                    </a:lnTo>
                    <a:lnTo>
                      <a:pt x="815" y="1049"/>
                    </a:lnTo>
                    <a:lnTo>
                      <a:pt x="807" y="1083"/>
                    </a:lnTo>
                    <a:lnTo>
                      <a:pt x="803" y="1099"/>
                    </a:lnTo>
                    <a:lnTo>
                      <a:pt x="803" y="1114"/>
                    </a:lnTo>
                    <a:lnTo>
                      <a:pt x="803" y="1114"/>
                    </a:lnTo>
                    <a:lnTo>
                      <a:pt x="801" y="1138"/>
                    </a:lnTo>
                    <a:lnTo>
                      <a:pt x="799" y="1166"/>
                    </a:lnTo>
                    <a:lnTo>
                      <a:pt x="795" y="1193"/>
                    </a:lnTo>
                    <a:lnTo>
                      <a:pt x="791" y="1203"/>
                    </a:lnTo>
                    <a:lnTo>
                      <a:pt x="787" y="1215"/>
                    </a:lnTo>
                    <a:lnTo>
                      <a:pt x="787" y="1215"/>
                    </a:lnTo>
                    <a:lnTo>
                      <a:pt x="779" y="1227"/>
                    </a:lnTo>
                    <a:lnTo>
                      <a:pt x="765" y="1247"/>
                    </a:lnTo>
                    <a:lnTo>
                      <a:pt x="754" y="1257"/>
                    </a:lnTo>
                    <a:lnTo>
                      <a:pt x="740" y="1267"/>
                    </a:lnTo>
                    <a:lnTo>
                      <a:pt x="726" y="1280"/>
                    </a:lnTo>
                    <a:lnTo>
                      <a:pt x="708" y="1290"/>
                    </a:lnTo>
                    <a:lnTo>
                      <a:pt x="512" y="1290"/>
                    </a:lnTo>
                    <a:lnTo>
                      <a:pt x="315" y="129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2" name="Freeform 196"/>
              <p:cNvSpPr>
                <a:spLocks/>
              </p:cNvSpPr>
              <p:nvPr/>
            </p:nvSpPr>
            <p:spPr bwMode="auto">
              <a:xfrm>
                <a:off x="2226" y="390"/>
                <a:ext cx="1028" cy="1290"/>
              </a:xfrm>
              <a:custGeom>
                <a:avLst/>
                <a:gdLst>
                  <a:gd name="T0" fmla="*/ 514 w 1028"/>
                  <a:gd name="T1" fmla="*/ 0 h 1290"/>
                  <a:gd name="T2" fmla="*/ 461 w 1028"/>
                  <a:gd name="T3" fmla="*/ 3 h 1290"/>
                  <a:gd name="T4" fmla="*/ 410 w 1028"/>
                  <a:gd name="T5" fmla="*/ 11 h 1290"/>
                  <a:gd name="T6" fmla="*/ 362 w 1028"/>
                  <a:gd name="T7" fmla="*/ 23 h 1290"/>
                  <a:gd name="T8" fmla="*/ 271 w 1028"/>
                  <a:gd name="T9" fmla="*/ 59 h 1290"/>
                  <a:gd name="T10" fmla="*/ 188 w 1028"/>
                  <a:gd name="T11" fmla="*/ 112 h 1290"/>
                  <a:gd name="T12" fmla="*/ 119 w 1028"/>
                  <a:gd name="T13" fmla="*/ 181 h 1290"/>
                  <a:gd name="T14" fmla="*/ 62 w 1028"/>
                  <a:gd name="T15" fmla="*/ 260 h 1290"/>
                  <a:gd name="T16" fmla="*/ 40 w 1028"/>
                  <a:gd name="T17" fmla="*/ 302 h 1290"/>
                  <a:gd name="T18" fmla="*/ 24 w 1028"/>
                  <a:gd name="T19" fmla="*/ 349 h 1290"/>
                  <a:gd name="T20" fmla="*/ 10 w 1028"/>
                  <a:gd name="T21" fmla="*/ 395 h 1290"/>
                  <a:gd name="T22" fmla="*/ 4 w 1028"/>
                  <a:gd name="T23" fmla="*/ 444 h 1290"/>
                  <a:gd name="T24" fmla="*/ 0 w 1028"/>
                  <a:gd name="T25" fmla="*/ 494 h 1290"/>
                  <a:gd name="T26" fmla="*/ 2 w 1028"/>
                  <a:gd name="T27" fmla="*/ 543 h 1290"/>
                  <a:gd name="T28" fmla="*/ 20 w 1028"/>
                  <a:gd name="T29" fmla="*/ 636 h 1290"/>
                  <a:gd name="T30" fmla="*/ 36 w 1028"/>
                  <a:gd name="T31" fmla="*/ 678 h 1290"/>
                  <a:gd name="T32" fmla="*/ 64 w 1028"/>
                  <a:gd name="T33" fmla="*/ 735 h 1290"/>
                  <a:gd name="T34" fmla="*/ 196 w 1028"/>
                  <a:gd name="T35" fmla="*/ 1008 h 1290"/>
                  <a:gd name="T36" fmla="*/ 210 w 1028"/>
                  <a:gd name="T37" fmla="*/ 1049 h 1290"/>
                  <a:gd name="T38" fmla="*/ 222 w 1028"/>
                  <a:gd name="T39" fmla="*/ 1102 h 1290"/>
                  <a:gd name="T40" fmla="*/ 224 w 1028"/>
                  <a:gd name="T41" fmla="*/ 1114 h 1290"/>
                  <a:gd name="T42" fmla="*/ 226 w 1028"/>
                  <a:gd name="T43" fmla="*/ 1166 h 1290"/>
                  <a:gd name="T44" fmla="*/ 234 w 1028"/>
                  <a:gd name="T45" fmla="*/ 1205 h 1290"/>
                  <a:gd name="T46" fmla="*/ 238 w 1028"/>
                  <a:gd name="T47" fmla="*/ 1215 h 1290"/>
                  <a:gd name="T48" fmla="*/ 261 w 1028"/>
                  <a:gd name="T49" fmla="*/ 1247 h 1290"/>
                  <a:gd name="T50" fmla="*/ 285 w 1028"/>
                  <a:gd name="T51" fmla="*/ 1269 h 1290"/>
                  <a:gd name="T52" fmla="*/ 317 w 1028"/>
                  <a:gd name="T53" fmla="*/ 1290 h 1290"/>
                  <a:gd name="T54" fmla="*/ 710 w 1028"/>
                  <a:gd name="T55" fmla="*/ 1290 h 1290"/>
                  <a:gd name="T56" fmla="*/ 728 w 1028"/>
                  <a:gd name="T57" fmla="*/ 1280 h 1290"/>
                  <a:gd name="T58" fmla="*/ 756 w 1028"/>
                  <a:gd name="T59" fmla="*/ 1257 h 1290"/>
                  <a:gd name="T60" fmla="*/ 781 w 1028"/>
                  <a:gd name="T61" fmla="*/ 1229 h 1290"/>
                  <a:gd name="T62" fmla="*/ 789 w 1028"/>
                  <a:gd name="T63" fmla="*/ 1215 h 1290"/>
                  <a:gd name="T64" fmla="*/ 797 w 1028"/>
                  <a:gd name="T65" fmla="*/ 1193 h 1290"/>
                  <a:gd name="T66" fmla="*/ 803 w 1028"/>
                  <a:gd name="T67" fmla="*/ 1138 h 1290"/>
                  <a:gd name="T68" fmla="*/ 805 w 1028"/>
                  <a:gd name="T69" fmla="*/ 1114 h 1290"/>
                  <a:gd name="T70" fmla="*/ 809 w 1028"/>
                  <a:gd name="T71" fmla="*/ 1085 h 1290"/>
                  <a:gd name="T72" fmla="*/ 831 w 1028"/>
                  <a:gd name="T73" fmla="*/ 1008 h 1290"/>
                  <a:gd name="T74" fmla="*/ 963 w 1028"/>
                  <a:gd name="T75" fmla="*/ 735 h 1290"/>
                  <a:gd name="T76" fmla="*/ 979 w 1028"/>
                  <a:gd name="T77" fmla="*/ 707 h 1290"/>
                  <a:gd name="T78" fmla="*/ 991 w 1028"/>
                  <a:gd name="T79" fmla="*/ 678 h 1290"/>
                  <a:gd name="T80" fmla="*/ 1017 w 1028"/>
                  <a:gd name="T81" fmla="*/ 589 h 1290"/>
                  <a:gd name="T82" fmla="*/ 1028 w 1028"/>
                  <a:gd name="T83" fmla="*/ 494 h 1290"/>
                  <a:gd name="T84" fmla="*/ 1028 w 1028"/>
                  <a:gd name="T85" fmla="*/ 470 h 1290"/>
                  <a:gd name="T86" fmla="*/ 1022 w 1028"/>
                  <a:gd name="T87" fmla="*/ 419 h 1290"/>
                  <a:gd name="T88" fmla="*/ 1011 w 1028"/>
                  <a:gd name="T89" fmla="*/ 371 h 1290"/>
                  <a:gd name="T90" fmla="*/ 997 w 1028"/>
                  <a:gd name="T91" fmla="*/ 324 h 1290"/>
                  <a:gd name="T92" fmla="*/ 977 w 1028"/>
                  <a:gd name="T93" fmla="*/ 280 h 1290"/>
                  <a:gd name="T94" fmla="*/ 939 w 1028"/>
                  <a:gd name="T95" fmla="*/ 217 h 1290"/>
                  <a:gd name="T96" fmla="*/ 876 w 1028"/>
                  <a:gd name="T97" fmla="*/ 144 h 1290"/>
                  <a:gd name="T98" fmla="*/ 801 w 1028"/>
                  <a:gd name="T99" fmla="*/ 83 h 1290"/>
                  <a:gd name="T100" fmla="*/ 712 w 1028"/>
                  <a:gd name="T101" fmla="*/ 39 h 1290"/>
                  <a:gd name="T102" fmla="*/ 641 w 1028"/>
                  <a:gd name="T103" fmla="*/ 15 h 1290"/>
                  <a:gd name="T104" fmla="*/ 592 w 1028"/>
                  <a:gd name="T105" fmla="*/ 5 h 1290"/>
                  <a:gd name="T106" fmla="*/ 540 w 1028"/>
                  <a:gd name="T107" fmla="*/ 0 h 12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028" h="1290">
                    <a:moveTo>
                      <a:pt x="514" y="0"/>
                    </a:moveTo>
                    <a:lnTo>
                      <a:pt x="514" y="0"/>
                    </a:lnTo>
                    <a:lnTo>
                      <a:pt x="487" y="0"/>
                    </a:lnTo>
                    <a:lnTo>
                      <a:pt x="461" y="3"/>
                    </a:lnTo>
                    <a:lnTo>
                      <a:pt x="437" y="5"/>
                    </a:lnTo>
                    <a:lnTo>
                      <a:pt x="410" y="11"/>
                    </a:lnTo>
                    <a:lnTo>
                      <a:pt x="386" y="15"/>
                    </a:lnTo>
                    <a:lnTo>
                      <a:pt x="362" y="23"/>
                    </a:lnTo>
                    <a:lnTo>
                      <a:pt x="315" y="39"/>
                    </a:lnTo>
                    <a:lnTo>
                      <a:pt x="271" y="59"/>
                    </a:lnTo>
                    <a:lnTo>
                      <a:pt x="228" y="83"/>
                    </a:lnTo>
                    <a:lnTo>
                      <a:pt x="188" y="112"/>
                    </a:lnTo>
                    <a:lnTo>
                      <a:pt x="151" y="144"/>
                    </a:lnTo>
                    <a:lnTo>
                      <a:pt x="119" y="181"/>
                    </a:lnTo>
                    <a:lnTo>
                      <a:pt x="89" y="217"/>
                    </a:lnTo>
                    <a:lnTo>
                      <a:pt x="62" y="260"/>
                    </a:lnTo>
                    <a:lnTo>
                      <a:pt x="50" y="280"/>
                    </a:lnTo>
                    <a:lnTo>
                      <a:pt x="40" y="302"/>
                    </a:lnTo>
                    <a:lnTo>
                      <a:pt x="32" y="324"/>
                    </a:lnTo>
                    <a:lnTo>
                      <a:pt x="24" y="349"/>
                    </a:lnTo>
                    <a:lnTo>
                      <a:pt x="16" y="371"/>
                    </a:lnTo>
                    <a:lnTo>
                      <a:pt x="10" y="395"/>
                    </a:lnTo>
                    <a:lnTo>
                      <a:pt x="6" y="419"/>
                    </a:lnTo>
                    <a:lnTo>
                      <a:pt x="4" y="444"/>
                    </a:lnTo>
                    <a:lnTo>
                      <a:pt x="2" y="470"/>
                    </a:lnTo>
                    <a:lnTo>
                      <a:pt x="0" y="494"/>
                    </a:lnTo>
                    <a:lnTo>
                      <a:pt x="0" y="494"/>
                    </a:lnTo>
                    <a:lnTo>
                      <a:pt x="2" y="543"/>
                    </a:lnTo>
                    <a:lnTo>
                      <a:pt x="10" y="589"/>
                    </a:lnTo>
                    <a:lnTo>
                      <a:pt x="20" y="636"/>
                    </a:lnTo>
                    <a:lnTo>
                      <a:pt x="36" y="678"/>
                    </a:lnTo>
                    <a:lnTo>
                      <a:pt x="36" y="678"/>
                    </a:lnTo>
                    <a:lnTo>
                      <a:pt x="50" y="707"/>
                    </a:lnTo>
                    <a:lnTo>
                      <a:pt x="64" y="735"/>
                    </a:lnTo>
                    <a:lnTo>
                      <a:pt x="64" y="735"/>
                    </a:lnTo>
                    <a:lnTo>
                      <a:pt x="196" y="1008"/>
                    </a:lnTo>
                    <a:lnTo>
                      <a:pt x="196" y="1008"/>
                    </a:lnTo>
                    <a:lnTo>
                      <a:pt x="210" y="1049"/>
                    </a:lnTo>
                    <a:lnTo>
                      <a:pt x="218" y="1085"/>
                    </a:lnTo>
                    <a:lnTo>
                      <a:pt x="222" y="1102"/>
                    </a:lnTo>
                    <a:lnTo>
                      <a:pt x="224" y="1114"/>
                    </a:lnTo>
                    <a:lnTo>
                      <a:pt x="224" y="1114"/>
                    </a:lnTo>
                    <a:lnTo>
                      <a:pt x="224" y="1138"/>
                    </a:lnTo>
                    <a:lnTo>
                      <a:pt x="226" y="1166"/>
                    </a:lnTo>
                    <a:lnTo>
                      <a:pt x="230" y="1193"/>
                    </a:lnTo>
                    <a:lnTo>
                      <a:pt x="234" y="1205"/>
                    </a:lnTo>
                    <a:lnTo>
                      <a:pt x="238" y="1215"/>
                    </a:lnTo>
                    <a:lnTo>
                      <a:pt x="238" y="1215"/>
                    </a:lnTo>
                    <a:lnTo>
                      <a:pt x="246" y="1229"/>
                    </a:lnTo>
                    <a:lnTo>
                      <a:pt x="261" y="1247"/>
                    </a:lnTo>
                    <a:lnTo>
                      <a:pt x="273" y="1257"/>
                    </a:lnTo>
                    <a:lnTo>
                      <a:pt x="285" y="1269"/>
                    </a:lnTo>
                    <a:lnTo>
                      <a:pt x="299" y="1280"/>
                    </a:lnTo>
                    <a:lnTo>
                      <a:pt x="317" y="1290"/>
                    </a:lnTo>
                    <a:lnTo>
                      <a:pt x="514" y="1290"/>
                    </a:lnTo>
                    <a:lnTo>
                      <a:pt x="710" y="1290"/>
                    </a:lnTo>
                    <a:lnTo>
                      <a:pt x="710" y="1290"/>
                    </a:lnTo>
                    <a:lnTo>
                      <a:pt x="728" y="1280"/>
                    </a:lnTo>
                    <a:lnTo>
                      <a:pt x="742" y="1269"/>
                    </a:lnTo>
                    <a:lnTo>
                      <a:pt x="756" y="1257"/>
                    </a:lnTo>
                    <a:lnTo>
                      <a:pt x="767" y="1247"/>
                    </a:lnTo>
                    <a:lnTo>
                      <a:pt x="781" y="1229"/>
                    </a:lnTo>
                    <a:lnTo>
                      <a:pt x="789" y="1215"/>
                    </a:lnTo>
                    <a:lnTo>
                      <a:pt x="789" y="1215"/>
                    </a:lnTo>
                    <a:lnTo>
                      <a:pt x="793" y="1205"/>
                    </a:lnTo>
                    <a:lnTo>
                      <a:pt x="797" y="1193"/>
                    </a:lnTo>
                    <a:lnTo>
                      <a:pt x="801" y="1166"/>
                    </a:lnTo>
                    <a:lnTo>
                      <a:pt x="803" y="1138"/>
                    </a:lnTo>
                    <a:lnTo>
                      <a:pt x="805" y="1114"/>
                    </a:lnTo>
                    <a:lnTo>
                      <a:pt x="805" y="1114"/>
                    </a:lnTo>
                    <a:lnTo>
                      <a:pt x="805" y="1102"/>
                    </a:lnTo>
                    <a:lnTo>
                      <a:pt x="809" y="1085"/>
                    </a:lnTo>
                    <a:lnTo>
                      <a:pt x="817" y="1049"/>
                    </a:lnTo>
                    <a:lnTo>
                      <a:pt x="831" y="1008"/>
                    </a:lnTo>
                    <a:lnTo>
                      <a:pt x="831" y="1008"/>
                    </a:lnTo>
                    <a:lnTo>
                      <a:pt x="963" y="735"/>
                    </a:lnTo>
                    <a:lnTo>
                      <a:pt x="963" y="735"/>
                    </a:lnTo>
                    <a:lnTo>
                      <a:pt x="979" y="707"/>
                    </a:lnTo>
                    <a:lnTo>
                      <a:pt x="991" y="678"/>
                    </a:lnTo>
                    <a:lnTo>
                      <a:pt x="991" y="678"/>
                    </a:lnTo>
                    <a:lnTo>
                      <a:pt x="1007" y="636"/>
                    </a:lnTo>
                    <a:lnTo>
                      <a:pt x="1017" y="589"/>
                    </a:lnTo>
                    <a:lnTo>
                      <a:pt x="1026" y="543"/>
                    </a:lnTo>
                    <a:lnTo>
                      <a:pt x="1028" y="494"/>
                    </a:lnTo>
                    <a:lnTo>
                      <a:pt x="1028" y="494"/>
                    </a:lnTo>
                    <a:lnTo>
                      <a:pt x="1028" y="470"/>
                    </a:lnTo>
                    <a:lnTo>
                      <a:pt x="1026" y="444"/>
                    </a:lnTo>
                    <a:lnTo>
                      <a:pt x="1022" y="419"/>
                    </a:lnTo>
                    <a:lnTo>
                      <a:pt x="1017" y="395"/>
                    </a:lnTo>
                    <a:lnTo>
                      <a:pt x="1011" y="371"/>
                    </a:lnTo>
                    <a:lnTo>
                      <a:pt x="1005" y="349"/>
                    </a:lnTo>
                    <a:lnTo>
                      <a:pt x="997" y="324"/>
                    </a:lnTo>
                    <a:lnTo>
                      <a:pt x="987" y="302"/>
                    </a:lnTo>
                    <a:lnTo>
                      <a:pt x="977" y="280"/>
                    </a:lnTo>
                    <a:lnTo>
                      <a:pt x="965" y="260"/>
                    </a:lnTo>
                    <a:lnTo>
                      <a:pt x="939" y="217"/>
                    </a:lnTo>
                    <a:lnTo>
                      <a:pt x="910" y="181"/>
                    </a:lnTo>
                    <a:lnTo>
                      <a:pt x="876" y="144"/>
                    </a:lnTo>
                    <a:lnTo>
                      <a:pt x="839" y="112"/>
                    </a:lnTo>
                    <a:lnTo>
                      <a:pt x="801" y="83"/>
                    </a:lnTo>
                    <a:lnTo>
                      <a:pt x="758" y="59"/>
                    </a:lnTo>
                    <a:lnTo>
                      <a:pt x="712" y="39"/>
                    </a:lnTo>
                    <a:lnTo>
                      <a:pt x="665" y="23"/>
                    </a:lnTo>
                    <a:lnTo>
                      <a:pt x="641" y="15"/>
                    </a:lnTo>
                    <a:lnTo>
                      <a:pt x="617" y="11"/>
                    </a:lnTo>
                    <a:lnTo>
                      <a:pt x="592" y="5"/>
                    </a:lnTo>
                    <a:lnTo>
                      <a:pt x="566" y="3"/>
                    </a:lnTo>
                    <a:lnTo>
                      <a:pt x="540" y="0"/>
                    </a:lnTo>
                    <a:lnTo>
                      <a:pt x="514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3" name="Freeform 197"/>
              <p:cNvSpPr>
                <a:spLocks noEditPoints="1"/>
              </p:cNvSpPr>
              <p:nvPr/>
            </p:nvSpPr>
            <p:spPr bwMode="auto">
              <a:xfrm>
                <a:off x="2228" y="390"/>
                <a:ext cx="1026" cy="1290"/>
              </a:xfrm>
              <a:custGeom>
                <a:avLst/>
                <a:gdLst>
                  <a:gd name="T0" fmla="*/ 283 w 1026"/>
                  <a:gd name="T1" fmla="*/ 1267 h 1290"/>
                  <a:gd name="T2" fmla="*/ 236 w 1026"/>
                  <a:gd name="T3" fmla="*/ 1213 h 1290"/>
                  <a:gd name="T4" fmla="*/ 224 w 1026"/>
                  <a:gd name="T5" fmla="*/ 1164 h 1290"/>
                  <a:gd name="T6" fmla="*/ 220 w 1026"/>
                  <a:gd name="T7" fmla="*/ 1099 h 1290"/>
                  <a:gd name="T8" fmla="*/ 196 w 1026"/>
                  <a:gd name="T9" fmla="*/ 1006 h 1290"/>
                  <a:gd name="T10" fmla="*/ 36 w 1026"/>
                  <a:gd name="T11" fmla="*/ 678 h 1290"/>
                  <a:gd name="T12" fmla="*/ 2 w 1026"/>
                  <a:gd name="T13" fmla="*/ 543 h 1290"/>
                  <a:gd name="T14" fmla="*/ 2 w 1026"/>
                  <a:gd name="T15" fmla="*/ 444 h 1290"/>
                  <a:gd name="T16" fmla="*/ 22 w 1026"/>
                  <a:gd name="T17" fmla="*/ 349 h 1290"/>
                  <a:gd name="T18" fmla="*/ 87 w 1026"/>
                  <a:gd name="T19" fmla="*/ 219 h 1290"/>
                  <a:gd name="T20" fmla="*/ 226 w 1026"/>
                  <a:gd name="T21" fmla="*/ 85 h 1290"/>
                  <a:gd name="T22" fmla="*/ 384 w 1026"/>
                  <a:gd name="T23" fmla="*/ 17 h 1290"/>
                  <a:gd name="T24" fmla="*/ 485 w 1026"/>
                  <a:gd name="T25" fmla="*/ 0 h 1290"/>
                  <a:gd name="T26" fmla="*/ 564 w 1026"/>
                  <a:gd name="T27" fmla="*/ 3 h 1290"/>
                  <a:gd name="T28" fmla="*/ 663 w 1026"/>
                  <a:gd name="T29" fmla="*/ 23 h 1290"/>
                  <a:gd name="T30" fmla="*/ 837 w 1026"/>
                  <a:gd name="T31" fmla="*/ 114 h 1290"/>
                  <a:gd name="T32" fmla="*/ 963 w 1026"/>
                  <a:gd name="T33" fmla="*/ 260 h 1290"/>
                  <a:gd name="T34" fmla="*/ 1007 w 1026"/>
                  <a:gd name="T35" fmla="*/ 371 h 1290"/>
                  <a:gd name="T36" fmla="*/ 1024 w 1026"/>
                  <a:gd name="T37" fmla="*/ 470 h 1290"/>
                  <a:gd name="T38" fmla="*/ 1015 w 1026"/>
                  <a:gd name="T39" fmla="*/ 589 h 1290"/>
                  <a:gd name="T40" fmla="*/ 975 w 1026"/>
                  <a:gd name="T41" fmla="*/ 707 h 1290"/>
                  <a:gd name="T42" fmla="*/ 829 w 1026"/>
                  <a:gd name="T43" fmla="*/ 1006 h 1290"/>
                  <a:gd name="T44" fmla="*/ 801 w 1026"/>
                  <a:gd name="T45" fmla="*/ 1112 h 1290"/>
                  <a:gd name="T46" fmla="*/ 795 w 1026"/>
                  <a:gd name="T47" fmla="*/ 1191 h 1290"/>
                  <a:gd name="T48" fmla="*/ 779 w 1026"/>
                  <a:gd name="T49" fmla="*/ 1227 h 1290"/>
                  <a:gd name="T50" fmla="*/ 726 w 1026"/>
                  <a:gd name="T51" fmla="*/ 1278 h 1290"/>
                  <a:gd name="T52" fmla="*/ 512 w 1026"/>
                  <a:gd name="T53" fmla="*/ 0 h 1290"/>
                  <a:gd name="T54" fmla="*/ 435 w 1026"/>
                  <a:gd name="T55" fmla="*/ 7 h 1290"/>
                  <a:gd name="T56" fmla="*/ 313 w 1026"/>
                  <a:gd name="T57" fmla="*/ 39 h 1290"/>
                  <a:gd name="T58" fmla="*/ 149 w 1026"/>
                  <a:gd name="T59" fmla="*/ 144 h 1290"/>
                  <a:gd name="T60" fmla="*/ 40 w 1026"/>
                  <a:gd name="T61" fmla="*/ 302 h 1290"/>
                  <a:gd name="T62" fmla="*/ 10 w 1026"/>
                  <a:gd name="T63" fmla="*/ 395 h 1290"/>
                  <a:gd name="T64" fmla="*/ 0 w 1026"/>
                  <a:gd name="T65" fmla="*/ 494 h 1290"/>
                  <a:gd name="T66" fmla="*/ 20 w 1026"/>
                  <a:gd name="T67" fmla="*/ 634 h 1290"/>
                  <a:gd name="T68" fmla="*/ 62 w 1026"/>
                  <a:gd name="T69" fmla="*/ 735 h 1290"/>
                  <a:gd name="T70" fmla="*/ 208 w 1026"/>
                  <a:gd name="T71" fmla="*/ 1049 h 1290"/>
                  <a:gd name="T72" fmla="*/ 222 w 1026"/>
                  <a:gd name="T73" fmla="*/ 1114 h 1290"/>
                  <a:gd name="T74" fmla="*/ 232 w 1026"/>
                  <a:gd name="T75" fmla="*/ 1203 h 1290"/>
                  <a:gd name="T76" fmla="*/ 261 w 1026"/>
                  <a:gd name="T77" fmla="*/ 1247 h 1290"/>
                  <a:gd name="T78" fmla="*/ 315 w 1026"/>
                  <a:gd name="T79" fmla="*/ 1290 h 1290"/>
                  <a:gd name="T80" fmla="*/ 726 w 1026"/>
                  <a:gd name="T81" fmla="*/ 1280 h 1290"/>
                  <a:gd name="T82" fmla="*/ 779 w 1026"/>
                  <a:gd name="T83" fmla="*/ 1227 h 1290"/>
                  <a:gd name="T84" fmla="*/ 795 w 1026"/>
                  <a:gd name="T85" fmla="*/ 1193 h 1290"/>
                  <a:gd name="T86" fmla="*/ 803 w 1026"/>
                  <a:gd name="T87" fmla="*/ 1114 h 1290"/>
                  <a:gd name="T88" fmla="*/ 829 w 1026"/>
                  <a:gd name="T89" fmla="*/ 1006 h 1290"/>
                  <a:gd name="T90" fmla="*/ 977 w 1026"/>
                  <a:gd name="T91" fmla="*/ 707 h 1290"/>
                  <a:gd name="T92" fmla="*/ 1015 w 1026"/>
                  <a:gd name="T93" fmla="*/ 589 h 1290"/>
                  <a:gd name="T94" fmla="*/ 1024 w 1026"/>
                  <a:gd name="T95" fmla="*/ 470 h 1290"/>
                  <a:gd name="T96" fmla="*/ 1009 w 1026"/>
                  <a:gd name="T97" fmla="*/ 371 h 1290"/>
                  <a:gd name="T98" fmla="*/ 963 w 1026"/>
                  <a:gd name="T99" fmla="*/ 260 h 1290"/>
                  <a:gd name="T100" fmla="*/ 837 w 1026"/>
                  <a:gd name="T101" fmla="*/ 114 h 1290"/>
                  <a:gd name="T102" fmla="*/ 663 w 1026"/>
                  <a:gd name="T103" fmla="*/ 23 h 1290"/>
                  <a:gd name="T104" fmla="*/ 564 w 1026"/>
                  <a:gd name="T105" fmla="*/ 3 h 12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026" h="1290">
                    <a:moveTo>
                      <a:pt x="315" y="1288"/>
                    </a:moveTo>
                    <a:lnTo>
                      <a:pt x="315" y="1288"/>
                    </a:lnTo>
                    <a:lnTo>
                      <a:pt x="299" y="1278"/>
                    </a:lnTo>
                    <a:lnTo>
                      <a:pt x="283" y="1267"/>
                    </a:lnTo>
                    <a:lnTo>
                      <a:pt x="271" y="1257"/>
                    </a:lnTo>
                    <a:lnTo>
                      <a:pt x="261" y="1245"/>
                    </a:lnTo>
                    <a:lnTo>
                      <a:pt x="244" y="1227"/>
                    </a:lnTo>
                    <a:lnTo>
                      <a:pt x="236" y="1213"/>
                    </a:lnTo>
                    <a:lnTo>
                      <a:pt x="236" y="1213"/>
                    </a:lnTo>
                    <a:lnTo>
                      <a:pt x="232" y="1203"/>
                    </a:lnTo>
                    <a:lnTo>
                      <a:pt x="230" y="1191"/>
                    </a:lnTo>
                    <a:lnTo>
                      <a:pt x="224" y="1164"/>
                    </a:lnTo>
                    <a:lnTo>
                      <a:pt x="222" y="1138"/>
                    </a:lnTo>
                    <a:lnTo>
                      <a:pt x="222" y="1112"/>
                    </a:lnTo>
                    <a:lnTo>
                      <a:pt x="222" y="1112"/>
                    </a:lnTo>
                    <a:lnTo>
                      <a:pt x="220" y="1099"/>
                    </a:lnTo>
                    <a:lnTo>
                      <a:pt x="218" y="1083"/>
                    </a:lnTo>
                    <a:lnTo>
                      <a:pt x="208" y="1049"/>
                    </a:lnTo>
                    <a:lnTo>
                      <a:pt x="196" y="1006"/>
                    </a:lnTo>
                    <a:lnTo>
                      <a:pt x="196" y="1006"/>
                    </a:lnTo>
                    <a:lnTo>
                      <a:pt x="62" y="735"/>
                    </a:lnTo>
                    <a:lnTo>
                      <a:pt x="62" y="735"/>
                    </a:lnTo>
                    <a:lnTo>
                      <a:pt x="48" y="707"/>
                    </a:lnTo>
                    <a:lnTo>
                      <a:pt x="36" y="678"/>
                    </a:lnTo>
                    <a:lnTo>
                      <a:pt x="36" y="678"/>
                    </a:lnTo>
                    <a:lnTo>
                      <a:pt x="20" y="634"/>
                    </a:lnTo>
                    <a:lnTo>
                      <a:pt x="8" y="589"/>
                    </a:lnTo>
                    <a:lnTo>
                      <a:pt x="2" y="543"/>
                    </a:lnTo>
                    <a:lnTo>
                      <a:pt x="0" y="494"/>
                    </a:lnTo>
                    <a:lnTo>
                      <a:pt x="0" y="494"/>
                    </a:lnTo>
                    <a:lnTo>
                      <a:pt x="0" y="470"/>
                    </a:lnTo>
                    <a:lnTo>
                      <a:pt x="2" y="444"/>
                    </a:lnTo>
                    <a:lnTo>
                      <a:pt x="6" y="419"/>
                    </a:lnTo>
                    <a:lnTo>
                      <a:pt x="10" y="395"/>
                    </a:lnTo>
                    <a:lnTo>
                      <a:pt x="16" y="371"/>
                    </a:lnTo>
                    <a:lnTo>
                      <a:pt x="22" y="349"/>
                    </a:lnTo>
                    <a:lnTo>
                      <a:pt x="30" y="324"/>
                    </a:lnTo>
                    <a:lnTo>
                      <a:pt x="40" y="302"/>
                    </a:lnTo>
                    <a:lnTo>
                      <a:pt x="62" y="260"/>
                    </a:lnTo>
                    <a:lnTo>
                      <a:pt x="87" y="219"/>
                    </a:lnTo>
                    <a:lnTo>
                      <a:pt x="117" y="181"/>
                    </a:lnTo>
                    <a:lnTo>
                      <a:pt x="151" y="146"/>
                    </a:lnTo>
                    <a:lnTo>
                      <a:pt x="188" y="114"/>
                    </a:lnTo>
                    <a:lnTo>
                      <a:pt x="226" y="85"/>
                    </a:lnTo>
                    <a:lnTo>
                      <a:pt x="269" y="61"/>
                    </a:lnTo>
                    <a:lnTo>
                      <a:pt x="313" y="39"/>
                    </a:lnTo>
                    <a:lnTo>
                      <a:pt x="360" y="23"/>
                    </a:lnTo>
                    <a:lnTo>
                      <a:pt x="384" y="17"/>
                    </a:lnTo>
                    <a:lnTo>
                      <a:pt x="410" y="11"/>
                    </a:lnTo>
                    <a:lnTo>
                      <a:pt x="435" y="7"/>
                    </a:lnTo>
                    <a:lnTo>
                      <a:pt x="461" y="3"/>
                    </a:lnTo>
                    <a:lnTo>
                      <a:pt x="485" y="0"/>
                    </a:lnTo>
                    <a:lnTo>
                      <a:pt x="512" y="0"/>
                    </a:lnTo>
                    <a:lnTo>
                      <a:pt x="512" y="0"/>
                    </a:lnTo>
                    <a:lnTo>
                      <a:pt x="538" y="0"/>
                    </a:lnTo>
                    <a:lnTo>
                      <a:pt x="564" y="3"/>
                    </a:lnTo>
                    <a:lnTo>
                      <a:pt x="590" y="7"/>
                    </a:lnTo>
                    <a:lnTo>
                      <a:pt x="615" y="11"/>
                    </a:lnTo>
                    <a:lnTo>
                      <a:pt x="639" y="17"/>
                    </a:lnTo>
                    <a:lnTo>
                      <a:pt x="663" y="23"/>
                    </a:lnTo>
                    <a:lnTo>
                      <a:pt x="710" y="39"/>
                    </a:lnTo>
                    <a:lnTo>
                      <a:pt x="754" y="61"/>
                    </a:lnTo>
                    <a:lnTo>
                      <a:pt x="797" y="85"/>
                    </a:lnTo>
                    <a:lnTo>
                      <a:pt x="837" y="114"/>
                    </a:lnTo>
                    <a:lnTo>
                      <a:pt x="874" y="146"/>
                    </a:lnTo>
                    <a:lnTo>
                      <a:pt x="906" y="181"/>
                    </a:lnTo>
                    <a:lnTo>
                      <a:pt x="937" y="219"/>
                    </a:lnTo>
                    <a:lnTo>
                      <a:pt x="963" y="260"/>
                    </a:lnTo>
                    <a:lnTo>
                      <a:pt x="983" y="302"/>
                    </a:lnTo>
                    <a:lnTo>
                      <a:pt x="993" y="324"/>
                    </a:lnTo>
                    <a:lnTo>
                      <a:pt x="1001" y="349"/>
                    </a:lnTo>
                    <a:lnTo>
                      <a:pt x="1007" y="371"/>
                    </a:lnTo>
                    <a:lnTo>
                      <a:pt x="1013" y="395"/>
                    </a:lnTo>
                    <a:lnTo>
                      <a:pt x="1020" y="419"/>
                    </a:lnTo>
                    <a:lnTo>
                      <a:pt x="1022" y="444"/>
                    </a:lnTo>
                    <a:lnTo>
                      <a:pt x="1024" y="470"/>
                    </a:lnTo>
                    <a:lnTo>
                      <a:pt x="1026" y="494"/>
                    </a:lnTo>
                    <a:lnTo>
                      <a:pt x="1026" y="494"/>
                    </a:lnTo>
                    <a:lnTo>
                      <a:pt x="1022" y="543"/>
                    </a:lnTo>
                    <a:lnTo>
                      <a:pt x="1015" y="589"/>
                    </a:lnTo>
                    <a:lnTo>
                      <a:pt x="1003" y="634"/>
                    </a:lnTo>
                    <a:lnTo>
                      <a:pt x="989" y="678"/>
                    </a:lnTo>
                    <a:lnTo>
                      <a:pt x="989" y="678"/>
                    </a:lnTo>
                    <a:lnTo>
                      <a:pt x="975" y="707"/>
                    </a:lnTo>
                    <a:lnTo>
                      <a:pt x="961" y="735"/>
                    </a:lnTo>
                    <a:lnTo>
                      <a:pt x="961" y="735"/>
                    </a:lnTo>
                    <a:lnTo>
                      <a:pt x="829" y="1006"/>
                    </a:lnTo>
                    <a:lnTo>
                      <a:pt x="829" y="1006"/>
                    </a:lnTo>
                    <a:lnTo>
                      <a:pt x="815" y="1049"/>
                    </a:lnTo>
                    <a:lnTo>
                      <a:pt x="807" y="1083"/>
                    </a:lnTo>
                    <a:lnTo>
                      <a:pt x="803" y="1099"/>
                    </a:lnTo>
                    <a:lnTo>
                      <a:pt x="801" y="1112"/>
                    </a:lnTo>
                    <a:lnTo>
                      <a:pt x="801" y="1112"/>
                    </a:lnTo>
                    <a:lnTo>
                      <a:pt x="801" y="1138"/>
                    </a:lnTo>
                    <a:lnTo>
                      <a:pt x="799" y="1164"/>
                    </a:lnTo>
                    <a:lnTo>
                      <a:pt x="795" y="1191"/>
                    </a:lnTo>
                    <a:lnTo>
                      <a:pt x="791" y="1203"/>
                    </a:lnTo>
                    <a:lnTo>
                      <a:pt x="787" y="1213"/>
                    </a:lnTo>
                    <a:lnTo>
                      <a:pt x="787" y="1213"/>
                    </a:lnTo>
                    <a:lnTo>
                      <a:pt x="779" y="1227"/>
                    </a:lnTo>
                    <a:lnTo>
                      <a:pt x="765" y="1245"/>
                    </a:lnTo>
                    <a:lnTo>
                      <a:pt x="752" y="1257"/>
                    </a:lnTo>
                    <a:lnTo>
                      <a:pt x="740" y="1267"/>
                    </a:lnTo>
                    <a:lnTo>
                      <a:pt x="726" y="1278"/>
                    </a:lnTo>
                    <a:lnTo>
                      <a:pt x="708" y="1288"/>
                    </a:lnTo>
                    <a:lnTo>
                      <a:pt x="512" y="1288"/>
                    </a:lnTo>
                    <a:lnTo>
                      <a:pt x="315" y="1288"/>
                    </a:lnTo>
                    <a:close/>
                    <a:moveTo>
                      <a:pt x="512" y="0"/>
                    </a:moveTo>
                    <a:lnTo>
                      <a:pt x="512" y="0"/>
                    </a:lnTo>
                    <a:lnTo>
                      <a:pt x="485" y="0"/>
                    </a:lnTo>
                    <a:lnTo>
                      <a:pt x="459" y="3"/>
                    </a:lnTo>
                    <a:lnTo>
                      <a:pt x="435" y="7"/>
                    </a:lnTo>
                    <a:lnTo>
                      <a:pt x="408" y="11"/>
                    </a:lnTo>
                    <a:lnTo>
                      <a:pt x="384" y="17"/>
                    </a:lnTo>
                    <a:lnTo>
                      <a:pt x="360" y="23"/>
                    </a:lnTo>
                    <a:lnTo>
                      <a:pt x="313" y="39"/>
                    </a:lnTo>
                    <a:lnTo>
                      <a:pt x="269" y="59"/>
                    </a:lnTo>
                    <a:lnTo>
                      <a:pt x="226" y="85"/>
                    </a:lnTo>
                    <a:lnTo>
                      <a:pt x="186" y="114"/>
                    </a:lnTo>
                    <a:lnTo>
                      <a:pt x="149" y="144"/>
                    </a:lnTo>
                    <a:lnTo>
                      <a:pt x="117" y="181"/>
                    </a:lnTo>
                    <a:lnTo>
                      <a:pt x="87" y="219"/>
                    </a:lnTo>
                    <a:lnTo>
                      <a:pt x="60" y="260"/>
                    </a:lnTo>
                    <a:lnTo>
                      <a:pt x="40" y="302"/>
                    </a:lnTo>
                    <a:lnTo>
                      <a:pt x="30" y="324"/>
                    </a:lnTo>
                    <a:lnTo>
                      <a:pt x="22" y="349"/>
                    </a:lnTo>
                    <a:lnTo>
                      <a:pt x="16" y="371"/>
                    </a:lnTo>
                    <a:lnTo>
                      <a:pt x="10" y="395"/>
                    </a:lnTo>
                    <a:lnTo>
                      <a:pt x="4" y="419"/>
                    </a:lnTo>
                    <a:lnTo>
                      <a:pt x="2" y="444"/>
                    </a:lnTo>
                    <a:lnTo>
                      <a:pt x="0" y="470"/>
                    </a:lnTo>
                    <a:lnTo>
                      <a:pt x="0" y="494"/>
                    </a:lnTo>
                    <a:lnTo>
                      <a:pt x="0" y="494"/>
                    </a:lnTo>
                    <a:lnTo>
                      <a:pt x="2" y="543"/>
                    </a:lnTo>
                    <a:lnTo>
                      <a:pt x="8" y="589"/>
                    </a:lnTo>
                    <a:lnTo>
                      <a:pt x="20" y="634"/>
                    </a:lnTo>
                    <a:lnTo>
                      <a:pt x="34" y="678"/>
                    </a:lnTo>
                    <a:lnTo>
                      <a:pt x="34" y="678"/>
                    </a:lnTo>
                    <a:lnTo>
                      <a:pt x="48" y="707"/>
                    </a:lnTo>
                    <a:lnTo>
                      <a:pt x="62" y="735"/>
                    </a:lnTo>
                    <a:lnTo>
                      <a:pt x="62" y="735"/>
                    </a:lnTo>
                    <a:lnTo>
                      <a:pt x="194" y="1006"/>
                    </a:lnTo>
                    <a:lnTo>
                      <a:pt x="194" y="1006"/>
                    </a:lnTo>
                    <a:lnTo>
                      <a:pt x="208" y="1049"/>
                    </a:lnTo>
                    <a:lnTo>
                      <a:pt x="218" y="1083"/>
                    </a:lnTo>
                    <a:lnTo>
                      <a:pt x="220" y="1099"/>
                    </a:lnTo>
                    <a:lnTo>
                      <a:pt x="222" y="1114"/>
                    </a:lnTo>
                    <a:lnTo>
                      <a:pt x="222" y="1114"/>
                    </a:lnTo>
                    <a:lnTo>
                      <a:pt x="222" y="1138"/>
                    </a:lnTo>
                    <a:lnTo>
                      <a:pt x="224" y="1166"/>
                    </a:lnTo>
                    <a:lnTo>
                      <a:pt x="228" y="1193"/>
                    </a:lnTo>
                    <a:lnTo>
                      <a:pt x="232" y="1203"/>
                    </a:lnTo>
                    <a:lnTo>
                      <a:pt x="236" y="1215"/>
                    </a:lnTo>
                    <a:lnTo>
                      <a:pt x="236" y="1215"/>
                    </a:lnTo>
                    <a:lnTo>
                      <a:pt x="244" y="1227"/>
                    </a:lnTo>
                    <a:lnTo>
                      <a:pt x="261" y="1247"/>
                    </a:lnTo>
                    <a:lnTo>
                      <a:pt x="271" y="1257"/>
                    </a:lnTo>
                    <a:lnTo>
                      <a:pt x="283" y="1267"/>
                    </a:lnTo>
                    <a:lnTo>
                      <a:pt x="297" y="1280"/>
                    </a:lnTo>
                    <a:lnTo>
                      <a:pt x="315" y="1290"/>
                    </a:lnTo>
                    <a:lnTo>
                      <a:pt x="512" y="1290"/>
                    </a:lnTo>
                    <a:lnTo>
                      <a:pt x="708" y="1290"/>
                    </a:lnTo>
                    <a:lnTo>
                      <a:pt x="708" y="1290"/>
                    </a:lnTo>
                    <a:lnTo>
                      <a:pt x="726" y="1280"/>
                    </a:lnTo>
                    <a:lnTo>
                      <a:pt x="740" y="1267"/>
                    </a:lnTo>
                    <a:lnTo>
                      <a:pt x="754" y="1257"/>
                    </a:lnTo>
                    <a:lnTo>
                      <a:pt x="765" y="1247"/>
                    </a:lnTo>
                    <a:lnTo>
                      <a:pt x="779" y="1227"/>
                    </a:lnTo>
                    <a:lnTo>
                      <a:pt x="787" y="1215"/>
                    </a:lnTo>
                    <a:lnTo>
                      <a:pt x="787" y="1215"/>
                    </a:lnTo>
                    <a:lnTo>
                      <a:pt x="791" y="1203"/>
                    </a:lnTo>
                    <a:lnTo>
                      <a:pt x="795" y="1193"/>
                    </a:lnTo>
                    <a:lnTo>
                      <a:pt x="799" y="1166"/>
                    </a:lnTo>
                    <a:lnTo>
                      <a:pt x="801" y="1138"/>
                    </a:lnTo>
                    <a:lnTo>
                      <a:pt x="803" y="1114"/>
                    </a:lnTo>
                    <a:lnTo>
                      <a:pt x="803" y="1114"/>
                    </a:lnTo>
                    <a:lnTo>
                      <a:pt x="803" y="1099"/>
                    </a:lnTo>
                    <a:lnTo>
                      <a:pt x="807" y="1083"/>
                    </a:lnTo>
                    <a:lnTo>
                      <a:pt x="815" y="1049"/>
                    </a:lnTo>
                    <a:lnTo>
                      <a:pt x="829" y="1006"/>
                    </a:lnTo>
                    <a:lnTo>
                      <a:pt x="829" y="1006"/>
                    </a:lnTo>
                    <a:lnTo>
                      <a:pt x="961" y="735"/>
                    </a:lnTo>
                    <a:lnTo>
                      <a:pt x="961" y="735"/>
                    </a:lnTo>
                    <a:lnTo>
                      <a:pt x="977" y="707"/>
                    </a:lnTo>
                    <a:lnTo>
                      <a:pt x="989" y="678"/>
                    </a:lnTo>
                    <a:lnTo>
                      <a:pt x="989" y="678"/>
                    </a:lnTo>
                    <a:lnTo>
                      <a:pt x="1005" y="634"/>
                    </a:lnTo>
                    <a:lnTo>
                      <a:pt x="1015" y="589"/>
                    </a:lnTo>
                    <a:lnTo>
                      <a:pt x="1024" y="543"/>
                    </a:lnTo>
                    <a:lnTo>
                      <a:pt x="1026" y="494"/>
                    </a:lnTo>
                    <a:lnTo>
                      <a:pt x="1026" y="494"/>
                    </a:lnTo>
                    <a:lnTo>
                      <a:pt x="1024" y="470"/>
                    </a:lnTo>
                    <a:lnTo>
                      <a:pt x="1022" y="444"/>
                    </a:lnTo>
                    <a:lnTo>
                      <a:pt x="1020" y="419"/>
                    </a:lnTo>
                    <a:lnTo>
                      <a:pt x="1015" y="395"/>
                    </a:lnTo>
                    <a:lnTo>
                      <a:pt x="1009" y="371"/>
                    </a:lnTo>
                    <a:lnTo>
                      <a:pt x="1001" y="349"/>
                    </a:lnTo>
                    <a:lnTo>
                      <a:pt x="993" y="324"/>
                    </a:lnTo>
                    <a:lnTo>
                      <a:pt x="985" y="302"/>
                    </a:lnTo>
                    <a:lnTo>
                      <a:pt x="963" y="260"/>
                    </a:lnTo>
                    <a:lnTo>
                      <a:pt x="937" y="219"/>
                    </a:lnTo>
                    <a:lnTo>
                      <a:pt x="906" y="181"/>
                    </a:lnTo>
                    <a:lnTo>
                      <a:pt x="874" y="144"/>
                    </a:lnTo>
                    <a:lnTo>
                      <a:pt x="837" y="114"/>
                    </a:lnTo>
                    <a:lnTo>
                      <a:pt x="797" y="85"/>
                    </a:lnTo>
                    <a:lnTo>
                      <a:pt x="756" y="59"/>
                    </a:lnTo>
                    <a:lnTo>
                      <a:pt x="710" y="39"/>
                    </a:lnTo>
                    <a:lnTo>
                      <a:pt x="663" y="23"/>
                    </a:lnTo>
                    <a:lnTo>
                      <a:pt x="639" y="17"/>
                    </a:lnTo>
                    <a:lnTo>
                      <a:pt x="615" y="11"/>
                    </a:lnTo>
                    <a:lnTo>
                      <a:pt x="590" y="7"/>
                    </a:lnTo>
                    <a:lnTo>
                      <a:pt x="564" y="3"/>
                    </a:lnTo>
                    <a:lnTo>
                      <a:pt x="538" y="0"/>
                    </a:lnTo>
                    <a:lnTo>
                      <a:pt x="512" y="0"/>
                    </a:ln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4" name="Freeform 198"/>
              <p:cNvSpPr>
                <a:spLocks/>
              </p:cNvSpPr>
              <p:nvPr/>
            </p:nvSpPr>
            <p:spPr bwMode="auto">
              <a:xfrm>
                <a:off x="2228" y="390"/>
                <a:ext cx="1026" cy="1288"/>
              </a:xfrm>
              <a:custGeom>
                <a:avLst/>
                <a:gdLst>
                  <a:gd name="T0" fmla="*/ 315 w 1026"/>
                  <a:gd name="T1" fmla="*/ 1288 h 1288"/>
                  <a:gd name="T2" fmla="*/ 283 w 1026"/>
                  <a:gd name="T3" fmla="*/ 1267 h 1288"/>
                  <a:gd name="T4" fmla="*/ 261 w 1026"/>
                  <a:gd name="T5" fmla="*/ 1245 h 1288"/>
                  <a:gd name="T6" fmla="*/ 236 w 1026"/>
                  <a:gd name="T7" fmla="*/ 1213 h 1288"/>
                  <a:gd name="T8" fmla="*/ 232 w 1026"/>
                  <a:gd name="T9" fmla="*/ 1203 h 1288"/>
                  <a:gd name="T10" fmla="*/ 224 w 1026"/>
                  <a:gd name="T11" fmla="*/ 1164 h 1288"/>
                  <a:gd name="T12" fmla="*/ 222 w 1026"/>
                  <a:gd name="T13" fmla="*/ 1112 h 1288"/>
                  <a:gd name="T14" fmla="*/ 220 w 1026"/>
                  <a:gd name="T15" fmla="*/ 1099 h 1288"/>
                  <a:gd name="T16" fmla="*/ 208 w 1026"/>
                  <a:gd name="T17" fmla="*/ 1049 h 1288"/>
                  <a:gd name="T18" fmla="*/ 196 w 1026"/>
                  <a:gd name="T19" fmla="*/ 1006 h 1288"/>
                  <a:gd name="T20" fmla="*/ 62 w 1026"/>
                  <a:gd name="T21" fmla="*/ 735 h 1288"/>
                  <a:gd name="T22" fmla="*/ 36 w 1026"/>
                  <a:gd name="T23" fmla="*/ 678 h 1288"/>
                  <a:gd name="T24" fmla="*/ 20 w 1026"/>
                  <a:gd name="T25" fmla="*/ 634 h 1288"/>
                  <a:gd name="T26" fmla="*/ 2 w 1026"/>
                  <a:gd name="T27" fmla="*/ 543 h 1288"/>
                  <a:gd name="T28" fmla="*/ 0 w 1026"/>
                  <a:gd name="T29" fmla="*/ 494 h 1288"/>
                  <a:gd name="T30" fmla="*/ 2 w 1026"/>
                  <a:gd name="T31" fmla="*/ 444 h 1288"/>
                  <a:gd name="T32" fmla="*/ 10 w 1026"/>
                  <a:gd name="T33" fmla="*/ 395 h 1288"/>
                  <a:gd name="T34" fmla="*/ 22 w 1026"/>
                  <a:gd name="T35" fmla="*/ 349 h 1288"/>
                  <a:gd name="T36" fmla="*/ 40 w 1026"/>
                  <a:gd name="T37" fmla="*/ 302 h 1288"/>
                  <a:gd name="T38" fmla="*/ 87 w 1026"/>
                  <a:gd name="T39" fmla="*/ 219 h 1288"/>
                  <a:gd name="T40" fmla="*/ 151 w 1026"/>
                  <a:gd name="T41" fmla="*/ 146 h 1288"/>
                  <a:gd name="T42" fmla="*/ 226 w 1026"/>
                  <a:gd name="T43" fmla="*/ 85 h 1288"/>
                  <a:gd name="T44" fmla="*/ 313 w 1026"/>
                  <a:gd name="T45" fmla="*/ 39 h 1288"/>
                  <a:gd name="T46" fmla="*/ 384 w 1026"/>
                  <a:gd name="T47" fmla="*/ 17 h 1288"/>
                  <a:gd name="T48" fmla="*/ 435 w 1026"/>
                  <a:gd name="T49" fmla="*/ 7 h 1288"/>
                  <a:gd name="T50" fmla="*/ 485 w 1026"/>
                  <a:gd name="T51" fmla="*/ 0 h 1288"/>
                  <a:gd name="T52" fmla="*/ 512 w 1026"/>
                  <a:gd name="T53" fmla="*/ 0 h 1288"/>
                  <a:gd name="T54" fmla="*/ 564 w 1026"/>
                  <a:gd name="T55" fmla="*/ 3 h 1288"/>
                  <a:gd name="T56" fmla="*/ 615 w 1026"/>
                  <a:gd name="T57" fmla="*/ 11 h 1288"/>
                  <a:gd name="T58" fmla="*/ 663 w 1026"/>
                  <a:gd name="T59" fmla="*/ 23 h 1288"/>
                  <a:gd name="T60" fmla="*/ 754 w 1026"/>
                  <a:gd name="T61" fmla="*/ 61 h 1288"/>
                  <a:gd name="T62" fmla="*/ 837 w 1026"/>
                  <a:gd name="T63" fmla="*/ 114 h 1288"/>
                  <a:gd name="T64" fmla="*/ 906 w 1026"/>
                  <a:gd name="T65" fmla="*/ 181 h 1288"/>
                  <a:gd name="T66" fmla="*/ 963 w 1026"/>
                  <a:gd name="T67" fmla="*/ 260 h 1288"/>
                  <a:gd name="T68" fmla="*/ 993 w 1026"/>
                  <a:gd name="T69" fmla="*/ 324 h 1288"/>
                  <a:gd name="T70" fmla="*/ 1007 w 1026"/>
                  <a:gd name="T71" fmla="*/ 371 h 1288"/>
                  <a:gd name="T72" fmla="*/ 1020 w 1026"/>
                  <a:gd name="T73" fmla="*/ 419 h 1288"/>
                  <a:gd name="T74" fmla="*/ 1024 w 1026"/>
                  <a:gd name="T75" fmla="*/ 470 h 1288"/>
                  <a:gd name="T76" fmla="*/ 1026 w 1026"/>
                  <a:gd name="T77" fmla="*/ 494 h 1288"/>
                  <a:gd name="T78" fmla="*/ 1015 w 1026"/>
                  <a:gd name="T79" fmla="*/ 589 h 1288"/>
                  <a:gd name="T80" fmla="*/ 989 w 1026"/>
                  <a:gd name="T81" fmla="*/ 678 h 1288"/>
                  <a:gd name="T82" fmla="*/ 975 w 1026"/>
                  <a:gd name="T83" fmla="*/ 707 h 1288"/>
                  <a:gd name="T84" fmla="*/ 961 w 1026"/>
                  <a:gd name="T85" fmla="*/ 735 h 1288"/>
                  <a:gd name="T86" fmla="*/ 829 w 1026"/>
                  <a:gd name="T87" fmla="*/ 1006 h 1288"/>
                  <a:gd name="T88" fmla="*/ 807 w 1026"/>
                  <a:gd name="T89" fmla="*/ 1083 h 1288"/>
                  <a:gd name="T90" fmla="*/ 801 w 1026"/>
                  <a:gd name="T91" fmla="*/ 1112 h 1288"/>
                  <a:gd name="T92" fmla="*/ 801 w 1026"/>
                  <a:gd name="T93" fmla="*/ 1138 h 1288"/>
                  <a:gd name="T94" fmla="*/ 795 w 1026"/>
                  <a:gd name="T95" fmla="*/ 1191 h 1288"/>
                  <a:gd name="T96" fmla="*/ 787 w 1026"/>
                  <a:gd name="T97" fmla="*/ 1213 h 1288"/>
                  <a:gd name="T98" fmla="*/ 779 w 1026"/>
                  <a:gd name="T99" fmla="*/ 1227 h 1288"/>
                  <a:gd name="T100" fmla="*/ 752 w 1026"/>
                  <a:gd name="T101" fmla="*/ 1257 h 1288"/>
                  <a:gd name="T102" fmla="*/ 726 w 1026"/>
                  <a:gd name="T103" fmla="*/ 1278 h 1288"/>
                  <a:gd name="T104" fmla="*/ 512 w 1026"/>
                  <a:gd name="T105" fmla="*/ 1288 h 1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026" h="1288">
                    <a:moveTo>
                      <a:pt x="315" y="1288"/>
                    </a:moveTo>
                    <a:lnTo>
                      <a:pt x="315" y="1288"/>
                    </a:lnTo>
                    <a:lnTo>
                      <a:pt x="299" y="1278"/>
                    </a:lnTo>
                    <a:lnTo>
                      <a:pt x="283" y="1267"/>
                    </a:lnTo>
                    <a:lnTo>
                      <a:pt x="271" y="1257"/>
                    </a:lnTo>
                    <a:lnTo>
                      <a:pt x="261" y="1245"/>
                    </a:lnTo>
                    <a:lnTo>
                      <a:pt x="244" y="1227"/>
                    </a:lnTo>
                    <a:lnTo>
                      <a:pt x="236" y="1213"/>
                    </a:lnTo>
                    <a:lnTo>
                      <a:pt x="236" y="1213"/>
                    </a:lnTo>
                    <a:lnTo>
                      <a:pt x="232" y="1203"/>
                    </a:lnTo>
                    <a:lnTo>
                      <a:pt x="230" y="1191"/>
                    </a:lnTo>
                    <a:lnTo>
                      <a:pt x="224" y="1164"/>
                    </a:lnTo>
                    <a:lnTo>
                      <a:pt x="222" y="1138"/>
                    </a:lnTo>
                    <a:lnTo>
                      <a:pt x="222" y="1112"/>
                    </a:lnTo>
                    <a:lnTo>
                      <a:pt x="222" y="1112"/>
                    </a:lnTo>
                    <a:lnTo>
                      <a:pt x="220" y="1099"/>
                    </a:lnTo>
                    <a:lnTo>
                      <a:pt x="218" y="1083"/>
                    </a:lnTo>
                    <a:lnTo>
                      <a:pt x="208" y="1049"/>
                    </a:lnTo>
                    <a:lnTo>
                      <a:pt x="196" y="1006"/>
                    </a:lnTo>
                    <a:lnTo>
                      <a:pt x="196" y="1006"/>
                    </a:lnTo>
                    <a:lnTo>
                      <a:pt x="62" y="735"/>
                    </a:lnTo>
                    <a:lnTo>
                      <a:pt x="62" y="735"/>
                    </a:lnTo>
                    <a:lnTo>
                      <a:pt x="48" y="707"/>
                    </a:lnTo>
                    <a:lnTo>
                      <a:pt x="36" y="678"/>
                    </a:lnTo>
                    <a:lnTo>
                      <a:pt x="36" y="678"/>
                    </a:lnTo>
                    <a:lnTo>
                      <a:pt x="20" y="634"/>
                    </a:lnTo>
                    <a:lnTo>
                      <a:pt x="8" y="589"/>
                    </a:lnTo>
                    <a:lnTo>
                      <a:pt x="2" y="543"/>
                    </a:lnTo>
                    <a:lnTo>
                      <a:pt x="0" y="494"/>
                    </a:lnTo>
                    <a:lnTo>
                      <a:pt x="0" y="494"/>
                    </a:lnTo>
                    <a:lnTo>
                      <a:pt x="0" y="470"/>
                    </a:lnTo>
                    <a:lnTo>
                      <a:pt x="2" y="444"/>
                    </a:lnTo>
                    <a:lnTo>
                      <a:pt x="6" y="419"/>
                    </a:lnTo>
                    <a:lnTo>
                      <a:pt x="10" y="395"/>
                    </a:lnTo>
                    <a:lnTo>
                      <a:pt x="16" y="371"/>
                    </a:lnTo>
                    <a:lnTo>
                      <a:pt x="22" y="349"/>
                    </a:lnTo>
                    <a:lnTo>
                      <a:pt x="30" y="324"/>
                    </a:lnTo>
                    <a:lnTo>
                      <a:pt x="40" y="302"/>
                    </a:lnTo>
                    <a:lnTo>
                      <a:pt x="62" y="260"/>
                    </a:lnTo>
                    <a:lnTo>
                      <a:pt x="87" y="219"/>
                    </a:lnTo>
                    <a:lnTo>
                      <a:pt x="117" y="181"/>
                    </a:lnTo>
                    <a:lnTo>
                      <a:pt x="151" y="146"/>
                    </a:lnTo>
                    <a:lnTo>
                      <a:pt x="188" y="114"/>
                    </a:lnTo>
                    <a:lnTo>
                      <a:pt x="226" y="85"/>
                    </a:lnTo>
                    <a:lnTo>
                      <a:pt x="269" y="61"/>
                    </a:lnTo>
                    <a:lnTo>
                      <a:pt x="313" y="39"/>
                    </a:lnTo>
                    <a:lnTo>
                      <a:pt x="360" y="23"/>
                    </a:lnTo>
                    <a:lnTo>
                      <a:pt x="384" y="17"/>
                    </a:lnTo>
                    <a:lnTo>
                      <a:pt x="410" y="11"/>
                    </a:lnTo>
                    <a:lnTo>
                      <a:pt x="435" y="7"/>
                    </a:lnTo>
                    <a:lnTo>
                      <a:pt x="461" y="3"/>
                    </a:lnTo>
                    <a:lnTo>
                      <a:pt x="485" y="0"/>
                    </a:lnTo>
                    <a:lnTo>
                      <a:pt x="512" y="0"/>
                    </a:lnTo>
                    <a:lnTo>
                      <a:pt x="512" y="0"/>
                    </a:lnTo>
                    <a:lnTo>
                      <a:pt x="538" y="0"/>
                    </a:lnTo>
                    <a:lnTo>
                      <a:pt x="564" y="3"/>
                    </a:lnTo>
                    <a:lnTo>
                      <a:pt x="590" y="7"/>
                    </a:lnTo>
                    <a:lnTo>
                      <a:pt x="615" y="11"/>
                    </a:lnTo>
                    <a:lnTo>
                      <a:pt x="639" y="17"/>
                    </a:lnTo>
                    <a:lnTo>
                      <a:pt x="663" y="23"/>
                    </a:lnTo>
                    <a:lnTo>
                      <a:pt x="710" y="39"/>
                    </a:lnTo>
                    <a:lnTo>
                      <a:pt x="754" y="61"/>
                    </a:lnTo>
                    <a:lnTo>
                      <a:pt x="797" y="85"/>
                    </a:lnTo>
                    <a:lnTo>
                      <a:pt x="837" y="114"/>
                    </a:lnTo>
                    <a:lnTo>
                      <a:pt x="874" y="146"/>
                    </a:lnTo>
                    <a:lnTo>
                      <a:pt x="906" y="181"/>
                    </a:lnTo>
                    <a:lnTo>
                      <a:pt x="937" y="219"/>
                    </a:lnTo>
                    <a:lnTo>
                      <a:pt x="963" y="260"/>
                    </a:lnTo>
                    <a:lnTo>
                      <a:pt x="983" y="302"/>
                    </a:lnTo>
                    <a:lnTo>
                      <a:pt x="993" y="324"/>
                    </a:lnTo>
                    <a:lnTo>
                      <a:pt x="1001" y="349"/>
                    </a:lnTo>
                    <a:lnTo>
                      <a:pt x="1007" y="371"/>
                    </a:lnTo>
                    <a:lnTo>
                      <a:pt x="1013" y="395"/>
                    </a:lnTo>
                    <a:lnTo>
                      <a:pt x="1020" y="419"/>
                    </a:lnTo>
                    <a:lnTo>
                      <a:pt x="1022" y="444"/>
                    </a:lnTo>
                    <a:lnTo>
                      <a:pt x="1024" y="470"/>
                    </a:lnTo>
                    <a:lnTo>
                      <a:pt x="1026" y="494"/>
                    </a:lnTo>
                    <a:lnTo>
                      <a:pt x="1026" y="494"/>
                    </a:lnTo>
                    <a:lnTo>
                      <a:pt x="1022" y="543"/>
                    </a:lnTo>
                    <a:lnTo>
                      <a:pt x="1015" y="589"/>
                    </a:lnTo>
                    <a:lnTo>
                      <a:pt x="1003" y="634"/>
                    </a:lnTo>
                    <a:lnTo>
                      <a:pt x="989" y="678"/>
                    </a:lnTo>
                    <a:lnTo>
                      <a:pt x="989" y="678"/>
                    </a:lnTo>
                    <a:lnTo>
                      <a:pt x="975" y="707"/>
                    </a:lnTo>
                    <a:lnTo>
                      <a:pt x="961" y="735"/>
                    </a:lnTo>
                    <a:lnTo>
                      <a:pt x="961" y="735"/>
                    </a:lnTo>
                    <a:lnTo>
                      <a:pt x="829" y="1006"/>
                    </a:lnTo>
                    <a:lnTo>
                      <a:pt x="829" y="1006"/>
                    </a:lnTo>
                    <a:lnTo>
                      <a:pt x="815" y="1049"/>
                    </a:lnTo>
                    <a:lnTo>
                      <a:pt x="807" y="1083"/>
                    </a:lnTo>
                    <a:lnTo>
                      <a:pt x="803" y="1099"/>
                    </a:lnTo>
                    <a:lnTo>
                      <a:pt x="801" y="1112"/>
                    </a:lnTo>
                    <a:lnTo>
                      <a:pt x="801" y="1112"/>
                    </a:lnTo>
                    <a:lnTo>
                      <a:pt x="801" y="1138"/>
                    </a:lnTo>
                    <a:lnTo>
                      <a:pt x="799" y="1164"/>
                    </a:lnTo>
                    <a:lnTo>
                      <a:pt x="795" y="1191"/>
                    </a:lnTo>
                    <a:lnTo>
                      <a:pt x="791" y="1203"/>
                    </a:lnTo>
                    <a:lnTo>
                      <a:pt x="787" y="1213"/>
                    </a:lnTo>
                    <a:lnTo>
                      <a:pt x="787" y="1213"/>
                    </a:lnTo>
                    <a:lnTo>
                      <a:pt x="779" y="1227"/>
                    </a:lnTo>
                    <a:lnTo>
                      <a:pt x="765" y="1245"/>
                    </a:lnTo>
                    <a:lnTo>
                      <a:pt x="752" y="1257"/>
                    </a:lnTo>
                    <a:lnTo>
                      <a:pt x="740" y="1267"/>
                    </a:lnTo>
                    <a:lnTo>
                      <a:pt x="726" y="1278"/>
                    </a:lnTo>
                    <a:lnTo>
                      <a:pt x="708" y="1288"/>
                    </a:lnTo>
                    <a:lnTo>
                      <a:pt x="512" y="1288"/>
                    </a:lnTo>
                    <a:lnTo>
                      <a:pt x="315" y="1288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5" name="Freeform 199"/>
              <p:cNvSpPr>
                <a:spLocks/>
              </p:cNvSpPr>
              <p:nvPr/>
            </p:nvSpPr>
            <p:spPr bwMode="auto">
              <a:xfrm>
                <a:off x="2228" y="390"/>
                <a:ext cx="1026" cy="1290"/>
              </a:xfrm>
              <a:custGeom>
                <a:avLst/>
                <a:gdLst>
                  <a:gd name="T0" fmla="*/ 512 w 1026"/>
                  <a:gd name="T1" fmla="*/ 0 h 1290"/>
                  <a:gd name="T2" fmla="*/ 459 w 1026"/>
                  <a:gd name="T3" fmla="*/ 3 h 1290"/>
                  <a:gd name="T4" fmla="*/ 408 w 1026"/>
                  <a:gd name="T5" fmla="*/ 11 h 1290"/>
                  <a:gd name="T6" fmla="*/ 360 w 1026"/>
                  <a:gd name="T7" fmla="*/ 23 h 1290"/>
                  <a:gd name="T8" fmla="*/ 269 w 1026"/>
                  <a:gd name="T9" fmla="*/ 59 h 1290"/>
                  <a:gd name="T10" fmla="*/ 186 w 1026"/>
                  <a:gd name="T11" fmla="*/ 114 h 1290"/>
                  <a:gd name="T12" fmla="*/ 117 w 1026"/>
                  <a:gd name="T13" fmla="*/ 181 h 1290"/>
                  <a:gd name="T14" fmla="*/ 60 w 1026"/>
                  <a:gd name="T15" fmla="*/ 260 h 1290"/>
                  <a:gd name="T16" fmla="*/ 30 w 1026"/>
                  <a:gd name="T17" fmla="*/ 324 h 1290"/>
                  <a:gd name="T18" fmla="*/ 16 w 1026"/>
                  <a:gd name="T19" fmla="*/ 371 h 1290"/>
                  <a:gd name="T20" fmla="*/ 4 w 1026"/>
                  <a:gd name="T21" fmla="*/ 419 h 1290"/>
                  <a:gd name="T22" fmla="*/ 0 w 1026"/>
                  <a:gd name="T23" fmla="*/ 470 h 1290"/>
                  <a:gd name="T24" fmla="*/ 0 w 1026"/>
                  <a:gd name="T25" fmla="*/ 494 h 1290"/>
                  <a:gd name="T26" fmla="*/ 8 w 1026"/>
                  <a:gd name="T27" fmla="*/ 589 h 1290"/>
                  <a:gd name="T28" fmla="*/ 34 w 1026"/>
                  <a:gd name="T29" fmla="*/ 678 h 1290"/>
                  <a:gd name="T30" fmla="*/ 48 w 1026"/>
                  <a:gd name="T31" fmla="*/ 707 h 1290"/>
                  <a:gd name="T32" fmla="*/ 62 w 1026"/>
                  <a:gd name="T33" fmla="*/ 735 h 1290"/>
                  <a:gd name="T34" fmla="*/ 194 w 1026"/>
                  <a:gd name="T35" fmla="*/ 1006 h 1290"/>
                  <a:gd name="T36" fmla="*/ 218 w 1026"/>
                  <a:gd name="T37" fmla="*/ 1083 h 1290"/>
                  <a:gd name="T38" fmla="*/ 222 w 1026"/>
                  <a:gd name="T39" fmla="*/ 1114 h 1290"/>
                  <a:gd name="T40" fmla="*/ 222 w 1026"/>
                  <a:gd name="T41" fmla="*/ 1138 h 1290"/>
                  <a:gd name="T42" fmla="*/ 228 w 1026"/>
                  <a:gd name="T43" fmla="*/ 1193 h 1290"/>
                  <a:gd name="T44" fmla="*/ 236 w 1026"/>
                  <a:gd name="T45" fmla="*/ 1215 h 1290"/>
                  <a:gd name="T46" fmla="*/ 244 w 1026"/>
                  <a:gd name="T47" fmla="*/ 1227 h 1290"/>
                  <a:gd name="T48" fmla="*/ 271 w 1026"/>
                  <a:gd name="T49" fmla="*/ 1257 h 1290"/>
                  <a:gd name="T50" fmla="*/ 297 w 1026"/>
                  <a:gd name="T51" fmla="*/ 1280 h 1290"/>
                  <a:gd name="T52" fmla="*/ 512 w 1026"/>
                  <a:gd name="T53" fmla="*/ 1290 h 1290"/>
                  <a:gd name="T54" fmla="*/ 708 w 1026"/>
                  <a:gd name="T55" fmla="*/ 1290 h 1290"/>
                  <a:gd name="T56" fmla="*/ 740 w 1026"/>
                  <a:gd name="T57" fmla="*/ 1267 h 1290"/>
                  <a:gd name="T58" fmla="*/ 765 w 1026"/>
                  <a:gd name="T59" fmla="*/ 1247 h 1290"/>
                  <a:gd name="T60" fmla="*/ 787 w 1026"/>
                  <a:gd name="T61" fmla="*/ 1215 h 1290"/>
                  <a:gd name="T62" fmla="*/ 791 w 1026"/>
                  <a:gd name="T63" fmla="*/ 1203 h 1290"/>
                  <a:gd name="T64" fmla="*/ 799 w 1026"/>
                  <a:gd name="T65" fmla="*/ 1166 h 1290"/>
                  <a:gd name="T66" fmla="*/ 803 w 1026"/>
                  <a:gd name="T67" fmla="*/ 1114 h 1290"/>
                  <a:gd name="T68" fmla="*/ 803 w 1026"/>
                  <a:gd name="T69" fmla="*/ 1099 h 1290"/>
                  <a:gd name="T70" fmla="*/ 815 w 1026"/>
                  <a:gd name="T71" fmla="*/ 1049 h 1290"/>
                  <a:gd name="T72" fmla="*/ 829 w 1026"/>
                  <a:gd name="T73" fmla="*/ 1006 h 1290"/>
                  <a:gd name="T74" fmla="*/ 961 w 1026"/>
                  <a:gd name="T75" fmla="*/ 735 h 1290"/>
                  <a:gd name="T76" fmla="*/ 989 w 1026"/>
                  <a:gd name="T77" fmla="*/ 678 h 1290"/>
                  <a:gd name="T78" fmla="*/ 1005 w 1026"/>
                  <a:gd name="T79" fmla="*/ 634 h 1290"/>
                  <a:gd name="T80" fmla="*/ 1024 w 1026"/>
                  <a:gd name="T81" fmla="*/ 543 h 1290"/>
                  <a:gd name="T82" fmla="*/ 1026 w 1026"/>
                  <a:gd name="T83" fmla="*/ 494 h 1290"/>
                  <a:gd name="T84" fmla="*/ 1022 w 1026"/>
                  <a:gd name="T85" fmla="*/ 444 h 1290"/>
                  <a:gd name="T86" fmla="*/ 1015 w 1026"/>
                  <a:gd name="T87" fmla="*/ 395 h 1290"/>
                  <a:gd name="T88" fmla="*/ 1001 w 1026"/>
                  <a:gd name="T89" fmla="*/ 349 h 1290"/>
                  <a:gd name="T90" fmla="*/ 985 w 1026"/>
                  <a:gd name="T91" fmla="*/ 302 h 1290"/>
                  <a:gd name="T92" fmla="*/ 937 w 1026"/>
                  <a:gd name="T93" fmla="*/ 219 h 1290"/>
                  <a:gd name="T94" fmla="*/ 874 w 1026"/>
                  <a:gd name="T95" fmla="*/ 144 h 1290"/>
                  <a:gd name="T96" fmla="*/ 797 w 1026"/>
                  <a:gd name="T97" fmla="*/ 85 h 1290"/>
                  <a:gd name="T98" fmla="*/ 710 w 1026"/>
                  <a:gd name="T99" fmla="*/ 39 h 1290"/>
                  <a:gd name="T100" fmla="*/ 639 w 1026"/>
                  <a:gd name="T101" fmla="*/ 17 h 1290"/>
                  <a:gd name="T102" fmla="*/ 590 w 1026"/>
                  <a:gd name="T103" fmla="*/ 7 h 1290"/>
                  <a:gd name="T104" fmla="*/ 538 w 1026"/>
                  <a:gd name="T105" fmla="*/ 0 h 12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026" h="1290">
                    <a:moveTo>
                      <a:pt x="512" y="0"/>
                    </a:moveTo>
                    <a:lnTo>
                      <a:pt x="512" y="0"/>
                    </a:lnTo>
                    <a:lnTo>
                      <a:pt x="485" y="0"/>
                    </a:lnTo>
                    <a:lnTo>
                      <a:pt x="459" y="3"/>
                    </a:lnTo>
                    <a:lnTo>
                      <a:pt x="435" y="7"/>
                    </a:lnTo>
                    <a:lnTo>
                      <a:pt x="408" y="11"/>
                    </a:lnTo>
                    <a:lnTo>
                      <a:pt x="384" y="17"/>
                    </a:lnTo>
                    <a:lnTo>
                      <a:pt x="360" y="23"/>
                    </a:lnTo>
                    <a:lnTo>
                      <a:pt x="313" y="39"/>
                    </a:lnTo>
                    <a:lnTo>
                      <a:pt x="269" y="59"/>
                    </a:lnTo>
                    <a:lnTo>
                      <a:pt x="226" y="85"/>
                    </a:lnTo>
                    <a:lnTo>
                      <a:pt x="186" y="114"/>
                    </a:lnTo>
                    <a:lnTo>
                      <a:pt x="149" y="144"/>
                    </a:lnTo>
                    <a:lnTo>
                      <a:pt x="117" y="181"/>
                    </a:lnTo>
                    <a:lnTo>
                      <a:pt x="87" y="219"/>
                    </a:lnTo>
                    <a:lnTo>
                      <a:pt x="60" y="260"/>
                    </a:lnTo>
                    <a:lnTo>
                      <a:pt x="40" y="302"/>
                    </a:lnTo>
                    <a:lnTo>
                      <a:pt x="30" y="324"/>
                    </a:lnTo>
                    <a:lnTo>
                      <a:pt x="22" y="349"/>
                    </a:lnTo>
                    <a:lnTo>
                      <a:pt x="16" y="371"/>
                    </a:lnTo>
                    <a:lnTo>
                      <a:pt x="10" y="395"/>
                    </a:lnTo>
                    <a:lnTo>
                      <a:pt x="4" y="419"/>
                    </a:lnTo>
                    <a:lnTo>
                      <a:pt x="2" y="444"/>
                    </a:lnTo>
                    <a:lnTo>
                      <a:pt x="0" y="470"/>
                    </a:lnTo>
                    <a:lnTo>
                      <a:pt x="0" y="494"/>
                    </a:lnTo>
                    <a:lnTo>
                      <a:pt x="0" y="494"/>
                    </a:lnTo>
                    <a:lnTo>
                      <a:pt x="2" y="543"/>
                    </a:lnTo>
                    <a:lnTo>
                      <a:pt x="8" y="589"/>
                    </a:lnTo>
                    <a:lnTo>
                      <a:pt x="20" y="634"/>
                    </a:lnTo>
                    <a:lnTo>
                      <a:pt x="34" y="678"/>
                    </a:lnTo>
                    <a:lnTo>
                      <a:pt x="34" y="678"/>
                    </a:lnTo>
                    <a:lnTo>
                      <a:pt x="48" y="707"/>
                    </a:lnTo>
                    <a:lnTo>
                      <a:pt x="62" y="735"/>
                    </a:lnTo>
                    <a:lnTo>
                      <a:pt x="62" y="735"/>
                    </a:lnTo>
                    <a:lnTo>
                      <a:pt x="194" y="1006"/>
                    </a:lnTo>
                    <a:lnTo>
                      <a:pt x="194" y="1006"/>
                    </a:lnTo>
                    <a:lnTo>
                      <a:pt x="208" y="1049"/>
                    </a:lnTo>
                    <a:lnTo>
                      <a:pt x="218" y="1083"/>
                    </a:lnTo>
                    <a:lnTo>
                      <a:pt x="220" y="1099"/>
                    </a:lnTo>
                    <a:lnTo>
                      <a:pt x="222" y="1114"/>
                    </a:lnTo>
                    <a:lnTo>
                      <a:pt x="222" y="1114"/>
                    </a:lnTo>
                    <a:lnTo>
                      <a:pt x="222" y="1138"/>
                    </a:lnTo>
                    <a:lnTo>
                      <a:pt x="224" y="1166"/>
                    </a:lnTo>
                    <a:lnTo>
                      <a:pt x="228" y="1193"/>
                    </a:lnTo>
                    <a:lnTo>
                      <a:pt x="232" y="1203"/>
                    </a:lnTo>
                    <a:lnTo>
                      <a:pt x="236" y="1215"/>
                    </a:lnTo>
                    <a:lnTo>
                      <a:pt x="236" y="1215"/>
                    </a:lnTo>
                    <a:lnTo>
                      <a:pt x="244" y="1227"/>
                    </a:lnTo>
                    <a:lnTo>
                      <a:pt x="261" y="1247"/>
                    </a:lnTo>
                    <a:lnTo>
                      <a:pt x="271" y="1257"/>
                    </a:lnTo>
                    <a:lnTo>
                      <a:pt x="283" y="1267"/>
                    </a:lnTo>
                    <a:lnTo>
                      <a:pt x="297" y="1280"/>
                    </a:lnTo>
                    <a:lnTo>
                      <a:pt x="315" y="1290"/>
                    </a:lnTo>
                    <a:lnTo>
                      <a:pt x="512" y="1290"/>
                    </a:lnTo>
                    <a:lnTo>
                      <a:pt x="708" y="1290"/>
                    </a:lnTo>
                    <a:lnTo>
                      <a:pt x="708" y="1290"/>
                    </a:lnTo>
                    <a:lnTo>
                      <a:pt x="726" y="1280"/>
                    </a:lnTo>
                    <a:lnTo>
                      <a:pt x="740" y="1267"/>
                    </a:lnTo>
                    <a:lnTo>
                      <a:pt x="754" y="1257"/>
                    </a:lnTo>
                    <a:lnTo>
                      <a:pt x="765" y="1247"/>
                    </a:lnTo>
                    <a:lnTo>
                      <a:pt x="779" y="1227"/>
                    </a:lnTo>
                    <a:lnTo>
                      <a:pt x="787" y="1215"/>
                    </a:lnTo>
                    <a:lnTo>
                      <a:pt x="787" y="1215"/>
                    </a:lnTo>
                    <a:lnTo>
                      <a:pt x="791" y="1203"/>
                    </a:lnTo>
                    <a:lnTo>
                      <a:pt x="795" y="1193"/>
                    </a:lnTo>
                    <a:lnTo>
                      <a:pt x="799" y="1166"/>
                    </a:lnTo>
                    <a:lnTo>
                      <a:pt x="801" y="1138"/>
                    </a:lnTo>
                    <a:lnTo>
                      <a:pt x="803" y="1114"/>
                    </a:lnTo>
                    <a:lnTo>
                      <a:pt x="803" y="1114"/>
                    </a:lnTo>
                    <a:lnTo>
                      <a:pt x="803" y="1099"/>
                    </a:lnTo>
                    <a:lnTo>
                      <a:pt x="807" y="1083"/>
                    </a:lnTo>
                    <a:lnTo>
                      <a:pt x="815" y="1049"/>
                    </a:lnTo>
                    <a:lnTo>
                      <a:pt x="829" y="1006"/>
                    </a:lnTo>
                    <a:lnTo>
                      <a:pt x="829" y="1006"/>
                    </a:lnTo>
                    <a:lnTo>
                      <a:pt x="961" y="735"/>
                    </a:lnTo>
                    <a:lnTo>
                      <a:pt x="961" y="735"/>
                    </a:lnTo>
                    <a:lnTo>
                      <a:pt x="977" y="707"/>
                    </a:lnTo>
                    <a:lnTo>
                      <a:pt x="989" y="678"/>
                    </a:lnTo>
                    <a:lnTo>
                      <a:pt x="989" y="678"/>
                    </a:lnTo>
                    <a:lnTo>
                      <a:pt x="1005" y="634"/>
                    </a:lnTo>
                    <a:lnTo>
                      <a:pt x="1015" y="589"/>
                    </a:lnTo>
                    <a:lnTo>
                      <a:pt x="1024" y="543"/>
                    </a:lnTo>
                    <a:lnTo>
                      <a:pt x="1026" y="494"/>
                    </a:lnTo>
                    <a:lnTo>
                      <a:pt x="1026" y="494"/>
                    </a:lnTo>
                    <a:lnTo>
                      <a:pt x="1024" y="470"/>
                    </a:lnTo>
                    <a:lnTo>
                      <a:pt x="1022" y="444"/>
                    </a:lnTo>
                    <a:lnTo>
                      <a:pt x="1020" y="419"/>
                    </a:lnTo>
                    <a:lnTo>
                      <a:pt x="1015" y="395"/>
                    </a:lnTo>
                    <a:lnTo>
                      <a:pt x="1009" y="371"/>
                    </a:lnTo>
                    <a:lnTo>
                      <a:pt x="1001" y="349"/>
                    </a:lnTo>
                    <a:lnTo>
                      <a:pt x="993" y="324"/>
                    </a:lnTo>
                    <a:lnTo>
                      <a:pt x="985" y="302"/>
                    </a:lnTo>
                    <a:lnTo>
                      <a:pt x="963" y="260"/>
                    </a:lnTo>
                    <a:lnTo>
                      <a:pt x="937" y="219"/>
                    </a:lnTo>
                    <a:lnTo>
                      <a:pt x="906" y="181"/>
                    </a:lnTo>
                    <a:lnTo>
                      <a:pt x="874" y="144"/>
                    </a:lnTo>
                    <a:lnTo>
                      <a:pt x="837" y="114"/>
                    </a:lnTo>
                    <a:lnTo>
                      <a:pt x="797" y="85"/>
                    </a:lnTo>
                    <a:lnTo>
                      <a:pt x="756" y="59"/>
                    </a:lnTo>
                    <a:lnTo>
                      <a:pt x="710" y="39"/>
                    </a:lnTo>
                    <a:lnTo>
                      <a:pt x="663" y="23"/>
                    </a:lnTo>
                    <a:lnTo>
                      <a:pt x="639" y="17"/>
                    </a:lnTo>
                    <a:lnTo>
                      <a:pt x="615" y="11"/>
                    </a:lnTo>
                    <a:lnTo>
                      <a:pt x="590" y="7"/>
                    </a:lnTo>
                    <a:lnTo>
                      <a:pt x="564" y="3"/>
                    </a:lnTo>
                    <a:lnTo>
                      <a:pt x="538" y="0"/>
                    </a:lnTo>
                    <a:lnTo>
                      <a:pt x="51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6" name="Freeform 200"/>
              <p:cNvSpPr>
                <a:spLocks noEditPoints="1"/>
              </p:cNvSpPr>
              <p:nvPr/>
            </p:nvSpPr>
            <p:spPr bwMode="auto">
              <a:xfrm>
                <a:off x="2228" y="390"/>
                <a:ext cx="1026" cy="1288"/>
              </a:xfrm>
              <a:custGeom>
                <a:avLst/>
                <a:gdLst>
                  <a:gd name="T0" fmla="*/ 283 w 1026"/>
                  <a:gd name="T1" fmla="*/ 1265 h 1288"/>
                  <a:gd name="T2" fmla="*/ 236 w 1026"/>
                  <a:gd name="T3" fmla="*/ 1213 h 1288"/>
                  <a:gd name="T4" fmla="*/ 226 w 1026"/>
                  <a:gd name="T5" fmla="*/ 1164 h 1288"/>
                  <a:gd name="T6" fmla="*/ 222 w 1026"/>
                  <a:gd name="T7" fmla="*/ 1099 h 1288"/>
                  <a:gd name="T8" fmla="*/ 196 w 1026"/>
                  <a:gd name="T9" fmla="*/ 1006 h 1288"/>
                  <a:gd name="T10" fmla="*/ 36 w 1026"/>
                  <a:gd name="T11" fmla="*/ 678 h 1288"/>
                  <a:gd name="T12" fmla="*/ 2 w 1026"/>
                  <a:gd name="T13" fmla="*/ 543 h 1288"/>
                  <a:gd name="T14" fmla="*/ 4 w 1026"/>
                  <a:gd name="T15" fmla="*/ 444 h 1288"/>
                  <a:gd name="T16" fmla="*/ 24 w 1026"/>
                  <a:gd name="T17" fmla="*/ 349 h 1288"/>
                  <a:gd name="T18" fmla="*/ 89 w 1026"/>
                  <a:gd name="T19" fmla="*/ 219 h 1288"/>
                  <a:gd name="T20" fmla="*/ 226 w 1026"/>
                  <a:gd name="T21" fmla="*/ 85 h 1288"/>
                  <a:gd name="T22" fmla="*/ 384 w 1026"/>
                  <a:gd name="T23" fmla="*/ 17 h 1288"/>
                  <a:gd name="T24" fmla="*/ 485 w 1026"/>
                  <a:gd name="T25" fmla="*/ 3 h 1288"/>
                  <a:gd name="T26" fmla="*/ 564 w 1026"/>
                  <a:gd name="T27" fmla="*/ 5 h 1288"/>
                  <a:gd name="T28" fmla="*/ 663 w 1026"/>
                  <a:gd name="T29" fmla="*/ 23 h 1288"/>
                  <a:gd name="T30" fmla="*/ 837 w 1026"/>
                  <a:gd name="T31" fmla="*/ 114 h 1288"/>
                  <a:gd name="T32" fmla="*/ 961 w 1026"/>
                  <a:gd name="T33" fmla="*/ 260 h 1288"/>
                  <a:gd name="T34" fmla="*/ 1007 w 1026"/>
                  <a:gd name="T35" fmla="*/ 371 h 1288"/>
                  <a:gd name="T36" fmla="*/ 1024 w 1026"/>
                  <a:gd name="T37" fmla="*/ 470 h 1288"/>
                  <a:gd name="T38" fmla="*/ 1015 w 1026"/>
                  <a:gd name="T39" fmla="*/ 589 h 1288"/>
                  <a:gd name="T40" fmla="*/ 975 w 1026"/>
                  <a:gd name="T41" fmla="*/ 707 h 1288"/>
                  <a:gd name="T42" fmla="*/ 829 w 1026"/>
                  <a:gd name="T43" fmla="*/ 1006 h 1288"/>
                  <a:gd name="T44" fmla="*/ 801 w 1026"/>
                  <a:gd name="T45" fmla="*/ 1112 h 1288"/>
                  <a:gd name="T46" fmla="*/ 795 w 1026"/>
                  <a:gd name="T47" fmla="*/ 1191 h 1288"/>
                  <a:gd name="T48" fmla="*/ 779 w 1026"/>
                  <a:gd name="T49" fmla="*/ 1227 h 1288"/>
                  <a:gd name="T50" fmla="*/ 726 w 1026"/>
                  <a:gd name="T51" fmla="*/ 1278 h 1288"/>
                  <a:gd name="T52" fmla="*/ 512 w 1026"/>
                  <a:gd name="T53" fmla="*/ 0 h 1288"/>
                  <a:gd name="T54" fmla="*/ 435 w 1026"/>
                  <a:gd name="T55" fmla="*/ 7 h 1288"/>
                  <a:gd name="T56" fmla="*/ 313 w 1026"/>
                  <a:gd name="T57" fmla="*/ 39 h 1288"/>
                  <a:gd name="T58" fmla="*/ 151 w 1026"/>
                  <a:gd name="T59" fmla="*/ 146 h 1288"/>
                  <a:gd name="T60" fmla="*/ 40 w 1026"/>
                  <a:gd name="T61" fmla="*/ 302 h 1288"/>
                  <a:gd name="T62" fmla="*/ 10 w 1026"/>
                  <a:gd name="T63" fmla="*/ 395 h 1288"/>
                  <a:gd name="T64" fmla="*/ 0 w 1026"/>
                  <a:gd name="T65" fmla="*/ 494 h 1288"/>
                  <a:gd name="T66" fmla="*/ 20 w 1026"/>
                  <a:gd name="T67" fmla="*/ 634 h 1288"/>
                  <a:gd name="T68" fmla="*/ 62 w 1026"/>
                  <a:gd name="T69" fmla="*/ 735 h 1288"/>
                  <a:gd name="T70" fmla="*/ 208 w 1026"/>
                  <a:gd name="T71" fmla="*/ 1049 h 1288"/>
                  <a:gd name="T72" fmla="*/ 222 w 1026"/>
                  <a:gd name="T73" fmla="*/ 1112 h 1288"/>
                  <a:gd name="T74" fmla="*/ 232 w 1026"/>
                  <a:gd name="T75" fmla="*/ 1203 h 1288"/>
                  <a:gd name="T76" fmla="*/ 261 w 1026"/>
                  <a:gd name="T77" fmla="*/ 1245 h 1288"/>
                  <a:gd name="T78" fmla="*/ 315 w 1026"/>
                  <a:gd name="T79" fmla="*/ 1288 h 1288"/>
                  <a:gd name="T80" fmla="*/ 726 w 1026"/>
                  <a:gd name="T81" fmla="*/ 1278 h 1288"/>
                  <a:gd name="T82" fmla="*/ 779 w 1026"/>
                  <a:gd name="T83" fmla="*/ 1227 h 1288"/>
                  <a:gd name="T84" fmla="*/ 795 w 1026"/>
                  <a:gd name="T85" fmla="*/ 1191 h 1288"/>
                  <a:gd name="T86" fmla="*/ 801 w 1026"/>
                  <a:gd name="T87" fmla="*/ 1112 h 1288"/>
                  <a:gd name="T88" fmla="*/ 829 w 1026"/>
                  <a:gd name="T89" fmla="*/ 1006 h 1288"/>
                  <a:gd name="T90" fmla="*/ 975 w 1026"/>
                  <a:gd name="T91" fmla="*/ 707 h 1288"/>
                  <a:gd name="T92" fmla="*/ 1015 w 1026"/>
                  <a:gd name="T93" fmla="*/ 589 h 1288"/>
                  <a:gd name="T94" fmla="*/ 1024 w 1026"/>
                  <a:gd name="T95" fmla="*/ 470 h 1288"/>
                  <a:gd name="T96" fmla="*/ 1007 w 1026"/>
                  <a:gd name="T97" fmla="*/ 371 h 1288"/>
                  <a:gd name="T98" fmla="*/ 963 w 1026"/>
                  <a:gd name="T99" fmla="*/ 260 h 1288"/>
                  <a:gd name="T100" fmla="*/ 837 w 1026"/>
                  <a:gd name="T101" fmla="*/ 114 h 1288"/>
                  <a:gd name="T102" fmla="*/ 663 w 1026"/>
                  <a:gd name="T103" fmla="*/ 23 h 1288"/>
                  <a:gd name="T104" fmla="*/ 564 w 1026"/>
                  <a:gd name="T105" fmla="*/ 3 h 1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026" h="1288">
                    <a:moveTo>
                      <a:pt x="315" y="1288"/>
                    </a:moveTo>
                    <a:lnTo>
                      <a:pt x="315" y="1288"/>
                    </a:lnTo>
                    <a:lnTo>
                      <a:pt x="299" y="1278"/>
                    </a:lnTo>
                    <a:lnTo>
                      <a:pt x="283" y="1265"/>
                    </a:lnTo>
                    <a:lnTo>
                      <a:pt x="271" y="1255"/>
                    </a:lnTo>
                    <a:lnTo>
                      <a:pt x="261" y="1245"/>
                    </a:lnTo>
                    <a:lnTo>
                      <a:pt x="246" y="1227"/>
                    </a:lnTo>
                    <a:lnTo>
                      <a:pt x="236" y="1213"/>
                    </a:lnTo>
                    <a:lnTo>
                      <a:pt x="236" y="1213"/>
                    </a:lnTo>
                    <a:lnTo>
                      <a:pt x="232" y="1203"/>
                    </a:lnTo>
                    <a:lnTo>
                      <a:pt x="230" y="1191"/>
                    </a:lnTo>
                    <a:lnTo>
                      <a:pt x="226" y="1164"/>
                    </a:lnTo>
                    <a:lnTo>
                      <a:pt x="222" y="1136"/>
                    </a:lnTo>
                    <a:lnTo>
                      <a:pt x="222" y="1112"/>
                    </a:lnTo>
                    <a:lnTo>
                      <a:pt x="222" y="1112"/>
                    </a:lnTo>
                    <a:lnTo>
                      <a:pt x="222" y="1099"/>
                    </a:lnTo>
                    <a:lnTo>
                      <a:pt x="218" y="1083"/>
                    </a:lnTo>
                    <a:lnTo>
                      <a:pt x="210" y="1047"/>
                    </a:lnTo>
                    <a:lnTo>
                      <a:pt x="196" y="1006"/>
                    </a:lnTo>
                    <a:lnTo>
                      <a:pt x="196" y="1006"/>
                    </a:lnTo>
                    <a:lnTo>
                      <a:pt x="64" y="735"/>
                    </a:lnTo>
                    <a:lnTo>
                      <a:pt x="64" y="735"/>
                    </a:lnTo>
                    <a:lnTo>
                      <a:pt x="48" y="707"/>
                    </a:lnTo>
                    <a:lnTo>
                      <a:pt x="36" y="678"/>
                    </a:lnTo>
                    <a:lnTo>
                      <a:pt x="36" y="678"/>
                    </a:lnTo>
                    <a:lnTo>
                      <a:pt x="20" y="634"/>
                    </a:lnTo>
                    <a:lnTo>
                      <a:pt x="10" y="589"/>
                    </a:lnTo>
                    <a:lnTo>
                      <a:pt x="2" y="543"/>
                    </a:lnTo>
                    <a:lnTo>
                      <a:pt x="0" y="494"/>
                    </a:lnTo>
                    <a:lnTo>
                      <a:pt x="0" y="494"/>
                    </a:lnTo>
                    <a:lnTo>
                      <a:pt x="2" y="470"/>
                    </a:lnTo>
                    <a:lnTo>
                      <a:pt x="4" y="444"/>
                    </a:lnTo>
                    <a:lnTo>
                      <a:pt x="6" y="419"/>
                    </a:lnTo>
                    <a:lnTo>
                      <a:pt x="10" y="395"/>
                    </a:lnTo>
                    <a:lnTo>
                      <a:pt x="16" y="371"/>
                    </a:lnTo>
                    <a:lnTo>
                      <a:pt x="24" y="349"/>
                    </a:lnTo>
                    <a:lnTo>
                      <a:pt x="32" y="324"/>
                    </a:lnTo>
                    <a:lnTo>
                      <a:pt x="40" y="302"/>
                    </a:lnTo>
                    <a:lnTo>
                      <a:pt x="62" y="260"/>
                    </a:lnTo>
                    <a:lnTo>
                      <a:pt x="89" y="219"/>
                    </a:lnTo>
                    <a:lnTo>
                      <a:pt x="117" y="181"/>
                    </a:lnTo>
                    <a:lnTo>
                      <a:pt x="151" y="146"/>
                    </a:lnTo>
                    <a:lnTo>
                      <a:pt x="188" y="114"/>
                    </a:lnTo>
                    <a:lnTo>
                      <a:pt x="226" y="85"/>
                    </a:lnTo>
                    <a:lnTo>
                      <a:pt x="269" y="61"/>
                    </a:lnTo>
                    <a:lnTo>
                      <a:pt x="313" y="41"/>
                    </a:lnTo>
                    <a:lnTo>
                      <a:pt x="360" y="23"/>
                    </a:lnTo>
                    <a:lnTo>
                      <a:pt x="384" y="17"/>
                    </a:lnTo>
                    <a:lnTo>
                      <a:pt x="410" y="11"/>
                    </a:lnTo>
                    <a:lnTo>
                      <a:pt x="435" y="7"/>
                    </a:lnTo>
                    <a:lnTo>
                      <a:pt x="461" y="5"/>
                    </a:lnTo>
                    <a:lnTo>
                      <a:pt x="485" y="3"/>
                    </a:lnTo>
                    <a:lnTo>
                      <a:pt x="512" y="0"/>
                    </a:lnTo>
                    <a:lnTo>
                      <a:pt x="512" y="0"/>
                    </a:lnTo>
                    <a:lnTo>
                      <a:pt x="538" y="3"/>
                    </a:lnTo>
                    <a:lnTo>
                      <a:pt x="564" y="5"/>
                    </a:lnTo>
                    <a:lnTo>
                      <a:pt x="588" y="7"/>
                    </a:lnTo>
                    <a:lnTo>
                      <a:pt x="615" y="11"/>
                    </a:lnTo>
                    <a:lnTo>
                      <a:pt x="639" y="17"/>
                    </a:lnTo>
                    <a:lnTo>
                      <a:pt x="663" y="23"/>
                    </a:lnTo>
                    <a:lnTo>
                      <a:pt x="710" y="41"/>
                    </a:lnTo>
                    <a:lnTo>
                      <a:pt x="754" y="61"/>
                    </a:lnTo>
                    <a:lnTo>
                      <a:pt x="797" y="85"/>
                    </a:lnTo>
                    <a:lnTo>
                      <a:pt x="837" y="114"/>
                    </a:lnTo>
                    <a:lnTo>
                      <a:pt x="874" y="146"/>
                    </a:lnTo>
                    <a:lnTo>
                      <a:pt x="906" y="181"/>
                    </a:lnTo>
                    <a:lnTo>
                      <a:pt x="937" y="219"/>
                    </a:lnTo>
                    <a:lnTo>
                      <a:pt x="961" y="260"/>
                    </a:lnTo>
                    <a:lnTo>
                      <a:pt x="983" y="302"/>
                    </a:lnTo>
                    <a:lnTo>
                      <a:pt x="993" y="324"/>
                    </a:lnTo>
                    <a:lnTo>
                      <a:pt x="1001" y="349"/>
                    </a:lnTo>
                    <a:lnTo>
                      <a:pt x="1007" y="371"/>
                    </a:lnTo>
                    <a:lnTo>
                      <a:pt x="1013" y="395"/>
                    </a:lnTo>
                    <a:lnTo>
                      <a:pt x="1018" y="419"/>
                    </a:lnTo>
                    <a:lnTo>
                      <a:pt x="1022" y="444"/>
                    </a:lnTo>
                    <a:lnTo>
                      <a:pt x="1024" y="470"/>
                    </a:lnTo>
                    <a:lnTo>
                      <a:pt x="1024" y="494"/>
                    </a:lnTo>
                    <a:lnTo>
                      <a:pt x="1024" y="494"/>
                    </a:lnTo>
                    <a:lnTo>
                      <a:pt x="1022" y="543"/>
                    </a:lnTo>
                    <a:lnTo>
                      <a:pt x="1015" y="589"/>
                    </a:lnTo>
                    <a:lnTo>
                      <a:pt x="1003" y="634"/>
                    </a:lnTo>
                    <a:lnTo>
                      <a:pt x="987" y="678"/>
                    </a:lnTo>
                    <a:lnTo>
                      <a:pt x="987" y="678"/>
                    </a:lnTo>
                    <a:lnTo>
                      <a:pt x="975" y="707"/>
                    </a:lnTo>
                    <a:lnTo>
                      <a:pt x="961" y="735"/>
                    </a:lnTo>
                    <a:lnTo>
                      <a:pt x="961" y="735"/>
                    </a:lnTo>
                    <a:lnTo>
                      <a:pt x="829" y="1006"/>
                    </a:lnTo>
                    <a:lnTo>
                      <a:pt x="829" y="1006"/>
                    </a:lnTo>
                    <a:lnTo>
                      <a:pt x="815" y="1047"/>
                    </a:lnTo>
                    <a:lnTo>
                      <a:pt x="805" y="1083"/>
                    </a:lnTo>
                    <a:lnTo>
                      <a:pt x="803" y="1099"/>
                    </a:lnTo>
                    <a:lnTo>
                      <a:pt x="801" y="1112"/>
                    </a:lnTo>
                    <a:lnTo>
                      <a:pt x="801" y="1112"/>
                    </a:lnTo>
                    <a:lnTo>
                      <a:pt x="801" y="1136"/>
                    </a:lnTo>
                    <a:lnTo>
                      <a:pt x="799" y="1164"/>
                    </a:lnTo>
                    <a:lnTo>
                      <a:pt x="795" y="1191"/>
                    </a:lnTo>
                    <a:lnTo>
                      <a:pt x="791" y="1203"/>
                    </a:lnTo>
                    <a:lnTo>
                      <a:pt x="787" y="1213"/>
                    </a:lnTo>
                    <a:lnTo>
                      <a:pt x="787" y="1213"/>
                    </a:lnTo>
                    <a:lnTo>
                      <a:pt x="779" y="1227"/>
                    </a:lnTo>
                    <a:lnTo>
                      <a:pt x="765" y="1245"/>
                    </a:lnTo>
                    <a:lnTo>
                      <a:pt x="752" y="1255"/>
                    </a:lnTo>
                    <a:lnTo>
                      <a:pt x="740" y="1265"/>
                    </a:lnTo>
                    <a:lnTo>
                      <a:pt x="726" y="1278"/>
                    </a:lnTo>
                    <a:lnTo>
                      <a:pt x="708" y="1288"/>
                    </a:lnTo>
                    <a:lnTo>
                      <a:pt x="512" y="1288"/>
                    </a:lnTo>
                    <a:lnTo>
                      <a:pt x="315" y="1288"/>
                    </a:lnTo>
                    <a:close/>
                    <a:moveTo>
                      <a:pt x="512" y="0"/>
                    </a:moveTo>
                    <a:lnTo>
                      <a:pt x="512" y="0"/>
                    </a:lnTo>
                    <a:lnTo>
                      <a:pt x="485" y="0"/>
                    </a:lnTo>
                    <a:lnTo>
                      <a:pt x="461" y="3"/>
                    </a:lnTo>
                    <a:lnTo>
                      <a:pt x="435" y="7"/>
                    </a:lnTo>
                    <a:lnTo>
                      <a:pt x="410" y="11"/>
                    </a:lnTo>
                    <a:lnTo>
                      <a:pt x="384" y="17"/>
                    </a:lnTo>
                    <a:lnTo>
                      <a:pt x="360" y="23"/>
                    </a:lnTo>
                    <a:lnTo>
                      <a:pt x="313" y="39"/>
                    </a:lnTo>
                    <a:lnTo>
                      <a:pt x="269" y="61"/>
                    </a:lnTo>
                    <a:lnTo>
                      <a:pt x="226" y="85"/>
                    </a:lnTo>
                    <a:lnTo>
                      <a:pt x="188" y="114"/>
                    </a:lnTo>
                    <a:lnTo>
                      <a:pt x="151" y="146"/>
                    </a:lnTo>
                    <a:lnTo>
                      <a:pt x="117" y="181"/>
                    </a:lnTo>
                    <a:lnTo>
                      <a:pt x="87" y="219"/>
                    </a:lnTo>
                    <a:lnTo>
                      <a:pt x="62" y="260"/>
                    </a:lnTo>
                    <a:lnTo>
                      <a:pt x="40" y="302"/>
                    </a:lnTo>
                    <a:lnTo>
                      <a:pt x="30" y="324"/>
                    </a:lnTo>
                    <a:lnTo>
                      <a:pt x="22" y="349"/>
                    </a:lnTo>
                    <a:lnTo>
                      <a:pt x="16" y="371"/>
                    </a:lnTo>
                    <a:lnTo>
                      <a:pt x="10" y="395"/>
                    </a:lnTo>
                    <a:lnTo>
                      <a:pt x="6" y="419"/>
                    </a:lnTo>
                    <a:lnTo>
                      <a:pt x="2" y="444"/>
                    </a:lnTo>
                    <a:lnTo>
                      <a:pt x="0" y="470"/>
                    </a:lnTo>
                    <a:lnTo>
                      <a:pt x="0" y="494"/>
                    </a:lnTo>
                    <a:lnTo>
                      <a:pt x="0" y="494"/>
                    </a:lnTo>
                    <a:lnTo>
                      <a:pt x="2" y="543"/>
                    </a:lnTo>
                    <a:lnTo>
                      <a:pt x="8" y="589"/>
                    </a:lnTo>
                    <a:lnTo>
                      <a:pt x="20" y="634"/>
                    </a:lnTo>
                    <a:lnTo>
                      <a:pt x="36" y="678"/>
                    </a:lnTo>
                    <a:lnTo>
                      <a:pt x="36" y="678"/>
                    </a:lnTo>
                    <a:lnTo>
                      <a:pt x="48" y="707"/>
                    </a:lnTo>
                    <a:lnTo>
                      <a:pt x="62" y="735"/>
                    </a:lnTo>
                    <a:lnTo>
                      <a:pt x="62" y="735"/>
                    </a:lnTo>
                    <a:lnTo>
                      <a:pt x="196" y="1006"/>
                    </a:lnTo>
                    <a:lnTo>
                      <a:pt x="196" y="1006"/>
                    </a:lnTo>
                    <a:lnTo>
                      <a:pt x="208" y="1049"/>
                    </a:lnTo>
                    <a:lnTo>
                      <a:pt x="218" y="1083"/>
                    </a:lnTo>
                    <a:lnTo>
                      <a:pt x="220" y="1099"/>
                    </a:lnTo>
                    <a:lnTo>
                      <a:pt x="222" y="1112"/>
                    </a:lnTo>
                    <a:lnTo>
                      <a:pt x="222" y="1112"/>
                    </a:lnTo>
                    <a:lnTo>
                      <a:pt x="222" y="1138"/>
                    </a:lnTo>
                    <a:lnTo>
                      <a:pt x="224" y="1164"/>
                    </a:lnTo>
                    <a:lnTo>
                      <a:pt x="230" y="1191"/>
                    </a:lnTo>
                    <a:lnTo>
                      <a:pt x="232" y="1203"/>
                    </a:lnTo>
                    <a:lnTo>
                      <a:pt x="236" y="1213"/>
                    </a:lnTo>
                    <a:lnTo>
                      <a:pt x="236" y="1213"/>
                    </a:lnTo>
                    <a:lnTo>
                      <a:pt x="244" y="1227"/>
                    </a:lnTo>
                    <a:lnTo>
                      <a:pt x="261" y="1245"/>
                    </a:lnTo>
                    <a:lnTo>
                      <a:pt x="271" y="1257"/>
                    </a:lnTo>
                    <a:lnTo>
                      <a:pt x="283" y="1267"/>
                    </a:lnTo>
                    <a:lnTo>
                      <a:pt x="299" y="1278"/>
                    </a:lnTo>
                    <a:lnTo>
                      <a:pt x="315" y="1288"/>
                    </a:lnTo>
                    <a:lnTo>
                      <a:pt x="512" y="1288"/>
                    </a:lnTo>
                    <a:lnTo>
                      <a:pt x="708" y="1288"/>
                    </a:lnTo>
                    <a:lnTo>
                      <a:pt x="708" y="1288"/>
                    </a:lnTo>
                    <a:lnTo>
                      <a:pt x="726" y="1278"/>
                    </a:lnTo>
                    <a:lnTo>
                      <a:pt x="740" y="1267"/>
                    </a:lnTo>
                    <a:lnTo>
                      <a:pt x="752" y="1257"/>
                    </a:lnTo>
                    <a:lnTo>
                      <a:pt x="765" y="1245"/>
                    </a:lnTo>
                    <a:lnTo>
                      <a:pt x="779" y="1227"/>
                    </a:lnTo>
                    <a:lnTo>
                      <a:pt x="787" y="1213"/>
                    </a:lnTo>
                    <a:lnTo>
                      <a:pt x="787" y="1213"/>
                    </a:lnTo>
                    <a:lnTo>
                      <a:pt x="791" y="1203"/>
                    </a:lnTo>
                    <a:lnTo>
                      <a:pt x="795" y="1191"/>
                    </a:lnTo>
                    <a:lnTo>
                      <a:pt x="799" y="1164"/>
                    </a:lnTo>
                    <a:lnTo>
                      <a:pt x="801" y="1138"/>
                    </a:lnTo>
                    <a:lnTo>
                      <a:pt x="801" y="1112"/>
                    </a:lnTo>
                    <a:lnTo>
                      <a:pt x="801" y="1112"/>
                    </a:lnTo>
                    <a:lnTo>
                      <a:pt x="803" y="1099"/>
                    </a:lnTo>
                    <a:lnTo>
                      <a:pt x="807" y="1083"/>
                    </a:lnTo>
                    <a:lnTo>
                      <a:pt x="815" y="1049"/>
                    </a:lnTo>
                    <a:lnTo>
                      <a:pt x="829" y="1006"/>
                    </a:lnTo>
                    <a:lnTo>
                      <a:pt x="829" y="1006"/>
                    </a:lnTo>
                    <a:lnTo>
                      <a:pt x="961" y="735"/>
                    </a:lnTo>
                    <a:lnTo>
                      <a:pt x="961" y="735"/>
                    </a:lnTo>
                    <a:lnTo>
                      <a:pt x="975" y="707"/>
                    </a:lnTo>
                    <a:lnTo>
                      <a:pt x="989" y="678"/>
                    </a:lnTo>
                    <a:lnTo>
                      <a:pt x="989" y="678"/>
                    </a:lnTo>
                    <a:lnTo>
                      <a:pt x="1003" y="634"/>
                    </a:lnTo>
                    <a:lnTo>
                      <a:pt x="1015" y="589"/>
                    </a:lnTo>
                    <a:lnTo>
                      <a:pt x="1022" y="543"/>
                    </a:lnTo>
                    <a:lnTo>
                      <a:pt x="1026" y="494"/>
                    </a:lnTo>
                    <a:lnTo>
                      <a:pt x="1026" y="494"/>
                    </a:lnTo>
                    <a:lnTo>
                      <a:pt x="1024" y="470"/>
                    </a:lnTo>
                    <a:lnTo>
                      <a:pt x="1022" y="444"/>
                    </a:lnTo>
                    <a:lnTo>
                      <a:pt x="1020" y="419"/>
                    </a:lnTo>
                    <a:lnTo>
                      <a:pt x="1013" y="395"/>
                    </a:lnTo>
                    <a:lnTo>
                      <a:pt x="1007" y="371"/>
                    </a:lnTo>
                    <a:lnTo>
                      <a:pt x="1001" y="349"/>
                    </a:lnTo>
                    <a:lnTo>
                      <a:pt x="993" y="324"/>
                    </a:lnTo>
                    <a:lnTo>
                      <a:pt x="983" y="302"/>
                    </a:lnTo>
                    <a:lnTo>
                      <a:pt x="963" y="260"/>
                    </a:lnTo>
                    <a:lnTo>
                      <a:pt x="937" y="219"/>
                    </a:lnTo>
                    <a:lnTo>
                      <a:pt x="906" y="181"/>
                    </a:lnTo>
                    <a:lnTo>
                      <a:pt x="874" y="146"/>
                    </a:lnTo>
                    <a:lnTo>
                      <a:pt x="837" y="114"/>
                    </a:lnTo>
                    <a:lnTo>
                      <a:pt x="797" y="85"/>
                    </a:lnTo>
                    <a:lnTo>
                      <a:pt x="754" y="61"/>
                    </a:lnTo>
                    <a:lnTo>
                      <a:pt x="710" y="39"/>
                    </a:lnTo>
                    <a:lnTo>
                      <a:pt x="663" y="23"/>
                    </a:lnTo>
                    <a:lnTo>
                      <a:pt x="639" y="17"/>
                    </a:lnTo>
                    <a:lnTo>
                      <a:pt x="615" y="11"/>
                    </a:lnTo>
                    <a:lnTo>
                      <a:pt x="590" y="7"/>
                    </a:lnTo>
                    <a:lnTo>
                      <a:pt x="564" y="3"/>
                    </a:lnTo>
                    <a:lnTo>
                      <a:pt x="538" y="0"/>
                    </a:lnTo>
                    <a:lnTo>
                      <a:pt x="512" y="0"/>
                    </a:ln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7" name="Freeform 201"/>
              <p:cNvSpPr>
                <a:spLocks/>
              </p:cNvSpPr>
              <p:nvPr/>
            </p:nvSpPr>
            <p:spPr bwMode="auto">
              <a:xfrm>
                <a:off x="2228" y="390"/>
                <a:ext cx="1024" cy="1288"/>
              </a:xfrm>
              <a:custGeom>
                <a:avLst/>
                <a:gdLst>
                  <a:gd name="T0" fmla="*/ 315 w 1024"/>
                  <a:gd name="T1" fmla="*/ 1288 h 1288"/>
                  <a:gd name="T2" fmla="*/ 283 w 1024"/>
                  <a:gd name="T3" fmla="*/ 1265 h 1288"/>
                  <a:gd name="T4" fmla="*/ 261 w 1024"/>
                  <a:gd name="T5" fmla="*/ 1245 h 1288"/>
                  <a:gd name="T6" fmla="*/ 236 w 1024"/>
                  <a:gd name="T7" fmla="*/ 1213 h 1288"/>
                  <a:gd name="T8" fmla="*/ 232 w 1024"/>
                  <a:gd name="T9" fmla="*/ 1203 h 1288"/>
                  <a:gd name="T10" fmla="*/ 226 w 1024"/>
                  <a:gd name="T11" fmla="*/ 1164 h 1288"/>
                  <a:gd name="T12" fmla="*/ 222 w 1024"/>
                  <a:gd name="T13" fmla="*/ 1112 h 1288"/>
                  <a:gd name="T14" fmla="*/ 222 w 1024"/>
                  <a:gd name="T15" fmla="*/ 1099 h 1288"/>
                  <a:gd name="T16" fmla="*/ 210 w 1024"/>
                  <a:gd name="T17" fmla="*/ 1047 h 1288"/>
                  <a:gd name="T18" fmla="*/ 196 w 1024"/>
                  <a:gd name="T19" fmla="*/ 1006 h 1288"/>
                  <a:gd name="T20" fmla="*/ 64 w 1024"/>
                  <a:gd name="T21" fmla="*/ 735 h 1288"/>
                  <a:gd name="T22" fmla="*/ 36 w 1024"/>
                  <a:gd name="T23" fmla="*/ 678 h 1288"/>
                  <a:gd name="T24" fmla="*/ 20 w 1024"/>
                  <a:gd name="T25" fmla="*/ 634 h 1288"/>
                  <a:gd name="T26" fmla="*/ 2 w 1024"/>
                  <a:gd name="T27" fmla="*/ 543 h 1288"/>
                  <a:gd name="T28" fmla="*/ 0 w 1024"/>
                  <a:gd name="T29" fmla="*/ 494 h 1288"/>
                  <a:gd name="T30" fmla="*/ 4 w 1024"/>
                  <a:gd name="T31" fmla="*/ 444 h 1288"/>
                  <a:gd name="T32" fmla="*/ 10 w 1024"/>
                  <a:gd name="T33" fmla="*/ 395 h 1288"/>
                  <a:gd name="T34" fmla="*/ 24 w 1024"/>
                  <a:gd name="T35" fmla="*/ 349 h 1288"/>
                  <a:gd name="T36" fmla="*/ 40 w 1024"/>
                  <a:gd name="T37" fmla="*/ 302 h 1288"/>
                  <a:gd name="T38" fmla="*/ 89 w 1024"/>
                  <a:gd name="T39" fmla="*/ 219 h 1288"/>
                  <a:gd name="T40" fmla="*/ 151 w 1024"/>
                  <a:gd name="T41" fmla="*/ 146 h 1288"/>
                  <a:gd name="T42" fmla="*/ 226 w 1024"/>
                  <a:gd name="T43" fmla="*/ 85 h 1288"/>
                  <a:gd name="T44" fmla="*/ 313 w 1024"/>
                  <a:gd name="T45" fmla="*/ 41 h 1288"/>
                  <a:gd name="T46" fmla="*/ 384 w 1024"/>
                  <a:gd name="T47" fmla="*/ 17 h 1288"/>
                  <a:gd name="T48" fmla="*/ 435 w 1024"/>
                  <a:gd name="T49" fmla="*/ 7 h 1288"/>
                  <a:gd name="T50" fmla="*/ 485 w 1024"/>
                  <a:gd name="T51" fmla="*/ 3 h 1288"/>
                  <a:gd name="T52" fmla="*/ 512 w 1024"/>
                  <a:gd name="T53" fmla="*/ 0 h 1288"/>
                  <a:gd name="T54" fmla="*/ 564 w 1024"/>
                  <a:gd name="T55" fmla="*/ 5 h 1288"/>
                  <a:gd name="T56" fmla="*/ 615 w 1024"/>
                  <a:gd name="T57" fmla="*/ 11 h 1288"/>
                  <a:gd name="T58" fmla="*/ 663 w 1024"/>
                  <a:gd name="T59" fmla="*/ 23 h 1288"/>
                  <a:gd name="T60" fmla="*/ 754 w 1024"/>
                  <a:gd name="T61" fmla="*/ 61 h 1288"/>
                  <a:gd name="T62" fmla="*/ 837 w 1024"/>
                  <a:gd name="T63" fmla="*/ 114 h 1288"/>
                  <a:gd name="T64" fmla="*/ 906 w 1024"/>
                  <a:gd name="T65" fmla="*/ 181 h 1288"/>
                  <a:gd name="T66" fmla="*/ 961 w 1024"/>
                  <a:gd name="T67" fmla="*/ 260 h 1288"/>
                  <a:gd name="T68" fmla="*/ 993 w 1024"/>
                  <a:gd name="T69" fmla="*/ 324 h 1288"/>
                  <a:gd name="T70" fmla="*/ 1007 w 1024"/>
                  <a:gd name="T71" fmla="*/ 371 h 1288"/>
                  <a:gd name="T72" fmla="*/ 1018 w 1024"/>
                  <a:gd name="T73" fmla="*/ 419 h 1288"/>
                  <a:gd name="T74" fmla="*/ 1024 w 1024"/>
                  <a:gd name="T75" fmla="*/ 470 h 1288"/>
                  <a:gd name="T76" fmla="*/ 1024 w 1024"/>
                  <a:gd name="T77" fmla="*/ 494 h 1288"/>
                  <a:gd name="T78" fmla="*/ 1015 w 1024"/>
                  <a:gd name="T79" fmla="*/ 589 h 1288"/>
                  <a:gd name="T80" fmla="*/ 987 w 1024"/>
                  <a:gd name="T81" fmla="*/ 678 h 1288"/>
                  <a:gd name="T82" fmla="*/ 975 w 1024"/>
                  <a:gd name="T83" fmla="*/ 707 h 1288"/>
                  <a:gd name="T84" fmla="*/ 961 w 1024"/>
                  <a:gd name="T85" fmla="*/ 735 h 1288"/>
                  <a:gd name="T86" fmla="*/ 829 w 1024"/>
                  <a:gd name="T87" fmla="*/ 1006 h 1288"/>
                  <a:gd name="T88" fmla="*/ 805 w 1024"/>
                  <a:gd name="T89" fmla="*/ 1083 h 1288"/>
                  <a:gd name="T90" fmla="*/ 801 w 1024"/>
                  <a:gd name="T91" fmla="*/ 1112 h 1288"/>
                  <a:gd name="T92" fmla="*/ 801 w 1024"/>
                  <a:gd name="T93" fmla="*/ 1136 h 1288"/>
                  <a:gd name="T94" fmla="*/ 795 w 1024"/>
                  <a:gd name="T95" fmla="*/ 1191 h 1288"/>
                  <a:gd name="T96" fmla="*/ 787 w 1024"/>
                  <a:gd name="T97" fmla="*/ 1213 h 1288"/>
                  <a:gd name="T98" fmla="*/ 779 w 1024"/>
                  <a:gd name="T99" fmla="*/ 1227 h 1288"/>
                  <a:gd name="T100" fmla="*/ 752 w 1024"/>
                  <a:gd name="T101" fmla="*/ 1255 h 1288"/>
                  <a:gd name="T102" fmla="*/ 726 w 1024"/>
                  <a:gd name="T103" fmla="*/ 1278 h 1288"/>
                  <a:gd name="T104" fmla="*/ 512 w 1024"/>
                  <a:gd name="T105" fmla="*/ 1288 h 1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024" h="1288">
                    <a:moveTo>
                      <a:pt x="315" y="1288"/>
                    </a:moveTo>
                    <a:lnTo>
                      <a:pt x="315" y="1288"/>
                    </a:lnTo>
                    <a:lnTo>
                      <a:pt x="299" y="1278"/>
                    </a:lnTo>
                    <a:lnTo>
                      <a:pt x="283" y="1265"/>
                    </a:lnTo>
                    <a:lnTo>
                      <a:pt x="271" y="1255"/>
                    </a:lnTo>
                    <a:lnTo>
                      <a:pt x="261" y="1245"/>
                    </a:lnTo>
                    <a:lnTo>
                      <a:pt x="246" y="1227"/>
                    </a:lnTo>
                    <a:lnTo>
                      <a:pt x="236" y="1213"/>
                    </a:lnTo>
                    <a:lnTo>
                      <a:pt x="236" y="1213"/>
                    </a:lnTo>
                    <a:lnTo>
                      <a:pt x="232" y="1203"/>
                    </a:lnTo>
                    <a:lnTo>
                      <a:pt x="230" y="1191"/>
                    </a:lnTo>
                    <a:lnTo>
                      <a:pt x="226" y="1164"/>
                    </a:lnTo>
                    <a:lnTo>
                      <a:pt x="222" y="1136"/>
                    </a:lnTo>
                    <a:lnTo>
                      <a:pt x="222" y="1112"/>
                    </a:lnTo>
                    <a:lnTo>
                      <a:pt x="222" y="1112"/>
                    </a:lnTo>
                    <a:lnTo>
                      <a:pt x="222" y="1099"/>
                    </a:lnTo>
                    <a:lnTo>
                      <a:pt x="218" y="1083"/>
                    </a:lnTo>
                    <a:lnTo>
                      <a:pt x="210" y="1047"/>
                    </a:lnTo>
                    <a:lnTo>
                      <a:pt x="196" y="1006"/>
                    </a:lnTo>
                    <a:lnTo>
                      <a:pt x="196" y="1006"/>
                    </a:lnTo>
                    <a:lnTo>
                      <a:pt x="64" y="735"/>
                    </a:lnTo>
                    <a:lnTo>
                      <a:pt x="64" y="735"/>
                    </a:lnTo>
                    <a:lnTo>
                      <a:pt x="48" y="707"/>
                    </a:lnTo>
                    <a:lnTo>
                      <a:pt x="36" y="678"/>
                    </a:lnTo>
                    <a:lnTo>
                      <a:pt x="36" y="678"/>
                    </a:lnTo>
                    <a:lnTo>
                      <a:pt x="20" y="634"/>
                    </a:lnTo>
                    <a:lnTo>
                      <a:pt x="10" y="589"/>
                    </a:lnTo>
                    <a:lnTo>
                      <a:pt x="2" y="543"/>
                    </a:lnTo>
                    <a:lnTo>
                      <a:pt x="0" y="494"/>
                    </a:lnTo>
                    <a:lnTo>
                      <a:pt x="0" y="494"/>
                    </a:lnTo>
                    <a:lnTo>
                      <a:pt x="2" y="470"/>
                    </a:lnTo>
                    <a:lnTo>
                      <a:pt x="4" y="444"/>
                    </a:lnTo>
                    <a:lnTo>
                      <a:pt x="6" y="419"/>
                    </a:lnTo>
                    <a:lnTo>
                      <a:pt x="10" y="395"/>
                    </a:lnTo>
                    <a:lnTo>
                      <a:pt x="16" y="371"/>
                    </a:lnTo>
                    <a:lnTo>
                      <a:pt x="24" y="349"/>
                    </a:lnTo>
                    <a:lnTo>
                      <a:pt x="32" y="324"/>
                    </a:lnTo>
                    <a:lnTo>
                      <a:pt x="40" y="302"/>
                    </a:lnTo>
                    <a:lnTo>
                      <a:pt x="62" y="260"/>
                    </a:lnTo>
                    <a:lnTo>
                      <a:pt x="89" y="219"/>
                    </a:lnTo>
                    <a:lnTo>
                      <a:pt x="117" y="181"/>
                    </a:lnTo>
                    <a:lnTo>
                      <a:pt x="151" y="146"/>
                    </a:lnTo>
                    <a:lnTo>
                      <a:pt x="188" y="114"/>
                    </a:lnTo>
                    <a:lnTo>
                      <a:pt x="226" y="85"/>
                    </a:lnTo>
                    <a:lnTo>
                      <a:pt x="269" y="61"/>
                    </a:lnTo>
                    <a:lnTo>
                      <a:pt x="313" y="41"/>
                    </a:lnTo>
                    <a:lnTo>
                      <a:pt x="360" y="23"/>
                    </a:lnTo>
                    <a:lnTo>
                      <a:pt x="384" y="17"/>
                    </a:lnTo>
                    <a:lnTo>
                      <a:pt x="410" y="11"/>
                    </a:lnTo>
                    <a:lnTo>
                      <a:pt x="435" y="7"/>
                    </a:lnTo>
                    <a:lnTo>
                      <a:pt x="461" y="5"/>
                    </a:lnTo>
                    <a:lnTo>
                      <a:pt x="485" y="3"/>
                    </a:lnTo>
                    <a:lnTo>
                      <a:pt x="512" y="0"/>
                    </a:lnTo>
                    <a:lnTo>
                      <a:pt x="512" y="0"/>
                    </a:lnTo>
                    <a:lnTo>
                      <a:pt x="538" y="3"/>
                    </a:lnTo>
                    <a:lnTo>
                      <a:pt x="564" y="5"/>
                    </a:lnTo>
                    <a:lnTo>
                      <a:pt x="588" y="7"/>
                    </a:lnTo>
                    <a:lnTo>
                      <a:pt x="615" y="11"/>
                    </a:lnTo>
                    <a:lnTo>
                      <a:pt x="639" y="17"/>
                    </a:lnTo>
                    <a:lnTo>
                      <a:pt x="663" y="23"/>
                    </a:lnTo>
                    <a:lnTo>
                      <a:pt x="710" y="41"/>
                    </a:lnTo>
                    <a:lnTo>
                      <a:pt x="754" y="61"/>
                    </a:lnTo>
                    <a:lnTo>
                      <a:pt x="797" y="85"/>
                    </a:lnTo>
                    <a:lnTo>
                      <a:pt x="837" y="114"/>
                    </a:lnTo>
                    <a:lnTo>
                      <a:pt x="874" y="146"/>
                    </a:lnTo>
                    <a:lnTo>
                      <a:pt x="906" y="181"/>
                    </a:lnTo>
                    <a:lnTo>
                      <a:pt x="937" y="219"/>
                    </a:lnTo>
                    <a:lnTo>
                      <a:pt x="961" y="260"/>
                    </a:lnTo>
                    <a:lnTo>
                      <a:pt x="983" y="302"/>
                    </a:lnTo>
                    <a:lnTo>
                      <a:pt x="993" y="324"/>
                    </a:lnTo>
                    <a:lnTo>
                      <a:pt x="1001" y="349"/>
                    </a:lnTo>
                    <a:lnTo>
                      <a:pt x="1007" y="371"/>
                    </a:lnTo>
                    <a:lnTo>
                      <a:pt x="1013" y="395"/>
                    </a:lnTo>
                    <a:lnTo>
                      <a:pt x="1018" y="419"/>
                    </a:lnTo>
                    <a:lnTo>
                      <a:pt x="1022" y="444"/>
                    </a:lnTo>
                    <a:lnTo>
                      <a:pt x="1024" y="470"/>
                    </a:lnTo>
                    <a:lnTo>
                      <a:pt x="1024" y="494"/>
                    </a:lnTo>
                    <a:lnTo>
                      <a:pt x="1024" y="494"/>
                    </a:lnTo>
                    <a:lnTo>
                      <a:pt x="1022" y="543"/>
                    </a:lnTo>
                    <a:lnTo>
                      <a:pt x="1015" y="589"/>
                    </a:lnTo>
                    <a:lnTo>
                      <a:pt x="1003" y="634"/>
                    </a:lnTo>
                    <a:lnTo>
                      <a:pt x="987" y="678"/>
                    </a:lnTo>
                    <a:lnTo>
                      <a:pt x="987" y="678"/>
                    </a:lnTo>
                    <a:lnTo>
                      <a:pt x="975" y="707"/>
                    </a:lnTo>
                    <a:lnTo>
                      <a:pt x="961" y="735"/>
                    </a:lnTo>
                    <a:lnTo>
                      <a:pt x="961" y="735"/>
                    </a:lnTo>
                    <a:lnTo>
                      <a:pt x="829" y="1006"/>
                    </a:lnTo>
                    <a:lnTo>
                      <a:pt x="829" y="1006"/>
                    </a:lnTo>
                    <a:lnTo>
                      <a:pt x="815" y="1047"/>
                    </a:lnTo>
                    <a:lnTo>
                      <a:pt x="805" y="1083"/>
                    </a:lnTo>
                    <a:lnTo>
                      <a:pt x="803" y="1099"/>
                    </a:lnTo>
                    <a:lnTo>
                      <a:pt x="801" y="1112"/>
                    </a:lnTo>
                    <a:lnTo>
                      <a:pt x="801" y="1112"/>
                    </a:lnTo>
                    <a:lnTo>
                      <a:pt x="801" y="1136"/>
                    </a:lnTo>
                    <a:lnTo>
                      <a:pt x="799" y="1164"/>
                    </a:lnTo>
                    <a:lnTo>
                      <a:pt x="795" y="1191"/>
                    </a:lnTo>
                    <a:lnTo>
                      <a:pt x="791" y="1203"/>
                    </a:lnTo>
                    <a:lnTo>
                      <a:pt x="787" y="1213"/>
                    </a:lnTo>
                    <a:lnTo>
                      <a:pt x="787" y="1213"/>
                    </a:lnTo>
                    <a:lnTo>
                      <a:pt x="779" y="1227"/>
                    </a:lnTo>
                    <a:lnTo>
                      <a:pt x="765" y="1245"/>
                    </a:lnTo>
                    <a:lnTo>
                      <a:pt x="752" y="1255"/>
                    </a:lnTo>
                    <a:lnTo>
                      <a:pt x="740" y="1265"/>
                    </a:lnTo>
                    <a:lnTo>
                      <a:pt x="726" y="1278"/>
                    </a:lnTo>
                    <a:lnTo>
                      <a:pt x="708" y="1288"/>
                    </a:lnTo>
                    <a:lnTo>
                      <a:pt x="512" y="1288"/>
                    </a:lnTo>
                    <a:lnTo>
                      <a:pt x="315" y="1288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8" name="Freeform 202"/>
              <p:cNvSpPr>
                <a:spLocks/>
              </p:cNvSpPr>
              <p:nvPr/>
            </p:nvSpPr>
            <p:spPr bwMode="auto">
              <a:xfrm>
                <a:off x="2228" y="390"/>
                <a:ext cx="1026" cy="1288"/>
              </a:xfrm>
              <a:custGeom>
                <a:avLst/>
                <a:gdLst>
                  <a:gd name="T0" fmla="*/ 512 w 1026"/>
                  <a:gd name="T1" fmla="*/ 0 h 1288"/>
                  <a:gd name="T2" fmla="*/ 461 w 1026"/>
                  <a:gd name="T3" fmla="*/ 3 h 1288"/>
                  <a:gd name="T4" fmla="*/ 410 w 1026"/>
                  <a:gd name="T5" fmla="*/ 11 h 1288"/>
                  <a:gd name="T6" fmla="*/ 360 w 1026"/>
                  <a:gd name="T7" fmla="*/ 23 h 1288"/>
                  <a:gd name="T8" fmla="*/ 269 w 1026"/>
                  <a:gd name="T9" fmla="*/ 61 h 1288"/>
                  <a:gd name="T10" fmla="*/ 188 w 1026"/>
                  <a:gd name="T11" fmla="*/ 114 h 1288"/>
                  <a:gd name="T12" fmla="*/ 117 w 1026"/>
                  <a:gd name="T13" fmla="*/ 181 h 1288"/>
                  <a:gd name="T14" fmla="*/ 62 w 1026"/>
                  <a:gd name="T15" fmla="*/ 260 h 1288"/>
                  <a:gd name="T16" fmla="*/ 30 w 1026"/>
                  <a:gd name="T17" fmla="*/ 324 h 1288"/>
                  <a:gd name="T18" fmla="*/ 16 w 1026"/>
                  <a:gd name="T19" fmla="*/ 371 h 1288"/>
                  <a:gd name="T20" fmla="*/ 6 w 1026"/>
                  <a:gd name="T21" fmla="*/ 419 h 1288"/>
                  <a:gd name="T22" fmla="*/ 0 w 1026"/>
                  <a:gd name="T23" fmla="*/ 470 h 1288"/>
                  <a:gd name="T24" fmla="*/ 0 w 1026"/>
                  <a:gd name="T25" fmla="*/ 494 h 1288"/>
                  <a:gd name="T26" fmla="*/ 8 w 1026"/>
                  <a:gd name="T27" fmla="*/ 589 h 1288"/>
                  <a:gd name="T28" fmla="*/ 36 w 1026"/>
                  <a:gd name="T29" fmla="*/ 678 h 1288"/>
                  <a:gd name="T30" fmla="*/ 48 w 1026"/>
                  <a:gd name="T31" fmla="*/ 707 h 1288"/>
                  <a:gd name="T32" fmla="*/ 62 w 1026"/>
                  <a:gd name="T33" fmla="*/ 735 h 1288"/>
                  <a:gd name="T34" fmla="*/ 196 w 1026"/>
                  <a:gd name="T35" fmla="*/ 1006 h 1288"/>
                  <a:gd name="T36" fmla="*/ 218 w 1026"/>
                  <a:gd name="T37" fmla="*/ 1083 h 1288"/>
                  <a:gd name="T38" fmla="*/ 222 w 1026"/>
                  <a:gd name="T39" fmla="*/ 1112 h 1288"/>
                  <a:gd name="T40" fmla="*/ 222 w 1026"/>
                  <a:gd name="T41" fmla="*/ 1138 h 1288"/>
                  <a:gd name="T42" fmla="*/ 230 w 1026"/>
                  <a:gd name="T43" fmla="*/ 1191 h 1288"/>
                  <a:gd name="T44" fmla="*/ 236 w 1026"/>
                  <a:gd name="T45" fmla="*/ 1213 h 1288"/>
                  <a:gd name="T46" fmla="*/ 244 w 1026"/>
                  <a:gd name="T47" fmla="*/ 1227 h 1288"/>
                  <a:gd name="T48" fmla="*/ 271 w 1026"/>
                  <a:gd name="T49" fmla="*/ 1257 h 1288"/>
                  <a:gd name="T50" fmla="*/ 299 w 1026"/>
                  <a:gd name="T51" fmla="*/ 1278 h 1288"/>
                  <a:gd name="T52" fmla="*/ 512 w 1026"/>
                  <a:gd name="T53" fmla="*/ 1288 h 1288"/>
                  <a:gd name="T54" fmla="*/ 708 w 1026"/>
                  <a:gd name="T55" fmla="*/ 1288 h 1288"/>
                  <a:gd name="T56" fmla="*/ 740 w 1026"/>
                  <a:gd name="T57" fmla="*/ 1267 h 1288"/>
                  <a:gd name="T58" fmla="*/ 765 w 1026"/>
                  <a:gd name="T59" fmla="*/ 1245 h 1288"/>
                  <a:gd name="T60" fmla="*/ 787 w 1026"/>
                  <a:gd name="T61" fmla="*/ 1213 h 1288"/>
                  <a:gd name="T62" fmla="*/ 791 w 1026"/>
                  <a:gd name="T63" fmla="*/ 1203 h 1288"/>
                  <a:gd name="T64" fmla="*/ 799 w 1026"/>
                  <a:gd name="T65" fmla="*/ 1164 h 1288"/>
                  <a:gd name="T66" fmla="*/ 801 w 1026"/>
                  <a:gd name="T67" fmla="*/ 1112 h 1288"/>
                  <a:gd name="T68" fmla="*/ 803 w 1026"/>
                  <a:gd name="T69" fmla="*/ 1099 h 1288"/>
                  <a:gd name="T70" fmla="*/ 815 w 1026"/>
                  <a:gd name="T71" fmla="*/ 1049 h 1288"/>
                  <a:gd name="T72" fmla="*/ 829 w 1026"/>
                  <a:gd name="T73" fmla="*/ 1006 h 1288"/>
                  <a:gd name="T74" fmla="*/ 961 w 1026"/>
                  <a:gd name="T75" fmla="*/ 735 h 1288"/>
                  <a:gd name="T76" fmla="*/ 989 w 1026"/>
                  <a:gd name="T77" fmla="*/ 678 h 1288"/>
                  <a:gd name="T78" fmla="*/ 1003 w 1026"/>
                  <a:gd name="T79" fmla="*/ 634 h 1288"/>
                  <a:gd name="T80" fmla="*/ 1022 w 1026"/>
                  <a:gd name="T81" fmla="*/ 543 h 1288"/>
                  <a:gd name="T82" fmla="*/ 1026 w 1026"/>
                  <a:gd name="T83" fmla="*/ 494 h 1288"/>
                  <a:gd name="T84" fmla="*/ 1022 w 1026"/>
                  <a:gd name="T85" fmla="*/ 444 h 1288"/>
                  <a:gd name="T86" fmla="*/ 1013 w 1026"/>
                  <a:gd name="T87" fmla="*/ 395 h 1288"/>
                  <a:gd name="T88" fmla="*/ 1001 w 1026"/>
                  <a:gd name="T89" fmla="*/ 349 h 1288"/>
                  <a:gd name="T90" fmla="*/ 983 w 1026"/>
                  <a:gd name="T91" fmla="*/ 302 h 1288"/>
                  <a:gd name="T92" fmla="*/ 937 w 1026"/>
                  <a:gd name="T93" fmla="*/ 219 h 1288"/>
                  <a:gd name="T94" fmla="*/ 874 w 1026"/>
                  <a:gd name="T95" fmla="*/ 146 h 1288"/>
                  <a:gd name="T96" fmla="*/ 797 w 1026"/>
                  <a:gd name="T97" fmla="*/ 85 h 1288"/>
                  <a:gd name="T98" fmla="*/ 710 w 1026"/>
                  <a:gd name="T99" fmla="*/ 39 h 1288"/>
                  <a:gd name="T100" fmla="*/ 639 w 1026"/>
                  <a:gd name="T101" fmla="*/ 17 h 1288"/>
                  <a:gd name="T102" fmla="*/ 590 w 1026"/>
                  <a:gd name="T103" fmla="*/ 7 h 1288"/>
                  <a:gd name="T104" fmla="*/ 538 w 1026"/>
                  <a:gd name="T105" fmla="*/ 0 h 1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026" h="1288">
                    <a:moveTo>
                      <a:pt x="512" y="0"/>
                    </a:moveTo>
                    <a:lnTo>
                      <a:pt x="512" y="0"/>
                    </a:lnTo>
                    <a:lnTo>
                      <a:pt x="485" y="0"/>
                    </a:lnTo>
                    <a:lnTo>
                      <a:pt x="461" y="3"/>
                    </a:lnTo>
                    <a:lnTo>
                      <a:pt x="435" y="7"/>
                    </a:lnTo>
                    <a:lnTo>
                      <a:pt x="410" y="11"/>
                    </a:lnTo>
                    <a:lnTo>
                      <a:pt x="384" y="17"/>
                    </a:lnTo>
                    <a:lnTo>
                      <a:pt x="360" y="23"/>
                    </a:lnTo>
                    <a:lnTo>
                      <a:pt x="313" y="39"/>
                    </a:lnTo>
                    <a:lnTo>
                      <a:pt x="269" y="61"/>
                    </a:lnTo>
                    <a:lnTo>
                      <a:pt x="226" y="85"/>
                    </a:lnTo>
                    <a:lnTo>
                      <a:pt x="188" y="114"/>
                    </a:lnTo>
                    <a:lnTo>
                      <a:pt x="151" y="146"/>
                    </a:lnTo>
                    <a:lnTo>
                      <a:pt x="117" y="181"/>
                    </a:lnTo>
                    <a:lnTo>
                      <a:pt x="87" y="219"/>
                    </a:lnTo>
                    <a:lnTo>
                      <a:pt x="62" y="260"/>
                    </a:lnTo>
                    <a:lnTo>
                      <a:pt x="40" y="302"/>
                    </a:lnTo>
                    <a:lnTo>
                      <a:pt x="30" y="324"/>
                    </a:lnTo>
                    <a:lnTo>
                      <a:pt x="22" y="349"/>
                    </a:lnTo>
                    <a:lnTo>
                      <a:pt x="16" y="371"/>
                    </a:lnTo>
                    <a:lnTo>
                      <a:pt x="10" y="395"/>
                    </a:lnTo>
                    <a:lnTo>
                      <a:pt x="6" y="419"/>
                    </a:lnTo>
                    <a:lnTo>
                      <a:pt x="2" y="444"/>
                    </a:lnTo>
                    <a:lnTo>
                      <a:pt x="0" y="470"/>
                    </a:lnTo>
                    <a:lnTo>
                      <a:pt x="0" y="494"/>
                    </a:lnTo>
                    <a:lnTo>
                      <a:pt x="0" y="494"/>
                    </a:lnTo>
                    <a:lnTo>
                      <a:pt x="2" y="543"/>
                    </a:lnTo>
                    <a:lnTo>
                      <a:pt x="8" y="589"/>
                    </a:lnTo>
                    <a:lnTo>
                      <a:pt x="20" y="634"/>
                    </a:lnTo>
                    <a:lnTo>
                      <a:pt x="36" y="678"/>
                    </a:lnTo>
                    <a:lnTo>
                      <a:pt x="36" y="678"/>
                    </a:lnTo>
                    <a:lnTo>
                      <a:pt x="48" y="707"/>
                    </a:lnTo>
                    <a:lnTo>
                      <a:pt x="62" y="735"/>
                    </a:lnTo>
                    <a:lnTo>
                      <a:pt x="62" y="735"/>
                    </a:lnTo>
                    <a:lnTo>
                      <a:pt x="196" y="1006"/>
                    </a:lnTo>
                    <a:lnTo>
                      <a:pt x="196" y="1006"/>
                    </a:lnTo>
                    <a:lnTo>
                      <a:pt x="208" y="1049"/>
                    </a:lnTo>
                    <a:lnTo>
                      <a:pt x="218" y="1083"/>
                    </a:lnTo>
                    <a:lnTo>
                      <a:pt x="220" y="1099"/>
                    </a:lnTo>
                    <a:lnTo>
                      <a:pt x="222" y="1112"/>
                    </a:lnTo>
                    <a:lnTo>
                      <a:pt x="222" y="1112"/>
                    </a:lnTo>
                    <a:lnTo>
                      <a:pt x="222" y="1138"/>
                    </a:lnTo>
                    <a:lnTo>
                      <a:pt x="224" y="1164"/>
                    </a:lnTo>
                    <a:lnTo>
                      <a:pt x="230" y="1191"/>
                    </a:lnTo>
                    <a:lnTo>
                      <a:pt x="232" y="1203"/>
                    </a:lnTo>
                    <a:lnTo>
                      <a:pt x="236" y="1213"/>
                    </a:lnTo>
                    <a:lnTo>
                      <a:pt x="236" y="1213"/>
                    </a:lnTo>
                    <a:lnTo>
                      <a:pt x="244" y="1227"/>
                    </a:lnTo>
                    <a:lnTo>
                      <a:pt x="261" y="1245"/>
                    </a:lnTo>
                    <a:lnTo>
                      <a:pt x="271" y="1257"/>
                    </a:lnTo>
                    <a:lnTo>
                      <a:pt x="283" y="1267"/>
                    </a:lnTo>
                    <a:lnTo>
                      <a:pt x="299" y="1278"/>
                    </a:lnTo>
                    <a:lnTo>
                      <a:pt x="315" y="1288"/>
                    </a:lnTo>
                    <a:lnTo>
                      <a:pt x="512" y="1288"/>
                    </a:lnTo>
                    <a:lnTo>
                      <a:pt x="708" y="1288"/>
                    </a:lnTo>
                    <a:lnTo>
                      <a:pt x="708" y="1288"/>
                    </a:lnTo>
                    <a:lnTo>
                      <a:pt x="726" y="1278"/>
                    </a:lnTo>
                    <a:lnTo>
                      <a:pt x="740" y="1267"/>
                    </a:lnTo>
                    <a:lnTo>
                      <a:pt x="752" y="1257"/>
                    </a:lnTo>
                    <a:lnTo>
                      <a:pt x="765" y="1245"/>
                    </a:lnTo>
                    <a:lnTo>
                      <a:pt x="779" y="1227"/>
                    </a:lnTo>
                    <a:lnTo>
                      <a:pt x="787" y="1213"/>
                    </a:lnTo>
                    <a:lnTo>
                      <a:pt x="787" y="1213"/>
                    </a:lnTo>
                    <a:lnTo>
                      <a:pt x="791" y="1203"/>
                    </a:lnTo>
                    <a:lnTo>
                      <a:pt x="795" y="1191"/>
                    </a:lnTo>
                    <a:lnTo>
                      <a:pt x="799" y="1164"/>
                    </a:lnTo>
                    <a:lnTo>
                      <a:pt x="801" y="1138"/>
                    </a:lnTo>
                    <a:lnTo>
                      <a:pt x="801" y="1112"/>
                    </a:lnTo>
                    <a:lnTo>
                      <a:pt x="801" y="1112"/>
                    </a:lnTo>
                    <a:lnTo>
                      <a:pt x="803" y="1099"/>
                    </a:lnTo>
                    <a:lnTo>
                      <a:pt x="807" y="1083"/>
                    </a:lnTo>
                    <a:lnTo>
                      <a:pt x="815" y="1049"/>
                    </a:lnTo>
                    <a:lnTo>
                      <a:pt x="829" y="1006"/>
                    </a:lnTo>
                    <a:lnTo>
                      <a:pt x="829" y="1006"/>
                    </a:lnTo>
                    <a:lnTo>
                      <a:pt x="961" y="735"/>
                    </a:lnTo>
                    <a:lnTo>
                      <a:pt x="961" y="735"/>
                    </a:lnTo>
                    <a:lnTo>
                      <a:pt x="975" y="707"/>
                    </a:lnTo>
                    <a:lnTo>
                      <a:pt x="989" y="678"/>
                    </a:lnTo>
                    <a:lnTo>
                      <a:pt x="989" y="678"/>
                    </a:lnTo>
                    <a:lnTo>
                      <a:pt x="1003" y="634"/>
                    </a:lnTo>
                    <a:lnTo>
                      <a:pt x="1015" y="589"/>
                    </a:lnTo>
                    <a:lnTo>
                      <a:pt x="1022" y="543"/>
                    </a:lnTo>
                    <a:lnTo>
                      <a:pt x="1026" y="494"/>
                    </a:lnTo>
                    <a:lnTo>
                      <a:pt x="1026" y="494"/>
                    </a:lnTo>
                    <a:lnTo>
                      <a:pt x="1024" y="470"/>
                    </a:lnTo>
                    <a:lnTo>
                      <a:pt x="1022" y="444"/>
                    </a:lnTo>
                    <a:lnTo>
                      <a:pt x="1020" y="419"/>
                    </a:lnTo>
                    <a:lnTo>
                      <a:pt x="1013" y="395"/>
                    </a:lnTo>
                    <a:lnTo>
                      <a:pt x="1007" y="371"/>
                    </a:lnTo>
                    <a:lnTo>
                      <a:pt x="1001" y="349"/>
                    </a:lnTo>
                    <a:lnTo>
                      <a:pt x="993" y="324"/>
                    </a:lnTo>
                    <a:lnTo>
                      <a:pt x="983" y="302"/>
                    </a:lnTo>
                    <a:lnTo>
                      <a:pt x="963" y="260"/>
                    </a:lnTo>
                    <a:lnTo>
                      <a:pt x="937" y="219"/>
                    </a:lnTo>
                    <a:lnTo>
                      <a:pt x="906" y="181"/>
                    </a:lnTo>
                    <a:lnTo>
                      <a:pt x="874" y="146"/>
                    </a:lnTo>
                    <a:lnTo>
                      <a:pt x="837" y="114"/>
                    </a:lnTo>
                    <a:lnTo>
                      <a:pt x="797" y="85"/>
                    </a:lnTo>
                    <a:lnTo>
                      <a:pt x="754" y="61"/>
                    </a:lnTo>
                    <a:lnTo>
                      <a:pt x="710" y="39"/>
                    </a:lnTo>
                    <a:lnTo>
                      <a:pt x="663" y="23"/>
                    </a:lnTo>
                    <a:lnTo>
                      <a:pt x="639" y="17"/>
                    </a:lnTo>
                    <a:lnTo>
                      <a:pt x="615" y="11"/>
                    </a:lnTo>
                    <a:lnTo>
                      <a:pt x="590" y="7"/>
                    </a:lnTo>
                    <a:lnTo>
                      <a:pt x="564" y="3"/>
                    </a:lnTo>
                    <a:lnTo>
                      <a:pt x="538" y="0"/>
                    </a:lnTo>
                    <a:lnTo>
                      <a:pt x="51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9" name="Freeform 203"/>
              <p:cNvSpPr>
                <a:spLocks noEditPoints="1"/>
              </p:cNvSpPr>
              <p:nvPr/>
            </p:nvSpPr>
            <p:spPr bwMode="auto">
              <a:xfrm>
                <a:off x="2228" y="390"/>
                <a:ext cx="1024" cy="1288"/>
              </a:xfrm>
              <a:custGeom>
                <a:avLst/>
                <a:gdLst>
                  <a:gd name="T0" fmla="*/ 285 w 1024"/>
                  <a:gd name="T1" fmla="*/ 1265 h 1288"/>
                  <a:gd name="T2" fmla="*/ 238 w 1024"/>
                  <a:gd name="T3" fmla="*/ 1211 h 1288"/>
                  <a:gd name="T4" fmla="*/ 226 w 1024"/>
                  <a:gd name="T5" fmla="*/ 1162 h 1288"/>
                  <a:gd name="T6" fmla="*/ 222 w 1024"/>
                  <a:gd name="T7" fmla="*/ 1097 h 1288"/>
                  <a:gd name="T8" fmla="*/ 196 w 1024"/>
                  <a:gd name="T9" fmla="*/ 1006 h 1288"/>
                  <a:gd name="T10" fmla="*/ 36 w 1024"/>
                  <a:gd name="T11" fmla="*/ 678 h 1288"/>
                  <a:gd name="T12" fmla="*/ 4 w 1024"/>
                  <a:gd name="T13" fmla="*/ 543 h 1288"/>
                  <a:gd name="T14" fmla="*/ 4 w 1024"/>
                  <a:gd name="T15" fmla="*/ 444 h 1288"/>
                  <a:gd name="T16" fmla="*/ 24 w 1024"/>
                  <a:gd name="T17" fmla="*/ 349 h 1288"/>
                  <a:gd name="T18" fmla="*/ 89 w 1024"/>
                  <a:gd name="T19" fmla="*/ 219 h 1288"/>
                  <a:gd name="T20" fmla="*/ 228 w 1024"/>
                  <a:gd name="T21" fmla="*/ 85 h 1288"/>
                  <a:gd name="T22" fmla="*/ 386 w 1024"/>
                  <a:gd name="T23" fmla="*/ 17 h 1288"/>
                  <a:gd name="T24" fmla="*/ 485 w 1024"/>
                  <a:gd name="T25" fmla="*/ 3 h 1288"/>
                  <a:gd name="T26" fmla="*/ 564 w 1024"/>
                  <a:gd name="T27" fmla="*/ 5 h 1288"/>
                  <a:gd name="T28" fmla="*/ 663 w 1024"/>
                  <a:gd name="T29" fmla="*/ 25 h 1288"/>
                  <a:gd name="T30" fmla="*/ 837 w 1024"/>
                  <a:gd name="T31" fmla="*/ 114 h 1288"/>
                  <a:gd name="T32" fmla="*/ 961 w 1024"/>
                  <a:gd name="T33" fmla="*/ 260 h 1288"/>
                  <a:gd name="T34" fmla="*/ 1007 w 1024"/>
                  <a:gd name="T35" fmla="*/ 371 h 1288"/>
                  <a:gd name="T36" fmla="*/ 1024 w 1024"/>
                  <a:gd name="T37" fmla="*/ 470 h 1288"/>
                  <a:gd name="T38" fmla="*/ 1013 w 1024"/>
                  <a:gd name="T39" fmla="*/ 589 h 1288"/>
                  <a:gd name="T40" fmla="*/ 975 w 1024"/>
                  <a:gd name="T41" fmla="*/ 707 h 1288"/>
                  <a:gd name="T42" fmla="*/ 827 w 1024"/>
                  <a:gd name="T43" fmla="*/ 1006 h 1288"/>
                  <a:gd name="T44" fmla="*/ 801 w 1024"/>
                  <a:gd name="T45" fmla="*/ 1112 h 1288"/>
                  <a:gd name="T46" fmla="*/ 795 w 1024"/>
                  <a:gd name="T47" fmla="*/ 1189 h 1288"/>
                  <a:gd name="T48" fmla="*/ 779 w 1024"/>
                  <a:gd name="T49" fmla="*/ 1225 h 1288"/>
                  <a:gd name="T50" fmla="*/ 726 w 1024"/>
                  <a:gd name="T51" fmla="*/ 1276 h 1288"/>
                  <a:gd name="T52" fmla="*/ 512 w 1024"/>
                  <a:gd name="T53" fmla="*/ 0 h 1288"/>
                  <a:gd name="T54" fmla="*/ 435 w 1024"/>
                  <a:gd name="T55" fmla="*/ 7 h 1288"/>
                  <a:gd name="T56" fmla="*/ 313 w 1024"/>
                  <a:gd name="T57" fmla="*/ 41 h 1288"/>
                  <a:gd name="T58" fmla="*/ 151 w 1024"/>
                  <a:gd name="T59" fmla="*/ 146 h 1288"/>
                  <a:gd name="T60" fmla="*/ 40 w 1024"/>
                  <a:gd name="T61" fmla="*/ 302 h 1288"/>
                  <a:gd name="T62" fmla="*/ 10 w 1024"/>
                  <a:gd name="T63" fmla="*/ 395 h 1288"/>
                  <a:gd name="T64" fmla="*/ 0 w 1024"/>
                  <a:gd name="T65" fmla="*/ 494 h 1288"/>
                  <a:gd name="T66" fmla="*/ 20 w 1024"/>
                  <a:gd name="T67" fmla="*/ 634 h 1288"/>
                  <a:gd name="T68" fmla="*/ 64 w 1024"/>
                  <a:gd name="T69" fmla="*/ 735 h 1288"/>
                  <a:gd name="T70" fmla="*/ 210 w 1024"/>
                  <a:gd name="T71" fmla="*/ 1047 h 1288"/>
                  <a:gd name="T72" fmla="*/ 222 w 1024"/>
                  <a:gd name="T73" fmla="*/ 1112 h 1288"/>
                  <a:gd name="T74" fmla="*/ 232 w 1024"/>
                  <a:gd name="T75" fmla="*/ 1203 h 1288"/>
                  <a:gd name="T76" fmla="*/ 261 w 1024"/>
                  <a:gd name="T77" fmla="*/ 1245 h 1288"/>
                  <a:gd name="T78" fmla="*/ 315 w 1024"/>
                  <a:gd name="T79" fmla="*/ 1288 h 1288"/>
                  <a:gd name="T80" fmla="*/ 726 w 1024"/>
                  <a:gd name="T81" fmla="*/ 1278 h 1288"/>
                  <a:gd name="T82" fmla="*/ 779 w 1024"/>
                  <a:gd name="T83" fmla="*/ 1227 h 1288"/>
                  <a:gd name="T84" fmla="*/ 795 w 1024"/>
                  <a:gd name="T85" fmla="*/ 1191 h 1288"/>
                  <a:gd name="T86" fmla="*/ 801 w 1024"/>
                  <a:gd name="T87" fmla="*/ 1112 h 1288"/>
                  <a:gd name="T88" fmla="*/ 829 w 1024"/>
                  <a:gd name="T89" fmla="*/ 1006 h 1288"/>
                  <a:gd name="T90" fmla="*/ 975 w 1024"/>
                  <a:gd name="T91" fmla="*/ 707 h 1288"/>
                  <a:gd name="T92" fmla="*/ 1015 w 1024"/>
                  <a:gd name="T93" fmla="*/ 589 h 1288"/>
                  <a:gd name="T94" fmla="*/ 1024 w 1024"/>
                  <a:gd name="T95" fmla="*/ 470 h 1288"/>
                  <a:gd name="T96" fmla="*/ 1007 w 1024"/>
                  <a:gd name="T97" fmla="*/ 371 h 1288"/>
                  <a:gd name="T98" fmla="*/ 961 w 1024"/>
                  <a:gd name="T99" fmla="*/ 260 h 1288"/>
                  <a:gd name="T100" fmla="*/ 837 w 1024"/>
                  <a:gd name="T101" fmla="*/ 114 h 1288"/>
                  <a:gd name="T102" fmla="*/ 663 w 1024"/>
                  <a:gd name="T103" fmla="*/ 23 h 1288"/>
                  <a:gd name="T104" fmla="*/ 564 w 1024"/>
                  <a:gd name="T105" fmla="*/ 5 h 1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024" h="1288">
                    <a:moveTo>
                      <a:pt x="315" y="1286"/>
                    </a:moveTo>
                    <a:lnTo>
                      <a:pt x="315" y="1286"/>
                    </a:lnTo>
                    <a:lnTo>
                      <a:pt x="299" y="1276"/>
                    </a:lnTo>
                    <a:lnTo>
                      <a:pt x="285" y="1265"/>
                    </a:lnTo>
                    <a:lnTo>
                      <a:pt x="271" y="1255"/>
                    </a:lnTo>
                    <a:lnTo>
                      <a:pt x="261" y="1243"/>
                    </a:lnTo>
                    <a:lnTo>
                      <a:pt x="246" y="1225"/>
                    </a:lnTo>
                    <a:lnTo>
                      <a:pt x="238" y="1211"/>
                    </a:lnTo>
                    <a:lnTo>
                      <a:pt x="238" y="1211"/>
                    </a:lnTo>
                    <a:lnTo>
                      <a:pt x="234" y="1201"/>
                    </a:lnTo>
                    <a:lnTo>
                      <a:pt x="230" y="1189"/>
                    </a:lnTo>
                    <a:lnTo>
                      <a:pt x="226" y="1162"/>
                    </a:lnTo>
                    <a:lnTo>
                      <a:pt x="224" y="1136"/>
                    </a:lnTo>
                    <a:lnTo>
                      <a:pt x="222" y="1112"/>
                    </a:lnTo>
                    <a:lnTo>
                      <a:pt x="222" y="1112"/>
                    </a:lnTo>
                    <a:lnTo>
                      <a:pt x="222" y="1097"/>
                    </a:lnTo>
                    <a:lnTo>
                      <a:pt x="218" y="1081"/>
                    </a:lnTo>
                    <a:lnTo>
                      <a:pt x="210" y="1047"/>
                    </a:lnTo>
                    <a:lnTo>
                      <a:pt x="196" y="1006"/>
                    </a:lnTo>
                    <a:lnTo>
                      <a:pt x="196" y="1006"/>
                    </a:lnTo>
                    <a:lnTo>
                      <a:pt x="64" y="735"/>
                    </a:lnTo>
                    <a:lnTo>
                      <a:pt x="64" y="735"/>
                    </a:lnTo>
                    <a:lnTo>
                      <a:pt x="50" y="707"/>
                    </a:lnTo>
                    <a:lnTo>
                      <a:pt x="36" y="678"/>
                    </a:lnTo>
                    <a:lnTo>
                      <a:pt x="36" y="678"/>
                    </a:lnTo>
                    <a:lnTo>
                      <a:pt x="22" y="634"/>
                    </a:lnTo>
                    <a:lnTo>
                      <a:pt x="10" y="589"/>
                    </a:lnTo>
                    <a:lnTo>
                      <a:pt x="4" y="543"/>
                    </a:lnTo>
                    <a:lnTo>
                      <a:pt x="2" y="494"/>
                    </a:lnTo>
                    <a:lnTo>
                      <a:pt x="2" y="494"/>
                    </a:lnTo>
                    <a:lnTo>
                      <a:pt x="2" y="470"/>
                    </a:lnTo>
                    <a:lnTo>
                      <a:pt x="4" y="444"/>
                    </a:lnTo>
                    <a:lnTo>
                      <a:pt x="6" y="419"/>
                    </a:lnTo>
                    <a:lnTo>
                      <a:pt x="12" y="395"/>
                    </a:lnTo>
                    <a:lnTo>
                      <a:pt x="18" y="371"/>
                    </a:lnTo>
                    <a:lnTo>
                      <a:pt x="24" y="349"/>
                    </a:lnTo>
                    <a:lnTo>
                      <a:pt x="32" y="326"/>
                    </a:lnTo>
                    <a:lnTo>
                      <a:pt x="42" y="304"/>
                    </a:lnTo>
                    <a:lnTo>
                      <a:pt x="62" y="260"/>
                    </a:lnTo>
                    <a:lnTo>
                      <a:pt x="89" y="219"/>
                    </a:lnTo>
                    <a:lnTo>
                      <a:pt x="119" y="181"/>
                    </a:lnTo>
                    <a:lnTo>
                      <a:pt x="151" y="146"/>
                    </a:lnTo>
                    <a:lnTo>
                      <a:pt x="188" y="114"/>
                    </a:lnTo>
                    <a:lnTo>
                      <a:pt x="228" y="85"/>
                    </a:lnTo>
                    <a:lnTo>
                      <a:pt x="269" y="61"/>
                    </a:lnTo>
                    <a:lnTo>
                      <a:pt x="313" y="41"/>
                    </a:lnTo>
                    <a:lnTo>
                      <a:pt x="362" y="25"/>
                    </a:lnTo>
                    <a:lnTo>
                      <a:pt x="386" y="17"/>
                    </a:lnTo>
                    <a:lnTo>
                      <a:pt x="410" y="13"/>
                    </a:lnTo>
                    <a:lnTo>
                      <a:pt x="435" y="9"/>
                    </a:lnTo>
                    <a:lnTo>
                      <a:pt x="461" y="5"/>
                    </a:lnTo>
                    <a:lnTo>
                      <a:pt x="485" y="3"/>
                    </a:lnTo>
                    <a:lnTo>
                      <a:pt x="512" y="3"/>
                    </a:lnTo>
                    <a:lnTo>
                      <a:pt x="512" y="3"/>
                    </a:lnTo>
                    <a:lnTo>
                      <a:pt x="538" y="3"/>
                    </a:lnTo>
                    <a:lnTo>
                      <a:pt x="564" y="5"/>
                    </a:lnTo>
                    <a:lnTo>
                      <a:pt x="588" y="9"/>
                    </a:lnTo>
                    <a:lnTo>
                      <a:pt x="615" y="13"/>
                    </a:lnTo>
                    <a:lnTo>
                      <a:pt x="639" y="17"/>
                    </a:lnTo>
                    <a:lnTo>
                      <a:pt x="663" y="25"/>
                    </a:lnTo>
                    <a:lnTo>
                      <a:pt x="710" y="41"/>
                    </a:lnTo>
                    <a:lnTo>
                      <a:pt x="754" y="61"/>
                    </a:lnTo>
                    <a:lnTo>
                      <a:pt x="797" y="85"/>
                    </a:lnTo>
                    <a:lnTo>
                      <a:pt x="837" y="114"/>
                    </a:lnTo>
                    <a:lnTo>
                      <a:pt x="874" y="146"/>
                    </a:lnTo>
                    <a:lnTo>
                      <a:pt x="906" y="181"/>
                    </a:lnTo>
                    <a:lnTo>
                      <a:pt x="937" y="219"/>
                    </a:lnTo>
                    <a:lnTo>
                      <a:pt x="961" y="260"/>
                    </a:lnTo>
                    <a:lnTo>
                      <a:pt x="983" y="304"/>
                    </a:lnTo>
                    <a:lnTo>
                      <a:pt x="993" y="326"/>
                    </a:lnTo>
                    <a:lnTo>
                      <a:pt x="1001" y="349"/>
                    </a:lnTo>
                    <a:lnTo>
                      <a:pt x="1007" y="371"/>
                    </a:lnTo>
                    <a:lnTo>
                      <a:pt x="1013" y="395"/>
                    </a:lnTo>
                    <a:lnTo>
                      <a:pt x="1018" y="419"/>
                    </a:lnTo>
                    <a:lnTo>
                      <a:pt x="1022" y="444"/>
                    </a:lnTo>
                    <a:lnTo>
                      <a:pt x="1024" y="470"/>
                    </a:lnTo>
                    <a:lnTo>
                      <a:pt x="1024" y="494"/>
                    </a:lnTo>
                    <a:lnTo>
                      <a:pt x="1024" y="494"/>
                    </a:lnTo>
                    <a:lnTo>
                      <a:pt x="1022" y="543"/>
                    </a:lnTo>
                    <a:lnTo>
                      <a:pt x="1013" y="589"/>
                    </a:lnTo>
                    <a:lnTo>
                      <a:pt x="1003" y="634"/>
                    </a:lnTo>
                    <a:lnTo>
                      <a:pt x="987" y="678"/>
                    </a:lnTo>
                    <a:lnTo>
                      <a:pt x="987" y="678"/>
                    </a:lnTo>
                    <a:lnTo>
                      <a:pt x="975" y="707"/>
                    </a:lnTo>
                    <a:lnTo>
                      <a:pt x="959" y="735"/>
                    </a:lnTo>
                    <a:lnTo>
                      <a:pt x="959" y="735"/>
                    </a:lnTo>
                    <a:lnTo>
                      <a:pt x="827" y="1006"/>
                    </a:lnTo>
                    <a:lnTo>
                      <a:pt x="827" y="1006"/>
                    </a:lnTo>
                    <a:lnTo>
                      <a:pt x="815" y="1047"/>
                    </a:lnTo>
                    <a:lnTo>
                      <a:pt x="805" y="1081"/>
                    </a:lnTo>
                    <a:lnTo>
                      <a:pt x="803" y="1097"/>
                    </a:lnTo>
                    <a:lnTo>
                      <a:pt x="801" y="1112"/>
                    </a:lnTo>
                    <a:lnTo>
                      <a:pt x="801" y="1112"/>
                    </a:lnTo>
                    <a:lnTo>
                      <a:pt x="801" y="1136"/>
                    </a:lnTo>
                    <a:lnTo>
                      <a:pt x="799" y="1162"/>
                    </a:lnTo>
                    <a:lnTo>
                      <a:pt x="795" y="1189"/>
                    </a:lnTo>
                    <a:lnTo>
                      <a:pt x="791" y="1201"/>
                    </a:lnTo>
                    <a:lnTo>
                      <a:pt x="787" y="1211"/>
                    </a:lnTo>
                    <a:lnTo>
                      <a:pt x="787" y="1211"/>
                    </a:lnTo>
                    <a:lnTo>
                      <a:pt x="779" y="1225"/>
                    </a:lnTo>
                    <a:lnTo>
                      <a:pt x="763" y="1243"/>
                    </a:lnTo>
                    <a:lnTo>
                      <a:pt x="752" y="1255"/>
                    </a:lnTo>
                    <a:lnTo>
                      <a:pt x="740" y="1265"/>
                    </a:lnTo>
                    <a:lnTo>
                      <a:pt x="726" y="1276"/>
                    </a:lnTo>
                    <a:lnTo>
                      <a:pt x="708" y="1286"/>
                    </a:lnTo>
                    <a:lnTo>
                      <a:pt x="512" y="1286"/>
                    </a:lnTo>
                    <a:lnTo>
                      <a:pt x="315" y="1286"/>
                    </a:lnTo>
                    <a:close/>
                    <a:moveTo>
                      <a:pt x="512" y="0"/>
                    </a:moveTo>
                    <a:lnTo>
                      <a:pt x="512" y="0"/>
                    </a:lnTo>
                    <a:lnTo>
                      <a:pt x="485" y="3"/>
                    </a:lnTo>
                    <a:lnTo>
                      <a:pt x="461" y="5"/>
                    </a:lnTo>
                    <a:lnTo>
                      <a:pt x="435" y="7"/>
                    </a:lnTo>
                    <a:lnTo>
                      <a:pt x="410" y="11"/>
                    </a:lnTo>
                    <a:lnTo>
                      <a:pt x="384" y="17"/>
                    </a:lnTo>
                    <a:lnTo>
                      <a:pt x="360" y="23"/>
                    </a:lnTo>
                    <a:lnTo>
                      <a:pt x="313" y="41"/>
                    </a:lnTo>
                    <a:lnTo>
                      <a:pt x="269" y="61"/>
                    </a:lnTo>
                    <a:lnTo>
                      <a:pt x="226" y="85"/>
                    </a:lnTo>
                    <a:lnTo>
                      <a:pt x="188" y="114"/>
                    </a:lnTo>
                    <a:lnTo>
                      <a:pt x="151" y="146"/>
                    </a:lnTo>
                    <a:lnTo>
                      <a:pt x="117" y="181"/>
                    </a:lnTo>
                    <a:lnTo>
                      <a:pt x="89" y="219"/>
                    </a:lnTo>
                    <a:lnTo>
                      <a:pt x="62" y="260"/>
                    </a:lnTo>
                    <a:lnTo>
                      <a:pt x="40" y="302"/>
                    </a:lnTo>
                    <a:lnTo>
                      <a:pt x="32" y="324"/>
                    </a:lnTo>
                    <a:lnTo>
                      <a:pt x="24" y="349"/>
                    </a:lnTo>
                    <a:lnTo>
                      <a:pt x="16" y="371"/>
                    </a:lnTo>
                    <a:lnTo>
                      <a:pt x="10" y="395"/>
                    </a:lnTo>
                    <a:lnTo>
                      <a:pt x="6" y="419"/>
                    </a:lnTo>
                    <a:lnTo>
                      <a:pt x="4" y="444"/>
                    </a:lnTo>
                    <a:lnTo>
                      <a:pt x="2" y="470"/>
                    </a:lnTo>
                    <a:lnTo>
                      <a:pt x="0" y="494"/>
                    </a:lnTo>
                    <a:lnTo>
                      <a:pt x="0" y="494"/>
                    </a:lnTo>
                    <a:lnTo>
                      <a:pt x="2" y="543"/>
                    </a:lnTo>
                    <a:lnTo>
                      <a:pt x="10" y="589"/>
                    </a:lnTo>
                    <a:lnTo>
                      <a:pt x="20" y="634"/>
                    </a:lnTo>
                    <a:lnTo>
                      <a:pt x="36" y="678"/>
                    </a:lnTo>
                    <a:lnTo>
                      <a:pt x="36" y="678"/>
                    </a:lnTo>
                    <a:lnTo>
                      <a:pt x="48" y="707"/>
                    </a:lnTo>
                    <a:lnTo>
                      <a:pt x="64" y="735"/>
                    </a:lnTo>
                    <a:lnTo>
                      <a:pt x="64" y="735"/>
                    </a:lnTo>
                    <a:lnTo>
                      <a:pt x="196" y="1006"/>
                    </a:lnTo>
                    <a:lnTo>
                      <a:pt x="196" y="1006"/>
                    </a:lnTo>
                    <a:lnTo>
                      <a:pt x="210" y="1047"/>
                    </a:lnTo>
                    <a:lnTo>
                      <a:pt x="218" y="1083"/>
                    </a:lnTo>
                    <a:lnTo>
                      <a:pt x="222" y="1099"/>
                    </a:lnTo>
                    <a:lnTo>
                      <a:pt x="222" y="1112"/>
                    </a:lnTo>
                    <a:lnTo>
                      <a:pt x="222" y="1112"/>
                    </a:lnTo>
                    <a:lnTo>
                      <a:pt x="222" y="1136"/>
                    </a:lnTo>
                    <a:lnTo>
                      <a:pt x="226" y="1164"/>
                    </a:lnTo>
                    <a:lnTo>
                      <a:pt x="230" y="1191"/>
                    </a:lnTo>
                    <a:lnTo>
                      <a:pt x="232" y="1203"/>
                    </a:lnTo>
                    <a:lnTo>
                      <a:pt x="236" y="1213"/>
                    </a:lnTo>
                    <a:lnTo>
                      <a:pt x="236" y="1213"/>
                    </a:lnTo>
                    <a:lnTo>
                      <a:pt x="246" y="1227"/>
                    </a:lnTo>
                    <a:lnTo>
                      <a:pt x="261" y="1245"/>
                    </a:lnTo>
                    <a:lnTo>
                      <a:pt x="271" y="1255"/>
                    </a:lnTo>
                    <a:lnTo>
                      <a:pt x="283" y="1265"/>
                    </a:lnTo>
                    <a:lnTo>
                      <a:pt x="299" y="1278"/>
                    </a:lnTo>
                    <a:lnTo>
                      <a:pt x="315" y="1288"/>
                    </a:lnTo>
                    <a:lnTo>
                      <a:pt x="512" y="1288"/>
                    </a:lnTo>
                    <a:lnTo>
                      <a:pt x="708" y="1288"/>
                    </a:lnTo>
                    <a:lnTo>
                      <a:pt x="708" y="1288"/>
                    </a:lnTo>
                    <a:lnTo>
                      <a:pt x="726" y="1278"/>
                    </a:lnTo>
                    <a:lnTo>
                      <a:pt x="740" y="1265"/>
                    </a:lnTo>
                    <a:lnTo>
                      <a:pt x="752" y="1255"/>
                    </a:lnTo>
                    <a:lnTo>
                      <a:pt x="765" y="1245"/>
                    </a:lnTo>
                    <a:lnTo>
                      <a:pt x="779" y="1227"/>
                    </a:lnTo>
                    <a:lnTo>
                      <a:pt x="787" y="1213"/>
                    </a:lnTo>
                    <a:lnTo>
                      <a:pt x="787" y="1213"/>
                    </a:lnTo>
                    <a:lnTo>
                      <a:pt x="791" y="1203"/>
                    </a:lnTo>
                    <a:lnTo>
                      <a:pt x="795" y="1191"/>
                    </a:lnTo>
                    <a:lnTo>
                      <a:pt x="799" y="1164"/>
                    </a:lnTo>
                    <a:lnTo>
                      <a:pt x="801" y="1136"/>
                    </a:lnTo>
                    <a:lnTo>
                      <a:pt x="801" y="1112"/>
                    </a:lnTo>
                    <a:lnTo>
                      <a:pt x="801" y="1112"/>
                    </a:lnTo>
                    <a:lnTo>
                      <a:pt x="803" y="1099"/>
                    </a:lnTo>
                    <a:lnTo>
                      <a:pt x="805" y="1083"/>
                    </a:lnTo>
                    <a:lnTo>
                      <a:pt x="815" y="1047"/>
                    </a:lnTo>
                    <a:lnTo>
                      <a:pt x="829" y="1006"/>
                    </a:lnTo>
                    <a:lnTo>
                      <a:pt x="829" y="1006"/>
                    </a:lnTo>
                    <a:lnTo>
                      <a:pt x="961" y="735"/>
                    </a:lnTo>
                    <a:lnTo>
                      <a:pt x="961" y="735"/>
                    </a:lnTo>
                    <a:lnTo>
                      <a:pt x="975" y="707"/>
                    </a:lnTo>
                    <a:lnTo>
                      <a:pt x="987" y="678"/>
                    </a:lnTo>
                    <a:lnTo>
                      <a:pt x="987" y="678"/>
                    </a:lnTo>
                    <a:lnTo>
                      <a:pt x="1003" y="634"/>
                    </a:lnTo>
                    <a:lnTo>
                      <a:pt x="1015" y="589"/>
                    </a:lnTo>
                    <a:lnTo>
                      <a:pt x="1022" y="543"/>
                    </a:lnTo>
                    <a:lnTo>
                      <a:pt x="1024" y="494"/>
                    </a:lnTo>
                    <a:lnTo>
                      <a:pt x="1024" y="494"/>
                    </a:lnTo>
                    <a:lnTo>
                      <a:pt x="1024" y="470"/>
                    </a:lnTo>
                    <a:lnTo>
                      <a:pt x="1022" y="444"/>
                    </a:lnTo>
                    <a:lnTo>
                      <a:pt x="1018" y="419"/>
                    </a:lnTo>
                    <a:lnTo>
                      <a:pt x="1013" y="395"/>
                    </a:lnTo>
                    <a:lnTo>
                      <a:pt x="1007" y="371"/>
                    </a:lnTo>
                    <a:lnTo>
                      <a:pt x="1001" y="349"/>
                    </a:lnTo>
                    <a:lnTo>
                      <a:pt x="993" y="324"/>
                    </a:lnTo>
                    <a:lnTo>
                      <a:pt x="983" y="302"/>
                    </a:lnTo>
                    <a:lnTo>
                      <a:pt x="961" y="260"/>
                    </a:lnTo>
                    <a:lnTo>
                      <a:pt x="937" y="219"/>
                    </a:lnTo>
                    <a:lnTo>
                      <a:pt x="906" y="181"/>
                    </a:lnTo>
                    <a:lnTo>
                      <a:pt x="874" y="146"/>
                    </a:lnTo>
                    <a:lnTo>
                      <a:pt x="837" y="114"/>
                    </a:lnTo>
                    <a:lnTo>
                      <a:pt x="797" y="85"/>
                    </a:lnTo>
                    <a:lnTo>
                      <a:pt x="754" y="61"/>
                    </a:lnTo>
                    <a:lnTo>
                      <a:pt x="710" y="41"/>
                    </a:lnTo>
                    <a:lnTo>
                      <a:pt x="663" y="23"/>
                    </a:lnTo>
                    <a:lnTo>
                      <a:pt x="639" y="17"/>
                    </a:lnTo>
                    <a:lnTo>
                      <a:pt x="615" y="11"/>
                    </a:lnTo>
                    <a:lnTo>
                      <a:pt x="588" y="7"/>
                    </a:lnTo>
                    <a:lnTo>
                      <a:pt x="564" y="5"/>
                    </a:lnTo>
                    <a:lnTo>
                      <a:pt x="538" y="3"/>
                    </a:lnTo>
                    <a:lnTo>
                      <a:pt x="512" y="0"/>
                    </a:lnTo>
                    <a:close/>
                  </a:path>
                </a:pathLst>
              </a:cu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0" name="Freeform 204"/>
              <p:cNvSpPr>
                <a:spLocks/>
              </p:cNvSpPr>
              <p:nvPr/>
            </p:nvSpPr>
            <p:spPr bwMode="auto">
              <a:xfrm>
                <a:off x="2230" y="393"/>
                <a:ext cx="1022" cy="1283"/>
              </a:xfrm>
              <a:custGeom>
                <a:avLst/>
                <a:gdLst>
                  <a:gd name="T0" fmla="*/ 313 w 1022"/>
                  <a:gd name="T1" fmla="*/ 1283 h 1283"/>
                  <a:gd name="T2" fmla="*/ 283 w 1022"/>
                  <a:gd name="T3" fmla="*/ 1262 h 1283"/>
                  <a:gd name="T4" fmla="*/ 259 w 1022"/>
                  <a:gd name="T5" fmla="*/ 1240 h 1283"/>
                  <a:gd name="T6" fmla="*/ 236 w 1022"/>
                  <a:gd name="T7" fmla="*/ 1208 h 1283"/>
                  <a:gd name="T8" fmla="*/ 232 w 1022"/>
                  <a:gd name="T9" fmla="*/ 1198 h 1283"/>
                  <a:gd name="T10" fmla="*/ 224 w 1022"/>
                  <a:gd name="T11" fmla="*/ 1159 h 1283"/>
                  <a:gd name="T12" fmla="*/ 220 w 1022"/>
                  <a:gd name="T13" fmla="*/ 1109 h 1283"/>
                  <a:gd name="T14" fmla="*/ 220 w 1022"/>
                  <a:gd name="T15" fmla="*/ 1094 h 1283"/>
                  <a:gd name="T16" fmla="*/ 208 w 1022"/>
                  <a:gd name="T17" fmla="*/ 1044 h 1283"/>
                  <a:gd name="T18" fmla="*/ 194 w 1022"/>
                  <a:gd name="T19" fmla="*/ 1003 h 1283"/>
                  <a:gd name="T20" fmla="*/ 62 w 1022"/>
                  <a:gd name="T21" fmla="*/ 732 h 1283"/>
                  <a:gd name="T22" fmla="*/ 34 w 1022"/>
                  <a:gd name="T23" fmla="*/ 675 h 1283"/>
                  <a:gd name="T24" fmla="*/ 20 w 1022"/>
                  <a:gd name="T25" fmla="*/ 631 h 1283"/>
                  <a:gd name="T26" fmla="*/ 2 w 1022"/>
                  <a:gd name="T27" fmla="*/ 540 h 1283"/>
                  <a:gd name="T28" fmla="*/ 0 w 1022"/>
                  <a:gd name="T29" fmla="*/ 491 h 1283"/>
                  <a:gd name="T30" fmla="*/ 2 w 1022"/>
                  <a:gd name="T31" fmla="*/ 441 h 1283"/>
                  <a:gd name="T32" fmla="*/ 10 w 1022"/>
                  <a:gd name="T33" fmla="*/ 392 h 1283"/>
                  <a:gd name="T34" fmla="*/ 22 w 1022"/>
                  <a:gd name="T35" fmla="*/ 346 h 1283"/>
                  <a:gd name="T36" fmla="*/ 40 w 1022"/>
                  <a:gd name="T37" fmla="*/ 301 h 1283"/>
                  <a:gd name="T38" fmla="*/ 87 w 1022"/>
                  <a:gd name="T39" fmla="*/ 216 h 1283"/>
                  <a:gd name="T40" fmla="*/ 149 w 1022"/>
                  <a:gd name="T41" fmla="*/ 143 h 1283"/>
                  <a:gd name="T42" fmla="*/ 226 w 1022"/>
                  <a:gd name="T43" fmla="*/ 82 h 1283"/>
                  <a:gd name="T44" fmla="*/ 311 w 1022"/>
                  <a:gd name="T45" fmla="*/ 38 h 1283"/>
                  <a:gd name="T46" fmla="*/ 384 w 1022"/>
                  <a:gd name="T47" fmla="*/ 14 h 1283"/>
                  <a:gd name="T48" fmla="*/ 433 w 1022"/>
                  <a:gd name="T49" fmla="*/ 6 h 1283"/>
                  <a:gd name="T50" fmla="*/ 483 w 1022"/>
                  <a:gd name="T51" fmla="*/ 0 h 1283"/>
                  <a:gd name="T52" fmla="*/ 510 w 1022"/>
                  <a:gd name="T53" fmla="*/ 0 h 1283"/>
                  <a:gd name="T54" fmla="*/ 562 w 1022"/>
                  <a:gd name="T55" fmla="*/ 2 h 1283"/>
                  <a:gd name="T56" fmla="*/ 613 w 1022"/>
                  <a:gd name="T57" fmla="*/ 10 h 1283"/>
                  <a:gd name="T58" fmla="*/ 661 w 1022"/>
                  <a:gd name="T59" fmla="*/ 22 h 1283"/>
                  <a:gd name="T60" fmla="*/ 752 w 1022"/>
                  <a:gd name="T61" fmla="*/ 58 h 1283"/>
                  <a:gd name="T62" fmla="*/ 835 w 1022"/>
                  <a:gd name="T63" fmla="*/ 111 h 1283"/>
                  <a:gd name="T64" fmla="*/ 904 w 1022"/>
                  <a:gd name="T65" fmla="*/ 178 h 1283"/>
                  <a:gd name="T66" fmla="*/ 959 w 1022"/>
                  <a:gd name="T67" fmla="*/ 257 h 1283"/>
                  <a:gd name="T68" fmla="*/ 991 w 1022"/>
                  <a:gd name="T69" fmla="*/ 323 h 1283"/>
                  <a:gd name="T70" fmla="*/ 1005 w 1022"/>
                  <a:gd name="T71" fmla="*/ 368 h 1283"/>
                  <a:gd name="T72" fmla="*/ 1016 w 1022"/>
                  <a:gd name="T73" fmla="*/ 416 h 1283"/>
                  <a:gd name="T74" fmla="*/ 1022 w 1022"/>
                  <a:gd name="T75" fmla="*/ 467 h 1283"/>
                  <a:gd name="T76" fmla="*/ 1022 w 1022"/>
                  <a:gd name="T77" fmla="*/ 491 h 1283"/>
                  <a:gd name="T78" fmla="*/ 1011 w 1022"/>
                  <a:gd name="T79" fmla="*/ 586 h 1283"/>
                  <a:gd name="T80" fmla="*/ 985 w 1022"/>
                  <a:gd name="T81" fmla="*/ 675 h 1283"/>
                  <a:gd name="T82" fmla="*/ 973 w 1022"/>
                  <a:gd name="T83" fmla="*/ 704 h 1283"/>
                  <a:gd name="T84" fmla="*/ 957 w 1022"/>
                  <a:gd name="T85" fmla="*/ 732 h 1283"/>
                  <a:gd name="T86" fmla="*/ 825 w 1022"/>
                  <a:gd name="T87" fmla="*/ 1003 h 1283"/>
                  <a:gd name="T88" fmla="*/ 803 w 1022"/>
                  <a:gd name="T89" fmla="*/ 1078 h 1283"/>
                  <a:gd name="T90" fmla="*/ 799 w 1022"/>
                  <a:gd name="T91" fmla="*/ 1109 h 1283"/>
                  <a:gd name="T92" fmla="*/ 799 w 1022"/>
                  <a:gd name="T93" fmla="*/ 1133 h 1283"/>
                  <a:gd name="T94" fmla="*/ 793 w 1022"/>
                  <a:gd name="T95" fmla="*/ 1186 h 1283"/>
                  <a:gd name="T96" fmla="*/ 785 w 1022"/>
                  <a:gd name="T97" fmla="*/ 1208 h 1283"/>
                  <a:gd name="T98" fmla="*/ 777 w 1022"/>
                  <a:gd name="T99" fmla="*/ 1222 h 1283"/>
                  <a:gd name="T100" fmla="*/ 750 w 1022"/>
                  <a:gd name="T101" fmla="*/ 1252 h 1283"/>
                  <a:gd name="T102" fmla="*/ 724 w 1022"/>
                  <a:gd name="T103" fmla="*/ 1273 h 1283"/>
                  <a:gd name="T104" fmla="*/ 510 w 1022"/>
                  <a:gd name="T105" fmla="*/ 1283 h 12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022" h="1283">
                    <a:moveTo>
                      <a:pt x="313" y="1283"/>
                    </a:moveTo>
                    <a:lnTo>
                      <a:pt x="313" y="1283"/>
                    </a:lnTo>
                    <a:lnTo>
                      <a:pt x="297" y="1273"/>
                    </a:lnTo>
                    <a:lnTo>
                      <a:pt x="283" y="1262"/>
                    </a:lnTo>
                    <a:lnTo>
                      <a:pt x="269" y="1252"/>
                    </a:lnTo>
                    <a:lnTo>
                      <a:pt x="259" y="1240"/>
                    </a:lnTo>
                    <a:lnTo>
                      <a:pt x="244" y="1222"/>
                    </a:lnTo>
                    <a:lnTo>
                      <a:pt x="236" y="1208"/>
                    </a:lnTo>
                    <a:lnTo>
                      <a:pt x="236" y="1208"/>
                    </a:lnTo>
                    <a:lnTo>
                      <a:pt x="232" y="1198"/>
                    </a:lnTo>
                    <a:lnTo>
                      <a:pt x="228" y="1186"/>
                    </a:lnTo>
                    <a:lnTo>
                      <a:pt x="224" y="1159"/>
                    </a:lnTo>
                    <a:lnTo>
                      <a:pt x="222" y="1133"/>
                    </a:lnTo>
                    <a:lnTo>
                      <a:pt x="220" y="1109"/>
                    </a:lnTo>
                    <a:lnTo>
                      <a:pt x="220" y="1109"/>
                    </a:lnTo>
                    <a:lnTo>
                      <a:pt x="220" y="1094"/>
                    </a:lnTo>
                    <a:lnTo>
                      <a:pt x="216" y="1078"/>
                    </a:lnTo>
                    <a:lnTo>
                      <a:pt x="208" y="1044"/>
                    </a:lnTo>
                    <a:lnTo>
                      <a:pt x="194" y="1003"/>
                    </a:lnTo>
                    <a:lnTo>
                      <a:pt x="194" y="1003"/>
                    </a:lnTo>
                    <a:lnTo>
                      <a:pt x="62" y="732"/>
                    </a:lnTo>
                    <a:lnTo>
                      <a:pt x="62" y="732"/>
                    </a:lnTo>
                    <a:lnTo>
                      <a:pt x="48" y="704"/>
                    </a:lnTo>
                    <a:lnTo>
                      <a:pt x="34" y="675"/>
                    </a:lnTo>
                    <a:lnTo>
                      <a:pt x="34" y="675"/>
                    </a:lnTo>
                    <a:lnTo>
                      <a:pt x="20" y="631"/>
                    </a:lnTo>
                    <a:lnTo>
                      <a:pt x="8" y="586"/>
                    </a:lnTo>
                    <a:lnTo>
                      <a:pt x="2" y="540"/>
                    </a:lnTo>
                    <a:lnTo>
                      <a:pt x="0" y="491"/>
                    </a:lnTo>
                    <a:lnTo>
                      <a:pt x="0" y="491"/>
                    </a:lnTo>
                    <a:lnTo>
                      <a:pt x="0" y="467"/>
                    </a:lnTo>
                    <a:lnTo>
                      <a:pt x="2" y="441"/>
                    </a:lnTo>
                    <a:lnTo>
                      <a:pt x="4" y="416"/>
                    </a:lnTo>
                    <a:lnTo>
                      <a:pt x="10" y="392"/>
                    </a:lnTo>
                    <a:lnTo>
                      <a:pt x="16" y="368"/>
                    </a:lnTo>
                    <a:lnTo>
                      <a:pt x="22" y="346"/>
                    </a:lnTo>
                    <a:lnTo>
                      <a:pt x="30" y="323"/>
                    </a:lnTo>
                    <a:lnTo>
                      <a:pt x="40" y="301"/>
                    </a:lnTo>
                    <a:lnTo>
                      <a:pt x="60" y="257"/>
                    </a:lnTo>
                    <a:lnTo>
                      <a:pt x="87" y="216"/>
                    </a:lnTo>
                    <a:lnTo>
                      <a:pt x="117" y="178"/>
                    </a:lnTo>
                    <a:lnTo>
                      <a:pt x="149" y="143"/>
                    </a:lnTo>
                    <a:lnTo>
                      <a:pt x="186" y="111"/>
                    </a:lnTo>
                    <a:lnTo>
                      <a:pt x="226" y="82"/>
                    </a:lnTo>
                    <a:lnTo>
                      <a:pt x="267" y="58"/>
                    </a:lnTo>
                    <a:lnTo>
                      <a:pt x="311" y="38"/>
                    </a:lnTo>
                    <a:lnTo>
                      <a:pt x="360" y="22"/>
                    </a:lnTo>
                    <a:lnTo>
                      <a:pt x="384" y="14"/>
                    </a:lnTo>
                    <a:lnTo>
                      <a:pt x="408" y="10"/>
                    </a:lnTo>
                    <a:lnTo>
                      <a:pt x="433" y="6"/>
                    </a:lnTo>
                    <a:lnTo>
                      <a:pt x="459" y="2"/>
                    </a:lnTo>
                    <a:lnTo>
                      <a:pt x="483" y="0"/>
                    </a:lnTo>
                    <a:lnTo>
                      <a:pt x="510" y="0"/>
                    </a:lnTo>
                    <a:lnTo>
                      <a:pt x="510" y="0"/>
                    </a:lnTo>
                    <a:lnTo>
                      <a:pt x="536" y="0"/>
                    </a:lnTo>
                    <a:lnTo>
                      <a:pt x="562" y="2"/>
                    </a:lnTo>
                    <a:lnTo>
                      <a:pt x="586" y="6"/>
                    </a:lnTo>
                    <a:lnTo>
                      <a:pt x="613" y="10"/>
                    </a:lnTo>
                    <a:lnTo>
                      <a:pt x="637" y="14"/>
                    </a:lnTo>
                    <a:lnTo>
                      <a:pt x="661" y="22"/>
                    </a:lnTo>
                    <a:lnTo>
                      <a:pt x="708" y="38"/>
                    </a:lnTo>
                    <a:lnTo>
                      <a:pt x="752" y="58"/>
                    </a:lnTo>
                    <a:lnTo>
                      <a:pt x="795" y="82"/>
                    </a:lnTo>
                    <a:lnTo>
                      <a:pt x="835" y="111"/>
                    </a:lnTo>
                    <a:lnTo>
                      <a:pt x="872" y="143"/>
                    </a:lnTo>
                    <a:lnTo>
                      <a:pt x="904" y="178"/>
                    </a:lnTo>
                    <a:lnTo>
                      <a:pt x="935" y="216"/>
                    </a:lnTo>
                    <a:lnTo>
                      <a:pt x="959" y="257"/>
                    </a:lnTo>
                    <a:lnTo>
                      <a:pt x="981" y="301"/>
                    </a:lnTo>
                    <a:lnTo>
                      <a:pt x="991" y="323"/>
                    </a:lnTo>
                    <a:lnTo>
                      <a:pt x="999" y="346"/>
                    </a:lnTo>
                    <a:lnTo>
                      <a:pt x="1005" y="368"/>
                    </a:lnTo>
                    <a:lnTo>
                      <a:pt x="1011" y="392"/>
                    </a:lnTo>
                    <a:lnTo>
                      <a:pt x="1016" y="416"/>
                    </a:lnTo>
                    <a:lnTo>
                      <a:pt x="1020" y="441"/>
                    </a:lnTo>
                    <a:lnTo>
                      <a:pt x="1022" y="467"/>
                    </a:lnTo>
                    <a:lnTo>
                      <a:pt x="1022" y="491"/>
                    </a:lnTo>
                    <a:lnTo>
                      <a:pt x="1022" y="491"/>
                    </a:lnTo>
                    <a:lnTo>
                      <a:pt x="1020" y="540"/>
                    </a:lnTo>
                    <a:lnTo>
                      <a:pt x="1011" y="586"/>
                    </a:lnTo>
                    <a:lnTo>
                      <a:pt x="1001" y="631"/>
                    </a:lnTo>
                    <a:lnTo>
                      <a:pt x="985" y="675"/>
                    </a:lnTo>
                    <a:lnTo>
                      <a:pt x="985" y="675"/>
                    </a:lnTo>
                    <a:lnTo>
                      <a:pt x="973" y="704"/>
                    </a:lnTo>
                    <a:lnTo>
                      <a:pt x="957" y="732"/>
                    </a:lnTo>
                    <a:lnTo>
                      <a:pt x="957" y="732"/>
                    </a:lnTo>
                    <a:lnTo>
                      <a:pt x="825" y="1003"/>
                    </a:lnTo>
                    <a:lnTo>
                      <a:pt x="825" y="1003"/>
                    </a:lnTo>
                    <a:lnTo>
                      <a:pt x="813" y="1044"/>
                    </a:lnTo>
                    <a:lnTo>
                      <a:pt x="803" y="1078"/>
                    </a:lnTo>
                    <a:lnTo>
                      <a:pt x="801" y="1094"/>
                    </a:lnTo>
                    <a:lnTo>
                      <a:pt x="799" y="1109"/>
                    </a:lnTo>
                    <a:lnTo>
                      <a:pt x="799" y="1109"/>
                    </a:lnTo>
                    <a:lnTo>
                      <a:pt x="799" y="1133"/>
                    </a:lnTo>
                    <a:lnTo>
                      <a:pt x="797" y="1159"/>
                    </a:lnTo>
                    <a:lnTo>
                      <a:pt x="793" y="1186"/>
                    </a:lnTo>
                    <a:lnTo>
                      <a:pt x="789" y="1198"/>
                    </a:lnTo>
                    <a:lnTo>
                      <a:pt x="785" y="1208"/>
                    </a:lnTo>
                    <a:lnTo>
                      <a:pt x="785" y="1208"/>
                    </a:lnTo>
                    <a:lnTo>
                      <a:pt x="777" y="1222"/>
                    </a:lnTo>
                    <a:lnTo>
                      <a:pt x="761" y="1240"/>
                    </a:lnTo>
                    <a:lnTo>
                      <a:pt x="750" y="1252"/>
                    </a:lnTo>
                    <a:lnTo>
                      <a:pt x="738" y="1262"/>
                    </a:lnTo>
                    <a:lnTo>
                      <a:pt x="724" y="1273"/>
                    </a:lnTo>
                    <a:lnTo>
                      <a:pt x="706" y="1283"/>
                    </a:lnTo>
                    <a:lnTo>
                      <a:pt x="510" y="1283"/>
                    </a:lnTo>
                    <a:lnTo>
                      <a:pt x="313" y="1283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9" name="Freeform 206"/>
            <p:cNvSpPr>
              <a:spLocks/>
            </p:cNvSpPr>
            <p:nvPr/>
          </p:nvSpPr>
          <p:spPr bwMode="auto">
            <a:xfrm>
              <a:off x="3766344" y="619125"/>
              <a:ext cx="1625600" cy="2044700"/>
            </a:xfrm>
            <a:custGeom>
              <a:avLst/>
              <a:gdLst>
                <a:gd name="T0" fmla="*/ 512 w 1024"/>
                <a:gd name="T1" fmla="*/ 0 h 1288"/>
                <a:gd name="T2" fmla="*/ 461 w 1024"/>
                <a:gd name="T3" fmla="*/ 5 h 1288"/>
                <a:gd name="T4" fmla="*/ 410 w 1024"/>
                <a:gd name="T5" fmla="*/ 11 h 1288"/>
                <a:gd name="T6" fmla="*/ 360 w 1024"/>
                <a:gd name="T7" fmla="*/ 23 h 1288"/>
                <a:gd name="T8" fmla="*/ 269 w 1024"/>
                <a:gd name="T9" fmla="*/ 61 h 1288"/>
                <a:gd name="T10" fmla="*/ 188 w 1024"/>
                <a:gd name="T11" fmla="*/ 114 h 1288"/>
                <a:gd name="T12" fmla="*/ 117 w 1024"/>
                <a:gd name="T13" fmla="*/ 181 h 1288"/>
                <a:gd name="T14" fmla="*/ 62 w 1024"/>
                <a:gd name="T15" fmla="*/ 260 h 1288"/>
                <a:gd name="T16" fmla="*/ 32 w 1024"/>
                <a:gd name="T17" fmla="*/ 324 h 1288"/>
                <a:gd name="T18" fmla="*/ 16 w 1024"/>
                <a:gd name="T19" fmla="*/ 371 h 1288"/>
                <a:gd name="T20" fmla="*/ 6 w 1024"/>
                <a:gd name="T21" fmla="*/ 419 h 1288"/>
                <a:gd name="T22" fmla="*/ 2 w 1024"/>
                <a:gd name="T23" fmla="*/ 470 h 1288"/>
                <a:gd name="T24" fmla="*/ 0 w 1024"/>
                <a:gd name="T25" fmla="*/ 494 h 1288"/>
                <a:gd name="T26" fmla="*/ 10 w 1024"/>
                <a:gd name="T27" fmla="*/ 589 h 1288"/>
                <a:gd name="T28" fmla="*/ 36 w 1024"/>
                <a:gd name="T29" fmla="*/ 678 h 1288"/>
                <a:gd name="T30" fmla="*/ 48 w 1024"/>
                <a:gd name="T31" fmla="*/ 707 h 1288"/>
                <a:gd name="T32" fmla="*/ 64 w 1024"/>
                <a:gd name="T33" fmla="*/ 735 h 1288"/>
                <a:gd name="T34" fmla="*/ 196 w 1024"/>
                <a:gd name="T35" fmla="*/ 1006 h 1288"/>
                <a:gd name="T36" fmla="*/ 218 w 1024"/>
                <a:gd name="T37" fmla="*/ 1083 h 1288"/>
                <a:gd name="T38" fmla="*/ 222 w 1024"/>
                <a:gd name="T39" fmla="*/ 1112 h 1288"/>
                <a:gd name="T40" fmla="*/ 222 w 1024"/>
                <a:gd name="T41" fmla="*/ 1136 h 1288"/>
                <a:gd name="T42" fmla="*/ 230 w 1024"/>
                <a:gd name="T43" fmla="*/ 1191 h 1288"/>
                <a:gd name="T44" fmla="*/ 236 w 1024"/>
                <a:gd name="T45" fmla="*/ 1213 h 1288"/>
                <a:gd name="T46" fmla="*/ 246 w 1024"/>
                <a:gd name="T47" fmla="*/ 1227 h 1288"/>
                <a:gd name="T48" fmla="*/ 271 w 1024"/>
                <a:gd name="T49" fmla="*/ 1255 h 1288"/>
                <a:gd name="T50" fmla="*/ 299 w 1024"/>
                <a:gd name="T51" fmla="*/ 1278 h 1288"/>
                <a:gd name="T52" fmla="*/ 512 w 1024"/>
                <a:gd name="T53" fmla="*/ 1288 h 1288"/>
                <a:gd name="T54" fmla="*/ 708 w 1024"/>
                <a:gd name="T55" fmla="*/ 1288 h 1288"/>
                <a:gd name="T56" fmla="*/ 740 w 1024"/>
                <a:gd name="T57" fmla="*/ 1265 h 1288"/>
                <a:gd name="T58" fmla="*/ 765 w 1024"/>
                <a:gd name="T59" fmla="*/ 1245 h 1288"/>
                <a:gd name="T60" fmla="*/ 787 w 1024"/>
                <a:gd name="T61" fmla="*/ 1213 h 1288"/>
                <a:gd name="T62" fmla="*/ 791 w 1024"/>
                <a:gd name="T63" fmla="*/ 1203 h 1288"/>
                <a:gd name="T64" fmla="*/ 799 w 1024"/>
                <a:gd name="T65" fmla="*/ 1164 h 1288"/>
                <a:gd name="T66" fmla="*/ 801 w 1024"/>
                <a:gd name="T67" fmla="*/ 1112 h 1288"/>
                <a:gd name="T68" fmla="*/ 803 w 1024"/>
                <a:gd name="T69" fmla="*/ 1099 h 1288"/>
                <a:gd name="T70" fmla="*/ 815 w 1024"/>
                <a:gd name="T71" fmla="*/ 1047 h 1288"/>
                <a:gd name="T72" fmla="*/ 829 w 1024"/>
                <a:gd name="T73" fmla="*/ 1006 h 1288"/>
                <a:gd name="T74" fmla="*/ 961 w 1024"/>
                <a:gd name="T75" fmla="*/ 735 h 1288"/>
                <a:gd name="T76" fmla="*/ 987 w 1024"/>
                <a:gd name="T77" fmla="*/ 678 h 1288"/>
                <a:gd name="T78" fmla="*/ 1003 w 1024"/>
                <a:gd name="T79" fmla="*/ 634 h 1288"/>
                <a:gd name="T80" fmla="*/ 1022 w 1024"/>
                <a:gd name="T81" fmla="*/ 543 h 1288"/>
                <a:gd name="T82" fmla="*/ 1024 w 1024"/>
                <a:gd name="T83" fmla="*/ 494 h 1288"/>
                <a:gd name="T84" fmla="*/ 1022 w 1024"/>
                <a:gd name="T85" fmla="*/ 444 h 1288"/>
                <a:gd name="T86" fmla="*/ 1013 w 1024"/>
                <a:gd name="T87" fmla="*/ 395 h 1288"/>
                <a:gd name="T88" fmla="*/ 1001 w 1024"/>
                <a:gd name="T89" fmla="*/ 349 h 1288"/>
                <a:gd name="T90" fmla="*/ 983 w 1024"/>
                <a:gd name="T91" fmla="*/ 302 h 1288"/>
                <a:gd name="T92" fmla="*/ 937 w 1024"/>
                <a:gd name="T93" fmla="*/ 219 h 1288"/>
                <a:gd name="T94" fmla="*/ 874 w 1024"/>
                <a:gd name="T95" fmla="*/ 146 h 1288"/>
                <a:gd name="T96" fmla="*/ 797 w 1024"/>
                <a:gd name="T97" fmla="*/ 85 h 1288"/>
                <a:gd name="T98" fmla="*/ 710 w 1024"/>
                <a:gd name="T99" fmla="*/ 41 h 1288"/>
                <a:gd name="T100" fmla="*/ 639 w 1024"/>
                <a:gd name="T101" fmla="*/ 17 h 1288"/>
                <a:gd name="T102" fmla="*/ 588 w 1024"/>
                <a:gd name="T103" fmla="*/ 7 h 1288"/>
                <a:gd name="T104" fmla="*/ 538 w 1024"/>
                <a:gd name="T105" fmla="*/ 3 h 1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024" h="1288">
                  <a:moveTo>
                    <a:pt x="512" y="0"/>
                  </a:moveTo>
                  <a:lnTo>
                    <a:pt x="512" y="0"/>
                  </a:lnTo>
                  <a:lnTo>
                    <a:pt x="485" y="3"/>
                  </a:lnTo>
                  <a:lnTo>
                    <a:pt x="461" y="5"/>
                  </a:lnTo>
                  <a:lnTo>
                    <a:pt x="435" y="7"/>
                  </a:lnTo>
                  <a:lnTo>
                    <a:pt x="410" y="11"/>
                  </a:lnTo>
                  <a:lnTo>
                    <a:pt x="384" y="17"/>
                  </a:lnTo>
                  <a:lnTo>
                    <a:pt x="360" y="23"/>
                  </a:lnTo>
                  <a:lnTo>
                    <a:pt x="313" y="41"/>
                  </a:lnTo>
                  <a:lnTo>
                    <a:pt x="269" y="61"/>
                  </a:lnTo>
                  <a:lnTo>
                    <a:pt x="226" y="85"/>
                  </a:lnTo>
                  <a:lnTo>
                    <a:pt x="188" y="114"/>
                  </a:lnTo>
                  <a:lnTo>
                    <a:pt x="151" y="146"/>
                  </a:lnTo>
                  <a:lnTo>
                    <a:pt x="117" y="181"/>
                  </a:lnTo>
                  <a:lnTo>
                    <a:pt x="89" y="219"/>
                  </a:lnTo>
                  <a:lnTo>
                    <a:pt x="62" y="260"/>
                  </a:lnTo>
                  <a:lnTo>
                    <a:pt x="40" y="302"/>
                  </a:lnTo>
                  <a:lnTo>
                    <a:pt x="32" y="324"/>
                  </a:lnTo>
                  <a:lnTo>
                    <a:pt x="24" y="349"/>
                  </a:lnTo>
                  <a:lnTo>
                    <a:pt x="16" y="371"/>
                  </a:lnTo>
                  <a:lnTo>
                    <a:pt x="10" y="395"/>
                  </a:lnTo>
                  <a:lnTo>
                    <a:pt x="6" y="419"/>
                  </a:lnTo>
                  <a:lnTo>
                    <a:pt x="4" y="444"/>
                  </a:lnTo>
                  <a:lnTo>
                    <a:pt x="2" y="470"/>
                  </a:lnTo>
                  <a:lnTo>
                    <a:pt x="0" y="494"/>
                  </a:lnTo>
                  <a:lnTo>
                    <a:pt x="0" y="494"/>
                  </a:lnTo>
                  <a:lnTo>
                    <a:pt x="2" y="543"/>
                  </a:lnTo>
                  <a:lnTo>
                    <a:pt x="10" y="589"/>
                  </a:lnTo>
                  <a:lnTo>
                    <a:pt x="20" y="634"/>
                  </a:lnTo>
                  <a:lnTo>
                    <a:pt x="36" y="678"/>
                  </a:lnTo>
                  <a:lnTo>
                    <a:pt x="36" y="678"/>
                  </a:lnTo>
                  <a:lnTo>
                    <a:pt x="48" y="707"/>
                  </a:lnTo>
                  <a:lnTo>
                    <a:pt x="64" y="735"/>
                  </a:lnTo>
                  <a:lnTo>
                    <a:pt x="64" y="735"/>
                  </a:lnTo>
                  <a:lnTo>
                    <a:pt x="196" y="1006"/>
                  </a:lnTo>
                  <a:lnTo>
                    <a:pt x="196" y="1006"/>
                  </a:lnTo>
                  <a:lnTo>
                    <a:pt x="210" y="1047"/>
                  </a:lnTo>
                  <a:lnTo>
                    <a:pt x="218" y="1083"/>
                  </a:lnTo>
                  <a:lnTo>
                    <a:pt x="222" y="1099"/>
                  </a:lnTo>
                  <a:lnTo>
                    <a:pt x="222" y="1112"/>
                  </a:lnTo>
                  <a:lnTo>
                    <a:pt x="222" y="1112"/>
                  </a:lnTo>
                  <a:lnTo>
                    <a:pt x="222" y="1136"/>
                  </a:lnTo>
                  <a:lnTo>
                    <a:pt x="226" y="1164"/>
                  </a:lnTo>
                  <a:lnTo>
                    <a:pt x="230" y="1191"/>
                  </a:lnTo>
                  <a:lnTo>
                    <a:pt x="232" y="1203"/>
                  </a:lnTo>
                  <a:lnTo>
                    <a:pt x="236" y="1213"/>
                  </a:lnTo>
                  <a:lnTo>
                    <a:pt x="236" y="1213"/>
                  </a:lnTo>
                  <a:lnTo>
                    <a:pt x="246" y="1227"/>
                  </a:lnTo>
                  <a:lnTo>
                    <a:pt x="261" y="1245"/>
                  </a:lnTo>
                  <a:lnTo>
                    <a:pt x="271" y="1255"/>
                  </a:lnTo>
                  <a:lnTo>
                    <a:pt x="283" y="1265"/>
                  </a:lnTo>
                  <a:lnTo>
                    <a:pt x="299" y="1278"/>
                  </a:lnTo>
                  <a:lnTo>
                    <a:pt x="315" y="1288"/>
                  </a:lnTo>
                  <a:lnTo>
                    <a:pt x="512" y="1288"/>
                  </a:lnTo>
                  <a:lnTo>
                    <a:pt x="708" y="1288"/>
                  </a:lnTo>
                  <a:lnTo>
                    <a:pt x="708" y="1288"/>
                  </a:lnTo>
                  <a:lnTo>
                    <a:pt x="726" y="1278"/>
                  </a:lnTo>
                  <a:lnTo>
                    <a:pt x="740" y="1265"/>
                  </a:lnTo>
                  <a:lnTo>
                    <a:pt x="752" y="1255"/>
                  </a:lnTo>
                  <a:lnTo>
                    <a:pt x="765" y="1245"/>
                  </a:lnTo>
                  <a:lnTo>
                    <a:pt x="779" y="1227"/>
                  </a:lnTo>
                  <a:lnTo>
                    <a:pt x="787" y="1213"/>
                  </a:lnTo>
                  <a:lnTo>
                    <a:pt x="787" y="1213"/>
                  </a:lnTo>
                  <a:lnTo>
                    <a:pt x="791" y="1203"/>
                  </a:lnTo>
                  <a:lnTo>
                    <a:pt x="795" y="1191"/>
                  </a:lnTo>
                  <a:lnTo>
                    <a:pt x="799" y="1164"/>
                  </a:lnTo>
                  <a:lnTo>
                    <a:pt x="801" y="1136"/>
                  </a:lnTo>
                  <a:lnTo>
                    <a:pt x="801" y="1112"/>
                  </a:lnTo>
                  <a:lnTo>
                    <a:pt x="801" y="1112"/>
                  </a:lnTo>
                  <a:lnTo>
                    <a:pt x="803" y="1099"/>
                  </a:lnTo>
                  <a:lnTo>
                    <a:pt x="805" y="1083"/>
                  </a:lnTo>
                  <a:lnTo>
                    <a:pt x="815" y="1047"/>
                  </a:lnTo>
                  <a:lnTo>
                    <a:pt x="829" y="1006"/>
                  </a:lnTo>
                  <a:lnTo>
                    <a:pt x="829" y="1006"/>
                  </a:lnTo>
                  <a:lnTo>
                    <a:pt x="961" y="735"/>
                  </a:lnTo>
                  <a:lnTo>
                    <a:pt x="961" y="735"/>
                  </a:lnTo>
                  <a:lnTo>
                    <a:pt x="975" y="707"/>
                  </a:lnTo>
                  <a:lnTo>
                    <a:pt x="987" y="678"/>
                  </a:lnTo>
                  <a:lnTo>
                    <a:pt x="987" y="678"/>
                  </a:lnTo>
                  <a:lnTo>
                    <a:pt x="1003" y="634"/>
                  </a:lnTo>
                  <a:lnTo>
                    <a:pt x="1015" y="589"/>
                  </a:lnTo>
                  <a:lnTo>
                    <a:pt x="1022" y="543"/>
                  </a:lnTo>
                  <a:lnTo>
                    <a:pt x="1024" y="494"/>
                  </a:lnTo>
                  <a:lnTo>
                    <a:pt x="1024" y="494"/>
                  </a:lnTo>
                  <a:lnTo>
                    <a:pt x="1024" y="470"/>
                  </a:lnTo>
                  <a:lnTo>
                    <a:pt x="1022" y="444"/>
                  </a:lnTo>
                  <a:lnTo>
                    <a:pt x="1018" y="419"/>
                  </a:lnTo>
                  <a:lnTo>
                    <a:pt x="1013" y="395"/>
                  </a:lnTo>
                  <a:lnTo>
                    <a:pt x="1007" y="371"/>
                  </a:lnTo>
                  <a:lnTo>
                    <a:pt x="1001" y="349"/>
                  </a:lnTo>
                  <a:lnTo>
                    <a:pt x="993" y="324"/>
                  </a:lnTo>
                  <a:lnTo>
                    <a:pt x="983" y="302"/>
                  </a:lnTo>
                  <a:lnTo>
                    <a:pt x="961" y="260"/>
                  </a:lnTo>
                  <a:lnTo>
                    <a:pt x="937" y="219"/>
                  </a:lnTo>
                  <a:lnTo>
                    <a:pt x="906" y="181"/>
                  </a:lnTo>
                  <a:lnTo>
                    <a:pt x="874" y="146"/>
                  </a:lnTo>
                  <a:lnTo>
                    <a:pt x="837" y="114"/>
                  </a:lnTo>
                  <a:lnTo>
                    <a:pt x="797" y="85"/>
                  </a:lnTo>
                  <a:lnTo>
                    <a:pt x="754" y="61"/>
                  </a:lnTo>
                  <a:lnTo>
                    <a:pt x="710" y="41"/>
                  </a:lnTo>
                  <a:lnTo>
                    <a:pt x="663" y="23"/>
                  </a:lnTo>
                  <a:lnTo>
                    <a:pt x="639" y="17"/>
                  </a:lnTo>
                  <a:lnTo>
                    <a:pt x="615" y="11"/>
                  </a:lnTo>
                  <a:lnTo>
                    <a:pt x="588" y="7"/>
                  </a:lnTo>
                  <a:lnTo>
                    <a:pt x="564" y="5"/>
                  </a:lnTo>
                  <a:lnTo>
                    <a:pt x="538" y="3"/>
                  </a:lnTo>
                  <a:lnTo>
                    <a:pt x="51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207"/>
            <p:cNvSpPr>
              <a:spLocks noEditPoints="1"/>
            </p:cNvSpPr>
            <p:nvPr/>
          </p:nvSpPr>
          <p:spPr bwMode="auto">
            <a:xfrm>
              <a:off x="3769519" y="623888"/>
              <a:ext cx="1622425" cy="2036763"/>
            </a:xfrm>
            <a:custGeom>
              <a:avLst/>
              <a:gdLst>
                <a:gd name="T0" fmla="*/ 283 w 1022"/>
                <a:gd name="T1" fmla="*/ 1260 h 1283"/>
                <a:gd name="T2" fmla="*/ 236 w 1022"/>
                <a:gd name="T3" fmla="*/ 1208 h 1283"/>
                <a:gd name="T4" fmla="*/ 224 w 1022"/>
                <a:gd name="T5" fmla="*/ 1159 h 1283"/>
                <a:gd name="T6" fmla="*/ 220 w 1022"/>
                <a:gd name="T7" fmla="*/ 1094 h 1283"/>
                <a:gd name="T8" fmla="*/ 194 w 1022"/>
                <a:gd name="T9" fmla="*/ 1001 h 1283"/>
                <a:gd name="T10" fmla="*/ 36 w 1022"/>
                <a:gd name="T11" fmla="*/ 675 h 1283"/>
                <a:gd name="T12" fmla="*/ 2 w 1022"/>
                <a:gd name="T13" fmla="*/ 540 h 1283"/>
                <a:gd name="T14" fmla="*/ 2 w 1022"/>
                <a:gd name="T15" fmla="*/ 441 h 1283"/>
                <a:gd name="T16" fmla="*/ 22 w 1022"/>
                <a:gd name="T17" fmla="*/ 346 h 1283"/>
                <a:gd name="T18" fmla="*/ 87 w 1022"/>
                <a:gd name="T19" fmla="*/ 216 h 1283"/>
                <a:gd name="T20" fmla="*/ 226 w 1022"/>
                <a:gd name="T21" fmla="*/ 85 h 1283"/>
                <a:gd name="T22" fmla="*/ 384 w 1022"/>
                <a:gd name="T23" fmla="*/ 16 h 1283"/>
                <a:gd name="T24" fmla="*/ 483 w 1022"/>
                <a:gd name="T25" fmla="*/ 0 h 1283"/>
                <a:gd name="T26" fmla="*/ 562 w 1022"/>
                <a:gd name="T27" fmla="*/ 2 h 1283"/>
                <a:gd name="T28" fmla="*/ 661 w 1022"/>
                <a:gd name="T29" fmla="*/ 22 h 1283"/>
                <a:gd name="T30" fmla="*/ 833 w 1022"/>
                <a:gd name="T31" fmla="*/ 113 h 1283"/>
                <a:gd name="T32" fmla="*/ 959 w 1022"/>
                <a:gd name="T33" fmla="*/ 257 h 1283"/>
                <a:gd name="T34" fmla="*/ 1005 w 1022"/>
                <a:gd name="T35" fmla="*/ 370 h 1283"/>
                <a:gd name="T36" fmla="*/ 1020 w 1022"/>
                <a:gd name="T37" fmla="*/ 467 h 1283"/>
                <a:gd name="T38" fmla="*/ 1011 w 1022"/>
                <a:gd name="T39" fmla="*/ 586 h 1283"/>
                <a:gd name="T40" fmla="*/ 973 w 1022"/>
                <a:gd name="T41" fmla="*/ 704 h 1283"/>
                <a:gd name="T42" fmla="*/ 825 w 1022"/>
                <a:gd name="T43" fmla="*/ 1001 h 1283"/>
                <a:gd name="T44" fmla="*/ 799 w 1022"/>
                <a:gd name="T45" fmla="*/ 1107 h 1283"/>
                <a:gd name="T46" fmla="*/ 791 w 1022"/>
                <a:gd name="T47" fmla="*/ 1186 h 1283"/>
                <a:gd name="T48" fmla="*/ 777 w 1022"/>
                <a:gd name="T49" fmla="*/ 1222 h 1283"/>
                <a:gd name="T50" fmla="*/ 724 w 1022"/>
                <a:gd name="T51" fmla="*/ 1273 h 1283"/>
                <a:gd name="T52" fmla="*/ 510 w 1022"/>
                <a:gd name="T53" fmla="*/ 0 h 1283"/>
                <a:gd name="T54" fmla="*/ 433 w 1022"/>
                <a:gd name="T55" fmla="*/ 6 h 1283"/>
                <a:gd name="T56" fmla="*/ 311 w 1022"/>
                <a:gd name="T57" fmla="*/ 38 h 1283"/>
                <a:gd name="T58" fmla="*/ 149 w 1022"/>
                <a:gd name="T59" fmla="*/ 143 h 1283"/>
                <a:gd name="T60" fmla="*/ 40 w 1022"/>
                <a:gd name="T61" fmla="*/ 301 h 1283"/>
                <a:gd name="T62" fmla="*/ 10 w 1022"/>
                <a:gd name="T63" fmla="*/ 392 h 1283"/>
                <a:gd name="T64" fmla="*/ 0 w 1022"/>
                <a:gd name="T65" fmla="*/ 491 h 1283"/>
                <a:gd name="T66" fmla="*/ 20 w 1022"/>
                <a:gd name="T67" fmla="*/ 631 h 1283"/>
                <a:gd name="T68" fmla="*/ 62 w 1022"/>
                <a:gd name="T69" fmla="*/ 732 h 1283"/>
                <a:gd name="T70" fmla="*/ 208 w 1022"/>
                <a:gd name="T71" fmla="*/ 1044 h 1283"/>
                <a:gd name="T72" fmla="*/ 220 w 1022"/>
                <a:gd name="T73" fmla="*/ 1109 h 1283"/>
                <a:gd name="T74" fmla="*/ 232 w 1022"/>
                <a:gd name="T75" fmla="*/ 1198 h 1283"/>
                <a:gd name="T76" fmla="*/ 259 w 1022"/>
                <a:gd name="T77" fmla="*/ 1240 h 1283"/>
                <a:gd name="T78" fmla="*/ 313 w 1022"/>
                <a:gd name="T79" fmla="*/ 1283 h 1283"/>
                <a:gd name="T80" fmla="*/ 724 w 1022"/>
                <a:gd name="T81" fmla="*/ 1273 h 1283"/>
                <a:gd name="T82" fmla="*/ 777 w 1022"/>
                <a:gd name="T83" fmla="*/ 1222 h 1283"/>
                <a:gd name="T84" fmla="*/ 793 w 1022"/>
                <a:gd name="T85" fmla="*/ 1186 h 1283"/>
                <a:gd name="T86" fmla="*/ 799 w 1022"/>
                <a:gd name="T87" fmla="*/ 1109 h 1283"/>
                <a:gd name="T88" fmla="*/ 825 w 1022"/>
                <a:gd name="T89" fmla="*/ 1003 h 1283"/>
                <a:gd name="T90" fmla="*/ 973 w 1022"/>
                <a:gd name="T91" fmla="*/ 704 h 1283"/>
                <a:gd name="T92" fmla="*/ 1011 w 1022"/>
                <a:gd name="T93" fmla="*/ 586 h 1283"/>
                <a:gd name="T94" fmla="*/ 1022 w 1022"/>
                <a:gd name="T95" fmla="*/ 467 h 1283"/>
                <a:gd name="T96" fmla="*/ 1005 w 1022"/>
                <a:gd name="T97" fmla="*/ 368 h 1283"/>
                <a:gd name="T98" fmla="*/ 959 w 1022"/>
                <a:gd name="T99" fmla="*/ 257 h 1283"/>
                <a:gd name="T100" fmla="*/ 835 w 1022"/>
                <a:gd name="T101" fmla="*/ 111 h 1283"/>
                <a:gd name="T102" fmla="*/ 661 w 1022"/>
                <a:gd name="T103" fmla="*/ 22 h 1283"/>
                <a:gd name="T104" fmla="*/ 562 w 1022"/>
                <a:gd name="T105" fmla="*/ 2 h 1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022" h="1283">
                  <a:moveTo>
                    <a:pt x="315" y="1283"/>
                  </a:moveTo>
                  <a:lnTo>
                    <a:pt x="315" y="1283"/>
                  </a:lnTo>
                  <a:lnTo>
                    <a:pt x="297" y="1273"/>
                  </a:lnTo>
                  <a:lnTo>
                    <a:pt x="283" y="1260"/>
                  </a:lnTo>
                  <a:lnTo>
                    <a:pt x="271" y="1250"/>
                  </a:lnTo>
                  <a:lnTo>
                    <a:pt x="259" y="1240"/>
                  </a:lnTo>
                  <a:lnTo>
                    <a:pt x="244" y="1222"/>
                  </a:lnTo>
                  <a:lnTo>
                    <a:pt x="236" y="1208"/>
                  </a:lnTo>
                  <a:lnTo>
                    <a:pt x="236" y="1208"/>
                  </a:lnTo>
                  <a:lnTo>
                    <a:pt x="232" y="1198"/>
                  </a:lnTo>
                  <a:lnTo>
                    <a:pt x="228" y="1186"/>
                  </a:lnTo>
                  <a:lnTo>
                    <a:pt x="224" y="1159"/>
                  </a:lnTo>
                  <a:lnTo>
                    <a:pt x="222" y="1131"/>
                  </a:lnTo>
                  <a:lnTo>
                    <a:pt x="222" y="1107"/>
                  </a:lnTo>
                  <a:lnTo>
                    <a:pt x="222" y="1107"/>
                  </a:lnTo>
                  <a:lnTo>
                    <a:pt x="220" y="1094"/>
                  </a:lnTo>
                  <a:lnTo>
                    <a:pt x="218" y="1078"/>
                  </a:lnTo>
                  <a:lnTo>
                    <a:pt x="208" y="1044"/>
                  </a:lnTo>
                  <a:lnTo>
                    <a:pt x="194" y="1001"/>
                  </a:lnTo>
                  <a:lnTo>
                    <a:pt x="194" y="1001"/>
                  </a:lnTo>
                  <a:lnTo>
                    <a:pt x="62" y="732"/>
                  </a:lnTo>
                  <a:lnTo>
                    <a:pt x="62" y="732"/>
                  </a:lnTo>
                  <a:lnTo>
                    <a:pt x="48" y="704"/>
                  </a:lnTo>
                  <a:lnTo>
                    <a:pt x="36" y="675"/>
                  </a:lnTo>
                  <a:lnTo>
                    <a:pt x="36" y="675"/>
                  </a:lnTo>
                  <a:lnTo>
                    <a:pt x="20" y="631"/>
                  </a:lnTo>
                  <a:lnTo>
                    <a:pt x="8" y="586"/>
                  </a:lnTo>
                  <a:lnTo>
                    <a:pt x="2" y="540"/>
                  </a:lnTo>
                  <a:lnTo>
                    <a:pt x="0" y="491"/>
                  </a:lnTo>
                  <a:lnTo>
                    <a:pt x="0" y="491"/>
                  </a:lnTo>
                  <a:lnTo>
                    <a:pt x="0" y="467"/>
                  </a:lnTo>
                  <a:lnTo>
                    <a:pt x="2" y="441"/>
                  </a:lnTo>
                  <a:lnTo>
                    <a:pt x="6" y="416"/>
                  </a:lnTo>
                  <a:lnTo>
                    <a:pt x="10" y="392"/>
                  </a:lnTo>
                  <a:lnTo>
                    <a:pt x="16" y="370"/>
                  </a:lnTo>
                  <a:lnTo>
                    <a:pt x="22" y="346"/>
                  </a:lnTo>
                  <a:lnTo>
                    <a:pt x="30" y="323"/>
                  </a:lnTo>
                  <a:lnTo>
                    <a:pt x="40" y="301"/>
                  </a:lnTo>
                  <a:lnTo>
                    <a:pt x="62" y="257"/>
                  </a:lnTo>
                  <a:lnTo>
                    <a:pt x="87" y="216"/>
                  </a:lnTo>
                  <a:lnTo>
                    <a:pt x="117" y="180"/>
                  </a:lnTo>
                  <a:lnTo>
                    <a:pt x="149" y="143"/>
                  </a:lnTo>
                  <a:lnTo>
                    <a:pt x="186" y="113"/>
                  </a:lnTo>
                  <a:lnTo>
                    <a:pt x="226" y="85"/>
                  </a:lnTo>
                  <a:lnTo>
                    <a:pt x="269" y="58"/>
                  </a:lnTo>
                  <a:lnTo>
                    <a:pt x="313" y="38"/>
                  </a:lnTo>
                  <a:lnTo>
                    <a:pt x="360" y="22"/>
                  </a:lnTo>
                  <a:lnTo>
                    <a:pt x="384" y="16"/>
                  </a:lnTo>
                  <a:lnTo>
                    <a:pt x="408" y="10"/>
                  </a:lnTo>
                  <a:lnTo>
                    <a:pt x="433" y="6"/>
                  </a:lnTo>
                  <a:lnTo>
                    <a:pt x="459" y="2"/>
                  </a:lnTo>
                  <a:lnTo>
                    <a:pt x="483" y="0"/>
                  </a:lnTo>
                  <a:lnTo>
                    <a:pt x="510" y="0"/>
                  </a:lnTo>
                  <a:lnTo>
                    <a:pt x="510" y="0"/>
                  </a:lnTo>
                  <a:lnTo>
                    <a:pt x="536" y="0"/>
                  </a:lnTo>
                  <a:lnTo>
                    <a:pt x="562" y="2"/>
                  </a:lnTo>
                  <a:lnTo>
                    <a:pt x="586" y="6"/>
                  </a:lnTo>
                  <a:lnTo>
                    <a:pt x="613" y="10"/>
                  </a:lnTo>
                  <a:lnTo>
                    <a:pt x="637" y="16"/>
                  </a:lnTo>
                  <a:lnTo>
                    <a:pt x="661" y="22"/>
                  </a:lnTo>
                  <a:lnTo>
                    <a:pt x="708" y="38"/>
                  </a:lnTo>
                  <a:lnTo>
                    <a:pt x="752" y="58"/>
                  </a:lnTo>
                  <a:lnTo>
                    <a:pt x="795" y="85"/>
                  </a:lnTo>
                  <a:lnTo>
                    <a:pt x="833" y="113"/>
                  </a:lnTo>
                  <a:lnTo>
                    <a:pt x="870" y="143"/>
                  </a:lnTo>
                  <a:lnTo>
                    <a:pt x="904" y="180"/>
                  </a:lnTo>
                  <a:lnTo>
                    <a:pt x="933" y="216"/>
                  </a:lnTo>
                  <a:lnTo>
                    <a:pt x="959" y="257"/>
                  </a:lnTo>
                  <a:lnTo>
                    <a:pt x="981" y="301"/>
                  </a:lnTo>
                  <a:lnTo>
                    <a:pt x="989" y="323"/>
                  </a:lnTo>
                  <a:lnTo>
                    <a:pt x="997" y="346"/>
                  </a:lnTo>
                  <a:lnTo>
                    <a:pt x="1005" y="370"/>
                  </a:lnTo>
                  <a:lnTo>
                    <a:pt x="1011" y="392"/>
                  </a:lnTo>
                  <a:lnTo>
                    <a:pt x="1016" y="416"/>
                  </a:lnTo>
                  <a:lnTo>
                    <a:pt x="1018" y="441"/>
                  </a:lnTo>
                  <a:lnTo>
                    <a:pt x="1020" y="467"/>
                  </a:lnTo>
                  <a:lnTo>
                    <a:pt x="1022" y="491"/>
                  </a:lnTo>
                  <a:lnTo>
                    <a:pt x="1022" y="491"/>
                  </a:lnTo>
                  <a:lnTo>
                    <a:pt x="1020" y="540"/>
                  </a:lnTo>
                  <a:lnTo>
                    <a:pt x="1011" y="586"/>
                  </a:lnTo>
                  <a:lnTo>
                    <a:pt x="1001" y="631"/>
                  </a:lnTo>
                  <a:lnTo>
                    <a:pt x="985" y="675"/>
                  </a:lnTo>
                  <a:lnTo>
                    <a:pt x="985" y="675"/>
                  </a:lnTo>
                  <a:lnTo>
                    <a:pt x="973" y="704"/>
                  </a:lnTo>
                  <a:lnTo>
                    <a:pt x="957" y="732"/>
                  </a:lnTo>
                  <a:lnTo>
                    <a:pt x="957" y="732"/>
                  </a:lnTo>
                  <a:lnTo>
                    <a:pt x="825" y="1001"/>
                  </a:lnTo>
                  <a:lnTo>
                    <a:pt x="825" y="1001"/>
                  </a:lnTo>
                  <a:lnTo>
                    <a:pt x="813" y="1044"/>
                  </a:lnTo>
                  <a:lnTo>
                    <a:pt x="803" y="1078"/>
                  </a:lnTo>
                  <a:lnTo>
                    <a:pt x="801" y="1094"/>
                  </a:lnTo>
                  <a:lnTo>
                    <a:pt x="799" y="1107"/>
                  </a:lnTo>
                  <a:lnTo>
                    <a:pt x="799" y="1107"/>
                  </a:lnTo>
                  <a:lnTo>
                    <a:pt x="799" y="1131"/>
                  </a:lnTo>
                  <a:lnTo>
                    <a:pt x="797" y="1159"/>
                  </a:lnTo>
                  <a:lnTo>
                    <a:pt x="791" y="1186"/>
                  </a:lnTo>
                  <a:lnTo>
                    <a:pt x="789" y="1198"/>
                  </a:lnTo>
                  <a:lnTo>
                    <a:pt x="785" y="1208"/>
                  </a:lnTo>
                  <a:lnTo>
                    <a:pt x="785" y="1208"/>
                  </a:lnTo>
                  <a:lnTo>
                    <a:pt x="777" y="1222"/>
                  </a:lnTo>
                  <a:lnTo>
                    <a:pt x="761" y="1240"/>
                  </a:lnTo>
                  <a:lnTo>
                    <a:pt x="750" y="1250"/>
                  </a:lnTo>
                  <a:lnTo>
                    <a:pt x="738" y="1260"/>
                  </a:lnTo>
                  <a:lnTo>
                    <a:pt x="724" y="1273"/>
                  </a:lnTo>
                  <a:lnTo>
                    <a:pt x="706" y="1283"/>
                  </a:lnTo>
                  <a:lnTo>
                    <a:pt x="510" y="1283"/>
                  </a:lnTo>
                  <a:lnTo>
                    <a:pt x="315" y="1283"/>
                  </a:lnTo>
                  <a:close/>
                  <a:moveTo>
                    <a:pt x="510" y="0"/>
                  </a:moveTo>
                  <a:lnTo>
                    <a:pt x="510" y="0"/>
                  </a:lnTo>
                  <a:lnTo>
                    <a:pt x="483" y="0"/>
                  </a:lnTo>
                  <a:lnTo>
                    <a:pt x="459" y="2"/>
                  </a:lnTo>
                  <a:lnTo>
                    <a:pt x="433" y="6"/>
                  </a:lnTo>
                  <a:lnTo>
                    <a:pt x="408" y="10"/>
                  </a:lnTo>
                  <a:lnTo>
                    <a:pt x="384" y="14"/>
                  </a:lnTo>
                  <a:lnTo>
                    <a:pt x="360" y="22"/>
                  </a:lnTo>
                  <a:lnTo>
                    <a:pt x="311" y="38"/>
                  </a:lnTo>
                  <a:lnTo>
                    <a:pt x="267" y="58"/>
                  </a:lnTo>
                  <a:lnTo>
                    <a:pt x="226" y="82"/>
                  </a:lnTo>
                  <a:lnTo>
                    <a:pt x="186" y="111"/>
                  </a:lnTo>
                  <a:lnTo>
                    <a:pt x="149" y="143"/>
                  </a:lnTo>
                  <a:lnTo>
                    <a:pt x="117" y="178"/>
                  </a:lnTo>
                  <a:lnTo>
                    <a:pt x="87" y="216"/>
                  </a:lnTo>
                  <a:lnTo>
                    <a:pt x="60" y="257"/>
                  </a:lnTo>
                  <a:lnTo>
                    <a:pt x="40" y="301"/>
                  </a:lnTo>
                  <a:lnTo>
                    <a:pt x="30" y="323"/>
                  </a:lnTo>
                  <a:lnTo>
                    <a:pt x="22" y="346"/>
                  </a:lnTo>
                  <a:lnTo>
                    <a:pt x="16" y="368"/>
                  </a:lnTo>
                  <a:lnTo>
                    <a:pt x="10" y="392"/>
                  </a:lnTo>
                  <a:lnTo>
                    <a:pt x="4" y="416"/>
                  </a:lnTo>
                  <a:lnTo>
                    <a:pt x="2" y="441"/>
                  </a:lnTo>
                  <a:lnTo>
                    <a:pt x="0" y="467"/>
                  </a:lnTo>
                  <a:lnTo>
                    <a:pt x="0" y="491"/>
                  </a:lnTo>
                  <a:lnTo>
                    <a:pt x="0" y="491"/>
                  </a:lnTo>
                  <a:lnTo>
                    <a:pt x="2" y="540"/>
                  </a:lnTo>
                  <a:lnTo>
                    <a:pt x="8" y="586"/>
                  </a:lnTo>
                  <a:lnTo>
                    <a:pt x="20" y="631"/>
                  </a:lnTo>
                  <a:lnTo>
                    <a:pt x="34" y="675"/>
                  </a:lnTo>
                  <a:lnTo>
                    <a:pt x="34" y="675"/>
                  </a:lnTo>
                  <a:lnTo>
                    <a:pt x="48" y="704"/>
                  </a:lnTo>
                  <a:lnTo>
                    <a:pt x="62" y="732"/>
                  </a:lnTo>
                  <a:lnTo>
                    <a:pt x="62" y="732"/>
                  </a:lnTo>
                  <a:lnTo>
                    <a:pt x="194" y="1003"/>
                  </a:lnTo>
                  <a:lnTo>
                    <a:pt x="194" y="1003"/>
                  </a:lnTo>
                  <a:lnTo>
                    <a:pt x="208" y="1044"/>
                  </a:lnTo>
                  <a:lnTo>
                    <a:pt x="216" y="1078"/>
                  </a:lnTo>
                  <a:lnTo>
                    <a:pt x="220" y="1094"/>
                  </a:lnTo>
                  <a:lnTo>
                    <a:pt x="220" y="1109"/>
                  </a:lnTo>
                  <a:lnTo>
                    <a:pt x="220" y="1109"/>
                  </a:lnTo>
                  <a:lnTo>
                    <a:pt x="222" y="1133"/>
                  </a:lnTo>
                  <a:lnTo>
                    <a:pt x="224" y="1159"/>
                  </a:lnTo>
                  <a:lnTo>
                    <a:pt x="228" y="1186"/>
                  </a:lnTo>
                  <a:lnTo>
                    <a:pt x="232" y="1198"/>
                  </a:lnTo>
                  <a:lnTo>
                    <a:pt x="236" y="1208"/>
                  </a:lnTo>
                  <a:lnTo>
                    <a:pt x="236" y="1208"/>
                  </a:lnTo>
                  <a:lnTo>
                    <a:pt x="244" y="1222"/>
                  </a:lnTo>
                  <a:lnTo>
                    <a:pt x="259" y="1240"/>
                  </a:lnTo>
                  <a:lnTo>
                    <a:pt x="269" y="1252"/>
                  </a:lnTo>
                  <a:lnTo>
                    <a:pt x="283" y="1262"/>
                  </a:lnTo>
                  <a:lnTo>
                    <a:pt x="297" y="1273"/>
                  </a:lnTo>
                  <a:lnTo>
                    <a:pt x="313" y="1283"/>
                  </a:lnTo>
                  <a:lnTo>
                    <a:pt x="510" y="1283"/>
                  </a:lnTo>
                  <a:lnTo>
                    <a:pt x="706" y="1283"/>
                  </a:lnTo>
                  <a:lnTo>
                    <a:pt x="706" y="1283"/>
                  </a:lnTo>
                  <a:lnTo>
                    <a:pt x="724" y="1273"/>
                  </a:lnTo>
                  <a:lnTo>
                    <a:pt x="738" y="1262"/>
                  </a:lnTo>
                  <a:lnTo>
                    <a:pt x="750" y="1252"/>
                  </a:lnTo>
                  <a:lnTo>
                    <a:pt x="761" y="1240"/>
                  </a:lnTo>
                  <a:lnTo>
                    <a:pt x="777" y="1222"/>
                  </a:lnTo>
                  <a:lnTo>
                    <a:pt x="785" y="1208"/>
                  </a:lnTo>
                  <a:lnTo>
                    <a:pt x="785" y="1208"/>
                  </a:lnTo>
                  <a:lnTo>
                    <a:pt x="789" y="1198"/>
                  </a:lnTo>
                  <a:lnTo>
                    <a:pt x="793" y="1186"/>
                  </a:lnTo>
                  <a:lnTo>
                    <a:pt x="797" y="1159"/>
                  </a:lnTo>
                  <a:lnTo>
                    <a:pt x="799" y="1133"/>
                  </a:lnTo>
                  <a:lnTo>
                    <a:pt x="799" y="1109"/>
                  </a:lnTo>
                  <a:lnTo>
                    <a:pt x="799" y="1109"/>
                  </a:lnTo>
                  <a:lnTo>
                    <a:pt x="801" y="1094"/>
                  </a:lnTo>
                  <a:lnTo>
                    <a:pt x="803" y="1078"/>
                  </a:lnTo>
                  <a:lnTo>
                    <a:pt x="813" y="1044"/>
                  </a:lnTo>
                  <a:lnTo>
                    <a:pt x="825" y="1003"/>
                  </a:lnTo>
                  <a:lnTo>
                    <a:pt x="825" y="1003"/>
                  </a:lnTo>
                  <a:lnTo>
                    <a:pt x="957" y="732"/>
                  </a:lnTo>
                  <a:lnTo>
                    <a:pt x="957" y="732"/>
                  </a:lnTo>
                  <a:lnTo>
                    <a:pt x="973" y="704"/>
                  </a:lnTo>
                  <a:lnTo>
                    <a:pt x="985" y="675"/>
                  </a:lnTo>
                  <a:lnTo>
                    <a:pt x="985" y="675"/>
                  </a:lnTo>
                  <a:lnTo>
                    <a:pt x="1001" y="631"/>
                  </a:lnTo>
                  <a:lnTo>
                    <a:pt x="1011" y="586"/>
                  </a:lnTo>
                  <a:lnTo>
                    <a:pt x="1020" y="540"/>
                  </a:lnTo>
                  <a:lnTo>
                    <a:pt x="1022" y="491"/>
                  </a:lnTo>
                  <a:lnTo>
                    <a:pt x="1022" y="491"/>
                  </a:lnTo>
                  <a:lnTo>
                    <a:pt x="1022" y="467"/>
                  </a:lnTo>
                  <a:lnTo>
                    <a:pt x="1020" y="441"/>
                  </a:lnTo>
                  <a:lnTo>
                    <a:pt x="1016" y="416"/>
                  </a:lnTo>
                  <a:lnTo>
                    <a:pt x="1011" y="392"/>
                  </a:lnTo>
                  <a:lnTo>
                    <a:pt x="1005" y="368"/>
                  </a:lnTo>
                  <a:lnTo>
                    <a:pt x="999" y="346"/>
                  </a:lnTo>
                  <a:lnTo>
                    <a:pt x="991" y="323"/>
                  </a:lnTo>
                  <a:lnTo>
                    <a:pt x="981" y="301"/>
                  </a:lnTo>
                  <a:lnTo>
                    <a:pt x="959" y="257"/>
                  </a:lnTo>
                  <a:lnTo>
                    <a:pt x="935" y="216"/>
                  </a:lnTo>
                  <a:lnTo>
                    <a:pt x="904" y="178"/>
                  </a:lnTo>
                  <a:lnTo>
                    <a:pt x="872" y="143"/>
                  </a:lnTo>
                  <a:lnTo>
                    <a:pt x="835" y="111"/>
                  </a:lnTo>
                  <a:lnTo>
                    <a:pt x="795" y="82"/>
                  </a:lnTo>
                  <a:lnTo>
                    <a:pt x="752" y="58"/>
                  </a:lnTo>
                  <a:lnTo>
                    <a:pt x="708" y="38"/>
                  </a:lnTo>
                  <a:lnTo>
                    <a:pt x="661" y="22"/>
                  </a:lnTo>
                  <a:lnTo>
                    <a:pt x="637" y="14"/>
                  </a:lnTo>
                  <a:lnTo>
                    <a:pt x="613" y="10"/>
                  </a:lnTo>
                  <a:lnTo>
                    <a:pt x="586" y="6"/>
                  </a:lnTo>
                  <a:lnTo>
                    <a:pt x="562" y="2"/>
                  </a:lnTo>
                  <a:lnTo>
                    <a:pt x="536" y="0"/>
                  </a:lnTo>
                  <a:lnTo>
                    <a:pt x="510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208"/>
            <p:cNvSpPr>
              <a:spLocks/>
            </p:cNvSpPr>
            <p:nvPr/>
          </p:nvSpPr>
          <p:spPr bwMode="auto">
            <a:xfrm>
              <a:off x="3769519" y="623888"/>
              <a:ext cx="1622425" cy="2036763"/>
            </a:xfrm>
            <a:custGeom>
              <a:avLst/>
              <a:gdLst>
                <a:gd name="T0" fmla="*/ 315 w 1022"/>
                <a:gd name="T1" fmla="*/ 1283 h 1283"/>
                <a:gd name="T2" fmla="*/ 283 w 1022"/>
                <a:gd name="T3" fmla="*/ 1260 h 1283"/>
                <a:gd name="T4" fmla="*/ 259 w 1022"/>
                <a:gd name="T5" fmla="*/ 1240 h 1283"/>
                <a:gd name="T6" fmla="*/ 236 w 1022"/>
                <a:gd name="T7" fmla="*/ 1208 h 1283"/>
                <a:gd name="T8" fmla="*/ 232 w 1022"/>
                <a:gd name="T9" fmla="*/ 1198 h 1283"/>
                <a:gd name="T10" fmla="*/ 224 w 1022"/>
                <a:gd name="T11" fmla="*/ 1159 h 1283"/>
                <a:gd name="T12" fmla="*/ 222 w 1022"/>
                <a:gd name="T13" fmla="*/ 1107 h 1283"/>
                <a:gd name="T14" fmla="*/ 220 w 1022"/>
                <a:gd name="T15" fmla="*/ 1094 h 1283"/>
                <a:gd name="T16" fmla="*/ 208 w 1022"/>
                <a:gd name="T17" fmla="*/ 1044 h 1283"/>
                <a:gd name="T18" fmla="*/ 194 w 1022"/>
                <a:gd name="T19" fmla="*/ 1001 h 1283"/>
                <a:gd name="T20" fmla="*/ 62 w 1022"/>
                <a:gd name="T21" fmla="*/ 732 h 1283"/>
                <a:gd name="T22" fmla="*/ 36 w 1022"/>
                <a:gd name="T23" fmla="*/ 675 h 1283"/>
                <a:gd name="T24" fmla="*/ 20 w 1022"/>
                <a:gd name="T25" fmla="*/ 631 h 1283"/>
                <a:gd name="T26" fmla="*/ 2 w 1022"/>
                <a:gd name="T27" fmla="*/ 540 h 1283"/>
                <a:gd name="T28" fmla="*/ 0 w 1022"/>
                <a:gd name="T29" fmla="*/ 491 h 1283"/>
                <a:gd name="T30" fmla="*/ 2 w 1022"/>
                <a:gd name="T31" fmla="*/ 441 h 1283"/>
                <a:gd name="T32" fmla="*/ 10 w 1022"/>
                <a:gd name="T33" fmla="*/ 392 h 1283"/>
                <a:gd name="T34" fmla="*/ 22 w 1022"/>
                <a:gd name="T35" fmla="*/ 346 h 1283"/>
                <a:gd name="T36" fmla="*/ 40 w 1022"/>
                <a:gd name="T37" fmla="*/ 301 h 1283"/>
                <a:gd name="T38" fmla="*/ 87 w 1022"/>
                <a:gd name="T39" fmla="*/ 216 h 1283"/>
                <a:gd name="T40" fmla="*/ 149 w 1022"/>
                <a:gd name="T41" fmla="*/ 143 h 1283"/>
                <a:gd name="T42" fmla="*/ 226 w 1022"/>
                <a:gd name="T43" fmla="*/ 85 h 1283"/>
                <a:gd name="T44" fmla="*/ 313 w 1022"/>
                <a:gd name="T45" fmla="*/ 38 h 1283"/>
                <a:gd name="T46" fmla="*/ 384 w 1022"/>
                <a:gd name="T47" fmla="*/ 16 h 1283"/>
                <a:gd name="T48" fmla="*/ 433 w 1022"/>
                <a:gd name="T49" fmla="*/ 6 h 1283"/>
                <a:gd name="T50" fmla="*/ 483 w 1022"/>
                <a:gd name="T51" fmla="*/ 0 h 1283"/>
                <a:gd name="T52" fmla="*/ 510 w 1022"/>
                <a:gd name="T53" fmla="*/ 0 h 1283"/>
                <a:gd name="T54" fmla="*/ 562 w 1022"/>
                <a:gd name="T55" fmla="*/ 2 h 1283"/>
                <a:gd name="T56" fmla="*/ 613 w 1022"/>
                <a:gd name="T57" fmla="*/ 10 h 1283"/>
                <a:gd name="T58" fmla="*/ 661 w 1022"/>
                <a:gd name="T59" fmla="*/ 22 h 1283"/>
                <a:gd name="T60" fmla="*/ 752 w 1022"/>
                <a:gd name="T61" fmla="*/ 58 h 1283"/>
                <a:gd name="T62" fmla="*/ 833 w 1022"/>
                <a:gd name="T63" fmla="*/ 113 h 1283"/>
                <a:gd name="T64" fmla="*/ 904 w 1022"/>
                <a:gd name="T65" fmla="*/ 180 h 1283"/>
                <a:gd name="T66" fmla="*/ 959 w 1022"/>
                <a:gd name="T67" fmla="*/ 257 h 1283"/>
                <a:gd name="T68" fmla="*/ 989 w 1022"/>
                <a:gd name="T69" fmla="*/ 323 h 1283"/>
                <a:gd name="T70" fmla="*/ 1005 w 1022"/>
                <a:gd name="T71" fmla="*/ 370 h 1283"/>
                <a:gd name="T72" fmla="*/ 1016 w 1022"/>
                <a:gd name="T73" fmla="*/ 416 h 1283"/>
                <a:gd name="T74" fmla="*/ 1020 w 1022"/>
                <a:gd name="T75" fmla="*/ 467 h 1283"/>
                <a:gd name="T76" fmla="*/ 1022 w 1022"/>
                <a:gd name="T77" fmla="*/ 491 h 1283"/>
                <a:gd name="T78" fmla="*/ 1011 w 1022"/>
                <a:gd name="T79" fmla="*/ 586 h 1283"/>
                <a:gd name="T80" fmla="*/ 985 w 1022"/>
                <a:gd name="T81" fmla="*/ 675 h 1283"/>
                <a:gd name="T82" fmla="*/ 973 w 1022"/>
                <a:gd name="T83" fmla="*/ 704 h 1283"/>
                <a:gd name="T84" fmla="*/ 957 w 1022"/>
                <a:gd name="T85" fmla="*/ 732 h 1283"/>
                <a:gd name="T86" fmla="*/ 825 w 1022"/>
                <a:gd name="T87" fmla="*/ 1001 h 1283"/>
                <a:gd name="T88" fmla="*/ 803 w 1022"/>
                <a:gd name="T89" fmla="*/ 1078 h 1283"/>
                <a:gd name="T90" fmla="*/ 799 w 1022"/>
                <a:gd name="T91" fmla="*/ 1107 h 1283"/>
                <a:gd name="T92" fmla="*/ 799 w 1022"/>
                <a:gd name="T93" fmla="*/ 1131 h 1283"/>
                <a:gd name="T94" fmla="*/ 791 w 1022"/>
                <a:gd name="T95" fmla="*/ 1186 h 1283"/>
                <a:gd name="T96" fmla="*/ 785 w 1022"/>
                <a:gd name="T97" fmla="*/ 1208 h 1283"/>
                <a:gd name="T98" fmla="*/ 777 w 1022"/>
                <a:gd name="T99" fmla="*/ 1222 h 1283"/>
                <a:gd name="T100" fmla="*/ 750 w 1022"/>
                <a:gd name="T101" fmla="*/ 1250 h 1283"/>
                <a:gd name="T102" fmla="*/ 724 w 1022"/>
                <a:gd name="T103" fmla="*/ 1273 h 1283"/>
                <a:gd name="T104" fmla="*/ 510 w 1022"/>
                <a:gd name="T105" fmla="*/ 1283 h 1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022" h="1283">
                  <a:moveTo>
                    <a:pt x="315" y="1283"/>
                  </a:moveTo>
                  <a:lnTo>
                    <a:pt x="315" y="1283"/>
                  </a:lnTo>
                  <a:lnTo>
                    <a:pt x="297" y="1273"/>
                  </a:lnTo>
                  <a:lnTo>
                    <a:pt x="283" y="1260"/>
                  </a:lnTo>
                  <a:lnTo>
                    <a:pt x="271" y="1250"/>
                  </a:lnTo>
                  <a:lnTo>
                    <a:pt x="259" y="1240"/>
                  </a:lnTo>
                  <a:lnTo>
                    <a:pt x="244" y="1222"/>
                  </a:lnTo>
                  <a:lnTo>
                    <a:pt x="236" y="1208"/>
                  </a:lnTo>
                  <a:lnTo>
                    <a:pt x="236" y="1208"/>
                  </a:lnTo>
                  <a:lnTo>
                    <a:pt x="232" y="1198"/>
                  </a:lnTo>
                  <a:lnTo>
                    <a:pt x="228" y="1186"/>
                  </a:lnTo>
                  <a:lnTo>
                    <a:pt x="224" y="1159"/>
                  </a:lnTo>
                  <a:lnTo>
                    <a:pt x="222" y="1131"/>
                  </a:lnTo>
                  <a:lnTo>
                    <a:pt x="222" y="1107"/>
                  </a:lnTo>
                  <a:lnTo>
                    <a:pt x="222" y="1107"/>
                  </a:lnTo>
                  <a:lnTo>
                    <a:pt x="220" y="1094"/>
                  </a:lnTo>
                  <a:lnTo>
                    <a:pt x="218" y="1078"/>
                  </a:lnTo>
                  <a:lnTo>
                    <a:pt x="208" y="1044"/>
                  </a:lnTo>
                  <a:lnTo>
                    <a:pt x="194" y="1001"/>
                  </a:lnTo>
                  <a:lnTo>
                    <a:pt x="194" y="1001"/>
                  </a:lnTo>
                  <a:lnTo>
                    <a:pt x="62" y="732"/>
                  </a:lnTo>
                  <a:lnTo>
                    <a:pt x="62" y="732"/>
                  </a:lnTo>
                  <a:lnTo>
                    <a:pt x="48" y="704"/>
                  </a:lnTo>
                  <a:lnTo>
                    <a:pt x="36" y="675"/>
                  </a:lnTo>
                  <a:lnTo>
                    <a:pt x="36" y="675"/>
                  </a:lnTo>
                  <a:lnTo>
                    <a:pt x="20" y="631"/>
                  </a:lnTo>
                  <a:lnTo>
                    <a:pt x="8" y="586"/>
                  </a:lnTo>
                  <a:lnTo>
                    <a:pt x="2" y="540"/>
                  </a:lnTo>
                  <a:lnTo>
                    <a:pt x="0" y="491"/>
                  </a:lnTo>
                  <a:lnTo>
                    <a:pt x="0" y="491"/>
                  </a:lnTo>
                  <a:lnTo>
                    <a:pt x="0" y="467"/>
                  </a:lnTo>
                  <a:lnTo>
                    <a:pt x="2" y="441"/>
                  </a:lnTo>
                  <a:lnTo>
                    <a:pt x="6" y="416"/>
                  </a:lnTo>
                  <a:lnTo>
                    <a:pt x="10" y="392"/>
                  </a:lnTo>
                  <a:lnTo>
                    <a:pt x="16" y="370"/>
                  </a:lnTo>
                  <a:lnTo>
                    <a:pt x="22" y="346"/>
                  </a:lnTo>
                  <a:lnTo>
                    <a:pt x="30" y="323"/>
                  </a:lnTo>
                  <a:lnTo>
                    <a:pt x="40" y="301"/>
                  </a:lnTo>
                  <a:lnTo>
                    <a:pt x="62" y="257"/>
                  </a:lnTo>
                  <a:lnTo>
                    <a:pt x="87" y="216"/>
                  </a:lnTo>
                  <a:lnTo>
                    <a:pt x="117" y="180"/>
                  </a:lnTo>
                  <a:lnTo>
                    <a:pt x="149" y="143"/>
                  </a:lnTo>
                  <a:lnTo>
                    <a:pt x="186" y="113"/>
                  </a:lnTo>
                  <a:lnTo>
                    <a:pt x="226" y="85"/>
                  </a:lnTo>
                  <a:lnTo>
                    <a:pt x="269" y="58"/>
                  </a:lnTo>
                  <a:lnTo>
                    <a:pt x="313" y="38"/>
                  </a:lnTo>
                  <a:lnTo>
                    <a:pt x="360" y="22"/>
                  </a:lnTo>
                  <a:lnTo>
                    <a:pt x="384" y="16"/>
                  </a:lnTo>
                  <a:lnTo>
                    <a:pt x="408" y="10"/>
                  </a:lnTo>
                  <a:lnTo>
                    <a:pt x="433" y="6"/>
                  </a:lnTo>
                  <a:lnTo>
                    <a:pt x="459" y="2"/>
                  </a:lnTo>
                  <a:lnTo>
                    <a:pt x="483" y="0"/>
                  </a:lnTo>
                  <a:lnTo>
                    <a:pt x="510" y="0"/>
                  </a:lnTo>
                  <a:lnTo>
                    <a:pt x="510" y="0"/>
                  </a:lnTo>
                  <a:lnTo>
                    <a:pt x="536" y="0"/>
                  </a:lnTo>
                  <a:lnTo>
                    <a:pt x="562" y="2"/>
                  </a:lnTo>
                  <a:lnTo>
                    <a:pt x="586" y="6"/>
                  </a:lnTo>
                  <a:lnTo>
                    <a:pt x="613" y="10"/>
                  </a:lnTo>
                  <a:lnTo>
                    <a:pt x="637" y="16"/>
                  </a:lnTo>
                  <a:lnTo>
                    <a:pt x="661" y="22"/>
                  </a:lnTo>
                  <a:lnTo>
                    <a:pt x="708" y="38"/>
                  </a:lnTo>
                  <a:lnTo>
                    <a:pt x="752" y="58"/>
                  </a:lnTo>
                  <a:lnTo>
                    <a:pt x="795" y="85"/>
                  </a:lnTo>
                  <a:lnTo>
                    <a:pt x="833" y="113"/>
                  </a:lnTo>
                  <a:lnTo>
                    <a:pt x="870" y="143"/>
                  </a:lnTo>
                  <a:lnTo>
                    <a:pt x="904" y="180"/>
                  </a:lnTo>
                  <a:lnTo>
                    <a:pt x="933" y="216"/>
                  </a:lnTo>
                  <a:lnTo>
                    <a:pt x="959" y="257"/>
                  </a:lnTo>
                  <a:lnTo>
                    <a:pt x="981" y="301"/>
                  </a:lnTo>
                  <a:lnTo>
                    <a:pt x="989" y="323"/>
                  </a:lnTo>
                  <a:lnTo>
                    <a:pt x="997" y="346"/>
                  </a:lnTo>
                  <a:lnTo>
                    <a:pt x="1005" y="370"/>
                  </a:lnTo>
                  <a:lnTo>
                    <a:pt x="1011" y="392"/>
                  </a:lnTo>
                  <a:lnTo>
                    <a:pt x="1016" y="416"/>
                  </a:lnTo>
                  <a:lnTo>
                    <a:pt x="1018" y="441"/>
                  </a:lnTo>
                  <a:lnTo>
                    <a:pt x="1020" y="467"/>
                  </a:lnTo>
                  <a:lnTo>
                    <a:pt x="1022" y="491"/>
                  </a:lnTo>
                  <a:lnTo>
                    <a:pt x="1022" y="491"/>
                  </a:lnTo>
                  <a:lnTo>
                    <a:pt x="1020" y="540"/>
                  </a:lnTo>
                  <a:lnTo>
                    <a:pt x="1011" y="586"/>
                  </a:lnTo>
                  <a:lnTo>
                    <a:pt x="1001" y="631"/>
                  </a:lnTo>
                  <a:lnTo>
                    <a:pt x="985" y="675"/>
                  </a:lnTo>
                  <a:lnTo>
                    <a:pt x="985" y="675"/>
                  </a:lnTo>
                  <a:lnTo>
                    <a:pt x="973" y="704"/>
                  </a:lnTo>
                  <a:lnTo>
                    <a:pt x="957" y="732"/>
                  </a:lnTo>
                  <a:lnTo>
                    <a:pt x="957" y="732"/>
                  </a:lnTo>
                  <a:lnTo>
                    <a:pt x="825" y="1001"/>
                  </a:lnTo>
                  <a:lnTo>
                    <a:pt x="825" y="1001"/>
                  </a:lnTo>
                  <a:lnTo>
                    <a:pt x="813" y="1044"/>
                  </a:lnTo>
                  <a:lnTo>
                    <a:pt x="803" y="1078"/>
                  </a:lnTo>
                  <a:lnTo>
                    <a:pt x="801" y="1094"/>
                  </a:lnTo>
                  <a:lnTo>
                    <a:pt x="799" y="1107"/>
                  </a:lnTo>
                  <a:lnTo>
                    <a:pt x="799" y="1107"/>
                  </a:lnTo>
                  <a:lnTo>
                    <a:pt x="799" y="1131"/>
                  </a:lnTo>
                  <a:lnTo>
                    <a:pt x="797" y="1159"/>
                  </a:lnTo>
                  <a:lnTo>
                    <a:pt x="791" y="1186"/>
                  </a:lnTo>
                  <a:lnTo>
                    <a:pt x="789" y="1198"/>
                  </a:lnTo>
                  <a:lnTo>
                    <a:pt x="785" y="1208"/>
                  </a:lnTo>
                  <a:lnTo>
                    <a:pt x="785" y="1208"/>
                  </a:lnTo>
                  <a:lnTo>
                    <a:pt x="777" y="1222"/>
                  </a:lnTo>
                  <a:lnTo>
                    <a:pt x="761" y="1240"/>
                  </a:lnTo>
                  <a:lnTo>
                    <a:pt x="750" y="1250"/>
                  </a:lnTo>
                  <a:lnTo>
                    <a:pt x="738" y="1260"/>
                  </a:lnTo>
                  <a:lnTo>
                    <a:pt x="724" y="1273"/>
                  </a:lnTo>
                  <a:lnTo>
                    <a:pt x="706" y="1283"/>
                  </a:lnTo>
                  <a:lnTo>
                    <a:pt x="510" y="1283"/>
                  </a:lnTo>
                  <a:lnTo>
                    <a:pt x="315" y="1283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209"/>
            <p:cNvSpPr>
              <a:spLocks/>
            </p:cNvSpPr>
            <p:nvPr/>
          </p:nvSpPr>
          <p:spPr bwMode="auto">
            <a:xfrm>
              <a:off x="3769519" y="623888"/>
              <a:ext cx="1622425" cy="2036763"/>
            </a:xfrm>
            <a:custGeom>
              <a:avLst/>
              <a:gdLst>
                <a:gd name="T0" fmla="*/ 510 w 1022"/>
                <a:gd name="T1" fmla="*/ 0 h 1283"/>
                <a:gd name="T2" fmla="*/ 459 w 1022"/>
                <a:gd name="T3" fmla="*/ 2 h 1283"/>
                <a:gd name="T4" fmla="*/ 408 w 1022"/>
                <a:gd name="T5" fmla="*/ 10 h 1283"/>
                <a:gd name="T6" fmla="*/ 360 w 1022"/>
                <a:gd name="T7" fmla="*/ 22 h 1283"/>
                <a:gd name="T8" fmla="*/ 267 w 1022"/>
                <a:gd name="T9" fmla="*/ 58 h 1283"/>
                <a:gd name="T10" fmla="*/ 186 w 1022"/>
                <a:gd name="T11" fmla="*/ 111 h 1283"/>
                <a:gd name="T12" fmla="*/ 117 w 1022"/>
                <a:gd name="T13" fmla="*/ 178 h 1283"/>
                <a:gd name="T14" fmla="*/ 60 w 1022"/>
                <a:gd name="T15" fmla="*/ 257 h 1283"/>
                <a:gd name="T16" fmla="*/ 30 w 1022"/>
                <a:gd name="T17" fmla="*/ 323 h 1283"/>
                <a:gd name="T18" fmla="*/ 16 w 1022"/>
                <a:gd name="T19" fmla="*/ 368 h 1283"/>
                <a:gd name="T20" fmla="*/ 4 w 1022"/>
                <a:gd name="T21" fmla="*/ 416 h 1283"/>
                <a:gd name="T22" fmla="*/ 0 w 1022"/>
                <a:gd name="T23" fmla="*/ 467 h 1283"/>
                <a:gd name="T24" fmla="*/ 0 w 1022"/>
                <a:gd name="T25" fmla="*/ 491 h 1283"/>
                <a:gd name="T26" fmla="*/ 8 w 1022"/>
                <a:gd name="T27" fmla="*/ 586 h 1283"/>
                <a:gd name="T28" fmla="*/ 34 w 1022"/>
                <a:gd name="T29" fmla="*/ 675 h 1283"/>
                <a:gd name="T30" fmla="*/ 48 w 1022"/>
                <a:gd name="T31" fmla="*/ 704 h 1283"/>
                <a:gd name="T32" fmla="*/ 62 w 1022"/>
                <a:gd name="T33" fmla="*/ 732 h 1283"/>
                <a:gd name="T34" fmla="*/ 194 w 1022"/>
                <a:gd name="T35" fmla="*/ 1003 h 1283"/>
                <a:gd name="T36" fmla="*/ 216 w 1022"/>
                <a:gd name="T37" fmla="*/ 1078 h 1283"/>
                <a:gd name="T38" fmla="*/ 220 w 1022"/>
                <a:gd name="T39" fmla="*/ 1109 h 1283"/>
                <a:gd name="T40" fmla="*/ 222 w 1022"/>
                <a:gd name="T41" fmla="*/ 1133 h 1283"/>
                <a:gd name="T42" fmla="*/ 228 w 1022"/>
                <a:gd name="T43" fmla="*/ 1186 h 1283"/>
                <a:gd name="T44" fmla="*/ 236 w 1022"/>
                <a:gd name="T45" fmla="*/ 1208 h 1283"/>
                <a:gd name="T46" fmla="*/ 244 w 1022"/>
                <a:gd name="T47" fmla="*/ 1222 h 1283"/>
                <a:gd name="T48" fmla="*/ 269 w 1022"/>
                <a:gd name="T49" fmla="*/ 1252 h 1283"/>
                <a:gd name="T50" fmla="*/ 297 w 1022"/>
                <a:gd name="T51" fmla="*/ 1273 h 1283"/>
                <a:gd name="T52" fmla="*/ 510 w 1022"/>
                <a:gd name="T53" fmla="*/ 1283 h 1283"/>
                <a:gd name="T54" fmla="*/ 706 w 1022"/>
                <a:gd name="T55" fmla="*/ 1283 h 1283"/>
                <a:gd name="T56" fmla="*/ 738 w 1022"/>
                <a:gd name="T57" fmla="*/ 1262 h 1283"/>
                <a:gd name="T58" fmla="*/ 761 w 1022"/>
                <a:gd name="T59" fmla="*/ 1240 h 1283"/>
                <a:gd name="T60" fmla="*/ 785 w 1022"/>
                <a:gd name="T61" fmla="*/ 1208 h 1283"/>
                <a:gd name="T62" fmla="*/ 789 w 1022"/>
                <a:gd name="T63" fmla="*/ 1198 h 1283"/>
                <a:gd name="T64" fmla="*/ 797 w 1022"/>
                <a:gd name="T65" fmla="*/ 1159 h 1283"/>
                <a:gd name="T66" fmla="*/ 799 w 1022"/>
                <a:gd name="T67" fmla="*/ 1109 h 1283"/>
                <a:gd name="T68" fmla="*/ 801 w 1022"/>
                <a:gd name="T69" fmla="*/ 1094 h 1283"/>
                <a:gd name="T70" fmla="*/ 813 w 1022"/>
                <a:gd name="T71" fmla="*/ 1044 h 1283"/>
                <a:gd name="T72" fmla="*/ 825 w 1022"/>
                <a:gd name="T73" fmla="*/ 1003 h 1283"/>
                <a:gd name="T74" fmla="*/ 957 w 1022"/>
                <a:gd name="T75" fmla="*/ 732 h 1283"/>
                <a:gd name="T76" fmla="*/ 985 w 1022"/>
                <a:gd name="T77" fmla="*/ 675 h 1283"/>
                <a:gd name="T78" fmla="*/ 1001 w 1022"/>
                <a:gd name="T79" fmla="*/ 631 h 1283"/>
                <a:gd name="T80" fmla="*/ 1020 w 1022"/>
                <a:gd name="T81" fmla="*/ 540 h 1283"/>
                <a:gd name="T82" fmla="*/ 1022 w 1022"/>
                <a:gd name="T83" fmla="*/ 491 h 1283"/>
                <a:gd name="T84" fmla="*/ 1020 w 1022"/>
                <a:gd name="T85" fmla="*/ 441 h 1283"/>
                <a:gd name="T86" fmla="*/ 1011 w 1022"/>
                <a:gd name="T87" fmla="*/ 392 h 1283"/>
                <a:gd name="T88" fmla="*/ 999 w 1022"/>
                <a:gd name="T89" fmla="*/ 346 h 1283"/>
                <a:gd name="T90" fmla="*/ 981 w 1022"/>
                <a:gd name="T91" fmla="*/ 301 h 1283"/>
                <a:gd name="T92" fmla="*/ 935 w 1022"/>
                <a:gd name="T93" fmla="*/ 216 h 1283"/>
                <a:gd name="T94" fmla="*/ 872 w 1022"/>
                <a:gd name="T95" fmla="*/ 143 h 1283"/>
                <a:gd name="T96" fmla="*/ 795 w 1022"/>
                <a:gd name="T97" fmla="*/ 82 h 1283"/>
                <a:gd name="T98" fmla="*/ 708 w 1022"/>
                <a:gd name="T99" fmla="*/ 38 h 1283"/>
                <a:gd name="T100" fmla="*/ 637 w 1022"/>
                <a:gd name="T101" fmla="*/ 14 h 1283"/>
                <a:gd name="T102" fmla="*/ 586 w 1022"/>
                <a:gd name="T103" fmla="*/ 6 h 1283"/>
                <a:gd name="T104" fmla="*/ 536 w 1022"/>
                <a:gd name="T105" fmla="*/ 0 h 1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022" h="1283">
                  <a:moveTo>
                    <a:pt x="510" y="0"/>
                  </a:moveTo>
                  <a:lnTo>
                    <a:pt x="510" y="0"/>
                  </a:lnTo>
                  <a:lnTo>
                    <a:pt x="483" y="0"/>
                  </a:lnTo>
                  <a:lnTo>
                    <a:pt x="459" y="2"/>
                  </a:lnTo>
                  <a:lnTo>
                    <a:pt x="433" y="6"/>
                  </a:lnTo>
                  <a:lnTo>
                    <a:pt x="408" y="10"/>
                  </a:lnTo>
                  <a:lnTo>
                    <a:pt x="384" y="14"/>
                  </a:lnTo>
                  <a:lnTo>
                    <a:pt x="360" y="22"/>
                  </a:lnTo>
                  <a:lnTo>
                    <a:pt x="311" y="38"/>
                  </a:lnTo>
                  <a:lnTo>
                    <a:pt x="267" y="58"/>
                  </a:lnTo>
                  <a:lnTo>
                    <a:pt x="226" y="82"/>
                  </a:lnTo>
                  <a:lnTo>
                    <a:pt x="186" y="111"/>
                  </a:lnTo>
                  <a:lnTo>
                    <a:pt x="149" y="143"/>
                  </a:lnTo>
                  <a:lnTo>
                    <a:pt x="117" y="178"/>
                  </a:lnTo>
                  <a:lnTo>
                    <a:pt x="87" y="216"/>
                  </a:lnTo>
                  <a:lnTo>
                    <a:pt x="60" y="257"/>
                  </a:lnTo>
                  <a:lnTo>
                    <a:pt x="40" y="301"/>
                  </a:lnTo>
                  <a:lnTo>
                    <a:pt x="30" y="323"/>
                  </a:lnTo>
                  <a:lnTo>
                    <a:pt x="22" y="346"/>
                  </a:lnTo>
                  <a:lnTo>
                    <a:pt x="16" y="368"/>
                  </a:lnTo>
                  <a:lnTo>
                    <a:pt x="10" y="392"/>
                  </a:lnTo>
                  <a:lnTo>
                    <a:pt x="4" y="416"/>
                  </a:lnTo>
                  <a:lnTo>
                    <a:pt x="2" y="441"/>
                  </a:lnTo>
                  <a:lnTo>
                    <a:pt x="0" y="467"/>
                  </a:lnTo>
                  <a:lnTo>
                    <a:pt x="0" y="491"/>
                  </a:lnTo>
                  <a:lnTo>
                    <a:pt x="0" y="491"/>
                  </a:lnTo>
                  <a:lnTo>
                    <a:pt x="2" y="540"/>
                  </a:lnTo>
                  <a:lnTo>
                    <a:pt x="8" y="586"/>
                  </a:lnTo>
                  <a:lnTo>
                    <a:pt x="20" y="631"/>
                  </a:lnTo>
                  <a:lnTo>
                    <a:pt x="34" y="675"/>
                  </a:lnTo>
                  <a:lnTo>
                    <a:pt x="34" y="675"/>
                  </a:lnTo>
                  <a:lnTo>
                    <a:pt x="48" y="704"/>
                  </a:lnTo>
                  <a:lnTo>
                    <a:pt x="62" y="732"/>
                  </a:lnTo>
                  <a:lnTo>
                    <a:pt x="62" y="732"/>
                  </a:lnTo>
                  <a:lnTo>
                    <a:pt x="194" y="1003"/>
                  </a:lnTo>
                  <a:lnTo>
                    <a:pt x="194" y="1003"/>
                  </a:lnTo>
                  <a:lnTo>
                    <a:pt x="208" y="1044"/>
                  </a:lnTo>
                  <a:lnTo>
                    <a:pt x="216" y="1078"/>
                  </a:lnTo>
                  <a:lnTo>
                    <a:pt x="220" y="1094"/>
                  </a:lnTo>
                  <a:lnTo>
                    <a:pt x="220" y="1109"/>
                  </a:lnTo>
                  <a:lnTo>
                    <a:pt x="220" y="1109"/>
                  </a:lnTo>
                  <a:lnTo>
                    <a:pt x="222" y="1133"/>
                  </a:lnTo>
                  <a:lnTo>
                    <a:pt x="224" y="1159"/>
                  </a:lnTo>
                  <a:lnTo>
                    <a:pt x="228" y="1186"/>
                  </a:lnTo>
                  <a:lnTo>
                    <a:pt x="232" y="1198"/>
                  </a:lnTo>
                  <a:lnTo>
                    <a:pt x="236" y="1208"/>
                  </a:lnTo>
                  <a:lnTo>
                    <a:pt x="236" y="1208"/>
                  </a:lnTo>
                  <a:lnTo>
                    <a:pt x="244" y="1222"/>
                  </a:lnTo>
                  <a:lnTo>
                    <a:pt x="259" y="1240"/>
                  </a:lnTo>
                  <a:lnTo>
                    <a:pt x="269" y="1252"/>
                  </a:lnTo>
                  <a:lnTo>
                    <a:pt x="283" y="1262"/>
                  </a:lnTo>
                  <a:lnTo>
                    <a:pt x="297" y="1273"/>
                  </a:lnTo>
                  <a:lnTo>
                    <a:pt x="313" y="1283"/>
                  </a:lnTo>
                  <a:lnTo>
                    <a:pt x="510" y="1283"/>
                  </a:lnTo>
                  <a:lnTo>
                    <a:pt x="706" y="1283"/>
                  </a:lnTo>
                  <a:lnTo>
                    <a:pt x="706" y="1283"/>
                  </a:lnTo>
                  <a:lnTo>
                    <a:pt x="724" y="1273"/>
                  </a:lnTo>
                  <a:lnTo>
                    <a:pt x="738" y="1262"/>
                  </a:lnTo>
                  <a:lnTo>
                    <a:pt x="750" y="1252"/>
                  </a:lnTo>
                  <a:lnTo>
                    <a:pt x="761" y="1240"/>
                  </a:lnTo>
                  <a:lnTo>
                    <a:pt x="777" y="1222"/>
                  </a:lnTo>
                  <a:lnTo>
                    <a:pt x="785" y="1208"/>
                  </a:lnTo>
                  <a:lnTo>
                    <a:pt x="785" y="1208"/>
                  </a:lnTo>
                  <a:lnTo>
                    <a:pt x="789" y="1198"/>
                  </a:lnTo>
                  <a:lnTo>
                    <a:pt x="793" y="1186"/>
                  </a:lnTo>
                  <a:lnTo>
                    <a:pt x="797" y="1159"/>
                  </a:lnTo>
                  <a:lnTo>
                    <a:pt x="799" y="1133"/>
                  </a:lnTo>
                  <a:lnTo>
                    <a:pt x="799" y="1109"/>
                  </a:lnTo>
                  <a:lnTo>
                    <a:pt x="799" y="1109"/>
                  </a:lnTo>
                  <a:lnTo>
                    <a:pt x="801" y="1094"/>
                  </a:lnTo>
                  <a:lnTo>
                    <a:pt x="803" y="1078"/>
                  </a:lnTo>
                  <a:lnTo>
                    <a:pt x="813" y="1044"/>
                  </a:lnTo>
                  <a:lnTo>
                    <a:pt x="825" y="1003"/>
                  </a:lnTo>
                  <a:lnTo>
                    <a:pt x="825" y="1003"/>
                  </a:lnTo>
                  <a:lnTo>
                    <a:pt x="957" y="732"/>
                  </a:lnTo>
                  <a:lnTo>
                    <a:pt x="957" y="732"/>
                  </a:lnTo>
                  <a:lnTo>
                    <a:pt x="973" y="704"/>
                  </a:lnTo>
                  <a:lnTo>
                    <a:pt x="985" y="675"/>
                  </a:lnTo>
                  <a:lnTo>
                    <a:pt x="985" y="675"/>
                  </a:lnTo>
                  <a:lnTo>
                    <a:pt x="1001" y="631"/>
                  </a:lnTo>
                  <a:lnTo>
                    <a:pt x="1011" y="586"/>
                  </a:lnTo>
                  <a:lnTo>
                    <a:pt x="1020" y="540"/>
                  </a:lnTo>
                  <a:lnTo>
                    <a:pt x="1022" y="491"/>
                  </a:lnTo>
                  <a:lnTo>
                    <a:pt x="1022" y="491"/>
                  </a:lnTo>
                  <a:lnTo>
                    <a:pt x="1022" y="467"/>
                  </a:lnTo>
                  <a:lnTo>
                    <a:pt x="1020" y="441"/>
                  </a:lnTo>
                  <a:lnTo>
                    <a:pt x="1016" y="416"/>
                  </a:lnTo>
                  <a:lnTo>
                    <a:pt x="1011" y="392"/>
                  </a:lnTo>
                  <a:lnTo>
                    <a:pt x="1005" y="368"/>
                  </a:lnTo>
                  <a:lnTo>
                    <a:pt x="999" y="346"/>
                  </a:lnTo>
                  <a:lnTo>
                    <a:pt x="991" y="323"/>
                  </a:lnTo>
                  <a:lnTo>
                    <a:pt x="981" y="301"/>
                  </a:lnTo>
                  <a:lnTo>
                    <a:pt x="959" y="257"/>
                  </a:lnTo>
                  <a:lnTo>
                    <a:pt x="935" y="216"/>
                  </a:lnTo>
                  <a:lnTo>
                    <a:pt x="904" y="178"/>
                  </a:lnTo>
                  <a:lnTo>
                    <a:pt x="872" y="143"/>
                  </a:lnTo>
                  <a:lnTo>
                    <a:pt x="835" y="111"/>
                  </a:lnTo>
                  <a:lnTo>
                    <a:pt x="795" y="82"/>
                  </a:lnTo>
                  <a:lnTo>
                    <a:pt x="752" y="58"/>
                  </a:lnTo>
                  <a:lnTo>
                    <a:pt x="708" y="38"/>
                  </a:lnTo>
                  <a:lnTo>
                    <a:pt x="661" y="22"/>
                  </a:lnTo>
                  <a:lnTo>
                    <a:pt x="637" y="14"/>
                  </a:lnTo>
                  <a:lnTo>
                    <a:pt x="613" y="10"/>
                  </a:lnTo>
                  <a:lnTo>
                    <a:pt x="586" y="6"/>
                  </a:lnTo>
                  <a:lnTo>
                    <a:pt x="562" y="2"/>
                  </a:lnTo>
                  <a:lnTo>
                    <a:pt x="536" y="0"/>
                  </a:lnTo>
                  <a:lnTo>
                    <a:pt x="51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210"/>
            <p:cNvSpPr>
              <a:spLocks noEditPoints="1"/>
            </p:cNvSpPr>
            <p:nvPr/>
          </p:nvSpPr>
          <p:spPr bwMode="auto">
            <a:xfrm>
              <a:off x="3769519" y="623888"/>
              <a:ext cx="1622425" cy="2036763"/>
            </a:xfrm>
            <a:custGeom>
              <a:avLst/>
              <a:gdLst>
                <a:gd name="T0" fmla="*/ 283 w 1022"/>
                <a:gd name="T1" fmla="*/ 1260 h 1283"/>
                <a:gd name="T2" fmla="*/ 236 w 1022"/>
                <a:gd name="T3" fmla="*/ 1206 h 1283"/>
                <a:gd name="T4" fmla="*/ 224 w 1022"/>
                <a:gd name="T5" fmla="*/ 1159 h 1283"/>
                <a:gd name="T6" fmla="*/ 220 w 1022"/>
                <a:gd name="T7" fmla="*/ 1094 h 1283"/>
                <a:gd name="T8" fmla="*/ 194 w 1022"/>
                <a:gd name="T9" fmla="*/ 1001 h 1283"/>
                <a:gd name="T10" fmla="*/ 36 w 1022"/>
                <a:gd name="T11" fmla="*/ 673 h 1283"/>
                <a:gd name="T12" fmla="*/ 2 w 1022"/>
                <a:gd name="T13" fmla="*/ 540 h 1283"/>
                <a:gd name="T14" fmla="*/ 4 w 1022"/>
                <a:gd name="T15" fmla="*/ 443 h 1283"/>
                <a:gd name="T16" fmla="*/ 24 w 1022"/>
                <a:gd name="T17" fmla="*/ 346 h 1283"/>
                <a:gd name="T18" fmla="*/ 89 w 1022"/>
                <a:gd name="T19" fmla="*/ 218 h 1283"/>
                <a:gd name="T20" fmla="*/ 226 w 1022"/>
                <a:gd name="T21" fmla="*/ 85 h 1283"/>
                <a:gd name="T22" fmla="*/ 384 w 1022"/>
                <a:gd name="T23" fmla="*/ 16 h 1283"/>
                <a:gd name="T24" fmla="*/ 483 w 1022"/>
                <a:gd name="T25" fmla="*/ 2 h 1283"/>
                <a:gd name="T26" fmla="*/ 562 w 1022"/>
                <a:gd name="T27" fmla="*/ 4 h 1283"/>
                <a:gd name="T28" fmla="*/ 661 w 1022"/>
                <a:gd name="T29" fmla="*/ 22 h 1283"/>
                <a:gd name="T30" fmla="*/ 833 w 1022"/>
                <a:gd name="T31" fmla="*/ 113 h 1283"/>
                <a:gd name="T32" fmla="*/ 959 w 1022"/>
                <a:gd name="T33" fmla="*/ 259 h 1283"/>
                <a:gd name="T34" fmla="*/ 1003 w 1022"/>
                <a:gd name="T35" fmla="*/ 370 h 1283"/>
                <a:gd name="T36" fmla="*/ 1020 w 1022"/>
                <a:gd name="T37" fmla="*/ 467 h 1283"/>
                <a:gd name="T38" fmla="*/ 1011 w 1022"/>
                <a:gd name="T39" fmla="*/ 586 h 1283"/>
                <a:gd name="T40" fmla="*/ 971 w 1022"/>
                <a:gd name="T41" fmla="*/ 704 h 1283"/>
                <a:gd name="T42" fmla="*/ 825 w 1022"/>
                <a:gd name="T43" fmla="*/ 1001 h 1283"/>
                <a:gd name="T44" fmla="*/ 799 w 1022"/>
                <a:gd name="T45" fmla="*/ 1107 h 1283"/>
                <a:gd name="T46" fmla="*/ 791 w 1022"/>
                <a:gd name="T47" fmla="*/ 1186 h 1283"/>
                <a:gd name="T48" fmla="*/ 777 w 1022"/>
                <a:gd name="T49" fmla="*/ 1220 h 1283"/>
                <a:gd name="T50" fmla="*/ 722 w 1022"/>
                <a:gd name="T51" fmla="*/ 1271 h 1283"/>
                <a:gd name="T52" fmla="*/ 510 w 1022"/>
                <a:gd name="T53" fmla="*/ 0 h 1283"/>
                <a:gd name="T54" fmla="*/ 433 w 1022"/>
                <a:gd name="T55" fmla="*/ 6 h 1283"/>
                <a:gd name="T56" fmla="*/ 313 w 1022"/>
                <a:gd name="T57" fmla="*/ 38 h 1283"/>
                <a:gd name="T58" fmla="*/ 149 w 1022"/>
                <a:gd name="T59" fmla="*/ 143 h 1283"/>
                <a:gd name="T60" fmla="*/ 40 w 1022"/>
                <a:gd name="T61" fmla="*/ 301 h 1283"/>
                <a:gd name="T62" fmla="*/ 10 w 1022"/>
                <a:gd name="T63" fmla="*/ 392 h 1283"/>
                <a:gd name="T64" fmla="*/ 0 w 1022"/>
                <a:gd name="T65" fmla="*/ 491 h 1283"/>
                <a:gd name="T66" fmla="*/ 20 w 1022"/>
                <a:gd name="T67" fmla="*/ 631 h 1283"/>
                <a:gd name="T68" fmla="*/ 62 w 1022"/>
                <a:gd name="T69" fmla="*/ 732 h 1283"/>
                <a:gd name="T70" fmla="*/ 208 w 1022"/>
                <a:gd name="T71" fmla="*/ 1044 h 1283"/>
                <a:gd name="T72" fmla="*/ 222 w 1022"/>
                <a:gd name="T73" fmla="*/ 1107 h 1283"/>
                <a:gd name="T74" fmla="*/ 232 w 1022"/>
                <a:gd name="T75" fmla="*/ 1198 h 1283"/>
                <a:gd name="T76" fmla="*/ 259 w 1022"/>
                <a:gd name="T77" fmla="*/ 1240 h 1283"/>
                <a:gd name="T78" fmla="*/ 315 w 1022"/>
                <a:gd name="T79" fmla="*/ 1283 h 1283"/>
                <a:gd name="T80" fmla="*/ 724 w 1022"/>
                <a:gd name="T81" fmla="*/ 1273 h 1283"/>
                <a:gd name="T82" fmla="*/ 777 w 1022"/>
                <a:gd name="T83" fmla="*/ 1222 h 1283"/>
                <a:gd name="T84" fmla="*/ 791 w 1022"/>
                <a:gd name="T85" fmla="*/ 1186 h 1283"/>
                <a:gd name="T86" fmla="*/ 799 w 1022"/>
                <a:gd name="T87" fmla="*/ 1107 h 1283"/>
                <a:gd name="T88" fmla="*/ 825 w 1022"/>
                <a:gd name="T89" fmla="*/ 1001 h 1283"/>
                <a:gd name="T90" fmla="*/ 973 w 1022"/>
                <a:gd name="T91" fmla="*/ 704 h 1283"/>
                <a:gd name="T92" fmla="*/ 1011 w 1022"/>
                <a:gd name="T93" fmla="*/ 586 h 1283"/>
                <a:gd name="T94" fmla="*/ 1020 w 1022"/>
                <a:gd name="T95" fmla="*/ 467 h 1283"/>
                <a:gd name="T96" fmla="*/ 1005 w 1022"/>
                <a:gd name="T97" fmla="*/ 370 h 1283"/>
                <a:gd name="T98" fmla="*/ 959 w 1022"/>
                <a:gd name="T99" fmla="*/ 257 h 1283"/>
                <a:gd name="T100" fmla="*/ 833 w 1022"/>
                <a:gd name="T101" fmla="*/ 113 h 1283"/>
                <a:gd name="T102" fmla="*/ 661 w 1022"/>
                <a:gd name="T103" fmla="*/ 22 h 1283"/>
                <a:gd name="T104" fmla="*/ 562 w 1022"/>
                <a:gd name="T105" fmla="*/ 2 h 1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022" h="1283">
                  <a:moveTo>
                    <a:pt x="315" y="1281"/>
                  </a:moveTo>
                  <a:lnTo>
                    <a:pt x="315" y="1281"/>
                  </a:lnTo>
                  <a:lnTo>
                    <a:pt x="297" y="1271"/>
                  </a:lnTo>
                  <a:lnTo>
                    <a:pt x="283" y="1260"/>
                  </a:lnTo>
                  <a:lnTo>
                    <a:pt x="271" y="1250"/>
                  </a:lnTo>
                  <a:lnTo>
                    <a:pt x="261" y="1240"/>
                  </a:lnTo>
                  <a:lnTo>
                    <a:pt x="244" y="1220"/>
                  </a:lnTo>
                  <a:lnTo>
                    <a:pt x="236" y="1206"/>
                  </a:lnTo>
                  <a:lnTo>
                    <a:pt x="236" y="1206"/>
                  </a:lnTo>
                  <a:lnTo>
                    <a:pt x="232" y="1196"/>
                  </a:lnTo>
                  <a:lnTo>
                    <a:pt x="228" y="1186"/>
                  </a:lnTo>
                  <a:lnTo>
                    <a:pt x="224" y="1159"/>
                  </a:lnTo>
                  <a:lnTo>
                    <a:pt x="222" y="1131"/>
                  </a:lnTo>
                  <a:lnTo>
                    <a:pt x="222" y="1107"/>
                  </a:lnTo>
                  <a:lnTo>
                    <a:pt x="222" y="1107"/>
                  </a:lnTo>
                  <a:lnTo>
                    <a:pt x="220" y="1094"/>
                  </a:lnTo>
                  <a:lnTo>
                    <a:pt x="218" y="1078"/>
                  </a:lnTo>
                  <a:lnTo>
                    <a:pt x="208" y="1042"/>
                  </a:lnTo>
                  <a:lnTo>
                    <a:pt x="194" y="1001"/>
                  </a:lnTo>
                  <a:lnTo>
                    <a:pt x="194" y="1001"/>
                  </a:lnTo>
                  <a:lnTo>
                    <a:pt x="64" y="730"/>
                  </a:lnTo>
                  <a:lnTo>
                    <a:pt x="64" y="730"/>
                  </a:lnTo>
                  <a:lnTo>
                    <a:pt x="48" y="704"/>
                  </a:lnTo>
                  <a:lnTo>
                    <a:pt x="36" y="673"/>
                  </a:lnTo>
                  <a:lnTo>
                    <a:pt x="36" y="673"/>
                  </a:lnTo>
                  <a:lnTo>
                    <a:pt x="20" y="631"/>
                  </a:lnTo>
                  <a:lnTo>
                    <a:pt x="10" y="586"/>
                  </a:lnTo>
                  <a:lnTo>
                    <a:pt x="2" y="540"/>
                  </a:lnTo>
                  <a:lnTo>
                    <a:pt x="0" y="491"/>
                  </a:lnTo>
                  <a:lnTo>
                    <a:pt x="0" y="491"/>
                  </a:lnTo>
                  <a:lnTo>
                    <a:pt x="2" y="467"/>
                  </a:lnTo>
                  <a:lnTo>
                    <a:pt x="4" y="443"/>
                  </a:lnTo>
                  <a:lnTo>
                    <a:pt x="6" y="416"/>
                  </a:lnTo>
                  <a:lnTo>
                    <a:pt x="10" y="392"/>
                  </a:lnTo>
                  <a:lnTo>
                    <a:pt x="16" y="370"/>
                  </a:lnTo>
                  <a:lnTo>
                    <a:pt x="24" y="346"/>
                  </a:lnTo>
                  <a:lnTo>
                    <a:pt x="32" y="323"/>
                  </a:lnTo>
                  <a:lnTo>
                    <a:pt x="40" y="301"/>
                  </a:lnTo>
                  <a:lnTo>
                    <a:pt x="62" y="259"/>
                  </a:lnTo>
                  <a:lnTo>
                    <a:pt x="89" y="218"/>
                  </a:lnTo>
                  <a:lnTo>
                    <a:pt x="117" y="180"/>
                  </a:lnTo>
                  <a:lnTo>
                    <a:pt x="151" y="145"/>
                  </a:lnTo>
                  <a:lnTo>
                    <a:pt x="186" y="113"/>
                  </a:lnTo>
                  <a:lnTo>
                    <a:pt x="226" y="85"/>
                  </a:lnTo>
                  <a:lnTo>
                    <a:pt x="269" y="60"/>
                  </a:lnTo>
                  <a:lnTo>
                    <a:pt x="313" y="38"/>
                  </a:lnTo>
                  <a:lnTo>
                    <a:pt x="360" y="22"/>
                  </a:lnTo>
                  <a:lnTo>
                    <a:pt x="384" y="16"/>
                  </a:lnTo>
                  <a:lnTo>
                    <a:pt x="408" y="10"/>
                  </a:lnTo>
                  <a:lnTo>
                    <a:pt x="433" y="6"/>
                  </a:lnTo>
                  <a:lnTo>
                    <a:pt x="459" y="4"/>
                  </a:lnTo>
                  <a:lnTo>
                    <a:pt x="483" y="2"/>
                  </a:lnTo>
                  <a:lnTo>
                    <a:pt x="510" y="0"/>
                  </a:lnTo>
                  <a:lnTo>
                    <a:pt x="510" y="0"/>
                  </a:lnTo>
                  <a:lnTo>
                    <a:pt x="536" y="2"/>
                  </a:lnTo>
                  <a:lnTo>
                    <a:pt x="562" y="4"/>
                  </a:lnTo>
                  <a:lnTo>
                    <a:pt x="586" y="6"/>
                  </a:lnTo>
                  <a:lnTo>
                    <a:pt x="613" y="10"/>
                  </a:lnTo>
                  <a:lnTo>
                    <a:pt x="637" y="16"/>
                  </a:lnTo>
                  <a:lnTo>
                    <a:pt x="661" y="22"/>
                  </a:lnTo>
                  <a:lnTo>
                    <a:pt x="708" y="38"/>
                  </a:lnTo>
                  <a:lnTo>
                    <a:pt x="752" y="60"/>
                  </a:lnTo>
                  <a:lnTo>
                    <a:pt x="795" y="85"/>
                  </a:lnTo>
                  <a:lnTo>
                    <a:pt x="833" y="113"/>
                  </a:lnTo>
                  <a:lnTo>
                    <a:pt x="870" y="145"/>
                  </a:lnTo>
                  <a:lnTo>
                    <a:pt x="902" y="180"/>
                  </a:lnTo>
                  <a:lnTo>
                    <a:pt x="933" y="218"/>
                  </a:lnTo>
                  <a:lnTo>
                    <a:pt x="959" y="259"/>
                  </a:lnTo>
                  <a:lnTo>
                    <a:pt x="979" y="301"/>
                  </a:lnTo>
                  <a:lnTo>
                    <a:pt x="989" y="323"/>
                  </a:lnTo>
                  <a:lnTo>
                    <a:pt x="997" y="346"/>
                  </a:lnTo>
                  <a:lnTo>
                    <a:pt x="1003" y="370"/>
                  </a:lnTo>
                  <a:lnTo>
                    <a:pt x="1009" y="392"/>
                  </a:lnTo>
                  <a:lnTo>
                    <a:pt x="1016" y="416"/>
                  </a:lnTo>
                  <a:lnTo>
                    <a:pt x="1018" y="443"/>
                  </a:lnTo>
                  <a:lnTo>
                    <a:pt x="1020" y="467"/>
                  </a:lnTo>
                  <a:lnTo>
                    <a:pt x="1020" y="491"/>
                  </a:lnTo>
                  <a:lnTo>
                    <a:pt x="1020" y="491"/>
                  </a:lnTo>
                  <a:lnTo>
                    <a:pt x="1018" y="540"/>
                  </a:lnTo>
                  <a:lnTo>
                    <a:pt x="1011" y="586"/>
                  </a:lnTo>
                  <a:lnTo>
                    <a:pt x="999" y="631"/>
                  </a:lnTo>
                  <a:lnTo>
                    <a:pt x="985" y="673"/>
                  </a:lnTo>
                  <a:lnTo>
                    <a:pt x="985" y="673"/>
                  </a:lnTo>
                  <a:lnTo>
                    <a:pt x="971" y="704"/>
                  </a:lnTo>
                  <a:lnTo>
                    <a:pt x="957" y="730"/>
                  </a:lnTo>
                  <a:lnTo>
                    <a:pt x="957" y="730"/>
                  </a:lnTo>
                  <a:lnTo>
                    <a:pt x="825" y="1001"/>
                  </a:lnTo>
                  <a:lnTo>
                    <a:pt x="825" y="1001"/>
                  </a:lnTo>
                  <a:lnTo>
                    <a:pt x="813" y="1042"/>
                  </a:lnTo>
                  <a:lnTo>
                    <a:pt x="803" y="1078"/>
                  </a:lnTo>
                  <a:lnTo>
                    <a:pt x="799" y="1094"/>
                  </a:lnTo>
                  <a:lnTo>
                    <a:pt x="799" y="1107"/>
                  </a:lnTo>
                  <a:lnTo>
                    <a:pt x="799" y="1107"/>
                  </a:lnTo>
                  <a:lnTo>
                    <a:pt x="799" y="1131"/>
                  </a:lnTo>
                  <a:lnTo>
                    <a:pt x="797" y="1159"/>
                  </a:lnTo>
                  <a:lnTo>
                    <a:pt x="791" y="1186"/>
                  </a:lnTo>
                  <a:lnTo>
                    <a:pt x="789" y="1196"/>
                  </a:lnTo>
                  <a:lnTo>
                    <a:pt x="785" y="1206"/>
                  </a:lnTo>
                  <a:lnTo>
                    <a:pt x="785" y="1206"/>
                  </a:lnTo>
                  <a:lnTo>
                    <a:pt x="777" y="1220"/>
                  </a:lnTo>
                  <a:lnTo>
                    <a:pt x="761" y="1240"/>
                  </a:lnTo>
                  <a:lnTo>
                    <a:pt x="750" y="1250"/>
                  </a:lnTo>
                  <a:lnTo>
                    <a:pt x="738" y="1260"/>
                  </a:lnTo>
                  <a:lnTo>
                    <a:pt x="722" y="1271"/>
                  </a:lnTo>
                  <a:lnTo>
                    <a:pt x="706" y="1281"/>
                  </a:lnTo>
                  <a:lnTo>
                    <a:pt x="510" y="1281"/>
                  </a:lnTo>
                  <a:lnTo>
                    <a:pt x="315" y="1281"/>
                  </a:lnTo>
                  <a:close/>
                  <a:moveTo>
                    <a:pt x="510" y="0"/>
                  </a:moveTo>
                  <a:lnTo>
                    <a:pt x="510" y="0"/>
                  </a:lnTo>
                  <a:lnTo>
                    <a:pt x="483" y="0"/>
                  </a:lnTo>
                  <a:lnTo>
                    <a:pt x="459" y="2"/>
                  </a:lnTo>
                  <a:lnTo>
                    <a:pt x="433" y="6"/>
                  </a:lnTo>
                  <a:lnTo>
                    <a:pt x="408" y="10"/>
                  </a:lnTo>
                  <a:lnTo>
                    <a:pt x="384" y="16"/>
                  </a:lnTo>
                  <a:lnTo>
                    <a:pt x="360" y="22"/>
                  </a:lnTo>
                  <a:lnTo>
                    <a:pt x="313" y="38"/>
                  </a:lnTo>
                  <a:lnTo>
                    <a:pt x="269" y="58"/>
                  </a:lnTo>
                  <a:lnTo>
                    <a:pt x="226" y="85"/>
                  </a:lnTo>
                  <a:lnTo>
                    <a:pt x="186" y="113"/>
                  </a:lnTo>
                  <a:lnTo>
                    <a:pt x="149" y="143"/>
                  </a:lnTo>
                  <a:lnTo>
                    <a:pt x="117" y="180"/>
                  </a:lnTo>
                  <a:lnTo>
                    <a:pt x="87" y="216"/>
                  </a:lnTo>
                  <a:lnTo>
                    <a:pt x="62" y="257"/>
                  </a:lnTo>
                  <a:lnTo>
                    <a:pt x="40" y="301"/>
                  </a:lnTo>
                  <a:lnTo>
                    <a:pt x="30" y="323"/>
                  </a:lnTo>
                  <a:lnTo>
                    <a:pt x="22" y="346"/>
                  </a:lnTo>
                  <a:lnTo>
                    <a:pt x="16" y="370"/>
                  </a:lnTo>
                  <a:lnTo>
                    <a:pt x="10" y="392"/>
                  </a:lnTo>
                  <a:lnTo>
                    <a:pt x="6" y="416"/>
                  </a:lnTo>
                  <a:lnTo>
                    <a:pt x="2" y="441"/>
                  </a:lnTo>
                  <a:lnTo>
                    <a:pt x="0" y="467"/>
                  </a:lnTo>
                  <a:lnTo>
                    <a:pt x="0" y="491"/>
                  </a:lnTo>
                  <a:lnTo>
                    <a:pt x="0" y="491"/>
                  </a:lnTo>
                  <a:lnTo>
                    <a:pt x="2" y="540"/>
                  </a:lnTo>
                  <a:lnTo>
                    <a:pt x="8" y="586"/>
                  </a:lnTo>
                  <a:lnTo>
                    <a:pt x="20" y="631"/>
                  </a:lnTo>
                  <a:lnTo>
                    <a:pt x="36" y="675"/>
                  </a:lnTo>
                  <a:lnTo>
                    <a:pt x="36" y="675"/>
                  </a:lnTo>
                  <a:lnTo>
                    <a:pt x="48" y="704"/>
                  </a:lnTo>
                  <a:lnTo>
                    <a:pt x="62" y="732"/>
                  </a:lnTo>
                  <a:lnTo>
                    <a:pt x="62" y="732"/>
                  </a:lnTo>
                  <a:lnTo>
                    <a:pt x="194" y="1001"/>
                  </a:lnTo>
                  <a:lnTo>
                    <a:pt x="194" y="1001"/>
                  </a:lnTo>
                  <a:lnTo>
                    <a:pt x="208" y="1044"/>
                  </a:lnTo>
                  <a:lnTo>
                    <a:pt x="218" y="1078"/>
                  </a:lnTo>
                  <a:lnTo>
                    <a:pt x="220" y="1094"/>
                  </a:lnTo>
                  <a:lnTo>
                    <a:pt x="222" y="1107"/>
                  </a:lnTo>
                  <a:lnTo>
                    <a:pt x="222" y="1107"/>
                  </a:lnTo>
                  <a:lnTo>
                    <a:pt x="222" y="1131"/>
                  </a:lnTo>
                  <a:lnTo>
                    <a:pt x="224" y="1159"/>
                  </a:lnTo>
                  <a:lnTo>
                    <a:pt x="228" y="1186"/>
                  </a:lnTo>
                  <a:lnTo>
                    <a:pt x="232" y="1198"/>
                  </a:lnTo>
                  <a:lnTo>
                    <a:pt x="236" y="1208"/>
                  </a:lnTo>
                  <a:lnTo>
                    <a:pt x="236" y="1208"/>
                  </a:lnTo>
                  <a:lnTo>
                    <a:pt x="244" y="1222"/>
                  </a:lnTo>
                  <a:lnTo>
                    <a:pt x="259" y="1240"/>
                  </a:lnTo>
                  <a:lnTo>
                    <a:pt x="271" y="1250"/>
                  </a:lnTo>
                  <a:lnTo>
                    <a:pt x="283" y="1260"/>
                  </a:lnTo>
                  <a:lnTo>
                    <a:pt x="297" y="1273"/>
                  </a:lnTo>
                  <a:lnTo>
                    <a:pt x="315" y="1283"/>
                  </a:lnTo>
                  <a:lnTo>
                    <a:pt x="510" y="1283"/>
                  </a:lnTo>
                  <a:lnTo>
                    <a:pt x="706" y="1283"/>
                  </a:lnTo>
                  <a:lnTo>
                    <a:pt x="706" y="1283"/>
                  </a:lnTo>
                  <a:lnTo>
                    <a:pt x="724" y="1273"/>
                  </a:lnTo>
                  <a:lnTo>
                    <a:pt x="738" y="1260"/>
                  </a:lnTo>
                  <a:lnTo>
                    <a:pt x="750" y="1250"/>
                  </a:lnTo>
                  <a:lnTo>
                    <a:pt x="761" y="1240"/>
                  </a:lnTo>
                  <a:lnTo>
                    <a:pt x="777" y="1222"/>
                  </a:lnTo>
                  <a:lnTo>
                    <a:pt x="785" y="1208"/>
                  </a:lnTo>
                  <a:lnTo>
                    <a:pt x="785" y="1208"/>
                  </a:lnTo>
                  <a:lnTo>
                    <a:pt x="789" y="1198"/>
                  </a:lnTo>
                  <a:lnTo>
                    <a:pt x="791" y="1186"/>
                  </a:lnTo>
                  <a:lnTo>
                    <a:pt x="797" y="1159"/>
                  </a:lnTo>
                  <a:lnTo>
                    <a:pt x="799" y="1131"/>
                  </a:lnTo>
                  <a:lnTo>
                    <a:pt x="799" y="1107"/>
                  </a:lnTo>
                  <a:lnTo>
                    <a:pt x="799" y="1107"/>
                  </a:lnTo>
                  <a:lnTo>
                    <a:pt x="801" y="1094"/>
                  </a:lnTo>
                  <a:lnTo>
                    <a:pt x="803" y="1078"/>
                  </a:lnTo>
                  <a:lnTo>
                    <a:pt x="813" y="1044"/>
                  </a:lnTo>
                  <a:lnTo>
                    <a:pt x="825" y="1001"/>
                  </a:lnTo>
                  <a:lnTo>
                    <a:pt x="825" y="1001"/>
                  </a:lnTo>
                  <a:lnTo>
                    <a:pt x="957" y="732"/>
                  </a:lnTo>
                  <a:lnTo>
                    <a:pt x="957" y="732"/>
                  </a:lnTo>
                  <a:lnTo>
                    <a:pt x="973" y="704"/>
                  </a:lnTo>
                  <a:lnTo>
                    <a:pt x="985" y="675"/>
                  </a:lnTo>
                  <a:lnTo>
                    <a:pt x="985" y="675"/>
                  </a:lnTo>
                  <a:lnTo>
                    <a:pt x="1001" y="631"/>
                  </a:lnTo>
                  <a:lnTo>
                    <a:pt x="1011" y="586"/>
                  </a:lnTo>
                  <a:lnTo>
                    <a:pt x="1020" y="540"/>
                  </a:lnTo>
                  <a:lnTo>
                    <a:pt x="1022" y="491"/>
                  </a:lnTo>
                  <a:lnTo>
                    <a:pt x="1022" y="491"/>
                  </a:lnTo>
                  <a:lnTo>
                    <a:pt x="1020" y="467"/>
                  </a:lnTo>
                  <a:lnTo>
                    <a:pt x="1018" y="441"/>
                  </a:lnTo>
                  <a:lnTo>
                    <a:pt x="1016" y="416"/>
                  </a:lnTo>
                  <a:lnTo>
                    <a:pt x="1011" y="392"/>
                  </a:lnTo>
                  <a:lnTo>
                    <a:pt x="1005" y="370"/>
                  </a:lnTo>
                  <a:lnTo>
                    <a:pt x="997" y="346"/>
                  </a:lnTo>
                  <a:lnTo>
                    <a:pt x="989" y="323"/>
                  </a:lnTo>
                  <a:lnTo>
                    <a:pt x="981" y="301"/>
                  </a:lnTo>
                  <a:lnTo>
                    <a:pt x="959" y="257"/>
                  </a:lnTo>
                  <a:lnTo>
                    <a:pt x="933" y="216"/>
                  </a:lnTo>
                  <a:lnTo>
                    <a:pt x="904" y="180"/>
                  </a:lnTo>
                  <a:lnTo>
                    <a:pt x="870" y="143"/>
                  </a:lnTo>
                  <a:lnTo>
                    <a:pt x="833" y="113"/>
                  </a:lnTo>
                  <a:lnTo>
                    <a:pt x="795" y="85"/>
                  </a:lnTo>
                  <a:lnTo>
                    <a:pt x="752" y="58"/>
                  </a:lnTo>
                  <a:lnTo>
                    <a:pt x="708" y="38"/>
                  </a:lnTo>
                  <a:lnTo>
                    <a:pt x="661" y="22"/>
                  </a:lnTo>
                  <a:lnTo>
                    <a:pt x="637" y="16"/>
                  </a:lnTo>
                  <a:lnTo>
                    <a:pt x="613" y="10"/>
                  </a:lnTo>
                  <a:lnTo>
                    <a:pt x="586" y="6"/>
                  </a:lnTo>
                  <a:lnTo>
                    <a:pt x="562" y="2"/>
                  </a:lnTo>
                  <a:lnTo>
                    <a:pt x="536" y="0"/>
                  </a:lnTo>
                  <a:lnTo>
                    <a:pt x="510" y="0"/>
                  </a:lnTo>
                  <a:close/>
                </a:path>
              </a:pathLst>
            </a:custGeom>
            <a:solidFill>
              <a:srgbClr val="F1F1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211"/>
            <p:cNvSpPr>
              <a:spLocks/>
            </p:cNvSpPr>
            <p:nvPr/>
          </p:nvSpPr>
          <p:spPr bwMode="auto">
            <a:xfrm>
              <a:off x="3769519" y="623888"/>
              <a:ext cx="1619250" cy="2033588"/>
            </a:xfrm>
            <a:custGeom>
              <a:avLst/>
              <a:gdLst>
                <a:gd name="T0" fmla="*/ 315 w 1020"/>
                <a:gd name="T1" fmla="*/ 1281 h 1281"/>
                <a:gd name="T2" fmla="*/ 283 w 1020"/>
                <a:gd name="T3" fmla="*/ 1260 h 1281"/>
                <a:gd name="T4" fmla="*/ 261 w 1020"/>
                <a:gd name="T5" fmla="*/ 1240 h 1281"/>
                <a:gd name="T6" fmla="*/ 236 w 1020"/>
                <a:gd name="T7" fmla="*/ 1206 h 1281"/>
                <a:gd name="T8" fmla="*/ 232 w 1020"/>
                <a:gd name="T9" fmla="*/ 1196 h 1281"/>
                <a:gd name="T10" fmla="*/ 224 w 1020"/>
                <a:gd name="T11" fmla="*/ 1159 h 1281"/>
                <a:gd name="T12" fmla="*/ 222 w 1020"/>
                <a:gd name="T13" fmla="*/ 1107 h 1281"/>
                <a:gd name="T14" fmla="*/ 220 w 1020"/>
                <a:gd name="T15" fmla="*/ 1094 h 1281"/>
                <a:gd name="T16" fmla="*/ 208 w 1020"/>
                <a:gd name="T17" fmla="*/ 1042 h 1281"/>
                <a:gd name="T18" fmla="*/ 194 w 1020"/>
                <a:gd name="T19" fmla="*/ 1001 h 1281"/>
                <a:gd name="T20" fmla="*/ 64 w 1020"/>
                <a:gd name="T21" fmla="*/ 730 h 1281"/>
                <a:gd name="T22" fmla="*/ 36 w 1020"/>
                <a:gd name="T23" fmla="*/ 673 h 1281"/>
                <a:gd name="T24" fmla="*/ 20 w 1020"/>
                <a:gd name="T25" fmla="*/ 631 h 1281"/>
                <a:gd name="T26" fmla="*/ 2 w 1020"/>
                <a:gd name="T27" fmla="*/ 540 h 1281"/>
                <a:gd name="T28" fmla="*/ 0 w 1020"/>
                <a:gd name="T29" fmla="*/ 491 h 1281"/>
                <a:gd name="T30" fmla="*/ 4 w 1020"/>
                <a:gd name="T31" fmla="*/ 443 h 1281"/>
                <a:gd name="T32" fmla="*/ 10 w 1020"/>
                <a:gd name="T33" fmla="*/ 392 h 1281"/>
                <a:gd name="T34" fmla="*/ 24 w 1020"/>
                <a:gd name="T35" fmla="*/ 346 h 1281"/>
                <a:gd name="T36" fmla="*/ 40 w 1020"/>
                <a:gd name="T37" fmla="*/ 301 h 1281"/>
                <a:gd name="T38" fmla="*/ 89 w 1020"/>
                <a:gd name="T39" fmla="*/ 218 h 1281"/>
                <a:gd name="T40" fmla="*/ 151 w 1020"/>
                <a:gd name="T41" fmla="*/ 145 h 1281"/>
                <a:gd name="T42" fmla="*/ 226 w 1020"/>
                <a:gd name="T43" fmla="*/ 85 h 1281"/>
                <a:gd name="T44" fmla="*/ 313 w 1020"/>
                <a:gd name="T45" fmla="*/ 38 h 1281"/>
                <a:gd name="T46" fmla="*/ 384 w 1020"/>
                <a:gd name="T47" fmla="*/ 16 h 1281"/>
                <a:gd name="T48" fmla="*/ 433 w 1020"/>
                <a:gd name="T49" fmla="*/ 6 h 1281"/>
                <a:gd name="T50" fmla="*/ 483 w 1020"/>
                <a:gd name="T51" fmla="*/ 2 h 1281"/>
                <a:gd name="T52" fmla="*/ 510 w 1020"/>
                <a:gd name="T53" fmla="*/ 0 h 1281"/>
                <a:gd name="T54" fmla="*/ 562 w 1020"/>
                <a:gd name="T55" fmla="*/ 4 h 1281"/>
                <a:gd name="T56" fmla="*/ 613 w 1020"/>
                <a:gd name="T57" fmla="*/ 10 h 1281"/>
                <a:gd name="T58" fmla="*/ 661 w 1020"/>
                <a:gd name="T59" fmla="*/ 22 h 1281"/>
                <a:gd name="T60" fmla="*/ 752 w 1020"/>
                <a:gd name="T61" fmla="*/ 60 h 1281"/>
                <a:gd name="T62" fmla="*/ 833 w 1020"/>
                <a:gd name="T63" fmla="*/ 113 h 1281"/>
                <a:gd name="T64" fmla="*/ 902 w 1020"/>
                <a:gd name="T65" fmla="*/ 180 h 1281"/>
                <a:gd name="T66" fmla="*/ 959 w 1020"/>
                <a:gd name="T67" fmla="*/ 259 h 1281"/>
                <a:gd name="T68" fmla="*/ 989 w 1020"/>
                <a:gd name="T69" fmla="*/ 323 h 1281"/>
                <a:gd name="T70" fmla="*/ 1003 w 1020"/>
                <a:gd name="T71" fmla="*/ 370 h 1281"/>
                <a:gd name="T72" fmla="*/ 1016 w 1020"/>
                <a:gd name="T73" fmla="*/ 416 h 1281"/>
                <a:gd name="T74" fmla="*/ 1020 w 1020"/>
                <a:gd name="T75" fmla="*/ 467 h 1281"/>
                <a:gd name="T76" fmla="*/ 1020 w 1020"/>
                <a:gd name="T77" fmla="*/ 491 h 1281"/>
                <a:gd name="T78" fmla="*/ 1011 w 1020"/>
                <a:gd name="T79" fmla="*/ 586 h 1281"/>
                <a:gd name="T80" fmla="*/ 985 w 1020"/>
                <a:gd name="T81" fmla="*/ 673 h 1281"/>
                <a:gd name="T82" fmla="*/ 971 w 1020"/>
                <a:gd name="T83" fmla="*/ 704 h 1281"/>
                <a:gd name="T84" fmla="*/ 957 w 1020"/>
                <a:gd name="T85" fmla="*/ 730 h 1281"/>
                <a:gd name="T86" fmla="*/ 825 w 1020"/>
                <a:gd name="T87" fmla="*/ 1001 h 1281"/>
                <a:gd name="T88" fmla="*/ 803 w 1020"/>
                <a:gd name="T89" fmla="*/ 1078 h 1281"/>
                <a:gd name="T90" fmla="*/ 799 w 1020"/>
                <a:gd name="T91" fmla="*/ 1107 h 1281"/>
                <a:gd name="T92" fmla="*/ 799 w 1020"/>
                <a:gd name="T93" fmla="*/ 1131 h 1281"/>
                <a:gd name="T94" fmla="*/ 791 w 1020"/>
                <a:gd name="T95" fmla="*/ 1186 h 1281"/>
                <a:gd name="T96" fmla="*/ 785 w 1020"/>
                <a:gd name="T97" fmla="*/ 1206 h 1281"/>
                <a:gd name="T98" fmla="*/ 777 w 1020"/>
                <a:gd name="T99" fmla="*/ 1220 h 1281"/>
                <a:gd name="T100" fmla="*/ 750 w 1020"/>
                <a:gd name="T101" fmla="*/ 1250 h 1281"/>
                <a:gd name="T102" fmla="*/ 722 w 1020"/>
                <a:gd name="T103" fmla="*/ 1271 h 1281"/>
                <a:gd name="T104" fmla="*/ 510 w 1020"/>
                <a:gd name="T105" fmla="*/ 1281 h 12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020" h="1281">
                  <a:moveTo>
                    <a:pt x="315" y="1281"/>
                  </a:moveTo>
                  <a:lnTo>
                    <a:pt x="315" y="1281"/>
                  </a:lnTo>
                  <a:lnTo>
                    <a:pt x="297" y="1271"/>
                  </a:lnTo>
                  <a:lnTo>
                    <a:pt x="283" y="1260"/>
                  </a:lnTo>
                  <a:lnTo>
                    <a:pt x="271" y="1250"/>
                  </a:lnTo>
                  <a:lnTo>
                    <a:pt x="261" y="1240"/>
                  </a:lnTo>
                  <a:lnTo>
                    <a:pt x="244" y="1220"/>
                  </a:lnTo>
                  <a:lnTo>
                    <a:pt x="236" y="1206"/>
                  </a:lnTo>
                  <a:lnTo>
                    <a:pt x="236" y="1206"/>
                  </a:lnTo>
                  <a:lnTo>
                    <a:pt x="232" y="1196"/>
                  </a:lnTo>
                  <a:lnTo>
                    <a:pt x="228" y="1186"/>
                  </a:lnTo>
                  <a:lnTo>
                    <a:pt x="224" y="1159"/>
                  </a:lnTo>
                  <a:lnTo>
                    <a:pt x="222" y="1131"/>
                  </a:lnTo>
                  <a:lnTo>
                    <a:pt x="222" y="1107"/>
                  </a:lnTo>
                  <a:lnTo>
                    <a:pt x="222" y="1107"/>
                  </a:lnTo>
                  <a:lnTo>
                    <a:pt x="220" y="1094"/>
                  </a:lnTo>
                  <a:lnTo>
                    <a:pt x="218" y="1078"/>
                  </a:lnTo>
                  <a:lnTo>
                    <a:pt x="208" y="1042"/>
                  </a:lnTo>
                  <a:lnTo>
                    <a:pt x="194" y="1001"/>
                  </a:lnTo>
                  <a:lnTo>
                    <a:pt x="194" y="1001"/>
                  </a:lnTo>
                  <a:lnTo>
                    <a:pt x="64" y="730"/>
                  </a:lnTo>
                  <a:lnTo>
                    <a:pt x="64" y="730"/>
                  </a:lnTo>
                  <a:lnTo>
                    <a:pt x="48" y="704"/>
                  </a:lnTo>
                  <a:lnTo>
                    <a:pt x="36" y="673"/>
                  </a:lnTo>
                  <a:lnTo>
                    <a:pt x="36" y="673"/>
                  </a:lnTo>
                  <a:lnTo>
                    <a:pt x="20" y="631"/>
                  </a:lnTo>
                  <a:lnTo>
                    <a:pt x="10" y="586"/>
                  </a:lnTo>
                  <a:lnTo>
                    <a:pt x="2" y="540"/>
                  </a:lnTo>
                  <a:lnTo>
                    <a:pt x="0" y="491"/>
                  </a:lnTo>
                  <a:lnTo>
                    <a:pt x="0" y="491"/>
                  </a:lnTo>
                  <a:lnTo>
                    <a:pt x="2" y="467"/>
                  </a:lnTo>
                  <a:lnTo>
                    <a:pt x="4" y="443"/>
                  </a:lnTo>
                  <a:lnTo>
                    <a:pt x="6" y="416"/>
                  </a:lnTo>
                  <a:lnTo>
                    <a:pt x="10" y="392"/>
                  </a:lnTo>
                  <a:lnTo>
                    <a:pt x="16" y="370"/>
                  </a:lnTo>
                  <a:lnTo>
                    <a:pt x="24" y="346"/>
                  </a:lnTo>
                  <a:lnTo>
                    <a:pt x="32" y="323"/>
                  </a:lnTo>
                  <a:lnTo>
                    <a:pt x="40" y="301"/>
                  </a:lnTo>
                  <a:lnTo>
                    <a:pt x="62" y="259"/>
                  </a:lnTo>
                  <a:lnTo>
                    <a:pt x="89" y="218"/>
                  </a:lnTo>
                  <a:lnTo>
                    <a:pt x="117" y="180"/>
                  </a:lnTo>
                  <a:lnTo>
                    <a:pt x="151" y="145"/>
                  </a:lnTo>
                  <a:lnTo>
                    <a:pt x="186" y="113"/>
                  </a:lnTo>
                  <a:lnTo>
                    <a:pt x="226" y="85"/>
                  </a:lnTo>
                  <a:lnTo>
                    <a:pt x="269" y="60"/>
                  </a:lnTo>
                  <a:lnTo>
                    <a:pt x="313" y="38"/>
                  </a:lnTo>
                  <a:lnTo>
                    <a:pt x="360" y="22"/>
                  </a:lnTo>
                  <a:lnTo>
                    <a:pt x="384" y="16"/>
                  </a:lnTo>
                  <a:lnTo>
                    <a:pt x="408" y="10"/>
                  </a:lnTo>
                  <a:lnTo>
                    <a:pt x="433" y="6"/>
                  </a:lnTo>
                  <a:lnTo>
                    <a:pt x="459" y="4"/>
                  </a:lnTo>
                  <a:lnTo>
                    <a:pt x="483" y="2"/>
                  </a:lnTo>
                  <a:lnTo>
                    <a:pt x="510" y="0"/>
                  </a:lnTo>
                  <a:lnTo>
                    <a:pt x="510" y="0"/>
                  </a:lnTo>
                  <a:lnTo>
                    <a:pt x="536" y="2"/>
                  </a:lnTo>
                  <a:lnTo>
                    <a:pt x="562" y="4"/>
                  </a:lnTo>
                  <a:lnTo>
                    <a:pt x="586" y="6"/>
                  </a:lnTo>
                  <a:lnTo>
                    <a:pt x="613" y="10"/>
                  </a:lnTo>
                  <a:lnTo>
                    <a:pt x="637" y="16"/>
                  </a:lnTo>
                  <a:lnTo>
                    <a:pt x="661" y="22"/>
                  </a:lnTo>
                  <a:lnTo>
                    <a:pt x="708" y="38"/>
                  </a:lnTo>
                  <a:lnTo>
                    <a:pt x="752" y="60"/>
                  </a:lnTo>
                  <a:lnTo>
                    <a:pt x="795" y="85"/>
                  </a:lnTo>
                  <a:lnTo>
                    <a:pt x="833" y="113"/>
                  </a:lnTo>
                  <a:lnTo>
                    <a:pt x="870" y="145"/>
                  </a:lnTo>
                  <a:lnTo>
                    <a:pt x="902" y="180"/>
                  </a:lnTo>
                  <a:lnTo>
                    <a:pt x="933" y="218"/>
                  </a:lnTo>
                  <a:lnTo>
                    <a:pt x="959" y="259"/>
                  </a:lnTo>
                  <a:lnTo>
                    <a:pt x="979" y="301"/>
                  </a:lnTo>
                  <a:lnTo>
                    <a:pt x="989" y="323"/>
                  </a:lnTo>
                  <a:lnTo>
                    <a:pt x="997" y="346"/>
                  </a:lnTo>
                  <a:lnTo>
                    <a:pt x="1003" y="370"/>
                  </a:lnTo>
                  <a:lnTo>
                    <a:pt x="1009" y="392"/>
                  </a:lnTo>
                  <a:lnTo>
                    <a:pt x="1016" y="416"/>
                  </a:lnTo>
                  <a:lnTo>
                    <a:pt x="1018" y="443"/>
                  </a:lnTo>
                  <a:lnTo>
                    <a:pt x="1020" y="467"/>
                  </a:lnTo>
                  <a:lnTo>
                    <a:pt x="1020" y="491"/>
                  </a:lnTo>
                  <a:lnTo>
                    <a:pt x="1020" y="491"/>
                  </a:lnTo>
                  <a:lnTo>
                    <a:pt x="1018" y="540"/>
                  </a:lnTo>
                  <a:lnTo>
                    <a:pt x="1011" y="586"/>
                  </a:lnTo>
                  <a:lnTo>
                    <a:pt x="999" y="631"/>
                  </a:lnTo>
                  <a:lnTo>
                    <a:pt x="985" y="673"/>
                  </a:lnTo>
                  <a:lnTo>
                    <a:pt x="985" y="673"/>
                  </a:lnTo>
                  <a:lnTo>
                    <a:pt x="971" y="704"/>
                  </a:lnTo>
                  <a:lnTo>
                    <a:pt x="957" y="730"/>
                  </a:lnTo>
                  <a:lnTo>
                    <a:pt x="957" y="730"/>
                  </a:lnTo>
                  <a:lnTo>
                    <a:pt x="825" y="1001"/>
                  </a:lnTo>
                  <a:lnTo>
                    <a:pt x="825" y="1001"/>
                  </a:lnTo>
                  <a:lnTo>
                    <a:pt x="813" y="1042"/>
                  </a:lnTo>
                  <a:lnTo>
                    <a:pt x="803" y="1078"/>
                  </a:lnTo>
                  <a:lnTo>
                    <a:pt x="799" y="1094"/>
                  </a:lnTo>
                  <a:lnTo>
                    <a:pt x="799" y="1107"/>
                  </a:lnTo>
                  <a:lnTo>
                    <a:pt x="799" y="1107"/>
                  </a:lnTo>
                  <a:lnTo>
                    <a:pt x="799" y="1131"/>
                  </a:lnTo>
                  <a:lnTo>
                    <a:pt x="797" y="1159"/>
                  </a:lnTo>
                  <a:lnTo>
                    <a:pt x="791" y="1186"/>
                  </a:lnTo>
                  <a:lnTo>
                    <a:pt x="789" y="1196"/>
                  </a:lnTo>
                  <a:lnTo>
                    <a:pt x="785" y="1206"/>
                  </a:lnTo>
                  <a:lnTo>
                    <a:pt x="785" y="1206"/>
                  </a:lnTo>
                  <a:lnTo>
                    <a:pt x="777" y="1220"/>
                  </a:lnTo>
                  <a:lnTo>
                    <a:pt x="761" y="1240"/>
                  </a:lnTo>
                  <a:lnTo>
                    <a:pt x="750" y="1250"/>
                  </a:lnTo>
                  <a:lnTo>
                    <a:pt x="738" y="1260"/>
                  </a:lnTo>
                  <a:lnTo>
                    <a:pt x="722" y="1271"/>
                  </a:lnTo>
                  <a:lnTo>
                    <a:pt x="706" y="1281"/>
                  </a:lnTo>
                  <a:lnTo>
                    <a:pt x="510" y="1281"/>
                  </a:lnTo>
                  <a:lnTo>
                    <a:pt x="315" y="1281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212"/>
            <p:cNvSpPr>
              <a:spLocks/>
            </p:cNvSpPr>
            <p:nvPr/>
          </p:nvSpPr>
          <p:spPr bwMode="auto">
            <a:xfrm>
              <a:off x="3769519" y="623888"/>
              <a:ext cx="1622425" cy="2036763"/>
            </a:xfrm>
            <a:custGeom>
              <a:avLst/>
              <a:gdLst>
                <a:gd name="T0" fmla="*/ 510 w 1022"/>
                <a:gd name="T1" fmla="*/ 0 h 1283"/>
                <a:gd name="T2" fmla="*/ 459 w 1022"/>
                <a:gd name="T3" fmla="*/ 2 h 1283"/>
                <a:gd name="T4" fmla="*/ 408 w 1022"/>
                <a:gd name="T5" fmla="*/ 10 h 1283"/>
                <a:gd name="T6" fmla="*/ 360 w 1022"/>
                <a:gd name="T7" fmla="*/ 22 h 1283"/>
                <a:gd name="T8" fmla="*/ 269 w 1022"/>
                <a:gd name="T9" fmla="*/ 58 h 1283"/>
                <a:gd name="T10" fmla="*/ 186 w 1022"/>
                <a:gd name="T11" fmla="*/ 113 h 1283"/>
                <a:gd name="T12" fmla="*/ 117 w 1022"/>
                <a:gd name="T13" fmla="*/ 180 h 1283"/>
                <a:gd name="T14" fmla="*/ 62 w 1022"/>
                <a:gd name="T15" fmla="*/ 257 h 1283"/>
                <a:gd name="T16" fmla="*/ 30 w 1022"/>
                <a:gd name="T17" fmla="*/ 323 h 1283"/>
                <a:gd name="T18" fmla="*/ 16 w 1022"/>
                <a:gd name="T19" fmla="*/ 370 h 1283"/>
                <a:gd name="T20" fmla="*/ 6 w 1022"/>
                <a:gd name="T21" fmla="*/ 416 h 1283"/>
                <a:gd name="T22" fmla="*/ 0 w 1022"/>
                <a:gd name="T23" fmla="*/ 467 h 1283"/>
                <a:gd name="T24" fmla="*/ 0 w 1022"/>
                <a:gd name="T25" fmla="*/ 491 h 1283"/>
                <a:gd name="T26" fmla="*/ 8 w 1022"/>
                <a:gd name="T27" fmla="*/ 586 h 1283"/>
                <a:gd name="T28" fmla="*/ 36 w 1022"/>
                <a:gd name="T29" fmla="*/ 675 h 1283"/>
                <a:gd name="T30" fmla="*/ 48 w 1022"/>
                <a:gd name="T31" fmla="*/ 704 h 1283"/>
                <a:gd name="T32" fmla="*/ 62 w 1022"/>
                <a:gd name="T33" fmla="*/ 732 h 1283"/>
                <a:gd name="T34" fmla="*/ 194 w 1022"/>
                <a:gd name="T35" fmla="*/ 1001 h 1283"/>
                <a:gd name="T36" fmla="*/ 218 w 1022"/>
                <a:gd name="T37" fmla="*/ 1078 h 1283"/>
                <a:gd name="T38" fmla="*/ 222 w 1022"/>
                <a:gd name="T39" fmla="*/ 1107 h 1283"/>
                <a:gd name="T40" fmla="*/ 222 w 1022"/>
                <a:gd name="T41" fmla="*/ 1131 h 1283"/>
                <a:gd name="T42" fmla="*/ 228 w 1022"/>
                <a:gd name="T43" fmla="*/ 1186 h 1283"/>
                <a:gd name="T44" fmla="*/ 236 w 1022"/>
                <a:gd name="T45" fmla="*/ 1208 h 1283"/>
                <a:gd name="T46" fmla="*/ 244 w 1022"/>
                <a:gd name="T47" fmla="*/ 1222 h 1283"/>
                <a:gd name="T48" fmla="*/ 271 w 1022"/>
                <a:gd name="T49" fmla="*/ 1250 h 1283"/>
                <a:gd name="T50" fmla="*/ 297 w 1022"/>
                <a:gd name="T51" fmla="*/ 1273 h 1283"/>
                <a:gd name="T52" fmla="*/ 510 w 1022"/>
                <a:gd name="T53" fmla="*/ 1283 h 1283"/>
                <a:gd name="T54" fmla="*/ 706 w 1022"/>
                <a:gd name="T55" fmla="*/ 1283 h 1283"/>
                <a:gd name="T56" fmla="*/ 738 w 1022"/>
                <a:gd name="T57" fmla="*/ 1260 h 1283"/>
                <a:gd name="T58" fmla="*/ 761 w 1022"/>
                <a:gd name="T59" fmla="*/ 1240 h 1283"/>
                <a:gd name="T60" fmla="*/ 785 w 1022"/>
                <a:gd name="T61" fmla="*/ 1208 h 1283"/>
                <a:gd name="T62" fmla="*/ 789 w 1022"/>
                <a:gd name="T63" fmla="*/ 1198 h 1283"/>
                <a:gd name="T64" fmla="*/ 797 w 1022"/>
                <a:gd name="T65" fmla="*/ 1159 h 1283"/>
                <a:gd name="T66" fmla="*/ 799 w 1022"/>
                <a:gd name="T67" fmla="*/ 1107 h 1283"/>
                <a:gd name="T68" fmla="*/ 801 w 1022"/>
                <a:gd name="T69" fmla="*/ 1094 h 1283"/>
                <a:gd name="T70" fmla="*/ 813 w 1022"/>
                <a:gd name="T71" fmla="*/ 1044 h 1283"/>
                <a:gd name="T72" fmla="*/ 825 w 1022"/>
                <a:gd name="T73" fmla="*/ 1001 h 1283"/>
                <a:gd name="T74" fmla="*/ 957 w 1022"/>
                <a:gd name="T75" fmla="*/ 732 h 1283"/>
                <a:gd name="T76" fmla="*/ 985 w 1022"/>
                <a:gd name="T77" fmla="*/ 675 h 1283"/>
                <a:gd name="T78" fmla="*/ 1001 w 1022"/>
                <a:gd name="T79" fmla="*/ 631 h 1283"/>
                <a:gd name="T80" fmla="*/ 1020 w 1022"/>
                <a:gd name="T81" fmla="*/ 540 h 1283"/>
                <a:gd name="T82" fmla="*/ 1022 w 1022"/>
                <a:gd name="T83" fmla="*/ 491 h 1283"/>
                <a:gd name="T84" fmla="*/ 1018 w 1022"/>
                <a:gd name="T85" fmla="*/ 441 h 1283"/>
                <a:gd name="T86" fmla="*/ 1011 w 1022"/>
                <a:gd name="T87" fmla="*/ 392 h 1283"/>
                <a:gd name="T88" fmla="*/ 997 w 1022"/>
                <a:gd name="T89" fmla="*/ 346 h 1283"/>
                <a:gd name="T90" fmla="*/ 981 w 1022"/>
                <a:gd name="T91" fmla="*/ 301 h 1283"/>
                <a:gd name="T92" fmla="*/ 933 w 1022"/>
                <a:gd name="T93" fmla="*/ 216 h 1283"/>
                <a:gd name="T94" fmla="*/ 870 w 1022"/>
                <a:gd name="T95" fmla="*/ 143 h 1283"/>
                <a:gd name="T96" fmla="*/ 795 w 1022"/>
                <a:gd name="T97" fmla="*/ 85 h 1283"/>
                <a:gd name="T98" fmla="*/ 708 w 1022"/>
                <a:gd name="T99" fmla="*/ 38 h 1283"/>
                <a:gd name="T100" fmla="*/ 637 w 1022"/>
                <a:gd name="T101" fmla="*/ 16 h 1283"/>
                <a:gd name="T102" fmla="*/ 586 w 1022"/>
                <a:gd name="T103" fmla="*/ 6 h 1283"/>
                <a:gd name="T104" fmla="*/ 536 w 1022"/>
                <a:gd name="T105" fmla="*/ 0 h 1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022" h="1283">
                  <a:moveTo>
                    <a:pt x="510" y="0"/>
                  </a:moveTo>
                  <a:lnTo>
                    <a:pt x="510" y="0"/>
                  </a:lnTo>
                  <a:lnTo>
                    <a:pt x="483" y="0"/>
                  </a:lnTo>
                  <a:lnTo>
                    <a:pt x="459" y="2"/>
                  </a:lnTo>
                  <a:lnTo>
                    <a:pt x="433" y="6"/>
                  </a:lnTo>
                  <a:lnTo>
                    <a:pt x="408" y="10"/>
                  </a:lnTo>
                  <a:lnTo>
                    <a:pt x="384" y="16"/>
                  </a:lnTo>
                  <a:lnTo>
                    <a:pt x="360" y="22"/>
                  </a:lnTo>
                  <a:lnTo>
                    <a:pt x="313" y="38"/>
                  </a:lnTo>
                  <a:lnTo>
                    <a:pt x="269" y="58"/>
                  </a:lnTo>
                  <a:lnTo>
                    <a:pt x="226" y="85"/>
                  </a:lnTo>
                  <a:lnTo>
                    <a:pt x="186" y="113"/>
                  </a:lnTo>
                  <a:lnTo>
                    <a:pt x="149" y="143"/>
                  </a:lnTo>
                  <a:lnTo>
                    <a:pt x="117" y="180"/>
                  </a:lnTo>
                  <a:lnTo>
                    <a:pt x="87" y="216"/>
                  </a:lnTo>
                  <a:lnTo>
                    <a:pt x="62" y="257"/>
                  </a:lnTo>
                  <a:lnTo>
                    <a:pt x="40" y="301"/>
                  </a:lnTo>
                  <a:lnTo>
                    <a:pt x="30" y="323"/>
                  </a:lnTo>
                  <a:lnTo>
                    <a:pt x="22" y="346"/>
                  </a:lnTo>
                  <a:lnTo>
                    <a:pt x="16" y="370"/>
                  </a:lnTo>
                  <a:lnTo>
                    <a:pt x="10" y="392"/>
                  </a:lnTo>
                  <a:lnTo>
                    <a:pt x="6" y="416"/>
                  </a:lnTo>
                  <a:lnTo>
                    <a:pt x="2" y="441"/>
                  </a:lnTo>
                  <a:lnTo>
                    <a:pt x="0" y="467"/>
                  </a:lnTo>
                  <a:lnTo>
                    <a:pt x="0" y="491"/>
                  </a:lnTo>
                  <a:lnTo>
                    <a:pt x="0" y="491"/>
                  </a:lnTo>
                  <a:lnTo>
                    <a:pt x="2" y="540"/>
                  </a:lnTo>
                  <a:lnTo>
                    <a:pt x="8" y="586"/>
                  </a:lnTo>
                  <a:lnTo>
                    <a:pt x="20" y="631"/>
                  </a:lnTo>
                  <a:lnTo>
                    <a:pt x="36" y="675"/>
                  </a:lnTo>
                  <a:lnTo>
                    <a:pt x="36" y="675"/>
                  </a:lnTo>
                  <a:lnTo>
                    <a:pt x="48" y="704"/>
                  </a:lnTo>
                  <a:lnTo>
                    <a:pt x="62" y="732"/>
                  </a:lnTo>
                  <a:lnTo>
                    <a:pt x="62" y="732"/>
                  </a:lnTo>
                  <a:lnTo>
                    <a:pt x="194" y="1001"/>
                  </a:lnTo>
                  <a:lnTo>
                    <a:pt x="194" y="1001"/>
                  </a:lnTo>
                  <a:lnTo>
                    <a:pt x="208" y="1044"/>
                  </a:lnTo>
                  <a:lnTo>
                    <a:pt x="218" y="1078"/>
                  </a:lnTo>
                  <a:lnTo>
                    <a:pt x="220" y="1094"/>
                  </a:lnTo>
                  <a:lnTo>
                    <a:pt x="222" y="1107"/>
                  </a:lnTo>
                  <a:lnTo>
                    <a:pt x="222" y="1107"/>
                  </a:lnTo>
                  <a:lnTo>
                    <a:pt x="222" y="1131"/>
                  </a:lnTo>
                  <a:lnTo>
                    <a:pt x="224" y="1159"/>
                  </a:lnTo>
                  <a:lnTo>
                    <a:pt x="228" y="1186"/>
                  </a:lnTo>
                  <a:lnTo>
                    <a:pt x="232" y="1198"/>
                  </a:lnTo>
                  <a:lnTo>
                    <a:pt x="236" y="1208"/>
                  </a:lnTo>
                  <a:lnTo>
                    <a:pt x="236" y="1208"/>
                  </a:lnTo>
                  <a:lnTo>
                    <a:pt x="244" y="1222"/>
                  </a:lnTo>
                  <a:lnTo>
                    <a:pt x="259" y="1240"/>
                  </a:lnTo>
                  <a:lnTo>
                    <a:pt x="271" y="1250"/>
                  </a:lnTo>
                  <a:lnTo>
                    <a:pt x="283" y="1260"/>
                  </a:lnTo>
                  <a:lnTo>
                    <a:pt x="297" y="1273"/>
                  </a:lnTo>
                  <a:lnTo>
                    <a:pt x="315" y="1283"/>
                  </a:lnTo>
                  <a:lnTo>
                    <a:pt x="510" y="1283"/>
                  </a:lnTo>
                  <a:lnTo>
                    <a:pt x="706" y="1283"/>
                  </a:lnTo>
                  <a:lnTo>
                    <a:pt x="706" y="1283"/>
                  </a:lnTo>
                  <a:lnTo>
                    <a:pt x="724" y="1273"/>
                  </a:lnTo>
                  <a:lnTo>
                    <a:pt x="738" y="1260"/>
                  </a:lnTo>
                  <a:lnTo>
                    <a:pt x="750" y="1250"/>
                  </a:lnTo>
                  <a:lnTo>
                    <a:pt x="761" y="1240"/>
                  </a:lnTo>
                  <a:lnTo>
                    <a:pt x="777" y="1222"/>
                  </a:lnTo>
                  <a:lnTo>
                    <a:pt x="785" y="1208"/>
                  </a:lnTo>
                  <a:lnTo>
                    <a:pt x="785" y="1208"/>
                  </a:lnTo>
                  <a:lnTo>
                    <a:pt x="789" y="1198"/>
                  </a:lnTo>
                  <a:lnTo>
                    <a:pt x="791" y="1186"/>
                  </a:lnTo>
                  <a:lnTo>
                    <a:pt x="797" y="1159"/>
                  </a:lnTo>
                  <a:lnTo>
                    <a:pt x="799" y="1131"/>
                  </a:lnTo>
                  <a:lnTo>
                    <a:pt x="799" y="1107"/>
                  </a:lnTo>
                  <a:lnTo>
                    <a:pt x="799" y="1107"/>
                  </a:lnTo>
                  <a:lnTo>
                    <a:pt x="801" y="1094"/>
                  </a:lnTo>
                  <a:lnTo>
                    <a:pt x="803" y="1078"/>
                  </a:lnTo>
                  <a:lnTo>
                    <a:pt x="813" y="1044"/>
                  </a:lnTo>
                  <a:lnTo>
                    <a:pt x="825" y="1001"/>
                  </a:lnTo>
                  <a:lnTo>
                    <a:pt x="825" y="1001"/>
                  </a:lnTo>
                  <a:lnTo>
                    <a:pt x="957" y="732"/>
                  </a:lnTo>
                  <a:lnTo>
                    <a:pt x="957" y="732"/>
                  </a:lnTo>
                  <a:lnTo>
                    <a:pt x="973" y="704"/>
                  </a:lnTo>
                  <a:lnTo>
                    <a:pt x="985" y="675"/>
                  </a:lnTo>
                  <a:lnTo>
                    <a:pt x="985" y="675"/>
                  </a:lnTo>
                  <a:lnTo>
                    <a:pt x="1001" y="631"/>
                  </a:lnTo>
                  <a:lnTo>
                    <a:pt x="1011" y="586"/>
                  </a:lnTo>
                  <a:lnTo>
                    <a:pt x="1020" y="540"/>
                  </a:lnTo>
                  <a:lnTo>
                    <a:pt x="1022" y="491"/>
                  </a:lnTo>
                  <a:lnTo>
                    <a:pt x="1022" y="491"/>
                  </a:lnTo>
                  <a:lnTo>
                    <a:pt x="1020" y="467"/>
                  </a:lnTo>
                  <a:lnTo>
                    <a:pt x="1018" y="441"/>
                  </a:lnTo>
                  <a:lnTo>
                    <a:pt x="1016" y="416"/>
                  </a:lnTo>
                  <a:lnTo>
                    <a:pt x="1011" y="392"/>
                  </a:lnTo>
                  <a:lnTo>
                    <a:pt x="1005" y="370"/>
                  </a:lnTo>
                  <a:lnTo>
                    <a:pt x="997" y="346"/>
                  </a:lnTo>
                  <a:lnTo>
                    <a:pt x="989" y="323"/>
                  </a:lnTo>
                  <a:lnTo>
                    <a:pt x="981" y="301"/>
                  </a:lnTo>
                  <a:lnTo>
                    <a:pt x="959" y="257"/>
                  </a:lnTo>
                  <a:lnTo>
                    <a:pt x="933" y="216"/>
                  </a:lnTo>
                  <a:lnTo>
                    <a:pt x="904" y="180"/>
                  </a:lnTo>
                  <a:lnTo>
                    <a:pt x="870" y="143"/>
                  </a:lnTo>
                  <a:lnTo>
                    <a:pt x="833" y="113"/>
                  </a:lnTo>
                  <a:lnTo>
                    <a:pt x="795" y="85"/>
                  </a:lnTo>
                  <a:lnTo>
                    <a:pt x="752" y="58"/>
                  </a:lnTo>
                  <a:lnTo>
                    <a:pt x="708" y="38"/>
                  </a:lnTo>
                  <a:lnTo>
                    <a:pt x="661" y="22"/>
                  </a:lnTo>
                  <a:lnTo>
                    <a:pt x="637" y="16"/>
                  </a:lnTo>
                  <a:lnTo>
                    <a:pt x="613" y="10"/>
                  </a:lnTo>
                  <a:lnTo>
                    <a:pt x="586" y="6"/>
                  </a:lnTo>
                  <a:lnTo>
                    <a:pt x="562" y="2"/>
                  </a:lnTo>
                  <a:lnTo>
                    <a:pt x="536" y="0"/>
                  </a:lnTo>
                  <a:lnTo>
                    <a:pt x="51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213"/>
            <p:cNvSpPr>
              <a:spLocks noEditPoints="1"/>
            </p:cNvSpPr>
            <p:nvPr/>
          </p:nvSpPr>
          <p:spPr bwMode="auto">
            <a:xfrm>
              <a:off x="3769519" y="623888"/>
              <a:ext cx="1619250" cy="2033588"/>
            </a:xfrm>
            <a:custGeom>
              <a:avLst/>
              <a:gdLst>
                <a:gd name="T0" fmla="*/ 283 w 1020"/>
                <a:gd name="T1" fmla="*/ 1260 h 1281"/>
                <a:gd name="T2" fmla="*/ 236 w 1020"/>
                <a:gd name="T3" fmla="*/ 1206 h 1281"/>
                <a:gd name="T4" fmla="*/ 224 w 1020"/>
                <a:gd name="T5" fmla="*/ 1157 h 1281"/>
                <a:gd name="T6" fmla="*/ 220 w 1020"/>
                <a:gd name="T7" fmla="*/ 1092 h 1281"/>
                <a:gd name="T8" fmla="*/ 196 w 1020"/>
                <a:gd name="T9" fmla="*/ 1001 h 1281"/>
                <a:gd name="T10" fmla="*/ 36 w 1020"/>
                <a:gd name="T11" fmla="*/ 673 h 1281"/>
                <a:gd name="T12" fmla="*/ 4 w 1020"/>
                <a:gd name="T13" fmla="*/ 540 h 1281"/>
                <a:gd name="T14" fmla="*/ 4 w 1020"/>
                <a:gd name="T15" fmla="*/ 443 h 1281"/>
                <a:gd name="T16" fmla="*/ 24 w 1020"/>
                <a:gd name="T17" fmla="*/ 346 h 1281"/>
                <a:gd name="T18" fmla="*/ 89 w 1020"/>
                <a:gd name="T19" fmla="*/ 218 h 1281"/>
                <a:gd name="T20" fmla="*/ 226 w 1020"/>
                <a:gd name="T21" fmla="*/ 85 h 1281"/>
                <a:gd name="T22" fmla="*/ 384 w 1020"/>
                <a:gd name="T23" fmla="*/ 16 h 1281"/>
                <a:gd name="T24" fmla="*/ 485 w 1020"/>
                <a:gd name="T25" fmla="*/ 2 h 1281"/>
                <a:gd name="T26" fmla="*/ 562 w 1020"/>
                <a:gd name="T27" fmla="*/ 4 h 1281"/>
                <a:gd name="T28" fmla="*/ 661 w 1020"/>
                <a:gd name="T29" fmla="*/ 24 h 1281"/>
                <a:gd name="T30" fmla="*/ 833 w 1020"/>
                <a:gd name="T31" fmla="*/ 113 h 1281"/>
                <a:gd name="T32" fmla="*/ 959 w 1020"/>
                <a:gd name="T33" fmla="*/ 259 h 1281"/>
                <a:gd name="T34" fmla="*/ 1003 w 1020"/>
                <a:gd name="T35" fmla="*/ 370 h 1281"/>
                <a:gd name="T36" fmla="*/ 1020 w 1020"/>
                <a:gd name="T37" fmla="*/ 467 h 1281"/>
                <a:gd name="T38" fmla="*/ 1011 w 1020"/>
                <a:gd name="T39" fmla="*/ 586 h 1281"/>
                <a:gd name="T40" fmla="*/ 971 w 1020"/>
                <a:gd name="T41" fmla="*/ 704 h 1281"/>
                <a:gd name="T42" fmla="*/ 825 w 1020"/>
                <a:gd name="T43" fmla="*/ 1001 h 1281"/>
                <a:gd name="T44" fmla="*/ 799 w 1020"/>
                <a:gd name="T45" fmla="*/ 1107 h 1281"/>
                <a:gd name="T46" fmla="*/ 791 w 1020"/>
                <a:gd name="T47" fmla="*/ 1184 h 1281"/>
                <a:gd name="T48" fmla="*/ 775 w 1020"/>
                <a:gd name="T49" fmla="*/ 1220 h 1281"/>
                <a:gd name="T50" fmla="*/ 722 w 1020"/>
                <a:gd name="T51" fmla="*/ 1271 h 1281"/>
                <a:gd name="T52" fmla="*/ 510 w 1020"/>
                <a:gd name="T53" fmla="*/ 0 h 1281"/>
                <a:gd name="T54" fmla="*/ 433 w 1020"/>
                <a:gd name="T55" fmla="*/ 6 h 1281"/>
                <a:gd name="T56" fmla="*/ 313 w 1020"/>
                <a:gd name="T57" fmla="*/ 38 h 1281"/>
                <a:gd name="T58" fmla="*/ 151 w 1020"/>
                <a:gd name="T59" fmla="*/ 145 h 1281"/>
                <a:gd name="T60" fmla="*/ 40 w 1020"/>
                <a:gd name="T61" fmla="*/ 301 h 1281"/>
                <a:gd name="T62" fmla="*/ 10 w 1020"/>
                <a:gd name="T63" fmla="*/ 392 h 1281"/>
                <a:gd name="T64" fmla="*/ 0 w 1020"/>
                <a:gd name="T65" fmla="*/ 491 h 1281"/>
                <a:gd name="T66" fmla="*/ 20 w 1020"/>
                <a:gd name="T67" fmla="*/ 631 h 1281"/>
                <a:gd name="T68" fmla="*/ 64 w 1020"/>
                <a:gd name="T69" fmla="*/ 730 h 1281"/>
                <a:gd name="T70" fmla="*/ 208 w 1020"/>
                <a:gd name="T71" fmla="*/ 1042 h 1281"/>
                <a:gd name="T72" fmla="*/ 222 w 1020"/>
                <a:gd name="T73" fmla="*/ 1107 h 1281"/>
                <a:gd name="T74" fmla="*/ 232 w 1020"/>
                <a:gd name="T75" fmla="*/ 1196 h 1281"/>
                <a:gd name="T76" fmla="*/ 261 w 1020"/>
                <a:gd name="T77" fmla="*/ 1240 h 1281"/>
                <a:gd name="T78" fmla="*/ 315 w 1020"/>
                <a:gd name="T79" fmla="*/ 1281 h 1281"/>
                <a:gd name="T80" fmla="*/ 722 w 1020"/>
                <a:gd name="T81" fmla="*/ 1271 h 1281"/>
                <a:gd name="T82" fmla="*/ 777 w 1020"/>
                <a:gd name="T83" fmla="*/ 1220 h 1281"/>
                <a:gd name="T84" fmla="*/ 791 w 1020"/>
                <a:gd name="T85" fmla="*/ 1186 h 1281"/>
                <a:gd name="T86" fmla="*/ 799 w 1020"/>
                <a:gd name="T87" fmla="*/ 1107 h 1281"/>
                <a:gd name="T88" fmla="*/ 825 w 1020"/>
                <a:gd name="T89" fmla="*/ 1001 h 1281"/>
                <a:gd name="T90" fmla="*/ 971 w 1020"/>
                <a:gd name="T91" fmla="*/ 704 h 1281"/>
                <a:gd name="T92" fmla="*/ 1011 w 1020"/>
                <a:gd name="T93" fmla="*/ 586 h 1281"/>
                <a:gd name="T94" fmla="*/ 1020 w 1020"/>
                <a:gd name="T95" fmla="*/ 467 h 1281"/>
                <a:gd name="T96" fmla="*/ 1003 w 1020"/>
                <a:gd name="T97" fmla="*/ 370 h 1281"/>
                <a:gd name="T98" fmla="*/ 959 w 1020"/>
                <a:gd name="T99" fmla="*/ 259 h 1281"/>
                <a:gd name="T100" fmla="*/ 833 w 1020"/>
                <a:gd name="T101" fmla="*/ 113 h 1281"/>
                <a:gd name="T102" fmla="*/ 661 w 1020"/>
                <a:gd name="T103" fmla="*/ 22 h 1281"/>
                <a:gd name="T104" fmla="*/ 562 w 1020"/>
                <a:gd name="T105" fmla="*/ 4 h 12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020" h="1281">
                  <a:moveTo>
                    <a:pt x="315" y="1281"/>
                  </a:moveTo>
                  <a:lnTo>
                    <a:pt x="315" y="1281"/>
                  </a:lnTo>
                  <a:lnTo>
                    <a:pt x="297" y="1271"/>
                  </a:lnTo>
                  <a:lnTo>
                    <a:pt x="283" y="1260"/>
                  </a:lnTo>
                  <a:lnTo>
                    <a:pt x="271" y="1248"/>
                  </a:lnTo>
                  <a:lnTo>
                    <a:pt x="261" y="1238"/>
                  </a:lnTo>
                  <a:lnTo>
                    <a:pt x="244" y="1220"/>
                  </a:lnTo>
                  <a:lnTo>
                    <a:pt x="236" y="1206"/>
                  </a:lnTo>
                  <a:lnTo>
                    <a:pt x="236" y="1206"/>
                  </a:lnTo>
                  <a:lnTo>
                    <a:pt x="232" y="1196"/>
                  </a:lnTo>
                  <a:lnTo>
                    <a:pt x="230" y="1184"/>
                  </a:lnTo>
                  <a:lnTo>
                    <a:pt x="224" y="1157"/>
                  </a:lnTo>
                  <a:lnTo>
                    <a:pt x="222" y="1131"/>
                  </a:lnTo>
                  <a:lnTo>
                    <a:pt x="222" y="1107"/>
                  </a:lnTo>
                  <a:lnTo>
                    <a:pt x="222" y="1107"/>
                  </a:lnTo>
                  <a:lnTo>
                    <a:pt x="220" y="1092"/>
                  </a:lnTo>
                  <a:lnTo>
                    <a:pt x="218" y="1076"/>
                  </a:lnTo>
                  <a:lnTo>
                    <a:pt x="208" y="1042"/>
                  </a:lnTo>
                  <a:lnTo>
                    <a:pt x="196" y="1001"/>
                  </a:lnTo>
                  <a:lnTo>
                    <a:pt x="196" y="1001"/>
                  </a:lnTo>
                  <a:lnTo>
                    <a:pt x="64" y="730"/>
                  </a:lnTo>
                  <a:lnTo>
                    <a:pt x="64" y="730"/>
                  </a:lnTo>
                  <a:lnTo>
                    <a:pt x="50" y="704"/>
                  </a:lnTo>
                  <a:lnTo>
                    <a:pt x="36" y="673"/>
                  </a:lnTo>
                  <a:lnTo>
                    <a:pt x="36" y="673"/>
                  </a:lnTo>
                  <a:lnTo>
                    <a:pt x="22" y="631"/>
                  </a:lnTo>
                  <a:lnTo>
                    <a:pt x="10" y="586"/>
                  </a:lnTo>
                  <a:lnTo>
                    <a:pt x="4" y="540"/>
                  </a:lnTo>
                  <a:lnTo>
                    <a:pt x="2" y="491"/>
                  </a:lnTo>
                  <a:lnTo>
                    <a:pt x="2" y="491"/>
                  </a:lnTo>
                  <a:lnTo>
                    <a:pt x="2" y="467"/>
                  </a:lnTo>
                  <a:lnTo>
                    <a:pt x="4" y="443"/>
                  </a:lnTo>
                  <a:lnTo>
                    <a:pt x="6" y="416"/>
                  </a:lnTo>
                  <a:lnTo>
                    <a:pt x="12" y="392"/>
                  </a:lnTo>
                  <a:lnTo>
                    <a:pt x="18" y="370"/>
                  </a:lnTo>
                  <a:lnTo>
                    <a:pt x="24" y="346"/>
                  </a:lnTo>
                  <a:lnTo>
                    <a:pt x="32" y="323"/>
                  </a:lnTo>
                  <a:lnTo>
                    <a:pt x="42" y="301"/>
                  </a:lnTo>
                  <a:lnTo>
                    <a:pt x="62" y="259"/>
                  </a:lnTo>
                  <a:lnTo>
                    <a:pt x="89" y="218"/>
                  </a:lnTo>
                  <a:lnTo>
                    <a:pt x="117" y="180"/>
                  </a:lnTo>
                  <a:lnTo>
                    <a:pt x="151" y="145"/>
                  </a:lnTo>
                  <a:lnTo>
                    <a:pt x="188" y="113"/>
                  </a:lnTo>
                  <a:lnTo>
                    <a:pt x="226" y="85"/>
                  </a:lnTo>
                  <a:lnTo>
                    <a:pt x="269" y="60"/>
                  </a:lnTo>
                  <a:lnTo>
                    <a:pt x="313" y="40"/>
                  </a:lnTo>
                  <a:lnTo>
                    <a:pt x="360" y="24"/>
                  </a:lnTo>
                  <a:lnTo>
                    <a:pt x="384" y="16"/>
                  </a:lnTo>
                  <a:lnTo>
                    <a:pt x="408" y="12"/>
                  </a:lnTo>
                  <a:lnTo>
                    <a:pt x="433" y="6"/>
                  </a:lnTo>
                  <a:lnTo>
                    <a:pt x="459" y="4"/>
                  </a:lnTo>
                  <a:lnTo>
                    <a:pt x="485" y="2"/>
                  </a:lnTo>
                  <a:lnTo>
                    <a:pt x="510" y="2"/>
                  </a:lnTo>
                  <a:lnTo>
                    <a:pt x="510" y="2"/>
                  </a:lnTo>
                  <a:lnTo>
                    <a:pt x="536" y="2"/>
                  </a:lnTo>
                  <a:lnTo>
                    <a:pt x="562" y="4"/>
                  </a:lnTo>
                  <a:lnTo>
                    <a:pt x="586" y="6"/>
                  </a:lnTo>
                  <a:lnTo>
                    <a:pt x="613" y="12"/>
                  </a:lnTo>
                  <a:lnTo>
                    <a:pt x="637" y="16"/>
                  </a:lnTo>
                  <a:lnTo>
                    <a:pt x="661" y="24"/>
                  </a:lnTo>
                  <a:lnTo>
                    <a:pt x="708" y="40"/>
                  </a:lnTo>
                  <a:lnTo>
                    <a:pt x="752" y="60"/>
                  </a:lnTo>
                  <a:lnTo>
                    <a:pt x="795" y="85"/>
                  </a:lnTo>
                  <a:lnTo>
                    <a:pt x="833" y="113"/>
                  </a:lnTo>
                  <a:lnTo>
                    <a:pt x="870" y="145"/>
                  </a:lnTo>
                  <a:lnTo>
                    <a:pt x="902" y="180"/>
                  </a:lnTo>
                  <a:lnTo>
                    <a:pt x="933" y="218"/>
                  </a:lnTo>
                  <a:lnTo>
                    <a:pt x="959" y="259"/>
                  </a:lnTo>
                  <a:lnTo>
                    <a:pt x="979" y="301"/>
                  </a:lnTo>
                  <a:lnTo>
                    <a:pt x="989" y="323"/>
                  </a:lnTo>
                  <a:lnTo>
                    <a:pt x="997" y="346"/>
                  </a:lnTo>
                  <a:lnTo>
                    <a:pt x="1003" y="370"/>
                  </a:lnTo>
                  <a:lnTo>
                    <a:pt x="1009" y="392"/>
                  </a:lnTo>
                  <a:lnTo>
                    <a:pt x="1013" y="416"/>
                  </a:lnTo>
                  <a:lnTo>
                    <a:pt x="1018" y="443"/>
                  </a:lnTo>
                  <a:lnTo>
                    <a:pt x="1020" y="467"/>
                  </a:lnTo>
                  <a:lnTo>
                    <a:pt x="1020" y="491"/>
                  </a:lnTo>
                  <a:lnTo>
                    <a:pt x="1020" y="491"/>
                  </a:lnTo>
                  <a:lnTo>
                    <a:pt x="1018" y="540"/>
                  </a:lnTo>
                  <a:lnTo>
                    <a:pt x="1011" y="586"/>
                  </a:lnTo>
                  <a:lnTo>
                    <a:pt x="999" y="631"/>
                  </a:lnTo>
                  <a:lnTo>
                    <a:pt x="983" y="673"/>
                  </a:lnTo>
                  <a:lnTo>
                    <a:pt x="983" y="673"/>
                  </a:lnTo>
                  <a:lnTo>
                    <a:pt x="971" y="704"/>
                  </a:lnTo>
                  <a:lnTo>
                    <a:pt x="957" y="730"/>
                  </a:lnTo>
                  <a:lnTo>
                    <a:pt x="957" y="730"/>
                  </a:lnTo>
                  <a:lnTo>
                    <a:pt x="825" y="1001"/>
                  </a:lnTo>
                  <a:lnTo>
                    <a:pt x="825" y="1001"/>
                  </a:lnTo>
                  <a:lnTo>
                    <a:pt x="811" y="1042"/>
                  </a:lnTo>
                  <a:lnTo>
                    <a:pt x="803" y="1076"/>
                  </a:lnTo>
                  <a:lnTo>
                    <a:pt x="799" y="1092"/>
                  </a:lnTo>
                  <a:lnTo>
                    <a:pt x="799" y="1107"/>
                  </a:lnTo>
                  <a:lnTo>
                    <a:pt x="799" y="1107"/>
                  </a:lnTo>
                  <a:lnTo>
                    <a:pt x="797" y="1131"/>
                  </a:lnTo>
                  <a:lnTo>
                    <a:pt x="795" y="1157"/>
                  </a:lnTo>
                  <a:lnTo>
                    <a:pt x="791" y="1184"/>
                  </a:lnTo>
                  <a:lnTo>
                    <a:pt x="789" y="1196"/>
                  </a:lnTo>
                  <a:lnTo>
                    <a:pt x="783" y="1206"/>
                  </a:lnTo>
                  <a:lnTo>
                    <a:pt x="783" y="1206"/>
                  </a:lnTo>
                  <a:lnTo>
                    <a:pt x="775" y="1220"/>
                  </a:lnTo>
                  <a:lnTo>
                    <a:pt x="761" y="1238"/>
                  </a:lnTo>
                  <a:lnTo>
                    <a:pt x="750" y="1248"/>
                  </a:lnTo>
                  <a:lnTo>
                    <a:pt x="738" y="1260"/>
                  </a:lnTo>
                  <a:lnTo>
                    <a:pt x="722" y="1271"/>
                  </a:lnTo>
                  <a:lnTo>
                    <a:pt x="706" y="1281"/>
                  </a:lnTo>
                  <a:lnTo>
                    <a:pt x="510" y="1281"/>
                  </a:lnTo>
                  <a:lnTo>
                    <a:pt x="315" y="1281"/>
                  </a:lnTo>
                  <a:close/>
                  <a:moveTo>
                    <a:pt x="510" y="0"/>
                  </a:moveTo>
                  <a:lnTo>
                    <a:pt x="510" y="0"/>
                  </a:lnTo>
                  <a:lnTo>
                    <a:pt x="483" y="2"/>
                  </a:lnTo>
                  <a:lnTo>
                    <a:pt x="459" y="4"/>
                  </a:lnTo>
                  <a:lnTo>
                    <a:pt x="433" y="6"/>
                  </a:lnTo>
                  <a:lnTo>
                    <a:pt x="408" y="10"/>
                  </a:lnTo>
                  <a:lnTo>
                    <a:pt x="384" y="16"/>
                  </a:lnTo>
                  <a:lnTo>
                    <a:pt x="360" y="22"/>
                  </a:lnTo>
                  <a:lnTo>
                    <a:pt x="313" y="38"/>
                  </a:lnTo>
                  <a:lnTo>
                    <a:pt x="269" y="60"/>
                  </a:lnTo>
                  <a:lnTo>
                    <a:pt x="226" y="85"/>
                  </a:lnTo>
                  <a:lnTo>
                    <a:pt x="186" y="113"/>
                  </a:lnTo>
                  <a:lnTo>
                    <a:pt x="151" y="145"/>
                  </a:lnTo>
                  <a:lnTo>
                    <a:pt x="117" y="180"/>
                  </a:lnTo>
                  <a:lnTo>
                    <a:pt x="89" y="218"/>
                  </a:lnTo>
                  <a:lnTo>
                    <a:pt x="62" y="259"/>
                  </a:lnTo>
                  <a:lnTo>
                    <a:pt x="40" y="301"/>
                  </a:lnTo>
                  <a:lnTo>
                    <a:pt x="32" y="323"/>
                  </a:lnTo>
                  <a:lnTo>
                    <a:pt x="24" y="346"/>
                  </a:lnTo>
                  <a:lnTo>
                    <a:pt x="16" y="370"/>
                  </a:lnTo>
                  <a:lnTo>
                    <a:pt x="10" y="392"/>
                  </a:lnTo>
                  <a:lnTo>
                    <a:pt x="6" y="416"/>
                  </a:lnTo>
                  <a:lnTo>
                    <a:pt x="4" y="443"/>
                  </a:lnTo>
                  <a:lnTo>
                    <a:pt x="2" y="467"/>
                  </a:lnTo>
                  <a:lnTo>
                    <a:pt x="0" y="491"/>
                  </a:lnTo>
                  <a:lnTo>
                    <a:pt x="0" y="491"/>
                  </a:lnTo>
                  <a:lnTo>
                    <a:pt x="2" y="540"/>
                  </a:lnTo>
                  <a:lnTo>
                    <a:pt x="10" y="586"/>
                  </a:lnTo>
                  <a:lnTo>
                    <a:pt x="20" y="631"/>
                  </a:lnTo>
                  <a:lnTo>
                    <a:pt x="36" y="673"/>
                  </a:lnTo>
                  <a:lnTo>
                    <a:pt x="36" y="673"/>
                  </a:lnTo>
                  <a:lnTo>
                    <a:pt x="48" y="704"/>
                  </a:lnTo>
                  <a:lnTo>
                    <a:pt x="64" y="730"/>
                  </a:lnTo>
                  <a:lnTo>
                    <a:pt x="64" y="730"/>
                  </a:lnTo>
                  <a:lnTo>
                    <a:pt x="194" y="1001"/>
                  </a:lnTo>
                  <a:lnTo>
                    <a:pt x="194" y="1001"/>
                  </a:lnTo>
                  <a:lnTo>
                    <a:pt x="208" y="1042"/>
                  </a:lnTo>
                  <a:lnTo>
                    <a:pt x="218" y="1078"/>
                  </a:lnTo>
                  <a:lnTo>
                    <a:pt x="220" y="1094"/>
                  </a:lnTo>
                  <a:lnTo>
                    <a:pt x="222" y="1107"/>
                  </a:lnTo>
                  <a:lnTo>
                    <a:pt x="222" y="1107"/>
                  </a:lnTo>
                  <a:lnTo>
                    <a:pt x="222" y="1131"/>
                  </a:lnTo>
                  <a:lnTo>
                    <a:pt x="224" y="1159"/>
                  </a:lnTo>
                  <a:lnTo>
                    <a:pt x="228" y="1186"/>
                  </a:lnTo>
                  <a:lnTo>
                    <a:pt x="232" y="1196"/>
                  </a:lnTo>
                  <a:lnTo>
                    <a:pt x="236" y="1206"/>
                  </a:lnTo>
                  <a:lnTo>
                    <a:pt x="236" y="1206"/>
                  </a:lnTo>
                  <a:lnTo>
                    <a:pt x="244" y="1220"/>
                  </a:lnTo>
                  <a:lnTo>
                    <a:pt x="261" y="1240"/>
                  </a:lnTo>
                  <a:lnTo>
                    <a:pt x="271" y="1250"/>
                  </a:lnTo>
                  <a:lnTo>
                    <a:pt x="283" y="1260"/>
                  </a:lnTo>
                  <a:lnTo>
                    <a:pt x="297" y="1271"/>
                  </a:lnTo>
                  <a:lnTo>
                    <a:pt x="315" y="1281"/>
                  </a:lnTo>
                  <a:lnTo>
                    <a:pt x="510" y="1281"/>
                  </a:lnTo>
                  <a:lnTo>
                    <a:pt x="706" y="1281"/>
                  </a:lnTo>
                  <a:lnTo>
                    <a:pt x="706" y="1281"/>
                  </a:lnTo>
                  <a:lnTo>
                    <a:pt x="722" y="1271"/>
                  </a:lnTo>
                  <a:lnTo>
                    <a:pt x="738" y="1260"/>
                  </a:lnTo>
                  <a:lnTo>
                    <a:pt x="750" y="1250"/>
                  </a:lnTo>
                  <a:lnTo>
                    <a:pt x="761" y="1240"/>
                  </a:lnTo>
                  <a:lnTo>
                    <a:pt x="777" y="1220"/>
                  </a:lnTo>
                  <a:lnTo>
                    <a:pt x="785" y="1206"/>
                  </a:lnTo>
                  <a:lnTo>
                    <a:pt x="785" y="1206"/>
                  </a:lnTo>
                  <a:lnTo>
                    <a:pt x="789" y="1196"/>
                  </a:lnTo>
                  <a:lnTo>
                    <a:pt x="791" y="1186"/>
                  </a:lnTo>
                  <a:lnTo>
                    <a:pt x="797" y="1159"/>
                  </a:lnTo>
                  <a:lnTo>
                    <a:pt x="799" y="1131"/>
                  </a:lnTo>
                  <a:lnTo>
                    <a:pt x="799" y="1107"/>
                  </a:lnTo>
                  <a:lnTo>
                    <a:pt x="799" y="1107"/>
                  </a:lnTo>
                  <a:lnTo>
                    <a:pt x="799" y="1094"/>
                  </a:lnTo>
                  <a:lnTo>
                    <a:pt x="803" y="1078"/>
                  </a:lnTo>
                  <a:lnTo>
                    <a:pt x="813" y="1042"/>
                  </a:lnTo>
                  <a:lnTo>
                    <a:pt x="825" y="1001"/>
                  </a:lnTo>
                  <a:lnTo>
                    <a:pt x="825" y="1001"/>
                  </a:lnTo>
                  <a:lnTo>
                    <a:pt x="957" y="730"/>
                  </a:lnTo>
                  <a:lnTo>
                    <a:pt x="957" y="730"/>
                  </a:lnTo>
                  <a:lnTo>
                    <a:pt x="971" y="704"/>
                  </a:lnTo>
                  <a:lnTo>
                    <a:pt x="985" y="673"/>
                  </a:lnTo>
                  <a:lnTo>
                    <a:pt x="985" y="673"/>
                  </a:lnTo>
                  <a:lnTo>
                    <a:pt x="999" y="631"/>
                  </a:lnTo>
                  <a:lnTo>
                    <a:pt x="1011" y="586"/>
                  </a:lnTo>
                  <a:lnTo>
                    <a:pt x="1018" y="540"/>
                  </a:lnTo>
                  <a:lnTo>
                    <a:pt x="1020" y="491"/>
                  </a:lnTo>
                  <a:lnTo>
                    <a:pt x="1020" y="491"/>
                  </a:lnTo>
                  <a:lnTo>
                    <a:pt x="1020" y="467"/>
                  </a:lnTo>
                  <a:lnTo>
                    <a:pt x="1018" y="443"/>
                  </a:lnTo>
                  <a:lnTo>
                    <a:pt x="1016" y="416"/>
                  </a:lnTo>
                  <a:lnTo>
                    <a:pt x="1009" y="392"/>
                  </a:lnTo>
                  <a:lnTo>
                    <a:pt x="1003" y="370"/>
                  </a:lnTo>
                  <a:lnTo>
                    <a:pt x="997" y="346"/>
                  </a:lnTo>
                  <a:lnTo>
                    <a:pt x="989" y="323"/>
                  </a:lnTo>
                  <a:lnTo>
                    <a:pt x="979" y="301"/>
                  </a:lnTo>
                  <a:lnTo>
                    <a:pt x="959" y="259"/>
                  </a:lnTo>
                  <a:lnTo>
                    <a:pt x="933" y="218"/>
                  </a:lnTo>
                  <a:lnTo>
                    <a:pt x="902" y="180"/>
                  </a:lnTo>
                  <a:lnTo>
                    <a:pt x="870" y="145"/>
                  </a:lnTo>
                  <a:lnTo>
                    <a:pt x="833" y="113"/>
                  </a:lnTo>
                  <a:lnTo>
                    <a:pt x="795" y="85"/>
                  </a:lnTo>
                  <a:lnTo>
                    <a:pt x="752" y="60"/>
                  </a:lnTo>
                  <a:lnTo>
                    <a:pt x="708" y="38"/>
                  </a:lnTo>
                  <a:lnTo>
                    <a:pt x="661" y="22"/>
                  </a:lnTo>
                  <a:lnTo>
                    <a:pt x="637" y="16"/>
                  </a:lnTo>
                  <a:lnTo>
                    <a:pt x="613" y="10"/>
                  </a:lnTo>
                  <a:lnTo>
                    <a:pt x="586" y="6"/>
                  </a:lnTo>
                  <a:lnTo>
                    <a:pt x="562" y="4"/>
                  </a:lnTo>
                  <a:lnTo>
                    <a:pt x="536" y="2"/>
                  </a:lnTo>
                  <a:lnTo>
                    <a:pt x="510" y="0"/>
                  </a:lnTo>
                  <a:close/>
                </a:path>
              </a:pathLst>
            </a:custGeom>
            <a:solidFill>
              <a:srgbClr val="F1F1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214"/>
            <p:cNvSpPr>
              <a:spLocks/>
            </p:cNvSpPr>
            <p:nvPr/>
          </p:nvSpPr>
          <p:spPr bwMode="auto">
            <a:xfrm>
              <a:off x="3772694" y="627063"/>
              <a:ext cx="1616075" cy="2030413"/>
            </a:xfrm>
            <a:custGeom>
              <a:avLst/>
              <a:gdLst>
                <a:gd name="T0" fmla="*/ 313 w 1018"/>
                <a:gd name="T1" fmla="*/ 1279 h 1279"/>
                <a:gd name="T2" fmla="*/ 281 w 1018"/>
                <a:gd name="T3" fmla="*/ 1258 h 1279"/>
                <a:gd name="T4" fmla="*/ 259 w 1018"/>
                <a:gd name="T5" fmla="*/ 1236 h 1279"/>
                <a:gd name="T6" fmla="*/ 234 w 1018"/>
                <a:gd name="T7" fmla="*/ 1204 h 1279"/>
                <a:gd name="T8" fmla="*/ 230 w 1018"/>
                <a:gd name="T9" fmla="*/ 1194 h 1279"/>
                <a:gd name="T10" fmla="*/ 222 w 1018"/>
                <a:gd name="T11" fmla="*/ 1155 h 1279"/>
                <a:gd name="T12" fmla="*/ 220 w 1018"/>
                <a:gd name="T13" fmla="*/ 1105 h 1279"/>
                <a:gd name="T14" fmla="*/ 218 w 1018"/>
                <a:gd name="T15" fmla="*/ 1090 h 1279"/>
                <a:gd name="T16" fmla="*/ 206 w 1018"/>
                <a:gd name="T17" fmla="*/ 1040 h 1279"/>
                <a:gd name="T18" fmla="*/ 194 w 1018"/>
                <a:gd name="T19" fmla="*/ 999 h 1279"/>
                <a:gd name="T20" fmla="*/ 62 w 1018"/>
                <a:gd name="T21" fmla="*/ 728 h 1279"/>
                <a:gd name="T22" fmla="*/ 34 w 1018"/>
                <a:gd name="T23" fmla="*/ 671 h 1279"/>
                <a:gd name="T24" fmla="*/ 20 w 1018"/>
                <a:gd name="T25" fmla="*/ 629 h 1279"/>
                <a:gd name="T26" fmla="*/ 2 w 1018"/>
                <a:gd name="T27" fmla="*/ 538 h 1279"/>
                <a:gd name="T28" fmla="*/ 0 w 1018"/>
                <a:gd name="T29" fmla="*/ 489 h 1279"/>
                <a:gd name="T30" fmla="*/ 2 w 1018"/>
                <a:gd name="T31" fmla="*/ 441 h 1279"/>
                <a:gd name="T32" fmla="*/ 10 w 1018"/>
                <a:gd name="T33" fmla="*/ 390 h 1279"/>
                <a:gd name="T34" fmla="*/ 22 w 1018"/>
                <a:gd name="T35" fmla="*/ 344 h 1279"/>
                <a:gd name="T36" fmla="*/ 40 w 1018"/>
                <a:gd name="T37" fmla="*/ 299 h 1279"/>
                <a:gd name="T38" fmla="*/ 87 w 1018"/>
                <a:gd name="T39" fmla="*/ 216 h 1279"/>
                <a:gd name="T40" fmla="*/ 149 w 1018"/>
                <a:gd name="T41" fmla="*/ 143 h 1279"/>
                <a:gd name="T42" fmla="*/ 224 w 1018"/>
                <a:gd name="T43" fmla="*/ 83 h 1279"/>
                <a:gd name="T44" fmla="*/ 311 w 1018"/>
                <a:gd name="T45" fmla="*/ 38 h 1279"/>
                <a:gd name="T46" fmla="*/ 382 w 1018"/>
                <a:gd name="T47" fmla="*/ 14 h 1279"/>
                <a:gd name="T48" fmla="*/ 431 w 1018"/>
                <a:gd name="T49" fmla="*/ 4 h 1279"/>
                <a:gd name="T50" fmla="*/ 483 w 1018"/>
                <a:gd name="T51" fmla="*/ 0 h 1279"/>
                <a:gd name="T52" fmla="*/ 508 w 1018"/>
                <a:gd name="T53" fmla="*/ 0 h 1279"/>
                <a:gd name="T54" fmla="*/ 560 w 1018"/>
                <a:gd name="T55" fmla="*/ 2 h 1279"/>
                <a:gd name="T56" fmla="*/ 611 w 1018"/>
                <a:gd name="T57" fmla="*/ 10 h 1279"/>
                <a:gd name="T58" fmla="*/ 659 w 1018"/>
                <a:gd name="T59" fmla="*/ 22 h 1279"/>
                <a:gd name="T60" fmla="*/ 750 w 1018"/>
                <a:gd name="T61" fmla="*/ 58 h 1279"/>
                <a:gd name="T62" fmla="*/ 831 w 1018"/>
                <a:gd name="T63" fmla="*/ 111 h 1279"/>
                <a:gd name="T64" fmla="*/ 900 w 1018"/>
                <a:gd name="T65" fmla="*/ 178 h 1279"/>
                <a:gd name="T66" fmla="*/ 957 w 1018"/>
                <a:gd name="T67" fmla="*/ 257 h 1279"/>
                <a:gd name="T68" fmla="*/ 987 w 1018"/>
                <a:gd name="T69" fmla="*/ 321 h 1279"/>
                <a:gd name="T70" fmla="*/ 1001 w 1018"/>
                <a:gd name="T71" fmla="*/ 368 h 1279"/>
                <a:gd name="T72" fmla="*/ 1011 w 1018"/>
                <a:gd name="T73" fmla="*/ 414 h 1279"/>
                <a:gd name="T74" fmla="*/ 1018 w 1018"/>
                <a:gd name="T75" fmla="*/ 465 h 1279"/>
                <a:gd name="T76" fmla="*/ 1018 w 1018"/>
                <a:gd name="T77" fmla="*/ 489 h 1279"/>
                <a:gd name="T78" fmla="*/ 1009 w 1018"/>
                <a:gd name="T79" fmla="*/ 584 h 1279"/>
                <a:gd name="T80" fmla="*/ 981 w 1018"/>
                <a:gd name="T81" fmla="*/ 671 h 1279"/>
                <a:gd name="T82" fmla="*/ 969 w 1018"/>
                <a:gd name="T83" fmla="*/ 702 h 1279"/>
                <a:gd name="T84" fmla="*/ 955 w 1018"/>
                <a:gd name="T85" fmla="*/ 728 h 1279"/>
                <a:gd name="T86" fmla="*/ 823 w 1018"/>
                <a:gd name="T87" fmla="*/ 999 h 1279"/>
                <a:gd name="T88" fmla="*/ 801 w 1018"/>
                <a:gd name="T89" fmla="*/ 1074 h 1279"/>
                <a:gd name="T90" fmla="*/ 797 w 1018"/>
                <a:gd name="T91" fmla="*/ 1105 h 1279"/>
                <a:gd name="T92" fmla="*/ 795 w 1018"/>
                <a:gd name="T93" fmla="*/ 1129 h 1279"/>
                <a:gd name="T94" fmla="*/ 789 w 1018"/>
                <a:gd name="T95" fmla="*/ 1182 h 1279"/>
                <a:gd name="T96" fmla="*/ 781 w 1018"/>
                <a:gd name="T97" fmla="*/ 1204 h 1279"/>
                <a:gd name="T98" fmla="*/ 773 w 1018"/>
                <a:gd name="T99" fmla="*/ 1218 h 1279"/>
                <a:gd name="T100" fmla="*/ 748 w 1018"/>
                <a:gd name="T101" fmla="*/ 1246 h 1279"/>
                <a:gd name="T102" fmla="*/ 720 w 1018"/>
                <a:gd name="T103" fmla="*/ 1269 h 1279"/>
                <a:gd name="T104" fmla="*/ 508 w 1018"/>
                <a:gd name="T105" fmla="*/ 1279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018" h="1279">
                  <a:moveTo>
                    <a:pt x="313" y="1279"/>
                  </a:moveTo>
                  <a:lnTo>
                    <a:pt x="313" y="1279"/>
                  </a:lnTo>
                  <a:lnTo>
                    <a:pt x="295" y="1269"/>
                  </a:lnTo>
                  <a:lnTo>
                    <a:pt x="281" y="1258"/>
                  </a:lnTo>
                  <a:lnTo>
                    <a:pt x="269" y="1246"/>
                  </a:lnTo>
                  <a:lnTo>
                    <a:pt x="259" y="1236"/>
                  </a:lnTo>
                  <a:lnTo>
                    <a:pt x="242" y="1218"/>
                  </a:lnTo>
                  <a:lnTo>
                    <a:pt x="234" y="1204"/>
                  </a:lnTo>
                  <a:lnTo>
                    <a:pt x="234" y="1204"/>
                  </a:lnTo>
                  <a:lnTo>
                    <a:pt x="230" y="1194"/>
                  </a:lnTo>
                  <a:lnTo>
                    <a:pt x="228" y="1182"/>
                  </a:lnTo>
                  <a:lnTo>
                    <a:pt x="222" y="1155"/>
                  </a:lnTo>
                  <a:lnTo>
                    <a:pt x="220" y="1129"/>
                  </a:lnTo>
                  <a:lnTo>
                    <a:pt x="220" y="1105"/>
                  </a:lnTo>
                  <a:lnTo>
                    <a:pt x="220" y="1105"/>
                  </a:lnTo>
                  <a:lnTo>
                    <a:pt x="218" y="1090"/>
                  </a:lnTo>
                  <a:lnTo>
                    <a:pt x="216" y="1074"/>
                  </a:lnTo>
                  <a:lnTo>
                    <a:pt x="206" y="1040"/>
                  </a:lnTo>
                  <a:lnTo>
                    <a:pt x="194" y="999"/>
                  </a:lnTo>
                  <a:lnTo>
                    <a:pt x="194" y="999"/>
                  </a:lnTo>
                  <a:lnTo>
                    <a:pt x="62" y="728"/>
                  </a:lnTo>
                  <a:lnTo>
                    <a:pt x="62" y="728"/>
                  </a:lnTo>
                  <a:lnTo>
                    <a:pt x="48" y="702"/>
                  </a:lnTo>
                  <a:lnTo>
                    <a:pt x="34" y="671"/>
                  </a:lnTo>
                  <a:lnTo>
                    <a:pt x="34" y="671"/>
                  </a:lnTo>
                  <a:lnTo>
                    <a:pt x="20" y="629"/>
                  </a:lnTo>
                  <a:lnTo>
                    <a:pt x="8" y="584"/>
                  </a:lnTo>
                  <a:lnTo>
                    <a:pt x="2" y="538"/>
                  </a:lnTo>
                  <a:lnTo>
                    <a:pt x="0" y="489"/>
                  </a:lnTo>
                  <a:lnTo>
                    <a:pt x="0" y="489"/>
                  </a:lnTo>
                  <a:lnTo>
                    <a:pt x="0" y="465"/>
                  </a:lnTo>
                  <a:lnTo>
                    <a:pt x="2" y="441"/>
                  </a:lnTo>
                  <a:lnTo>
                    <a:pt x="4" y="414"/>
                  </a:lnTo>
                  <a:lnTo>
                    <a:pt x="10" y="390"/>
                  </a:lnTo>
                  <a:lnTo>
                    <a:pt x="16" y="368"/>
                  </a:lnTo>
                  <a:lnTo>
                    <a:pt x="22" y="344"/>
                  </a:lnTo>
                  <a:lnTo>
                    <a:pt x="30" y="321"/>
                  </a:lnTo>
                  <a:lnTo>
                    <a:pt x="40" y="299"/>
                  </a:lnTo>
                  <a:lnTo>
                    <a:pt x="60" y="257"/>
                  </a:lnTo>
                  <a:lnTo>
                    <a:pt x="87" y="216"/>
                  </a:lnTo>
                  <a:lnTo>
                    <a:pt x="115" y="178"/>
                  </a:lnTo>
                  <a:lnTo>
                    <a:pt x="149" y="143"/>
                  </a:lnTo>
                  <a:lnTo>
                    <a:pt x="186" y="111"/>
                  </a:lnTo>
                  <a:lnTo>
                    <a:pt x="224" y="83"/>
                  </a:lnTo>
                  <a:lnTo>
                    <a:pt x="267" y="58"/>
                  </a:lnTo>
                  <a:lnTo>
                    <a:pt x="311" y="38"/>
                  </a:lnTo>
                  <a:lnTo>
                    <a:pt x="358" y="22"/>
                  </a:lnTo>
                  <a:lnTo>
                    <a:pt x="382" y="14"/>
                  </a:lnTo>
                  <a:lnTo>
                    <a:pt x="406" y="10"/>
                  </a:lnTo>
                  <a:lnTo>
                    <a:pt x="431" y="4"/>
                  </a:lnTo>
                  <a:lnTo>
                    <a:pt x="457" y="2"/>
                  </a:lnTo>
                  <a:lnTo>
                    <a:pt x="483" y="0"/>
                  </a:lnTo>
                  <a:lnTo>
                    <a:pt x="508" y="0"/>
                  </a:lnTo>
                  <a:lnTo>
                    <a:pt x="508" y="0"/>
                  </a:lnTo>
                  <a:lnTo>
                    <a:pt x="534" y="0"/>
                  </a:lnTo>
                  <a:lnTo>
                    <a:pt x="560" y="2"/>
                  </a:lnTo>
                  <a:lnTo>
                    <a:pt x="584" y="4"/>
                  </a:lnTo>
                  <a:lnTo>
                    <a:pt x="611" y="10"/>
                  </a:lnTo>
                  <a:lnTo>
                    <a:pt x="635" y="14"/>
                  </a:lnTo>
                  <a:lnTo>
                    <a:pt x="659" y="22"/>
                  </a:lnTo>
                  <a:lnTo>
                    <a:pt x="706" y="38"/>
                  </a:lnTo>
                  <a:lnTo>
                    <a:pt x="750" y="58"/>
                  </a:lnTo>
                  <a:lnTo>
                    <a:pt x="793" y="83"/>
                  </a:lnTo>
                  <a:lnTo>
                    <a:pt x="831" y="111"/>
                  </a:lnTo>
                  <a:lnTo>
                    <a:pt x="868" y="143"/>
                  </a:lnTo>
                  <a:lnTo>
                    <a:pt x="900" y="178"/>
                  </a:lnTo>
                  <a:lnTo>
                    <a:pt x="931" y="216"/>
                  </a:lnTo>
                  <a:lnTo>
                    <a:pt x="957" y="257"/>
                  </a:lnTo>
                  <a:lnTo>
                    <a:pt x="977" y="299"/>
                  </a:lnTo>
                  <a:lnTo>
                    <a:pt x="987" y="321"/>
                  </a:lnTo>
                  <a:lnTo>
                    <a:pt x="995" y="344"/>
                  </a:lnTo>
                  <a:lnTo>
                    <a:pt x="1001" y="368"/>
                  </a:lnTo>
                  <a:lnTo>
                    <a:pt x="1007" y="390"/>
                  </a:lnTo>
                  <a:lnTo>
                    <a:pt x="1011" y="414"/>
                  </a:lnTo>
                  <a:lnTo>
                    <a:pt x="1016" y="441"/>
                  </a:lnTo>
                  <a:lnTo>
                    <a:pt x="1018" y="465"/>
                  </a:lnTo>
                  <a:lnTo>
                    <a:pt x="1018" y="489"/>
                  </a:lnTo>
                  <a:lnTo>
                    <a:pt x="1018" y="489"/>
                  </a:lnTo>
                  <a:lnTo>
                    <a:pt x="1016" y="538"/>
                  </a:lnTo>
                  <a:lnTo>
                    <a:pt x="1009" y="584"/>
                  </a:lnTo>
                  <a:lnTo>
                    <a:pt x="997" y="629"/>
                  </a:lnTo>
                  <a:lnTo>
                    <a:pt x="981" y="671"/>
                  </a:lnTo>
                  <a:lnTo>
                    <a:pt x="981" y="671"/>
                  </a:lnTo>
                  <a:lnTo>
                    <a:pt x="969" y="702"/>
                  </a:lnTo>
                  <a:lnTo>
                    <a:pt x="955" y="728"/>
                  </a:lnTo>
                  <a:lnTo>
                    <a:pt x="955" y="728"/>
                  </a:lnTo>
                  <a:lnTo>
                    <a:pt x="823" y="999"/>
                  </a:lnTo>
                  <a:lnTo>
                    <a:pt x="823" y="999"/>
                  </a:lnTo>
                  <a:lnTo>
                    <a:pt x="809" y="1040"/>
                  </a:lnTo>
                  <a:lnTo>
                    <a:pt x="801" y="1074"/>
                  </a:lnTo>
                  <a:lnTo>
                    <a:pt x="797" y="1090"/>
                  </a:lnTo>
                  <a:lnTo>
                    <a:pt x="797" y="1105"/>
                  </a:lnTo>
                  <a:lnTo>
                    <a:pt x="797" y="1105"/>
                  </a:lnTo>
                  <a:lnTo>
                    <a:pt x="795" y="1129"/>
                  </a:lnTo>
                  <a:lnTo>
                    <a:pt x="793" y="1155"/>
                  </a:lnTo>
                  <a:lnTo>
                    <a:pt x="789" y="1182"/>
                  </a:lnTo>
                  <a:lnTo>
                    <a:pt x="787" y="1194"/>
                  </a:lnTo>
                  <a:lnTo>
                    <a:pt x="781" y="1204"/>
                  </a:lnTo>
                  <a:lnTo>
                    <a:pt x="781" y="1204"/>
                  </a:lnTo>
                  <a:lnTo>
                    <a:pt x="773" y="1218"/>
                  </a:lnTo>
                  <a:lnTo>
                    <a:pt x="759" y="1236"/>
                  </a:lnTo>
                  <a:lnTo>
                    <a:pt x="748" y="1246"/>
                  </a:lnTo>
                  <a:lnTo>
                    <a:pt x="736" y="1258"/>
                  </a:lnTo>
                  <a:lnTo>
                    <a:pt x="720" y="1269"/>
                  </a:lnTo>
                  <a:lnTo>
                    <a:pt x="704" y="1279"/>
                  </a:lnTo>
                  <a:lnTo>
                    <a:pt x="508" y="1279"/>
                  </a:lnTo>
                  <a:lnTo>
                    <a:pt x="313" y="1279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215"/>
            <p:cNvSpPr>
              <a:spLocks/>
            </p:cNvSpPr>
            <p:nvPr/>
          </p:nvSpPr>
          <p:spPr bwMode="auto">
            <a:xfrm>
              <a:off x="3769519" y="623888"/>
              <a:ext cx="1619250" cy="2033588"/>
            </a:xfrm>
            <a:custGeom>
              <a:avLst/>
              <a:gdLst>
                <a:gd name="T0" fmla="*/ 510 w 1020"/>
                <a:gd name="T1" fmla="*/ 0 h 1281"/>
                <a:gd name="T2" fmla="*/ 459 w 1020"/>
                <a:gd name="T3" fmla="*/ 4 h 1281"/>
                <a:gd name="T4" fmla="*/ 408 w 1020"/>
                <a:gd name="T5" fmla="*/ 10 h 1281"/>
                <a:gd name="T6" fmla="*/ 360 w 1020"/>
                <a:gd name="T7" fmla="*/ 22 h 1281"/>
                <a:gd name="T8" fmla="*/ 269 w 1020"/>
                <a:gd name="T9" fmla="*/ 60 h 1281"/>
                <a:gd name="T10" fmla="*/ 186 w 1020"/>
                <a:gd name="T11" fmla="*/ 113 h 1281"/>
                <a:gd name="T12" fmla="*/ 117 w 1020"/>
                <a:gd name="T13" fmla="*/ 180 h 1281"/>
                <a:gd name="T14" fmla="*/ 62 w 1020"/>
                <a:gd name="T15" fmla="*/ 259 h 1281"/>
                <a:gd name="T16" fmla="*/ 32 w 1020"/>
                <a:gd name="T17" fmla="*/ 323 h 1281"/>
                <a:gd name="T18" fmla="*/ 16 w 1020"/>
                <a:gd name="T19" fmla="*/ 370 h 1281"/>
                <a:gd name="T20" fmla="*/ 6 w 1020"/>
                <a:gd name="T21" fmla="*/ 416 h 1281"/>
                <a:gd name="T22" fmla="*/ 2 w 1020"/>
                <a:gd name="T23" fmla="*/ 467 h 1281"/>
                <a:gd name="T24" fmla="*/ 0 w 1020"/>
                <a:gd name="T25" fmla="*/ 491 h 1281"/>
                <a:gd name="T26" fmla="*/ 10 w 1020"/>
                <a:gd name="T27" fmla="*/ 586 h 1281"/>
                <a:gd name="T28" fmla="*/ 36 w 1020"/>
                <a:gd name="T29" fmla="*/ 673 h 1281"/>
                <a:gd name="T30" fmla="*/ 48 w 1020"/>
                <a:gd name="T31" fmla="*/ 704 h 1281"/>
                <a:gd name="T32" fmla="*/ 64 w 1020"/>
                <a:gd name="T33" fmla="*/ 730 h 1281"/>
                <a:gd name="T34" fmla="*/ 194 w 1020"/>
                <a:gd name="T35" fmla="*/ 1001 h 1281"/>
                <a:gd name="T36" fmla="*/ 218 w 1020"/>
                <a:gd name="T37" fmla="*/ 1078 h 1281"/>
                <a:gd name="T38" fmla="*/ 222 w 1020"/>
                <a:gd name="T39" fmla="*/ 1107 h 1281"/>
                <a:gd name="T40" fmla="*/ 222 w 1020"/>
                <a:gd name="T41" fmla="*/ 1131 h 1281"/>
                <a:gd name="T42" fmla="*/ 228 w 1020"/>
                <a:gd name="T43" fmla="*/ 1186 h 1281"/>
                <a:gd name="T44" fmla="*/ 236 w 1020"/>
                <a:gd name="T45" fmla="*/ 1206 h 1281"/>
                <a:gd name="T46" fmla="*/ 244 w 1020"/>
                <a:gd name="T47" fmla="*/ 1220 h 1281"/>
                <a:gd name="T48" fmla="*/ 271 w 1020"/>
                <a:gd name="T49" fmla="*/ 1250 h 1281"/>
                <a:gd name="T50" fmla="*/ 297 w 1020"/>
                <a:gd name="T51" fmla="*/ 1271 h 1281"/>
                <a:gd name="T52" fmla="*/ 510 w 1020"/>
                <a:gd name="T53" fmla="*/ 1281 h 1281"/>
                <a:gd name="T54" fmla="*/ 706 w 1020"/>
                <a:gd name="T55" fmla="*/ 1281 h 1281"/>
                <a:gd name="T56" fmla="*/ 738 w 1020"/>
                <a:gd name="T57" fmla="*/ 1260 h 1281"/>
                <a:gd name="T58" fmla="*/ 761 w 1020"/>
                <a:gd name="T59" fmla="*/ 1240 h 1281"/>
                <a:gd name="T60" fmla="*/ 785 w 1020"/>
                <a:gd name="T61" fmla="*/ 1206 h 1281"/>
                <a:gd name="T62" fmla="*/ 789 w 1020"/>
                <a:gd name="T63" fmla="*/ 1196 h 1281"/>
                <a:gd name="T64" fmla="*/ 797 w 1020"/>
                <a:gd name="T65" fmla="*/ 1159 h 1281"/>
                <a:gd name="T66" fmla="*/ 799 w 1020"/>
                <a:gd name="T67" fmla="*/ 1107 h 1281"/>
                <a:gd name="T68" fmla="*/ 799 w 1020"/>
                <a:gd name="T69" fmla="*/ 1094 h 1281"/>
                <a:gd name="T70" fmla="*/ 813 w 1020"/>
                <a:gd name="T71" fmla="*/ 1042 h 1281"/>
                <a:gd name="T72" fmla="*/ 825 w 1020"/>
                <a:gd name="T73" fmla="*/ 1001 h 1281"/>
                <a:gd name="T74" fmla="*/ 957 w 1020"/>
                <a:gd name="T75" fmla="*/ 730 h 1281"/>
                <a:gd name="T76" fmla="*/ 985 w 1020"/>
                <a:gd name="T77" fmla="*/ 673 h 1281"/>
                <a:gd name="T78" fmla="*/ 999 w 1020"/>
                <a:gd name="T79" fmla="*/ 631 h 1281"/>
                <a:gd name="T80" fmla="*/ 1018 w 1020"/>
                <a:gd name="T81" fmla="*/ 540 h 1281"/>
                <a:gd name="T82" fmla="*/ 1020 w 1020"/>
                <a:gd name="T83" fmla="*/ 491 h 1281"/>
                <a:gd name="T84" fmla="*/ 1018 w 1020"/>
                <a:gd name="T85" fmla="*/ 443 h 1281"/>
                <a:gd name="T86" fmla="*/ 1009 w 1020"/>
                <a:gd name="T87" fmla="*/ 392 h 1281"/>
                <a:gd name="T88" fmla="*/ 997 w 1020"/>
                <a:gd name="T89" fmla="*/ 346 h 1281"/>
                <a:gd name="T90" fmla="*/ 979 w 1020"/>
                <a:gd name="T91" fmla="*/ 301 h 1281"/>
                <a:gd name="T92" fmla="*/ 933 w 1020"/>
                <a:gd name="T93" fmla="*/ 218 h 1281"/>
                <a:gd name="T94" fmla="*/ 870 w 1020"/>
                <a:gd name="T95" fmla="*/ 145 h 1281"/>
                <a:gd name="T96" fmla="*/ 795 w 1020"/>
                <a:gd name="T97" fmla="*/ 85 h 1281"/>
                <a:gd name="T98" fmla="*/ 708 w 1020"/>
                <a:gd name="T99" fmla="*/ 38 h 1281"/>
                <a:gd name="T100" fmla="*/ 637 w 1020"/>
                <a:gd name="T101" fmla="*/ 16 h 1281"/>
                <a:gd name="T102" fmla="*/ 586 w 1020"/>
                <a:gd name="T103" fmla="*/ 6 h 1281"/>
                <a:gd name="T104" fmla="*/ 536 w 1020"/>
                <a:gd name="T105" fmla="*/ 2 h 12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020" h="1281">
                  <a:moveTo>
                    <a:pt x="510" y="0"/>
                  </a:moveTo>
                  <a:lnTo>
                    <a:pt x="510" y="0"/>
                  </a:lnTo>
                  <a:lnTo>
                    <a:pt x="483" y="2"/>
                  </a:lnTo>
                  <a:lnTo>
                    <a:pt x="459" y="4"/>
                  </a:lnTo>
                  <a:lnTo>
                    <a:pt x="433" y="6"/>
                  </a:lnTo>
                  <a:lnTo>
                    <a:pt x="408" y="10"/>
                  </a:lnTo>
                  <a:lnTo>
                    <a:pt x="384" y="16"/>
                  </a:lnTo>
                  <a:lnTo>
                    <a:pt x="360" y="22"/>
                  </a:lnTo>
                  <a:lnTo>
                    <a:pt x="313" y="38"/>
                  </a:lnTo>
                  <a:lnTo>
                    <a:pt x="269" y="60"/>
                  </a:lnTo>
                  <a:lnTo>
                    <a:pt x="226" y="85"/>
                  </a:lnTo>
                  <a:lnTo>
                    <a:pt x="186" y="113"/>
                  </a:lnTo>
                  <a:lnTo>
                    <a:pt x="151" y="145"/>
                  </a:lnTo>
                  <a:lnTo>
                    <a:pt x="117" y="180"/>
                  </a:lnTo>
                  <a:lnTo>
                    <a:pt x="89" y="218"/>
                  </a:lnTo>
                  <a:lnTo>
                    <a:pt x="62" y="259"/>
                  </a:lnTo>
                  <a:lnTo>
                    <a:pt x="40" y="301"/>
                  </a:lnTo>
                  <a:lnTo>
                    <a:pt x="32" y="323"/>
                  </a:lnTo>
                  <a:lnTo>
                    <a:pt x="24" y="346"/>
                  </a:lnTo>
                  <a:lnTo>
                    <a:pt x="16" y="370"/>
                  </a:lnTo>
                  <a:lnTo>
                    <a:pt x="10" y="392"/>
                  </a:lnTo>
                  <a:lnTo>
                    <a:pt x="6" y="416"/>
                  </a:lnTo>
                  <a:lnTo>
                    <a:pt x="4" y="443"/>
                  </a:lnTo>
                  <a:lnTo>
                    <a:pt x="2" y="467"/>
                  </a:lnTo>
                  <a:lnTo>
                    <a:pt x="0" y="491"/>
                  </a:lnTo>
                  <a:lnTo>
                    <a:pt x="0" y="491"/>
                  </a:lnTo>
                  <a:lnTo>
                    <a:pt x="2" y="540"/>
                  </a:lnTo>
                  <a:lnTo>
                    <a:pt x="10" y="586"/>
                  </a:lnTo>
                  <a:lnTo>
                    <a:pt x="20" y="631"/>
                  </a:lnTo>
                  <a:lnTo>
                    <a:pt x="36" y="673"/>
                  </a:lnTo>
                  <a:lnTo>
                    <a:pt x="36" y="673"/>
                  </a:lnTo>
                  <a:lnTo>
                    <a:pt x="48" y="704"/>
                  </a:lnTo>
                  <a:lnTo>
                    <a:pt x="64" y="730"/>
                  </a:lnTo>
                  <a:lnTo>
                    <a:pt x="64" y="730"/>
                  </a:lnTo>
                  <a:lnTo>
                    <a:pt x="194" y="1001"/>
                  </a:lnTo>
                  <a:lnTo>
                    <a:pt x="194" y="1001"/>
                  </a:lnTo>
                  <a:lnTo>
                    <a:pt x="208" y="1042"/>
                  </a:lnTo>
                  <a:lnTo>
                    <a:pt x="218" y="1078"/>
                  </a:lnTo>
                  <a:lnTo>
                    <a:pt x="220" y="1094"/>
                  </a:lnTo>
                  <a:lnTo>
                    <a:pt x="222" y="1107"/>
                  </a:lnTo>
                  <a:lnTo>
                    <a:pt x="222" y="1107"/>
                  </a:lnTo>
                  <a:lnTo>
                    <a:pt x="222" y="1131"/>
                  </a:lnTo>
                  <a:lnTo>
                    <a:pt x="224" y="1159"/>
                  </a:lnTo>
                  <a:lnTo>
                    <a:pt x="228" y="1186"/>
                  </a:lnTo>
                  <a:lnTo>
                    <a:pt x="232" y="1196"/>
                  </a:lnTo>
                  <a:lnTo>
                    <a:pt x="236" y="1206"/>
                  </a:lnTo>
                  <a:lnTo>
                    <a:pt x="236" y="1206"/>
                  </a:lnTo>
                  <a:lnTo>
                    <a:pt x="244" y="1220"/>
                  </a:lnTo>
                  <a:lnTo>
                    <a:pt x="261" y="1240"/>
                  </a:lnTo>
                  <a:lnTo>
                    <a:pt x="271" y="1250"/>
                  </a:lnTo>
                  <a:lnTo>
                    <a:pt x="283" y="1260"/>
                  </a:lnTo>
                  <a:lnTo>
                    <a:pt x="297" y="1271"/>
                  </a:lnTo>
                  <a:lnTo>
                    <a:pt x="315" y="1281"/>
                  </a:lnTo>
                  <a:lnTo>
                    <a:pt x="510" y="1281"/>
                  </a:lnTo>
                  <a:lnTo>
                    <a:pt x="706" y="1281"/>
                  </a:lnTo>
                  <a:lnTo>
                    <a:pt x="706" y="1281"/>
                  </a:lnTo>
                  <a:lnTo>
                    <a:pt x="722" y="1271"/>
                  </a:lnTo>
                  <a:lnTo>
                    <a:pt x="738" y="1260"/>
                  </a:lnTo>
                  <a:lnTo>
                    <a:pt x="750" y="1250"/>
                  </a:lnTo>
                  <a:lnTo>
                    <a:pt x="761" y="1240"/>
                  </a:lnTo>
                  <a:lnTo>
                    <a:pt x="777" y="1220"/>
                  </a:lnTo>
                  <a:lnTo>
                    <a:pt x="785" y="1206"/>
                  </a:lnTo>
                  <a:lnTo>
                    <a:pt x="785" y="1206"/>
                  </a:lnTo>
                  <a:lnTo>
                    <a:pt x="789" y="1196"/>
                  </a:lnTo>
                  <a:lnTo>
                    <a:pt x="791" y="1186"/>
                  </a:lnTo>
                  <a:lnTo>
                    <a:pt x="797" y="1159"/>
                  </a:lnTo>
                  <a:lnTo>
                    <a:pt x="799" y="1131"/>
                  </a:lnTo>
                  <a:lnTo>
                    <a:pt x="799" y="1107"/>
                  </a:lnTo>
                  <a:lnTo>
                    <a:pt x="799" y="1107"/>
                  </a:lnTo>
                  <a:lnTo>
                    <a:pt x="799" y="1094"/>
                  </a:lnTo>
                  <a:lnTo>
                    <a:pt x="803" y="1078"/>
                  </a:lnTo>
                  <a:lnTo>
                    <a:pt x="813" y="1042"/>
                  </a:lnTo>
                  <a:lnTo>
                    <a:pt x="825" y="1001"/>
                  </a:lnTo>
                  <a:lnTo>
                    <a:pt x="825" y="1001"/>
                  </a:lnTo>
                  <a:lnTo>
                    <a:pt x="957" y="730"/>
                  </a:lnTo>
                  <a:lnTo>
                    <a:pt x="957" y="730"/>
                  </a:lnTo>
                  <a:lnTo>
                    <a:pt x="971" y="704"/>
                  </a:lnTo>
                  <a:lnTo>
                    <a:pt x="985" y="673"/>
                  </a:lnTo>
                  <a:lnTo>
                    <a:pt x="985" y="673"/>
                  </a:lnTo>
                  <a:lnTo>
                    <a:pt x="999" y="631"/>
                  </a:lnTo>
                  <a:lnTo>
                    <a:pt x="1011" y="586"/>
                  </a:lnTo>
                  <a:lnTo>
                    <a:pt x="1018" y="540"/>
                  </a:lnTo>
                  <a:lnTo>
                    <a:pt x="1020" y="491"/>
                  </a:lnTo>
                  <a:lnTo>
                    <a:pt x="1020" y="491"/>
                  </a:lnTo>
                  <a:lnTo>
                    <a:pt x="1020" y="467"/>
                  </a:lnTo>
                  <a:lnTo>
                    <a:pt x="1018" y="443"/>
                  </a:lnTo>
                  <a:lnTo>
                    <a:pt x="1016" y="416"/>
                  </a:lnTo>
                  <a:lnTo>
                    <a:pt x="1009" y="392"/>
                  </a:lnTo>
                  <a:lnTo>
                    <a:pt x="1003" y="370"/>
                  </a:lnTo>
                  <a:lnTo>
                    <a:pt x="997" y="346"/>
                  </a:lnTo>
                  <a:lnTo>
                    <a:pt x="989" y="323"/>
                  </a:lnTo>
                  <a:lnTo>
                    <a:pt x="979" y="301"/>
                  </a:lnTo>
                  <a:lnTo>
                    <a:pt x="959" y="259"/>
                  </a:lnTo>
                  <a:lnTo>
                    <a:pt x="933" y="218"/>
                  </a:lnTo>
                  <a:lnTo>
                    <a:pt x="902" y="180"/>
                  </a:lnTo>
                  <a:lnTo>
                    <a:pt x="870" y="145"/>
                  </a:lnTo>
                  <a:lnTo>
                    <a:pt x="833" y="113"/>
                  </a:lnTo>
                  <a:lnTo>
                    <a:pt x="795" y="85"/>
                  </a:lnTo>
                  <a:lnTo>
                    <a:pt x="752" y="60"/>
                  </a:lnTo>
                  <a:lnTo>
                    <a:pt x="708" y="38"/>
                  </a:lnTo>
                  <a:lnTo>
                    <a:pt x="661" y="22"/>
                  </a:lnTo>
                  <a:lnTo>
                    <a:pt x="637" y="16"/>
                  </a:lnTo>
                  <a:lnTo>
                    <a:pt x="613" y="10"/>
                  </a:lnTo>
                  <a:lnTo>
                    <a:pt x="586" y="6"/>
                  </a:lnTo>
                  <a:lnTo>
                    <a:pt x="562" y="4"/>
                  </a:lnTo>
                  <a:lnTo>
                    <a:pt x="536" y="2"/>
                  </a:lnTo>
                  <a:lnTo>
                    <a:pt x="51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216"/>
            <p:cNvSpPr>
              <a:spLocks noEditPoints="1"/>
            </p:cNvSpPr>
            <p:nvPr/>
          </p:nvSpPr>
          <p:spPr bwMode="auto">
            <a:xfrm>
              <a:off x="3772694" y="627063"/>
              <a:ext cx="1616075" cy="2030413"/>
            </a:xfrm>
            <a:custGeom>
              <a:avLst/>
              <a:gdLst>
                <a:gd name="T0" fmla="*/ 281 w 1018"/>
                <a:gd name="T1" fmla="*/ 1256 h 1279"/>
                <a:gd name="T2" fmla="*/ 234 w 1018"/>
                <a:gd name="T3" fmla="*/ 1204 h 1279"/>
                <a:gd name="T4" fmla="*/ 224 w 1018"/>
                <a:gd name="T5" fmla="*/ 1155 h 1279"/>
                <a:gd name="T6" fmla="*/ 220 w 1018"/>
                <a:gd name="T7" fmla="*/ 1090 h 1279"/>
                <a:gd name="T8" fmla="*/ 194 w 1018"/>
                <a:gd name="T9" fmla="*/ 997 h 1279"/>
                <a:gd name="T10" fmla="*/ 36 w 1018"/>
                <a:gd name="T11" fmla="*/ 671 h 1279"/>
                <a:gd name="T12" fmla="*/ 2 w 1018"/>
                <a:gd name="T13" fmla="*/ 538 h 1279"/>
                <a:gd name="T14" fmla="*/ 2 w 1018"/>
                <a:gd name="T15" fmla="*/ 441 h 1279"/>
                <a:gd name="T16" fmla="*/ 22 w 1018"/>
                <a:gd name="T17" fmla="*/ 344 h 1279"/>
                <a:gd name="T18" fmla="*/ 87 w 1018"/>
                <a:gd name="T19" fmla="*/ 216 h 1279"/>
                <a:gd name="T20" fmla="*/ 224 w 1018"/>
                <a:gd name="T21" fmla="*/ 83 h 1279"/>
                <a:gd name="T22" fmla="*/ 382 w 1018"/>
                <a:gd name="T23" fmla="*/ 16 h 1279"/>
                <a:gd name="T24" fmla="*/ 483 w 1018"/>
                <a:gd name="T25" fmla="*/ 0 h 1279"/>
                <a:gd name="T26" fmla="*/ 560 w 1018"/>
                <a:gd name="T27" fmla="*/ 2 h 1279"/>
                <a:gd name="T28" fmla="*/ 659 w 1018"/>
                <a:gd name="T29" fmla="*/ 22 h 1279"/>
                <a:gd name="T30" fmla="*/ 831 w 1018"/>
                <a:gd name="T31" fmla="*/ 111 h 1279"/>
                <a:gd name="T32" fmla="*/ 955 w 1018"/>
                <a:gd name="T33" fmla="*/ 257 h 1279"/>
                <a:gd name="T34" fmla="*/ 1001 w 1018"/>
                <a:gd name="T35" fmla="*/ 368 h 1279"/>
                <a:gd name="T36" fmla="*/ 1018 w 1018"/>
                <a:gd name="T37" fmla="*/ 465 h 1279"/>
                <a:gd name="T38" fmla="*/ 1007 w 1018"/>
                <a:gd name="T39" fmla="*/ 584 h 1279"/>
                <a:gd name="T40" fmla="*/ 969 w 1018"/>
                <a:gd name="T41" fmla="*/ 700 h 1279"/>
                <a:gd name="T42" fmla="*/ 823 w 1018"/>
                <a:gd name="T43" fmla="*/ 997 h 1279"/>
                <a:gd name="T44" fmla="*/ 797 w 1018"/>
                <a:gd name="T45" fmla="*/ 1103 h 1279"/>
                <a:gd name="T46" fmla="*/ 789 w 1018"/>
                <a:gd name="T47" fmla="*/ 1182 h 1279"/>
                <a:gd name="T48" fmla="*/ 773 w 1018"/>
                <a:gd name="T49" fmla="*/ 1216 h 1279"/>
                <a:gd name="T50" fmla="*/ 720 w 1018"/>
                <a:gd name="T51" fmla="*/ 1267 h 1279"/>
                <a:gd name="T52" fmla="*/ 508 w 1018"/>
                <a:gd name="T53" fmla="*/ 0 h 1279"/>
                <a:gd name="T54" fmla="*/ 431 w 1018"/>
                <a:gd name="T55" fmla="*/ 4 h 1279"/>
                <a:gd name="T56" fmla="*/ 311 w 1018"/>
                <a:gd name="T57" fmla="*/ 38 h 1279"/>
                <a:gd name="T58" fmla="*/ 149 w 1018"/>
                <a:gd name="T59" fmla="*/ 143 h 1279"/>
                <a:gd name="T60" fmla="*/ 40 w 1018"/>
                <a:gd name="T61" fmla="*/ 299 h 1279"/>
                <a:gd name="T62" fmla="*/ 10 w 1018"/>
                <a:gd name="T63" fmla="*/ 390 h 1279"/>
                <a:gd name="T64" fmla="*/ 0 w 1018"/>
                <a:gd name="T65" fmla="*/ 489 h 1279"/>
                <a:gd name="T66" fmla="*/ 20 w 1018"/>
                <a:gd name="T67" fmla="*/ 629 h 1279"/>
                <a:gd name="T68" fmla="*/ 62 w 1018"/>
                <a:gd name="T69" fmla="*/ 728 h 1279"/>
                <a:gd name="T70" fmla="*/ 206 w 1018"/>
                <a:gd name="T71" fmla="*/ 1040 h 1279"/>
                <a:gd name="T72" fmla="*/ 220 w 1018"/>
                <a:gd name="T73" fmla="*/ 1105 h 1279"/>
                <a:gd name="T74" fmla="*/ 230 w 1018"/>
                <a:gd name="T75" fmla="*/ 1194 h 1279"/>
                <a:gd name="T76" fmla="*/ 259 w 1018"/>
                <a:gd name="T77" fmla="*/ 1236 h 1279"/>
                <a:gd name="T78" fmla="*/ 313 w 1018"/>
                <a:gd name="T79" fmla="*/ 1279 h 1279"/>
                <a:gd name="T80" fmla="*/ 720 w 1018"/>
                <a:gd name="T81" fmla="*/ 1269 h 1279"/>
                <a:gd name="T82" fmla="*/ 773 w 1018"/>
                <a:gd name="T83" fmla="*/ 1218 h 1279"/>
                <a:gd name="T84" fmla="*/ 789 w 1018"/>
                <a:gd name="T85" fmla="*/ 1182 h 1279"/>
                <a:gd name="T86" fmla="*/ 797 w 1018"/>
                <a:gd name="T87" fmla="*/ 1105 h 1279"/>
                <a:gd name="T88" fmla="*/ 823 w 1018"/>
                <a:gd name="T89" fmla="*/ 999 h 1279"/>
                <a:gd name="T90" fmla="*/ 969 w 1018"/>
                <a:gd name="T91" fmla="*/ 702 h 1279"/>
                <a:gd name="T92" fmla="*/ 1009 w 1018"/>
                <a:gd name="T93" fmla="*/ 584 h 1279"/>
                <a:gd name="T94" fmla="*/ 1018 w 1018"/>
                <a:gd name="T95" fmla="*/ 465 h 1279"/>
                <a:gd name="T96" fmla="*/ 1001 w 1018"/>
                <a:gd name="T97" fmla="*/ 368 h 1279"/>
                <a:gd name="T98" fmla="*/ 957 w 1018"/>
                <a:gd name="T99" fmla="*/ 257 h 1279"/>
                <a:gd name="T100" fmla="*/ 831 w 1018"/>
                <a:gd name="T101" fmla="*/ 111 h 1279"/>
                <a:gd name="T102" fmla="*/ 659 w 1018"/>
                <a:gd name="T103" fmla="*/ 22 h 1279"/>
                <a:gd name="T104" fmla="*/ 560 w 1018"/>
                <a:gd name="T105" fmla="*/ 2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018" h="1279">
                  <a:moveTo>
                    <a:pt x="313" y="1277"/>
                  </a:moveTo>
                  <a:lnTo>
                    <a:pt x="313" y="1277"/>
                  </a:lnTo>
                  <a:lnTo>
                    <a:pt x="297" y="1267"/>
                  </a:lnTo>
                  <a:lnTo>
                    <a:pt x="281" y="1256"/>
                  </a:lnTo>
                  <a:lnTo>
                    <a:pt x="269" y="1246"/>
                  </a:lnTo>
                  <a:lnTo>
                    <a:pt x="259" y="1236"/>
                  </a:lnTo>
                  <a:lnTo>
                    <a:pt x="242" y="1216"/>
                  </a:lnTo>
                  <a:lnTo>
                    <a:pt x="234" y="1204"/>
                  </a:lnTo>
                  <a:lnTo>
                    <a:pt x="234" y="1204"/>
                  </a:lnTo>
                  <a:lnTo>
                    <a:pt x="230" y="1194"/>
                  </a:lnTo>
                  <a:lnTo>
                    <a:pt x="228" y="1182"/>
                  </a:lnTo>
                  <a:lnTo>
                    <a:pt x="224" y="1155"/>
                  </a:lnTo>
                  <a:lnTo>
                    <a:pt x="220" y="1127"/>
                  </a:lnTo>
                  <a:lnTo>
                    <a:pt x="220" y="1103"/>
                  </a:lnTo>
                  <a:lnTo>
                    <a:pt x="220" y="1103"/>
                  </a:lnTo>
                  <a:lnTo>
                    <a:pt x="220" y="1090"/>
                  </a:lnTo>
                  <a:lnTo>
                    <a:pt x="216" y="1074"/>
                  </a:lnTo>
                  <a:lnTo>
                    <a:pt x="208" y="1040"/>
                  </a:lnTo>
                  <a:lnTo>
                    <a:pt x="194" y="997"/>
                  </a:lnTo>
                  <a:lnTo>
                    <a:pt x="194" y="997"/>
                  </a:lnTo>
                  <a:lnTo>
                    <a:pt x="62" y="728"/>
                  </a:lnTo>
                  <a:lnTo>
                    <a:pt x="62" y="728"/>
                  </a:lnTo>
                  <a:lnTo>
                    <a:pt x="48" y="700"/>
                  </a:lnTo>
                  <a:lnTo>
                    <a:pt x="36" y="671"/>
                  </a:lnTo>
                  <a:lnTo>
                    <a:pt x="36" y="671"/>
                  </a:lnTo>
                  <a:lnTo>
                    <a:pt x="20" y="629"/>
                  </a:lnTo>
                  <a:lnTo>
                    <a:pt x="8" y="584"/>
                  </a:lnTo>
                  <a:lnTo>
                    <a:pt x="2" y="538"/>
                  </a:lnTo>
                  <a:lnTo>
                    <a:pt x="0" y="489"/>
                  </a:lnTo>
                  <a:lnTo>
                    <a:pt x="0" y="489"/>
                  </a:lnTo>
                  <a:lnTo>
                    <a:pt x="0" y="465"/>
                  </a:lnTo>
                  <a:lnTo>
                    <a:pt x="2" y="441"/>
                  </a:lnTo>
                  <a:lnTo>
                    <a:pt x="6" y="414"/>
                  </a:lnTo>
                  <a:lnTo>
                    <a:pt x="10" y="392"/>
                  </a:lnTo>
                  <a:lnTo>
                    <a:pt x="16" y="368"/>
                  </a:lnTo>
                  <a:lnTo>
                    <a:pt x="22" y="344"/>
                  </a:lnTo>
                  <a:lnTo>
                    <a:pt x="30" y="321"/>
                  </a:lnTo>
                  <a:lnTo>
                    <a:pt x="40" y="299"/>
                  </a:lnTo>
                  <a:lnTo>
                    <a:pt x="60" y="257"/>
                  </a:lnTo>
                  <a:lnTo>
                    <a:pt x="87" y="216"/>
                  </a:lnTo>
                  <a:lnTo>
                    <a:pt x="117" y="178"/>
                  </a:lnTo>
                  <a:lnTo>
                    <a:pt x="149" y="143"/>
                  </a:lnTo>
                  <a:lnTo>
                    <a:pt x="186" y="111"/>
                  </a:lnTo>
                  <a:lnTo>
                    <a:pt x="224" y="83"/>
                  </a:lnTo>
                  <a:lnTo>
                    <a:pt x="267" y="58"/>
                  </a:lnTo>
                  <a:lnTo>
                    <a:pt x="311" y="38"/>
                  </a:lnTo>
                  <a:lnTo>
                    <a:pt x="358" y="22"/>
                  </a:lnTo>
                  <a:lnTo>
                    <a:pt x="382" y="16"/>
                  </a:lnTo>
                  <a:lnTo>
                    <a:pt x="406" y="10"/>
                  </a:lnTo>
                  <a:lnTo>
                    <a:pt x="431" y="6"/>
                  </a:lnTo>
                  <a:lnTo>
                    <a:pt x="457" y="2"/>
                  </a:lnTo>
                  <a:lnTo>
                    <a:pt x="483" y="0"/>
                  </a:lnTo>
                  <a:lnTo>
                    <a:pt x="508" y="0"/>
                  </a:lnTo>
                  <a:lnTo>
                    <a:pt x="508" y="0"/>
                  </a:lnTo>
                  <a:lnTo>
                    <a:pt x="534" y="0"/>
                  </a:lnTo>
                  <a:lnTo>
                    <a:pt x="560" y="2"/>
                  </a:lnTo>
                  <a:lnTo>
                    <a:pt x="584" y="6"/>
                  </a:lnTo>
                  <a:lnTo>
                    <a:pt x="611" y="10"/>
                  </a:lnTo>
                  <a:lnTo>
                    <a:pt x="635" y="16"/>
                  </a:lnTo>
                  <a:lnTo>
                    <a:pt x="659" y="22"/>
                  </a:lnTo>
                  <a:lnTo>
                    <a:pt x="706" y="38"/>
                  </a:lnTo>
                  <a:lnTo>
                    <a:pt x="750" y="58"/>
                  </a:lnTo>
                  <a:lnTo>
                    <a:pt x="791" y="83"/>
                  </a:lnTo>
                  <a:lnTo>
                    <a:pt x="831" y="111"/>
                  </a:lnTo>
                  <a:lnTo>
                    <a:pt x="868" y="143"/>
                  </a:lnTo>
                  <a:lnTo>
                    <a:pt x="900" y="178"/>
                  </a:lnTo>
                  <a:lnTo>
                    <a:pt x="931" y="216"/>
                  </a:lnTo>
                  <a:lnTo>
                    <a:pt x="955" y="257"/>
                  </a:lnTo>
                  <a:lnTo>
                    <a:pt x="977" y="299"/>
                  </a:lnTo>
                  <a:lnTo>
                    <a:pt x="985" y="321"/>
                  </a:lnTo>
                  <a:lnTo>
                    <a:pt x="993" y="344"/>
                  </a:lnTo>
                  <a:lnTo>
                    <a:pt x="1001" y="368"/>
                  </a:lnTo>
                  <a:lnTo>
                    <a:pt x="1007" y="392"/>
                  </a:lnTo>
                  <a:lnTo>
                    <a:pt x="1011" y="414"/>
                  </a:lnTo>
                  <a:lnTo>
                    <a:pt x="1016" y="441"/>
                  </a:lnTo>
                  <a:lnTo>
                    <a:pt x="1018" y="465"/>
                  </a:lnTo>
                  <a:lnTo>
                    <a:pt x="1018" y="489"/>
                  </a:lnTo>
                  <a:lnTo>
                    <a:pt x="1018" y="489"/>
                  </a:lnTo>
                  <a:lnTo>
                    <a:pt x="1016" y="538"/>
                  </a:lnTo>
                  <a:lnTo>
                    <a:pt x="1007" y="584"/>
                  </a:lnTo>
                  <a:lnTo>
                    <a:pt x="997" y="629"/>
                  </a:lnTo>
                  <a:lnTo>
                    <a:pt x="981" y="671"/>
                  </a:lnTo>
                  <a:lnTo>
                    <a:pt x="981" y="671"/>
                  </a:lnTo>
                  <a:lnTo>
                    <a:pt x="969" y="700"/>
                  </a:lnTo>
                  <a:lnTo>
                    <a:pt x="955" y="728"/>
                  </a:lnTo>
                  <a:lnTo>
                    <a:pt x="955" y="728"/>
                  </a:lnTo>
                  <a:lnTo>
                    <a:pt x="823" y="997"/>
                  </a:lnTo>
                  <a:lnTo>
                    <a:pt x="823" y="997"/>
                  </a:lnTo>
                  <a:lnTo>
                    <a:pt x="809" y="1040"/>
                  </a:lnTo>
                  <a:lnTo>
                    <a:pt x="801" y="1074"/>
                  </a:lnTo>
                  <a:lnTo>
                    <a:pt x="797" y="1090"/>
                  </a:lnTo>
                  <a:lnTo>
                    <a:pt x="797" y="1103"/>
                  </a:lnTo>
                  <a:lnTo>
                    <a:pt x="797" y="1103"/>
                  </a:lnTo>
                  <a:lnTo>
                    <a:pt x="795" y="1127"/>
                  </a:lnTo>
                  <a:lnTo>
                    <a:pt x="793" y="1155"/>
                  </a:lnTo>
                  <a:lnTo>
                    <a:pt x="789" y="1182"/>
                  </a:lnTo>
                  <a:lnTo>
                    <a:pt x="785" y="1194"/>
                  </a:lnTo>
                  <a:lnTo>
                    <a:pt x="781" y="1204"/>
                  </a:lnTo>
                  <a:lnTo>
                    <a:pt x="781" y="1204"/>
                  </a:lnTo>
                  <a:lnTo>
                    <a:pt x="773" y="1216"/>
                  </a:lnTo>
                  <a:lnTo>
                    <a:pt x="759" y="1236"/>
                  </a:lnTo>
                  <a:lnTo>
                    <a:pt x="748" y="1246"/>
                  </a:lnTo>
                  <a:lnTo>
                    <a:pt x="736" y="1256"/>
                  </a:lnTo>
                  <a:lnTo>
                    <a:pt x="720" y="1267"/>
                  </a:lnTo>
                  <a:lnTo>
                    <a:pt x="704" y="1277"/>
                  </a:lnTo>
                  <a:lnTo>
                    <a:pt x="508" y="1277"/>
                  </a:lnTo>
                  <a:lnTo>
                    <a:pt x="313" y="1277"/>
                  </a:lnTo>
                  <a:close/>
                  <a:moveTo>
                    <a:pt x="508" y="0"/>
                  </a:moveTo>
                  <a:lnTo>
                    <a:pt x="508" y="0"/>
                  </a:lnTo>
                  <a:lnTo>
                    <a:pt x="483" y="0"/>
                  </a:lnTo>
                  <a:lnTo>
                    <a:pt x="457" y="2"/>
                  </a:lnTo>
                  <a:lnTo>
                    <a:pt x="431" y="4"/>
                  </a:lnTo>
                  <a:lnTo>
                    <a:pt x="406" y="10"/>
                  </a:lnTo>
                  <a:lnTo>
                    <a:pt x="382" y="14"/>
                  </a:lnTo>
                  <a:lnTo>
                    <a:pt x="358" y="22"/>
                  </a:lnTo>
                  <a:lnTo>
                    <a:pt x="311" y="38"/>
                  </a:lnTo>
                  <a:lnTo>
                    <a:pt x="267" y="58"/>
                  </a:lnTo>
                  <a:lnTo>
                    <a:pt x="224" y="83"/>
                  </a:lnTo>
                  <a:lnTo>
                    <a:pt x="186" y="111"/>
                  </a:lnTo>
                  <a:lnTo>
                    <a:pt x="149" y="143"/>
                  </a:lnTo>
                  <a:lnTo>
                    <a:pt x="115" y="178"/>
                  </a:lnTo>
                  <a:lnTo>
                    <a:pt x="87" y="216"/>
                  </a:lnTo>
                  <a:lnTo>
                    <a:pt x="60" y="257"/>
                  </a:lnTo>
                  <a:lnTo>
                    <a:pt x="40" y="299"/>
                  </a:lnTo>
                  <a:lnTo>
                    <a:pt x="30" y="321"/>
                  </a:lnTo>
                  <a:lnTo>
                    <a:pt x="22" y="344"/>
                  </a:lnTo>
                  <a:lnTo>
                    <a:pt x="16" y="368"/>
                  </a:lnTo>
                  <a:lnTo>
                    <a:pt x="10" y="390"/>
                  </a:lnTo>
                  <a:lnTo>
                    <a:pt x="4" y="414"/>
                  </a:lnTo>
                  <a:lnTo>
                    <a:pt x="2" y="441"/>
                  </a:lnTo>
                  <a:lnTo>
                    <a:pt x="0" y="465"/>
                  </a:lnTo>
                  <a:lnTo>
                    <a:pt x="0" y="489"/>
                  </a:lnTo>
                  <a:lnTo>
                    <a:pt x="0" y="489"/>
                  </a:lnTo>
                  <a:lnTo>
                    <a:pt x="2" y="538"/>
                  </a:lnTo>
                  <a:lnTo>
                    <a:pt x="8" y="584"/>
                  </a:lnTo>
                  <a:lnTo>
                    <a:pt x="20" y="629"/>
                  </a:lnTo>
                  <a:lnTo>
                    <a:pt x="34" y="671"/>
                  </a:lnTo>
                  <a:lnTo>
                    <a:pt x="34" y="671"/>
                  </a:lnTo>
                  <a:lnTo>
                    <a:pt x="48" y="702"/>
                  </a:lnTo>
                  <a:lnTo>
                    <a:pt x="62" y="728"/>
                  </a:lnTo>
                  <a:lnTo>
                    <a:pt x="62" y="728"/>
                  </a:lnTo>
                  <a:lnTo>
                    <a:pt x="194" y="999"/>
                  </a:lnTo>
                  <a:lnTo>
                    <a:pt x="194" y="999"/>
                  </a:lnTo>
                  <a:lnTo>
                    <a:pt x="206" y="1040"/>
                  </a:lnTo>
                  <a:lnTo>
                    <a:pt x="216" y="1074"/>
                  </a:lnTo>
                  <a:lnTo>
                    <a:pt x="218" y="1090"/>
                  </a:lnTo>
                  <a:lnTo>
                    <a:pt x="220" y="1105"/>
                  </a:lnTo>
                  <a:lnTo>
                    <a:pt x="220" y="1105"/>
                  </a:lnTo>
                  <a:lnTo>
                    <a:pt x="220" y="1129"/>
                  </a:lnTo>
                  <a:lnTo>
                    <a:pt x="222" y="1155"/>
                  </a:lnTo>
                  <a:lnTo>
                    <a:pt x="228" y="1182"/>
                  </a:lnTo>
                  <a:lnTo>
                    <a:pt x="230" y="1194"/>
                  </a:lnTo>
                  <a:lnTo>
                    <a:pt x="234" y="1204"/>
                  </a:lnTo>
                  <a:lnTo>
                    <a:pt x="234" y="1204"/>
                  </a:lnTo>
                  <a:lnTo>
                    <a:pt x="242" y="1218"/>
                  </a:lnTo>
                  <a:lnTo>
                    <a:pt x="259" y="1236"/>
                  </a:lnTo>
                  <a:lnTo>
                    <a:pt x="269" y="1246"/>
                  </a:lnTo>
                  <a:lnTo>
                    <a:pt x="281" y="1258"/>
                  </a:lnTo>
                  <a:lnTo>
                    <a:pt x="295" y="1269"/>
                  </a:lnTo>
                  <a:lnTo>
                    <a:pt x="313" y="1279"/>
                  </a:lnTo>
                  <a:lnTo>
                    <a:pt x="508" y="1279"/>
                  </a:lnTo>
                  <a:lnTo>
                    <a:pt x="704" y="1279"/>
                  </a:lnTo>
                  <a:lnTo>
                    <a:pt x="704" y="1279"/>
                  </a:lnTo>
                  <a:lnTo>
                    <a:pt x="720" y="1269"/>
                  </a:lnTo>
                  <a:lnTo>
                    <a:pt x="736" y="1258"/>
                  </a:lnTo>
                  <a:lnTo>
                    <a:pt x="748" y="1246"/>
                  </a:lnTo>
                  <a:lnTo>
                    <a:pt x="759" y="1236"/>
                  </a:lnTo>
                  <a:lnTo>
                    <a:pt x="773" y="1218"/>
                  </a:lnTo>
                  <a:lnTo>
                    <a:pt x="781" y="1204"/>
                  </a:lnTo>
                  <a:lnTo>
                    <a:pt x="781" y="1204"/>
                  </a:lnTo>
                  <a:lnTo>
                    <a:pt x="787" y="1194"/>
                  </a:lnTo>
                  <a:lnTo>
                    <a:pt x="789" y="1182"/>
                  </a:lnTo>
                  <a:lnTo>
                    <a:pt x="793" y="1155"/>
                  </a:lnTo>
                  <a:lnTo>
                    <a:pt x="795" y="1129"/>
                  </a:lnTo>
                  <a:lnTo>
                    <a:pt x="797" y="1105"/>
                  </a:lnTo>
                  <a:lnTo>
                    <a:pt x="797" y="1105"/>
                  </a:lnTo>
                  <a:lnTo>
                    <a:pt x="797" y="1090"/>
                  </a:lnTo>
                  <a:lnTo>
                    <a:pt x="801" y="1074"/>
                  </a:lnTo>
                  <a:lnTo>
                    <a:pt x="809" y="1040"/>
                  </a:lnTo>
                  <a:lnTo>
                    <a:pt x="823" y="999"/>
                  </a:lnTo>
                  <a:lnTo>
                    <a:pt x="823" y="999"/>
                  </a:lnTo>
                  <a:lnTo>
                    <a:pt x="955" y="728"/>
                  </a:lnTo>
                  <a:lnTo>
                    <a:pt x="955" y="728"/>
                  </a:lnTo>
                  <a:lnTo>
                    <a:pt x="969" y="702"/>
                  </a:lnTo>
                  <a:lnTo>
                    <a:pt x="981" y="671"/>
                  </a:lnTo>
                  <a:lnTo>
                    <a:pt x="981" y="671"/>
                  </a:lnTo>
                  <a:lnTo>
                    <a:pt x="997" y="629"/>
                  </a:lnTo>
                  <a:lnTo>
                    <a:pt x="1009" y="584"/>
                  </a:lnTo>
                  <a:lnTo>
                    <a:pt x="1016" y="538"/>
                  </a:lnTo>
                  <a:lnTo>
                    <a:pt x="1018" y="489"/>
                  </a:lnTo>
                  <a:lnTo>
                    <a:pt x="1018" y="489"/>
                  </a:lnTo>
                  <a:lnTo>
                    <a:pt x="1018" y="465"/>
                  </a:lnTo>
                  <a:lnTo>
                    <a:pt x="1016" y="441"/>
                  </a:lnTo>
                  <a:lnTo>
                    <a:pt x="1011" y="414"/>
                  </a:lnTo>
                  <a:lnTo>
                    <a:pt x="1007" y="390"/>
                  </a:lnTo>
                  <a:lnTo>
                    <a:pt x="1001" y="368"/>
                  </a:lnTo>
                  <a:lnTo>
                    <a:pt x="995" y="344"/>
                  </a:lnTo>
                  <a:lnTo>
                    <a:pt x="987" y="321"/>
                  </a:lnTo>
                  <a:lnTo>
                    <a:pt x="977" y="299"/>
                  </a:lnTo>
                  <a:lnTo>
                    <a:pt x="957" y="257"/>
                  </a:lnTo>
                  <a:lnTo>
                    <a:pt x="931" y="216"/>
                  </a:lnTo>
                  <a:lnTo>
                    <a:pt x="900" y="178"/>
                  </a:lnTo>
                  <a:lnTo>
                    <a:pt x="868" y="143"/>
                  </a:lnTo>
                  <a:lnTo>
                    <a:pt x="831" y="111"/>
                  </a:lnTo>
                  <a:lnTo>
                    <a:pt x="793" y="83"/>
                  </a:lnTo>
                  <a:lnTo>
                    <a:pt x="750" y="58"/>
                  </a:lnTo>
                  <a:lnTo>
                    <a:pt x="706" y="38"/>
                  </a:lnTo>
                  <a:lnTo>
                    <a:pt x="659" y="22"/>
                  </a:lnTo>
                  <a:lnTo>
                    <a:pt x="635" y="14"/>
                  </a:lnTo>
                  <a:lnTo>
                    <a:pt x="611" y="10"/>
                  </a:lnTo>
                  <a:lnTo>
                    <a:pt x="584" y="4"/>
                  </a:lnTo>
                  <a:lnTo>
                    <a:pt x="560" y="2"/>
                  </a:lnTo>
                  <a:lnTo>
                    <a:pt x="534" y="0"/>
                  </a:lnTo>
                  <a:lnTo>
                    <a:pt x="508" y="0"/>
                  </a:lnTo>
                  <a:close/>
                </a:path>
              </a:pathLst>
            </a:custGeom>
            <a:solidFill>
              <a:srgbClr val="F1F1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217"/>
            <p:cNvSpPr>
              <a:spLocks/>
            </p:cNvSpPr>
            <p:nvPr/>
          </p:nvSpPr>
          <p:spPr bwMode="auto">
            <a:xfrm>
              <a:off x="3772694" y="627063"/>
              <a:ext cx="1616075" cy="2027238"/>
            </a:xfrm>
            <a:custGeom>
              <a:avLst/>
              <a:gdLst>
                <a:gd name="T0" fmla="*/ 313 w 1018"/>
                <a:gd name="T1" fmla="*/ 1277 h 1277"/>
                <a:gd name="T2" fmla="*/ 281 w 1018"/>
                <a:gd name="T3" fmla="*/ 1256 h 1277"/>
                <a:gd name="T4" fmla="*/ 259 w 1018"/>
                <a:gd name="T5" fmla="*/ 1236 h 1277"/>
                <a:gd name="T6" fmla="*/ 234 w 1018"/>
                <a:gd name="T7" fmla="*/ 1204 h 1277"/>
                <a:gd name="T8" fmla="*/ 230 w 1018"/>
                <a:gd name="T9" fmla="*/ 1194 h 1277"/>
                <a:gd name="T10" fmla="*/ 224 w 1018"/>
                <a:gd name="T11" fmla="*/ 1155 h 1277"/>
                <a:gd name="T12" fmla="*/ 220 w 1018"/>
                <a:gd name="T13" fmla="*/ 1103 h 1277"/>
                <a:gd name="T14" fmla="*/ 220 w 1018"/>
                <a:gd name="T15" fmla="*/ 1090 h 1277"/>
                <a:gd name="T16" fmla="*/ 208 w 1018"/>
                <a:gd name="T17" fmla="*/ 1040 h 1277"/>
                <a:gd name="T18" fmla="*/ 194 w 1018"/>
                <a:gd name="T19" fmla="*/ 997 h 1277"/>
                <a:gd name="T20" fmla="*/ 62 w 1018"/>
                <a:gd name="T21" fmla="*/ 728 h 1277"/>
                <a:gd name="T22" fmla="*/ 36 w 1018"/>
                <a:gd name="T23" fmla="*/ 671 h 1277"/>
                <a:gd name="T24" fmla="*/ 20 w 1018"/>
                <a:gd name="T25" fmla="*/ 629 h 1277"/>
                <a:gd name="T26" fmla="*/ 2 w 1018"/>
                <a:gd name="T27" fmla="*/ 538 h 1277"/>
                <a:gd name="T28" fmla="*/ 0 w 1018"/>
                <a:gd name="T29" fmla="*/ 489 h 1277"/>
                <a:gd name="T30" fmla="*/ 2 w 1018"/>
                <a:gd name="T31" fmla="*/ 441 h 1277"/>
                <a:gd name="T32" fmla="*/ 10 w 1018"/>
                <a:gd name="T33" fmla="*/ 392 h 1277"/>
                <a:gd name="T34" fmla="*/ 22 w 1018"/>
                <a:gd name="T35" fmla="*/ 344 h 1277"/>
                <a:gd name="T36" fmla="*/ 40 w 1018"/>
                <a:gd name="T37" fmla="*/ 299 h 1277"/>
                <a:gd name="T38" fmla="*/ 87 w 1018"/>
                <a:gd name="T39" fmla="*/ 216 h 1277"/>
                <a:gd name="T40" fmla="*/ 149 w 1018"/>
                <a:gd name="T41" fmla="*/ 143 h 1277"/>
                <a:gd name="T42" fmla="*/ 224 w 1018"/>
                <a:gd name="T43" fmla="*/ 83 h 1277"/>
                <a:gd name="T44" fmla="*/ 311 w 1018"/>
                <a:gd name="T45" fmla="*/ 38 h 1277"/>
                <a:gd name="T46" fmla="*/ 382 w 1018"/>
                <a:gd name="T47" fmla="*/ 16 h 1277"/>
                <a:gd name="T48" fmla="*/ 431 w 1018"/>
                <a:gd name="T49" fmla="*/ 6 h 1277"/>
                <a:gd name="T50" fmla="*/ 483 w 1018"/>
                <a:gd name="T51" fmla="*/ 0 h 1277"/>
                <a:gd name="T52" fmla="*/ 508 w 1018"/>
                <a:gd name="T53" fmla="*/ 0 h 1277"/>
                <a:gd name="T54" fmla="*/ 560 w 1018"/>
                <a:gd name="T55" fmla="*/ 2 h 1277"/>
                <a:gd name="T56" fmla="*/ 611 w 1018"/>
                <a:gd name="T57" fmla="*/ 10 h 1277"/>
                <a:gd name="T58" fmla="*/ 659 w 1018"/>
                <a:gd name="T59" fmla="*/ 22 h 1277"/>
                <a:gd name="T60" fmla="*/ 750 w 1018"/>
                <a:gd name="T61" fmla="*/ 58 h 1277"/>
                <a:gd name="T62" fmla="*/ 831 w 1018"/>
                <a:gd name="T63" fmla="*/ 111 h 1277"/>
                <a:gd name="T64" fmla="*/ 900 w 1018"/>
                <a:gd name="T65" fmla="*/ 178 h 1277"/>
                <a:gd name="T66" fmla="*/ 955 w 1018"/>
                <a:gd name="T67" fmla="*/ 257 h 1277"/>
                <a:gd name="T68" fmla="*/ 985 w 1018"/>
                <a:gd name="T69" fmla="*/ 321 h 1277"/>
                <a:gd name="T70" fmla="*/ 1001 w 1018"/>
                <a:gd name="T71" fmla="*/ 368 h 1277"/>
                <a:gd name="T72" fmla="*/ 1011 w 1018"/>
                <a:gd name="T73" fmla="*/ 414 h 1277"/>
                <a:gd name="T74" fmla="*/ 1018 w 1018"/>
                <a:gd name="T75" fmla="*/ 465 h 1277"/>
                <a:gd name="T76" fmla="*/ 1018 w 1018"/>
                <a:gd name="T77" fmla="*/ 489 h 1277"/>
                <a:gd name="T78" fmla="*/ 1007 w 1018"/>
                <a:gd name="T79" fmla="*/ 584 h 1277"/>
                <a:gd name="T80" fmla="*/ 981 w 1018"/>
                <a:gd name="T81" fmla="*/ 671 h 1277"/>
                <a:gd name="T82" fmla="*/ 969 w 1018"/>
                <a:gd name="T83" fmla="*/ 700 h 1277"/>
                <a:gd name="T84" fmla="*/ 955 w 1018"/>
                <a:gd name="T85" fmla="*/ 728 h 1277"/>
                <a:gd name="T86" fmla="*/ 823 w 1018"/>
                <a:gd name="T87" fmla="*/ 997 h 1277"/>
                <a:gd name="T88" fmla="*/ 801 w 1018"/>
                <a:gd name="T89" fmla="*/ 1074 h 1277"/>
                <a:gd name="T90" fmla="*/ 797 w 1018"/>
                <a:gd name="T91" fmla="*/ 1103 h 1277"/>
                <a:gd name="T92" fmla="*/ 795 w 1018"/>
                <a:gd name="T93" fmla="*/ 1127 h 1277"/>
                <a:gd name="T94" fmla="*/ 789 w 1018"/>
                <a:gd name="T95" fmla="*/ 1182 h 1277"/>
                <a:gd name="T96" fmla="*/ 781 w 1018"/>
                <a:gd name="T97" fmla="*/ 1204 h 1277"/>
                <a:gd name="T98" fmla="*/ 773 w 1018"/>
                <a:gd name="T99" fmla="*/ 1216 h 1277"/>
                <a:gd name="T100" fmla="*/ 748 w 1018"/>
                <a:gd name="T101" fmla="*/ 1246 h 1277"/>
                <a:gd name="T102" fmla="*/ 720 w 1018"/>
                <a:gd name="T103" fmla="*/ 1267 h 1277"/>
                <a:gd name="T104" fmla="*/ 508 w 1018"/>
                <a:gd name="T105" fmla="*/ 1277 h 12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018" h="1277">
                  <a:moveTo>
                    <a:pt x="313" y="1277"/>
                  </a:moveTo>
                  <a:lnTo>
                    <a:pt x="313" y="1277"/>
                  </a:lnTo>
                  <a:lnTo>
                    <a:pt x="297" y="1267"/>
                  </a:lnTo>
                  <a:lnTo>
                    <a:pt x="281" y="1256"/>
                  </a:lnTo>
                  <a:lnTo>
                    <a:pt x="269" y="1246"/>
                  </a:lnTo>
                  <a:lnTo>
                    <a:pt x="259" y="1236"/>
                  </a:lnTo>
                  <a:lnTo>
                    <a:pt x="242" y="1216"/>
                  </a:lnTo>
                  <a:lnTo>
                    <a:pt x="234" y="1204"/>
                  </a:lnTo>
                  <a:lnTo>
                    <a:pt x="234" y="1204"/>
                  </a:lnTo>
                  <a:lnTo>
                    <a:pt x="230" y="1194"/>
                  </a:lnTo>
                  <a:lnTo>
                    <a:pt x="228" y="1182"/>
                  </a:lnTo>
                  <a:lnTo>
                    <a:pt x="224" y="1155"/>
                  </a:lnTo>
                  <a:lnTo>
                    <a:pt x="220" y="1127"/>
                  </a:lnTo>
                  <a:lnTo>
                    <a:pt x="220" y="1103"/>
                  </a:lnTo>
                  <a:lnTo>
                    <a:pt x="220" y="1103"/>
                  </a:lnTo>
                  <a:lnTo>
                    <a:pt x="220" y="1090"/>
                  </a:lnTo>
                  <a:lnTo>
                    <a:pt x="216" y="1074"/>
                  </a:lnTo>
                  <a:lnTo>
                    <a:pt x="208" y="1040"/>
                  </a:lnTo>
                  <a:lnTo>
                    <a:pt x="194" y="997"/>
                  </a:lnTo>
                  <a:lnTo>
                    <a:pt x="194" y="997"/>
                  </a:lnTo>
                  <a:lnTo>
                    <a:pt x="62" y="728"/>
                  </a:lnTo>
                  <a:lnTo>
                    <a:pt x="62" y="728"/>
                  </a:lnTo>
                  <a:lnTo>
                    <a:pt x="48" y="700"/>
                  </a:lnTo>
                  <a:lnTo>
                    <a:pt x="36" y="671"/>
                  </a:lnTo>
                  <a:lnTo>
                    <a:pt x="36" y="671"/>
                  </a:lnTo>
                  <a:lnTo>
                    <a:pt x="20" y="629"/>
                  </a:lnTo>
                  <a:lnTo>
                    <a:pt x="8" y="584"/>
                  </a:lnTo>
                  <a:lnTo>
                    <a:pt x="2" y="538"/>
                  </a:lnTo>
                  <a:lnTo>
                    <a:pt x="0" y="489"/>
                  </a:lnTo>
                  <a:lnTo>
                    <a:pt x="0" y="489"/>
                  </a:lnTo>
                  <a:lnTo>
                    <a:pt x="0" y="465"/>
                  </a:lnTo>
                  <a:lnTo>
                    <a:pt x="2" y="441"/>
                  </a:lnTo>
                  <a:lnTo>
                    <a:pt x="6" y="414"/>
                  </a:lnTo>
                  <a:lnTo>
                    <a:pt x="10" y="392"/>
                  </a:lnTo>
                  <a:lnTo>
                    <a:pt x="16" y="368"/>
                  </a:lnTo>
                  <a:lnTo>
                    <a:pt x="22" y="344"/>
                  </a:lnTo>
                  <a:lnTo>
                    <a:pt x="30" y="321"/>
                  </a:lnTo>
                  <a:lnTo>
                    <a:pt x="40" y="299"/>
                  </a:lnTo>
                  <a:lnTo>
                    <a:pt x="60" y="257"/>
                  </a:lnTo>
                  <a:lnTo>
                    <a:pt x="87" y="216"/>
                  </a:lnTo>
                  <a:lnTo>
                    <a:pt x="117" y="178"/>
                  </a:lnTo>
                  <a:lnTo>
                    <a:pt x="149" y="143"/>
                  </a:lnTo>
                  <a:lnTo>
                    <a:pt x="186" y="111"/>
                  </a:lnTo>
                  <a:lnTo>
                    <a:pt x="224" y="83"/>
                  </a:lnTo>
                  <a:lnTo>
                    <a:pt x="267" y="58"/>
                  </a:lnTo>
                  <a:lnTo>
                    <a:pt x="311" y="38"/>
                  </a:lnTo>
                  <a:lnTo>
                    <a:pt x="358" y="22"/>
                  </a:lnTo>
                  <a:lnTo>
                    <a:pt x="382" y="16"/>
                  </a:lnTo>
                  <a:lnTo>
                    <a:pt x="406" y="10"/>
                  </a:lnTo>
                  <a:lnTo>
                    <a:pt x="431" y="6"/>
                  </a:lnTo>
                  <a:lnTo>
                    <a:pt x="457" y="2"/>
                  </a:lnTo>
                  <a:lnTo>
                    <a:pt x="483" y="0"/>
                  </a:lnTo>
                  <a:lnTo>
                    <a:pt x="508" y="0"/>
                  </a:lnTo>
                  <a:lnTo>
                    <a:pt x="508" y="0"/>
                  </a:lnTo>
                  <a:lnTo>
                    <a:pt x="534" y="0"/>
                  </a:lnTo>
                  <a:lnTo>
                    <a:pt x="560" y="2"/>
                  </a:lnTo>
                  <a:lnTo>
                    <a:pt x="584" y="6"/>
                  </a:lnTo>
                  <a:lnTo>
                    <a:pt x="611" y="10"/>
                  </a:lnTo>
                  <a:lnTo>
                    <a:pt x="635" y="16"/>
                  </a:lnTo>
                  <a:lnTo>
                    <a:pt x="659" y="22"/>
                  </a:lnTo>
                  <a:lnTo>
                    <a:pt x="706" y="38"/>
                  </a:lnTo>
                  <a:lnTo>
                    <a:pt x="750" y="58"/>
                  </a:lnTo>
                  <a:lnTo>
                    <a:pt x="791" y="83"/>
                  </a:lnTo>
                  <a:lnTo>
                    <a:pt x="831" y="111"/>
                  </a:lnTo>
                  <a:lnTo>
                    <a:pt x="868" y="143"/>
                  </a:lnTo>
                  <a:lnTo>
                    <a:pt x="900" y="178"/>
                  </a:lnTo>
                  <a:lnTo>
                    <a:pt x="931" y="216"/>
                  </a:lnTo>
                  <a:lnTo>
                    <a:pt x="955" y="257"/>
                  </a:lnTo>
                  <a:lnTo>
                    <a:pt x="977" y="299"/>
                  </a:lnTo>
                  <a:lnTo>
                    <a:pt x="985" y="321"/>
                  </a:lnTo>
                  <a:lnTo>
                    <a:pt x="993" y="344"/>
                  </a:lnTo>
                  <a:lnTo>
                    <a:pt x="1001" y="368"/>
                  </a:lnTo>
                  <a:lnTo>
                    <a:pt x="1007" y="392"/>
                  </a:lnTo>
                  <a:lnTo>
                    <a:pt x="1011" y="414"/>
                  </a:lnTo>
                  <a:lnTo>
                    <a:pt x="1016" y="441"/>
                  </a:lnTo>
                  <a:lnTo>
                    <a:pt x="1018" y="465"/>
                  </a:lnTo>
                  <a:lnTo>
                    <a:pt x="1018" y="489"/>
                  </a:lnTo>
                  <a:lnTo>
                    <a:pt x="1018" y="489"/>
                  </a:lnTo>
                  <a:lnTo>
                    <a:pt x="1016" y="538"/>
                  </a:lnTo>
                  <a:lnTo>
                    <a:pt x="1007" y="584"/>
                  </a:lnTo>
                  <a:lnTo>
                    <a:pt x="997" y="629"/>
                  </a:lnTo>
                  <a:lnTo>
                    <a:pt x="981" y="671"/>
                  </a:lnTo>
                  <a:lnTo>
                    <a:pt x="981" y="671"/>
                  </a:lnTo>
                  <a:lnTo>
                    <a:pt x="969" y="700"/>
                  </a:lnTo>
                  <a:lnTo>
                    <a:pt x="955" y="728"/>
                  </a:lnTo>
                  <a:lnTo>
                    <a:pt x="955" y="728"/>
                  </a:lnTo>
                  <a:lnTo>
                    <a:pt x="823" y="997"/>
                  </a:lnTo>
                  <a:lnTo>
                    <a:pt x="823" y="997"/>
                  </a:lnTo>
                  <a:lnTo>
                    <a:pt x="809" y="1040"/>
                  </a:lnTo>
                  <a:lnTo>
                    <a:pt x="801" y="1074"/>
                  </a:lnTo>
                  <a:lnTo>
                    <a:pt x="797" y="1090"/>
                  </a:lnTo>
                  <a:lnTo>
                    <a:pt x="797" y="1103"/>
                  </a:lnTo>
                  <a:lnTo>
                    <a:pt x="797" y="1103"/>
                  </a:lnTo>
                  <a:lnTo>
                    <a:pt x="795" y="1127"/>
                  </a:lnTo>
                  <a:lnTo>
                    <a:pt x="793" y="1155"/>
                  </a:lnTo>
                  <a:lnTo>
                    <a:pt x="789" y="1182"/>
                  </a:lnTo>
                  <a:lnTo>
                    <a:pt x="785" y="1194"/>
                  </a:lnTo>
                  <a:lnTo>
                    <a:pt x="781" y="1204"/>
                  </a:lnTo>
                  <a:lnTo>
                    <a:pt x="781" y="1204"/>
                  </a:lnTo>
                  <a:lnTo>
                    <a:pt x="773" y="1216"/>
                  </a:lnTo>
                  <a:lnTo>
                    <a:pt x="759" y="1236"/>
                  </a:lnTo>
                  <a:lnTo>
                    <a:pt x="748" y="1246"/>
                  </a:lnTo>
                  <a:lnTo>
                    <a:pt x="736" y="1256"/>
                  </a:lnTo>
                  <a:lnTo>
                    <a:pt x="720" y="1267"/>
                  </a:lnTo>
                  <a:lnTo>
                    <a:pt x="704" y="1277"/>
                  </a:lnTo>
                  <a:lnTo>
                    <a:pt x="508" y="1277"/>
                  </a:lnTo>
                  <a:lnTo>
                    <a:pt x="313" y="1277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218"/>
            <p:cNvSpPr>
              <a:spLocks/>
            </p:cNvSpPr>
            <p:nvPr/>
          </p:nvSpPr>
          <p:spPr bwMode="auto">
            <a:xfrm>
              <a:off x="3772694" y="627063"/>
              <a:ext cx="1616075" cy="2030413"/>
            </a:xfrm>
            <a:custGeom>
              <a:avLst/>
              <a:gdLst>
                <a:gd name="T0" fmla="*/ 508 w 1018"/>
                <a:gd name="T1" fmla="*/ 0 h 1279"/>
                <a:gd name="T2" fmla="*/ 457 w 1018"/>
                <a:gd name="T3" fmla="*/ 2 h 1279"/>
                <a:gd name="T4" fmla="*/ 406 w 1018"/>
                <a:gd name="T5" fmla="*/ 10 h 1279"/>
                <a:gd name="T6" fmla="*/ 358 w 1018"/>
                <a:gd name="T7" fmla="*/ 22 h 1279"/>
                <a:gd name="T8" fmla="*/ 267 w 1018"/>
                <a:gd name="T9" fmla="*/ 58 h 1279"/>
                <a:gd name="T10" fmla="*/ 186 w 1018"/>
                <a:gd name="T11" fmla="*/ 111 h 1279"/>
                <a:gd name="T12" fmla="*/ 115 w 1018"/>
                <a:gd name="T13" fmla="*/ 178 h 1279"/>
                <a:gd name="T14" fmla="*/ 60 w 1018"/>
                <a:gd name="T15" fmla="*/ 257 h 1279"/>
                <a:gd name="T16" fmla="*/ 30 w 1018"/>
                <a:gd name="T17" fmla="*/ 321 h 1279"/>
                <a:gd name="T18" fmla="*/ 16 w 1018"/>
                <a:gd name="T19" fmla="*/ 368 h 1279"/>
                <a:gd name="T20" fmla="*/ 4 w 1018"/>
                <a:gd name="T21" fmla="*/ 414 h 1279"/>
                <a:gd name="T22" fmla="*/ 0 w 1018"/>
                <a:gd name="T23" fmla="*/ 465 h 1279"/>
                <a:gd name="T24" fmla="*/ 0 w 1018"/>
                <a:gd name="T25" fmla="*/ 489 h 1279"/>
                <a:gd name="T26" fmla="*/ 8 w 1018"/>
                <a:gd name="T27" fmla="*/ 584 h 1279"/>
                <a:gd name="T28" fmla="*/ 34 w 1018"/>
                <a:gd name="T29" fmla="*/ 671 h 1279"/>
                <a:gd name="T30" fmla="*/ 48 w 1018"/>
                <a:gd name="T31" fmla="*/ 702 h 1279"/>
                <a:gd name="T32" fmla="*/ 62 w 1018"/>
                <a:gd name="T33" fmla="*/ 728 h 1279"/>
                <a:gd name="T34" fmla="*/ 194 w 1018"/>
                <a:gd name="T35" fmla="*/ 999 h 1279"/>
                <a:gd name="T36" fmla="*/ 216 w 1018"/>
                <a:gd name="T37" fmla="*/ 1074 h 1279"/>
                <a:gd name="T38" fmla="*/ 220 w 1018"/>
                <a:gd name="T39" fmla="*/ 1105 h 1279"/>
                <a:gd name="T40" fmla="*/ 220 w 1018"/>
                <a:gd name="T41" fmla="*/ 1129 h 1279"/>
                <a:gd name="T42" fmla="*/ 228 w 1018"/>
                <a:gd name="T43" fmla="*/ 1182 h 1279"/>
                <a:gd name="T44" fmla="*/ 234 w 1018"/>
                <a:gd name="T45" fmla="*/ 1204 h 1279"/>
                <a:gd name="T46" fmla="*/ 242 w 1018"/>
                <a:gd name="T47" fmla="*/ 1218 h 1279"/>
                <a:gd name="T48" fmla="*/ 269 w 1018"/>
                <a:gd name="T49" fmla="*/ 1246 h 1279"/>
                <a:gd name="T50" fmla="*/ 295 w 1018"/>
                <a:gd name="T51" fmla="*/ 1269 h 1279"/>
                <a:gd name="T52" fmla="*/ 508 w 1018"/>
                <a:gd name="T53" fmla="*/ 1279 h 1279"/>
                <a:gd name="T54" fmla="*/ 704 w 1018"/>
                <a:gd name="T55" fmla="*/ 1279 h 1279"/>
                <a:gd name="T56" fmla="*/ 736 w 1018"/>
                <a:gd name="T57" fmla="*/ 1258 h 1279"/>
                <a:gd name="T58" fmla="*/ 759 w 1018"/>
                <a:gd name="T59" fmla="*/ 1236 h 1279"/>
                <a:gd name="T60" fmla="*/ 781 w 1018"/>
                <a:gd name="T61" fmla="*/ 1204 h 1279"/>
                <a:gd name="T62" fmla="*/ 787 w 1018"/>
                <a:gd name="T63" fmla="*/ 1194 h 1279"/>
                <a:gd name="T64" fmla="*/ 793 w 1018"/>
                <a:gd name="T65" fmla="*/ 1155 h 1279"/>
                <a:gd name="T66" fmla="*/ 797 w 1018"/>
                <a:gd name="T67" fmla="*/ 1105 h 1279"/>
                <a:gd name="T68" fmla="*/ 797 w 1018"/>
                <a:gd name="T69" fmla="*/ 1090 h 1279"/>
                <a:gd name="T70" fmla="*/ 809 w 1018"/>
                <a:gd name="T71" fmla="*/ 1040 h 1279"/>
                <a:gd name="T72" fmla="*/ 823 w 1018"/>
                <a:gd name="T73" fmla="*/ 999 h 1279"/>
                <a:gd name="T74" fmla="*/ 955 w 1018"/>
                <a:gd name="T75" fmla="*/ 728 h 1279"/>
                <a:gd name="T76" fmla="*/ 981 w 1018"/>
                <a:gd name="T77" fmla="*/ 671 h 1279"/>
                <a:gd name="T78" fmla="*/ 997 w 1018"/>
                <a:gd name="T79" fmla="*/ 629 h 1279"/>
                <a:gd name="T80" fmla="*/ 1016 w 1018"/>
                <a:gd name="T81" fmla="*/ 538 h 1279"/>
                <a:gd name="T82" fmla="*/ 1018 w 1018"/>
                <a:gd name="T83" fmla="*/ 489 h 1279"/>
                <a:gd name="T84" fmla="*/ 1016 w 1018"/>
                <a:gd name="T85" fmla="*/ 441 h 1279"/>
                <a:gd name="T86" fmla="*/ 1007 w 1018"/>
                <a:gd name="T87" fmla="*/ 390 h 1279"/>
                <a:gd name="T88" fmla="*/ 995 w 1018"/>
                <a:gd name="T89" fmla="*/ 344 h 1279"/>
                <a:gd name="T90" fmla="*/ 977 w 1018"/>
                <a:gd name="T91" fmla="*/ 299 h 1279"/>
                <a:gd name="T92" fmla="*/ 931 w 1018"/>
                <a:gd name="T93" fmla="*/ 216 h 1279"/>
                <a:gd name="T94" fmla="*/ 868 w 1018"/>
                <a:gd name="T95" fmla="*/ 143 h 1279"/>
                <a:gd name="T96" fmla="*/ 793 w 1018"/>
                <a:gd name="T97" fmla="*/ 83 h 1279"/>
                <a:gd name="T98" fmla="*/ 706 w 1018"/>
                <a:gd name="T99" fmla="*/ 38 h 1279"/>
                <a:gd name="T100" fmla="*/ 635 w 1018"/>
                <a:gd name="T101" fmla="*/ 14 h 1279"/>
                <a:gd name="T102" fmla="*/ 584 w 1018"/>
                <a:gd name="T103" fmla="*/ 4 h 1279"/>
                <a:gd name="T104" fmla="*/ 534 w 1018"/>
                <a:gd name="T105" fmla="*/ 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018" h="1279">
                  <a:moveTo>
                    <a:pt x="508" y="0"/>
                  </a:moveTo>
                  <a:lnTo>
                    <a:pt x="508" y="0"/>
                  </a:lnTo>
                  <a:lnTo>
                    <a:pt x="483" y="0"/>
                  </a:lnTo>
                  <a:lnTo>
                    <a:pt x="457" y="2"/>
                  </a:lnTo>
                  <a:lnTo>
                    <a:pt x="431" y="4"/>
                  </a:lnTo>
                  <a:lnTo>
                    <a:pt x="406" y="10"/>
                  </a:lnTo>
                  <a:lnTo>
                    <a:pt x="382" y="14"/>
                  </a:lnTo>
                  <a:lnTo>
                    <a:pt x="358" y="22"/>
                  </a:lnTo>
                  <a:lnTo>
                    <a:pt x="311" y="38"/>
                  </a:lnTo>
                  <a:lnTo>
                    <a:pt x="267" y="58"/>
                  </a:lnTo>
                  <a:lnTo>
                    <a:pt x="224" y="83"/>
                  </a:lnTo>
                  <a:lnTo>
                    <a:pt x="186" y="111"/>
                  </a:lnTo>
                  <a:lnTo>
                    <a:pt x="149" y="143"/>
                  </a:lnTo>
                  <a:lnTo>
                    <a:pt x="115" y="178"/>
                  </a:lnTo>
                  <a:lnTo>
                    <a:pt x="87" y="216"/>
                  </a:lnTo>
                  <a:lnTo>
                    <a:pt x="60" y="257"/>
                  </a:lnTo>
                  <a:lnTo>
                    <a:pt x="40" y="299"/>
                  </a:lnTo>
                  <a:lnTo>
                    <a:pt x="30" y="321"/>
                  </a:lnTo>
                  <a:lnTo>
                    <a:pt x="22" y="344"/>
                  </a:lnTo>
                  <a:lnTo>
                    <a:pt x="16" y="368"/>
                  </a:lnTo>
                  <a:lnTo>
                    <a:pt x="10" y="390"/>
                  </a:lnTo>
                  <a:lnTo>
                    <a:pt x="4" y="414"/>
                  </a:lnTo>
                  <a:lnTo>
                    <a:pt x="2" y="441"/>
                  </a:lnTo>
                  <a:lnTo>
                    <a:pt x="0" y="465"/>
                  </a:lnTo>
                  <a:lnTo>
                    <a:pt x="0" y="489"/>
                  </a:lnTo>
                  <a:lnTo>
                    <a:pt x="0" y="489"/>
                  </a:lnTo>
                  <a:lnTo>
                    <a:pt x="2" y="538"/>
                  </a:lnTo>
                  <a:lnTo>
                    <a:pt x="8" y="584"/>
                  </a:lnTo>
                  <a:lnTo>
                    <a:pt x="20" y="629"/>
                  </a:lnTo>
                  <a:lnTo>
                    <a:pt x="34" y="671"/>
                  </a:lnTo>
                  <a:lnTo>
                    <a:pt x="34" y="671"/>
                  </a:lnTo>
                  <a:lnTo>
                    <a:pt x="48" y="702"/>
                  </a:lnTo>
                  <a:lnTo>
                    <a:pt x="62" y="728"/>
                  </a:lnTo>
                  <a:lnTo>
                    <a:pt x="62" y="728"/>
                  </a:lnTo>
                  <a:lnTo>
                    <a:pt x="194" y="999"/>
                  </a:lnTo>
                  <a:lnTo>
                    <a:pt x="194" y="999"/>
                  </a:lnTo>
                  <a:lnTo>
                    <a:pt x="206" y="1040"/>
                  </a:lnTo>
                  <a:lnTo>
                    <a:pt x="216" y="1074"/>
                  </a:lnTo>
                  <a:lnTo>
                    <a:pt x="218" y="1090"/>
                  </a:lnTo>
                  <a:lnTo>
                    <a:pt x="220" y="1105"/>
                  </a:lnTo>
                  <a:lnTo>
                    <a:pt x="220" y="1105"/>
                  </a:lnTo>
                  <a:lnTo>
                    <a:pt x="220" y="1129"/>
                  </a:lnTo>
                  <a:lnTo>
                    <a:pt x="222" y="1155"/>
                  </a:lnTo>
                  <a:lnTo>
                    <a:pt x="228" y="1182"/>
                  </a:lnTo>
                  <a:lnTo>
                    <a:pt x="230" y="1194"/>
                  </a:lnTo>
                  <a:lnTo>
                    <a:pt x="234" y="1204"/>
                  </a:lnTo>
                  <a:lnTo>
                    <a:pt x="234" y="1204"/>
                  </a:lnTo>
                  <a:lnTo>
                    <a:pt x="242" y="1218"/>
                  </a:lnTo>
                  <a:lnTo>
                    <a:pt x="259" y="1236"/>
                  </a:lnTo>
                  <a:lnTo>
                    <a:pt x="269" y="1246"/>
                  </a:lnTo>
                  <a:lnTo>
                    <a:pt x="281" y="1258"/>
                  </a:lnTo>
                  <a:lnTo>
                    <a:pt x="295" y="1269"/>
                  </a:lnTo>
                  <a:lnTo>
                    <a:pt x="313" y="1279"/>
                  </a:lnTo>
                  <a:lnTo>
                    <a:pt x="508" y="1279"/>
                  </a:lnTo>
                  <a:lnTo>
                    <a:pt x="704" y="1279"/>
                  </a:lnTo>
                  <a:lnTo>
                    <a:pt x="704" y="1279"/>
                  </a:lnTo>
                  <a:lnTo>
                    <a:pt x="720" y="1269"/>
                  </a:lnTo>
                  <a:lnTo>
                    <a:pt x="736" y="1258"/>
                  </a:lnTo>
                  <a:lnTo>
                    <a:pt x="748" y="1246"/>
                  </a:lnTo>
                  <a:lnTo>
                    <a:pt x="759" y="1236"/>
                  </a:lnTo>
                  <a:lnTo>
                    <a:pt x="773" y="1218"/>
                  </a:lnTo>
                  <a:lnTo>
                    <a:pt x="781" y="1204"/>
                  </a:lnTo>
                  <a:lnTo>
                    <a:pt x="781" y="1204"/>
                  </a:lnTo>
                  <a:lnTo>
                    <a:pt x="787" y="1194"/>
                  </a:lnTo>
                  <a:lnTo>
                    <a:pt x="789" y="1182"/>
                  </a:lnTo>
                  <a:lnTo>
                    <a:pt x="793" y="1155"/>
                  </a:lnTo>
                  <a:lnTo>
                    <a:pt x="795" y="1129"/>
                  </a:lnTo>
                  <a:lnTo>
                    <a:pt x="797" y="1105"/>
                  </a:lnTo>
                  <a:lnTo>
                    <a:pt x="797" y="1105"/>
                  </a:lnTo>
                  <a:lnTo>
                    <a:pt x="797" y="1090"/>
                  </a:lnTo>
                  <a:lnTo>
                    <a:pt x="801" y="1074"/>
                  </a:lnTo>
                  <a:lnTo>
                    <a:pt x="809" y="1040"/>
                  </a:lnTo>
                  <a:lnTo>
                    <a:pt x="823" y="999"/>
                  </a:lnTo>
                  <a:lnTo>
                    <a:pt x="823" y="999"/>
                  </a:lnTo>
                  <a:lnTo>
                    <a:pt x="955" y="728"/>
                  </a:lnTo>
                  <a:lnTo>
                    <a:pt x="955" y="728"/>
                  </a:lnTo>
                  <a:lnTo>
                    <a:pt x="969" y="702"/>
                  </a:lnTo>
                  <a:lnTo>
                    <a:pt x="981" y="671"/>
                  </a:lnTo>
                  <a:lnTo>
                    <a:pt x="981" y="671"/>
                  </a:lnTo>
                  <a:lnTo>
                    <a:pt x="997" y="629"/>
                  </a:lnTo>
                  <a:lnTo>
                    <a:pt x="1009" y="584"/>
                  </a:lnTo>
                  <a:lnTo>
                    <a:pt x="1016" y="538"/>
                  </a:lnTo>
                  <a:lnTo>
                    <a:pt x="1018" y="489"/>
                  </a:lnTo>
                  <a:lnTo>
                    <a:pt x="1018" y="489"/>
                  </a:lnTo>
                  <a:lnTo>
                    <a:pt x="1018" y="465"/>
                  </a:lnTo>
                  <a:lnTo>
                    <a:pt x="1016" y="441"/>
                  </a:lnTo>
                  <a:lnTo>
                    <a:pt x="1011" y="414"/>
                  </a:lnTo>
                  <a:lnTo>
                    <a:pt x="1007" y="390"/>
                  </a:lnTo>
                  <a:lnTo>
                    <a:pt x="1001" y="368"/>
                  </a:lnTo>
                  <a:lnTo>
                    <a:pt x="995" y="344"/>
                  </a:lnTo>
                  <a:lnTo>
                    <a:pt x="987" y="321"/>
                  </a:lnTo>
                  <a:lnTo>
                    <a:pt x="977" y="299"/>
                  </a:lnTo>
                  <a:lnTo>
                    <a:pt x="957" y="257"/>
                  </a:lnTo>
                  <a:lnTo>
                    <a:pt x="931" y="216"/>
                  </a:lnTo>
                  <a:lnTo>
                    <a:pt x="900" y="178"/>
                  </a:lnTo>
                  <a:lnTo>
                    <a:pt x="868" y="143"/>
                  </a:lnTo>
                  <a:lnTo>
                    <a:pt x="831" y="111"/>
                  </a:lnTo>
                  <a:lnTo>
                    <a:pt x="793" y="83"/>
                  </a:lnTo>
                  <a:lnTo>
                    <a:pt x="750" y="58"/>
                  </a:lnTo>
                  <a:lnTo>
                    <a:pt x="706" y="38"/>
                  </a:lnTo>
                  <a:lnTo>
                    <a:pt x="659" y="22"/>
                  </a:lnTo>
                  <a:lnTo>
                    <a:pt x="635" y="14"/>
                  </a:lnTo>
                  <a:lnTo>
                    <a:pt x="611" y="10"/>
                  </a:lnTo>
                  <a:lnTo>
                    <a:pt x="584" y="4"/>
                  </a:lnTo>
                  <a:lnTo>
                    <a:pt x="560" y="2"/>
                  </a:lnTo>
                  <a:lnTo>
                    <a:pt x="534" y="0"/>
                  </a:lnTo>
                  <a:lnTo>
                    <a:pt x="50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219"/>
            <p:cNvSpPr>
              <a:spLocks noEditPoints="1"/>
            </p:cNvSpPr>
            <p:nvPr/>
          </p:nvSpPr>
          <p:spPr bwMode="auto">
            <a:xfrm>
              <a:off x="3772694" y="627063"/>
              <a:ext cx="1616075" cy="2027238"/>
            </a:xfrm>
            <a:custGeom>
              <a:avLst/>
              <a:gdLst>
                <a:gd name="T0" fmla="*/ 281 w 1018"/>
                <a:gd name="T1" fmla="*/ 1256 h 1277"/>
                <a:gd name="T2" fmla="*/ 236 w 1018"/>
                <a:gd name="T3" fmla="*/ 1202 h 1277"/>
                <a:gd name="T4" fmla="*/ 224 w 1018"/>
                <a:gd name="T5" fmla="*/ 1153 h 1277"/>
                <a:gd name="T6" fmla="*/ 220 w 1018"/>
                <a:gd name="T7" fmla="*/ 1090 h 1277"/>
                <a:gd name="T8" fmla="*/ 194 w 1018"/>
                <a:gd name="T9" fmla="*/ 997 h 1277"/>
                <a:gd name="T10" fmla="*/ 36 w 1018"/>
                <a:gd name="T11" fmla="*/ 671 h 1277"/>
                <a:gd name="T12" fmla="*/ 2 w 1018"/>
                <a:gd name="T13" fmla="*/ 538 h 1277"/>
                <a:gd name="T14" fmla="*/ 4 w 1018"/>
                <a:gd name="T15" fmla="*/ 441 h 1277"/>
                <a:gd name="T16" fmla="*/ 24 w 1018"/>
                <a:gd name="T17" fmla="*/ 344 h 1277"/>
                <a:gd name="T18" fmla="*/ 87 w 1018"/>
                <a:gd name="T19" fmla="*/ 216 h 1277"/>
                <a:gd name="T20" fmla="*/ 226 w 1018"/>
                <a:gd name="T21" fmla="*/ 85 h 1277"/>
                <a:gd name="T22" fmla="*/ 406 w 1018"/>
                <a:gd name="T23" fmla="*/ 10 h 1277"/>
                <a:gd name="T24" fmla="*/ 508 w 1018"/>
                <a:gd name="T25" fmla="*/ 0 h 1277"/>
                <a:gd name="T26" fmla="*/ 584 w 1018"/>
                <a:gd name="T27" fmla="*/ 6 h 1277"/>
                <a:gd name="T28" fmla="*/ 750 w 1018"/>
                <a:gd name="T29" fmla="*/ 60 h 1277"/>
                <a:gd name="T30" fmla="*/ 900 w 1018"/>
                <a:gd name="T31" fmla="*/ 178 h 1277"/>
                <a:gd name="T32" fmla="*/ 985 w 1018"/>
                <a:gd name="T33" fmla="*/ 321 h 1277"/>
                <a:gd name="T34" fmla="*/ 1011 w 1018"/>
                <a:gd name="T35" fmla="*/ 416 h 1277"/>
                <a:gd name="T36" fmla="*/ 1018 w 1018"/>
                <a:gd name="T37" fmla="*/ 489 h 1277"/>
                <a:gd name="T38" fmla="*/ 981 w 1018"/>
                <a:gd name="T39" fmla="*/ 671 h 1277"/>
                <a:gd name="T40" fmla="*/ 953 w 1018"/>
                <a:gd name="T41" fmla="*/ 728 h 1277"/>
                <a:gd name="T42" fmla="*/ 801 w 1018"/>
                <a:gd name="T43" fmla="*/ 1074 h 1277"/>
                <a:gd name="T44" fmla="*/ 795 w 1018"/>
                <a:gd name="T45" fmla="*/ 1127 h 1277"/>
                <a:gd name="T46" fmla="*/ 781 w 1018"/>
                <a:gd name="T47" fmla="*/ 1202 h 1277"/>
                <a:gd name="T48" fmla="*/ 748 w 1018"/>
                <a:gd name="T49" fmla="*/ 1244 h 1277"/>
                <a:gd name="T50" fmla="*/ 508 w 1018"/>
                <a:gd name="T51" fmla="*/ 1277 h 1277"/>
                <a:gd name="T52" fmla="*/ 483 w 1018"/>
                <a:gd name="T53" fmla="*/ 0 h 1277"/>
                <a:gd name="T54" fmla="*/ 382 w 1018"/>
                <a:gd name="T55" fmla="*/ 16 h 1277"/>
                <a:gd name="T56" fmla="*/ 224 w 1018"/>
                <a:gd name="T57" fmla="*/ 83 h 1277"/>
                <a:gd name="T58" fmla="*/ 87 w 1018"/>
                <a:gd name="T59" fmla="*/ 216 h 1277"/>
                <a:gd name="T60" fmla="*/ 22 w 1018"/>
                <a:gd name="T61" fmla="*/ 344 h 1277"/>
                <a:gd name="T62" fmla="*/ 2 w 1018"/>
                <a:gd name="T63" fmla="*/ 441 h 1277"/>
                <a:gd name="T64" fmla="*/ 2 w 1018"/>
                <a:gd name="T65" fmla="*/ 538 h 1277"/>
                <a:gd name="T66" fmla="*/ 36 w 1018"/>
                <a:gd name="T67" fmla="*/ 671 h 1277"/>
                <a:gd name="T68" fmla="*/ 194 w 1018"/>
                <a:gd name="T69" fmla="*/ 997 h 1277"/>
                <a:gd name="T70" fmla="*/ 220 w 1018"/>
                <a:gd name="T71" fmla="*/ 1090 h 1277"/>
                <a:gd name="T72" fmla="*/ 224 w 1018"/>
                <a:gd name="T73" fmla="*/ 1155 h 1277"/>
                <a:gd name="T74" fmla="*/ 234 w 1018"/>
                <a:gd name="T75" fmla="*/ 1204 h 1277"/>
                <a:gd name="T76" fmla="*/ 281 w 1018"/>
                <a:gd name="T77" fmla="*/ 1256 h 1277"/>
                <a:gd name="T78" fmla="*/ 704 w 1018"/>
                <a:gd name="T79" fmla="*/ 1277 h 1277"/>
                <a:gd name="T80" fmla="*/ 748 w 1018"/>
                <a:gd name="T81" fmla="*/ 1246 h 1277"/>
                <a:gd name="T82" fmla="*/ 781 w 1018"/>
                <a:gd name="T83" fmla="*/ 1204 h 1277"/>
                <a:gd name="T84" fmla="*/ 795 w 1018"/>
                <a:gd name="T85" fmla="*/ 1127 h 1277"/>
                <a:gd name="T86" fmla="*/ 801 w 1018"/>
                <a:gd name="T87" fmla="*/ 1074 h 1277"/>
                <a:gd name="T88" fmla="*/ 955 w 1018"/>
                <a:gd name="T89" fmla="*/ 728 h 1277"/>
                <a:gd name="T90" fmla="*/ 981 w 1018"/>
                <a:gd name="T91" fmla="*/ 671 h 1277"/>
                <a:gd name="T92" fmla="*/ 1018 w 1018"/>
                <a:gd name="T93" fmla="*/ 489 h 1277"/>
                <a:gd name="T94" fmla="*/ 1011 w 1018"/>
                <a:gd name="T95" fmla="*/ 414 h 1277"/>
                <a:gd name="T96" fmla="*/ 985 w 1018"/>
                <a:gd name="T97" fmla="*/ 321 h 1277"/>
                <a:gd name="T98" fmla="*/ 900 w 1018"/>
                <a:gd name="T99" fmla="*/ 178 h 1277"/>
                <a:gd name="T100" fmla="*/ 750 w 1018"/>
                <a:gd name="T101" fmla="*/ 58 h 1277"/>
                <a:gd name="T102" fmla="*/ 611 w 1018"/>
                <a:gd name="T103" fmla="*/ 10 h 1277"/>
                <a:gd name="T104" fmla="*/ 508 w 1018"/>
                <a:gd name="T105" fmla="*/ 0 h 12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018" h="1277">
                  <a:moveTo>
                    <a:pt x="313" y="1277"/>
                  </a:moveTo>
                  <a:lnTo>
                    <a:pt x="313" y="1277"/>
                  </a:lnTo>
                  <a:lnTo>
                    <a:pt x="297" y="1267"/>
                  </a:lnTo>
                  <a:lnTo>
                    <a:pt x="281" y="1256"/>
                  </a:lnTo>
                  <a:lnTo>
                    <a:pt x="269" y="1244"/>
                  </a:lnTo>
                  <a:lnTo>
                    <a:pt x="259" y="1234"/>
                  </a:lnTo>
                  <a:lnTo>
                    <a:pt x="244" y="1216"/>
                  </a:lnTo>
                  <a:lnTo>
                    <a:pt x="236" y="1202"/>
                  </a:lnTo>
                  <a:lnTo>
                    <a:pt x="236" y="1202"/>
                  </a:lnTo>
                  <a:lnTo>
                    <a:pt x="232" y="1192"/>
                  </a:lnTo>
                  <a:lnTo>
                    <a:pt x="228" y="1179"/>
                  </a:lnTo>
                  <a:lnTo>
                    <a:pt x="224" y="1153"/>
                  </a:lnTo>
                  <a:lnTo>
                    <a:pt x="222" y="1127"/>
                  </a:lnTo>
                  <a:lnTo>
                    <a:pt x="220" y="1103"/>
                  </a:lnTo>
                  <a:lnTo>
                    <a:pt x="220" y="1103"/>
                  </a:lnTo>
                  <a:lnTo>
                    <a:pt x="220" y="1090"/>
                  </a:lnTo>
                  <a:lnTo>
                    <a:pt x="216" y="1074"/>
                  </a:lnTo>
                  <a:lnTo>
                    <a:pt x="208" y="1040"/>
                  </a:lnTo>
                  <a:lnTo>
                    <a:pt x="194" y="997"/>
                  </a:lnTo>
                  <a:lnTo>
                    <a:pt x="194" y="997"/>
                  </a:lnTo>
                  <a:lnTo>
                    <a:pt x="64" y="728"/>
                  </a:lnTo>
                  <a:lnTo>
                    <a:pt x="64" y="728"/>
                  </a:lnTo>
                  <a:lnTo>
                    <a:pt x="48" y="700"/>
                  </a:lnTo>
                  <a:lnTo>
                    <a:pt x="36" y="671"/>
                  </a:lnTo>
                  <a:lnTo>
                    <a:pt x="36" y="671"/>
                  </a:lnTo>
                  <a:lnTo>
                    <a:pt x="20" y="629"/>
                  </a:lnTo>
                  <a:lnTo>
                    <a:pt x="10" y="584"/>
                  </a:lnTo>
                  <a:lnTo>
                    <a:pt x="2" y="538"/>
                  </a:lnTo>
                  <a:lnTo>
                    <a:pt x="0" y="489"/>
                  </a:lnTo>
                  <a:lnTo>
                    <a:pt x="0" y="489"/>
                  </a:lnTo>
                  <a:lnTo>
                    <a:pt x="2" y="465"/>
                  </a:lnTo>
                  <a:lnTo>
                    <a:pt x="4" y="441"/>
                  </a:lnTo>
                  <a:lnTo>
                    <a:pt x="6" y="416"/>
                  </a:lnTo>
                  <a:lnTo>
                    <a:pt x="10" y="392"/>
                  </a:lnTo>
                  <a:lnTo>
                    <a:pt x="16" y="368"/>
                  </a:lnTo>
                  <a:lnTo>
                    <a:pt x="24" y="344"/>
                  </a:lnTo>
                  <a:lnTo>
                    <a:pt x="32" y="321"/>
                  </a:lnTo>
                  <a:lnTo>
                    <a:pt x="40" y="299"/>
                  </a:lnTo>
                  <a:lnTo>
                    <a:pt x="62" y="257"/>
                  </a:lnTo>
                  <a:lnTo>
                    <a:pt x="87" y="216"/>
                  </a:lnTo>
                  <a:lnTo>
                    <a:pt x="117" y="178"/>
                  </a:lnTo>
                  <a:lnTo>
                    <a:pt x="149" y="143"/>
                  </a:lnTo>
                  <a:lnTo>
                    <a:pt x="186" y="113"/>
                  </a:lnTo>
                  <a:lnTo>
                    <a:pt x="226" y="85"/>
                  </a:lnTo>
                  <a:lnTo>
                    <a:pt x="267" y="60"/>
                  </a:lnTo>
                  <a:lnTo>
                    <a:pt x="311" y="38"/>
                  </a:lnTo>
                  <a:lnTo>
                    <a:pt x="358" y="22"/>
                  </a:lnTo>
                  <a:lnTo>
                    <a:pt x="406" y="10"/>
                  </a:lnTo>
                  <a:lnTo>
                    <a:pt x="431" y="6"/>
                  </a:lnTo>
                  <a:lnTo>
                    <a:pt x="457" y="4"/>
                  </a:lnTo>
                  <a:lnTo>
                    <a:pt x="483" y="2"/>
                  </a:lnTo>
                  <a:lnTo>
                    <a:pt x="508" y="0"/>
                  </a:lnTo>
                  <a:lnTo>
                    <a:pt x="508" y="0"/>
                  </a:lnTo>
                  <a:lnTo>
                    <a:pt x="534" y="2"/>
                  </a:lnTo>
                  <a:lnTo>
                    <a:pt x="560" y="4"/>
                  </a:lnTo>
                  <a:lnTo>
                    <a:pt x="584" y="6"/>
                  </a:lnTo>
                  <a:lnTo>
                    <a:pt x="611" y="10"/>
                  </a:lnTo>
                  <a:lnTo>
                    <a:pt x="659" y="22"/>
                  </a:lnTo>
                  <a:lnTo>
                    <a:pt x="706" y="38"/>
                  </a:lnTo>
                  <a:lnTo>
                    <a:pt x="750" y="60"/>
                  </a:lnTo>
                  <a:lnTo>
                    <a:pt x="791" y="85"/>
                  </a:lnTo>
                  <a:lnTo>
                    <a:pt x="831" y="113"/>
                  </a:lnTo>
                  <a:lnTo>
                    <a:pt x="868" y="143"/>
                  </a:lnTo>
                  <a:lnTo>
                    <a:pt x="900" y="178"/>
                  </a:lnTo>
                  <a:lnTo>
                    <a:pt x="929" y="216"/>
                  </a:lnTo>
                  <a:lnTo>
                    <a:pt x="955" y="257"/>
                  </a:lnTo>
                  <a:lnTo>
                    <a:pt x="977" y="299"/>
                  </a:lnTo>
                  <a:lnTo>
                    <a:pt x="985" y="321"/>
                  </a:lnTo>
                  <a:lnTo>
                    <a:pt x="993" y="344"/>
                  </a:lnTo>
                  <a:lnTo>
                    <a:pt x="1001" y="368"/>
                  </a:lnTo>
                  <a:lnTo>
                    <a:pt x="1005" y="392"/>
                  </a:lnTo>
                  <a:lnTo>
                    <a:pt x="1011" y="416"/>
                  </a:lnTo>
                  <a:lnTo>
                    <a:pt x="1014" y="441"/>
                  </a:lnTo>
                  <a:lnTo>
                    <a:pt x="1016" y="465"/>
                  </a:lnTo>
                  <a:lnTo>
                    <a:pt x="1018" y="489"/>
                  </a:lnTo>
                  <a:lnTo>
                    <a:pt x="1018" y="489"/>
                  </a:lnTo>
                  <a:lnTo>
                    <a:pt x="1014" y="538"/>
                  </a:lnTo>
                  <a:lnTo>
                    <a:pt x="1007" y="584"/>
                  </a:lnTo>
                  <a:lnTo>
                    <a:pt x="997" y="629"/>
                  </a:lnTo>
                  <a:lnTo>
                    <a:pt x="981" y="671"/>
                  </a:lnTo>
                  <a:lnTo>
                    <a:pt x="981" y="671"/>
                  </a:lnTo>
                  <a:lnTo>
                    <a:pt x="969" y="700"/>
                  </a:lnTo>
                  <a:lnTo>
                    <a:pt x="953" y="728"/>
                  </a:lnTo>
                  <a:lnTo>
                    <a:pt x="953" y="728"/>
                  </a:lnTo>
                  <a:lnTo>
                    <a:pt x="823" y="997"/>
                  </a:lnTo>
                  <a:lnTo>
                    <a:pt x="823" y="997"/>
                  </a:lnTo>
                  <a:lnTo>
                    <a:pt x="809" y="1040"/>
                  </a:lnTo>
                  <a:lnTo>
                    <a:pt x="801" y="1074"/>
                  </a:lnTo>
                  <a:lnTo>
                    <a:pt x="797" y="1090"/>
                  </a:lnTo>
                  <a:lnTo>
                    <a:pt x="795" y="1103"/>
                  </a:lnTo>
                  <a:lnTo>
                    <a:pt x="795" y="1103"/>
                  </a:lnTo>
                  <a:lnTo>
                    <a:pt x="795" y="1127"/>
                  </a:lnTo>
                  <a:lnTo>
                    <a:pt x="793" y="1153"/>
                  </a:lnTo>
                  <a:lnTo>
                    <a:pt x="789" y="1179"/>
                  </a:lnTo>
                  <a:lnTo>
                    <a:pt x="785" y="1192"/>
                  </a:lnTo>
                  <a:lnTo>
                    <a:pt x="781" y="1202"/>
                  </a:lnTo>
                  <a:lnTo>
                    <a:pt x="781" y="1202"/>
                  </a:lnTo>
                  <a:lnTo>
                    <a:pt x="773" y="1216"/>
                  </a:lnTo>
                  <a:lnTo>
                    <a:pt x="759" y="1234"/>
                  </a:lnTo>
                  <a:lnTo>
                    <a:pt x="748" y="1244"/>
                  </a:lnTo>
                  <a:lnTo>
                    <a:pt x="734" y="1256"/>
                  </a:lnTo>
                  <a:lnTo>
                    <a:pt x="720" y="1267"/>
                  </a:lnTo>
                  <a:lnTo>
                    <a:pt x="704" y="1277"/>
                  </a:lnTo>
                  <a:lnTo>
                    <a:pt x="508" y="1277"/>
                  </a:lnTo>
                  <a:lnTo>
                    <a:pt x="313" y="1277"/>
                  </a:lnTo>
                  <a:close/>
                  <a:moveTo>
                    <a:pt x="508" y="0"/>
                  </a:moveTo>
                  <a:lnTo>
                    <a:pt x="508" y="0"/>
                  </a:lnTo>
                  <a:lnTo>
                    <a:pt x="483" y="0"/>
                  </a:lnTo>
                  <a:lnTo>
                    <a:pt x="457" y="2"/>
                  </a:lnTo>
                  <a:lnTo>
                    <a:pt x="431" y="6"/>
                  </a:lnTo>
                  <a:lnTo>
                    <a:pt x="406" y="10"/>
                  </a:lnTo>
                  <a:lnTo>
                    <a:pt x="382" y="16"/>
                  </a:lnTo>
                  <a:lnTo>
                    <a:pt x="358" y="22"/>
                  </a:lnTo>
                  <a:lnTo>
                    <a:pt x="311" y="38"/>
                  </a:lnTo>
                  <a:lnTo>
                    <a:pt x="267" y="58"/>
                  </a:lnTo>
                  <a:lnTo>
                    <a:pt x="224" y="83"/>
                  </a:lnTo>
                  <a:lnTo>
                    <a:pt x="186" y="111"/>
                  </a:lnTo>
                  <a:lnTo>
                    <a:pt x="149" y="143"/>
                  </a:lnTo>
                  <a:lnTo>
                    <a:pt x="117" y="178"/>
                  </a:lnTo>
                  <a:lnTo>
                    <a:pt x="87" y="216"/>
                  </a:lnTo>
                  <a:lnTo>
                    <a:pt x="60" y="257"/>
                  </a:lnTo>
                  <a:lnTo>
                    <a:pt x="40" y="299"/>
                  </a:lnTo>
                  <a:lnTo>
                    <a:pt x="30" y="321"/>
                  </a:lnTo>
                  <a:lnTo>
                    <a:pt x="22" y="344"/>
                  </a:lnTo>
                  <a:lnTo>
                    <a:pt x="16" y="368"/>
                  </a:lnTo>
                  <a:lnTo>
                    <a:pt x="10" y="392"/>
                  </a:lnTo>
                  <a:lnTo>
                    <a:pt x="6" y="414"/>
                  </a:lnTo>
                  <a:lnTo>
                    <a:pt x="2" y="441"/>
                  </a:lnTo>
                  <a:lnTo>
                    <a:pt x="0" y="465"/>
                  </a:lnTo>
                  <a:lnTo>
                    <a:pt x="0" y="489"/>
                  </a:lnTo>
                  <a:lnTo>
                    <a:pt x="0" y="489"/>
                  </a:lnTo>
                  <a:lnTo>
                    <a:pt x="2" y="538"/>
                  </a:lnTo>
                  <a:lnTo>
                    <a:pt x="8" y="584"/>
                  </a:lnTo>
                  <a:lnTo>
                    <a:pt x="20" y="629"/>
                  </a:lnTo>
                  <a:lnTo>
                    <a:pt x="36" y="671"/>
                  </a:lnTo>
                  <a:lnTo>
                    <a:pt x="36" y="671"/>
                  </a:lnTo>
                  <a:lnTo>
                    <a:pt x="48" y="700"/>
                  </a:lnTo>
                  <a:lnTo>
                    <a:pt x="62" y="728"/>
                  </a:lnTo>
                  <a:lnTo>
                    <a:pt x="62" y="728"/>
                  </a:lnTo>
                  <a:lnTo>
                    <a:pt x="194" y="997"/>
                  </a:lnTo>
                  <a:lnTo>
                    <a:pt x="194" y="997"/>
                  </a:lnTo>
                  <a:lnTo>
                    <a:pt x="208" y="1040"/>
                  </a:lnTo>
                  <a:lnTo>
                    <a:pt x="216" y="1074"/>
                  </a:lnTo>
                  <a:lnTo>
                    <a:pt x="220" y="1090"/>
                  </a:lnTo>
                  <a:lnTo>
                    <a:pt x="220" y="1103"/>
                  </a:lnTo>
                  <a:lnTo>
                    <a:pt x="220" y="1103"/>
                  </a:lnTo>
                  <a:lnTo>
                    <a:pt x="220" y="1127"/>
                  </a:lnTo>
                  <a:lnTo>
                    <a:pt x="224" y="1155"/>
                  </a:lnTo>
                  <a:lnTo>
                    <a:pt x="228" y="1182"/>
                  </a:lnTo>
                  <a:lnTo>
                    <a:pt x="230" y="1194"/>
                  </a:lnTo>
                  <a:lnTo>
                    <a:pt x="234" y="1204"/>
                  </a:lnTo>
                  <a:lnTo>
                    <a:pt x="234" y="1204"/>
                  </a:lnTo>
                  <a:lnTo>
                    <a:pt x="242" y="1216"/>
                  </a:lnTo>
                  <a:lnTo>
                    <a:pt x="259" y="1236"/>
                  </a:lnTo>
                  <a:lnTo>
                    <a:pt x="269" y="1246"/>
                  </a:lnTo>
                  <a:lnTo>
                    <a:pt x="281" y="1256"/>
                  </a:lnTo>
                  <a:lnTo>
                    <a:pt x="297" y="1267"/>
                  </a:lnTo>
                  <a:lnTo>
                    <a:pt x="313" y="1277"/>
                  </a:lnTo>
                  <a:lnTo>
                    <a:pt x="508" y="1277"/>
                  </a:lnTo>
                  <a:lnTo>
                    <a:pt x="704" y="1277"/>
                  </a:lnTo>
                  <a:lnTo>
                    <a:pt x="704" y="1277"/>
                  </a:lnTo>
                  <a:lnTo>
                    <a:pt x="720" y="1267"/>
                  </a:lnTo>
                  <a:lnTo>
                    <a:pt x="736" y="1256"/>
                  </a:lnTo>
                  <a:lnTo>
                    <a:pt x="748" y="1246"/>
                  </a:lnTo>
                  <a:lnTo>
                    <a:pt x="759" y="1236"/>
                  </a:lnTo>
                  <a:lnTo>
                    <a:pt x="773" y="1216"/>
                  </a:lnTo>
                  <a:lnTo>
                    <a:pt x="781" y="1204"/>
                  </a:lnTo>
                  <a:lnTo>
                    <a:pt x="781" y="1204"/>
                  </a:lnTo>
                  <a:lnTo>
                    <a:pt x="785" y="1194"/>
                  </a:lnTo>
                  <a:lnTo>
                    <a:pt x="789" y="1182"/>
                  </a:lnTo>
                  <a:lnTo>
                    <a:pt x="793" y="1155"/>
                  </a:lnTo>
                  <a:lnTo>
                    <a:pt x="795" y="1127"/>
                  </a:lnTo>
                  <a:lnTo>
                    <a:pt x="797" y="1103"/>
                  </a:lnTo>
                  <a:lnTo>
                    <a:pt x="797" y="1103"/>
                  </a:lnTo>
                  <a:lnTo>
                    <a:pt x="797" y="1090"/>
                  </a:lnTo>
                  <a:lnTo>
                    <a:pt x="801" y="1074"/>
                  </a:lnTo>
                  <a:lnTo>
                    <a:pt x="809" y="1040"/>
                  </a:lnTo>
                  <a:lnTo>
                    <a:pt x="823" y="997"/>
                  </a:lnTo>
                  <a:lnTo>
                    <a:pt x="823" y="997"/>
                  </a:lnTo>
                  <a:lnTo>
                    <a:pt x="955" y="728"/>
                  </a:lnTo>
                  <a:lnTo>
                    <a:pt x="955" y="728"/>
                  </a:lnTo>
                  <a:lnTo>
                    <a:pt x="969" y="700"/>
                  </a:lnTo>
                  <a:lnTo>
                    <a:pt x="981" y="671"/>
                  </a:lnTo>
                  <a:lnTo>
                    <a:pt x="981" y="671"/>
                  </a:lnTo>
                  <a:lnTo>
                    <a:pt x="997" y="629"/>
                  </a:lnTo>
                  <a:lnTo>
                    <a:pt x="1007" y="584"/>
                  </a:lnTo>
                  <a:lnTo>
                    <a:pt x="1016" y="538"/>
                  </a:lnTo>
                  <a:lnTo>
                    <a:pt x="1018" y="489"/>
                  </a:lnTo>
                  <a:lnTo>
                    <a:pt x="1018" y="489"/>
                  </a:lnTo>
                  <a:lnTo>
                    <a:pt x="1018" y="465"/>
                  </a:lnTo>
                  <a:lnTo>
                    <a:pt x="1016" y="441"/>
                  </a:lnTo>
                  <a:lnTo>
                    <a:pt x="1011" y="414"/>
                  </a:lnTo>
                  <a:lnTo>
                    <a:pt x="1007" y="392"/>
                  </a:lnTo>
                  <a:lnTo>
                    <a:pt x="1001" y="368"/>
                  </a:lnTo>
                  <a:lnTo>
                    <a:pt x="993" y="344"/>
                  </a:lnTo>
                  <a:lnTo>
                    <a:pt x="985" y="321"/>
                  </a:lnTo>
                  <a:lnTo>
                    <a:pt x="977" y="299"/>
                  </a:lnTo>
                  <a:lnTo>
                    <a:pt x="955" y="257"/>
                  </a:lnTo>
                  <a:lnTo>
                    <a:pt x="931" y="216"/>
                  </a:lnTo>
                  <a:lnTo>
                    <a:pt x="900" y="178"/>
                  </a:lnTo>
                  <a:lnTo>
                    <a:pt x="868" y="143"/>
                  </a:lnTo>
                  <a:lnTo>
                    <a:pt x="831" y="111"/>
                  </a:lnTo>
                  <a:lnTo>
                    <a:pt x="791" y="83"/>
                  </a:lnTo>
                  <a:lnTo>
                    <a:pt x="750" y="58"/>
                  </a:lnTo>
                  <a:lnTo>
                    <a:pt x="706" y="38"/>
                  </a:lnTo>
                  <a:lnTo>
                    <a:pt x="659" y="22"/>
                  </a:lnTo>
                  <a:lnTo>
                    <a:pt x="635" y="16"/>
                  </a:lnTo>
                  <a:lnTo>
                    <a:pt x="611" y="10"/>
                  </a:lnTo>
                  <a:lnTo>
                    <a:pt x="584" y="6"/>
                  </a:lnTo>
                  <a:lnTo>
                    <a:pt x="560" y="2"/>
                  </a:lnTo>
                  <a:lnTo>
                    <a:pt x="534" y="0"/>
                  </a:lnTo>
                  <a:lnTo>
                    <a:pt x="508" y="0"/>
                  </a:lnTo>
                  <a:close/>
                </a:path>
              </a:pathLst>
            </a:cu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220"/>
            <p:cNvSpPr>
              <a:spLocks/>
            </p:cNvSpPr>
            <p:nvPr/>
          </p:nvSpPr>
          <p:spPr bwMode="auto">
            <a:xfrm>
              <a:off x="3772694" y="627063"/>
              <a:ext cx="1616075" cy="2027238"/>
            </a:xfrm>
            <a:custGeom>
              <a:avLst/>
              <a:gdLst>
                <a:gd name="T0" fmla="*/ 313 w 1018"/>
                <a:gd name="T1" fmla="*/ 1277 h 1277"/>
                <a:gd name="T2" fmla="*/ 281 w 1018"/>
                <a:gd name="T3" fmla="*/ 1256 h 1277"/>
                <a:gd name="T4" fmla="*/ 259 w 1018"/>
                <a:gd name="T5" fmla="*/ 1234 h 1277"/>
                <a:gd name="T6" fmla="*/ 236 w 1018"/>
                <a:gd name="T7" fmla="*/ 1202 h 1277"/>
                <a:gd name="T8" fmla="*/ 232 w 1018"/>
                <a:gd name="T9" fmla="*/ 1192 h 1277"/>
                <a:gd name="T10" fmla="*/ 224 w 1018"/>
                <a:gd name="T11" fmla="*/ 1153 h 1277"/>
                <a:gd name="T12" fmla="*/ 220 w 1018"/>
                <a:gd name="T13" fmla="*/ 1103 h 1277"/>
                <a:gd name="T14" fmla="*/ 220 w 1018"/>
                <a:gd name="T15" fmla="*/ 1090 h 1277"/>
                <a:gd name="T16" fmla="*/ 208 w 1018"/>
                <a:gd name="T17" fmla="*/ 1040 h 1277"/>
                <a:gd name="T18" fmla="*/ 194 w 1018"/>
                <a:gd name="T19" fmla="*/ 997 h 1277"/>
                <a:gd name="T20" fmla="*/ 64 w 1018"/>
                <a:gd name="T21" fmla="*/ 728 h 1277"/>
                <a:gd name="T22" fmla="*/ 36 w 1018"/>
                <a:gd name="T23" fmla="*/ 671 h 1277"/>
                <a:gd name="T24" fmla="*/ 20 w 1018"/>
                <a:gd name="T25" fmla="*/ 629 h 1277"/>
                <a:gd name="T26" fmla="*/ 2 w 1018"/>
                <a:gd name="T27" fmla="*/ 538 h 1277"/>
                <a:gd name="T28" fmla="*/ 0 w 1018"/>
                <a:gd name="T29" fmla="*/ 489 h 1277"/>
                <a:gd name="T30" fmla="*/ 4 w 1018"/>
                <a:gd name="T31" fmla="*/ 441 h 1277"/>
                <a:gd name="T32" fmla="*/ 10 w 1018"/>
                <a:gd name="T33" fmla="*/ 392 h 1277"/>
                <a:gd name="T34" fmla="*/ 24 w 1018"/>
                <a:gd name="T35" fmla="*/ 344 h 1277"/>
                <a:gd name="T36" fmla="*/ 40 w 1018"/>
                <a:gd name="T37" fmla="*/ 299 h 1277"/>
                <a:gd name="T38" fmla="*/ 87 w 1018"/>
                <a:gd name="T39" fmla="*/ 216 h 1277"/>
                <a:gd name="T40" fmla="*/ 149 w 1018"/>
                <a:gd name="T41" fmla="*/ 143 h 1277"/>
                <a:gd name="T42" fmla="*/ 226 w 1018"/>
                <a:gd name="T43" fmla="*/ 85 h 1277"/>
                <a:gd name="T44" fmla="*/ 311 w 1018"/>
                <a:gd name="T45" fmla="*/ 38 h 1277"/>
                <a:gd name="T46" fmla="*/ 406 w 1018"/>
                <a:gd name="T47" fmla="*/ 10 h 1277"/>
                <a:gd name="T48" fmla="*/ 457 w 1018"/>
                <a:gd name="T49" fmla="*/ 4 h 1277"/>
                <a:gd name="T50" fmla="*/ 508 w 1018"/>
                <a:gd name="T51" fmla="*/ 0 h 1277"/>
                <a:gd name="T52" fmla="*/ 534 w 1018"/>
                <a:gd name="T53" fmla="*/ 2 h 1277"/>
                <a:gd name="T54" fmla="*/ 584 w 1018"/>
                <a:gd name="T55" fmla="*/ 6 h 1277"/>
                <a:gd name="T56" fmla="*/ 659 w 1018"/>
                <a:gd name="T57" fmla="*/ 22 h 1277"/>
                <a:gd name="T58" fmla="*/ 750 w 1018"/>
                <a:gd name="T59" fmla="*/ 60 h 1277"/>
                <a:gd name="T60" fmla="*/ 831 w 1018"/>
                <a:gd name="T61" fmla="*/ 113 h 1277"/>
                <a:gd name="T62" fmla="*/ 900 w 1018"/>
                <a:gd name="T63" fmla="*/ 178 h 1277"/>
                <a:gd name="T64" fmla="*/ 955 w 1018"/>
                <a:gd name="T65" fmla="*/ 257 h 1277"/>
                <a:gd name="T66" fmla="*/ 985 w 1018"/>
                <a:gd name="T67" fmla="*/ 321 h 1277"/>
                <a:gd name="T68" fmla="*/ 1001 w 1018"/>
                <a:gd name="T69" fmla="*/ 368 h 1277"/>
                <a:gd name="T70" fmla="*/ 1011 w 1018"/>
                <a:gd name="T71" fmla="*/ 416 h 1277"/>
                <a:gd name="T72" fmla="*/ 1016 w 1018"/>
                <a:gd name="T73" fmla="*/ 465 h 1277"/>
                <a:gd name="T74" fmla="*/ 1018 w 1018"/>
                <a:gd name="T75" fmla="*/ 489 h 1277"/>
                <a:gd name="T76" fmla="*/ 1007 w 1018"/>
                <a:gd name="T77" fmla="*/ 584 h 1277"/>
                <a:gd name="T78" fmla="*/ 981 w 1018"/>
                <a:gd name="T79" fmla="*/ 671 h 1277"/>
                <a:gd name="T80" fmla="*/ 969 w 1018"/>
                <a:gd name="T81" fmla="*/ 700 h 1277"/>
                <a:gd name="T82" fmla="*/ 953 w 1018"/>
                <a:gd name="T83" fmla="*/ 728 h 1277"/>
                <a:gd name="T84" fmla="*/ 823 w 1018"/>
                <a:gd name="T85" fmla="*/ 997 h 1277"/>
                <a:gd name="T86" fmla="*/ 801 w 1018"/>
                <a:gd name="T87" fmla="*/ 1074 h 1277"/>
                <a:gd name="T88" fmla="*/ 795 w 1018"/>
                <a:gd name="T89" fmla="*/ 1103 h 1277"/>
                <a:gd name="T90" fmla="*/ 795 w 1018"/>
                <a:gd name="T91" fmla="*/ 1127 h 1277"/>
                <a:gd name="T92" fmla="*/ 789 w 1018"/>
                <a:gd name="T93" fmla="*/ 1179 h 1277"/>
                <a:gd name="T94" fmla="*/ 781 w 1018"/>
                <a:gd name="T95" fmla="*/ 1202 h 1277"/>
                <a:gd name="T96" fmla="*/ 773 w 1018"/>
                <a:gd name="T97" fmla="*/ 1216 h 1277"/>
                <a:gd name="T98" fmla="*/ 748 w 1018"/>
                <a:gd name="T99" fmla="*/ 1244 h 1277"/>
                <a:gd name="T100" fmla="*/ 720 w 1018"/>
                <a:gd name="T101" fmla="*/ 1267 h 1277"/>
                <a:gd name="T102" fmla="*/ 508 w 1018"/>
                <a:gd name="T103" fmla="*/ 1277 h 12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018" h="1277">
                  <a:moveTo>
                    <a:pt x="313" y="1277"/>
                  </a:moveTo>
                  <a:lnTo>
                    <a:pt x="313" y="1277"/>
                  </a:lnTo>
                  <a:lnTo>
                    <a:pt x="297" y="1267"/>
                  </a:lnTo>
                  <a:lnTo>
                    <a:pt x="281" y="1256"/>
                  </a:lnTo>
                  <a:lnTo>
                    <a:pt x="269" y="1244"/>
                  </a:lnTo>
                  <a:lnTo>
                    <a:pt x="259" y="1234"/>
                  </a:lnTo>
                  <a:lnTo>
                    <a:pt x="244" y="1216"/>
                  </a:lnTo>
                  <a:lnTo>
                    <a:pt x="236" y="1202"/>
                  </a:lnTo>
                  <a:lnTo>
                    <a:pt x="236" y="1202"/>
                  </a:lnTo>
                  <a:lnTo>
                    <a:pt x="232" y="1192"/>
                  </a:lnTo>
                  <a:lnTo>
                    <a:pt x="228" y="1179"/>
                  </a:lnTo>
                  <a:lnTo>
                    <a:pt x="224" y="1153"/>
                  </a:lnTo>
                  <a:lnTo>
                    <a:pt x="222" y="1127"/>
                  </a:lnTo>
                  <a:lnTo>
                    <a:pt x="220" y="1103"/>
                  </a:lnTo>
                  <a:lnTo>
                    <a:pt x="220" y="1103"/>
                  </a:lnTo>
                  <a:lnTo>
                    <a:pt x="220" y="1090"/>
                  </a:lnTo>
                  <a:lnTo>
                    <a:pt x="216" y="1074"/>
                  </a:lnTo>
                  <a:lnTo>
                    <a:pt x="208" y="1040"/>
                  </a:lnTo>
                  <a:lnTo>
                    <a:pt x="194" y="997"/>
                  </a:lnTo>
                  <a:lnTo>
                    <a:pt x="194" y="997"/>
                  </a:lnTo>
                  <a:lnTo>
                    <a:pt x="64" y="728"/>
                  </a:lnTo>
                  <a:lnTo>
                    <a:pt x="64" y="728"/>
                  </a:lnTo>
                  <a:lnTo>
                    <a:pt x="48" y="700"/>
                  </a:lnTo>
                  <a:lnTo>
                    <a:pt x="36" y="671"/>
                  </a:lnTo>
                  <a:lnTo>
                    <a:pt x="36" y="671"/>
                  </a:lnTo>
                  <a:lnTo>
                    <a:pt x="20" y="629"/>
                  </a:lnTo>
                  <a:lnTo>
                    <a:pt x="10" y="584"/>
                  </a:lnTo>
                  <a:lnTo>
                    <a:pt x="2" y="538"/>
                  </a:lnTo>
                  <a:lnTo>
                    <a:pt x="0" y="489"/>
                  </a:lnTo>
                  <a:lnTo>
                    <a:pt x="0" y="489"/>
                  </a:lnTo>
                  <a:lnTo>
                    <a:pt x="2" y="465"/>
                  </a:lnTo>
                  <a:lnTo>
                    <a:pt x="4" y="441"/>
                  </a:lnTo>
                  <a:lnTo>
                    <a:pt x="6" y="416"/>
                  </a:lnTo>
                  <a:lnTo>
                    <a:pt x="10" y="392"/>
                  </a:lnTo>
                  <a:lnTo>
                    <a:pt x="16" y="368"/>
                  </a:lnTo>
                  <a:lnTo>
                    <a:pt x="24" y="344"/>
                  </a:lnTo>
                  <a:lnTo>
                    <a:pt x="32" y="321"/>
                  </a:lnTo>
                  <a:lnTo>
                    <a:pt x="40" y="299"/>
                  </a:lnTo>
                  <a:lnTo>
                    <a:pt x="62" y="257"/>
                  </a:lnTo>
                  <a:lnTo>
                    <a:pt x="87" y="216"/>
                  </a:lnTo>
                  <a:lnTo>
                    <a:pt x="117" y="178"/>
                  </a:lnTo>
                  <a:lnTo>
                    <a:pt x="149" y="143"/>
                  </a:lnTo>
                  <a:lnTo>
                    <a:pt x="186" y="113"/>
                  </a:lnTo>
                  <a:lnTo>
                    <a:pt x="226" y="85"/>
                  </a:lnTo>
                  <a:lnTo>
                    <a:pt x="267" y="60"/>
                  </a:lnTo>
                  <a:lnTo>
                    <a:pt x="311" y="38"/>
                  </a:lnTo>
                  <a:lnTo>
                    <a:pt x="358" y="22"/>
                  </a:lnTo>
                  <a:lnTo>
                    <a:pt x="406" y="10"/>
                  </a:lnTo>
                  <a:lnTo>
                    <a:pt x="431" y="6"/>
                  </a:lnTo>
                  <a:lnTo>
                    <a:pt x="457" y="4"/>
                  </a:lnTo>
                  <a:lnTo>
                    <a:pt x="483" y="2"/>
                  </a:lnTo>
                  <a:lnTo>
                    <a:pt x="508" y="0"/>
                  </a:lnTo>
                  <a:lnTo>
                    <a:pt x="508" y="0"/>
                  </a:lnTo>
                  <a:lnTo>
                    <a:pt x="534" y="2"/>
                  </a:lnTo>
                  <a:lnTo>
                    <a:pt x="560" y="4"/>
                  </a:lnTo>
                  <a:lnTo>
                    <a:pt x="584" y="6"/>
                  </a:lnTo>
                  <a:lnTo>
                    <a:pt x="611" y="10"/>
                  </a:lnTo>
                  <a:lnTo>
                    <a:pt x="659" y="22"/>
                  </a:lnTo>
                  <a:lnTo>
                    <a:pt x="706" y="38"/>
                  </a:lnTo>
                  <a:lnTo>
                    <a:pt x="750" y="60"/>
                  </a:lnTo>
                  <a:lnTo>
                    <a:pt x="791" y="85"/>
                  </a:lnTo>
                  <a:lnTo>
                    <a:pt x="831" y="113"/>
                  </a:lnTo>
                  <a:lnTo>
                    <a:pt x="868" y="143"/>
                  </a:lnTo>
                  <a:lnTo>
                    <a:pt x="900" y="178"/>
                  </a:lnTo>
                  <a:lnTo>
                    <a:pt x="929" y="216"/>
                  </a:lnTo>
                  <a:lnTo>
                    <a:pt x="955" y="257"/>
                  </a:lnTo>
                  <a:lnTo>
                    <a:pt x="977" y="299"/>
                  </a:lnTo>
                  <a:lnTo>
                    <a:pt x="985" y="321"/>
                  </a:lnTo>
                  <a:lnTo>
                    <a:pt x="993" y="344"/>
                  </a:lnTo>
                  <a:lnTo>
                    <a:pt x="1001" y="368"/>
                  </a:lnTo>
                  <a:lnTo>
                    <a:pt x="1005" y="392"/>
                  </a:lnTo>
                  <a:lnTo>
                    <a:pt x="1011" y="416"/>
                  </a:lnTo>
                  <a:lnTo>
                    <a:pt x="1014" y="441"/>
                  </a:lnTo>
                  <a:lnTo>
                    <a:pt x="1016" y="465"/>
                  </a:lnTo>
                  <a:lnTo>
                    <a:pt x="1018" y="489"/>
                  </a:lnTo>
                  <a:lnTo>
                    <a:pt x="1018" y="489"/>
                  </a:lnTo>
                  <a:lnTo>
                    <a:pt x="1014" y="538"/>
                  </a:lnTo>
                  <a:lnTo>
                    <a:pt x="1007" y="584"/>
                  </a:lnTo>
                  <a:lnTo>
                    <a:pt x="997" y="629"/>
                  </a:lnTo>
                  <a:lnTo>
                    <a:pt x="981" y="671"/>
                  </a:lnTo>
                  <a:lnTo>
                    <a:pt x="981" y="671"/>
                  </a:lnTo>
                  <a:lnTo>
                    <a:pt x="969" y="700"/>
                  </a:lnTo>
                  <a:lnTo>
                    <a:pt x="953" y="728"/>
                  </a:lnTo>
                  <a:lnTo>
                    <a:pt x="953" y="728"/>
                  </a:lnTo>
                  <a:lnTo>
                    <a:pt x="823" y="997"/>
                  </a:lnTo>
                  <a:lnTo>
                    <a:pt x="823" y="997"/>
                  </a:lnTo>
                  <a:lnTo>
                    <a:pt x="809" y="1040"/>
                  </a:lnTo>
                  <a:lnTo>
                    <a:pt x="801" y="1074"/>
                  </a:lnTo>
                  <a:lnTo>
                    <a:pt x="797" y="1090"/>
                  </a:lnTo>
                  <a:lnTo>
                    <a:pt x="795" y="1103"/>
                  </a:lnTo>
                  <a:lnTo>
                    <a:pt x="795" y="1103"/>
                  </a:lnTo>
                  <a:lnTo>
                    <a:pt x="795" y="1127"/>
                  </a:lnTo>
                  <a:lnTo>
                    <a:pt x="793" y="1153"/>
                  </a:lnTo>
                  <a:lnTo>
                    <a:pt x="789" y="1179"/>
                  </a:lnTo>
                  <a:lnTo>
                    <a:pt x="785" y="1192"/>
                  </a:lnTo>
                  <a:lnTo>
                    <a:pt x="781" y="1202"/>
                  </a:lnTo>
                  <a:lnTo>
                    <a:pt x="781" y="1202"/>
                  </a:lnTo>
                  <a:lnTo>
                    <a:pt x="773" y="1216"/>
                  </a:lnTo>
                  <a:lnTo>
                    <a:pt x="759" y="1234"/>
                  </a:lnTo>
                  <a:lnTo>
                    <a:pt x="748" y="1244"/>
                  </a:lnTo>
                  <a:lnTo>
                    <a:pt x="734" y="1256"/>
                  </a:lnTo>
                  <a:lnTo>
                    <a:pt x="720" y="1267"/>
                  </a:lnTo>
                  <a:lnTo>
                    <a:pt x="704" y="1277"/>
                  </a:lnTo>
                  <a:lnTo>
                    <a:pt x="508" y="1277"/>
                  </a:lnTo>
                  <a:lnTo>
                    <a:pt x="313" y="1277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221"/>
            <p:cNvSpPr>
              <a:spLocks/>
            </p:cNvSpPr>
            <p:nvPr/>
          </p:nvSpPr>
          <p:spPr bwMode="auto">
            <a:xfrm>
              <a:off x="3772694" y="627063"/>
              <a:ext cx="1616075" cy="2027238"/>
            </a:xfrm>
            <a:custGeom>
              <a:avLst/>
              <a:gdLst>
                <a:gd name="T0" fmla="*/ 508 w 1018"/>
                <a:gd name="T1" fmla="*/ 0 h 1277"/>
                <a:gd name="T2" fmla="*/ 457 w 1018"/>
                <a:gd name="T3" fmla="*/ 2 h 1277"/>
                <a:gd name="T4" fmla="*/ 406 w 1018"/>
                <a:gd name="T5" fmla="*/ 10 h 1277"/>
                <a:gd name="T6" fmla="*/ 358 w 1018"/>
                <a:gd name="T7" fmla="*/ 22 h 1277"/>
                <a:gd name="T8" fmla="*/ 267 w 1018"/>
                <a:gd name="T9" fmla="*/ 58 h 1277"/>
                <a:gd name="T10" fmla="*/ 186 w 1018"/>
                <a:gd name="T11" fmla="*/ 111 h 1277"/>
                <a:gd name="T12" fmla="*/ 117 w 1018"/>
                <a:gd name="T13" fmla="*/ 178 h 1277"/>
                <a:gd name="T14" fmla="*/ 60 w 1018"/>
                <a:gd name="T15" fmla="*/ 257 h 1277"/>
                <a:gd name="T16" fmla="*/ 30 w 1018"/>
                <a:gd name="T17" fmla="*/ 321 h 1277"/>
                <a:gd name="T18" fmla="*/ 16 w 1018"/>
                <a:gd name="T19" fmla="*/ 368 h 1277"/>
                <a:gd name="T20" fmla="*/ 6 w 1018"/>
                <a:gd name="T21" fmla="*/ 414 h 1277"/>
                <a:gd name="T22" fmla="*/ 0 w 1018"/>
                <a:gd name="T23" fmla="*/ 465 h 1277"/>
                <a:gd name="T24" fmla="*/ 0 w 1018"/>
                <a:gd name="T25" fmla="*/ 489 h 1277"/>
                <a:gd name="T26" fmla="*/ 8 w 1018"/>
                <a:gd name="T27" fmla="*/ 584 h 1277"/>
                <a:gd name="T28" fmla="*/ 36 w 1018"/>
                <a:gd name="T29" fmla="*/ 671 h 1277"/>
                <a:gd name="T30" fmla="*/ 48 w 1018"/>
                <a:gd name="T31" fmla="*/ 700 h 1277"/>
                <a:gd name="T32" fmla="*/ 62 w 1018"/>
                <a:gd name="T33" fmla="*/ 728 h 1277"/>
                <a:gd name="T34" fmla="*/ 194 w 1018"/>
                <a:gd name="T35" fmla="*/ 997 h 1277"/>
                <a:gd name="T36" fmla="*/ 216 w 1018"/>
                <a:gd name="T37" fmla="*/ 1074 h 1277"/>
                <a:gd name="T38" fmla="*/ 220 w 1018"/>
                <a:gd name="T39" fmla="*/ 1103 h 1277"/>
                <a:gd name="T40" fmla="*/ 220 w 1018"/>
                <a:gd name="T41" fmla="*/ 1127 h 1277"/>
                <a:gd name="T42" fmla="*/ 228 w 1018"/>
                <a:gd name="T43" fmla="*/ 1182 h 1277"/>
                <a:gd name="T44" fmla="*/ 234 w 1018"/>
                <a:gd name="T45" fmla="*/ 1204 h 1277"/>
                <a:gd name="T46" fmla="*/ 242 w 1018"/>
                <a:gd name="T47" fmla="*/ 1216 h 1277"/>
                <a:gd name="T48" fmla="*/ 269 w 1018"/>
                <a:gd name="T49" fmla="*/ 1246 h 1277"/>
                <a:gd name="T50" fmla="*/ 297 w 1018"/>
                <a:gd name="T51" fmla="*/ 1267 h 1277"/>
                <a:gd name="T52" fmla="*/ 508 w 1018"/>
                <a:gd name="T53" fmla="*/ 1277 h 1277"/>
                <a:gd name="T54" fmla="*/ 704 w 1018"/>
                <a:gd name="T55" fmla="*/ 1277 h 1277"/>
                <a:gd name="T56" fmla="*/ 736 w 1018"/>
                <a:gd name="T57" fmla="*/ 1256 h 1277"/>
                <a:gd name="T58" fmla="*/ 759 w 1018"/>
                <a:gd name="T59" fmla="*/ 1236 h 1277"/>
                <a:gd name="T60" fmla="*/ 781 w 1018"/>
                <a:gd name="T61" fmla="*/ 1204 h 1277"/>
                <a:gd name="T62" fmla="*/ 785 w 1018"/>
                <a:gd name="T63" fmla="*/ 1194 h 1277"/>
                <a:gd name="T64" fmla="*/ 793 w 1018"/>
                <a:gd name="T65" fmla="*/ 1155 h 1277"/>
                <a:gd name="T66" fmla="*/ 797 w 1018"/>
                <a:gd name="T67" fmla="*/ 1103 h 1277"/>
                <a:gd name="T68" fmla="*/ 797 w 1018"/>
                <a:gd name="T69" fmla="*/ 1090 h 1277"/>
                <a:gd name="T70" fmla="*/ 809 w 1018"/>
                <a:gd name="T71" fmla="*/ 1040 h 1277"/>
                <a:gd name="T72" fmla="*/ 823 w 1018"/>
                <a:gd name="T73" fmla="*/ 997 h 1277"/>
                <a:gd name="T74" fmla="*/ 955 w 1018"/>
                <a:gd name="T75" fmla="*/ 728 h 1277"/>
                <a:gd name="T76" fmla="*/ 981 w 1018"/>
                <a:gd name="T77" fmla="*/ 671 h 1277"/>
                <a:gd name="T78" fmla="*/ 997 w 1018"/>
                <a:gd name="T79" fmla="*/ 629 h 1277"/>
                <a:gd name="T80" fmla="*/ 1016 w 1018"/>
                <a:gd name="T81" fmla="*/ 538 h 1277"/>
                <a:gd name="T82" fmla="*/ 1018 w 1018"/>
                <a:gd name="T83" fmla="*/ 489 h 1277"/>
                <a:gd name="T84" fmla="*/ 1016 w 1018"/>
                <a:gd name="T85" fmla="*/ 441 h 1277"/>
                <a:gd name="T86" fmla="*/ 1007 w 1018"/>
                <a:gd name="T87" fmla="*/ 392 h 1277"/>
                <a:gd name="T88" fmla="*/ 993 w 1018"/>
                <a:gd name="T89" fmla="*/ 344 h 1277"/>
                <a:gd name="T90" fmla="*/ 977 w 1018"/>
                <a:gd name="T91" fmla="*/ 299 h 1277"/>
                <a:gd name="T92" fmla="*/ 931 w 1018"/>
                <a:gd name="T93" fmla="*/ 216 h 1277"/>
                <a:gd name="T94" fmla="*/ 868 w 1018"/>
                <a:gd name="T95" fmla="*/ 143 h 1277"/>
                <a:gd name="T96" fmla="*/ 791 w 1018"/>
                <a:gd name="T97" fmla="*/ 83 h 1277"/>
                <a:gd name="T98" fmla="*/ 706 w 1018"/>
                <a:gd name="T99" fmla="*/ 38 h 1277"/>
                <a:gd name="T100" fmla="*/ 635 w 1018"/>
                <a:gd name="T101" fmla="*/ 16 h 1277"/>
                <a:gd name="T102" fmla="*/ 584 w 1018"/>
                <a:gd name="T103" fmla="*/ 6 h 1277"/>
                <a:gd name="T104" fmla="*/ 534 w 1018"/>
                <a:gd name="T105" fmla="*/ 0 h 12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018" h="1277">
                  <a:moveTo>
                    <a:pt x="508" y="0"/>
                  </a:moveTo>
                  <a:lnTo>
                    <a:pt x="508" y="0"/>
                  </a:lnTo>
                  <a:lnTo>
                    <a:pt x="483" y="0"/>
                  </a:lnTo>
                  <a:lnTo>
                    <a:pt x="457" y="2"/>
                  </a:lnTo>
                  <a:lnTo>
                    <a:pt x="431" y="6"/>
                  </a:lnTo>
                  <a:lnTo>
                    <a:pt x="406" y="10"/>
                  </a:lnTo>
                  <a:lnTo>
                    <a:pt x="382" y="16"/>
                  </a:lnTo>
                  <a:lnTo>
                    <a:pt x="358" y="22"/>
                  </a:lnTo>
                  <a:lnTo>
                    <a:pt x="311" y="38"/>
                  </a:lnTo>
                  <a:lnTo>
                    <a:pt x="267" y="58"/>
                  </a:lnTo>
                  <a:lnTo>
                    <a:pt x="224" y="83"/>
                  </a:lnTo>
                  <a:lnTo>
                    <a:pt x="186" y="111"/>
                  </a:lnTo>
                  <a:lnTo>
                    <a:pt x="149" y="143"/>
                  </a:lnTo>
                  <a:lnTo>
                    <a:pt x="117" y="178"/>
                  </a:lnTo>
                  <a:lnTo>
                    <a:pt x="87" y="216"/>
                  </a:lnTo>
                  <a:lnTo>
                    <a:pt x="60" y="257"/>
                  </a:lnTo>
                  <a:lnTo>
                    <a:pt x="40" y="299"/>
                  </a:lnTo>
                  <a:lnTo>
                    <a:pt x="30" y="321"/>
                  </a:lnTo>
                  <a:lnTo>
                    <a:pt x="22" y="344"/>
                  </a:lnTo>
                  <a:lnTo>
                    <a:pt x="16" y="368"/>
                  </a:lnTo>
                  <a:lnTo>
                    <a:pt x="10" y="392"/>
                  </a:lnTo>
                  <a:lnTo>
                    <a:pt x="6" y="414"/>
                  </a:lnTo>
                  <a:lnTo>
                    <a:pt x="2" y="441"/>
                  </a:lnTo>
                  <a:lnTo>
                    <a:pt x="0" y="465"/>
                  </a:lnTo>
                  <a:lnTo>
                    <a:pt x="0" y="489"/>
                  </a:lnTo>
                  <a:lnTo>
                    <a:pt x="0" y="489"/>
                  </a:lnTo>
                  <a:lnTo>
                    <a:pt x="2" y="538"/>
                  </a:lnTo>
                  <a:lnTo>
                    <a:pt x="8" y="584"/>
                  </a:lnTo>
                  <a:lnTo>
                    <a:pt x="20" y="629"/>
                  </a:lnTo>
                  <a:lnTo>
                    <a:pt x="36" y="671"/>
                  </a:lnTo>
                  <a:lnTo>
                    <a:pt x="36" y="671"/>
                  </a:lnTo>
                  <a:lnTo>
                    <a:pt x="48" y="700"/>
                  </a:lnTo>
                  <a:lnTo>
                    <a:pt x="62" y="728"/>
                  </a:lnTo>
                  <a:lnTo>
                    <a:pt x="62" y="728"/>
                  </a:lnTo>
                  <a:lnTo>
                    <a:pt x="194" y="997"/>
                  </a:lnTo>
                  <a:lnTo>
                    <a:pt x="194" y="997"/>
                  </a:lnTo>
                  <a:lnTo>
                    <a:pt x="208" y="1040"/>
                  </a:lnTo>
                  <a:lnTo>
                    <a:pt x="216" y="1074"/>
                  </a:lnTo>
                  <a:lnTo>
                    <a:pt x="220" y="1090"/>
                  </a:lnTo>
                  <a:lnTo>
                    <a:pt x="220" y="1103"/>
                  </a:lnTo>
                  <a:lnTo>
                    <a:pt x="220" y="1103"/>
                  </a:lnTo>
                  <a:lnTo>
                    <a:pt x="220" y="1127"/>
                  </a:lnTo>
                  <a:lnTo>
                    <a:pt x="224" y="1155"/>
                  </a:lnTo>
                  <a:lnTo>
                    <a:pt x="228" y="1182"/>
                  </a:lnTo>
                  <a:lnTo>
                    <a:pt x="230" y="1194"/>
                  </a:lnTo>
                  <a:lnTo>
                    <a:pt x="234" y="1204"/>
                  </a:lnTo>
                  <a:lnTo>
                    <a:pt x="234" y="1204"/>
                  </a:lnTo>
                  <a:lnTo>
                    <a:pt x="242" y="1216"/>
                  </a:lnTo>
                  <a:lnTo>
                    <a:pt x="259" y="1236"/>
                  </a:lnTo>
                  <a:lnTo>
                    <a:pt x="269" y="1246"/>
                  </a:lnTo>
                  <a:lnTo>
                    <a:pt x="281" y="1256"/>
                  </a:lnTo>
                  <a:lnTo>
                    <a:pt x="297" y="1267"/>
                  </a:lnTo>
                  <a:lnTo>
                    <a:pt x="313" y="1277"/>
                  </a:lnTo>
                  <a:lnTo>
                    <a:pt x="508" y="1277"/>
                  </a:lnTo>
                  <a:lnTo>
                    <a:pt x="704" y="1277"/>
                  </a:lnTo>
                  <a:lnTo>
                    <a:pt x="704" y="1277"/>
                  </a:lnTo>
                  <a:lnTo>
                    <a:pt x="720" y="1267"/>
                  </a:lnTo>
                  <a:lnTo>
                    <a:pt x="736" y="1256"/>
                  </a:lnTo>
                  <a:lnTo>
                    <a:pt x="748" y="1246"/>
                  </a:lnTo>
                  <a:lnTo>
                    <a:pt x="759" y="1236"/>
                  </a:lnTo>
                  <a:lnTo>
                    <a:pt x="773" y="1216"/>
                  </a:lnTo>
                  <a:lnTo>
                    <a:pt x="781" y="1204"/>
                  </a:lnTo>
                  <a:lnTo>
                    <a:pt x="781" y="1204"/>
                  </a:lnTo>
                  <a:lnTo>
                    <a:pt x="785" y="1194"/>
                  </a:lnTo>
                  <a:lnTo>
                    <a:pt x="789" y="1182"/>
                  </a:lnTo>
                  <a:lnTo>
                    <a:pt x="793" y="1155"/>
                  </a:lnTo>
                  <a:lnTo>
                    <a:pt x="795" y="1127"/>
                  </a:lnTo>
                  <a:lnTo>
                    <a:pt x="797" y="1103"/>
                  </a:lnTo>
                  <a:lnTo>
                    <a:pt x="797" y="1103"/>
                  </a:lnTo>
                  <a:lnTo>
                    <a:pt x="797" y="1090"/>
                  </a:lnTo>
                  <a:lnTo>
                    <a:pt x="801" y="1074"/>
                  </a:lnTo>
                  <a:lnTo>
                    <a:pt x="809" y="1040"/>
                  </a:lnTo>
                  <a:lnTo>
                    <a:pt x="823" y="997"/>
                  </a:lnTo>
                  <a:lnTo>
                    <a:pt x="823" y="997"/>
                  </a:lnTo>
                  <a:lnTo>
                    <a:pt x="955" y="728"/>
                  </a:lnTo>
                  <a:lnTo>
                    <a:pt x="955" y="728"/>
                  </a:lnTo>
                  <a:lnTo>
                    <a:pt x="969" y="700"/>
                  </a:lnTo>
                  <a:lnTo>
                    <a:pt x="981" y="671"/>
                  </a:lnTo>
                  <a:lnTo>
                    <a:pt x="981" y="671"/>
                  </a:lnTo>
                  <a:lnTo>
                    <a:pt x="997" y="629"/>
                  </a:lnTo>
                  <a:lnTo>
                    <a:pt x="1007" y="584"/>
                  </a:lnTo>
                  <a:lnTo>
                    <a:pt x="1016" y="538"/>
                  </a:lnTo>
                  <a:lnTo>
                    <a:pt x="1018" y="489"/>
                  </a:lnTo>
                  <a:lnTo>
                    <a:pt x="1018" y="489"/>
                  </a:lnTo>
                  <a:lnTo>
                    <a:pt x="1018" y="465"/>
                  </a:lnTo>
                  <a:lnTo>
                    <a:pt x="1016" y="441"/>
                  </a:lnTo>
                  <a:lnTo>
                    <a:pt x="1011" y="414"/>
                  </a:lnTo>
                  <a:lnTo>
                    <a:pt x="1007" y="392"/>
                  </a:lnTo>
                  <a:lnTo>
                    <a:pt x="1001" y="368"/>
                  </a:lnTo>
                  <a:lnTo>
                    <a:pt x="993" y="344"/>
                  </a:lnTo>
                  <a:lnTo>
                    <a:pt x="985" y="321"/>
                  </a:lnTo>
                  <a:lnTo>
                    <a:pt x="977" y="299"/>
                  </a:lnTo>
                  <a:lnTo>
                    <a:pt x="955" y="257"/>
                  </a:lnTo>
                  <a:lnTo>
                    <a:pt x="931" y="216"/>
                  </a:lnTo>
                  <a:lnTo>
                    <a:pt x="900" y="178"/>
                  </a:lnTo>
                  <a:lnTo>
                    <a:pt x="868" y="143"/>
                  </a:lnTo>
                  <a:lnTo>
                    <a:pt x="831" y="111"/>
                  </a:lnTo>
                  <a:lnTo>
                    <a:pt x="791" y="83"/>
                  </a:lnTo>
                  <a:lnTo>
                    <a:pt x="750" y="58"/>
                  </a:lnTo>
                  <a:lnTo>
                    <a:pt x="706" y="38"/>
                  </a:lnTo>
                  <a:lnTo>
                    <a:pt x="659" y="22"/>
                  </a:lnTo>
                  <a:lnTo>
                    <a:pt x="635" y="16"/>
                  </a:lnTo>
                  <a:lnTo>
                    <a:pt x="611" y="10"/>
                  </a:lnTo>
                  <a:lnTo>
                    <a:pt x="584" y="6"/>
                  </a:lnTo>
                  <a:lnTo>
                    <a:pt x="560" y="2"/>
                  </a:lnTo>
                  <a:lnTo>
                    <a:pt x="534" y="0"/>
                  </a:lnTo>
                  <a:lnTo>
                    <a:pt x="50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222"/>
            <p:cNvSpPr>
              <a:spLocks noEditPoints="1"/>
            </p:cNvSpPr>
            <p:nvPr/>
          </p:nvSpPr>
          <p:spPr bwMode="auto">
            <a:xfrm>
              <a:off x="3772694" y="627063"/>
              <a:ext cx="1616075" cy="2027238"/>
            </a:xfrm>
            <a:custGeom>
              <a:avLst/>
              <a:gdLst>
                <a:gd name="T0" fmla="*/ 283 w 1018"/>
                <a:gd name="T1" fmla="*/ 1254 h 1277"/>
                <a:gd name="T2" fmla="*/ 236 w 1018"/>
                <a:gd name="T3" fmla="*/ 1202 h 1277"/>
                <a:gd name="T4" fmla="*/ 224 w 1018"/>
                <a:gd name="T5" fmla="*/ 1153 h 1277"/>
                <a:gd name="T6" fmla="*/ 220 w 1018"/>
                <a:gd name="T7" fmla="*/ 1088 h 1277"/>
                <a:gd name="T8" fmla="*/ 194 w 1018"/>
                <a:gd name="T9" fmla="*/ 997 h 1277"/>
                <a:gd name="T10" fmla="*/ 36 w 1018"/>
                <a:gd name="T11" fmla="*/ 671 h 1277"/>
                <a:gd name="T12" fmla="*/ 4 w 1018"/>
                <a:gd name="T13" fmla="*/ 538 h 1277"/>
                <a:gd name="T14" fmla="*/ 4 w 1018"/>
                <a:gd name="T15" fmla="*/ 441 h 1277"/>
                <a:gd name="T16" fmla="*/ 24 w 1018"/>
                <a:gd name="T17" fmla="*/ 346 h 1277"/>
                <a:gd name="T18" fmla="*/ 89 w 1018"/>
                <a:gd name="T19" fmla="*/ 216 h 1277"/>
                <a:gd name="T20" fmla="*/ 226 w 1018"/>
                <a:gd name="T21" fmla="*/ 85 h 1277"/>
                <a:gd name="T22" fmla="*/ 406 w 1018"/>
                <a:gd name="T23" fmla="*/ 12 h 1277"/>
                <a:gd name="T24" fmla="*/ 508 w 1018"/>
                <a:gd name="T25" fmla="*/ 2 h 1277"/>
                <a:gd name="T26" fmla="*/ 584 w 1018"/>
                <a:gd name="T27" fmla="*/ 6 h 1277"/>
                <a:gd name="T28" fmla="*/ 748 w 1018"/>
                <a:gd name="T29" fmla="*/ 60 h 1277"/>
                <a:gd name="T30" fmla="*/ 900 w 1018"/>
                <a:gd name="T31" fmla="*/ 180 h 1277"/>
                <a:gd name="T32" fmla="*/ 985 w 1018"/>
                <a:gd name="T33" fmla="*/ 321 h 1277"/>
                <a:gd name="T34" fmla="*/ 1009 w 1018"/>
                <a:gd name="T35" fmla="*/ 416 h 1277"/>
                <a:gd name="T36" fmla="*/ 1016 w 1018"/>
                <a:gd name="T37" fmla="*/ 489 h 1277"/>
                <a:gd name="T38" fmla="*/ 981 w 1018"/>
                <a:gd name="T39" fmla="*/ 671 h 1277"/>
                <a:gd name="T40" fmla="*/ 953 w 1018"/>
                <a:gd name="T41" fmla="*/ 728 h 1277"/>
                <a:gd name="T42" fmla="*/ 799 w 1018"/>
                <a:gd name="T43" fmla="*/ 1072 h 1277"/>
                <a:gd name="T44" fmla="*/ 795 w 1018"/>
                <a:gd name="T45" fmla="*/ 1127 h 1277"/>
                <a:gd name="T46" fmla="*/ 781 w 1018"/>
                <a:gd name="T47" fmla="*/ 1202 h 1277"/>
                <a:gd name="T48" fmla="*/ 748 w 1018"/>
                <a:gd name="T49" fmla="*/ 1244 h 1277"/>
                <a:gd name="T50" fmla="*/ 508 w 1018"/>
                <a:gd name="T51" fmla="*/ 1277 h 1277"/>
                <a:gd name="T52" fmla="*/ 483 w 1018"/>
                <a:gd name="T53" fmla="*/ 2 h 1277"/>
                <a:gd name="T54" fmla="*/ 358 w 1018"/>
                <a:gd name="T55" fmla="*/ 22 h 1277"/>
                <a:gd name="T56" fmla="*/ 186 w 1018"/>
                <a:gd name="T57" fmla="*/ 113 h 1277"/>
                <a:gd name="T58" fmla="*/ 62 w 1018"/>
                <a:gd name="T59" fmla="*/ 257 h 1277"/>
                <a:gd name="T60" fmla="*/ 16 w 1018"/>
                <a:gd name="T61" fmla="*/ 368 h 1277"/>
                <a:gd name="T62" fmla="*/ 2 w 1018"/>
                <a:gd name="T63" fmla="*/ 465 h 1277"/>
                <a:gd name="T64" fmla="*/ 10 w 1018"/>
                <a:gd name="T65" fmla="*/ 584 h 1277"/>
                <a:gd name="T66" fmla="*/ 48 w 1018"/>
                <a:gd name="T67" fmla="*/ 700 h 1277"/>
                <a:gd name="T68" fmla="*/ 194 w 1018"/>
                <a:gd name="T69" fmla="*/ 997 h 1277"/>
                <a:gd name="T70" fmla="*/ 220 w 1018"/>
                <a:gd name="T71" fmla="*/ 1103 h 1277"/>
                <a:gd name="T72" fmla="*/ 228 w 1018"/>
                <a:gd name="T73" fmla="*/ 1179 h 1277"/>
                <a:gd name="T74" fmla="*/ 244 w 1018"/>
                <a:gd name="T75" fmla="*/ 1216 h 1277"/>
                <a:gd name="T76" fmla="*/ 297 w 1018"/>
                <a:gd name="T77" fmla="*/ 1267 h 1277"/>
                <a:gd name="T78" fmla="*/ 704 w 1018"/>
                <a:gd name="T79" fmla="*/ 1277 h 1277"/>
                <a:gd name="T80" fmla="*/ 759 w 1018"/>
                <a:gd name="T81" fmla="*/ 1234 h 1277"/>
                <a:gd name="T82" fmla="*/ 785 w 1018"/>
                <a:gd name="T83" fmla="*/ 1192 h 1277"/>
                <a:gd name="T84" fmla="*/ 795 w 1018"/>
                <a:gd name="T85" fmla="*/ 1103 h 1277"/>
                <a:gd name="T86" fmla="*/ 809 w 1018"/>
                <a:gd name="T87" fmla="*/ 1040 h 1277"/>
                <a:gd name="T88" fmla="*/ 953 w 1018"/>
                <a:gd name="T89" fmla="*/ 728 h 1277"/>
                <a:gd name="T90" fmla="*/ 997 w 1018"/>
                <a:gd name="T91" fmla="*/ 629 h 1277"/>
                <a:gd name="T92" fmla="*/ 1018 w 1018"/>
                <a:gd name="T93" fmla="*/ 489 h 1277"/>
                <a:gd name="T94" fmla="*/ 1005 w 1018"/>
                <a:gd name="T95" fmla="*/ 392 h 1277"/>
                <a:gd name="T96" fmla="*/ 977 w 1018"/>
                <a:gd name="T97" fmla="*/ 299 h 1277"/>
                <a:gd name="T98" fmla="*/ 868 w 1018"/>
                <a:gd name="T99" fmla="*/ 143 h 1277"/>
                <a:gd name="T100" fmla="*/ 706 w 1018"/>
                <a:gd name="T101" fmla="*/ 38 h 1277"/>
                <a:gd name="T102" fmla="*/ 560 w 1018"/>
                <a:gd name="T103" fmla="*/ 4 h 12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018" h="1277">
                  <a:moveTo>
                    <a:pt x="313" y="1277"/>
                  </a:moveTo>
                  <a:lnTo>
                    <a:pt x="313" y="1277"/>
                  </a:lnTo>
                  <a:lnTo>
                    <a:pt x="297" y="1267"/>
                  </a:lnTo>
                  <a:lnTo>
                    <a:pt x="283" y="1254"/>
                  </a:lnTo>
                  <a:lnTo>
                    <a:pt x="269" y="1244"/>
                  </a:lnTo>
                  <a:lnTo>
                    <a:pt x="259" y="1234"/>
                  </a:lnTo>
                  <a:lnTo>
                    <a:pt x="244" y="1216"/>
                  </a:lnTo>
                  <a:lnTo>
                    <a:pt x="236" y="1202"/>
                  </a:lnTo>
                  <a:lnTo>
                    <a:pt x="236" y="1202"/>
                  </a:lnTo>
                  <a:lnTo>
                    <a:pt x="232" y="1192"/>
                  </a:lnTo>
                  <a:lnTo>
                    <a:pt x="228" y="1179"/>
                  </a:lnTo>
                  <a:lnTo>
                    <a:pt x="224" y="1153"/>
                  </a:lnTo>
                  <a:lnTo>
                    <a:pt x="222" y="1127"/>
                  </a:lnTo>
                  <a:lnTo>
                    <a:pt x="222" y="1103"/>
                  </a:lnTo>
                  <a:lnTo>
                    <a:pt x="222" y="1103"/>
                  </a:lnTo>
                  <a:lnTo>
                    <a:pt x="220" y="1088"/>
                  </a:lnTo>
                  <a:lnTo>
                    <a:pt x="218" y="1072"/>
                  </a:lnTo>
                  <a:lnTo>
                    <a:pt x="208" y="1038"/>
                  </a:lnTo>
                  <a:lnTo>
                    <a:pt x="194" y="997"/>
                  </a:lnTo>
                  <a:lnTo>
                    <a:pt x="194" y="997"/>
                  </a:lnTo>
                  <a:lnTo>
                    <a:pt x="64" y="728"/>
                  </a:lnTo>
                  <a:lnTo>
                    <a:pt x="64" y="728"/>
                  </a:lnTo>
                  <a:lnTo>
                    <a:pt x="50" y="700"/>
                  </a:lnTo>
                  <a:lnTo>
                    <a:pt x="36" y="671"/>
                  </a:lnTo>
                  <a:lnTo>
                    <a:pt x="36" y="671"/>
                  </a:lnTo>
                  <a:lnTo>
                    <a:pt x="22" y="629"/>
                  </a:lnTo>
                  <a:lnTo>
                    <a:pt x="10" y="584"/>
                  </a:lnTo>
                  <a:lnTo>
                    <a:pt x="4" y="538"/>
                  </a:lnTo>
                  <a:lnTo>
                    <a:pt x="2" y="489"/>
                  </a:lnTo>
                  <a:lnTo>
                    <a:pt x="2" y="489"/>
                  </a:lnTo>
                  <a:lnTo>
                    <a:pt x="2" y="465"/>
                  </a:lnTo>
                  <a:lnTo>
                    <a:pt x="4" y="441"/>
                  </a:lnTo>
                  <a:lnTo>
                    <a:pt x="6" y="416"/>
                  </a:lnTo>
                  <a:lnTo>
                    <a:pt x="12" y="392"/>
                  </a:lnTo>
                  <a:lnTo>
                    <a:pt x="18" y="368"/>
                  </a:lnTo>
                  <a:lnTo>
                    <a:pt x="24" y="346"/>
                  </a:lnTo>
                  <a:lnTo>
                    <a:pt x="32" y="321"/>
                  </a:lnTo>
                  <a:lnTo>
                    <a:pt x="40" y="299"/>
                  </a:lnTo>
                  <a:lnTo>
                    <a:pt x="62" y="257"/>
                  </a:lnTo>
                  <a:lnTo>
                    <a:pt x="89" y="216"/>
                  </a:lnTo>
                  <a:lnTo>
                    <a:pt x="117" y="180"/>
                  </a:lnTo>
                  <a:lnTo>
                    <a:pt x="149" y="143"/>
                  </a:lnTo>
                  <a:lnTo>
                    <a:pt x="186" y="113"/>
                  </a:lnTo>
                  <a:lnTo>
                    <a:pt x="226" y="85"/>
                  </a:lnTo>
                  <a:lnTo>
                    <a:pt x="267" y="60"/>
                  </a:lnTo>
                  <a:lnTo>
                    <a:pt x="311" y="40"/>
                  </a:lnTo>
                  <a:lnTo>
                    <a:pt x="358" y="22"/>
                  </a:lnTo>
                  <a:lnTo>
                    <a:pt x="406" y="12"/>
                  </a:lnTo>
                  <a:lnTo>
                    <a:pt x="433" y="6"/>
                  </a:lnTo>
                  <a:lnTo>
                    <a:pt x="457" y="4"/>
                  </a:lnTo>
                  <a:lnTo>
                    <a:pt x="483" y="2"/>
                  </a:lnTo>
                  <a:lnTo>
                    <a:pt x="508" y="2"/>
                  </a:lnTo>
                  <a:lnTo>
                    <a:pt x="508" y="2"/>
                  </a:lnTo>
                  <a:lnTo>
                    <a:pt x="534" y="2"/>
                  </a:lnTo>
                  <a:lnTo>
                    <a:pt x="560" y="4"/>
                  </a:lnTo>
                  <a:lnTo>
                    <a:pt x="584" y="6"/>
                  </a:lnTo>
                  <a:lnTo>
                    <a:pt x="611" y="12"/>
                  </a:lnTo>
                  <a:lnTo>
                    <a:pt x="659" y="22"/>
                  </a:lnTo>
                  <a:lnTo>
                    <a:pt x="706" y="40"/>
                  </a:lnTo>
                  <a:lnTo>
                    <a:pt x="748" y="60"/>
                  </a:lnTo>
                  <a:lnTo>
                    <a:pt x="791" y="85"/>
                  </a:lnTo>
                  <a:lnTo>
                    <a:pt x="831" y="113"/>
                  </a:lnTo>
                  <a:lnTo>
                    <a:pt x="866" y="143"/>
                  </a:lnTo>
                  <a:lnTo>
                    <a:pt x="900" y="180"/>
                  </a:lnTo>
                  <a:lnTo>
                    <a:pt x="929" y="216"/>
                  </a:lnTo>
                  <a:lnTo>
                    <a:pt x="955" y="257"/>
                  </a:lnTo>
                  <a:lnTo>
                    <a:pt x="975" y="299"/>
                  </a:lnTo>
                  <a:lnTo>
                    <a:pt x="985" y="321"/>
                  </a:lnTo>
                  <a:lnTo>
                    <a:pt x="993" y="346"/>
                  </a:lnTo>
                  <a:lnTo>
                    <a:pt x="999" y="368"/>
                  </a:lnTo>
                  <a:lnTo>
                    <a:pt x="1005" y="392"/>
                  </a:lnTo>
                  <a:lnTo>
                    <a:pt x="1009" y="416"/>
                  </a:lnTo>
                  <a:lnTo>
                    <a:pt x="1014" y="441"/>
                  </a:lnTo>
                  <a:lnTo>
                    <a:pt x="1016" y="465"/>
                  </a:lnTo>
                  <a:lnTo>
                    <a:pt x="1016" y="489"/>
                  </a:lnTo>
                  <a:lnTo>
                    <a:pt x="1016" y="489"/>
                  </a:lnTo>
                  <a:lnTo>
                    <a:pt x="1014" y="538"/>
                  </a:lnTo>
                  <a:lnTo>
                    <a:pt x="1007" y="584"/>
                  </a:lnTo>
                  <a:lnTo>
                    <a:pt x="995" y="629"/>
                  </a:lnTo>
                  <a:lnTo>
                    <a:pt x="981" y="671"/>
                  </a:lnTo>
                  <a:lnTo>
                    <a:pt x="981" y="671"/>
                  </a:lnTo>
                  <a:lnTo>
                    <a:pt x="967" y="700"/>
                  </a:lnTo>
                  <a:lnTo>
                    <a:pt x="953" y="728"/>
                  </a:lnTo>
                  <a:lnTo>
                    <a:pt x="953" y="728"/>
                  </a:lnTo>
                  <a:lnTo>
                    <a:pt x="823" y="997"/>
                  </a:lnTo>
                  <a:lnTo>
                    <a:pt x="823" y="997"/>
                  </a:lnTo>
                  <a:lnTo>
                    <a:pt x="809" y="1038"/>
                  </a:lnTo>
                  <a:lnTo>
                    <a:pt x="799" y="1072"/>
                  </a:lnTo>
                  <a:lnTo>
                    <a:pt x="797" y="1088"/>
                  </a:lnTo>
                  <a:lnTo>
                    <a:pt x="795" y="1103"/>
                  </a:lnTo>
                  <a:lnTo>
                    <a:pt x="795" y="1103"/>
                  </a:lnTo>
                  <a:lnTo>
                    <a:pt x="795" y="1127"/>
                  </a:lnTo>
                  <a:lnTo>
                    <a:pt x="793" y="1153"/>
                  </a:lnTo>
                  <a:lnTo>
                    <a:pt x="789" y="1179"/>
                  </a:lnTo>
                  <a:lnTo>
                    <a:pt x="785" y="1192"/>
                  </a:lnTo>
                  <a:lnTo>
                    <a:pt x="781" y="1202"/>
                  </a:lnTo>
                  <a:lnTo>
                    <a:pt x="781" y="1202"/>
                  </a:lnTo>
                  <a:lnTo>
                    <a:pt x="773" y="1216"/>
                  </a:lnTo>
                  <a:lnTo>
                    <a:pt x="759" y="1234"/>
                  </a:lnTo>
                  <a:lnTo>
                    <a:pt x="748" y="1244"/>
                  </a:lnTo>
                  <a:lnTo>
                    <a:pt x="734" y="1254"/>
                  </a:lnTo>
                  <a:lnTo>
                    <a:pt x="720" y="1267"/>
                  </a:lnTo>
                  <a:lnTo>
                    <a:pt x="704" y="1277"/>
                  </a:lnTo>
                  <a:lnTo>
                    <a:pt x="508" y="1277"/>
                  </a:lnTo>
                  <a:lnTo>
                    <a:pt x="313" y="1277"/>
                  </a:lnTo>
                  <a:close/>
                  <a:moveTo>
                    <a:pt x="508" y="0"/>
                  </a:moveTo>
                  <a:lnTo>
                    <a:pt x="508" y="0"/>
                  </a:lnTo>
                  <a:lnTo>
                    <a:pt x="483" y="2"/>
                  </a:lnTo>
                  <a:lnTo>
                    <a:pt x="457" y="4"/>
                  </a:lnTo>
                  <a:lnTo>
                    <a:pt x="431" y="6"/>
                  </a:lnTo>
                  <a:lnTo>
                    <a:pt x="406" y="10"/>
                  </a:lnTo>
                  <a:lnTo>
                    <a:pt x="358" y="22"/>
                  </a:lnTo>
                  <a:lnTo>
                    <a:pt x="311" y="38"/>
                  </a:lnTo>
                  <a:lnTo>
                    <a:pt x="267" y="60"/>
                  </a:lnTo>
                  <a:lnTo>
                    <a:pt x="226" y="85"/>
                  </a:lnTo>
                  <a:lnTo>
                    <a:pt x="186" y="113"/>
                  </a:lnTo>
                  <a:lnTo>
                    <a:pt x="149" y="143"/>
                  </a:lnTo>
                  <a:lnTo>
                    <a:pt x="117" y="178"/>
                  </a:lnTo>
                  <a:lnTo>
                    <a:pt x="87" y="216"/>
                  </a:lnTo>
                  <a:lnTo>
                    <a:pt x="62" y="257"/>
                  </a:lnTo>
                  <a:lnTo>
                    <a:pt x="40" y="299"/>
                  </a:lnTo>
                  <a:lnTo>
                    <a:pt x="32" y="321"/>
                  </a:lnTo>
                  <a:lnTo>
                    <a:pt x="24" y="344"/>
                  </a:lnTo>
                  <a:lnTo>
                    <a:pt x="16" y="368"/>
                  </a:lnTo>
                  <a:lnTo>
                    <a:pt x="10" y="392"/>
                  </a:lnTo>
                  <a:lnTo>
                    <a:pt x="6" y="416"/>
                  </a:lnTo>
                  <a:lnTo>
                    <a:pt x="4" y="441"/>
                  </a:lnTo>
                  <a:lnTo>
                    <a:pt x="2" y="465"/>
                  </a:lnTo>
                  <a:lnTo>
                    <a:pt x="0" y="489"/>
                  </a:lnTo>
                  <a:lnTo>
                    <a:pt x="0" y="489"/>
                  </a:lnTo>
                  <a:lnTo>
                    <a:pt x="2" y="538"/>
                  </a:lnTo>
                  <a:lnTo>
                    <a:pt x="10" y="584"/>
                  </a:lnTo>
                  <a:lnTo>
                    <a:pt x="20" y="629"/>
                  </a:lnTo>
                  <a:lnTo>
                    <a:pt x="36" y="671"/>
                  </a:lnTo>
                  <a:lnTo>
                    <a:pt x="36" y="671"/>
                  </a:lnTo>
                  <a:lnTo>
                    <a:pt x="48" y="700"/>
                  </a:lnTo>
                  <a:lnTo>
                    <a:pt x="64" y="728"/>
                  </a:lnTo>
                  <a:lnTo>
                    <a:pt x="64" y="728"/>
                  </a:lnTo>
                  <a:lnTo>
                    <a:pt x="194" y="997"/>
                  </a:lnTo>
                  <a:lnTo>
                    <a:pt x="194" y="997"/>
                  </a:lnTo>
                  <a:lnTo>
                    <a:pt x="208" y="1040"/>
                  </a:lnTo>
                  <a:lnTo>
                    <a:pt x="216" y="1074"/>
                  </a:lnTo>
                  <a:lnTo>
                    <a:pt x="220" y="1090"/>
                  </a:lnTo>
                  <a:lnTo>
                    <a:pt x="220" y="1103"/>
                  </a:lnTo>
                  <a:lnTo>
                    <a:pt x="220" y="1103"/>
                  </a:lnTo>
                  <a:lnTo>
                    <a:pt x="222" y="1127"/>
                  </a:lnTo>
                  <a:lnTo>
                    <a:pt x="224" y="1153"/>
                  </a:lnTo>
                  <a:lnTo>
                    <a:pt x="228" y="1179"/>
                  </a:lnTo>
                  <a:lnTo>
                    <a:pt x="232" y="1192"/>
                  </a:lnTo>
                  <a:lnTo>
                    <a:pt x="236" y="1202"/>
                  </a:lnTo>
                  <a:lnTo>
                    <a:pt x="236" y="1202"/>
                  </a:lnTo>
                  <a:lnTo>
                    <a:pt x="244" y="1216"/>
                  </a:lnTo>
                  <a:lnTo>
                    <a:pt x="259" y="1234"/>
                  </a:lnTo>
                  <a:lnTo>
                    <a:pt x="269" y="1244"/>
                  </a:lnTo>
                  <a:lnTo>
                    <a:pt x="281" y="1256"/>
                  </a:lnTo>
                  <a:lnTo>
                    <a:pt x="297" y="1267"/>
                  </a:lnTo>
                  <a:lnTo>
                    <a:pt x="313" y="1277"/>
                  </a:lnTo>
                  <a:lnTo>
                    <a:pt x="508" y="1277"/>
                  </a:lnTo>
                  <a:lnTo>
                    <a:pt x="704" y="1277"/>
                  </a:lnTo>
                  <a:lnTo>
                    <a:pt x="704" y="1277"/>
                  </a:lnTo>
                  <a:lnTo>
                    <a:pt x="720" y="1267"/>
                  </a:lnTo>
                  <a:lnTo>
                    <a:pt x="734" y="1256"/>
                  </a:lnTo>
                  <a:lnTo>
                    <a:pt x="748" y="1244"/>
                  </a:lnTo>
                  <a:lnTo>
                    <a:pt x="759" y="1234"/>
                  </a:lnTo>
                  <a:lnTo>
                    <a:pt x="773" y="1216"/>
                  </a:lnTo>
                  <a:lnTo>
                    <a:pt x="781" y="1202"/>
                  </a:lnTo>
                  <a:lnTo>
                    <a:pt x="781" y="1202"/>
                  </a:lnTo>
                  <a:lnTo>
                    <a:pt x="785" y="1192"/>
                  </a:lnTo>
                  <a:lnTo>
                    <a:pt x="789" y="1179"/>
                  </a:lnTo>
                  <a:lnTo>
                    <a:pt x="793" y="1153"/>
                  </a:lnTo>
                  <a:lnTo>
                    <a:pt x="795" y="1127"/>
                  </a:lnTo>
                  <a:lnTo>
                    <a:pt x="795" y="1103"/>
                  </a:lnTo>
                  <a:lnTo>
                    <a:pt x="795" y="1103"/>
                  </a:lnTo>
                  <a:lnTo>
                    <a:pt x="797" y="1090"/>
                  </a:lnTo>
                  <a:lnTo>
                    <a:pt x="801" y="1074"/>
                  </a:lnTo>
                  <a:lnTo>
                    <a:pt x="809" y="1040"/>
                  </a:lnTo>
                  <a:lnTo>
                    <a:pt x="823" y="997"/>
                  </a:lnTo>
                  <a:lnTo>
                    <a:pt x="823" y="997"/>
                  </a:lnTo>
                  <a:lnTo>
                    <a:pt x="953" y="728"/>
                  </a:lnTo>
                  <a:lnTo>
                    <a:pt x="953" y="728"/>
                  </a:lnTo>
                  <a:lnTo>
                    <a:pt x="969" y="700"/>
                  </a:lnTo>
                  <a:lnTo>
                    <a:pt x="981" y="671"/>
                  </a:lnTo>
                  <a:lnTo>
                    <a:pt x="981" y="671"/>
                  </a:lnTo>
                  <a:lnTo>
                    <a:pt x="997" y="629"/>
                  </a:lnTo>
                  <a:lnTo>
                    <a:pt x="1007" y="584"/>
                  </a:lnTo>
                  <a:lnTo>
                    <a:pt x="1014" y="538"/>
                  </a:lnTo>
                  <a:lnTo>
                    <a:pt x="1018" y="489"/>
                  </a:lnTo>
                  <a:lnTo>
                    <a:pt x="1018" y="489"/>
                  </a:lnTo>
                  <a:lnTo>
                    <a:pt x="1016" y="465"/>
                  </a:lnTo>
                  <a:lnTo>
                    <a:pt x="1014" y="441"/>
                  </a:lnTo>
                  <a:lnTo>
                    <a:pt x="1011" y="416"/>
                  </a:lnTo>
                  <a:lnTo>
                    <a:pt x="1005" y="392"/>
                  </a:lnTo>
                  <a:lnTo>
                    <a:pt x="1001" y="368"/>
                  </a:lnTo>
                  <a:lnTo>
                    <a:pt x="993" y="344"/>
                  </a:lnTo>
                  <a:lnTo>
                    <a:pt x="985" y="321"/>
                  </a:lnTo>
                  <a:lnTo>
                    <a:pt x="977" y="299"/>
                  </a:lnTo>
                  <a:lnTo>
                    <a:pt x="955" y="257"/>
                  </a:lnTo>
                  <a:lnTo>
                    <a:pt x="929" y="216"/>
                  </a:lnTo>
                  <a:lnTo>
                    <a:pt x="900" y="178"/>
                  </a:lnTo>
                  <a:lnTo>
                    <a:pt x="868" y="143"/>
                  </a:lnTo>
                  <a:lnTo>
                    <a:pt x="831" y="113"/>
                  </a:lnTo>
                  <a:lnTo>
                    <a:pt x="791" y="85"/>
                  </a:lnTo>
                  <a:lnTo>
                    <a:pt x="750" y="60"/>
                  </a:lnTo>
                  <a:lnTo>
                    <a:pt x="706" y="38"/>
                  </a:lnTo>
                  <a:lnTo>
                    <a:pt x="659" y="22"/>
                  </a:lnTo>
                  <a:lnTo>
                    <a:pt x="611" y="10"/>
                  </a:lnTo>
                  <a:lnTo>
                    <a:pt x="584" y="6"/>
                  </a:lnTo>
                  <a:lnTo>
                    <a:pt x="560" y="4"/>
                  </a:lnTo>
                  <a:lnTo>
                    <a:pt x="534" y="2"/>
                  </a:lnTo>
                  <a:lnTo>
                    <a:pt x="508" y="0"/>
                  </a:lnTo>
                  <a:close/>
                </a:path>
              </a:pathLst>
            </a:cu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223"/>
            <p:cNvSpPr>
              <a:spLocks/>
            </p:cNvSpPr>
            <p:nvPr/>
          </p:nvSpPr>
          <p:spPr bwMode="auto">
            <a:xfrm>
              <a:off x="3775869" y="630238"/>
              <a:ext cx="1609725" cy="2024063"/>
            </a:xfrm>
            <a:custGeom>
              <a:avLst/>
              <a:gdLst>
                <a:gd name="T0" fmla="*/ 311 w 1014"/>
                <a:gd name="T1" fmla="*/ 1275 h 1275"/>
                <a:gd name="T2" fmla="*/ 281 w 1014"/>
                <a:gd name="T3" fmla="*/ 1252 h 1275"/>
                <a:gd name="T4" fmla="*/ 257 w 1014"/>
                <a:gd name="T5" fmla="*/ 1232 h 1275"/>
                <a:gd name="T6" fmla="*/ 234 w 1014"/>
                <a:gd name="T7" fmla="*/ 1200 h 1275"/>
                <a:gd name="T8" fmla="*/ 230 w 1014"/>
                <a:gd name="T9" fmla="*/ 1190 h 1275"/>
                <a:gd name="T10" fmla="*/ 222 w 1014"/>
                <a:gd name="T11" fmla="*/ 1151 h 1275"/>
                <a:gd name="T12" fmla="*/ 220 w 1014"/>
                <a:gd name="T13" fmla="*/ 1101 h 1275"/>
                <a:gd name="T14" fmla="*/ 218 w 1014"/>
                <a:gd name="T15" fmla="*/ 1086 h 1275"/>
                <a:gd name="T16" fmla="*/ 206 w 1014"/>
                <a:gd name="T17" fmla="*/ 1036 h 1275"/>
                <a:gd name="T18" fmla="*/ 192 w 1014"/>
                <a:gd name="T19" fmla="*/ 995 h 1275"/>
                <a:gd name="T20" fmla="*/ 62 w 1014"/>
                <a:gd name="T21" fmla="*/ 726 h 1275"/>
                <a:gd name="T22" fmla="*/ 34 w 1014"/>
                <a:gd name="T23" fmla="*/ 669 h 1275"/>
                <a:gd name="T24" fmla="*/ 20 w 1014"/>
                <a:gd name="T25" fmla="*/ 627 h 1275"/>
                <a:gd name="T26" fmla="*/ 2 w 1014"/>
                <a:gd name="T27" fmla="*/ 536 h 1275"/>
                <a:gd name="T28" fmla="*/ 0 w 1014"/>
                <a:gd name="T29" fmla="*/ 487 h 1275"/>
                <a:gd name="T30" fmla="*/ 2 w 1014"/>
                <a:gd name="T31" fmla="*/ 439 h 1275"/>
                <a:gd name="T32" fmla="*/ 10 w 1014"/>
                <a:gd name="T33" fmla="*/ 390 h 1275"/>
                <a:gd name="T34" fmla="*/ 22 w 1014"/>
                <a:gd name="T35" fmla="*/ 344 h 1275"/>
                <a:gd name="T36" fmla="*/ 38 w 1014"/>
                <a:gd name="T37" fmla="*/ 297 h 1275"/>
                <a:gd name="T38" fmla="*/ 87 w 1014"/>
                <a:gd name="T39" fmla="*/ 214 h 1275"/>
                <a:gd name="T40" fmla="*/ 147 w 1014"/>
                <a:gd name="T41" fmla="*/ 141 h 1275"/>
                <a:gd name="T42" fmla="*/ 224 w 1014"/>
                <a:gd name="T43" fmla="*/ 83 h 1275"/>
                <a:gd name="T44" fmla="*/ 309 w 1014"/>
                <a:gd name="T45" fmla="*/ 38 h 1275"/>
                <a:gd name="T46" fmla="*/ 404 w 1014"/>
                <a:gd name="T47" fmla="*/ 10 h 1275"/>
                <a:gd name="T48" fmla="*/ 455 w 1014"/>
                <a:gd name="T49" fmla="*/ 2 h 1275"/>
                <a:gd name="T50" fmla="*/ 506 w 1014"/>
                <a:gd name="T51" fmla="*/ 0 h 1275"/>
                <a:gd name="T52" fmla="*/ 532 w 1014"/>
                <a:gd name="T53" fmla="*/ 0 h 1275"/>
                <a:gd name="T54" fmla="*/ 582 w 1014"/>
                <a:gd name="T55" fmla="*/ 4 h 1275"/>
                <a:gd name="T56" fmla="*/ 657 w 1014"/>
                <a:gd name="T57" fmla="*/ 20 h 1275"/>
                <a:gd name="T58" fmla="*/ 746 w 1014"/>
                <a:gd name="T59" fmla="*/ 58 h 1275"/>
                <a:gd name="T60" fmla="*/ 829 w 1014"/>
                <a:gd name="T61" fmla="*/ 111 h 1275"/>
                <a:gd name="T62" fmla="*/ 898 w 1014"/>
                <a:gd name="T63" fmla="*/ 178 h 1275"/>
                <a:gd name="T64" fmla="*/ 953 w 1014"/>
                <a:gd name="T65" fmla="*/ 255 h 1275"/>
                <a:gd name="T66" fmla="*/ 983 w 1014"/>
                <a:gd name="T67" fmla="*/ 319 h 1275"/>
                <a:gd name="T68" fmla="*/ 997 w 1014"/>
                <a:gd name="T69" fmla="*/ 366 h 1275"/>
                <a:gd name="T70" fmla="*/ 1007 w 1014"/>
                <a:gd name="T71" fmla="*/ 414 h 1275"/>
                <a:gd name="T72" fmla="*/ 1014 w 1014"/>
                <a:gd name="T73" fmla="*/ 463 h 1275"/>
                <a:gd name="T74" fmla="*/ 1014 w 1014"/>
                <a:gd name="T75" fmla="*/ 487 h 1275"/>
                <a:gd name="T76" fmla="*/ 1005 w 1014"/>
                <a:gd name="T77" fmla="*/ 582 h 1275"/>
                <a:gd name="T78" fmla="*/ 979 w 1014"/>
                <a:gd name="T79" fmla="*/ 669 h 1275"/>
                <a:gd name="T80" fmla="*/ 965 w 1014"/>
                <a:gd name="T81" fmla="*/ 698 h 1275"/>
                <a:gd name="T82" fmla="*/ 951 w 1014"/>
                <a:gd name="T83" fmla="*/ 726 h 1275"/>
                <a:gd name="T84" fmla="*/ 821 w 1014"/>
                <a:gd name="T85" fmla="*/ 995 h 1275"/>
                <a:gd name="T86" fmla="*/ 797 w 1014"/>
                <a:gd name="T87" fmla="*/ 1070 h 1275"/>
                <a:gd name="T88" fmla="*/ 793 w 1014"/>
                <a:gd name="T89" fmla="*/ 1101 h 1275"/>
                <a:gd name="T90" fmla="*/ 793 w 1014"/>
                <a:gd name="T91" fmla="*/ 1125 h 1275"/>
                <a:gd name="T92" fmla="*/ 787 w 1014"/>
                <a:gd name="T93" fmla="*/ 1177 h 1275"/>
                <a:gd name="T94" fmla="*/ 779 w 1014"/>
                <a:gd name="T95" fmla="*/ 1200 h 1275"/>
                <a:gd name="T96" fmla="*/ 771 w 1014"/>
                <a:gd name="T97" fmla="*/ 1214 h 1275"/>
                <a:gd name="T98" fmla="*/ 746 w 1014"/>
                <a:gd name="T99" fmla="*/ 1242 h 1275"/>
                <a:gd name="T100" fmla="*/ 718 w 1014"/>
                <a:gd name="T101" fmla="*/ 1265 h 1275"/>
                <a:gd name="T102" fmla="*/ 506 w 1014"/>
                <a:gd name="T103" fmla="*/ 1275 h 12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014" h="1275">
                  <a:moveTo>
                    <a:pt x="311" y="1275"/>
                  </a:moveTo>
                  <a:lnTo>
                    <a:pt x="311" y="1275"/>
                  </a:lnTo>
                  <a:lnTo>
                    <a:pt x="295" y="1265"/>
                  </a:lnTo>
                  <a:lnTo>
                    <a:pt x="281" y="1252"/>
                  </a:lnTo>
                  <a:lnTo>
                    <a:pt x="267" y="1242"/>
                  </a:lnTo>
                  <a:lnTo>
                    <a:pt x="257" y="1232"/>
                  </a:lnTo>
                  <a:lnTo>
                    <a:pt x="242" y="1214"/>
                  </a:lnTo>
                  <a:lnTo>
                    <a:pt x="234" y="1200"/>
                  </a:lnTo>
                  <a:lnTo>
                    <a:pt x="234" y="1200"/>
                  </a:lnTo>
                  <a:lnTo>
                    <a:pt x="230" y="1190"/>
                  </a:lnTo>
                  <a:lnTo>
                    <a:pt x="226" y="1177"/>
                  </a:lnTo>
                  <a:lnTo>
                    <a:pt x="222" y="1151"/>
                  </a:lnTo>
                  <a:lnTo>
                    <a:pt x="220" y="1125"/>
                  </a:lnTo>
                  <a:lnTo>
                    <a:pt x="220" y="1101"/>
                  </a:lnTo>
                  <a:lnTo>
                    <a:pt x="220" y="1101"/>
                  </a:lnTo>
                  <a:lnTo>
                    <a:pt x="218" y="1086"/>
                  </a:lnTo>
                  <a:lnTo>
                    <a:pt x="216" y="1070"/>
                  </a:lnTo>
                  <a:lnTo>
                    <a:pt x="206" y="1036"/>
                  </a:lnTo>
                  <a:lnTo>
                    <a:pt x="192" y="995"/>
                  </a:lnTo>
                  <a:lnTo>
                    <a:pt x="192" y="995"/>
                  </a:lnTo>
                  <a:lnTo>
                    <a:pt x="62" y="726"/>
                  </a:lnTo>
                  <a:lnTo>
                    <a:pt x="62" y="726"/>
                  </a:lnTo>
                  <a:lnTo>
                    <a:pt x="48" y="698"/>
                  </a:lnTo>
                  <a:lnTo>
                    <a:pt x="34" y="669"/>
                  </a:lnTo>
                  <a:lnTo>
                    <a:pt x="34" y="669"/>
                  </a:lnTo>
                  <a:lnTo>
                    <a:pt x="20" y="627"/>
                  </a:lnTo>
                  <a:lnTo>
                    <a:pt x="8" y="582"/>
                  </a:lnTo>
                  <a:lnTo>
                    <a:pt x="2" y="536"/>
                  </a:lnTo>
                  <a:lnTo>
                    <a:pt x="0" y="487"/>
                  </a:lnTo>
                  <a:lnTo>
                    <a:pt x="0" y="487"/>
                  </a:lnTo>
                  <a:lnTo>
                    <a:pt x="0" y="463"/>
                  </a:lnTo>
                  <a:lnTo>
                    <a:pt x="2" y="439"/>
                  </a:lnTo>
                  <a:lnTo>
                    <a:pt x="4" y="414"/>
                  </a:lnTo>
                  <a:lnTo>
                    <a:pt x="10" y="390"/>
                  </a:lnTo>
                  <a:lnTo>
                    <a:pt x="16" y="366"/>
                  </a:lnTo>
                  <a:lnTo>
                    <a:pt x="22" y="344"/>
                  </a:lnTo>
                  <a:lnTo>
                    <a:pt x="30" y="319"/>
                  </a:lnTo>
                  <a:lnTo>
                    <a:pt x="38" y="297"/>
                  </a:lnTo>
                  <a:lnTo>
                    <a:pt x="60" y="255"/>
                  </a:lnTo>
                  <a:lnTo>
                    <a:pt x="87" y="214"/>
                  </a:lnTo>
                  <a:lnTo>
                    <a:pt x="115" y="178"/>
                  </a:lnTo>
                  <a:lnTo>
                    <a:pt x="147" y="141"/>
                  </a:lnTo>
                  <a:lnTo>
                    <a:pt x="184" y="111"/>
                  </a:lnTo>
                  <a:lnTo>
                    <a:pt x="224" y="83"/>
                  </a:lnTo>
                  <a:lnTo>
                    <a:pt x="265" y="58"/>
                  </a:lnTo>
                  <a:lnTo>
                    <a:pt x="309" y="38"/>
                  </a:lnTo>
                  <a:lnTo>
                    <a:pt x="356" y="20"/>
                  </a:lnTo>
                  <a:lnTo>
                    <a:pt x="404" y="10"/>
                  </a:lnTo>
                  <a:lnTo>
                    <a:pt x="431" y="4"/>
                  </a:lnTo>
                  <a:lnTo>
                    <a:pt x="455" y="2"/>
                  </a:lnTo>
                  <a:lnTo>
                    <a:pt x="481" y="0"/>
                  </a:lnTo>
                  <a:lnTo>
                    <a:pt x="506" y="0"/>
                  </a:lnTo>
                  <a:lnTo>
                    <a:pt x="506" y="0"/>
                  </a:lnTo>
                  <a:lnTo>
                    <a:pt x="532" y="0"/>
                  </a:lnTo>
                  <a:lnTo>
                    <a:pt x="558" y="2"/>
                  </a:lnTo>
                  <a:lnTo>
                    <a:pt x="582" y="4"/>
                  </a:lnTo>
                  <a:lnTo>
                    <a:pt x="609" y="10"/>
                  </a:lnTo>
                  <a:lnTo>
                    <a:pt x="657" y="20"/>
                  </a:lnTo>
                  <a:lnTo>
                    <a:pt x="704" y="38"/>
                  </a:lnTo>
                  <a:lnTo>
                    <a:pt x="746" y="58"/>
                  </a:lnTo>
                  <a:lnTo>
                    <a:pt x="789" y="83"/>
                  </a:lnTo>
                  <a:lnTo>
                    <a:pt x="829" y="111"/>
                  </a:lnTo>
                  <a:lnTo>
                    <a:pt x="864" y="141"/>
                  </a:lnTo>
                  <a:lnTo>
                    <a:pt x="898" y="178"/>
                  </a:lnTo>
                  <a:lnTo>
                    <a:pt x="927" y="214"/>
                  </a:lnTo>
                  <a:lnTo>
                    <a:pt x="953" y="255"/>
                  </a:lnTo>
                  <a:lnTo>
                    <a:pt x="973" y="297"/>
                  </a:lnTo>
                  <a:lnTo>
                    <a:pt x="983" y="319"/>
                  </a:lnTo>
                  <a:lnTo>
                    <a:pt x="991" y="344"/>
                  </a:lnTo>
                  <a:lnTo>
                    <a:pt x="997" y="366"/>
                  </a:lnTo>
                  <a:lnTo>
                    <a:pt x="1003" y="390"/>
                  </a:lnTo>
                  <a:lnTo>
                    <a:pt x="1007" y="414"/>
                  </a:lnTo>
                  <a:lnTo>
                    <a:pt x="1012" y="439"/>
                  </a:lnTo>
                  <a:lnTo>
                    <a:pt x="1014" y="463"/>
                  </a:lnTo>
                  <a:lnTo>
                    <a:pt x="1014" y="487"/>
                  </a:lnTo>
                  <a:lnTo>
                    <a:pt x="1014" y="487"/>
                  </a:lnTo>
                  <a:lnTo>
                    <a:pt x="1012" y="536"/>
                  </a:lnTo>
                  <a:lnTo>
                    <a:pt x="1005" y="582"/>
                  </a:lnTo>
                  <a:lnTo>
                    <a:pt x="993" y="627"/>
                  </a:lnTo>
                  <a:lnTo>
                    <a:pt x="979" y="669"/>
                  </a:lnTo>
                  <a:lnTo>
                    <a:pt x="979" y="669"/>
                  </a:lnTo>
                  <a:lnTo>
                    <a:pt x="965" y="698"/>
                  </a:lnTo>
                  <a:lnTo>
                    <a:pt x="951" y="726"/>
                  </a:lnTo>
                  <a:lnTo>
                    <a:pt x="951" y="726"/>
                  </a:lnTo>
                  <a:lnTo>
                    <a:pt x="821" y="995"/>
                  </a:lnTo>
                  <a:lnTo>
                    <a:pt x="821" y="995"/>
                  </a:lnTo>
                  <a:lnTo>
                    <a:pt x="807" y="1036"/>
                  </a:lnTo>
                  <a:lnTo>
                    <a:pt x="797" y="1070"/>
                  </a:lnTo>
                  <a:lnTo>
                    <a:pt x="795" y="1086"/>
                  </a:lnTo>
                  <a:lnTo>
                    <a:pt x="793" y="1101"/>
                  </a:lnTo>
                  <a:lnTo>
                    <a:pt x="793" y="1101"/>
                  </a:lnTo>
                  <a:lnTo>
                    <a:pt x="793" y="1125"/>
                  </a:lnTo>
                  <a:lnTo>
                    <a:pt x="791" y="1151"/>
                  </a:lnTo>
                  <a:lnTo>
                    <a:pt x="787" y="1177"/>
                  </a:lnTo>
                  <a:lnTo>
                    <a:pt x="783" y="1190"/>
                  </a:lnTo>
                  <a:lnTo>
                    <a:pt x="779" y="1200"/>
                  </a:lnTo>
                  <a:lnTo>
                    <a:pt x="779" y="1200"/>
                  </a:lnTo>
                  <a:lnTo>
                    <a:pt x="771" y="1214"/>
                  </a:lnTo>
                  <a:lnTo>
                    <a:pt x="757" y="1232"/>
                  </a:lnTo>
                  <a:lnTo>
                    <a:pt x="746" y="1242"/>
                  </a:lnTo>
                  <a:lnTo>
                    <a:pt x="732" y="1252"/>
                  </a:lnTo>
                  <a:lnTo>
                    <a:pt x="718" y="1265"/>
                  </a:lnTo>
                  <a:lnTo>
                    <a:pt x="702" y="1275"/>
                  </a:lnTo>
                  <a:lnTo>
                    <a:pt x="506" y="1275"/>
                  </a:lnTo>
                  <a:lnTo>
                    <a:pt x="311" y="1275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224"/>
            <p:cNvSpPr>
              <a:spLocks/>
            </p:cNvSpPr>
            <p:nvPr/>
          </p:nvSpPr>
          <p:spPr bwMode="auto">
            <a:xfrm>
              <a:off x="3772694" y="627063"/>
              <a:ext cx="1616075" cy="2027238"/>
            </a:xfrm>
            <a:custGeom>
              <a:avLst/>
              <a:gdLst>
                <a:gd name="T0" fmla="*/ 508 w 1018"/>
                <a:gd name="T1" fmla="*/ 0 h 1277"/>
                <a:gd name="T2" fmla="*/ 457 w 1018"/>
                <a:gd name="T3" fmla="*/ 4 h 1277"/>
                <a:gd name="T4" fmla="*/ 406 w 1018"/>
                <a:gd name="T5" fmla="*/ 10 h 1277"/>
                <a:gd name="T6" fmla="*/ 311 w 1018"/>
                <a:gd name="T7" fmla="*/ 38 h 1277"/>
                <a:gd name="T8" fmla="*/ 226 w 1018"/>
                <a:gd name="T9" fmla="*/ 85 h 1277"/>
                <a:gd name="T10" fmla="*/ 149 w 1018"/>
                <a:gd name="T11" fmla="*/ 143 h 1277"/>
                <a:gd name="T12" fmla="*/ 87 w 1018"/>
                <a:gd name="T13" fmla="*/ 216 h 1277"/>
                <a:gd name="T14" fmla="*/ 40 w 1018"/>
                <a:gd name="T15" fmla="*/ 299 h 1277"/>
                <a:gd name="T16" fmla="*/ 24 w 1018"/>
                <a:gd name="T17" fmla="*/ 344 h 1277"/>
                <a:gd name="T18" fmla="*/ 10 w 1018"/>
                <a:gd name="T19" fmla="*/ 392 h 1277"/>
                <a:gd name="T20" fmla="*/ 4 w 1018"/>
                <a:gd name="T21" fmla="*/ 441 h 1277"/>
                <a:gd name="T22" fmla="*/ 0 w 1018"/>
                <a:gd name="T23" fmla="*/ 489 h 1277"/>
                <a:gd name="T24" fmla="*/ 2 w 1018"/>
                <a:gd name="T25" fmla="*/ 538 h 1277"/>
                <a:gd name="T26" fmla="*/ 20 w 1018"/>
                <a:gd name="T27" fmla="*/ 629 h 1277"/>
                <a:gd name="T28" fmla="*/ 36 w 1018"/>
                <a:gd name="T29" fmla="*/ 671 h 1277"/>
                <a:gd name="T30" fmla="*/ 64 w 1018"/>
                <a:gd name="T31" fmla="*/ 728 h 1277"/>
                <a:gd name="T32" fmla="*/ 194 w 1018"/>
                <a:gd name="T33" fmla="*/ 997 h 1277"/>
                <a:gd name="T34" fmla="*/ 208 w 1018"/>
                <a:gd name="T35" fmla="*/ 1040 h 1277"/>
                <a:gd name="T36" fmla="*/ 220 w 1018"/>
                <a:gd name="T37" fmla="*/ 1090 h 1277"/>
                <a:gd name="T38" fmla="*/ 220 w 1018"/>
                <a:gd name="T39" fmla="*/ 1103 h 1277"/>
                <a:gd name="T40" fmla="*/ 224 w 1018"/>
                <a:gd name="T41" fmla="*/ 1153 h 1277"/>
                <a:gd name="T42" fmla="*/ 232 w 1018"/>
                <a:gd name="T43" fmla="*/ 1192 h 1277"/>
                <a:gd name="T44" fmla="*/ 236 w 1018"/>
                <a:gd name="T45" fmla="*/ 1202 h 1277"/>
                <a:gd name="T46" fmla="*/ 259 w 1018"/>
                <a:gd name="T47" fmla="*/ 1234 h 1277"/>
                <a:gd name="T48" fmla="*/ 281 w 1018"/>
                <a:gd name="T49" fmla="*/ 1256 h 1277"/>
                <a:gd name="T50" fmla="*/ 313 w 1018"/>
                <a:gd name="T51" fmla="*/ 1277 h 1277"/>
                <a:gd name="T52" fmla="*/ 704 w 1018"/>
                <a:gd name="T53" fmla="*/ 1277 h 1277"/>
                <a:gd name="T54" fmla="*/ 720 w 1018"/>
                <a:gd name="T55" fmla="*/ 1267 h 1277"/>
                <a:gd name="T56" fmla="*/ 748 w 1018"/>
                <a:gd name="T57" fmla="*/ 1244 h 1277"/>
                <a:gd name="T58" fmla="*/ 773 w 1018"/>
                <a:gd name="T59" fmla="*/ 1216 h 1277"/>
                <a:gd name="T60" fmla="*/ 781 w 1018"/>
                <a:gd name="T61" fmla="*/ 1202 h 1277"/>
                <a:gd name="T62" fmla="*/ 789 w 1018"/>
                <a:gd name="T63" fmla="*/ 1179 h 1277"/>
                <a:gd name="T64" fmla="*/ 795 w 1018"/>
                <a:gd name="T65" fmla="*/ 1127 h 1277"/>
                <a:gd name="T66" fmla="*/ 795 w 1018"/>
                <a:gd name="T67" fmla="*/ 1103 h 1277"/>
                <a:gd name="T68" fmla="*/ 801 w 1018"/>
                <a:gd name="T69" fmla="*/ 1074 h 1277"/>
                <a:gd name="T70" fmla="*/ 823 w 1018"/>
                <a:gd name="T71" fmla="*/ 997 h 1277"/>
                <a:gd name="T72" fmla="*/ 953 w 1018"/>
                <a:gd name="T73" fmla="*/ 728 h 1277"/>
                <a:gd name="T74" fmla="*/ 969 w 1018"/>
                <a:gd name="T75" fmla="*/ 700 h 1277"/>
                <a:gd name="T76" fmla="*/ 981 w 1018"/>
                <a:gd name="T77" fmla="*/ 671 h 1277"/>
                <a:gd name="T78" fmla="*/ 1007 w 1018"/>
                <a:gd name="T79" fmla="*/ 584 h 1277"/>
                <a:gd name="T80" fmla="*/ 1018 w 1018"/>
                <a:gd name="T81" fmla="*/ 489 h 1277"/>
                <a:gd name="T82" fmla="*/ 1016 w 1018"/>
                <a:gd name="T83" fmla="*/ 465 h 1277"/>
                <a:gd name="T84" fmla="*/ 1011 w 1018"/>
                <a:gd name="T85" fmla="*/ 416 h 1277"/>
                <a:gd name="T86" fmla="*/ 1001 w 1018"/>
                <a:gd name="T87" fmla="*/ 368 h 1277"/>
                <a:gd name="T88" fmla="*/ 985 w 1018"/>
                <a:gd name="T89" fmla="*/ 321 h 1277"/>
                <a:gd name="T90" fmla="*/ 955 w 1018"/>
                <a:gd name="T91" fmla="*/ 257 h 1277"/>
                <a:gd name="T92" fmla="*/ 900 w 1018"/>
                <a:gd name="T93" fmla="*/ 178 h 1277"/>
                <a:gd name="T94" fmla="*/ 831 w 1018"/>
                <a:gd name="T95" fmla="*/ 113 h 1277"/>
                <a:gd name="T96" fmla="*/ 750 w 1018"/>
                <a:gd name="T97" fmla="*/ 60 h 1277"/>
                <a:gd name="T98" fmla="*/ 659 w 1018"/>
                <a:gd name="T99" fmla="*/ 22 h 1277"/>
                <a:gd name="T100" fmla="*/ 584 w 1018"/>
                <a:gd name="T101" fmla="*/ 6 h 1277"/>
                <a:gd name="T102" fmla="*/ 534 w 1018"/>
                <a:gd name="T103" fmla="*/ 2 h 12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018" h="1277">
                  <a:moveTo>
                    <a:pt x="508" y="0"/>
                  </a:moveTo>
                  <a:lnTo>
                    <a:pt x="508" y="0"/>
                  </a:lnTo>
                  <a:lnTo>
                    <a:pt x="483" y="2"/>
                  </a:lnTo>
                  <a:lnTo>
                    <a:pt x="457" y="4"/>
                  </a:lnTo>
                  <a:lnTo>
                    <a:pt x="431" y="6"/>
                  </a:lnTo>
                  <a:lnTo>
                    <a:pt x="406" y="10"/>
                  </a:lnTo>
                  <a:lnTo>
                    <a:pt x="358" y="22"/>
                  </a:lnTo>
                  <a:lnTo>
                    <a:pt x="311" y="38"/>
                  </a:lnTo>
                  <a:lnTo>
                    <a:pt x="267" y="60"/>
                  </a:lnTo>
                  <a:lnTo>
                    <a:pt x="226" y="85"/>
                  </a:lnTo>
                  <a:lnTo>
                    <a:pt x="186" y="113"/>
                  </a:lnTo>
                  <a:lnTo>
                    <a:pt x="149" y="143"/>
                  </a:lnTo>
                  <a:lnTo>
                    <a:pt x="117" y="178"/>
                  </a:lnTo>
                  <a:lnTo>
                    <a:pt x="87" y="216"/>
                  </a:lnTo>
                  <a:lnTo>
                    <a:pt x="62" y="257"/>
                  </a:lnTo>
                  <a:lnTo>
                    <a:pt x="40" y="299"/>
                  </a:lnTo>
                  <a:lnTo>
                    <a:pt x="32" y="321"/>
                  </a:lnTo>
                  <a:lnTo>
                    <a:pt x="24" y="344"/>
                  </a:lnTo>
                  <a:lnTo>
                    <a:pt x="16" y="368"/>
                  </a:lnTo>
                  <a:lnTo>
                    <a:pt x="10" y="392"/>
                  </a:lnTo>
                  <a:lnTo>
                    <a:pt x="6" y="416"/>
                  </a:lnTo>
                  <a:lnTo>
                    <a:pt x="4" y="441"/>
                  </a:lnTo>
                  <a:lnTo>
                    <a:pt x="2" y="465"/>
                  </a:lnTo>
                  <a:lnTo>
                    <a:pt x="0" y="489"/>
                  </a:lnTo>
                  <a:lnTo>
                    <a:pt x="0" y="489"/>
                  </a:lnTo>
                  <a:lnTo>
                    <a:pt x="2" y="538"/>
                  </a:lnTo>
                  <a:lnTo>
                    <a:pt x="10" y="584"/>
                  </a:lnTo>
                  <a:lnTo>
                    <a:pt x="20" y="629"/>
                  </a:lnTo>
                  <a:lnTo>
                    <a:pt x="36" y="671"/>
                  </a:lnTo>
                  <a:lnTo>
                    <a:pt x="36" y="671"/>
                  </a:lnTo>
                  <a:lnTo>
                    <a:pt x="48" y="700"/>
                  </a:lnTo>
                  <a:lnTo>
                    <a:pt x="64" y="728"/>
                  </a:lnTo>
                  <a:lnTo>
                    <a:pt x="64" y="728"/>
                  </a:lnTo>
                  <a:lnTo>
                    <a:pt x="194" y="997"/>
                  </a:lnTo>
                  <a:lnTo>
                    <a:pt x="194" y="997"/>
                  </a:lnTo>
                  <a:lnTo>
                    <a:pt x="208" y="1040"/>
                  </a:lnTo>
                  <a:lnTo>
                    <a:pt x="216" y="1074"/>
                  </a:lnTo>
                  <a:lnTo>
                    <a:pt x="220" y="1090"/>
                  </a:lnTo>
                  <a:lnTo>
                    <a:pt x="220" y="1103"/>
                  </a:lnTo>
                  <a:lnTo>
                    <a:pt x="220" y="1103"/>
                  </a:lnTo>
                  <a:lnTo>
                    <a:pt x="222" y="1127"/>
                  </a:lnTo>
                  <a:lnTo>
                    <a:pt x="224" y="1153"/>
                  </a:lnTo>
                  <a:lnTo>
                    <a:pt x="228" y="1179"/>
                  </a:lnTo>
                  <a:lnTo>
                    <a:pt x="232" y="1192"/>
                  </a:lnTo>
                  <a:lnTo>
                    <a:pt x="236" y="1202"/>
                  </a:lnTo>
                  <a:lnTo>
                    <a:pt x="236" y="1202"/>
                  </a:lnTo>
                  <a:lnTo>
                    <a:pt x="244" y="1216"/>
                  </a:lnTo>
                  <a:lnTo>
                    <a:pt x="259" y="1234"/>
                  </a:lnTo>
                  <a:lnTo>
                    <a:pt x="269" y="1244"/>
                  </a:lnTo>
                  <a:lnTo>
                    <a:pt x="281" y="1256"/>
                  </a:lnTo>
                  <a:lnTo>
                    <a:pt x="297" y="1267"/>
                  </a:lnTo>
                  <a:lnTo>
                    <a:pt x="313" y="1277"/>
                  </a:lnTo>
                  <a:lnTo>
                    <a:pt x="508" y="1277"/>
                  </a:lnTo>
                  <a:lnTo>
                    <a:pt x="704" y="1277"/>
                  </a:lnTo>
                  <a:lnTo>
                    <a:pt x="704" y="1277"/>
                  </a:lnTo>
                  <a:lnTo>
                    <a:pt x="720" y="1267"/>
                  </a:lnTo>
                  <a:lnTo>
                    <a:pt x="734" y="1256"/>
                  </a:lnTo>
                  <a:lnTo>
                    <a:pt x="748" y="1244"/>
                  </a:lnTo>
                  <a:lnTo>
                    <a:pt x="759" y="1234"/>
                  </a:lnTo>
                  <a:lnTo>
                    <a:pt x="773" y="1216"/>
                  </a:lnTo>
                  <a:lnTo>
                    <a:pt x="781" y="1202"/>
                  </a:lnTo>
                  <a:lnTo>
                    <a:pt x="781" y="1202"/>
                  </a:lnTo>
                  <a:lnTo>
                    <a:pt x="785" y="1192"/>
                  </a:lnTo>
                  <a:lnTo>
                    <a:pt x="789" y="1179"/>
                  </a:lnTo>
                  <a:lnTo>
                    <a:pt x="793" y="1153"/>
                  </a:lnTo>
                  <a:lnTo>
                    <a:pt x="795" y="1127"/>
                  </a:lnTo>
                  <a:lnTo>
                    <a:pt x="795" y="1103"/>
                  </a:lnTo>
                  <a:lnTo>
                    <a:pt x="795" y="1103"/>
                  </a:lnTo>
                  <a:lnTo>
                    <a:pt x="797" y="1090"/>
                  </a:lnTo>
                  <a:lnTo>
                    <a:pt x="801" y="1074"/>
                  </a:lnTo>
                  <a:lnTo>
                    <a:pt x="809" y="1040"/>
                  </a:lnTo>
                  <a:lnTo>
                    <a:pt x="823" y="997"/>
                  </a:lnTo>
                  <a:lnTo>
                    <a:pt x="823" y="997"/>
                  </a:lnTo>
                  <a:lnTo>
                    <a:pt x="953" y="728"/>
                  </a:lnTo>
                  <a:lnTo>
                    <a:pt x="953" y="728"/>
                  </a:lnTo>
                  <a:lnTo>
                    <a:pt x="969" y="700"/>
                  </a:lnTo>
                  <a:lnTo>
                    <a:pt x="981" y="671"/>
                  </a:lnTo>
                  <a:lnTo>
                    <a:pt x="981" y="671"/>
                  </a:lnTo>
                  <a:lnTo>
                    <a:pt x="997" y="629"/>
                  </a:lnTo>
                  <a:lnTo>
                    <a:pt x="1007" y="584"/>
                  </a:lnTo>
                  <a:lnTo>
                    <a:pt x="1014" y="538"/>
                  </a:lnTo>
                  <a:lnTo>
                    <a:pt x="1018" y="489"/>
                  </a:lnTo>
                  <a:lnTo>
                    <a:pt x="1018" y="489"/>
                  </a:lnTo>
                  <a:lnTo>
                    <a:pt x="1016" y="465"/>
                  </a:lnTo>
                  <a:lnTo>
                    <a:pt x="1014" y="441"/>
                  </a:lnTo>
                  <a:lnTo>
                    <a:pt x="1011" y="416"/>
                  </a:lnTo>
                  <a:lnTo>
                    <a:pt x="1005" y="392"/>
                  </a:lnTo>
                  <a:lnTo>
                    <a:pt x="1001" y="368"/>
                  </a:lnTo>
                  <a:lnTo>
                    <a:pt x="993" y="344"/>
                  </a:lnTo>
                  <a:lnTo>
                    <a:pt x="985" y="321"/>
                  </a:lnTo>
                  <a:lnTo>
                    <a:pt x="977" y="299"/>
                  </a:lnTo>
                  <a:lnTo>
                    <a:pt x="955" y="257"/>
                  </a:lnTo>
                  <a:lnTo>
                    <a:pt x="929" y="216"/>
                  </a:lnTo>
                  <a:lnTo>
                    <a:pt x="900" y="178"/>
                  </a:lnTo>
                  <a:lnTo>
                    <a:pt x="868" y="143"/>
                  </a:lnTo>
                  <a:lnTo>
                    <a:pt x="831" y="113"/>
                  </a:lnTo>
                  <a:lnTo>
                    <a:pt x="791" y="85"/>
                  </a:lnTo>
                  <a:lnTo>
                    <a:pt x="750" y="60"/>
                  </a:lnTo>
                  <a:lnTo>
                    <a:pt x="706" y="38"/>
                  </a:lnTo>
                  <a:lnTo>
                    <a:pt x="659" y="22"/>
                  </a:lnTo>
                  <a:lnTo>
                    <a:pt x="611" y="10"/>
                  </a:lnTo>
                  <a:lnTo>
                    <a:pt x="584" y="6"/>
                  </a:lnTo>
                  <a:lnTo>
                    <a:pt x="560" y="4"/>
                  </a:lnTo>
                  <a:lnTo>
                    <a:pt x="534" y="2"/>
                  </a:lnTo>
                  <a:lnTo>
                    <a:pt x="50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225"/>
            <p:cNvSpPr>
              <a:spLocks noEditPoints="1"/>
            </p:cNvSpPr>
            <p:nvPr/>
          </p:nvSpPr>
          <p:spPr bwMode="auto">
            <a:xfrm>
              <a:off x="3775869" y="630238"/>
              <a:ext cx="1609725" cy="2024063"/>
            </a:xfrm>
            <a:custGeom>
              <a:avLst/>
              <a:gdLst>
                <a:gd name="T0" fmla="*/ 281 w 1014"/>
                <a:gd name="T1" fmla="*/ 1252 h 1275"/>
                <a:gd name="T2" fmla="*/ 234 w 1014"/>
                <a:gd name="T3" fmla="*/ 1198 h 1275"/>
                <a:gd name="T4" fmla="*/ 222 w 1014"/>
                <a:gd name="T5" fmla="*/ 1151 h 1275"/>
                <a:gd name="T6" fmla="*/ 218 w 1014"/>
                <a:gd name="T7" fmla="*/ 1086 h 1275"/>
                <a:gd name="T8" fmla="*/ 194 w 1014"/>
                <a:gd name="T9" fmla="*/ 995 h 1275"/>
                <a:gd name="T10" fmla="*/ 36 w 1014"/>
                <a:gd name="T11" fmla="*/ 669 h 1275"/>
                <a:gd name="T12" fmla="*/ 2 w 1014"/>
                <a:gd name="T13" fmla="*/ 536 h 1275"/>
                <a:gd name="T14" fmla="*/ 2 w 1014"/>
                <a:gd name="T15" fmla="*/ 439 h 1275"/>
                <a:gd name="T16" fmla="*/ 22 w 1014"/>
                <a:gd name="T17" fmla="*/ 344 h 1275"/>
                <a:gd name="T18" fmla="*/ 87 w 1014"/>
                <a:gd name="T19" fmla="*/ 214 h 1275"/>
                <a:gd name="T20" fmla="*/ 224 w 1014"/>
                <a:gd name="T21" fmla="*/ 83 h 1275"/>
                <a:gd name="T22" fmla="*/ 404 w 1014"/>
                <a:gd name="T23" fmla="*/ 10 h 1275"/>
                <a:gd name="T24" fmla="*/ 506 w 1014"/>
                <a:gd name="T25" fmla="*/ 0 h 1275"/>
                <a:gd name="T26" fmla="*/ 582 w 1014"/>
                <a:gd name="T27" fmla="*/ 6 h 1275"/>
                <a:gd name="T28" fmla="*/ 746 w 1014"/>
                <a:gd name="T29" fmla="*/ 58 h 1275"/>
                <a:gd name="T30" fmla="*/ 896 w 1014"/>
                <a:gd name="T31" fmla="*/ 178 h 1275"/>
                <a:gd name="T32" fmla="*/ 983 w 1014"/>
                <a:gd name="T33" fmla="*/ 319 h 1275"/>
                <a:gd name="T34" fmla="*/ 1007 w 1014"/>
                <a:gd name="T35" fmla="*/ 414 h 1275"/>
                <a:gd name="T36" fmla="*/ 1014 w 1014"/>
                <a:gd name="T37" fmla="*/ 487 h 1275"/>
                <a:gd name="T38" fmla="*/ 977 w 1014"/>
                <a:gd name="T39" fmla="*/ 669 h 1275"/>
                <a:gd name="T40" fmla="*/ 951 w 1014"/>
                <a:gd name="T41" fmla="*/ 726 h 1275"/>
                <a:gd name="T42" fmla="*/ 797 w 1014"/>
                <a:gd name="T43" fmla="*/ 1070 h 1275"/>
                <a:gd name="T44" fmla="*/ 793 w 1014"/>
                <a:gd name="T45" fmla="*/ 1123 h 1275"/>
                <a:gd name="T46" fmla="*/ 779 w 1014"/>
                <a:gd name="T47" fmla="*/ 1198 h 1275"/>
                <a:gd name="T48" fmla="*/ 744 w 1014"/>
                <a:gd name="T49" fmla="*/ 1242 h 1275"/>
                <a:gd name="T50" fmla="*/ 506 w 1014"/>
                <a:gd name="T51" fmla="*/ 1273 h 1275"/>
                <a:gd name="T52" fmla="*/ 481 w 1014"/>
                <a:gd name="T53" fmla="*/ 0 h 1275"/>
                <a:gd name="T54" fmla="*/ 356 w 1014"/>
                <a:gd name="T55" fmla="*/ 20 h 1275"/>
                <a:gd name="T56" fmla="*/ 184 w 1014"/>
                <a:gd name="T57" fmla="*/ 111 h 1275"/>
                <a:gd name="T58" fmla="*/ 60 w 1014"/>
                <a:gd name="T59" fmla="*/ 255 h 1275"/>
                <a:gd name="T60" fmla="*/ 16 w 1014"/>
                <a:gd name="T61" fmla="*/ 366 h 1275"/>
                <a:gd name="T62" fmla="*/ 0 w 1014"/>
                <a:gd name="T63" fmla="*/ 463 h 1275"/>
                <a:gd name="T64" fmla="*/ 8 w 1014"/>
                <a:gd name="T65" fmla="*/ 582 h 1275"/>
                <a:gd name="T66" fmla="*/ 48 w 1014"/>
                <a:gd name="T67" fmla="*/ 698 h 1275"/>
                <a:gd name="T68" fmla="*/ 192 w 1014"/>
                <a:gd name="T69" fmla="*/ 995 h 1275"/>
                <a:gd name="T70" fmla="*/ 220 w 1014"/>
                <a:gd name="T71" fmla="*/ 1101 h 1275"/>
                <a:gd name="T72" fmla="*/ 226 w 1014"/>
                <a:gd name="T73" fmla="*/ 1177 h 1275"/>
                <a:gd name="T74" fmla="*/ 242 w 1014"/>
                <a:gd name="T75" fmla="*/ 1214 h 1275"/>
                <a:gd name="T76" fmla="*/ 295 w 1014"/>
                <a:gd name="T77" fmla="*/ 1265 h 1275"/>
                <a:gd name="T78" fmla="*/ 702 w 1014"/>
                <a:gd name="T79" fmla="*/ 1275 h 1275"/>
                <a:gd name="T80" fmla="*/ 757 w 1014"/>
                <a:gd name="T81" fmla="*/ 1232 h 1275"/>
                <a:gd name="T82" fmla="*/ 783 w 1014"/>
                <a:gd name="T83" fmla="*/ 1190 h 1275"/>
                <a:gd name="T84" fmla="*/ 793 w 1014"/>
                <a:gd name="T85" fmla="*/ 1101 h 1275"/>
                <a:gd name="T86" fmla="*/ 807 w 1014"/>
                <a:gd name="T87" fmla="*/ 1036 h 1275"/>
                <a:gd name="T88" fmla="*/ 951 w 1014"/>
                <a:gd name="T89" fmla="*/ 726 h 1275"/>
                <a:gd name="T90" fmla="*/ 993 w 1014"/>
                <a:gd name="T91" fmla="*/ 627 h 1275"/>
                <a:gd name="T92" fmla="*/ 1014 w 1014"/>
                <a:gd name="T93" fmla="*/ 487 h 1275"/>
                <a:gd name="T94" fmla="*/ 1003 w 1014"/>
                <a:gd name="T95" fmla="*/ 390 h 1275"/>
                <a:gd name="T96" fmla="*/ 973 w 1014"/>
                <a:gd name="T97" fmla="*/ 297 h 1275"/>
                <a:gd name="T98" fmla="*/ 864 w 1014"/>
                <a:gd name="T99" fmla="*/ 141 h 1275"/>
                <a:gd name="T100" fmla="*/ 704 w 1014"/>
                <a:gd name="T101" fmla="*/ 38 h 1275"/>
                <a:gd name="T102" fmla="*/ 558 w 1014"/>
                <a:gd name="T103" fmla="*/ 2 h 12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014" h="1275">
                  <a:moveTo>
                    <a:pt x="311" y="1273"/>
                  </a:moveTo>
                  <a:lnTo>
                    <a:pt x="311" y="1273"/>
                  </a:lnTo>
                  <a:lnTo>
                    <a:pt x="295" y="1262"/>
                  </a:lnTo>
                  <a:lnTo>
                    <a:pt x="281" y="1252"/>
                  </a:lnTo>
                  <a:lnTo>
                    <a:pt x="269" y="1242"/>
                  </a:lnTo>
                  <a:lnTo>
                    <a:pt x="257" y="1230"/>
                  </a:lnTo>
                  <a:lnTo>
                    <a:pt x="242" y="1212"/>
                  </a:lnTo>
                  <a:lnTo>
                    <a:pt x="234" y="1198"/>
                  </a:lnTo>
                  <a:lnTo>
                    <a:pt x="234" y="1198"/>
                  </a:lnTo>
                  <a:lnTo>
                    <a:pt x="230" y="1188"/>
                  </a:lnTo>
                  <a:lnTo>
                    <a:pt x="226" y="1177"/>
                  </a:lnTo>
                  <a:lnTo>
                    <a:pt x="222" y="1151"/>
                  </a:lnTo>
                  <a:lnTo>
                    <a:pt x="220" y="1123"/>
                  </a:lnTo>
                  <a:lnTo>
                    <a:pt x="220" y="1099"/>
                  </a:lnTo>
                  <a:lnTo>
                    <a:pt x="220" y="1099"/>
                  </a:lnTo>
                  <a:lnTo>
                    <a:pt x="218" y="1086"/>
                  </a:lnTo>
                  <a:lnTo>
                    <a:pt x="216" y="1070"/>
                  </a:lnTo>
                  <a:lnTo>
                    <a:pt x="206" y="1036"/>
                  </a:lnTo>
                  <a:lnTo>
                    <a:pt x="194" y="995"/>
                  </a:lnTo>
                  <a:lnTo>
                    <a:pt x="194" y="995"/>
                  </a:lnTo>
                  <a:lnTo>
                    <a:pt x="62" y="726"/>
                  </a:lnTo>
                  <a:lnTo>
                    <a:pt x="62" y="726"/>
                  </a:lnTo>
                  <a:lnTo>
                    <a:pt x="48" y="698"/>
                  </a:lnTo>
                  <a:lnTo>
                    <a:pt x="36" y="669"/>
                  </a:lnTo>
                  <a:lnTo>
                    <a:pt x="36" y="669"/>
                  </a:lnTo>
                  <a:lnTo>
                    <a:pt x="20" y="627"/>
                  </a:lnTo>
                  <a:lnTo>
                    <a:pt x="8" y="582"/>
                  </a:lnTo>
                  <a:lnTo>
                    <a:pt x="2" y="536"/>
                  </a:lnTo>
                  <a:lnTo>
                    <a:pt x="0" y="487"/>
                  </a:lnTo>
                  <a:lnTo>
                    <a:pt x="0" y="487"/>
                  </a:lnTo>
                  <a:lnTo>
                    <a:pt x="0" y="463"/>
                  </a:lnTo>
                  <a:lnTo>
                    <a:pt x="2" y="439"/>
                  </a:lnTo>
                  <a:lnTo>
                    <a:pt x="6" y="414"/>
                  </a:lnTo>
                  <a:lnTo>
                    <a:pt x="10" y="390"/>
                  </a:lnTo>
                  <a:lnTo>
                    <a:pt x="16" y="366"/>
                  </a:lnTo>
                  <a:lnTo>
                    <a:pt x="22" y="344"/>
                  </a:lnTo>
                  <a:lnTo>
                    <a:pt x="30" y="319"/>
                  </a:lnTo>
                  <a:lnTo>
                    <a:pt x="40" y="297"/>
                  </a:lnTo>
                  <a:lnTo>
                    <a:pt x="60" y="255"/>
                  </a:lnTo>
                  <a:lnTo>
                    <a:pt x="87" y="214"/>
                  </a:lnTo>
                  <a:lnTo>
                    <a:pt x="115" y="178"/>
                  </a:lnTo>
                  <a:lnTo>
                    <a:pt x="149" y="143"/>
                  </a:lnTo>
                  <a:lnTo>
                    <a:pt x="186" y="111"/>
                  </a:lnTo>
                  <a:lnTo>
                    <a:pt x="224" y="83"/>
                  </a:lnTo>
                  <a:lnTo>
                    <a:pt x="267" y="58"/>
                  </a:lnTo>
                  <a:lnTo>
                    <a:pt x="309" y="38"/>
                  </a:lnTo>
                  <a:lnTo>
                    <a:pt x="356" y="22"/>
                  </a:lnTo>
                  <a:lnTo>
                    <a:pt x="404" y="10"/>
                  </a:lnTo>
                  <a:lnTo>
                    <a:pt x="431" y="6"/>
                  </a:lnTo>
                  <a:lnTo>
                    <a:pt x="455" y="2"/>
                  </a:lnTo>
                  <a:lnTo>
                    <a:pt x="481" y="0"/>
                  </a:lnTo>
                  <a:lnTo>
                    <a:pt x="506" y="0"/>
                  </a:lnTo>
                  <a:lnTo>
                    <a:pt x="506" y="0"/>
                  </a:lnTo>
                  <a:lnTo>
                    <a:pt x="532" y="0"/>
                  </a:lnTo>
                  <a:lnTo>
                    <a:pt x="558" y="2"/>
                  </a:lnTo>
                  <a:lnTo>
                    <a:pt x="582" y="6"/>
                  </a:lnTo>
                  <a:lnTo>
                    <a:pt x="609" y="10"/>
                  </a:lnTo>
                  <a:lnTo>
                    <a:pt x="657" y="22"/>
                  </a:lnTo>
                  <a:lnTo>
                    <a:pt x="702" y="38"/>
                  </a:lnTo>
                  <a:lnTo>
                    <a:pt x="746" y="58"/>
                  </a:lnTo>
                  <a:lnTo>
                    <a:pt x="789" y="83"/>
                  </a:lnTo>
                  <a:lnTo>
                    <a:pt x="827" y="111"/>
                  </a:lnTo>
                  <a:lnTo>
                    <a:pt x="864" y="143"/>
                  </a:lnTo>
                  <a:lnTo>
                    <a:pt x="896" y="178"/>
                  </a:lnTo>
                  <a:lnTo>
                    <a:pt x="927" y="214"/>
                  </a:lnTo>
                  <a:lnTo>
                    <a:pt x="953" y="255"/>
                  </a:lnTo>
                  <a:lnTo>
                    <a:pt x="973" y="297"/>
                  </a:lnTo>
                  <a:lnTo>
                    <a:pt x="983" y="319"/>
                  </a:lnTo>
                  <a:lnTo>
                    <a:pt x="991" y="344"/>
                  </a:lnTo>
                  <a:lnTo>
                    <a:pt x="997" y="366"/>
                  </a:lnTo>
                  <a:lnTo>
                    <a:pt x="1003" y="390"/>
                  </a:lnTo>
                  <a:lnTo>
                    <a:pt x="1007" y="414"/>
                  </a:lnTo>
                  <a:lnTo>
                    <a:pt x="1012" y="439"/>
                  </a:lnTo>
                  <a:lnTo>
                    <a:pt x="1014" y="463"/>
                  </a:lnTo>
                  <a:lnTo>
                    <a:pt x="1014" y="487"/>
                  </a:lnTo>
                  <a:lnTo>
                    <a:pt x="1014" y="487"/>
                  </a:lnTo>
                  <a:lnTo>
                    <a:pt x="1012" y="536"/>
                  </a:lnTo>
                  <a:lnTo>
                    <a:pt x="1005" y="582"/>
                  </a:lnTo>
                  <a:lnTo>
                    <a:pt x="993" y="627"/>
                  </a:lnTo>
                  <a:lnTo>
                    <a:pt x="977" y="669"/>
                  </a:lnTo>
                  <a:lnTo>
                    <a:pt x="977" y="669"/>
                  </a:lnTo>
                  <a:lnTo>
                    <a:pt x="965" y="698"/>
                  </a:lnTo>
                  <a:lnTo>
                    <a:pt x="951" y="726"/>
                  </a:lnTo>
                  <a:lnTo>
                    <a:pt x="951" y="726"/>
                  </a:lnTo>
                  <a:lnTo>
                    <a:pt x="819" y="995"/>
                  </a:lnTo>
                  <a:lnTo>
                    <a:pt x="819" y="995"/>
                  </a:lnTo>
                  <a:lnTo>
                    <a:pt x="807" y="1036"/>
                  </a:lnTo>
                  <a:lnTo>
                    <a:pt x="797" y="1070"/>
                  </a:lnTo>
                  <a:lnTo>
                    <a:pt x="795" y="1086"/>
                  </a:lnTo>
                  <a:lnTo>
                    <a:pt x="793" y="1099"/>
                  </a:lnTo>
                  <a:lnTo>
                    <a:pt x="793" y="1099"/>
                  </a:lnTo>
                  <a:lnTo>
                    <a:pt x="793" y="1123"/>
                  </a:lnTo>
                  <a:lnTo>
                    <a:pt x="791" y="1151"/>
                  </a:lnTo>
                  <a:lnTo>
                    <a:pt x="787" y="1177"/>
                  </a:lnTo>
                  <a:lnTo>
                    <a:pt x="783" y="1188"/>
                  </a:lnTo>
                  <a:lnTo>
                    <a:pt x="779" y="1198"/>
                  </a:lnTo>
                  <a:lnTo>
                    <a:pt x="779" y="1198"/>
                  </a:lnTo>
                  <a:lnTo>
                    <a:pt x="771" y="1212"/>
                  </a:lnTo>
                  <a:lnTo>
                    <a:pt x="757" y="1230"/>
                  </a:lnTo>
                  <a:lnTo>
                    <a:pt x="744" y="1242"/>
                  </a:lnTo>
                  <a:lnTo>
                    <a:pt x="732" y="1252"/>
                  </a:lnTo>
                  <a:lnTo>
                    <a:pt x="718" y="1262"/>
                  </a:lnTo>
                  <a:lnTo>
                    <a:pt x="700" y="1273"/>
                  </a:lnTo>
                  <a:lnTo>
                    <a:pt x="506" y="1273"/>
                  </a:lnTo>
                  <a:lnTo>
                    <a:pt x="311" y="1273"/>
                  </a:lnTo>
                  <a:close/>
                  <a:moveTo>
                    <a:pt x="506" y="0"/>
                  </a:moveTo>
                  <a:lnTo>
                    <a:pt x="506" y="0"/>
                  </a:lnTo>
                  <a:lnTo>
                    <a:pt x="481" y="0"/>
                  </a:lnTo>
                  <a:lnTo>
                    <a:pt x="455" y="2"/>
                  </a:lnTo>
                  <a:lnTo>
                    <a:pt x="431" y="4"/>
                  </a:lnTo>
                  <a:lnTo>
                    <a:pt x="404" y="10"/>
                  </a:lnTo>
                  <a:lnTo>
                    <a:pt x="356" y="20"/>
                  </a:lnTo>
                  <a:lnTo>
                    <a:pt x="309" y="38"/>
                  </a:lnTo>
                  <a:lnTo>
                    <a:pt x="265" y="58"/>
                  </a:lnTo>
                  <a:lnTo>
                    <a:pt x="224" y="83"/>
                  </a:lnTo>
                  <a:lnTo>
                    <a:pt x="184" y="111"/>
                  </a:lnTo>
                  <a:lnTo>
                    <a:pt x="147" y="141"/>
                  </a:lnTo>
                  <a:lnTo>
                    <a:pt x="115" y="178"/>
                  </a:lnTo>
                  <a:lnTo>
                    <a:pt x="87" y="214"/>
                  </a:lnTo>
                  <a:lnTo>
                    <a:pt x="60" y="255"/>
                  </a:lnTo>
                  <a:lnTo>
                    <a:pt x="38" y="297"/>
                  </a:lnTo>
                  <a:lnTo>
                    <a:pt x="30" y="319"/>
                  </a:lnTo>
                  <a:lnTo>
                    <a:pt x="22" y="344"/>
                  </a:lnTo>
                  <a:lnTo>
                    <a:pt x="16" y="366"/>
                  </a:lnTo>
                  <a:lnTo>
                    <a:pt x="10" y="390"/>
                  </a:lnTo>
                  <a:lnTo>
                    <a:pt x="4" y="414"/>
                  </a:lnTo>
                  <a:lnTo>
                    <a:pt x="2" y="439"/>
                  </a:lnTo>
                  <a:lnTo>
                    <a:pt x="0" y="463"/>
                  </a:lnTo>
                  <a:lnTo>
                    <a:pt x="0" y="487"/>
                  </a:lnTo>
                  <a:lnTo>
                    <a:pt x="0" y="487"/>
                  </a:lnTo>
                  <a:lnTo>
                    <a:pt x="2" y="536"/>
                  </a:lnTo>
                  <a:lnTo>
                    <a:pt x="8" y="582"/>
                  </a:lnTo>
                  <a:lnTo>
                    <a:pt x="20" y="627"/>
                  </a:lnTo>
                  <a:lnTo>
                    <a:pt x="34" y="669"/>
                  </a:lnTo>
                  <a:lnTo>
                    <a:pt x="34" y="669"/>
                  </a:lnTo>
                  <a:lnTo>
                    <a:pt x="48" y="698"/>
                  </a:lnTo>
                  <a:lnTo>
                    <a:pt x="62" y="726"/>
                  </a:lnTo>
                  <a:lnTo>
                    <a:pt x="62" y="726"/>
                  </a:lnTo>
                  <a:lnTo>
                    <a:pt x="192" y="995"/>
                  </a:lnTo>
                  <a:lnTo>
                    <a:pt x="192" y="995"/>
                  </a:lnTo>
                  <a:lnTo>
                    <a:pt x="206" y="1036"/>
                  </a:lnTo>
                  <a:lnTo>
                    <a:pt x="216" y="1070"/>
                  </a:lnTo>
                  <a:lnTo>
                    <a:pt x="218" y="1086"/>
                  </a:lnTo>
                  <a:lnTo>
                    <a:pt x="220" y="1101"/>
                  </a:lnTo>
                  <a:lnTo>
                    <a:pt x="220" y="1101"/>
                  </a:lnTo>
                  <a:lnTo>
                    <a:pt x="220" y="1125"/>
                  </a:lnTo>
                  <a:lnTo>
                    <a:pt x="222" y="1151"/>
                  </a:lnTo>
                  <a:lnTo>
                    <a:pt x="226" y="1177"/>
                  </a:lnTo>
                  <a:lnTo>
                    <a:pt x="230" y="1190"/>
                  </a:lnTo>
                  <a:lnTo>
                    <a:pt x="234" y="1200"/>
                  </a:lnTo>
                  <a:lnTo>
                    <a:pt x="234" y="1200"/>
                  </a:lnTo>
                  <a:lnTo>
                    <a:pt x="242" y="1214"/>
                  </a:lnTo>
                  <a:lnTo>
                    <a:pt x="257" y="1232"/>
                  </a:lnTo>
                  <a:lnTo>
                    <a:pt x="267" y="1242"/>
                  </a:lnTo>
                  <a:lnTo>
                    <a:pt x="281" y="1252"/>
                  </a:lnTo>
                  <a:lnTo>
                    <a:pt x="295" y="1265"/>
                  </a:lnTo>
                  <a:lnTo>
                    <a:pt x="311" y="1275"/>
                  </a:lnTo>
                  <a:lnTo>
                    <a:pt x="506" y="1275"/>
                  </a:lnTo>
                  <a:lnTo>
                    <a:pt x="702" y="1275"/>
                  </a:lnTo>
                  <a:lnTo>
                    <a:pt x="702" y="1275"/>
                  </a:lnTo>
                  <a:lnTo>
                    <a:pt x="718" y="1265"/>
                  </a:lnTo>
                  <a:lnTo>
                    <a:pt x="732" y="1252"/>
                  </a:lnTo>
                  <a:lnTo>
                    <a:pt x="746" y="1242"/>
                  </a:lnTo>
                  <a:lnTo>
                    <a:pt x="757" y="1232"/>
                  </a:lnTo>
                  <a:lnTo>
                    <a:pt x="771" y="1214"/>
                  </a:lnTo>
                  <a:lnTo>
                    <a:pt x="779" y="1200"/>
                  </a:lnTo>
                  <a:lnTo>
                    <a:pt x="779" y="1200"/>
                  </a:lnTo>
                  <a:lnTo>
                    <a:pt x="783" y="1190"/>
                  </a:lnTo>
                  <a:lnTo>
                    <a:pt x="787" y="1177"/>
                  </a:lnTo>
                  <a:lnTo>
                    <a:pt x="791" y="1151"/>
                  </a:lnTo>
                  <a:lnTo>
                    <a:pt x="793" y="1125"/>
                  </a:lnTo>
                  <a:lnTo>
                    <a:pt x="793" y="1101"/>
                  </a:lnTo>
                  <a:lnTo>
                    <a:pt x="793" y="1101"/>
                  </a:lnTo>
                  <a:lnTo>
                    <a:pt x="795" y="1086"/>
                  </a:lnTo>
                  <a:lnTo>
                    <a:pt x="797" y="1070"/>
                  </a:lnTo>
                  <a:lnTo>
                    <a:pt x="807" y="1036"/>
                  </a:lnTo>
                  <a:lnTo>
                    <a:pt x="821" y="995"/>
                  </a:lnTo>
                  <a:lnTo>
                    <a:pt x="821" y="995"/>
                  </a:lnTo>
                  <a:lnTo>
                    <a:pt x="951" y="726"/>
                  </a:lnTo>
                  <a:lnTo>
                    <a:pt x="951" y="726"/>
                  </a:lnTo>
                  <a:lnTo>
                    <a:pt x="965" y="698"/>
                  </a:lnTo>
                  <a:lnTo>
                    <a:pt x="979" y="669"/>
                  </a:lnTo>
                  <a:lnTo>
                    <a:pt x="979" y="669"/>
                  </a:lnTo>
                  <a:lnTo>
                    <a:pt x="993" y="627"/>
                  </a:lnTo>
                  <a:lnTo>
                    <a:pt x="1005" y="582"/>
                  </a:lnTo>
                  <a:lnTo>
                    <a:pt x="1012" y="536"/>
                  </a:lnTo>
                  <a:lnTo>
                    <a:pt x="1014" y="487"/>
                  </a:lnTo>
                  <a:lnTo>
                    <a:pt x="1014" y="487"/>
                  </a:lnTo>
                  <a:lnTo>
                    <a:pt x="1014" y="463"/>
                  </a:lnTo>
                  <a:lnTo>
                    <a:pt x="1012" y="439"/>
                  </a:lnTo>
                  <a:lnTo>
                    <a:pt x="1007" y="414"/>
                  </a:lnTo>
                  <a:lnTo>
                    <a:pt x="1003" y="390"/>
                  </a:lnTo>
                  <a:lnTo>
                    <a:pt x="997" y="366"/>
                  </a:lnTo>
                  <a:lnTo>
                    <a:pt x="991" y="344"/>
                  </a:lnTo>
                  <a:lnTo>
                    <a:pt x="983" y="319"/>
                  </a:lnTo>
                  <a:lnTo>
                    <a:pt x="973" y="297"/>
                  </a:lnTo>
                  <a:lnTo>
                    <a:pt x="953" y="255"/>
                  </a:lnTo>
                  <a:lnTo>
                    <a:pt x="927" y="214"/>
                  </a:lnTo>
                  <a:lnTo>
                    <a:pt x="898" y="178"/>
                  </a:lnTo>
                  <a:lnTo>
                    <a:pt x="864" y="141"/>
                  </a:lnTo>
                  <a:lnTo>
                    <a:pt x="829" y="111"/>
                  </a:lnTo>
                  <a:lnTo>
                    <a:pt x="789" y="83"/>
                  </a:lnTo>
                  <a:lnTo>
                    <a:pt x="746" y="58"/>
                  </a:lnTo>
                  <a:lnTo>
                    <a:pt x="704" y="38"/>
                  </a:lnTo>
                  <a:lnTo>
                    <a:pt x="657" y="20"/>
                  </a:lnTo>
                  <a:lnTo>
                    <a:pt x="609" y="10"/>
                  </a:lnTo>
                  <a:lnTo>
                    <a:pt x="582" y="4"/>
                  </a:lnTo>
                  <a:lnTo>
                    <a:pt x="558" y="2"/>
                  </a:lnTo>
                  <a:lnTo>
                    <a:pt x="532" y="0"/>
                  </a:lnTo>
                  <a:lnTo>
                    <a:pt x="506" y="0"/>
                  </a:lnTo>
                  <a:close/>
                </a:path>
              </a:pathLst>
            </a:cu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226"/>
            <p:cNvSpPr>
              <a:spLocks/>
            </p:cNvSpPr>
            <p:nvPr/>
          </p:nvSpPr>
          <p:spPr bwMode="auto">
            <a:xfrm>
              <a:off x="3775869" y="630238"/>
              <a:ext cx="1609725" cy="2020888"/>
            </a:xfrm>
            <a:custGeom>
              <a:avLst/>
              <a:gdLst>
                <a:gd name="T0" fmla="*/ 311 w 1014"/>
                <a:gd name="T1" fmla="*/ 1273 h 1273"/>
                <a:gd name="T2" fmla="*/ 281 w 1014"/>
                <a:gd name="T3" fmla="*/ 1252 h 1273"/>
                <a:gd name="T4" fmla="*/ 257 w 1014"/>
                <a:gd name="T5" fmla="*/ 1230 h 1273"/>
                <a:gd name="T6" fmla="*/ 234 w 1014"/>
                <a:gd name="T7" fmla="*/ 1198 h 1273"/>
                <a:gd name="T8" fmla="*/ 230 w 1014"/>
                <a:gd name="T9" fmla="*/ 1188 h 1273"/>
                <a:gd name="T10" fmla="*/ 222 w 1014"/>
                <a:gd name="T11" fmla="*/ 1151 h 1273"/>
                <a:gd name="T12" fmla="*/ 220 w 1014"/>
                <a:gd name="T13" fmla="*/ 1099 h 1273"/>
                <a:gd name="T14" fmla="*/ 218 w 1014"/>
                <a:gd name="T15" fmla="*/ 1086 h 1273"/>
                <a:gd name="T16" fmla="*/ 206 w 1014"/>
                <a:gd name="T17" fmla="*/ 1036 h 1273"/>
                <a:gd name="T18" fmla="*/ 194 w 1014"/>
                <a:gd name="T19" fmla="*/ 995 h 1273"/>
                <a:gd name="T20" fmla="*/ 62 w 1014"/>
                <a:gd name="T21" fmla="*/ 726 h 1273"/>
                <a:gd name="T22" fmla="*/ 36 w 1014"/>
                <a:gd name="T23" fmla="*/ 669 h 1273"/>
                <a:gd name="T24" fmla="*/ 20 w 1014"/>
                <a:gd name="T25" fmla="*/ 627 h 1273"/>
                <a:gd name="T26" fmla="*/ 2 w 1014"/>
                <a:gd name="T27" fmla="*/ 536 h 1273"/>
                <a:gd name="T28" fmla="*/ 0 w 1014"/>
                <a:gd name="T29" fmla="*/ 487 h 1273"/>
                <a:gd name="T30" fmla="*/ 2 w 1014"/>
                <a:gd name="T31" fmla="*/ 439 h 1273"/>
                <a:gd name="T32" fmla="*/ 10 w 1014"/>
                <a:gd name="T33" fmla="*/ 390 h 1273"/>
                <a:gd name="T34" fmla="*/ 22 w 1014"/>
                <a:gd name="T35" fmla="*/ 344 h 1273"/>
                <a:gd name="T36" fmla="*/ 40 w 1014"/>
                <a:gd name="T37" fmla="*/ 297 h 1273"/>
                <a:gd name="T38" fmla="*/ 87 w 1014"/>
                <a:gd name="T39" fmla="*/ 214 h 1273"/>
                <a:gd name="T40" fmla="*/ 149 w 1014"/>
                <a:gd name="T41" fmla="*/ 143 h 1273"/>
                <a:gd name="T42" fmla="*/ 224 w 1014"/>
                <a:gd name="T43" fmla="*/ 83 h 1273"/>
                <a:gd name="T44" fmla="*/ 309 w 1014"/>
                <a:gd name="T45" fmla="*/ 38 h 1273"/>
                <a:gd name="T46" fmla="*/ 404 w 1014"/>
                <a:gd name="T47" fmla="*/ 10 h 1273"/>
                <a:gd name="T48" fmla="*/ 455 w 1014"/>
                <a:gd name="T49" fmla="*/ 2 h 1273"/>
                <a:gd name="T50" fmla="*/ 506 w 1014"/>
                <a:gd name="T51" fmla="*/ 0 h 1273"/>
                <a:gd name="T52" fmla="*/ 532 w 1014"/>
                <a:gd name="T53" fmla="*/ 0 h 1273"/>
                <a:gd name="T54" fmla="*/ 582 w 1014"/>
                <a:gd name="T55" fmla="*/ 6 h 1273"/>
                <a:gd name="T56" fmla="*/ 657 w 1014"/>
                <a:gd name="T57" fmla="*/ 22 h 1273"/>
                <a:gd name="T58" fmla="*/ 746 w 1014"/>
                <a:gd name="T59" fmla="*/ 58 h 1273"/>
                <a:gd name="T60" fmla="*/ 827 w 1014"/>
                <a:gd name="T61" fmla="*/ 111 h 1273"/>
                <a:gd name="T62" fmla="*/ 896 w 1014"/>
                <a:gd name="T63" fmla="*/ 178 h 1273"/>
                <a:gd name="T64" fmla="*/ 953 w 1014"/>
                <a:gd name="T65" fmla="*/ 255 h 1273"/>
                <a:gd name="T66" fmla="*/ 983 w 1014"/>
                <a:gd name="T67" fmla="*/ 319 h 1273"/>
                <a:gd name="T68" fmla="*/ 997 w 1014"/>
                <a:gd name="T69" fmla="*/ 366 h 1273"/>
                <a:gd name="T70" fmla="*/ 1007 w 1014"/>
                <a:gd name="T71" fmla="*/ 414 h 1273"/>
                <a:gd name="T72" fmla="*/ 1014 w 1014"/>
                <a:gd name="T73" fmla="*/ 463 h 1273"/>
                <a:gd name="T74" fmla="*/ 1014 w 1014"/>
                <a:gd name="T75" fmla="*/ 487 h 1273"/>
                <a:gd name="T76" fmla="*/ 1005 w 1014"/>
                <a:gd name="T77" fmla="*/ 582 h 1273"/>
                <a:gd name="T78" fmla="*/ 977 w 1014"/>
                <a:gd name="T79" fmla="*/ 669 h 1273"/>
                <a:gd name="T80" fmla="*/ 965 w 1014"/>
                <a:gd name="T81" fmla="*/ 698 h 1273"/>
                <a:gd name="T82" fmla="*/ 951 w 1014"/>
                <a:gd name="T83" fmla="*/ 726 h 1273"/>
                <a:gd name="T84" fmla="*/ 819 w 1014"/>
                <a:gd name="T85" fmla="*/ 995 h 1273"/>
                <a:gd name="T86" fmla="*/ 797 w 1014"/>
                <a:gd name="T87" fmla="*/ 1070 h 1273"/>
                <a:gd name="T88" fmla="*/ 793 w 1014"/>
                <a:gd name="T89" fmla="*/ 1099 h 1273"/>
                <a:gd name="T90" fmla="*/ 793 w 1014"/>
                <a:gd name="T91" fmla="*/ 1123 h 1273"/>
                <a:gd name="T92" fmla="*/ 787 w 1014"/>
                <a:gd name="T93" fmla="*/ 1177 h 1273"/>
                <a:gd name="T94" fmla="*/ 779 w 1014"/>
                <a:gd name="T95" fmla="*/ 1198 h 1273"/>
                <a:gd name="T96" fmla="*/ 771 w 1014"/>
                <a:gd name="T97" fmla="*/ 1212 h 1273"/>
                <a:gd name="T98" fmla="*/ 744 w 1014"/>
                <a:gd name="T99" fmla="*/ 1242 h 1273"/>
                <a:gd name="T100" fmla="*/ 718 w 1014"/>
                <a:gd name="T101" fmla="*/ 1262 h 1273"/>
                <a:gd name="T102" fmla="*/ 506 w 1014"/>
                <a:gd name="T103" fmla="*/ 1273 h 1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014" h="1273">
                  <a:moveTo>
                    <a:pt x="311" y="1273"/>
                  </a:moveTo>
                  <a:lnTo>
                    <a:pt x="311" y="1273"/>
                  </a:lnTo>
                  <a:lnTo>
                    <a:pt x="295" y="1262"/>
                  </a:lnTo>
                  <a:lnTo>
                    <a:pt x="281" y="1252"/>
                  </a:lnTo>
                  <a:lnTo>
                    <a:pt x="269" y="1242"/>
                  </a:lnTo>
                  <a:lnTo>
                    <a:pt x="257" y="1230"/>
                  </a:lnTo>
                  <a:lnTo>
                    <a:pt x="242" y="1212"/>
                  </a:lnTo>
                  <a:lnTo>
                    <a:pt x="234" y="1198"/>
                  </a:lnTo>
                  <a:lnTo>
                    <a:pt x="234" y="1198"/>
                  </a:lnTo>
                  <a:lnTo>
                    <a:pt x="230" y="1188"/>
                  </a:lnTo>
                  <a:lnTo>
                    <a:pt x="226" y="1177"/>
                  </a:lnTo>
                  <a:lnTo>
                    <a:pt x="222" y="1151"/>
                  </a:lnTo>
                  <a:lnTo>
                    <a:pt x="220" y="1123"/>
                  </a:lnTo>
                  <a:lnTo>
                    <a:pt x="220" y="1099"/>
                  </a:lnTo>
                  <a:lnTo>
                    <a:pt x="220" y="1099"/>
                  </a:lnTo>
                  <a:lnTo>
                    <a:pt x="218" y="1086"/>
                  </a:lnTo>
                  <a:lnTo>
                    <a:pt x="216" y="1070"/>
                  </a:lnTo>
                  <a:lnTo>
                    <a:pt x="206" y="1036"/>
                  </a:lnTo>
                  <a:lnTo>
                    <a:pt x="194" y="995"/>
                  </a:lnTo>
                  <a:lnTo>
                    <a:pt x="194" y="995"/>
                  </a:lnTo>
                  <a:lnTo>
                    <a:pt x="62" y="726"/>
                  </a:lnTo>
                  <a:lnTo>
                    <a:pt x="62" y="726"/>
                  </a:lnTo>
                  <a:lnTo>
                    <a:pt x="48" y="698"/>
                  </a:lnTo>
                  <a:lnTo>
                    <a:pt x="36" y="669"/>
                  </a:lnTo>
                  <a:lnTo>
                    <a:pt x="36" y="669"/>
                  </a:lnTo>
                  <a:lnTo>
                    <a:pt x="20" y="627"/>
                  </a:lnTo>
                  <a:lnTo>
                    <a:pt x="8" y="582"/>
                  </a:lnTo>
                  <a:lnTo>
                    <a:pt x="2" y="536"/>
                  </a:lnTo>
                  <a:lnTo>
                    <a:pt x="0" y="487"/>
                  </a:lnTo>
                  <a:lnTo>
                    <a:pt x="0" y="487"/>
                  </a:lnTo>
                  <a:lnTo>
                    <a:pt x="0" y="463"/>
                  </a:lnTo>
                  <a:lnTo>
                    <a:pt x="2" y="439"/>
                  </a:lnTo>
                  <a:lnTo>
                    <a:pt x="6" y="414"/>
                  </a:lnTo>
                  <a:lnTo>
                    <a:pt x="10" y="390"/>
                  </a:lnTo>
                  <a:lnTo>
                    <a:pt x="16" y="366"/>
                  </a:lnTo>
                  <a:lnTo>
                    <a:pt x="22" y="344"/>
                  </a:lnTo>
                  <a:lnTo>
                    <a:pt x="30" y="319"/>
                  </a:lnTo>
                  <a:lnTo>
                    <a:pt x="40" y="297"/>
                  </a:lnTo>
                  <a:lnTo>
                    <a:pt x="60" y="255"/>
                  </a:lnTo>
                  <a:lnTo>
                    <a:pt x="87" y="214"/>
                  </a:lnTo>
                  <a:lnTo>
                    <a:pt x="115" y="178"/>
                  </a:lnTo>
                  <a:lnTo>
                    <a:pt x="149" y="143"/>
                  </a:lnTo>
                  <a:lnTo>
                    <a:pt x="186" y="111"/>
                  </a:lnTo>
                  <a:lnTo>
                    <a:pt x="224" y="83"/>
                  </a:lnTo>
                  <a:lnTo>
                    <a:pt x="267" y="58"/>
                  </a:lnTo>
                  <a:lnTo>
                    <a:pt x="309" y="38"/>
                  </a:lnTo>
                  <a:lnTo>
                    <a:pt x="356" y="22"/>
                  </a:lnTo>
                  <a:lnTo>
                    <a:pt x="404" y="10"/>
                  </a:lnTo>
                  <a:lnTo>
                    <a:pt x="431" y="6"/>
                  </a:lnTo>
                  <a:lnTo>
                    <a:pt x="455" y="2"/>
                  </a:lnTo>
                  <a:lnTo>
                    <a:pt x="481" y="0"/>
                  </a:lnTo>
                  <a:lnTo>
                    <a:pt x="506" y="0"/>
                  </a:lnTo>
                  <a:lnTo>
                    <a:pt x="506" y="0"/>
                  </a:lnTo>
                  <a:lnTo>
                    <a:pt x="532" y="0"/>
                  </a:lnTo>
                  <a:lnTo>
                    <a:pt x="558" y="2"/>
                  </a:lnTo>
                  <a:lnTo>
                    <a:pt x="582" y="6"/>
                  </a:lnTo>
                  <a:lnTo>
                    <a:pt x="609" y="10"/>
                  </a:lnTo>
                  <a:lnTo>
                    <a:pt x="657" y="22"/>
                  </a:lnTo>
                  <a:lnTo>
                    <a:pt x="702" y="38"/>
                  </a:lnTo>
                  <a:lnTo>
                    <a:pt x="746" y="58"/>
                  </a:lnTo>
                  <a:lnTo>
                    <a:pt x="789" y="83"/>
                  </a:lnTo>
                  <a:lnTo>
                    <a:pt x="827" y="111"/>
                  </a:lnTo>
                  <a:lnTo>
                    <a:pt x="864" y="143"/>
                  </a:lnTo>
                  <a:lnTo>
                    <a:pt x="896" y="178"/>
                  </a:lnTo>
                  <a:lnTo>
                    <a:pt x="927" y="214"/>
                  </a:lnTo>
                  <a:lnTo>
                    <a:pt x="953" y="255"/>
                  </a:lnTo>
                  <a:lnTo>
                    <a:pt x="973" y="297"/>
                  </a:lnTo>
                  <a:lnTo>
                    <a:pt x="983" y="319"/>
                  </a:lnTo>
                  <a:lnTo>
                    <a:pt x="991" y="344"/>
                  </a:lnTo>
                  <a:lnTo>
                    <a:pt x="997" y="366"/>
                  </a:lnTo>
                  <a:lnTo>
                    <a:pt x="1003" y="390"/>
                  </a:lnTo>
                  <a:lnTo>
                    <a:pt x="1007" y="414"/>
                  </a:lnTo>
                  <a:lnTo>
                    <a:pt x="1012" y="439"/>
                  </a:lnTo>
                  <a:lnTo>
                    <a:pt x="1014" y="463"/>
                  </a:lnTo>
                  <a:lnTo>
                    <a:pt x="1014" y="487"/>
                  </a:lnTo>
                  <a:lnTo>
                    <a:pt x="1014" y="487"/>
                  </a:lnTo>
                  <a:lnTo>
                    <a:pt x="1012" y="536"/>
                  </a:lnTo>
                  <a:lnTo>
                    <a:pt x="1005" y="582"/>
                  </a:lnTo>
                  <a:lnTo>
                    <a:pt x="993" y="627"/>
                  </a:lnTo>
                  <a:lnTo>
                    <a:pt x="977" y="669"/>
                  </a:lnTo>
                  <a:lnTo>
                    <a:pt x="977" y="669"/>
                  </a:lnTo>
                  <a:lnTo>
                    <a:pt x="965" y="698"/>
                  </a:lnTo>
                  <a:lnTo>
                    <a:pt x="951" y="726"/>
                  </a:lnTo>
                  <a:lnTo>
                    <a:pt x="951" y="726"/>
                  </a:lnTo>
                  <a:lnTo>
                    <a:pt x="819" y="995"/>
                  </a:lnTo>
                  <a:lnTo>
                    <a:pt x="819" y="995"/>
                  </a:lnTo>
                  <a:lnTo>
                    <a:pt x="807" y="1036"/>
                  </a:lnTo>
                  <a:lnTo>
                    <a:pt x="797" y="1070"/>
                  </a:lnTo>
                  <a:lnTo>
                    <a:pt x="795" y="1086"/>
                  </a:lnTo>
                  <a:lnTo>
                    <a:pt x="793" y="1099"/>
                  </a:lnTo>
                  <a:lnTo>
                    <a:pt x="793" y="1099"/>
                  </a:lnTo>
                  <a:lnTo>
                    <a:pt x="793" y="1123"/>
                  </a:lnTo>
                  <a:lnTo>
                    <a:pt x="791" y="1151"/>
                  </a:lnTo>
                  <a:lnTo>
                    <a:pt x="787" y="1177"/>
                  </a:lnTo>
                  <a:lnTo>
                    <a:pt x="783" y="1188"/>
                  </a:lnTo>
                  <a:lnTo>
                    <a:pt x="779" y="1198"/>
                  </a:lnTo>
                  <a:lnTo>
                    <a:pt x="779" y="1198"/>
                  </a:lnTo>
                  <a:lnTo>
                    <a:pt x="771" y="1212"/>
                  </a:lnTo>
                  <a:lnTo>
                    <a:pt x="757" y="1230"/>
                  </a:lnTo>
                  <a:lnTo>
                    <a:pt x="744" y="1242"/>
                  </a:lnTo>
                  <a:lnTo>
                    <a:pt x="732" y="1252"/>
                  </a:lnTo>
                  <a:lnTo>
                    <a:pt x="718" y="1262"/>
                  </a:lnTo>
                  <a:lnTo>
                    <a:pt x="700" y="1273"/>
                  </a:lnTo>
                  <a:lnTo>
                    <a:pt x="506" y="1273"/>
                  </a:lnTo>
                  <a:lnTo>
                    <a:pt x="311" y="1273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227"/>
            <p:cNvSpPr>
              <a:spLocks/>
            </p:cNvSpPr>
            <p:nvPr/>
          </p:nvSpPr>
          <p:spPr bwMode="auto">
            <a:xfrm>
              <a:off x="3775869" y="630238"/>
              <a:ext cx="1609725" cy="2024063"/>
            </a:xfrm>
            <a:custGeom>
              <a:avLst/>
              <a:gdLst>
                <a:gd name="T0" fmla="*/ 506 w 1014"/>
                <a:gd name="T1" fmla="*/ 0 h 1275"/>
                <a:gd name="T2" fmla="*/ 455 w 1014"/>
                <a:gd name="T3" fmla="*/ 2 h 1275"/>
                <a:gd name="T4" fmla="*/ 404 w 1014"/>
                <a:gd name="T5" fmla="*/ 10 h 1275"/>
                <a:gd name="T6" fmla="*/ 309 w 1014"/>
                <a:gd name="T7" fmla="*/ 38 h 1275"/>
                <a:gd name="T8" fmla="*/ 224 w 1014"/>
                <a:gd name="T9" fmla="*/ 83 h 1275"/>
                <a:gd name="T10" fmla="*/ 147 w 1014"/>
                <a:gd name="T11" fmla="*/ 141 h 1275"/>
                <a:gd name="T12" fmla="*/ 87 w 1014"/>
                <a:gd name="T13" fmla="*/ 214 h 1275"/>
                <a:gd name="T14" fmla="*/ 38 w 1014"/>
                <a:gd name="T15" fmla="*/ 297 h 1275"/>
                <a:gd name="T16" fmla="*/ 22 w 1014"/>
                <a:gd name="T17" fmla="*/ 344 h 1275"/>
                <a:gd name="T18" fmla="*/ 10 w 1014"/>
                <a:gd name="T19" fmla="*/ 390 h 1275"/>
                <a:gd name="T20" fmla="*/ 2 w 1014"/>
                <a:gd name="T21" fmla="*/ 439 h 1275"/>
                <a:gd name="T22" fmla="*/ 0 w 1014"/>
                <a:gd name="T23" fmla="*/ 487 h 1275"/>
                <a:gd name="T24" fmla="*/ 2 w 1014"/>
                <a:gd name="T25" fmla="*/ 536 h 1275"/>
                <a:gd name="T26" fmla="*/ 20 w 1014"/>
                <a:gd name="T27" fmla="*/ 627 h 1275"/>
                <a:gd name="T28" fmla="*/ 34 w 1014"/>
                <a:gd name="T29" fmla="*/ 669 h 1275"/>
                <a:gd name="T30" fmla="*/ 62 w 1014"/>
                <a:gd name="T31" fmla="*/ 726 h 1275"/>
                <a:gd name="T32" fmla="*/ 192 w 1014"/>
                <a:gd name="T33" fmla="*/ 995 h 1275"/>
                <a:gd name="T34" fmla="*/ 206 w 1014"/>
                <a:gd name="T35" fmla="*/ 1036 h 1275"/>
                <a:gd name="T36" fmla="*/ 218 w 1014"/>
                <a:gd name="T37" fmla="*/ 1086 h 1275"/>
                <a:gd name="T38" fmla="*/ 220 w 1014"/>
                <a:gd name="T39" fmla="*/ 1101 h 1275"/>
                <a:gd name="T40" fmla="*/ 222 w 1014"/>
                <a:gd name="T41" fmla="*/ 1151 h 1275"/>
                <a:gd name="T42" fmla="*/ 230 w 1014"/>
                <a:gd name="T43" fmla="*/ 1190 h 1275"/>
                <a:gd name="T44" fmla="*/ 234 w 1014"/>
                <a:gd name="T45" fmla="*/ 1200 h 1275"/>
                <a:gd name="T46" fmla="*/ 257 w 1014"/>
                <a:gd name="T47" fmla="*/ 1232 h 1275"/>
                <a:gd name="T48" fmla="*/ 281 w 1014"/>
                <a:gd name="T49" fmla="*/ 1252 h 1275"/>
                <a:gd name="T50" fmla="*/ 311 w 1014"/>
                <a:gd name="T51" fmla="*/ 1275 h 1275"/>
                <a:gd name="T52" fmla="*/ 702 w 1014"/>
                <a:gd name="T53" fmla="*/ 1275 h 1275"/>
                <a:gd name="T54" fmla="*/ 718 w 1014"/>
                <a:gd name="T55" fmla="*/ 1265 h 1275"/>
                <a:gd name="T56" fmla="*/ 746 w 1014"/>
                <a:gd name="T57" fmla="*/ 1242 h 1275"/>
                <a:gd name="T58" fmla="*/ 771 w 1014"/>
                <a:gd name="T59" fmla="*/ 1214 h 1275"/>
                <a:gd name="T60" fmla="*/ 779 w 1014"/>
                <a:gd name="T61" fmla="*/ 1200 h 1275"/>
                <a:gd name="T62" fmla="*/ 787 w 1014"/>
                <a:gd name="T63" fmla="*/ 1177 h 1275"/>
                <a:gd name="T64" fmla="*/ 793 w 1014"/>
                <a:gd name="T65" fmla="*/ 1125 h 1275"/>
                <a:gd name="T66" fmla="*/ 793 w 1014"/>
                <a:gd name="T67" fmla="*/ 1101 h 1275"/>
                <a:gd name="T68" fmla="*/ 797 w 1014"/>
                <a:gd name="T69" fmla="*/ 1070 h 1275"/>
                <a:gd name="T70" fmla="*/ 821 w 1014"/>
                <a:gd name="T71" fmla="*/ 995 h 1275"/>
                <a:gd name="T72" fmla="*/ 951 w 1014"/>
                <a:gd name="T73" fmla="*/ 726 h 1275"/>
                <a:gd name="T74" fmla="*/ 965 w 1014"/>
                <a:gd name="T75" fmla="*/ 698 h 1275"/>
                <a:gd name="T76" fmla="*/ 979 w 1014"/>
                <a:gd name="T77" fmla="*/ 669 h 1275"/>
                <a:gd name="T78" fmla="*/ 1005 w 1014"/>
                <a:gd name="T79" fmla="*/ 582 h 1275"/>
                <a:gd name="T80" fmla="*/ 1014 w 1014"/>
                <a:gd name="T81" fmla="*/ 487 h 1275"/>
                <a:gd name="T82" fmla="*/ 1014 w 1014"/>
                <a:gd name="T83" fmla="*/ 463 h 1275"/>
                <a:gd name="T84" fmla="*/ 1007 w 1014"/>
                <a:gd name="T85" fmla="*/ 414 h 1275"/>
                <a:gd name="T86" fmla="*/ 997 w 1014"/>
                <a:gd name="T87" fmla="*/ 366 h 1275"/>
                <a:gd name="T88" fmla="*/ 983 w 1014"/>
                <a:gd name="T89" fmla="*/ 319 h 1275"/>
                <a:gd name="T90" fmla="*/ 953 w 1014"/>
                <a:gd name="T91" fmla="*/ 255 h 1275"/>
                <a:gd name="T92" fmla="*/ 898 w 1014"/>
                <a:gd name="T93" fmla="*/ 178 h 1275"/>
                <a:gd name="T94" fmla="*/ 829 w 1014"/>
                <a:gd name="T95" fmla="*/ 111 h 1275"/>
                <a:gd name="T96" fmla="*/ 746 w 1014"/>
                <a:gd name="T97" fmla="*/ 58 h 1275"/>
                <a:gd name="T98" fmla="*/ 657 w 1014"/>
                <a:gd name="T99" fmla="*/ 20 h 1275"/>
                <a:gd name="T100" fmla="*/ 582 w 1014"/>
                <a:gd name="T101" fmla="*/ 4 h 1275"/>
                <a:gd name="T102" fmla="*/ 532 w 1014"/>
                <a:gd name="T103" fmla="*/ 0 h 12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014" h="1275">
                  <a:moveTo>
                    <a:pt x="506" y="0"/>
                  </a:moveTo>
                  <a:lnTo>
                    <a:pt x="506" y="0"/>
                  </a:lnTo>
                  <a:lnTo>
                    <a:pt x="481" y="0"/>
                  </a:lnTo>
                  <a:lnTo>
                    <a:pt x="455" y="2"/>
                  </a:lnTo>
                  <a:lnTo>
                    <a:pt x="431" y="4"/>
                  </a:lnTo>
                  <a:lnTo>
                    <a:pt x="404" y="10"/>
                  </a:lnTo>
                  <a:lnTo>
                    <a:pt x="356" y="20"/>
                  </a:lnTo>
                  <a:lnTo>
                    <a:pt x="309" y="38"/>
                  </a:lnTo>
                  <a:lnTo>
                    <a:pt x="265" y="58"/>
                  </a:lnTo>
                  <a:lnTo>
                    <a:pt x="224" y="83"/>
                  </a:lnTo>
                  <a:lnTo>
                    <a:pt x="184" y="111"/>
                  </a:lnTo>
                  <a:lnTo>
                    <a:pt x="147" y="141"/>
                  </a:lnTo>
                  <a:lnTo>
                    <a:pt x="115" y="178"/>
                  </a:lnTo>
                  <a:lnTo>
                    <a:pt x="87" y="214"/>
                  </a:lnTo>
                  <a:lnTo>
                    <a:pt x="60" y="255"/>
                  </a:lnTo>
                  <a:lnTo>
                    <a:pt x="38" y="297"/>
                  </a:lnTo>
                  <a:lnTo>
                    <a:pt x="30" y="319"/>
                  </a:lnTo>
                  <a:lnTo>
                    <a:pt x="22" y="344"/>
                  </a:lnTo>
                  <a:lnTo>
                    <a:pt x="16" y="366"/>
                  </a:lnTo>
                  <a:lnTo>
                    <a:pt x="10" y="390"/>
                  </a:lnTo>
                  <a:lnTo>
                    <a:pt x="4" y="414"/>
                  </a:lnTo>
                  <a:lnTo>
                    <a:pt x="2" y="439"/>
                  </a:lnTo>
                  <a:lnTo>
                    <a:pt x="0" y="463"/>
                  </a:lnTo>
                  <a:lnTo>
                    <a:pt x="0" y="487"/>
                  </a:lnTo>
                  <a:lnTo>
                    <a:pt x="0" y="487"/>
                  </a:lnTo>
                  <a:lnTo>
                    <a:pt x="2" y="536"/>
                  </a:lnTo>
                  <a:lnTo>
                    <a:pt x="8" y="582"/>
                  </a:lnTo>
                  <a:lnTo>
                    <a:pt x="20" y="627"/>
                  </a:lnTo>
                  <a:lnTo>
                    <a:pt x="34" y="669"/>
                  </a:lnTo>
                  <a:lnTo>
                    <a:pt x="34" y="669"/>
                  </a:lnTo>
                  <a:lnTo>
                    <a:pt x="48" y="698"/>
                  </a:lnTo>
                  <a:lnTo>
                    <a:pt x="62" y="726"/>
                  </a:lnTo>
                  <a:lnTo>
                    <a:pt x="62" y="726"/>
                  </a:lnTo>
                  <a:lnTo>
                    <a:pt x="192" y="995"/>
                  </a:lnTo>
                  <a:lnTo>
                    <a:pt x="192" y="995"/>
                  </a:lnTo>
                  <a:lnTo>
                    <a:pt x="206" y="1036"/>
                  </a:lnTo>
                  <a:lnTo>
                    <a:pt x="216" y="1070"/>
                  </a:lnTo>
                  <a:lnTo>
                    <a:pt x="218" y="1086"/>
                  </a:lnTo>
                  <a:lnTo>
                    <a:pt x="220" y="1101"/>
                  </a:lnTo>
                  <a:lnTo>
                    <a:pt x="220" y="1101"/>
                  </a:lnTo>
                  <a:lnTo>
                    <a:pt x="220" y="1125"/>
                  </a:lnTo>
                  <a:lnTo>
                    <a:pt x="222" y="1151"/>
                  </a:lnTo>
                  <a:lnTo>
                    <a:pt x="226" y="1177"/>
                  </a:lnTo>
                  <a:lnTo>
                    <a:pt x="230" y="1190"/>
                  </a:lnTo>
                  <a:lnTo>
                    <a:pt x="234" y="1200"/>
                  </a:lnTo>
                  <a:lnTo>
                    <a:pt x="234" y="1200"/>
                  </a:lnTo>
                  <a:lnTo>
                    <a:pt x="242" y="1214"/>
                  </a:lnTo>
                  <a:lnTo>
                    <a:pt x="257" y="1232"/>
                  </a:lnTo>
                  <a:lnTo>
                    <a:pt x="267" y="1242"/>
                  </a:lnTo>
                  <a:lnTo>
                    <a:pt x="281" y="1252"/>
                  </a:lnTo>
                  <a:lnTo>
                    <a:pt x="295" y="1265"/>
                  </a:lnTo>
                  <a:lnTo>
                    <a:pt x="311" y="1275"/>
                  </a:lnTo>
                  <a:lnTo>
                    <a:pt x="506" y="1275"/>
                  </a:lnTo>
                  <a:lnTo>
                    <a:pt x="702" y="1275"/>
                  </a:lnTo>
                  <a:lnTo>
                    <a:pt x="702" y="1275"/>
                  </a:lnTo>
                  <a:lnTo>
                    <a:pt x="718" y="1265"/>
                  </a:lnTo>
                  <a:lnTo>
                    <a:pt x="732" y="1252"/>
                  </a:lnTo>
                  <a:lnTo>
                    <a:pt x="746" y="1242"/>
                  </a:lnTo>
                  <a:lnTo>
                    <a:pt x="757" y="1232"/>
                  </a:lnTo>
                  <a:lnTo>
                    <a:pt x="771" y="1214"/>
                  </a:lnTo>
                  <a:lnTo>
                    <a:pt x="779" y="1200"/>
                  </a:lnTo>
                  <a:lnTo>
                    <a:pt x="779" y="1200"/>
                  </a:lnTo>
                  <a:lnTo>
                    <a:pt x="783" y="1190"/>
                  </a:lnTo>
                  <a:lnTo>
                    <a:pt x="787" y="1177"/>
                  </a:lnTo>
                  <a:lnTo>
                    <a:pt x="791" y="1151"/>
                  </a:lnTo>
                  <a:lnTo>
                    <a:pt x="793" y="1125"/>
                  </a:lnTo>
                  <a:lnTo>
                    <a:pt x="793" y="1101"/>
                  </a:lnTo>
                  <a:lnTo>
                    <a:pt x="793" y="1101"/>
                  </a:lnTo>
                  <a:lnTo>
                    <a:pt x="795" y="1086"/>
                  </a:lnTo>
                  <a:lnTo>
                    <a:pt x="797" y="1070"/>
                  </a:lnTo>
                  <a:lnTo>
                    <a:pt x="807" y="1036"/>
                  </a:lnTo>
                  <a:lnTo>
                    <a:pt x="821" y="995"/>
                  </a:lnTo>
                  <a:lnTo>
                    <a:pt x="821" y="995"/>
                  </a:lnTo>
                  <a:lnTo>
                    <a:pt x="951" y="726"/>
                  </a:lnTo>
                  <a:lnTo>
                    <a:pt x="951" y="726"/>
                  </a:lnTo>
                  <a:lnTo>
                    <a:pt x="965" y="698"/>
                  </a:lnTo>
                  <a:lnTo>
                    <a:pt x="979" y="669"/>
                  </a:lnTo>
                  <a:lnTo>
                    <a:pt x="979" y="669"/>
                  </a:lnTo>
                  <a:lnTo>
                    <a:pt x="993" y="627"/>
                  </a:lnTo>
                  <a:lnTo>
                    <a:pt x="1005" y="582"/>
                  </a:lnTo>
                  <a:lnTo>
                    <a:pt x="1012" y="536"/>
                  </a:lnTo>
                  <a:lnTo>
                    <a:pt x="1014" y="487"/>
                  </a:lnTo>
                  <a:lnTo>
                    <a:pt x="1014" y="487"/>
                  </a:lnTo>
                  <a:lnTo>
                    <a:pt x="1014" y="463"/>
                  </a:lnTo>
                  <a:lnTo>
                    <a:pt x="1012" y="439"/>
                  </a:lnTo>
                  <a:lnTo>
                    <a:pt x="1007" y="414"/>
                  </a:lnTo>
                  <a:lnTo>
                    <a:pt x="1003" y="390"/>
                  </a:lnTo>
                  <a:lnTo>
                    <a:pt x="997" y="366"/>
                  </a:lnTo>
                  <a:lnTo>
                    <a:pt x="991" y="344"/>
                  </a:lnTo>
                  <a:lnTo>
                    <a:pt x="983" y="319"/>
                  </a:lnTo>
                  <a:lnTo>
                    <a:pt x="973" y="297"/>
                  </a:lnTo>
                  <a:lnTo>
                    <a:pt x="953" y="255"/>
                  </a:lnTo>
                  <a:lnTo>
                    <a:pt x="927" y="214"/>
                  </a:lnTo>
                  <a:lnTo>
                    <a:pt x="898" y="178"/>
                  </a:lnTo>
                  <a:lnTo>
                    <a:pt x="864" y="141"/>
                  </a:lnTo>
                  <a:lnTo>
                    <a:pt x="829" y="111"/>
                  </a:lnTo>
                  <a:lnTo>
                    <a:pt x="789" y="83"/>
                  </a:lnTo>
                  <a:lnTo>
                    <a:pt x="746" y="58"/>
                  </a:lnTo>
                  <a:lnTo>
                    <a:pt x="704" y="38"/>
                  </a:lnTo>
                  <a:lnTo>
                    <a:pt x="657" y="20"/>
                  </a:lnTo>
                  <a:lnTo>
                    <a:pt x="609" y="10"/>
                  </a:lnTo>
                  <a:lnTo>
                    <a:pt x="582" y="4"/>
                  </a:lnTo>
                  <a:lnTo>
                    <a:pt x="558" y="2"/>
                  </a:lnTo>
                  <a:lnTo>
                    <a:pt x="532" y="0"/>
                  </a:lnTo>
                  <a:lnTo>
                    <a:pt x="50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228"/>
            <p:cNvSpPr>
              <a:spLocks noEditPoints="1"/>
            </p:cNvSpPr>
            <p:nvPr/>
          </p:nvSpPr>
          <p:spPr bwMode="auto">
            <a:xfrm>
              <a:off x="3775869" y="630238"/>
              <a:ext cx="1609725" cy="2020888"/>
            </a:xfrm>
            <a:custGeom>
              <a:avLst/>
              <a:gdLst>
                <a:gd name="T0" fmla="*/ 281 w 1014"/>
                <a:gd name="T1" fmla="*/ 1250 h 1273"/>
                <a:gd name="T2" fmla="*/ 234 w 1014"/>
                <a:gd name="T3" fmla="*/ 1198 h 1273"/>
                <a:gd name="T4" fmla="*/ 222 w 1014"/>
                <a:gd name="T5" fmla="*/ 1149 h 1273"/>
                <a:gd name="T6" fmla="*/ 218 w 1014"/>
                <a:gd name="T7" fmla="*/ 1084 h 1273"/>
                <a:gd name="T8" fmla="*/ 194 w 1014"/>
                <a:gd name="T9" fmla="*/ 993 h 1273"/>
                <a:gd name="T10" fmla="*/ 36 w 1014"/>
                <a:gd name="T11" fmla="*/ 669 h 1273"/>
                <a:gd name="T12" fmla="*/ 2 w 1014"/>
                <a:gd name="T13" fmla="*/ 536 h 1273"/>
                <a:gd name="T14" fmla="*/ 4 w 1014"/>
                <a:gd name="T15" fmla="*/ 439 h 1273"/>
                <a:gd name="T16" fmla="*/ 24 w 1014"/>
                <a:gd name="T17" fmla="*/ 344 h 1273"/>
                <a:gd name="T18" fmla="*/ 87 w 1014"/>
                <a:gd name="T19" fmla="*/ 216 h 1273"/>
                <a:gd name="T20" fmla="*/ 224 w 1014"/>
                <a:gd name="T21" fmla="*/ 83 h 1273"/>
                <a:gd name="T22" fmla="*/ 404 w 1014"/>
                <a:gd name="T23" fmla="*/ 10 h 1273"/>
                <a:gd name="T24" fmla="*/ 508 w 1014"/>
                <a:gd name="T25" fmla="*/ 0 h 1273"/>
                <a:gd name="T26" fmla="*/ 582 w 1014"/>
                <a:gd name="T27" fmla="*/ 6 h 1273"/>
                <a:gd name="T28" fmla="*/ 746 w 1014"/>
                <a:gd name="T29" fmla="*/ 58 h 1273"/>
                <a:gd name="T30" fmla="*/ 896 w 1014"/>
                <a:gd name="T31" fmla="*/ 178 h 1273"/>
                <a:gd name="T32" fmla="*/ 981 w 1014"/>
                <a:gd name="T33" fmla="*/ 321 h 1273"/>
                <a:gd name="T34" fmla="*/ 1007 w 1014"/>
                <a:gd name="T35" fmla="*/ 414 h 1273"/>
                <a:gd name="T36" fmla="*/ 1014 w 1014"/>
                <a:gd name="T37" fmla="*/ 487 h 1273"/>
                <a:gd name="T38" fmla="*/ 977 w 1014"/>
                <a:gd name="T39" fmla="*/ 669 h 1273"/>
                <a:gd name="T40" fmla="*/ 951 w 1014"/>
                <a:gd name="T41" fmla="*/ 726 h 1273"/>
                <a:gd name="T42" fmla="*/ 797 w 1014"/>
                <a:gd name="T43" fmla="*/ 1070 h 1273"/>
                <a:gd name="T44" fmla="*/ 793 w 1014"/>
                <a:gd name="T45" fmla="*/ 1123 h 1273"/>
                <a:gd name="T46" fmla="*/ 779 w 1014"/>
                <a:gd name="T47" fmla="*/ 1198 h 1273"/>
                <a:gd name="T48" fmla="*/ 744 w 1014"/>
                <a:gd name="T49" fmla="*/ 1240 h 1273"/>
                <a:gd name="T50" fmla="*/ 508 w 1014"/>
                <a:gd name="T51" fmla="*/ 1273 h 1273"/>
                <a:gd name="T52" fmla="*/ 481 w 1014"/>
                <a:gd name="T53" fmla="*/ 0 h 1273"/>
                <a:gd name="T54" fmla="*/ 356 w 1014"/>
                <a:gd name="T55" fmla="*/ 22 h 1273"/>
                <a:gd name="T56" fmla="*/ 186 w 1014"/>
                <a:gd name="T57" fmla="*/ 111 h 1273"/>
                <a:gd name="T58" fmla="*/ 60 w 1014"/>
                <a:gd name="T59" fmla="*/ 255 h 1273"/>
                <a:gd name="T60" fmla="*/ 16 w 1014"/>
                <a:gd name="T61" fmla="*/ 366 h 1273"/>
                <a:gd name="T62" fmla="*/ 0 w 1014"/>
                <a:gd name="T63" fmla="*/ 463 h 1273"/>
                <a:gd name="T64" fmla="*/ 8 w 1014"/>
                <a:gd name="T65" fmla="*/ 582 h 1273"/>
                <a:gd name="T66" fmla="*/ 48 w 1014"/>
                <a:gd name="T67" fmla="*/ 698 h 1273"/>
                <a:gd name="T68" fmla="*/ 194 w 1014"/>
                <a:gd name="T69" fmla="*/ 995 h 1273"/>
                <a:gd name="T70" fmla="*/ 220 w 1014"/>
                <a:gd name="T71" fmla="*/ 1099 h 1273"/>
                <a:gd name="T72" fmla="*/ 226 w 1014"/>
                <a:gd name="T73" fmla="*/ 1177 h 1273"/>
                <a:gd name="T74" fmla="*/ 242 w 1014"/>
                <a:gd name="T75" fmla="*/ 1212 h 1273"/>
                <a:gd name="T76" fmla="*/ 295 w 1014"/>
                <a:gd name="T77" fmla="*/ 1262 h 1273"/>
                <a:gd name="T78" fmla="*/ 700 w 1014"/>
                <a:gd name="T79" fmla="*/ 1273 h 1273"/>
                <a:gd name="T80" fmla="*/ 757 w 1014"/>
                <a:gd name="T81" fmla="*/ 1230 h 1273"/>
                <a:gd name="T82" fmla="*/ 783 w 1014"/>
                <a:gd name="T83" fmla="*/ 1188 h 1273"/>
                <a:gd name="T84" fmla="*/ 793 w 1014"/>
                <a:gd name="T85" fmla="*/ 1099 h 1273"/>
                <a:gd name="T86" fmla="*/ 807 w 1014"/>
                <a:gd name="T87" fmla="*/ 1036 h 1273"/>
                <a:gd name="T88" fmla="*/ 951 w 1014"/>
                <a:gd name="T89" fmla="*/ 726 h 1273"/>
                <a:gd name="T90" fmla="*/ 993 w 1014"/>
                <a:gd name="T91" fmla="*/ 627 h 1273"/>
                <a:gd name="T92" fmla="*/ 1014 w 1014"/>
                <a:gd name="T93" fmla="*/ 487 h 1273"/>
                <a:gd name="T94" fmla="*/ 1003 w 1014"/>
                <a:gd name="T95" fmla="*/ 390 h 1273"/>
                <a:gd name="T96" fmla="*/ 973 w 1014"/>
                <a:gd name="T97" fmla="*/ 297 h 1273"/>
                <a:gd name="T98" fmla="*/ 864 w 1014"/>
                <a:gd name="T99" fmla="*/ 143 h 1273"/>
                <a:gd name="T100" fmla="*/ 702 w 1014"/>
                <a:gd name="T101" fmla="*/ 38 h 1273"/>
                <a:gd name="T102" fmla="*/ 558 w 1014"/>
                <a:gd name="T103" fmla="*/ 2 h 1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014" h="1273">
                  <a:moveTo>
                    <a:pt x="313" y="1273"/>
                  </a:moveTo>
                  <a:lnTo>
                    <a:pt x="313" y="1273"/>
                  </a:lnTo>
                  <a:lnTo>
                    <a:pt x="295" y="1262"/>
                  </a:lnTo>
                  <a:lnTo>
                    <a:pt x="281" y="1250"/>
                  </a:lnTo>
                  <a:lnTo>
                    <a:pt x="269" y="1240"/>
                  </a:lnTo>
                  <a:lnTo>
                    <a:pt x="259" y="1230"/>
                  </a:lnTo>
                  <a:lnTo>
                    <a:pt x="242" y="1212"/>
                  </a:lnTo>
                  <a:lnTo>
                    <a:pt x="234" y="1198"/>
                  </a:lnTo>
                  <a:lnTo>
                    <a:pt x="234" y="1198"/>
                  </a:lnTo>
                  <a:lnTo>
                    <a:pt x="230" y="1188"/>
                  </a:lnTo>
                  <a:lnTo>
                    <a:pt x="228" y="1175"/>
                  </a:lnTo>
                  <a:lnTo>
                    <a:pt x="222" y="1149"/>
                  </a:lnTo>
                  <a:lnTo>
                    <a:pt x="220" y="1123"/>
                  </a:lnTo>
                  <a:lnTo>
                    <a:pt x="220" y="1099"/>
                  </a:lnTo>
                  <a:lnTo>
                    <a:pt x="220" y="1099"/>
                  </a:lnTo>
                  <a:lnTo>
                    <a:pt x="218" y="1084"/>
                  </a:lnTo>
                  <a:lnTo>
                    <a:pt x="216" y="1070"/>
                  </a:lnTo>
                  <a:lnTo>
                    <a:pt x="206" y="1036"/>
                  </a:lnTo>
                  <a:lnTo>
                    <a:pt x="194" y="993"/>
                  </a:lnTo>
                  <a:lnTo>
                    <a:pt x="194" y="993"/>
                  </a:lnTo>
                  <a:lnTo>
                    <a:pt x="62" y="726"/>
                  </a:lnTo>
                  <a:lnTo>
                    <a:pt x="62" y="726"/>
                  </a:lnTo>
                  <a:lnTo>
                    <a:pt x="48" y="698"/>
                  </a:lnTo>
                  <a:lnTo>
                    <a:pt x="36" y="669"/>
                  </a:lnTo>
                  <a:lnTo>
                    <a:pt x="36" y="669"/>
                  </a:lnTo>
                  <a:lnTo>
                    <a:pt x="20" y="627"/>
                  </a:lnTo>
                  <a:lnTo>
                    <a:pt x="10" y="582"/>
                  </a:lnTo>
                  <a:lnTo>
                    <a:pt x="2" y="536"/>
                  </a:lnTo>
                  <a:lnTo>
                    <a:pt x="0" y="487"/>
                  </a:lnTo>
                  <a:lnTo>
                    <a:pt x="0" y="487"/>
                  </a:lnTo>
                  <a:lnTo>
                    <a:pt x="2" y="463"/>
                  </a:lnTo>
                  <a:lnTo>
                    <a:pt x="4" y="439"/>
                  </a:lnTo>
                  <a:lnTo>
                    <a:pt x="6" y="414"/>
                  </a:lnTo>
                  <a:lnTo>
                    <a:pt x="10" y="390"/>
                  </a:lnTo>
                  <a:lnTo>
                    <a:pt x="16" y="366"/>
                  </a:lnTo>
                  <a:lnTo>
                    <a:pt x="24" y="344"/>
                  </a:lnTo>
                  <a:lnTo>
                    <a:pt x="32" y="321"/>
                  </a:lnTo>
                  <a:lnTo>
                    <a:pt x="40" y="299"/>
                  </a:lnTo>
                  <a:lnTo>
                    <a:pt x="62" y="255"/>
                  </a:lnTo>
                  <a:lnTo>
                    <a:pt x="87" y="216"/>
                  </a:lnTo>
                  <a:lnTo>
                    <a:pt x="117" y="178"/>
                  </a:lnTo>
                  <a:lnTo>
                    <a:pt x="149" y="143"/>
                  </a:lnTo>
                  <a:lnTo>
                    <a:pt x="186" y="111"/>
                  </a:lnTo>
                  <a:lnTo>
                    <a:pt x="224" y="83"/>
                  </a:lnTo>
                  <a:lnTo>
                    <a:pt x="267" y="58"/>
                  </a:lnTo>
                  <a:lnTo>
                    <a:pt x="311" y="38"/>
                  </a:lnTo>
                  <a:lnTo>
                    <a:pt x="358" y="22"/>
                  </a:lnTo>
                  <a:lnTo>
                    <a:pt x="404" y="10"/>
                  </a:lnTo>
                  <a:lnTo>
                    <a:pt x="431" y="6"/>
                  </a:lnTo>
                  <a:lnTo>
                    <a:pt x="455" y="2"/>
                  </a:lnTo>
                  <a:lnTo>
                    <a:pt x="481" y="2"/>
                  </a:lnTo>
                  <a:lnTo>
                    <a:pt x="508" y="0"/>
                  </a:lnTo>
                  <a:lnTo>
                    <a:pt x="508" y="0"/>
                  </a:lnTo>
                  <a:lnTo>
                    <a:pt x="532" y="2"/>
                  </a:lnTo>
                  <a:lnTo>
                    <a:pt x="558" y="2"/>
                  </a:lnTo>
                  <a:lnTo>
                    <a:pt x="582" y="6"/>
                  </a:lnTo>
                  <a:lnTo>
                    <a:pt x="609" y="10"/>
                  </a:lnTo>
                  <a:lnTo>
                    <a:pt x="655" y="22"/>
                  </a:lnTo>
                  <a:lnTo>
                    <a:pt x="702" y="38"/>
                  </a:lnTo>
                  <a:lnTo>
                    <a:pt x="746" y="58"/>
                  </a:lnTo>
                  <a:lnTo>
                    <a:pt x="789" y="83"/>
                  </a:lnTo>
                  <a:lnTo>
                    <a:pt x="827" y="111"/>
                  </a:lnTo>
                  <a:lnTo>
                    <a:pt x="864" y="143"/>
                  </a:lnTo>
                  <a:lnTo>
                    <a:pt x="896" y="178"/>
                  </a:lnTo>
                  <a:lnTo>
                    <a:pt x="927" y="216"/>
                  </a:lnTo>
                  <a:lnTo>
                    <a:pt x="951" y="255"/>
                  </a:lnTo>
                  <a:lnTo>
                    <a:pt x="973" y="299"/>
                  </a:lnTo>
                  <a:lnTo>
                    <a:pt x="981" y="321"/>
                  </a:lnTo>
                  <a:lnTo>
                    <a:pt x="989" y="344"/>
                  </a:lnTo>
                  <a:lnTo>
                    <a:pt x="997" y="366"/>
                  </a:lnTo>
                  <a:lnTo>
                    <a:pt x="1003" y="390"/>
                  </a:lnTo>
                  <a:lnTo>
                    <a:pt x="1007" y="414"/>
                  </a:lnTo>
                  <a:lnTo>
                    <a:pt x="1009" y="439"/>
                  </a:lnTo>
                  <a:lnTo>
                    <a:pt x="1012" y="463"/>
                  </a:lnTo>
                  <a:lnTo>
                    <a:pt x="1014" y="487"/>
                  </a:lnTo>
                  <a:lnTo>
                    <a:pt x="1014" y="487"/>
                  </a:lnTo>
                  <a:lnTo>
                    <a:pt x="1012" y="536"/>
                  </a:lnTo>
                  <a:lnTo>
                    <a:pt x="1003" y="582"/>
                  </a:lnTo>
                  <a:lnTo>
                    <a:pt x="993" y="627"/>
                  </a:lnTo>
                  <a:lnTo>
                    <a:pt x="977" y="669"/>
                  </a:lnTo>
                  <a:lnTo>
                    <a:pt x="977" y="669"/>
                  </a:lnTo>
                  <a:lnTo>
                    <a:pt x="965" y="698"/>
                  </a:lnTo>
                  <a:lnTo>
                    <a:pt x="951" y="726"/>
                  </a:lnTo>
                  <a:lnTo>
                    <a:pt x="951" y="726"/>
                  </a:lnTo>
                  <a:lnTo>
                    <a:pt x="819" y="993"/>
                  </a:lnTo>
                  <a:lnTo>
                    <a:pt x="819" y="993"/>
                  </a:lnTo>
                  <a:lnTo>
                    <a:pt x="807" y="1036"/>
                  </a:lnTo>
                  <a:lnTo>
                    <a:pt x="797" y="1070"/>
                  </a:lnTo>
                  <a:lnTo>
                    <a:pt x="795" y="1084"/>
                  </a:lnTo>
                  <a:lnTo>
                    <a:pt x="793" y="1099"/>
                  </a:lnTo>
                  <a:lnTo>
                    <a:pt x="793" y="1099"/>
                  </a:lnTo>
                  <a:lnTo>
                    <a:pt x="793" y="1123"/>
                  </a:lnTo>
                  <a:lnTo>
                    <a:pt x="791" y="1149"/>
                  </a:lnTo>
                  <a:lnTo>
                    <a:pt x="785" y="1175"/>
                  </a:lnTo>
                  <a:lnTo>
                    <a:pt x="783" y="1188"/>
                  </a:lnTo>
                  <a:lnTo>
                    <a:pt x="779" y="1198"/>
                  </a:lnTo>
                  <a:lnTo>
                    <a:pt x="779" y="1198"/>
                  </a:lnTo>
                  <a:lnTo>
                    <a:pt x="771" y="1212"/>
                  </a:lnTo>
                  <a:lnTo>
                    <a:pt x="754" y="1230"/>
                  </a:lnTo>
                  <a:lnTo>
                    <a:pt x="744" y="1240"/>
                  </a:lnTo>
                  <a:lnTo>
                    <a:pt x="732" y="1250"/>
                  </a:lnTo>
                  <a:lnTo>
                    <a:pt x="718" y="1262"/>
                  </a:lnTo>
                  <a:lnTo>
                    <a:pt x="700" y="1273"/>
                  </a:lnTo>
                  <a:lnTo>
                    <a:pt x="508" y="1273"/>
                  </a:lnTo>
                  <a:lnTo>
                    <a:pt x="313" y="1273"/>
                  </a:lnTo>
                  <a:close/>
                  <a:moveTo>
                    <a:pt x="506" y="0"/>
                  </a:moveTo>
                  <a:lnTo>
                    <a:pt x="506" y="0"/>
                  </a:lnTo>
                  <a:lnTo>
                    <a:pt x="481" y="0"/>
                  </a:lnTo>
                  <a:lnTo>
                    <a:pt x="455" y="2"/>
                  </a:lnTo>
                  <a:lnTo>
                    <a:pt x="431" y="6"/>
                  </a:lnTo>
                  <a:lnTo>
                    <a:pt x="404" y="10"/>
                  </a:lnTo>
                  <a:lnTo>
                    <a:pt x="356" y="22"/>
                  </a:lnTo>
                  <a:lnTo>
                    <a:pt x="309" y="38"/>
                  </a:lnTo>
                  <a:lnTo>
                    <a:pt x="267" y="58"/>
                  </a:lnTo>
                  <a:lnTo>
                    <a:pt x="224" y="83"/>
                  </a:lnTo>
                  <a:lnTo>
                    <a:pt x="186" y="111"/>
                  </a:lnTo>
                  <a:lnTo>
                    <a:pt x="149" y="143"/>
                  </a:lnTo>
                  <a:lnTo>
                    <a:pt x="115" y="178"/>
                  </a:lnTo>
                  <a:lnTo>
                    <a:pt x="87" y="214"/>
                  </a:lnTo>
                  <a:lnTo>
                    <a:pt x="60" y="255"/>
                  </a:lnTo>
                  <a:lnTo>
                    <a:pt x="40" y="297"/>
                  </a:lnTo>
                  <a:lnTo>
                    <a:pt x="30" y="319"/>
                  </a:lnTo>
                  <a:lnTo>
                    <a:pt x="22" y="344"/>
                  </a:lnTo>
                  <a:lnTo>
                    <a:pt x="16" y="366"/>
                  </a:lnTo>
                  <a:lnTo>
                    <a:pt x="10" y="390"/>
                  </a:lnTo>
                  <a:lnTo>
                    <a:pt x="6" y="414"/>
                  </a:lnTo>
                  <a:lnTo>
                    <a:pt x="2" y="439"/>
                  </a:lnTo>
                  <a:lnTo>
                    <a:pt x="0" y="463"/>
                  </a:lnTo>
                  <a:lnTo>
                    <a:pt x="0" y="487"/>
                  </a:lnTo>
                  <a:lnTo>
                    <a:pt x="0" y="487"/>
                  </a:lnTo>
                  <a:lnTo>
                    <a:pt x="2" y="536"/>
                  </a:lnTo>
                  <a:lnTo>
                    <a:pt x="8" y="582"/>
                  </a:lnTo>
                  <a:lnTo>
                    <a:pt x="20" y="627"/>
                  </a:lnTo>
                  <a:lnTo>
                    <a:pt x="36" y="669"/>
                  </a:lnTo>
                  <a:lnTo>
                    <a:pt x="36" y="669"/>
                  </a:lnTo>
                  <a:lnTo>
                    <a:pt x="48" y="698"/>
                  </a:lnTo>
                  <a:lnTo>
                    <a:pt x="62" y="726"/>
                  </a:lnTo>
                  <a:lnTo>
                    <a:pt x="62" y="726"/>
                  </a:lnTo>
                  <a:lnTo>
                    <a:pt x="194" y="995"/>
                  </a:lnTo>
                  <a:lnTo>
                    <a:pt x="194" y="995"/>
                  </a:lnTo>
                  <a:lnTo>
                    <a:pt x="206" y="1036"/>
                  </a:lnTo>
                  <a:lnTo>
                    <a:pt x="216" y="1070"/>
                  </a:lnTo>
                  <a:lnTo>
                    <a:pt x="218" y="1086"/>
                  </a:lnTo>
                  <a:lnTo>
                    <a:pt x="220" y="1099"/>
                  </a:lnTo>
                  <a:lnTo>
                    <a:pt x="220" y="1099"/>
                  </a:lnTo>
                  <a:lnTo>
                    <a:pt x="220" y="1123"/>
                  </a:lnTo>
                  <a:lnTo>
                    <a:pt x="222" y="1151"/>
                  </a:lnTo>
                  <a:lnTo>
                    <a:pt x="226" y="1177"/>
                  </a:lnTo>
                  <a:lnTo>
                    <a:pt x="230" y="1188"/>
                  </a:lnTo>
                  <a:lnTo>
                    <a:pt x="234" y="1198"/>
                  </a:lnTo>
                  <a:lnTo>
                    <a:pt x="234" y="1198"/>
                  </a:lnTo>
                  <a:lnTo>
                    <a:pt x="242" y="1212"/>
                  </a:lnTo>
                  <a:lnTo>
                    <a:pt x="257" y="1230"/>
                  </a:lnTo>
                  <a:lnTo>
                    <a:pt x="269" y="1242"/>
                  </a:lnTo>
                  <a:lnTo>
                    <a:pt x="281" y="1252"/>
                  </a:lnTo>
                  <a:lnTo>
                    <a:pt x="295" y="1262"/>
                  </a:lnTo>
                  <a:lnTo>
                    <a:pt x="311" y="1273"/>
                  </a:lnTo>
                  <a:lnTo>
                    <a:pt x="506" y="1273"/>
                  </a:lnTo>
                  <a:lnTo>
                    <a:pt x="700" y="1273"/>
                  </a:lnTo>
                  <a:lnTo>
                    <a:pt x="700" y="1273"/>
                  </a:lnTo>
                  <a:lnTo>
                    <a:pt x="718" y="1262"/>
                  </a:lnTo>
                  <a:lnTo>
                    <a:pt x="732" y="1252"/>
                  </a:lnTo>
                  <a:lnTo>
                    <a:pt x="744" y="1242"/>
                  </a:lnTo>
                  <a:lnTo>
                    <a:pt x="757" y="1230"/>
                  </a:lnTo>
                  <a:lnTo>
                    <a:pt x="771" y="1212"/>
                  </a:lnTo>
                  <a:lnTo>
                    <a:pt x="779" y="1198"/>
                  </a:lnTo>
                  <a:lnTo>
                    <a:pt x="779" y="1198"/>
                  </a:lnTo>
                  <a:lnTo>
                    <a:pt x="783" y="1188"/>
                  </a:lnTo>
                  <a:lnTo>
                    <a:pt x="787" y="1177"/>
                  </a:lnTo>
                  <a:lnTo>
                    <a:pt x="791" y="1151"/>
                  </a:lnTo>
                  <a:lnTo>
                    <a:pt x="793" y="1123"/>
                  </a:lnTo>
                  <a:lnTo>
                    <a:pt x="793" y="1099"/>
                  </a:lnTo>
                  <a:lnTo>
                    <a:pt x="793" y="1099"/>
                  </a:lnTo>
                  <a:lnTo>
                    <a:pt x="795" y="1086"/>
                  </a:lnTo>
                  <a:lnTo>
                    <a:pt x="797" y="1070"/>
                  </a:lnTo>
                  <a:lnTo>
                    <a:pt x="807" y="1036"/>
                  </a:lnTo>
                  <a:lnTo>
                    <a:pt x="819" y="995"/>
                  </a:lnTo>
                  <a:lnTo>
                    <a:pt x="819" y="995"/>
                  </a:lnTo>
                  <a:lnTo>
                    <a:pt x="951" y="726"/>
                  </a:lnTo>
                  <a:lnTo>
                    <a:pt x="951" y="726"/>
                  </a:lnTo>
                  <a:lnTo>
                    <a:pt x="965" y="698"/>
                  </a:lnTo>
                  <a:lnTo>
                    <a:pt x="977" y="669"/>
                  </a:lnTo>
                  <a:lnTo>
                    <a:pt x="977" y="669"/>
                  </a:lnTo>
                  <a:lnTo>
                    <a:pt x="993" y="627"/>
                  </a:lnTo>
                  <a:lnTo>
                    <a:pt x="1005" y="582"/>
                  </a:lnTo>
                  <a:lnTo>
                    <a:pt x="1012" y="536"/>
                  </a:lnTo>
                  <a:lnTo>
                    <a:pt x="1014" y="487"/>
                  </a:lnTo>
                  <a:lnTo>
                    <a:pt x="1014" y="487"/>
                  </a:lnTo>
                  <a:lnTo>
                    <a:pt x="1014" y="463"/>
                  </a:lnTo>
                  <a:lnTo>
                    <a:pt x="1012" y="439"/>
                  </a:lnTo>
                  <a:lnTo>
                    <a:pt x="1007" y="414"/>
                  </a:lnTo>
                  <a:lnTo>
                    <a:pt x="1003" y="390"/>
                  </a:lnTo>
                  <a:lnTo>
                    <a:pt x="997" y="366"/>
                  </a:lnTo>
                  <a:lnTo>
                    <a:pt x="991" y="344"/>
                  </a:lnTo>
                  <a:lnTo>
                    <a:pt x="983" y="319"/>
                  </a:lnTo>
                  <a:lnTo>
                    <a:pt x="973" y="297"/>
                  </a:lnTo>
                  <a:lnTo>
                    <a:pt x="953" y="255"/>
                  </a:lnTo>
                  <a:lnTo>
                    <a:pt x="927" y="214"/>
                  </a:lnTo>
                  <a:lnTo>
                    <a:pt x="896" y="178"/>
                  </a:lnTo>
                  <a:lnTo>
                    <a:pt x="864" y="143"/>
                  </a:lnTo>
                  <a:lnTo>
                    <a:pt x="827" y="111"/>
                  </a:lnTo>
                  <a:lnTo>
                    <a:pt x="789" y="83"/>
                  </a:lnTo>
                  <a:lnTo>
                    <a:pt x="746" y="58"/>
                  </a:lnTo>
                  <a:lnTo>
                    <a:pt x="702" y="38"/>
                  </a:lnTo>
                  <a:lnTo>
                    <a:pt x="657" y="22"/>
                  </a:lnTo>
                  <a:lnTo>
                    <a:pt x="609" y="10"/>
                  </a:lnTo>
                  <a:lnTo>
                    <a:pt x="582" y="6"/>
                  </a:lnTo>
                  <a:lnTo>
                    <a:pt x="558" y="2"/>
                  </a:lnTo>
                  <a:lnTo>
                    <a:pt x="532" y="0"/>
                  </a:lnTo>
                  <a:lnTo>
                    <a:pt x="506" y="0"/>
                  </a:ln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229"/>
            <p:cNvSpPr>
              <a:spLocks/>
            </p:cNvSpPr>
            <p:nvPr/>
          </p:nvSpPr>
          <p:spPr bwMode="auto">
            <a:xfrm>
              <a:off x="3775869" y="630238"/>
              <a:ext cx="1609725" cy="2020888"/>
            </a:xfrm>
            <a:custGeom>
              <a:avLst/>
              <a:gdLst>
                <a:gd name="T0" fmla="*/ 313 w 1014"/>
                <a:gd name="T1" fmla="*/ 1273 h 1273"/>
                <a:gd name="T2" fmla="*/ 281 w 1014"/>
                <a:gd name="T3" fmla="*/ 1250 h 1273"/>
                <a:gd name="T4" fmla="*/ 259 w 1014"/>
                <a:gd name="T5" fmla="*/ 1230 h 1273"/>
                <a:gd name="T6" fmla="*/ 234 w 1014"/>
                <a:gd name="T7" fmla="*/ 1198 h 1273"/>
                <a:gd name="T8" fmla="*/ 230 w 1014"/>
                <a:gd name="T9" fmla="*/ 1188 h 1273"/>
                <a:gd name="T10" fmla="*/ 222 w 1014"/>
                <a:gd name="T11" fmla="*/ 1149 h 1273"/>
                <a:gd name="T12" fmla="*/ 220 w 1014"/>
                <a:gd name="T13" fmla="*/ 1099 h 1273"/>
                <a:gd name="T14" fmla="*/ 218 w 1014"/>
                <a:gd name="T15" fmla="*/ 1084 h 1273"/>
                <a:gd name="T16" fmla="*/ 206 w 1014"/>
                <a:gd name="T17" fmla="*/ 1036 h 1273"/>
                <a:gd name="T18" fmla="*/ 194 w 1014"/>
                <a:gd name="T19" fmla="*/ 993 h 1273"/>
                <a:gd name="T20" fmla="*/ 62 w 1014"/>
                <a:gd name="T21" fmla="*/ 726 h 1273"/>
                <a:gd name="T22" fmla="*/ 36 w 1014"/>
                <a:gd name="T23" fmla="*/ 669 h 1273"/>
                <a:gd name="T24" fmla="*/ 20 w 1014"/>
                <a:gd name="T25" fmla="*/ 627 h 1273"/>
                <a:gd name="T26" fmla="*/ 2 w 1014"/>
                <a:gd name="T27" fmla="*/ 536 h 1273"/>
                <a:gd name="T28" fmla="*/ 0 w 1014"/>
                <a:gd name="T29" fmla="*/ 487 h 1273"/>
                <a:gd name="T30" fmla="*/ 4 w 1014"/>
                <a:gd name="T31" fmla="*/ 439 h 1273"/>
                <a:gd name="T32" fmla="*/ 10 w 1014"/>
                <a:gd name="T33" fmla="*/ 390 h 1273"/>
                <a:gd name="T34" fmla="*/ 24 w 1014"/>
                <a:gd name="T35" fmla="*/ 344 h 1273"/>
                <a:gd name="T36" fmla="*/ 40 w 1014"/>
                <a:gd name="T37" fmla="*/ 299 h 1273"/>
                <a:gd name="T38" fmla="*/ 87 w 1014"/>
                <a:gd name="T39" fmla="*/ 216 h 1273"/>
                <a:gd name="T40" fmla="*/ 149 w 1014"/>
                <a:gd name="T41" fmla="*/ 143 h 1273"/>
                <a:gd name="T42" fmla="*/ 224 w 1014"/>
                <a:gd name="T43" fmla="*/ 83 h 1273"/>
                <a:gd name="T44" fmla="*/ 311 w 1014"/>
                <a:gd name="T45" fmla="*/ 38 h 1273"/>
                <a:gd name="T46" fmla="*/ 404 w 1014"/>
                <a:gd name="T47" fmla="*/ 10 h 1273"/>
                <a:gd name="T48" fmla="*/ 455 w 1014"/>
                <a:gd name="T49" fmla="*/ 2 h 1273"/>
                <a:gd name="T50" fmla="*/ 508 w 1014"/>
                <a:gd name="T51" fmla="*/ 0 h 1273"/>
                <a:gd name="T52" fmla="*/ 532 w 1014"/>
                <a:gd name="T53" fmla="*/ 2 h 1273"/>
                <a:gd name="T54" fmla="*/ 582 w 1014"/>
                <a:gd name="T55" fmla="*/ 6 h 1273"/>
                <a:gd name="T56" fmla="*/ 655 w 1014"/>
                <a:gd name="T57" fmla="*/ 22 h 1273"/>
                <a:gd name="T58" fmla="*/ 746 w 1014"/>
                <a:gd name="T59" fmla="*/ 58 h 1273"/>
                <a:gd name="T60" fmla="*/ 827 w 1014"/>
                <a:gd name="T61" fmla="*/ 111 h 1273"/>
                <a:gd name="T62" fmla="*/ 896 w 1014"/>
                <a:gd name="T63" fmla="*/ 178 h 1273"/>
                <a:gd name="T64" fmla="*/ 951 w 1014"/>
                <a:gd name="T65" fmla="*/ 255 h 1273"/>
                <a:gd name="T66" fmla="*/ 981 w 1014"/>
                <a:gd name="T67" fmla="*/ 321 h 1273"/>
                <a:gd name="T68" fmla="*/ 997 w 1014"/>
                <a:gd name="T69" fmla="*/ 366 h 1273"/>
                <a:gd name="T70" fmla="*/ 1007 w 1014"/>
                <a:gd name="T71" fmla="*/ 414 h 1273"/>
                <a:gd name="T72" fmla="*/ 1012 w 1014"/>
                <a:gd name="T73" fmla="*/ 463 h 1273"/>
                <a:gd name="T74" fmla="*/ 1014 w 1014"/>
                <a:gd name="T75" fmla="*/ 487 h 1273"/>
                <a:gd name="T76" fmla="*/ 1003 w 1014"/>
                <a:gd name="T77" fmla="*/ 582 h 1273"/>
                <a:gd name="T78" fmla="*/ 977 w 1014"/>
                <a:gd name="T79" fmla="*/ 669 h 1273"/>
                <a:gd name="T80" fmla="*/ 965 w 1014"/>
                <a:gd name="T81" fmla="*/ 698 h 1273"/>
                <a:gd name="T82" fmla="*/ 951 w 1014"/>
                <a:gd name="T83" fmla="*/ 726 h 1273"/>
                <a:gd name="T84" fmla="*/ 819 w 1014"/>
                <a:gd name="T85" fmla="*/ 993 h 1273"/>
                <a:gd name="T86" fmla="*/ 797 w 1014"/>
                <a:gd name="T87" fmla="*/ 1070 h 1273"/>
                <a:gd name="T88" fmla="*/ 793 w 1014"/>
                <a:gd name="T89" fmla="*/ 1099 h 1273"/>
                <a:gd name="T90" fmla="*/ 793 w 1014"/>
                <a:gd name="T91" fmla="*/ 1123 h 1273"/>
                <a:gd name="T92" fmla="*/ 785 w 1014"/>
                <a:gd name="T93" fmla="*/ 1175 h 1273"/>
                <a:gd name="T94" fmla="*/ 779 w 1014"/>
                <a:gd name="T95" fmla="*/ 1198 h 1273"/>
                <a:gd name="T96" fmla="*/ 771 w 1014"/>
                <a:gd name="T97" fmla="*/ 1212 h 1273"/>
                <a:gd name="T98" fmla="*/ 744 w 1014"/>
                <a:gd name="T99" fmla="*/ 1240 h 1273"/>
                <a:gd name="T100" fmla="*/ 718 w 1014"/>
                <a:gd name="T101" fmla="*/ 1262 h 1273"/>
                <a:gd name="T102" fmla="*/ 508 w 1014"/>
                <a:gd name="T103" fmla="*/ 1273 h 1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014" h="1273">
                  <a:moveTo>
                    <a:pt x="313" y="1273"/>
                  </a:moveTo>
                  <a:lnTo>
                    <a:pt x="313" y="1273"/>
                  </a:lnTo>
                  <a:lnTo>
                    <a:pt x="295" y="1262"/>
                  </a:lnTo>
                  <a:lnTo>
                    <a:pt x="281" y="1250"/>
                  </a:lnTo>
                  <a:lnTo>
                    <a:pt x="269" y="1240"/>
                  </a:lnTo>
                  <a:lnTo>
                    <a:pt x="259" y="1230"/>
                  </a:lnTo>
                  <a:lnTo>
                    <a:pt x="242" y="1212"/>
                  </a:lnTo>
                  <a:lnTo>
                    <a:pt x="234" y="1198"/>
                  </a:lnTo>
                  <a:lnTo>
                    <a:pt x="234" y="1198"/>
                  </a:lnTo>
                  <a:lnTo>
                    <a:pt x="230" y="1188"/>
                  </a:lnTo>
                  <a:lnTo>
                    <a:pt x="228" y="1175"/>
                  </a:lnTo>
                  <a:lnTo>
                    <a:pt x="222" y="1149"/>
                  </a:lnTo>
                  <a:lnTo>
                    <a:pt x="220" y="1123"/>
                  </a:lnTo>
                  <a:lnTo>
                    <a:pt x="220" y="1099"/>
                  </a:lnTo>
                  <a:lnTo>
                    <a:pt x="220" y="1099"/>
                  </a:lnTo>
                  <a:lnTo>
                    <a:pt x="218" y="1084"/>
                  </a:lnTo>
                  <a:lnTo>
                    <a:pt x="216" y="1070"/>
                  </a:lnTo>
                  <a:lnTo>
                    <a:pt x="206" y="1036"/>
                  </a:lnTo>
                  <a:lnTo>
                    <a:pt x="194" y="993"/>
                  </a:lnTo>
                  <a:lnTo>
                    <a:pt x="194" y="993"/>
                  </a:lnTo>
                  <a:lnTo>
                    <a:pt x="62" y="726"/>
                  </a:lnTo>
                  <a:lnTo>
                    <a:pt x="62" y="726"/>
                  </a:lnTo>
                  <a:lnTo>
                    <a:pt x="48" y="698"/>
                  </a:lnTo>
                  <a:lnTo>
                    <a:pt x="36" y="669"/>
                  </a:lnTo>
                  <a:lnTo>
                    <a:pt x="36" y="669"/>
                  </a:lnTo>
                  <a:lnTo>
                    <a:pt x="20" y="627"/>
                  </a:lnTo>
                  <a:lnTo>
                    <a:pt x="10" y="582"/>
                  </a:lnTo>
                  <a:lnTo>
                    <a:pt x="2" y="536"/>
                  </a:lnTo>
                  <a:lnTo>
                    <a:pt x="0" y="487"/>
                  </a:lnTo>
                  <a:lnTo>
                    <a:pt x="0" y="487"/>
                  </a:lnTo>
                  <a:lnTo>
                    <a:pt x="2" y="463"/>
                  </a:lnTo>
                  <a:lnTo>
                    <a:pt x="4" y="439"/>
                  </a:lnTo>
                  <a:lnTo>
                    <a:pt x="6" y="414"/>
                  </a:lnTo>
                  <a:lnTo>
                    <a:pt x="10" y="390"/>
                  </a:lnTo>
                  <a:lnTo>
                    <a:pt x="16" y="366"/>
                  </a:lnTo>
                  <a:lnTo>
                    <a:pt x="24" y="344"/>
                  </a:lnTo>
                  <a:lnTo>
                    <a:pt x="32" y="321"/>
                  </a:lnTo>
                  <a:lnTo>
                    <a:pt x="40" y="299"/>
                  </a:lnTo>
                  <a:lnTo>
                    <a:pt x="62" y="255"/>
                  </a:lnTo>
                  <a:lnTo>
                    <a:pt x="87" y="216"/>
                  </a:lnTo>
                  <a:lnTo>
                    <a:pt x="117" y="178"/>
                  </a:lnTo>
                  <a:lnTo>
                    <a:pt x="149" y="143"/>
                  </a:lnTo>
                  <a:lnTo>
                    <a:pt x="186" y="111"/>
                  </a:lnTo>
                  <a:lnTo>
                    <a:pt x="224" y="83"/>
                  </a:lnTo>
                  <a:lnTo>
                    <a:pt x="267" y="58"/>
                  </a:lnTo>
                  <a:lnTo>
                    <a:pt x="311" y="38"/>
                  </a:lnTo>
                  <a:lnTo>
                    <a:pt x="358" y="22"/>
                  </a:lnTo>
                  <a:lnTo>
                    <a:pt x="404" y="10"/>
                  </a:lnTo>
                  <a:lnTo>
                    <a:pt x="431" y="6"/>
                  </a:lnTo>
                  <a:lnTo>
                    <a:pt x="455" y="2"/>
                  </a:lnTo>
                  <a:lnTo>
                    <a:pt x="481" y="2"/>
                  </a:lnTo>
                  <a:lnTo>
                    <a:pt x="508" y="0"/>
                  </a:lnTo>
                  <a:lnTo>
                    <a:pt x="508" y="0"/>
                  </a:lnTo>
                  <a:lnTo>
                    <a:pt x="532" y="2"/>
                  </a:lnTo>
                  <a:lnTo>
                    <a:pt x="558" y="2"/>
                  </a:lnTo>
                  <a:lnTo>
                    <a:pt x="582" y="6"/>
                  </a:lnTo>
                  <a:lnTo>
                    <a:pt x="609" y="10"/>
                  </a:lnTo>
                  <a:lnTo>
                    <a:pt x="655" y="22"/>
                  </a:lnTo>
                  <a:lnTo>
                    <a:pt x="702" y="38"/>
                  </a:lnTo>
                  <a:lnTo>
                    <a:pt x="746" y="58"/>
                  </a:lnTo>
                  <a:lnTo>
                    <a:pt x="789" y="83"/>
                  </a:lnTo>
                  <a:lnTo>
                    <a:pt x="827" y="111"/>
                  </a:lnTo>
                  <a:lnTo>
                    <a:pt x="864" y="143"/>
                  </a:lnTo>
                  <a:lnTo>
                    <a:pt x="896" y="178"/>
                  </a:lnTo>
                  <a:lnTo>
                    <a:pt x="927" y="216"/>
                  </a:lnTo>
                  <a:lnTo>
                    <a:pt x="951" y="255"/>
                  </a:lnTo>
                  <a:lnTo>
                    <a:pt x="973" y="299"/>
                  </a:lnTo>
                  <a:lnTo>
                    <a:pt x="981" y="321"/>
                  </a:lnTo>
                  <a:lnTo>
                    <a:pt x="989" y="344"/>
                  </a:lnTo>
                  <a:lnTo>
                    <a:pt x="997" y="366"/>
                  </a:lnTo>
                  <a:lnTo>
                    <a:pt x="1003" y="390"/>
                  </a:lnTo>
                  <a:lnTo>
                    <a:pt x="1007" y="414"/>
                  </a:lnTo>
                  <a:lnTo>
                    <a:pt x="1009" y="439"/>
                  </a:lnTo>
                  <a:lnTo>
                    <a:pt x="1012" y="463"/>
                  </a:lnTo>
                  <a:lnTo>
                    <a:pt x="1014" y="487"/>
                  </a:lnTo>
                  <a:lnTo>
                    <a:pt x="1014" y="487"/>
                  </a:lnTo>
                  <a:lnTo>
                    <a:pt x="1012" y="536"/>
                  </a:lnTo>
                  <a:lnTo>
                    <a:pt x="1003" y="582"/>
                  </a:lnTo>
                  <a:lnTo>
                    <a:pt x="993" y="627"/>
                  </a:lnTo>
                  <a:lnTo>
                    <a:pt x="977" y="669"/>
                  </a:lnTo>
                  <a:lnTo>
                    <a:pt x="977" y="669"/>
                  </a:lnTo>
                  <a:lnTo>
                    <a:pt x="965" y="698"/>
                  </a:lnTo>
                  <a:lnTo>
                    <a:pt x="951" y="726"/>
                  </a:lnTo>
                  <a:lnTo>
                    <a:pt x="951" y="726"/>
                  </a:lnTo>
                  <a:lnTo>
                    <a:pt x="819" y="993"/>
                  </a:lnTo>
                  <a:lnTo>
                    <a:pt x="819" y="993"/>
                  </a:lnTo>
                  <a:lnTo>
                    <a:pt x="807" y="1036"/>
                  </a:lnTo>
                  <a:lnTo>
                    <a:pt x="797" y="1070"/>
                  </a:lnTo>
                  <a:lnTo>
                    <a:pt x="795" y="1084"/>
                  </a:lnTo>
                  <a:lnTo>
                    <a:pt x="793" y="1099"/>
                  </a:lnTo>
                  <a:lnTo>
                    <a:pt x="793" y="1099"/>
                  </a:lnTo>
                  <a:lnTo>
                    <a:pt x="793" y="1123"/>
                  </a:lnTo>
                  <a:lnTo>
                    <a:pt x="791" y="1149"/>
                  </a:lnTo>
                  <a:lnTo>
                    <a:pt x="785" y="1175"/>
                  </a:lnTo>
                  <a:lnTo>
                    <a:pt x="783" y="1188"/>
                  </a:lnTo>
                  <a:lnTo>
                    <a:pt x="779" y="1198"/>
                  </a:lnTo>
                  <a:lnTo>
                    <a:pt x="779" y="1198"/>
                  </a:lnTo>
                  <a:lnTo>
                    <a:pt x="771" y="1212"/>
                  </a:lnTo>
                  <a:lnTo>
                    <a:pt x="754" y="1230"/>
                  </a:lnTo>
                  <a:lnTo>
                    <a:pt x="744" y="1240"/>
                  </a:lnTo>
                  <a:lnTo>
                    <a:pt x="732" y="1250"/>
                  </a:lnTo>
                  <a:lnTo>
                    <a:pt x="718" y="1262"/>
                  </a:lnTo>
                  <a:lnTo>
                    <a:pt x="700" y="1273"/>
                  </a:lnTo>
                  <a:lnTo>
                    <a:pt x="508" y="1273"/>
                  </a:lnTo>
                  <a:lnTo>
                    <a:pt x="313" y="1273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230"/>
            <p:cNvSpPr>
              <a:spLocks/>
            </p:cNvSpPr>
            <p:nvPr/>
          </p:nvSpPr>
          <p:spPr bwMode="auto">
            <a:xfrm>
              <a:off x="3775869" y="630238"/>
              <a:ext cx="1609725" cy="2020888"/>
            </a:xfrm>
            <a:custGeom>
              <a:avLst/>
              <a:gdLst>
                <a:gd name="T0" fmla="*/ 506 w 1014"/>
                <a:gd name="T1" fmla="*/ 0 h 1273"/>
                <a:gd name="T2" fmla="*/ 455 w 1014"/>
                <a:gd name="T3" fmla="*/ 2 h 1273"/>
                <a:gd name="T4" fmla="*/ 404 w 1014"/>
                <a:gd name="T5" fmla="*/ 10 h 1273"/>
                <a:gd name="T6" fmla="*/ 309 w 1014"/>
                <a:gd name="T7" fmla="*/ 38 h 1273"/>
                <a:gd name="T8" fmla="*/ 224 w 1014"/>
                <a:gd name="T9" fmla="*/ 83 h 1273"/>
                <a:gd name="T10" fmla="*/ 149 w 1014"/>
                <a:gd name="T11" fmla="*/ 143 h 1273"/>
                <a:gd name="T12" fmla="*/ 87 w 1014"/>
                <a:gd name="T13" fmla="*/ 214 h 1273"/>
                <a:gd name="T14" fmla="*/ 40 w 1014"/>
                <a:gd name="T15" fmla="*/ 297 h 1273"/>
                <a:gd name="T16" fmla="*/ 22 w 1014"/>
                <a:gd name="T17" fmla="*/ 344 h 1273"/>
                <a:gd name="T18" fmla="*/ 10 w 1014"/>
                <a:gd name="T19" fmla="*/ 390 h 1273"/>
                <a:gd name="T20" fmla="*/ 2 w 1014"/>
                <a:gd name="T21" fmla="*/ 439 h 1273"/>
                <a:gd name="T22" fmla="*/ 0 w 1014"/>
                <a:gd name="T23" fmla="*/ 487 h 1273"/>
                <a:gd name="T24" fmla="*/ 2 w 1014"/>
                <a:gd name="T25" fmla="*/ 536 h 1273"/>
                <a:gd name="T26" fmla="*/ 20 w 1014"/>
                <a:gd name="T27" fmla="*/ 627 h 1273"/>
                <a:gd name="T28" fmla="*/ 36 w 1014"/>
                <a:gd name="T29" fmla="*/ 669 h 1273"/>
                <a:gd name="T30" fmla="*/ 62 w 1014"/>
                <a:gd name="T31" fmla="*/ 726 h 1273"/>
                <a:gd name="T32" fmla="*/ 194 w 1014"/>
                <a:gd name="T33" fmla="*/ 995 h 1273"/>
                <a:gd name="T34" fmla="*/ 206 w 1014"/>
                <a:gd name="T35" fmla="*/ 1036 h 1273"/>
                <a:gd name="T36" fmla="*/ 218 w 1014"/>
                <a:gd name="T37" fmla="*/ 1086 h 1273"/>
                <a:gd name="T38" fmla="*/ 220 w 1014"/>
                <a:gd name="T39" fmla="*/ 1099 h 1273"/>
                <a:gd name="T40" fmla="*/ 222 w 1014"/>
                <a:gd name="T41" fmla="*/ 1151 h 1273"/>
                <a:gd name="T42" fmla="*/ 230 w 1014"/>
                <a:gd name="T43" fmla="*/ 1188 h 1273"/>
                <a:gd name="T44" fmla="*/ 234 w 1014"/>
                <a:gd name="T45" fmla="*/ 1198 h 1273"/>
                <a:gd name="T46" fmla="*/ 257 w 1014"/>
                <a:gd name="T47" fmla="*/ 1230 h 1273"/>
                <a:gd name="T48" fmla="*/ 281 w 1014"/>
                <a:gd name="T49" fmla="*/ 1252 h 1273"/>
                <a:gd name="T50" fmla="*/ 311 w 1014"/>
                <a:gd name="T51" fmla="*/ 1273 h 1273"/>
                <a:gd name="T52" fmla="*/ 700 w 1014"/>
                <a:gd name="T53" fmla="*/ 1273 h 1273"/>
                <a:gd name="T54" fmla="*/ 718 w 1014"/>
                <a:gd name="T55" fmla="*/ 1262 h 1273"/>
                <a:gd name="T56" fmla="*/ 744 w 1014"/>
                <a:gd name="T57" fmla="*/ 1242 h 1273"/>
                <a:gd name="T58" fmla="*/ 771 w 1014"/>
                <a:gd name="T59" fmla="*/ 1212 h 1273"/>
                <a:gd name="T60" fmla="*/ 779 w 1014"/>
                <a:gd name="T61" fmla="*/ 1198 h 1273"/>
                <a:gd name="T62" fmla="*/ 787 w 1014"/>
                <a:gd name="T63" fmla="*/ 1177 h 1273"/>
                <a:gd name="T64" fmla="*/ 793 w 1014"/>
                <a:gd name="T65" fmla="*/ 1123 h 1273"/>
                <a:gd name="T66" fmla="*/ 793 w 1014"/>
                <a:gd name="T67" fmla="*/ 1099 h 1273"/>
                <a:gd name="T68" fmla="*/ 797 w 1014"/>
                <a:gd name="T69" fmla="*/ 1070 h 1273"/>
                <a:gd name="T70" fmla="*/ 819 w 1014"/>
                <a:gd name="T71" fmla="*/ 995 h 1273"/>
                <a:gd name="T72" fmla="*/ 951 w 1014"/>
                <a:gd name="T73" fmla="*/ 726 h 1273"/>
                <a:gd name="T74" fmla="*/ 965 w 1014"/>
                <a:gd name="T75" fmla="*/ 698 h 1273"/>
                <a:gd name="T76" fmla="*/ 977 w 1014"/>
                <a:gd name="T77" fmla="*/ 669 h 1273"/>
                <a:gd name="T78" fmla="*/ 1005 w 1014"/>
                <a:gd name="T79" fmla="*/ 582 h 1273"/>
                <a:gd name="T80" fmla="*/ 1014 w 1014"/>
                <a:gd name="T81" fmla="*/ 487 h 1273"/>
                <a:gd name="T82" fmla="*/ 1014 w 1014"/>
                <a:gd name="T83" fmla="*/ 463 h 1273"/>
                <a:gd name="T84" fmla="*/ 1007 w 1014"/>
                <a:gd name="T85" fmla="*/ 414 h 1273"/>
                <a:gd name="T86" fmla="*/ 997 w 1014"/>
                <a:gd name="T87" fmla="*/ 366 h 1273"/>
                <a:gd name="T88" fmla="*/ 983 w 1014"/>
                <a:gd name="T89" fmla="*/ 319 h 1273"/>
                <a:gd name="T90" fmla="*/ 953 w 1014"/>
                <a:gd name="T91" fmla="*/ 255 h 1273"/>
                <a:gd name="T92" fmla="*/ 896 w 1014"/>
                <a:gd name="T93" fmla="*/ 178 h 1273"/>
                <a:gd name="T94" fmla="*/ 827 w 1014"/>
                <a:gd name="T95" fmla="*/ 111 h 1273"/>
                <a:gd name="T96" fmla="*/ 746 w 1014"/>
                <a:gd name="T97" fmla="*/ 58 h 1273"/>
                <a:gd name="T98" fmla="*/ 657 w 1014"/>
                <a:gd name="T99" fmla="*/ 22 h 1273"/>
                <a:gd name="T100" fmla="*/ 582 w 1014"/>
                <a:gd name="T101" fmla="*/ 6 h 1273"/>
                <a:gd name="T102" fmla="*/ 532 w 1014"/>
                <a:gd name="T103" fmla="*/ 0 h 1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014" h="1273">
                  <a:moveTo>
                    <a:pt x="506" y="0"/>
                  </a:moveTo>
                  <a:lnTo>
                    <a:pt x="506" y="0"/>
                  </a:lnTo>
                  <a:lnTo>
                    <a:pt x="481" y="0"/>
                  </a:lnTo>
                  <a:lnTo>
                    <a:pt x="455" y="2"/>
                  </a:lnTo>
                  <a:lnTo>
                    <a:pt x="431" y="6"/>
                  </a:lnTo>
                  <a:lnTo>
                    <a:pt x="404" y="10"/>
                  </a:lnTo>
                  <a:lnTo>
                    <a:pt x="356" y="22"/>
                  </a:lnTo>
                  <a:lnTo>
                    <a:pt x="309" y="38"/>
                  </a:lnTo>
                  <a:lnTo>
                    <a:pt x="267" y="58"/>
                  </a:lnTo>
                  <a:lnTo>
                    <a:pt x="224" y="83"/>
                  </a:lnTo>
                  <a:lnTo>
                    <a:pt x="186" y="111"/>
                  </a:lnTo>
                  <a:lnTo>
                    <a:pt x="149" y="143"/>
                  </a:lnTo>
                  <a:lnTo>
                    <a:pt x="115" y="178"/>
                  </a:lnTo>
                  <a:lnTo>
                    <a:pt x="87" y="214"/>
                  </a:lnTo>
                  <a:lnTo>
                    <a:pt x="60" y="255"/>
                  </a:lnTo>
                  <a:lnTo>
                    <a:pt x="40" y="297"/>
                  </a:lnTo>
                  <a:lnTo>
                    <a:pt x="30" y="319"/>
                  </a:lnTo>
                  <a:lnTo>
                    <a:pt x="22" y="344"/>
                  </a:lnTo>
                  <a:lnTo>
                    <a:pt x="16" y="366"/>
                  </a:lnTo>
                  <a:lnTo>
                    <a:pt x="10" y="390"/>
                  </a:lnTo>
                  <a:lnTo>
                    <a:pt x="6" y="414"/>
                  </a:lnTo>
                  <a:lnTo>
                    <a:pt x="2" y="439"/>
                  </a:lnTo>
                  <a:lnTo>
                    <a:pt x="0" y="463"/>
                  </a:lnTo>
                  <a:lnTo>
                    <a:pt x="0" y="487"/>
                  </a:lnTo>
                  <a:lnTo>
                    <a:pt x="0" y="487"/>
                  </a:lnTo>
                  <a:lnTo>
                    <a:pt x="2" y="536"/>
                  </a:lnTo>
                  <a:lnTo>
                    <a:pt x="8" y="582"/>
                  </a:lnTo>
                  <a:lnTo>
                    <a:pt x="20" y="627"/>
                  </a:lnTo>
                  <a:lnTo>
                    <a:pt x="36" y="669"/>
                  </a:lnTo>
                  <a:lnTo>
                    <a:pt x="36" y="669"/>
                  </a:lnTo>
                  <a:lnTo>
                    <a:pt x="48" y="698"/>
                  </a:lnTo>
                  <a:lnTo>
                    <a:pt x="62" y="726"/>
                  </a:lnTo>
                  <a:lnTo>
                    <a:pt x="62" y="726"/>
                  </a:lnTo>
                  <a:lnTo>
                    <a:pt x="194" y="995"/>
                  </a:lnTo>
                  <a:lnTo>
                    <a:pt x="194" y="995"/>
                  </a:lnTo>
                  <a:lnTo>
                    <a:pt x="206" y="1036"/>
                  </a:lnTo>
                  <a:lnTo>
                    <a:pt x="216" y="1070"/>
                  </a:lnTo>
                  <a:lnTo>
                    <a:pt x="218" y="1086"/>
                  </a:lnTo>
                  <a:lnTo>
                    <a:pt x="220" y="1099"/>
                  </a:lnTo>
                  <a:lnTo>
                    <a:pt x="220" y="1099"/>
                  </a:lnTo>
                  <a:lnTo>
                    <a:pt x="220" y="1123"/>
                  </a:lnTo>
                  <a:lnTo>
                    <a:pt x="222" y="1151"/>
                  </a:lnTo>
                  <a:lnTo>
                    <a:pt x="226" y="1177"/>
                  </a:lnTo>
                  <a:lnTo>
                    <a:pt x="230" y="1188"/>
                  </a:lnTo>
                  <a:lnTo>
                    <a:pt x="234" y="1198"/>
                  </a:lnTo>
                  <a:lnTo>
                    <a:pt x="234" y="1198"/>
                  </a:lnTo>
                  <a:lnTo>
                    <a:pt x="242" y="1212"/>
                  </a:lnTo>
                  <a:lnTo>
                    <a:pt x="257" y="1230"/>
                  </a:lnTo>
                  <a:lnTo>
                    <a:pt x="269" y="1242"/>
                  </a:lnTo>
                  <a:lnTo>
                    <a:pt x="281" y="1252"/>
                  </a:lnTo>
                  <a:lnTo>
                    <a:pt x="295" y="1262"/>
                  </a:lnTo>
                  <a:lnTo>
                    <a:pt x="311" y="1273"/>
                  </a:lnTo>
                  <a:lnTo>
                    <a:pt x="506" y="1273"/>
                  </a:lnTo>
                  <a:lnTo>
                    <a:pt x="700" y="1273"/>
                  </a:lnTo>
                  <a:lnTo>
                    <a:pt x="700" y="1273"/>
                  </a:lnTo>
                  <a:lnTo>
                    <a:pt x="718" y="1262"/>
                  </a:lnTo>
                  <a:lnTo>
                    <a:pt x="732" y="1252"/>
                  </a:lnTo>
                  <a:lnTo>
                    <a:pt x="744" y="1242"/>
                  </a:lnTo>
                  <a:lnTo>
                    <a:pt x="757" y="1230"/>
                  </a:lnTo>
                  <a:lnTo>
                    <a:pt x="771" y="1212"/>
                  </a:lnTo>
                  <a:lnTo>
                    <a:pt x="779" y="1198"/>
                  </a:lnTo>
                  <a:lnTo>
                    <a:pt x="779" y="1198"/>
                  </a:lnTo>
                  <a:lnTo>
                    <a:pt x="783" y="1188"/>
                  </a:lnTo>
                  <a:lnTo>
                    <a:pt x="787" y="1177"/>
                  </a:lnTo>
                  <a:lnTo>
                    <a:pt x="791" y="1151"/>
                  </a:lnTo>
                  <a:lnTo>
                    <a:pt x="793" y="1123"/>
                  </a:lnTo>
                  <a:lnTo>
                    <a:pt x="793" y="1099"/>
                  </a:lnTo>
                  <a:lnTo>
                    <a:pt x="793" y="1099"/>
                  </a:lnTo>
                  <a:lnTo>
                    <a:pt x="795" y="1086"/>
                  </a:lnTo>
                  <a:lnTo>
                    <a:pt x="797" y="1070"/>
                  </a:lnTo>
                  <a:lnTo>
                    <a:pt x="807" y="1036"/>
                  </a:lnTo>
                  <a:lnTo>
                    <a:pt x="819" y="995"/>
                  </a:lnTo>
                  <a:lnTo>
                    <a:pt x="819" y="995"/>
                  </a:lnTo>
                  <a:lnTo>
                    <a:pt x="951" y="726"/>
                  </a:lnTo>
                  <a:lnTo>
                    <a:pt x="951" y="726"/>
                  </a:lnTo>
                  <a:lnTo>
                    <a:pt x="965" y="698"/>
                  </a:lnTo>
                  <a:lnTo>
                    <a:pt x="977" y="669"/>
                  </a:lnTo>
                  <a:lnTo>
                    <a:pt x="977" y="669"/>
                  </a:lnTo>
                  <a:lnTo>
                    <a:pt x="993" y="627"/>
                  </a:lnTo>
                  <a:lnTo>
                    <a:pt x="1005" y="582"/>
                  </a:lnTo>
                  <a:lnTo>
                    <a:pt x="1012" y="536"/>
                  </a:lnTo>
                  <a:lnTo>
                    <a:pt x="1014" y="487"/>
                  </a:lnTo>
                  <a:lnTo>
                    <a:pt x="1014" y="487"/>
                  </a:lnTo>
                  <a:lnTo>
                    <a:pt x="1014" y="463"/>
                  </a:lnTo>
                  <a:lnTo>
                    <a:pt x="1012" y="439"/>
                  </a:lnTo>
                  <a:lnTo>
                    <a:pt x="1007" y="414"/>
                  </a:lnTo>
                  <a:lnTo>
                    <a:pt x="1003" y="390"/>
                  </a:lnTo>
                  <a:lnTo>
                    <a:pt x="997" y="366"/>
                  </a:lnTo>
                  <a:lnTo>
                    <a:pt x="991" y="344"/>
                  </a:lnTo>
                  <a:lnTo>
                    <a:pt x="983" y="319"/>
                  </a:lnTo>
                  <a:lnTo>
                    <a:pt x="973" y="297"/>
                  </a:lnTo>
                  <a:lnTo>
                    <a:pt x="953" y="255"/>
                  </a:lnTo>
                  <a:lnTo>
                    <a:pt x="927" y="214"/>
                  </a:lnTo>
                  <a:lnTo>
                    <a:pt x="896" y="178"/>
                  </a:lnTo>
                  <a:lnTo>
                    <a:pt x="864" y="143"/>
                  </a:lnTo>
                  <a:lnTo>
                    <a:pt x="827" y="111"/>
                  </a:lnTo>
                  <a:lnTo>
                    <a:pt x="789" y="83"/>
                  </a:lnTo>
                  <a:lnTo>
                    <a:pt x="746" y="58"/>
                  </a:lnTo>
                  <a:lnTo>
                    <a:pt x="702" y="38"/>
                  </a:lnTo>
                  <a:lnTo>
                    <a:pt x="657" y="22"/>
                  </a:lnTo>
                  <a:lnTo>
                    <a:pt x="609" y="10"/>
                  </a:lnTo>
                  <a:lnTo>
                    <a:pt x="582" y="6"/>
                  </a:lnTo>
                  <a:lnTo>
                    <a:pt x="558" y="2"/>
                  </a:lnTo>
                  <a:lnTo>
                    <a:pt x="532" y="0"/>
                  </a:lnTo>
                  <a:lnTo>
                    <a:pt x="50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231"/>
            <p:cNvSpPr>
              <a:spLocks noEditPoints="1"/>
            </p:cNvSpPr>
            <p:nvPr/>
          </p:nvSpPr>
          <p:spPr bwMode="auto">
            <a:xfrm>
              <a:off x="3775869" y="630238"/>
              <a:ext cx="1609725" cy="2020888"/>
            </a:xfrm>
            <a:custGeom>
              <a:avLst/>
              <a:gdLst>
                <a:gd name="T0" fmla="*/ 281 w 1014"/>
                <a:gd name="T1" fmla="*/ 1250 h 1273"/>
                <a:gd name="T2" fmla="*/ 234 w 1014"/>
                <a:gd name="T3" fmla="*/ 1198 h 1273"/>
                <a:gd name="T4" fmla="*/ 224 w 1014"/>
                <a:gd name="T5" fmla="*/ 1149 h 1273"/>
                <a:gd name="T6" fmla="*/ 220 w 1014"/>
                <a:gd name="T7" fmla="*/ 1084 h 1273"/>
                <a:gd name="T8" fmla="*/ 194 w 1014"/>
                <a:gd name="T9" fmla="*/ 993 h 1273"/>
                <a:gd name="T10" fmla="*/ 36 w 1014"/>
                <a:gd name="T11" fmla="*/ 669 h 1273"/>
                <a:gd name="T12" fmla="*/ 4 w 1014"/>
                <a:gd name="T13" fmla="*/ 536 h 1273"/>
                <a:gd name="T14" fmla="*/ 4 w 1014"/>
                <a:gd name="T15" fmla="*/ 439 h 1273"/>
                <a:gd name="T16" fmla="*/ 24 w 1014"/>
                <a:gd name="T17" fmla="*/ 344 h 1273"/>
                <a:gd name="T18" fmla="*/ 89 w 1014"/>
                <a:gd name="T19" fmla="*/ 216 h 1273"/>
                <a:gd name="T20" fmla="*/ 224 w 1014"/>
                <a:gd name="T21" fmla="*/ 85 h 1273"/>
                <a:gd name="T22" fmla="*/ 406 w 1014"/>
                <a:gd name="T23" fmla="*/ 10 h 1273"/>
                <a:gd name="T24" fmla="*/ 508 w 1014"/>
                <a:gd name="T25" fmla="*/ 2 h 1273"/>
                <a:gd name="T26" fmla="*/ 582 w 1014"/>
                <a:gd name="T27" fmla="*/ 6 h 1273"/>
                <a:gd name="T28" fmla="*/ 746 w 1014"/>
                <a:gd name="T29" fmla="*/ 60 h 1273"/>
                <a:gd name="T30" fmla="*/ 896 w 1014"/>
                <a:gd name="T31" fmla="*/ 178 h 1273"/>
                <a:gd name="T32" fmla="*/ 981 w 1014"/>
                <a:gd name="T33" fmla="*/ 321 h 1273"/>
                <a:gd name="T34" fmla="*/ 1007 w 1014"/>
                <a:gd name="T35" fmla="*/ 414 h 1273"/>
                <a:gd name="T36" fmla="*/ 1014 w 1014"/>
                <a:gd name="T37" fmla="*/ 487 h 1273"/>
                <a:gd name="T38" fmla="*/ 977 w 1014"/>
                <a:gd name="T39" fmla="*/ 669 h 1273"/>
                <a:gd name="T40" fmla="*/ 949 w 1014"/>
                <a:gd name="T41" fmla="*/ 726 h 1273"/>
                <a:gd name="T42" fmla="*/ 797 w 1014"/>
                <a:gd name="T43" fmla="*/ 1068 h 1273"/>
                <a:gd name="T44" fmla="*/ 793 w 1014"/>
                <a:gd name="T45" fmla="*/ 1123 h 1273"/>
                <a:gd name="T46" fmla="*/ 779 w 1014"/>
                <a:gd name="T47" fmla="*/ 1198 h 1273"/>
                <a:gd name="T48" fmla="*/ 744 w 1014"/>
                <a:gd name="T49" fmla="*/ 1240 h 1273"/>
                <a:gd name="T50" fmla="*/ 508 w 1014"/>
                <a:gd name="T51" fmla="*/ 1271 h 1273"/>
                <a:gd name="T52" fmla="*/ 481 w 1014"/>
                <a:gd name="T53" fmla="*/ 2 h 1273"/>
                <a:gd name="T54" fmla="*/ 358 w 1014"/>
                <a:gd name="T55" fmla="*/ 22 h 1273"/>
                <a:gd name="T56" fmla="*/ 186 w 1014"/>
                <a:gd name="T57" fmla="*/ 111 h 1273"/>
                <a:gd name="T58" fmla="*/ 62 w 1014"/>
                <a:gd name="T59" fmla="*/ 255 h 1273"/>
                <a:gd name="T60" fmla="*/ 16 w 1014"/>
                <a:gd name="T61" fmla="*/ 366 h 1273"/>
                <a:gd name="T62" fmla="*/ 2 w 1014"/>
                <a:gd name="T63" fmla="*/ 463 h 1273"/>
                <a:gd name="T64" fmla="*/ 10 w 1014"/>
                <a:gd name="T65" fmla="*/ 582 h 1273"/>
                <a:gd name="T66" fmla="*/ 48 w 1014"/>
                <a:gd name="T67" fmla="*/ 698 h 1273"/>
                <a:gd name="T68" fmla="*/ 194 w 1014"/>
                <a:gd name="T69" fmla="*/ 993 h 1273"/>
                <a:gd name="T70" fmla="*/ 220 w 1014"/>
                <a:gd name="T71" fmla="*/ 1099 h 1273"/>
                <a:gd name="T72" fmla="*/ 228 w 1014"/>
                <a:gd name="T73" fmla="*/ 1175 h 1273"/>
                <a:gd name="T74" fmla="*/ 242 w 1014"/>
                <a:gd name="T75" fmla="*/ 1212 h 1273"/>
                <a:gd name="T76" fmla="*/ 295 w 1014"/>
                <a:gd name="T77" fmla="*/ 1262 h 1273"/>
                <a:gd name="T78" fmla="*/ 700 w 1014"/>
                <a:gd name="T79" fmla="*/ 1273 h 1273"/>
                <a:gd name="T80" fmla="*/ 754 w 1014"/>
                <a:gd name="T81" fmla="*/ 1230 h 1273"/>
                <a:gd name="T82" fmla="*/ 783 w 1014"/>
                <a:gd name="T83" fmla="*/ 1188 h 1273"/>
                <a:gd name="T84" fmla="*/ 793 w 1014"/>
                <a:gd name="T85" fmla="*/ 1099 h 1273"/>
                <a:gd name="T86" fmla="*/ 807 w 1014"/>
                <a:gd name="T87" fmla="*/ 1036 h 1273"/>
                <a:gd name="T88" fmla="*/ 951 w 1014"/>
                <a:gd name="T89" fmla="*/ 726 h 1273"/>
                <a:gd name="T90" fmla="*/ 993 w 1014"/>
                <a:gd name="T91" fmla="*/ 627 h 1273"/>
                <a:gd name="T92" fmla="*/ 1014 w 1014"/>
                <a:gd name="T93" fmla="*/ 487 h 1273"/>
                <a:gd name="T94" fmla="*/ 1003 w 1014"/>
                <a:gd name="T95" fmla="*/ 390 h 1273"/>
                <a:gd name="T96" fmla="*/ 973 w 1014"/>
                <a:gd name="T97" fmla="*/ 299 h 1273"/>
                <a:gd name="T98" fmla="*/ 864 w 1014"/>
                <a:gd name="T99" fmla="*/ 143 h 1273"/>
                <a:gd name="T100" fmla="*/ 702 w 1014"/>
                <a:gd name="T101" fmla="*/ 38 h 1273"/>
                <a:gd name="T102" fmla="*/ 558 w 1014"/>
                <a:gd name="T103" fmla="*/ 2 h 1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014" h="1273">
                  <a:moveTo>
                    <a:pt x="313" y="1271"/>
                  </a:moveTo>
                  <a:lnTo>
                    <a:pt x="313" y="1271"/>
                  </a:lnTo>
                  <a:lnTo>
                    <a:pt x="295" y="1260"/>
                  </a:lnTo>
                  <a:lnTo>
                    <a:pt x="281" y="1250"/>
                  </a:lnTo>
                  <a:lnTo>
                    <a:pt x="269" y="1240"/>
                  </a:lnTo>
                  <a:lnTo>
                    <a:pt x="259" y="1230"/>
                  </a:lnTo>
                  <a:lnTo>
                    <a:pt x="242" y="1210"/>
                  </a:lnTo>
                  <a:lnTo>
                    <a:pt x="234" y="1198"/>
                  </a:lnTo>
                  <a:lnTo>
                    <a:pt x="234" y="1198"/>
                  </a:lnTo>
                  <a:lnTo>
                    <a:pt x="230" y="1188"/>
                  </a:lnTo>
                  <a:lnTo>
                    <a:pt x="228" y="1175"/>
                  </a:lnTo>
                  <a:lnTo>
                    <a:pt x="224" y="1149"/>
                  </a:lnTo>
                  <a:lnTo>
                    <a:pt x="220" y="1123"/>
                  </a:lnTo>
                  <a:lnTo>
                    <a:pt x="220" y="1097"/>
                  </a:lnTo>
                  <a:lnTo>
                    <a:pt x="220" y="1097"/>
                  </a:lnTo>
                  <a:lnTo>
                    <a:pt x="220" y="1084"/>
                  </a:lnTo>
                  <a:lnTo>
                    <a:pt x="216" y="1068"/>
                  </a:lnTo>
                  <a:lnTo>
                    <a:pt x="208" y="1034"/>
                  </a:lnTo>
                  <a:lnTo>
                    <a:pt x="194" y="993"/>
                  </a:lnTo>
                  <a:lnTo>
                    <a:pt x="194" y="993"/>
                  </a:lnTo>
                  <a:lnTo>
                    <a:pt x="64" y="726"/>
                  </a:lnTo>
                  <a:lnTo>
                    <a:pt x="64" y="726"/>
                  </a:lnTo>
                  <a:lnTo>
                    <a:pt x="48" y="698"/>
                  </a:lnTo>
                  <a:lnTo>
                    <a:pt x="36" y="669"/>
                  </a:lnTo>
                  <a:lnTo>
                    <a:pt x="36" y="669"/>
                  </a:lnTo>
                  <a:lnTo>
                    <a:pt x="22" y="627"/>
                  </a:lnTo>
                  <a:lnTo>
                    <a:pt x="10" y="582"/>
                  </a:lnTo>
                  <a:lnTo>
                    <a:pt x="4" y="536"/>
                  </a:lnTo>
                  <a:lnTo>
                    <a:pt x="2" y="487"/>
                  </a:lnTo>
                  <a:lnTo>
                    <a:pt x="2" y="487"/>
                  </a:lnTo>
                  <a:lnTo>
                    <a:pt x="2" y="463"/>
                  </a:lnTo>
                  <a:lnTo>
                    <a:pt x="4" y="439"/>
                  </a:lnTo>
                  <a:lnTo>
                    <a:pt x="6" y="414"/>
                  </a:lnTo>
                  <a:lnTo>
                    <a:pt x="12" y="390"/>
                  </a:lnTo>
                  <a:lnTo>
                    <a:pt x="16" y="366"/>
                  </a:lnTo>
                  <a:lnTo>
                    <a:pt x="24" y="344"/>
                  </a:lnTo>
                  <a:lnTo>
                    <a:pt x="32" y="321"/>
                  </a:lnTo>
                  <a:lnTo>
                    <a:pt x="40" y="299"/>
                  </a:lnTo>
                  <a:lnTo>
                    <a:pt x="62" y="257"/>
                  </a:lnTo>
                  <a:lnTo>
                    <a:pt x="89" y="216"/>
                  </a:lnTo>
                  <a:lnTo>
                    <a:pt x="117" y="178"/>
                  </a:lnTo>
                  <a:lnTo>
                    <a:pt x="149" y="143"/>
                  </a:lnTo>
                  <a:lnTo>
                    <a:pt x="186" y="113"/>
                  </a:lnTo>
                  <a:lnTo>
                    <a:pt x="224" y="85"/>
                  </a:lnTo>
                  <a:lnTo>
                    <a:pt x="267" y="60"/>
                  </a:lnTo>
                  <a:lnTo>
                    <a:pt x="311" y="38"/>
                  </a:lnTo>
                  <a:lnTo>
                    <a:pt x="358" y="22"/>
                  </a:lnTo>
                  <a:lnTo>
                    <a:pt x="406" y="10"/>
                  </a:lnTo>
                  <a:lnTo>
                    <a:pt x="431" y="6"/>
                  </a:lnTo>
                  <a:lnTo>
                    <a:pt x="455" y="4"/>
                  </a:lnTo>
                  <a:lnTo>
                    <a:pt x="481" y="2"/>
                  </a:lnTo>
                  <a:lnTo>
                    <a:pt x="508" y="2"/>
                  </a:lnTo>
                  <a:lnTo>
                    <a:pt x="508" y="2"/>
                  </a:lnTo>
                  <a:lnTo>
                    <a:pt x="532" y="2"/>
                  </a:lnTo>
                  <a:lnTo>
                    <a:pt x="558" y="4"/>
                  </a:lnTo>
                  <a:lnTo>
                    <a:pt x="582" y="6"/>
                  </a:lnTo>
                  <a:lnTo>
                    <a:pt x="609" y="10"/>
                  </a:lnTo>
                  <a:lnTo>
                    <a:pt x="655" y="22"/>
                  </a:lnTo>
                  <a:lnTo>
                    <a:pt x="702" y="38"/>
                  </a:lnTo>
                  <a:lnTo>
                    <a:pt x="746" y="60"/>
                  </a:lnTo>
                  <a:lnTo>
                    <a:pt x="789" y="85"/>
                  </a:lnTo>
                  <a:lnTo>
                    <a:pt x="827" y="113"/>
                  </a:lnTo>
                  <a:lnTo>
                    <a:pt x="864" y="143"/>
                  </a:lnTo>
                  <a:lnTo>
                    <a:pt x="896" y="178"/>
                  </a:lnTo>
                  <a:lnTo>
                    <a:pt x="927" y="216"/>
                  </a:lnTo>
                  <a:lnTo>
                    <a:pt x="951" y="257"/>
                  </a:lnTo>
                  <a:lnTo>
                    <a:pt x="973" y="299"/>
                  </a:lnTo>
                  <a:lnTo>
                    <a:pt x="981" y="321"/>
                  </a:lnTo>
                  <a:lnTo>
                    <a:pt x="989" y="344"/>
                  </a:lnTo>
                  <a:lnTo>
                    <a:pt x="997" y="366"/>
                  </a:lnTo>
                  <a:lnTo>
                    <a:pt x="1001" y="390"/>
                  </a:lnTo>
                  <a:lnTo>
                    <a:pt x="1007" y="414"/>
                  </a:lnTo>
                  <a:lnTo>
                    <a:pt x="1009" y="439"/>
                  </a:lnTo>
                  <a:lnTo>
                    <a:pt x="1012" y="463"/>
                  </a:lnTo>
                  <a:lnTo>
                    <a:pt x="1014" y="487"/>
                  </a:lnTo>
                  <a:lnTo>
                    <a:pt x="1014" y="487"/>
                  </a:lnTo>
                  <a:lnTo>
                    <a:pt x="1009" y="536"/>
                  </a:lnTo>
                  <a:lnTo>
                    <a:pt x="1003" y="582"/>
                  </a:lnTo>
                  <a:lnTo>
                    <a:pt x="991" y="627"/>
                  </a:lnTo>
                  <a:lnTo>
                    <a:pt x="977" y="669"/>
                  </a:lnTo>
                  <a:lnTo>
                    <a:pt x="977" y="669"/>
                  </a:lnTo>
                  <a:lnTo>
                    <a:pt x="965" y="698"/>
                  </a:lnTo>
                  <a:lnTo>
                    <a:pt x="949" y="726"/>
                  </a:lnTo>
                  <a:lnTo>
                    <a:pt x="949" y="726"/>
                  </a:lnTo>
                  <a:lnTo>
                    <a:pt x="819" y="993"/>
                  </a:lnTo>
                  <a:lnTo>
                    <a:pt x="819" y="993"/>
                  </a:lnTo>
                  <a:lnTo>
                    <a:pt x="805" y="1034"/>
                  </a:lnTo>
                  <a:lnTo>
                    <a:pt x="797" y="1068"/>
                  </a:lnTo>
                  <a:lnTo>
                    <a:pt x="793" y="1084"/>
                  </a:lnTo>
                  <a:lnTo>
                    <a:pt x="793" y="1097"/>
                  </a:lnTo>
                  <a:lnTo>
                    <a:pt x="793" y="1097"/>
                  </a:lnTo>
                  <a:lnTo>
                    <a:pt x="793" y="1123"/>
                  </a:lnTo>
                  <a:lnTo>
                    <a:pt x="791" y="1149"/>
                  </a:lnTo>
                  <a:lnTo>
                    <a:pt x="785" y="1175"/>
                  </a:lnTo>
                  <a:lnTo>
                    <a:pt x="783" y="1188"/>
                  </a:lnTo>
                  <a:lnTo>
                    <a:pt x="779" y="1198"/>
                  </a:lnTo>
                  <a:lnTo>
                    <a:pt x="779" y="1198"/>
                  </a:lnTo>
                  <a:lnTo>
                    <a:pt x="771" y="1210"/>
                  </a:lnTo>
                  <a:lnTo>
                    <a:pt x="754" y="1230"/>
                  </a:lnTo>
                  <a:lnTo>
                    <a:pt x="744" y="1240"/>
                  </a:lnTo>
                  <a:lnTo>
                    <a:pt x="732" y="1250"/>
                  </a:lnTo>
                  <a:lnTo>
                    <a:pt x="718" y="1260"/>
                  </a:lnTo>
                  <a:lnTo>
                    <a:pt x="700" y="1271"/>
                  </a:lnTo>
                  <a:lnTo>
                    <a:pt x="508" y="1271"/>
                  </a:lnTo>
                  <a:lnTo>
                    <a:pt x="313" y="1271"/>
                  </a:lnTo>
                  <a:close/>
                  <a:moveTo>
                    <a:pt x="508" y="0"/>
                  </a:moveTo>
                  <a:lnTo>
                    <a:pt x="508" y="0"/>
                  </a:lnTo>
                  <a:lnTo>
                    <a:pt x="481" y="2"/>
                  </a:lnTo>
                  <a:lnTo>
                    <a:pt x="455" y="2"/>
                  </a:lnTo>
                  <a:lnTo>
                    <a:pt x="431" y="6"/>
                  </a:lnTo>
                  <a:lnTo>
                    <a:pt x="404" y="10"/>
                  </a:lnTo>
                  <a:lnTo>
                    <a:pt x="358" y="22"/>
                  </a:lnTo>
                  <a:lnTo>
                    <a:pt x="311" y="38"/>
                  </a:lnTo>
                  <a:lnTo>
                    <a:pt x="267" y="58"/>
                  </a:lnTo>
                  <a:lnTo>
                    <a:pt x="224" y="83"/>
                  </a:lnTo>
                  <a:lnTo>
                    <a:pt x="186" y="111"/>
                  </a:lnTo>
                  <a:lnTo>
                    <a:pt x="149" y="143"/>
                  </a:lnTo>
                  <a:lnTo>
                    <a:pt x="117" y="178"/>
                  </a:lnTo>
                  <a:lnTo>
                    <a:pt x="87" y="216"/>
                  </a:lnTo>
                  <a:lnTo>
                    <a:pt x="62" y="255"/>
                  </a:lnTo>
                  <a:lnTo>
                    <a:pt x="40" y="299"/>
                  </a:lnTo>
                  <a:lnTo>
                    <a:pt x="32" y="321"/>
                  </a:lnTo>
                  <a:lnTo>
                    <a:pt x="24" y="344"/>
                  </a:lnTo>
                  <a:lnTo>
                    <a:pt x="16" y="366"/>
                  </a:lnTo>
                  <a:lnTo>
                    <a:pt x="10" y="390"/>
                  </a:lnTo>
                  <a:lnTo>
                    <a:pt x="6" y="414"/>
                  </a:lnTo>
                  <a:lnTo>
                    <a:pt x="4" y="439"/>
                  </a:lnTo>
                  <a:lnTo>
                    <a:pt x="2" y="463"/>
                  </a:lnTo>
                  <a:lnTo>
                    <a:pt x="0" y="487"/>
                  </a:lnTo>
                  <a:lnTo>
                    <a:pt x="0" y="487"/>
                  </a:lnTo>
                  <a:lnTo>
                    <a:pt x="2" y="536"/>
                  </a:lnTo>
                  <a:lnTo>
                    <a:pt x="10" y="582"/>
                  </a:lnTo>
                  <a:lnTo>
                    <a:pt x="20" y="627"/>
                  </a:lnTo>
                  <a:lnTo>
                    <a:pt x="36" y="669"/>
                  </a:lnTo>
                  <a:lnTo>
                    <a:pt x="36" y="669"/>
                  </a:lnTo>
                  <a:lnTo>
                    <a:pt x="48" y="698"/>
                  </a:lnTo>
                  <a:lnTo>
                    <a:pt x="62" y="726"/>
                  </a:lnTo>
                  <a:lnTo>
                    <a:pt x="62" y="726"/>
                  </a:lnTo>
                  <a:lnTo>
                    <a:pt x="194" y="993"/>
                  </a:lnTo>
                  <a:lnTo>
                    <a:pt x="194" y="993"/>
                  </a:lnTo>
                  <a:lnTo>
                    <a:pt x="206" y="1036"/>
                  </a:lnTo>
                  <a:lnTo>
                    <a:pt x="216" y="1070"/>
                  </a:lnTo>
                  <a:lnTo>
                    <a:pt x="218" y="1084"/>
                  </a:lnTo>
                  <a:lnTo>
                    <a:pt x="220" y="1099"/>
                  </a:lnTo>
                  <a:lnTo>
                    <a:pt x="220" y="1099"/>
                  </a:lnTo>
                  <a:lnTo>
                    <a:pt x="220" y="1123"/>
                  </a:lnTo>
                  <a:lnTo>
                    <a:pt x="222" y="1149"/>
                  </a:lnTo>
                  <a:lnTo>
                    <a:pt x="228" y="1175"/>
                  </a:lnTo>
                  <a:lnTo>
                    <a:pt x="230" y="1188"/>
                  </a:lnTo>
                  <a:lnTo>
                    <a:pt x="234" y="1198"/>
                  </a:lnTo>
                  <a:lnTo>
                    <a:pt x="234" y="1198"/>
                  </a:lnTo>
                  <a:lnTo>
                    <a:pt x="242" y="1212"/>
                  </a:lnTo>
                  <a:lnTo>
                    <a:pt x="259" y="1230"/>
                  </a:lnTo>
                  <a:lnTo>
                    <a:pt x="269" y="1240"/>
                  </a:lnTo>
                  <a:lnTo>
                    <a:pt x="281" y="1250"/>
                  </a:lnTo>
                  <a:lnTo>
                    <a:pt x="295" y="1262"/>
                  </a:lnTo>
                  <a:lnTo>
                    <a:pt x="313" y="1273"/>
                  </a:lnTo>
                  <a:lnTo>
                    <a:pt x="508" y="1273"/>
                  </a:lnTo>
                  <a:lnTo>
                    <a:pt x="700" y="1273"/>
                  </a:lnTo>
                  <a:lnTo>
                    <a:pt x="700" y="1273"/>
                  </a:lnTo>
                  <a:lnTo>
                    <a:pt x="718" y="1262"/>
                  </a:lnTo>
                  <a:lnTo>
                    <a:pt x="732" y="1250"/>
                  </a:lnTo>
                  <a:lnTo>
                    <a:pt x="744" y="1240"/>
                  </a:lnTo>
                  <a:lnTo>
                    <a:pt x="754" y="1230"/>
                  </a:lnTo>
                  <a:lnTo>
                    <a:pt x="771" y="1212"/>
                  </a:lnTo>
                  <a:lnTo>
                    <a:pt x="779" y="1198"/>
                  </a:lnTo>
                  <a:lnTo>
                    <a:pt x="779" y="1198"/>
                  </a:lnTo>
                  <a:lnTo>
                    <a:pt x="783" y="1188"/>
                  </a:lnTo>
                  <a:lnTo>
                    <a:pt x="785" y="1175"/>
                  </a:lnTo>
                  <a:lnTo>
                    <a:pt x="791" y="1149"/>
                  </a:lnTo>
                  <a:lnTo>
                    <a:pt x="793" y="1123"/>
                  </a:lnTo>
                  <a:lnTo>
                    <a:pt x="793" y="1099"/>
                  </a:lnTo>
                  <a:lnTo>
                    <a:pt x="793" y="1099"/>
                  </a:lnTo>
                  <a:lnTo>
                    <a:pt x="795" y="1084"/>
                  </a:lnTo>
                  <a:lnTo>
                    <a:pt x="797" y="1070"/>
                  </a:lnTo>
                  <a:lnTo>
                    <a:pt x="807" y="1036"/>
                  </a:lnTo>
                  <a:lnTo>
                    <a:pt x="819" y="993"/>
                  </a:lnTo>
                  <a:lnTo>
                    <a:pt x="819" y="993"/>
                  </a:lnTo>
                  <a:lnTo>
                    <a:pt x="951" y="726"/>
                  </a:lnTo>
                  <a:lnTo>
                    <a:pt x="951" y="726"/>
                  </a:lnTo>
                  <a:lnTo>
                    <a:pt x="965" y="698"/>
                  </a:lnTo>
                  <a:lnTo>
                    <a:pt x="977" y="669"/>
                  </a:lnTo>
                  <a:lnTo>
                    <a:pt x="977" y="669"/>
                  </a:lnTo>
                  <a:lnTo>
                    <a:pt x="993" y="627"/>
                  </a:lnTo>
                  <a:lnTo>
                    <a:pt x="1003" y="582"/>
                  </a:lnTo>
                  <a:lnTo>
                    <a:pt x="1012" y="536"/>
                  </a:lnTo>
                  <a:lnTo>
                    <a:pt x="1014" y="487"/>
                  </a:lnTo>
                  <a:lnTo>
                    <a:pt x="1014" y="487"/>
                  </a:lnTo>
                  <a:lnTo>
                    <a:pt x="1012" y="463"/>
                  </a:lnTo>
                  <a:lnTo>
                    <a:pt x="1009" y="439"/>
                  </a:lnTo>
                  <a:lnTo>
                    <a:pt x="1007" y="414"/>
                  </a:lnTo>
                  <a:lnTo>
                    <a:pt x="1003" y="390"/>
                  </a:lnTo>
                  <a:lnTo>
                    <a:pt x="997" y="366"/>
                  </a:lnTo>
                  <a:lnTo>
                    <a:pt x="989" y="344"/>
                  </a:lnTo>
                  <a:lnTo>
                    <a:pt x="981" y="321"/>
                  </a:lnTo>
                  <a:lnTo>
                    <a:pt x="973" y="299"/>
                  </a:lnTo>
                  <a:lnTo>
                    <a:pt x="951" y="255"/>
                  </a:lnTo>
                  <a:lnTo>
                    <a:pt x="927" y="216"/>
                  </a:lnTo>
                  <a:lnTo>
                    <a:pt x="896" y="178"/>
                  </a:lnTo>
                  <a:lnTo>
                    <a:pt x="864" y="143"/>
                  </a:lnTo>
                  <a:lnTo>
                    <a:pt x="827" y="111"/>
                  </a:lnTo>
                  <a:lnTo>
                    <a:pt x="789" y="83"/>
                  </a:lnTo>
                  <a:lnTo>
                    <a:pt x="746" y="58"/>
                  </a:lnTo>
                  <a:lnTo>
                    <a:pt x="702" y="38"/>
                  </a:lnTo>
                  <a:lnTo>
                    <a:pt x="655" y="22"/>
                  </a:lnTo>
                  <a:lnTo>
                    <a:pt x="609" y="10"/>
                  </a:lnTo>
                  <a:lnTo>
                    <a:pt x="582" y="6"/>
                  </a:lnTo>
                  <a:lnTo>
                    <a:pt x="558" y="2"/>
                  </a:lnTo>
                  <a:lnTo>
                    <a:pt x="532" y="2"/>
                  </a:lnTo>
                  <a:lnTo>
                    <a:pt x="508" y="0"/>
                  </a:ln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232"/>
            <p:cNvSpPr>
              <a:spLocks/>
            </p:cNvSpPr>
            <p:nvPr/>
          </p:nvSpPr>
          <p:spPr bwMode="auto">
            <a:xfrm>
              <a:off x="3779044" y="633413"/>
              <a:ext cx="1606550" cy="2014538"/>
            </a:xfrm>
            <a:custGeom>
              <a:avLst/>
              <a:gdLst>
                <a:gd name="T0" fmla="*/ 311 w 1012"/>
                <a:gd name="T1" fmla="*/ 1269 h 1269"/>
                <a:gd name="T2" fmla="*/ 279 w 1012"/>
                <a:gd name="T3" fmla="*/ 1248 h 1269"/>
                <a:gd name="T4" fmla="*/ 257 w 1012"/>
                <a:gd name="T5" fmla="*/ 1228 h 1269"/>
                <a:gd name="T6" fmla="*/ 232 w 1012"/>
                <a:gd name="T7" fmla="*/ 1196 h 1269"/>
                <a:gd name="T8" fmla="*/ 228 w 1012"/>
                <a:gd name="T9" fmla="*/ 1186 h 1269"/>
                <a:gd name="T10" fmla="*/ 222 w 1012"/>
                <a:gd name="T11" fmla="*/ 1147 h 1269"/>
                <a:gd name="T12" fmla="*/ 218 w 1012"/>
                <a:gd name="T13" fmla="*/ 1095 h 1269"/>
                <a:gd name="T14" fmla="*/ 218 w 1012"/>
                <a:gd name="T15" fmla="*/ 1082 h 1269"/>
                <a:gd name="T16" fmla="*/ 206 w 1012"/>
                <a:gd name="T17" fmla="*/ 1032 h 1269"/>
                <a:gd name="T18" fmla="*/ 192 w 1012"/>
                <a:gd name="T19" fmla="*/ 991 h 1269"/>
                <a:gd name="T20" fmla="*/ 62 w 1012"/>
                <a:gd name="T21" fmla="*/ 724 h 1269"/>
                <a:gd name="T22" fmla="*/ 34 w 1012"/>
                <a:gd name="T23" fmla="*/ 667 h 1269"/>
                <a:gd name="T24" fmla="*/ 20 w 1012"/>
                <a:gd name="T25" fmla="*/ 625 h 1269"/>
                <a:gd name="T26" fmla="*/ 2 w 1012"/>
                <a:gd name="T27" fmla="*/ 534 h 1269"/>
                <a:gd name="T28" fmla="*/ 0 w 1012"/>
                <a:gd name="T29" fmla="*/ 485 h 1269"/>
                <a:gd name="T30" fmla="*/ 2 w 1012"/>
                <a:gd name="T31" fmla="*/ 437 h 1269"/>
                <a:gd name="T32" fmla="*/ 10 w 1012"/>
                <a:gd name="T33" fmla="*/ 388 h 1269"/>
                <a:gd name="T34" fmla="*/ 22 w 1012"/>
                <a:gd name="T35" fmla="*/ 342 h 1269"/>
                <a:gd name="T36" fmla="*/ 38 w 1012"/>
                <a:gd name="T37" fmla="*/ 297 h 1269"/>
                <a:gd name="T38" fmla="*/ 87 w 1012"/>
                <a:gd name="T39" fmla="*/ 214 h 1269"/>
                <a:gd name="T40" fmla="*/ 147 w 1012"/>
                <a:gd name="T41" fmla="*/ 141 h 1269"/>
                <a:gd name="T42" fmla="*/ 222 w 1012"/>
                <a:gd name="T43" fmla="*/ 83 h 1269"/>
                <a:gd name="T44" fmla="*/ 309 w 1012"/>
                <a:gd name="T45" fmla="*/ 36 h 1269"/>
                <a:gd name="T46" fmla="*/ 404 w 1012"/>
                <a:gd name="T47" fmla="*/ 8 h 1269"/>
                <a:gd name="T48" fmla="*/ 453 w 1012"/>
                <a:gd name="T49" fmla="*/ 2 h 1269"/>
                <a:gd name="T50" fmla="*/ 506 w 1012"/>
                <a:gd name="T51" fmla="*/ 0 h 1269"/>
                <a:gd name="T52" fmla="*/ 530 w 1012"/>
                <a:gd name="T53" fmla="*/ 0 h 1269"/>
                <a:gd name="T54" fmla="*/ 580 w 1012"/>
                <a:gd name="T55" fmla="*/ 4 h 1269"/>
                <a:gd name="T56" fmla="*/ 653 w 1012"/>
                <a:gd name="T57" fmla="*/ 20 h 1269"/>
                <a:gd name="T58" fmla="*/ 744 w 1012"/>
                <a:gd name="T59" fmla="*/ 58 h 1269"/>
                <a:gd name="T60" fmla="*/ 825 w 1012"/>
                <a:gd name="T61" fmla="*/ 111 h 1269"/>
                <a:gd name="T62" fmla="*/ 894 w 1012"/>
                <a:gd name="T63" fmla="*/ 176 h 1269"/>
                <a:gd name="T64" fmla="*/ 949 w 1012"/>
                <a:gd name="T65" fmla="*/ 255 h 1269"/>
                <a:gd name="T66" fmla="*/ 979 w 1012"/>
                <a:gd name="T67" fmla="*/ 319 h 1269"/>
                <a:gd name="T68" fmla="*/ 995 w 1012"/>
                <a:gd name="T69" fmla="*/ 364 h 1269"/>
                <a:gd name="T70" fmla="*/ 1005 w 1012"/>
                <a:gd name="T71" fmla="*/ 412 h 1269"/>
                <a:gd name="T72" fmla="*/ 1010 w 1012"/>
                <a:gd name="T73" fmla="*/ 461 h 1269"/>
                <a:gd name="T74" fmla="*/ 1012 w 1012"/>
                <a:gd name="T75" fmla="*/ 485 h 1269"/>
                <a:gd name="T76" fmla="*/ 1001 w 1012"/>
                <a:gd name="T77" fmla="*/ 580 h 1269"/>
                <a:gd name="T78" fmla="*/ 975 w 1012"/>
                <a:gd name="T79" fmla="*/ 667 h 1269"/>
                <a:gd name="T80" fmla="*/ 963 w 1012"/>
                <a:gd name="T81" fmla="*/ 696 h 1269"/>
                <a:gd name="T82" fmla="*/ 947 w 1012"/>
                <a:gd name="T83" fmla="*/ 724 h 1269"/>
                <a:gd name="T84" fmla="*/ 817 w 1012"/>
                <a:gd name="T85" fmla="*/ 991 h 1269"/>
                <a:gd name="T86" fmla="*/ 795 w 1012"/>
                <a:gd name="T87" fmla="*/ 1066 h 1269"/>
                <a:gd name="T88" fmla="*/ 791 w 1012"/>
                <a:gd name="T89" fmla="*/ 1095 h 1269"/>
                <a:gd name="T90" fmla="*/ 791 w 1012"/>
                <a:gd name="T91" fmla="*/ 1121 h 1269"/>
                <a:gd name="T92" fmla="*/ 783 w 1012"/>
                <a:gd name="T93" fmla="*/ 1173 h 1269"/>
                <a:gd name="T94" fmla="*/ 777 w 1012"/>
                <a:gd name="T95" fmla="*/ 1196 h 1269"/>
                <a:gd name="T96" fmla="*/ 769 w 1012"/>
                <a:gd name="T97" fmla="*/ 1208 h 1269"/>
                <a:gd name="T98" fmla="*/ 742 w 1012"/>
                <a:gd name="T99" fmla="*/ 1238 h 1269"/>
                <a:gd name="T100" fmla="*/ 716 w 1012"/>
                <a:gd name="T101" fmla="*/ 1258 h 1269"/>
                <a:gd name="T102" fmla="*/ 506 w 1012"/>
                <a:gd name="T103" fmla="*/ 1269 h 1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012" h="1269">
                  <a:moveTo>
                    <a:pt x="311" y="1269"/>
                  </a:moveTo>
                  <a:lnTo>
                    <a:pt x="311" y="1269"/>
                  </a:lnTo>
                  <a:lnTo>
                    <a:pt x="293" y="1258"/>
                  </a:lnTo>
                  <a:lnTo>
                    <a:pt x="279" y="1248"/>
                  </a:lnTo>
                  <a:lnTo>
                    <a:pt x="267" y="1238"/>
                  </a:lnTo>
                  <a:lnTo>
                    <a:pt x="257" y="1228"/>
                  </a:lnTo>
                  <a:lnTo>
                    <a:pt x="240" y="1208"/>
                  </a:lnTo>
                  <a:lnTo>
                    <a:pt x="232" y="1196"/>
                  </a:lnTo>
                  <a:lnTo>
                    <a:pt x="232" y="1196"/>
                  </a:lnTo>
                  <a:lnTo>
                    <a:pt x="228" y="1186"/>
                  </a:lnTo>
                  <a:lnTo>
                    <a:pt x="226" y="1173"/>
                  </a:lnTo>
                  <a:lnTo>
                    <a:pt x="222" y="1147"/>
                  </a:lnTo>
                  <a:lnTo>
                    <a:pt x="218" y="1121"/>
                  </a:lnTo>
                  <a:lnTo>
                    <a:pt x="218" y="1095"/>
                  </a:lnTo>
                  <a:lnTo>
                    <a:pt x="218" y="1095"/>
                  </a:lnTo>
                  <a:lnTo>
                    <a:pt x="218" y="1082"/>
                  </a:lnTo>
                  <a:lnTo>
                    <a:pt x="214" y="1066"/>
                  </a:lnTo>
                  <a:lnTo>
                    <a:pt x="206" y="1032"/>
                  </a:lnTo>
                  <a:lnTo>
                    <a:pt x="192" y="991"/>
                  </a:lnTo>
                  <a:lnTo>
                    <a:pt x="192" y="991"/>
                  </a:lnTo>
                  <a:lnTo>
                    <a:pt x="62" y="724"/>
                  </a:lnTo>
                  <a:lnTo>
                    <a:pt x="62" y="724"/>
                  </a:lnTo>
                  <a:lnTo>
                    <a:pt x="46" y="696"/>
                  </a:lnTo>
                  <a:lnTo>
                    <a:pt x="34" y="667"/>
                  </a:lnTo>
                  <a:lnTo>
                    <a:pt x="34" y="667"/>
                  </a:lnTo>
                  <a:lnTo>
                    <a:pt x="20" y="625"/>
                  </a:lnTo>
                  <a:lnTo>
                    <a:pt x="8" y="580"/>
                  </a:lnTo>
                  <a:lnTo>
                    <a:pt x="2" y="534"/>
                  </a:lnTo>
                  <a:lnTo>
                    <a:pt x="0" y="485"/>
                  </a:lnTo>
                  <a:lnTo>
                    <a:pt x="0" y="485"/>
                  </a:lnTo>
                  <a:lnTo>
                    <a:pt x="0" y="461"/>
                  </a:lnTo>
                  <a:lnTo>
                    <a:pt x="2" y="437"/>
                  </a:lnTo>
                  <a:lnTo>
                    <a:pt x="4" y="412"/>
                  </a:lnTo>
                  <a:lnTo>
                    <a:pt x="10" y="388"/>
                  </a:lnTo>
                  <a:lnTo>
                    <a:pt x="14" y="364"/>
                  </a:lnTo>
                  <a:lnTo>
                    <a:pt x="22" y="342"/>
                  </a:lnTo>
                  <a:lnTo>
                    <a:pt x="30" y="319"/>
                  </a:lnTo>
                  <a:lnTo>
                    <a:pt x="38" y="297"/>
                  </a:lnTo>
                  <a:lnTo>
                    <a:pt x="60" y="255"/>
                  </a:lnTo>
                  <a:lnTo>
                    <a:pt x="87" y="214"/>
                  </a:lnTo>
                  <a:lnTo>
                    <a:pt x="115" y="176"/>
                  </a:lnTo>
                  <a:lnTo>
                    <a:pt x="147" y="141"/>
                  </a:lnTo>
                  <a:lnTo>
                    <a:pt x="184" y="111"/>
                  </a:lnTo>
                  <a:lnTo>
                    <a:pt x="222" y="83"/>
                  </a:lnTo>
                  <a:lnTo>
                    <a:pt x="265" y="58"/>
                  </a:lnTo>
                  <a:lnTo>
                    <a:pt x="309" y="36"/>
                  </a:lnTo>
                  <a:lnTo>
                    <a:pt x="356" y="20"/>
                  </a:lnTo>
                  <a:lnTo>
                    <a:pt x="404" y="8"/>
                  </a:lnTo>
                  <a:lnTo>
                    <a:pt x="429" y="4"/>
                  </a:lnTo>
                  <a:lnTo>
                    <a:pt x="453" y="2"/>
                  </a:lnTo>
                  <a:lnTo>
                    <a:pt x="479" y="0"/>
                  </a:lnTo>
                  <a:lnTo>
                    <a:pt x="506" y="0"/>
                  </a:lnTo>
                  <a:lnTo>
                    <a:pt x="506" y="0"/>
                  </a:lnTo>
                  <a:lnTo>
                    <a:pt x="530" y="0"/>
                  </a:lnTo>
                  <a:lnTo>
                    <a:pt x="556" y="2"/>
                  </a:lnTo>
                  <a:lnTo>
                    <a:pt x="580" y="4"/>
                  </a:lnTo>
                  <a:lnTo>
                    <a:pt x="607" y="8"/>
                  </a:lnTo>
                  <a:lnTo>
                    <a:pt x="653" y="20"/>
                  </a:lnTo>
                  <a:lnTo>
                    <a:pt x="700" y="36"/>
                  </a:lnTo>
                  <a:lnTo>
                    <a:pt x="744" y="58"/>
                  </a:lnTo>
                  <a:lnTo>
                    <a:pt x="787" y="83"/>
                  </a:lnTo>
                  <a:lnTo>
                    <a:pt x="825" y="111"/>
                  </a:lnTo>
                  <a:lnTo>
                    <a:pt x="862" y="141"/>
                  </a:lnTo>
                  <a:lnTo>
                    <a:pt x="894" y="176"/>
                  </a:lnTo>
                  <a:lnTo>
                    <a:pt x="925" y="214"/>
                  </a:lnTo>
                  <a:lnTo>
                    <a:pt x="949" y="255"/>
                  </a:lnTo>
                  <a:lnTo>
                    <a:pt x="971" y="297"/>
                  </a:lnTo>
                  <a:lnTo>
                    <a:pt x="979" y="319"/>
                  </a:lnTo>
                  <a:lnTo>
                    <a:pt x="987" y="342"/>
                  </a:lnTo>
                  <a:lnTo>
                    <a:pt x="995" y="364"/>
                  </a:lnTo>
                  <a:lnTo>
                    <a:pt x="999" y="388"/>
                  </a:lnTo>
                  <a:lnTo>
                    <a:pt x="1005" y="412"/>
                  </a:lnTo>
                  <a:lnTo>
                    <a:pt x="1007" y="437"/>
                  </a:lnTo>
                  <a:lnTo>
                    <a:pt x="1010" y="461"/>
                  </a:lnTo>
                  <a:lnTo>
                    <a:pt x="1012" y="485"/>
                  </a:lnTo>
                  <a:lnTo>
                    <a:pt x="1012" y="485"/>
                  </a:lnTo>
                  <a:lnTo>
                    <a:pt x="1007" y="534"/>
                  </a:lnTo>
                  <a:lnTo>
                    <a:pt x="1001" y="580"/>
                  </a:lnTo>
                  <a:lnTo>
                    <a:pt x="989" y="625"/>
                  </a:lnTo>
                  <a:lnTo>
                    <a:pt x="975" y="667"/>
                  </a:lnTo>
                  <a:lnTo>
                    <a:pt x="975" y="667"/>
                  </a:lnTo>
                  <a:lnTo>
                    <a:pt x="963" y="696"/>
                  </a:lnTo>
                  <a:lnTo>
                    <a:pt x="947" y="724"/>
                  </a:lnTo>
                  <a:lnTo>
                    <a:pt x="947" y="724"/>
                  </a:lnTo>
                  <a:lnTo>
                    <a:pt x="817" y="991"/>
                  </a:lnTo>
                  <a:lnTo>
                    <a:pt x="817" y="991"/>
                  </a:lnTo>
                  <a:lnTo>
                    <a:pt x="803" y="1032"/>
                  </a:lnTo>
                  <a:lnTo>
                    <a:pt x="795" y="1066"/>
                  </a:lnTo>
                  <a:lnTo>
                    <a:pt x="791" y="1082"/>
                  </a:lnTo>
                  <a:lnTo>
                    <a:pt x="791" y="1095"/>
                  </a:lnTo>
                  <a:lnTo>
                    <a:pt x="791" y="1095"/>
                  </a:lnTo>
                  <a:lnTo>
                    <a:pt x="791" y="1121"/>
                  </a:lnTo>
                  <a:lnTo>
                    <a:pt x="789" y="1147"/>
                  </a:lnTo>
                  <a:lnTo>
                    <a:pt x="783" y="1173"/>
                  </a:lnTo>
                  <a:lnTo>
                    <a:pt x="781" y="1186"/>
                  </a:lnTo>
                  <a:lnTo>
                    <a:pt x="777" y="1196"/>
                  </a:lnTo>
                  <a:lnTo>
                    <a:pt x="777" y="1196"/>
                  </a:lnTo>
                  <a:lnTo>
                    <a:pt x="769" y="1208"/>
                  </a:lnTo>
                  <a:lnTo>
                    <a:pt x="752" y="1228"/>
                  </a:lnTo>
                  <a:lnTo>
                    <a:pt x="742" y="1238"/>
                  </a:lnTo>
                  <a:lnTo>
                    <a:pt x="730" y="1248"/>
                  </a:lnTo>
                  <a:lnTo>
                    <a:pt x="716" y="1258"/>
                  </a:lnTo>
                  <a:lnTo>
                    <a:pt x="698" y="1269"/>
                  </a:lnTo>
                  <a:lnTo>
                    <a:pt x="506" y="1269"/>
                  </a:lnTo>
                  <a:lnTo>
                    <a:pt x="311" y="1269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233"/>
            <p:cNvSpPr>
              <a:spLocks/>
            </p:cNvSpPr>
            <p:nvPr/>
          </p:nvSpPr>
          <p:spPr bwMode="auto">
            <a:xfrm>
              <a:off x="3775869" y="630238"/>
              <a:ext cx="1609725" cy="2020888"/>
            </a:xfrm>
            <a:custGeom>
              <a:avLst/>
              <a:gdLst>
                <a:gd name="T0" fmla="*/ 508 w 1014"/>
                <a:gd name="T1" fmla="*/ 0 h 1273"/>
                <a:gd name="T2" fmla="*/ 455 w 1014"/>
                <a:gd name="T3" fmla="*/ 2 h 1273"/>
                <a:gd name="T4" fmla="*/ 404 w 1014"/>
                <a:gd name="T5" fmla="*/ 10 h 1273"/>
                <a:gd name="T6" fmla="*/ 311 w 1014"/>
                <a:gd name="T7" fmla="*/ 38 h 1273"/>
                <a:gd name="T8" fmla="*/ 224 w 1014"/>
                <a:gd name="T9" fmla="*/ 83 h 1273"/>
                <a:gd name="T10" fmla="*/ 149 w 1014"/>
                <a:gd name="T11" fmla="*/ 143 h 1273"/>
                <a:gd name="T12" fmla="*/ 87 w 1014"/>
                <a:gd name="T13" fmla="*/ 216 h 1273"/>
                <a:gd name="T14" fmla="*/ 40 w 1014"/>
                <a:gd name="T15" fmla="*/ 299 h 1273"/>
                <a:gd name="T16" fmla="*/ 24 w 1014"/>
                <a:gd name="T17" fmla="*/ 344 h 1273"/>
                <a:gd name="T18" fmla="*/ 10 w 1014"/>
                <a:gd name="T19" fmla="*/ 390 h 1273"/>
                <a:gd name="T20" fmla="*/ 4 w 1014"/>
                <a:gd name="T21" fmla="*/ 439 h 1273"/>
                <a:gd name="T22" fmla="*/ 0 w 1014"/>
                <a:gd name="T23" fmla="*/ 487 h 1273"/>
                <a:gd name="T24" fmla="*/ 2 w 1014"/>
                <a:gd name="T25" fmla="*/ 536 h 1273"/>
                <a:gd name="T26" fmla="*/ 20 w 1014"/>
                <a:gd name="T27" fmla="*/ 627 h 1273"/>
                <a:gd name="T28" fmla="*/ 36 w 1014"/>
                <a:gd name="T29" fmla="*/ 669 h 1273"/>
                <a:gd name="T30" fmla="*/ 62 w 1014"/>
                <a:gd name="T31" fmla="*/ 726 h 1273"/>
                <a:gd name="T32" fmla="*/ 194 w 1014"/>
                <a:gd name="T33" fmla="*/ 993 h 1273"/>
                <a:gd name="T34" fmla="*/ 206 w 1014"/>
                <a:gd name="T35" fmla="*/ 1036 h 1273"/>
                <a:gd name="T36" fmla="*/ 218 w 1014"/>
                <a:gd name="T37" fmla="*/ 1084 h 1273"/>
                <a:gd name="T38" fmla="*/ 220 w 1014"/>
                <a:gd name="T39" fmla="*/ 1099 h 1273"/>
                <a:gd name="T40" fmla="*/ 222 w 1014"/>
                <a:gd name="T41" fmla="*/ 1149 h 1273"/>
                <a:gd name="T42" fmla="*/ 230 w 1014"/>
                <a:gd name="T43" fmla="*/ 1188 h 1273"/>
                <a:gd name="T44" fmla="*/ 234 w 1014"/>
                <a:gd name="T45" fmla="*/ 1198 h 1273"/>
                <a:gd name="T46" fmla="*/ 259 w 1014"/>
                <a:gd name="T47" fmla="*/ 1230 h 1273"/>
                <a:gd name="T48" fmla="*/ 281 w 1014"/>
                <a:gd name="T49" fmla="*/ 1250 h 1273"/>
                <a:gd name="T50" fmla="*/ 313 w 1014"/>
                <a:gd name="T51" fmla="*/ 1273 h 1273"/>
                <a:gd name="T52" fmla="*/ 700 w 1014"/>
                <a:gd name="T53" fmla="*/ 1273 h 1273"/>
                <a:gd name="T54" fmla="*/ 718 w 1014"/>
                <a:gd name="T55" fmla="*/ 1262 h 1273"/>
                <a:gd name="T56" fmla="*/ 744 w 1014"/>
                <a:gd name="T57" fmla="*/ 1240 h 1273"/>
                <a:gd name="T58" fmla="*/ 771 w 1014"/>
                <a:gd name="T59" fmla="*/ 1212 h 1273"/>
                <a:gd name="T60" fmla="*/ 779 w 1014"/>
                <a:gd name="T61" fmla="*/ 1198 h 1273"/>
                <a:gd name="T62" fmla="*/ 785 w 1014"/>
                <a:gd name="T63" fmla="*/ 1175 h 1273"/>
                <a:gd name="T64" fmla="*/ 793 w 1014"/>
                <a:gd name="T65" fmla="*/ 1123 h 1273"/>
                <a:gd name="T66" fmla="*/ 793 w 1014"/>
                <a:gd name="T67" fmla="*/ 1099 h 1273"/>
                <a:gd name="T68" fmla="*/ 797 w 1014"/>
                <a:gd name="T69" fmla="*/ 1070 h 1273"/>
                <a:gd name="T70" fmla="*/ 819 w 1014"/>
                <a:gd name="T71" fmla="*/ 993 h 1273"/>
                <a:gd name="T72" fmla="*/ 951 w 1014"/>
                <a:gd name="T73" fmla="*/ 726 h 1273"/>
                <a:gd name="T74" fmla="*/ 965 w 1014"/>
                <a:gd name="T75" fmla="*/ 698 h 1273"/>
                <a:gd name="T76" fmla="*/ 977 w 1014"/>
                <a:gd name="T77" fmla="*/ 669 h 1273"/>
                <a:gd name="T78" fmla="*/ 1003 w 1014"/>
                <a:gd name="T79" fmla="*/ 582 h 1273"/>
                <a:gd name="T80" fmla="*/ 1014 w 1014"/>
                <a:gd name="T81" fmla="*/ 487 h 1273"/>
                <a:gd name="T82" fmla="*/ 1012 w 1014"/>
                <a:gd name="T83" fmla="*/ 463 h 1273"/>
                <a:gd name="T84" fmla="*/ 1007 w 1014"/>
                <a:gd name="T85" fmla="*/ 414 h 1273"/>
                <a:gd name="T86" fmla="*/ 997 w 1014"/>
                <a:gd name="T87" fmla="*/ 366 h 1273"/>
                <a:gd name="T88" fmla="*/ 981 w 1014"/>
                <a:gd name="T89" fmla="*/ 321 h 1273"/>
                <a:gd name="T90" fmla="*/ 951 w 1014"/>
                <a:gd name="T91" fmla="*/ 255 h 1273"/>
                <a:gd name="T92" fmla="*/ 896 w 1014"/>
                <a:gd name="T93" fmla="*/ 178 h 1273"/>
                <a:gd name="T94" fmla="*/ 827 w 1014"/>
                <a:gd name="T95" fmla="*/ 111 h 1273"/>
                <a:gd name="T96" fmla="*/ 746 w 1014"/>
                <a:gd name="T97" fmla="*/ 58 h 1273"/>
                <a:gd name="T98" fmla="*/ 655 w 1014"/>
                <a:gd name="T99" fmla="*/ 22 h 1273"/>
                <a:gd name="T100" fmla="*/ 582 w 1014"/>
                <a:gd name="T101" fmla="*/ 6 h 1273"/>
                <a:gd name="T102" fmla="*/ 532 w 1014"/>
                <a:gd name="T103" fmla="*/ 2 h 1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014" h="1273">
                  <a:moveTo>
                    <a:pt x="508" y="0"/>
                  </a:moveTo>
                  <a:lnTo>
                    <a:pt x="508" y="0"/>
                  </a:lnTo>
                  <a:lnTo>
                    <a:pt x="481" y="2"/>
                  </a:lnTo>
                  <a:lnTo>
                    <a:pt x="455" y="2"/>
                  </a:lnTo>
                  <a:lnTo>
                    <a:pt x="431" y="6"/>
                  </a:lnTo>
                  <a:lnTo>
                    <a:pt x="404" y="10"/>
                  </a:lnTo>
                  <a:lnTo>
                    <a:pt x="358" y="22"/>
                  </a:lnTo>
                  <a:lnTo>
                    <a:pt x="311" y="38"/>
                  </a:lnTo>
                  <a:lnTo>
                    <a:pt x="267" y="58"/>
                  </a:lnTo>
                  <a:lnTo>
                    <a:pt x="224" y="83"/>
                  </a:lnTo>
                  <a:lnTo>
                    <a:pt x="186" y="111"/>
                  </a:lnTo>
                  <a:lnTo>
                    <a:pt x="149" y="143"/>
                  </a:lnTo>
                  <a:lnTo>
                    <a:pt x="117" y="178"/>
                  </a:lnTo>
                  <a:lnTo>
                    <a:pt x="87" y="216"/>
                  </a:lnTo>
                  <a:lnTo>
                    <a:pt x="62" y="255"/>
                  </a:lnTo>
                  <a:lnTo>
                    <a:pt x="40" y="299"/>
                  </a:lnTo>
                  <a:lnTo>
                    <a:pt x="32" y="321"/>
                  </a:lnTo>
                  <a:lnTo>
                    <a:pt x="24" y="344"/>
                  </a:lnTo>
                  <a:lnTo>
                    <a:pt x="16" y="366"/>
                  </a:lnTo>
                  <a:lnTo>
                    <a:pt x="10" y="390"/>
                  </a:lnTo>
                  <a:lnTo>
                    <a:pt x="6" y="414"/>
                  </a:lnTo>
                  <a:lnTo>
                    <a:pt x="4" y="439"/>
                  </a:lnTo>
                  <a:lnTo>
                    <a:pt x="2" y="463"/>
                  </a:lnTo>
                  <a:lnTo>
                    <a:pt x="0" y="487"/>
                  </a:lnTo>
                  <a:lnTo>
                    <a:pt x="0" y="487"/>
                  </a:lnTo>
                  <a:lnTo>
                    <a:pt x="2" y="536"/>
                  </a:lnTo>
                  <a:lnTo>
                    <a:pt x="10" y="582"/>
                  </a:lnTo>
                  <a:lnTo>
                    <a:pt x="20" y="627"/>
                  </a:lnTo>
                  <a:lnTo>
                    <a:pt x="36" y="669"/>
                  </a:lnTo>
                  <a:lnTo>
                    <a:pt x="36" y="669"/>
                  </a:lnTo>
                  <a:lnTo>
                    <a:pt x="48" y="698"/>
                  </a:lnTo>
                  <a:lnTo>
                    <a:pt x="62" y="726"/>
                  </a:lnTo>
                  <a:lnTo>
                    <a:pt x="62" y="726"/>
                  </a:lnTo>
                  <a:lnTo>
                    <a:pt x="194" y="993"/>
                  </a:lnTo>
                  <a:lnTo>
                    <a:pt x="194" y="993"/>
                  </a:lnTo>
                  <a:lnTo>
                    <a:pt x="206" y="1036"/>
                  </a:lnTo>
                  <a:lnTo>
                    <a:pt x="216" y="1070"/>
                  </a:lnTo>
                  <a:lnTo>
                    <a:pt x="218" y="1084"/>
                  </a:lnTo>
                  <a:lnTo>
                    <a:pt x="220" y="1099"/>
                  </a:lnTo>
                  <a:lnTo>
                    <a:pt x="220" y="1099"/>
                  </a:lnTo>
                  <a:lnTo>
                    <a:pt x="220" y="1123"/>
                  </a:lnTo>
                  <a:lnTo>
                    <a:pt x="222" y="1149"/>
                  </a:lnTo>
                  <a:lnTo>
                    <a:pt x="228" y="1175"/>
                  </a:lnTo>
                  <a:lnTo>
                    <a:pt x="230" y="1188"/>
                  </a:lnTo>
                  <a:lnTo>
                    <a:pt x="234" y="1198"/>
                  </a:lnTo>
                  <a:lnTo>
                    <a:pt x="234" y="1198"/>
                  </a:lnTo>
                  <a:lnTo>
                    <a:pt x="242" y="1212"/>
                  </a:lnTo>
                  <a:lnTo>
                    <a:pt x="259" y="1230"/>
                  </a:lnTo>
                  <a:lnTo>
                    <a:pt x="269" y="1240"/>
                  </a:lnTo>
                  <a:lnTo>
                    <a:pt x="281" y="1250"/>
                  </a:lnTo>
                  <a:lnTo>
                    <a:pt x="295" y="1262"/>
                  </a:lnTo>
                  <a:lnTo>
                    <a:pt x="313" y="1273"/>
                  </a:lnTo>
                  <a:lnTo>
                    <a:pt x="508" y="1273"/>
                  </a:lnTo>
                  <a:lnTo>
                    <a:pt x="700" y="1273"/>
                  </a:lnTo>
                  <a:lnTo>
                    <a:pt x="700" y="1273"/>
                  </a:lnTo>
                  <a:lnTo>
                    <a:pt x="718" y="1262"/>
                  </a:lnTo>
                  <a:lnTo>
                    <a:pt x="732" y="1250"/>
                  </a:lnTo>
                  <a:lnTo>
                    <a:pt x="744" y="1240"/>
                  </a:lnTo>
                  <a:lnTo>
                    <a:pt x="754" y="1230"/>
                  </a:lnTo>
                  <a:lnTo>
                    <a:pt x="771" y="1212"/>
                  </a:lnTo>
                  <a:lnTo>
                    <a:pt x="779" y="1198"/>
                  </a:lnTo>
                  <a:lnTo>
                    <a:pt x="779" y="1198"/>
                  </a:lnTo>
                  <a:lnTo>
                    <a:pt x="783" y="1188"/>
                  </a:lnTo>
                  <a:lnTo>
                    <a:pt x="785" y="1175"/>
                  </a:lnTo>
                  <a:lnTo>
                    <a:pt x="791" y="1149"/>
                  </a:lnTo>
                  <a:lnTo>
                    <a:pt x="793" y="1123"/>
                  </a:lnTo>
                  <a:lnTo>
                    <a:pt x="793" y="1099"/>
                  </a:lnTo>
                  <a:lnTo>
                    <a:pt x="793" y="1099"/>
                  </a:lnTo>
                  <a:lnTo>
                    <a:pt x="795" y="1084"/>
                  </a:lnTo>
                  <a:lnTo>
                    <a:pt x="797" y="1070"/>
                  </a:lnTo>
                  <a:lnTo>
                    <a:pt x="807" y="1036"/>
                  </a:lnTo>
                  <a:lnTo>
                    <a:pt x="819" y="993"/>
                  </a:lnTo>
                  <a:lnTo>
                    <a:pt x="819" y="993"/>
                  </a:lnTo>
                  <a:lnTo>
                    <a:pt x="951" y="726"/>
                  </a:lnTo>
                  <a:lnTo>
                    <a:pt x="951" y="726"/>
                  </a:lnTo>
                  <a:lnTo>
                    <a:pt x="965" y="698"/>
                  </a:lnTo>
                  <a:lnTo>
                    <a:pt x="977" y="669"/>
                  </a:lnTo>
                  <a:lnTo>
                    <a:pt x="977" y="669"/>
                  </a:lnTo>
                  <a:lnTo>
                    <a:pt x="993" y="627"/>
                  </a:lnTo>
                  <a:lnTo>
                    <a:pt x="1003" y="582"/>
                  </a:lnTo>
                  <a:lnTo>
                    <a:pt x="1012" y="536"/>
                  </a:lnTo>
                  <a:lnTo>
                    <a:pt x="1014" y="487"/>
                  </a:lnTo>
                  <a:lnTo>
                    <a:pt x="1014" y="487"/>
                  </a:lnTo>
                  <a:lnTo>
                    <a:pt x="1012" y="463"/>
                  </a:lnTo>
                  <a:lnTo>
                    <a:pt x="1009" y="439"/>
                  </a:lnTo>
                  <a:lnTo>
                    <a:pt x="1007" y="414"/>
                  </a:lnTo>
                  <a:lnTo>
                    <a:pt x="1003" y="390"/>
                  </a:lnTo>
                  <a:lnTo>
                    <a:pt x="997" y="366"/>
                  </a:lnTo>
                  <a:lnTo>
                    <a:pt x="989" y="344"/>
                  </a:lnTo>
                  <a:lnTo>
                    <a:pt x="981" y="321"/>
                  </a:lnTo>
                  <a:lnTo>
                    <a:pt x="973" y="299"/>
                  </a:lnTo>
                  <a:lnTo>
                    <a:pt x="951" y="255"/>
                  </a:lnTo>
                  <a:lnTo>
                    <a:pt x="927" y="216"/>
                  </a:lnTo>
                  <a:lnTo>
                    <a:pt x="896" y="178"/>
                  </a:lnTo>
                  <a:lnTo>
                    <a:pt x="864" y="143"/>
                  </a:lnTo>
                  <a:lnTo>
                    <a:pt x="827" y="111"/>
                  </a:lnTo>
                  <a:lnTo>
                    <a:pt x="789" y="83"/>
                  </a:lnTo>
                  <a:lnTo>
                    <a:pt x="746" y="58"/>
                  </a:lnTo>
                  <a:lnTo>
                    <a:pt x="702" y="38"/>
                  </a:lnTo>
                  <a:lnTo>
                    <a:pt x="655" y="22"/>
                  </a:lnTo>
                  <a:lnTo>
                    <a:pt x="609" y="10"/>
                  </a:lnTo>
                  <a:lnTo>
                    <a:pt x="582" y="6"/>
                  </a:lnTo>
                  <a:lnTo>
                    <a:pt x="558" y="2"/>
                  </a:lnTo>
                  <a:lnTo>
                    <a:pt x="532" y="2"/>
                  </a:lnTo>
                  <a:lnTo>
                    <a:pt x="50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234"/>
            <p:cNvSpPr>
              <a:spLocks noEditPoints="1"/>
            </p:cNvSpPr>
            <p:nvPr/>
          </p:nvSpPr>
          <p:spPr bwMode="auto">
            <a:xfrm>
              <a:off x="3779044" y="633413"/>
              <a:ext cx="1606550" cy="2014538"/>
            </a:xfrm>
            <a:custGeom>
              <a:avLst/>
              <a:gdLst>
                <a:gd name="T0" fmla="*/ 279 w 1012"/>
                <a:gd name="T1" fmla="*/ 1248 h 1269"/>
                <a:gd name="T2" fmla="*/ 234 w 1012"/>
                <a:gd name="T3" fmla="*/ 1194 h 1269"/>
                <a:gd name="T4" fmla="*/ 222 w 1012"/>
                <a:gd name="T5" fmla="*/ 1147 h 1269"/>
                <a:gd name="T6" fmla="*/ 218 w 1012"/>
                <a:gd name="T7" fmla="*/ 1082 h 1269"/>
                <a:gd name="T8" fmla="*/ 192 w 1012"/>
                <a:gd name="T9" fmla="*/ 991 h 1269"/>
                <a:gd name="T10" fmla="*/ 34 w 1012"/>
                <a:gd name="T11" fmla="*/ 667 h 1269"/>
                <a:gd name="T12" fmla="*/ 2 w 1012"/>
                <a:gd name="T13" fmla="*/ 534 h 1269"/>
                <a:gd name="T14" fmla="*/ 2 w 1012"/>
                <a:gd name="T15" fmla="*/ 437 h 1269"/>
                <a:gd name="T16" fmla="*/ 22 w 1012"/>
                <a:gd name="T17" fmla="*/ 342 h 1269"/>
                <a:gd name="T18" fmla="*/ 87 w 1012"/>
                <a:gd name="T19" fmla="*/ 214 h 1269"/>
                <a:gd name="T20" fmla="*/ 222 w 1012"/>
                <a:gd name="T21" fmla="*/ 83 h 1269"/>
                <a:gd name="T22" fmla="*/ 404 w 1012"/>
                <a:gd name="T23" fmla="*/ 10 h 1269"/>
                <a:gd name="T24" fmla="*/ 506 w 1012"/>
                <a:gd name="T25" fmla="*/ 0 h 1269"/>
                <a:gd name="T26" fmla="*/ 580 w 1012"/>
                <a:gd name="T27" fmla="*/ 6 h 1269"/>
                <a:gd name="T28" fmla="*/ 744 w 1012"/>
                <a:gd name="T29" fmla="*/ 58 h 1269"/>
                <a:gd name="T30" fmla="*/ 894 w 1012"/>
                <a:gd name="T31" fmla="*/ 176 h 1269"/>
                <a:gd name="T32" fmla="*/ 979 w 1012"/>
                <a:gd name="T33" fmla="*/ 319 h 1269"/>
                <a:gd name="T34" fmla="*/ 1003 w 1012"/>
                <a:gd name="T35" fmla="*/ 412 h 1269"/>
                <a:gd name="T36" fmla="*/ 1010 w 1012"/>
                <a:gd name="T37" fmla="*/ 485 h 1269"/>
                <a:gd name="T38" fmla="*/ 975 w 1012"/>
                <a:gd name="T39" fmla="*/ 667 h 1269"/>
                <a:gd name="T40" fmla="*/ 947 w 1012"/>
                <a:gd name="T41" fmla="*/ 722 h 1269"/>
                <a:gd name="T42" fmla="*/ 795 w 1012"/>
                <a:gd name="T43" fmla="*/ 1066 h 1269"/>
                <a:gd name="T44" fmla="*/ 789 w 1012"/>
                <a:gd name="T45" fmla="*/ 1119 h 1269"/>
                <a:gd name="T46" fmla="*/ 777 w 1012"/>
                <a:gd name="T47" fmla="*/ 1194 h 1269"/>
                <a:gd name="T48" fmla="*/ 742 w 1012"/>
                <a:gd name="T49" fmla="*/ 1236 h 1269"/>
                <a:gd name="T50" fmla="*/ 506 w 1012"/>
                <a:gd name="T51" fmla="*/ 1269 h 1269"/>
                <a:gd name="T52" fmla="*/ 479 w 1012"/>
                <a:gd name="T53" fmla="*/ 0 h 1269"/>
                <a:gd name="T54" fmla="*/ 356 w 1012"/>
                <a:gd name="T55" fmla="*/ 20 h 1269"/>
                <a:gd name="T56" fmla="*/ 184 w 1012"/>
                <a:gd name="T57" fmla="*/ 111 h 1269"/>
                <a:gd name="T58" fmla="*/ 60 w 1012"/>
                <a:gd name="T59" fmla="*/ 255 h 1269"/>
                <a:gd name="T60" fmla="*/ 14 w 1012"/>
                <a:gd name="T61" fmla="*/ 364 h 1269"/>
                <a:gd name="T62" fmla="*/ 0 w 1012"/>
                <a:gd name="T63" fmla="*/ 461 h 1269"/>
                <a:gd name="T64" fmla="*/ 8 w 1012"/>
                <a:gd name="T65" fmla="*/ 580 h 1269"/>
                <a:gd name="T66" fmla="*/ 46 w 1012"/>
                <a:gd name="T67" fmla="*/ 696 h 1269"/>
                <a:gd name="T68" fmla="*/ 192 w 1012"/>
                <a:gd name="T69" fmla="*/ 991 h 1269"/>
                <a:gd name="T70" fmla="*/ 218 w 1012"/>
                <a:gd name="T71" fmla="*/ 1095 h 1269"/>
                <a:gd name="T72" fmla="*/ 226 w 1012"/>
                <a:gd name="T73" fmla="*/ 1173 h 1269"/>
                <a:gd name="T74" fmla="*/ 240 w 1012"/>
                <a:gd name="T75" fmla="*/ 1208 h 1269"/>
                <a:gd name="T76" fmla="*/ 293 w 1012"/>
                <a:gd name="T77" fmla="*/ 1258 h 1269"/>
                <a:gd name="T78" fmla="*/ 698 w 1012"/>
                <a:gd name="T79" fmla="*/ 1269 h 1269"/>
                <a:gd name="T80" fmla="*/ 752 w 1012"/>
                <a:gd name="T81" fmla="*/ 1228 h 1269"/>
                <a:gd name="T82" fmla="*/ 781 w 1012"/>
                <a:gd name="T83" fmla="*/ 1186 h 1269"/>
                <a:gd name="T84" fmla="*/ 791 w 1012"/>
                <a:gd name="T85" fmla="*/ 1095 h 1269"/>
                <a:gd name="T86" fmla="*/ 803 w 1012"/>
                <a:gd name="T87" fmla="*/ 1032 h 1269"/>
                <a:gd name="T88" fmla="*/ 947 w 1012"/>
                <a:gd name="T89" fmla="*/ 724 h 1269"/>
                <a:gd name="T90" fmla="*/ 989 w 1012"/>
                <a:gd name="T91" fmla="*/ 625 h 1269"/>
                <a:gd name="T92" fmla="*/ 1012 w 1012"/>
                <a:gd name="T93" fmla="*/ 485 h 1269"/>
                <a:gd name="T94" fmla="*/ 999 w 1012"/>
                <a:gd name="T95" fmla="*/ 388 h 1269"/>
                <a:gd name="T96" fmla="*/ 971 w 1012"/>
                <a:gd name="T97" fmla="*/ 297 h 1269"/>
                <a:gd name="T98" fmla="*/ 862 w 1012"/>
                <a:gd name="T99" fmla="*/ 141 h 1269"/>
                <a:gd name="T100" fmla="*/ 700 w 1012"/>
                <a:gd name="T101" fmla="*/ 36 h 1269"/>
                <a:gd name="T102" fmla="*/ 556 w 1012"/>
                <a:gd name="T103" fmla="*/ 2 h 1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012" h="1269">
                  <a:moveTo>
                    <a:pt x="311" y="1269"/>
                  </a:moveTo>
                  <a:lnTo>
                    <a:pt x="311" y="1269"/>
                  </a:lnTo>
                  <a:lnTo>
                    <a:pt x="293" y="1258"/>
                  </a:lnTo>
                  <a:lnTo>
                    <a:pt x="279" y="1248"/>
                  </a:lnTo>
                  <a:lnTo>
                    <a:pt x="267" y="1236"/>
                  </a:lnTo>
                  <a:lnTo>
                    <a:pt x="257" y="1226"/>
                  </a:lnTo>
                  <a:lnTo>
                    <a:pt x="242" y="1208"/>
                  </a:lnTo>
                  <a:lnTo>
                    <a:pt x="234" y="1194"/>
                  </a:lnTo>
                  <a:lnTo>
                    <a:pt x="234" y="1194"/>
                  </a:lnTo>
                  <a:lnTo>
                    <a:pt x="230" y="1184"/>
                  </a:lnTo>
                  <a:lnTo>
                    <a:pt x="226" y="1173"/>
                  </a:lnTo>
                  <a:lnTo>
                    <a:pt x="222" y="1147"/>
                  </a:lnTo>
                  <a:lnTo>
                    <a:pt x="220" y="1119"/>
                  </a:lnTo>
                  <a:lnTo>
                    <a:pt x="218" y="1095"/>
                  </a:lnTo>
                  <a:lnTo>
                    <a:pt x="218" y="1095"/>
                  </a:lnTo>
                  <a:lnTo>
                    <a:pt x="218" y="1082"/>
                  </a:lnTo>
                  <a:lnTo>
                    <a:pt x="214" y="1066"/>
                  </a:lnTo>
                  <a:lnTo>
                    <a:pt x="206" y="1032"/>
                  </a:lnTo>
                  <a:lnTo>
                    <a:pt x="192" y="991"/>
                  </a:lnTo>
                  <a:lnTo>
                    <a:pt x="192" y="991"/>
                  </a:lnTo>
                  <a:lnTo>
                    <a:pt x="62" y="722"/>
                  </a:lnTo>
                  <a:lnTo>
                    <a:pt x="62" y="722"/>
                  </a:lnTo>
                  <a:lnTo>
                    <a:pt x="48" y="696"/>
                  </a:lnTo>
                  <a:lnTo>
                    <a:pt x="34" y="667"/>
                  </a:lnTo>
                  <a:lnTo>
                    <a:pt x="34" y="667"/>
                  </a:lnTo>
                  <a:lnTo>
                    <a:pt x="20" y="625"/>
                  </a:lnTo>
                  <a:lnTo>
                    <a:pt x="8" y="580"/>
                  </a:lnTo>
                  <a:lnTo>
                    <a:pt x="2" y="534"/>
                  </a:lnTo>
                  <a:lnTo>
                    <a:pt x="0" y="485"/>
                  </a:lnTo>
                  <a:lnTo>
                    <a:pt x="0" y="485"/>
                  </a:lnTo>
                  <a:lnTo>
                    <a:pt x="0" y="461"/>
                  </a:lnTo>
                  <a:lnTo>
                    <a:pt x="2" y="437"/>
                  </a:lnTo>
                  <a:lnTo>
                    <a:pt x="6" y="412"/>
                  </a:lnTo>
                  <a:lnTo>
                    <a:pt x="10" y="388"/>
                  </a:lnTo>
                  <a:lnTo>
                    <a:pt x="16" y="364"/>
                  </a:lnTo>
                  <a:lnTo>
                    <a:pt x="22" y="342"/>
                  </a:lnTo>
                  <a:lnTo>
                    <a:pt x="30" y="319"/>
                  </a:lnTo>
                  <a:lnTo>
                    <a:pt x="40" y="297"/>
                  </a:lnTo>
                  <a:lnTo>
                    <a:pt x="60" y="255"/>
                  </a:lnTo>
                  <a:lnTo>
                    <a:pt x="87" y="214"/>
                  </a:lnTo>
                  <a:lnTo>
                    <a:pt x="115" y="176"/>
                  </a:lnTo>
                  <a:lnTo>
                    <a:pt x="147" y="141"/>
                  </a:lnTo>
                  <a:lnTo>
                    <a:pt x="184" y="111"/>
                  </a:lnTo>
                  <a:lnTo>
                    <a:pt x="222" y="83"/>
                  </a:lnTo>
                  <a:lnTo>
                    <a:pt x="265" y="58"/>
                  </a:lnTo>
                  <a:lnTo>
                    <a:pt x="309" y="38"/>
                  </a:lnTo>
                  <a:lnTo>
                    <a:pt x="356" y="22"/>
                  </a:lnTo>
                  <a:lnTo>
                    <a:pt x="404" y="10"/>
                  </a:lnTo>
                  <a:lnTo>
                    <a:pt x="429" y="6"/>
                  </a:lnTo>
                  <a:lnTo>
                    <a:pt x="453" y="2"/>
                  </a:lnTo>
                  <a:lnTo>
                    <a:pt x="479" y="0"/>
                  </a:lnTo>
                  <a:lnTo>
                    <a:pt x="506" y="0"/>
                  </a:lnTo>
                  <a:lnTo>
                    <a:pt x="506" y="0"/>
                  </a:lnTo>
                  <a:lnTo>
                    <a:pt x="530" y="0"/>
                  </a:lnTo>
                  <a:lnTo>
                    <a:pt x="556" y="2"/>
                  </a:lnTo>
                  <a:lnTo>
                    <a:pt x="580" y="6"/>
                  </a:lnTo>
                  <a:lnTo>
                    <a:pt x="607" y="10"/>
                  </a:lnTo>
                  <a:lnTo>
                    <a:pt x="653" y="22"/>
                  </a:lnTo>
                  <a:lnTo>
                    <a:pt x="700" y="38"/>
                  </a:lnTo>
                  <a:lnTo>
                    <a:pt x="744" y="58"/>
                  </a:lnTo>
                  <a:lnTo>
                    <a:pt x="787" y="83"/>
                  </a:lnTo>
                  <a:lnTo>
                    <a:pt x="825" y="111"/>
                  </a:lnTo>
                  <a:lnTo>
                    <a:pt x="862" y="141"/>
                  </a:lnTo>
                  <a:lnTo>
                    <a:pt x="894" y="176"/>
                  </a:lnTo>
                  <a:lnTo>
                    <a:pt x="922" y="214"/>
                  </a:lnTo>
                  <a:lnTo>
                    <a:pt x="949" y="255"/>
                  </a:lnTo>
                  <a:lnTo>
                    <a:pt x="969" y="297"/>
                  </a:lnTo>
                  <a:lnTo>
                    <a:pt x="979" y="319"/>
                  </a:lnTo>
                  <a:lnTo>
                    <a:pt x="987" y="342"/>
                  </a:lnTo>
                  <a:lnTo>
                    <a:pt x="993" y="364"/>
                  </a:lnTo>
                  <a:lnTo>
                    <a:pt x="999" y="388"/>
                  </a:lnTo>
                  <a:lnTo>
                    <a:pt x="1003" y="412"/>
                  </a:lnTo>
                  <a:lnTo>
                    <a:pt x="1007" y="437"/>
                  </a:lnTo>
                  <a:lnTo>
                    <a:pt x="1010" y="461"/>
                  </a:lnTo>
                  <a:lnTo>
                    <a:pt x="1010" y="485"/>
                  </a:lnTo>
                  <a:lnTo>
                    <a:pt x="1010" y="485"/>
                  </a:lnTo>
                  <a:lnTo>
                    <a:pt x="1007" y="534"/>
                  </a:lnTo>
                  <a:lnTo>
                    <a:pt x="1001" y="580"/>
                  </a:lnTo>
                  <a:lnTo>
                    <a:pt x="989" y="625"/>
                  </a:lnTo>
                  <a:lnTo>
                    <a:pt x="975" y="667"/>
                  </a:lnTo>
                  <a:lnTo>
                    <a:pt x="975" y="667"/>
                  </a:lnTo>
                  <a:lnTo>
                    <a:pt x="961" y="696"/>
                  </a:lnTo>
                  <a:lnTo>
                    <a:pt x="947" y="722"/>
                  </a:lnTo>
                  <a:lnTo>
                    <a:pt x="947" y="722"/>
                  </a:lnTo>
                  <a:lnTo>
                    <a:pt x="817" y="991"/>
                  </a:lnTo>
                  <a:lnTo>
                    <a:pt x="817" y="991"/>
                  </a:lnTo>
                  <a:lnTo>
                    <a:pt x="803" y="1032"/>
                  </a:lnTo>
                  <a:lnTo>
                    <a:pt x="795" y="1066"/>
                  </a:lnTo>
                  <a:lnTo>
                    <a:pt x="791" y="1082"/>
                  </a:lnTo>
                  <a:lnTo>
                    <a:pt x="791" y="1095"/>
                  </a:lnTo>
                  <a:lnTo>
                    <a:pt x="791" y="1095"/>
                  </a:lnTo>
                  <a:lnTo>
                    <a:pt x="789" y="1119"/>
                  </a:lnTo>
                  <a:lnTo>
                    <a:pt x="787" y="1147"/>
                  </a:lnTo>
                  <a:lnTo>
                    <a:pt x="783" y="1173"/>
                  </a:lnTo>
                  <a:lnTo>
                    <a:pt x="781" y="1184"/>
                  </a:lnTo>
                  <a:lnTo>
                    <a:pt x="777" y="1194"/>
                  </a:lnTo>
                  <a:lnTo>
                    <a:pt x="777" y="1194"/>
                  </a:lnTo>
                  <a:lnTo>
                    <a:pt x="769" y="1208"/>
                  </a:lnTo>
                  <a:lnTo>
                    <a:pt x="752" y="1226"/>
                  </a:lnTo>
                  <a:lnTo>
                    <a:pt x="742" y="1236"/>
                  </a:lnTo>
                  <a:lnTo>
                    <a:pt x="730" y="1248"/>
                  </a:lnTo>
                  <a:lnTo>
                    <a:pt x="716" y="1258"/>
                  </a:lnTo>
                  <a:lnTo>
                    <a:pt x="698" y="1269"/>
                  </a:lnTo>
                  <a:lnTo>
                    <a:pt x="506" y="1269"/>
                  </a:lnTo>
                  <a:lnTo>
                    <a:pt x="311" y="1269"/>
                  </a:lnTo>
                  <a:close/>
                  <a:moveTo>
                    <a:pt x="506" y="0"/>
                  </a:moveTo>
                  <a:lnTo>
                    <a:pt x="506" y="0"/>
                  </a:lnTo>
                  <a:lnTo>
                    <a:pt x="479" y="0"/>
                  </a:lnTo>
                  <a:lnTo>
                    <a:pt x="453" y="2"/>
                  </a:lnTo>
                  <a:lnTo>
                    <a:pt x="429" y="4"/>
                  </a:lnTo>
                  <a:lnTo>
                    <a:pt x="404" y="8"/>
                  </a:lnTo>
                  <a:lnTo>
                    <a:pt x="356" y="20"/>
                  </a:lnTo>
                  <a:lnTo>
                    <a:pt x="309" y="36"/>
                  </a:lnTo>
                  <a:lnTo>
                    <a:pt x="265" y="58"/>
                  </a:lnTo>
                  <a:lnTo>
                    <a:pt x="222" y="83"/>
                  </a:lnTo>
                  <a:lnTo>
                    <a:pt x="184" y="111"/>
                  </a:lnTo>
                  <a:lnTo>
                    <a:pt x="147" y="141"/>
                  </a:lnTo>
                  <a:lnTo>
                    <a:pt x="115" y="176"/>
                  </a:lnTo>
                  <a:lnTo>
                    <a:pt x="87" y="214"/>
                  </a:lnTo>
                  <a:lnTo>
                    <a:pt x="60" y="255"/>
                  </a:lnTo>
                  <a:lnTo>
                    <a:pt x="38" y="297"/>
                  </a:lnTo>
                  <a:lnTo>
                    <a:pt x="30" y="319"/>
                  </a:lnTo>
                  <a:lnTo>
                    <a:pt x="22" y="342"/>
                  </a:lnTo>
                  <a:lnTo>
                    <a:pt x="14" y="364"/>
                  </a:lnTo>
                  <a:lnTo>
                    <a:pt x="10" y="388"/>
                  </a:lnTo>
                  <a:lnTo>
                    <a:pt x="4" y="412"/>
                  </a:lnTo>
                  <a:lnTo>
                    <a:pt x="2" y="437"/>
                  </a:lnTo>
                  <a:lnTo>
                    <a:pt x="0" y="461"/>
                  </a:lnTo>
                  <a:lnTo>
                    <a:pt x="0" y="485"/>
                  </a:lnTo>
                  <a:lnTo>
                    <a:pt x="0" y="485"/>
                  </a:lnTo>
                  <a:lnTo>
                    <a:pt x="2" y="534"/>
                  </a:lnTo>
                  <a:lnTo>
                    <a:pt x="8" y="580"/>
                  </a:lnTo>
                  <a:lnTo>
                    <a:pt x="20" y="625"/>
                  </a:lnTo>
                  <a:lnTo>
                    <a:pt x="34" y="667"/>
                  </a:lnTo>
                  <a:lnTo>
                    <a:pt x="34" y="667"/>
                  </a:lnTo>
                  <a:lnTo>
                    <a:pt x="46" y="696"/>
                  </a:lnTo>
                  <a:lnTo>
                    <a:pt x="62" y="724"/>
                  </a:lnTo>
                  <a:lnTo>
                    <a:pt x="62" y="724"/>
                  </a:lnTo>
                  <a:lnTo>
                    <a:pt x="192" y="991"/>
                  </a:lnTo>
                  <a:lnTo>
                    <a:pt x="192" y="991"/>
                  </a:lnTo>
                  <a:lnTo>
                    <a:pt x="206" y="1032"/>
                  </a:lnTo>
                  <a:lnTo>
                    <a:pt x="214" y="1066"/>
                  </a:lnTo>
                  <a:lnTo>
                    <a:pt x="218" y="1082"/>
                  </a:lnTo>
                  <a:lnTo>
                    <a:pt x="218" y="1095"/>
                  </a:lnTo>
                  <a:lnTo>
                    <a:pt x="218" y="1095"/>
                  </a:lnTo>
                  <a:lnTo>
                    <a:pt x="218" y="1121"/>
                  </a:lnTo>
                  <a:lnTo>
                    <a:pt x="222" y="1147"/>
                  </a:lnTo>
                  <a:lnTo>
                    <a:pt x="226" y="1173"/>
                  </a:lnTo>
                  <a:lnTo>
                    <a:pt x="228" y="1186"/>
                  </a:lnTo>
                  <a:lnTo>
                    <a:pt x="232" y="1196"/>
                  </a:lnTo>
                  <a:lnTo>
                    <a:pt x="232" y="1196"/>
                  </a:lnTo>
                  <a:lnTo>
                    <a:pt x="240" y="1208"/>
                  </a:lnTo>
                  <a:lnTo>
                    <a:pt x="257" y="1228"/>
                  </a:lnTo>
                  <a:lnTo>
                    <a:pt x="267" y="1238"/>
                  </a:lnTo>
                  <a:lnTo>
                    <a:pt x="279" y="1248"/>
                  </a:lnTo>
                  <a:lnTo>
                    <a:pt x="293" y="1258"/>
                  </a:lnTo>
                  <a:lnTo>
                    <a:pt x="311" y="1269"/>
                  </a:lnTo>
                  <a:lnTo>
                    <a:pt x="506" y="1269"/>
                  </a:lnTo>
                  <a:lnTo>
                    <a:pt x="698" y="1269"/>
                  </a:lnTo>
                  <a:lnTo>
                    <a:pt x="698" y="1269"/>
                  </a:lnTo>
                  <a:lnTo>
                    <a:pt x="716" y="1258"/>
                  </a:lnTo>
                  <a:lnTo>
                    <a:pt x="730" y="1248"/>
                  </a:lnTo>
                  <a:lnTo>
                    <a:pt x="742" y="1238"/>
                  </a:lnTo>
                  <a:lnTo>
                    <a:pt x="752" y="1228"/>
                  </a:lnTo>
                  <a:lnTo>
                    <a:pt x="769" y="1208"/>
                  </a:lnTo>
                  <a:lnTo>
                    <a:pt x="777" y="1196"/>
                  </a:lnTo>
                  <a:lnTo>
                    <a:pt x="777" y="1196"/>
                  </a:lnTo>
                  <a:lnTo>
                    <a:pt x="781" y="1186"/>
                  </a:lnTo>
                  <a:lnTo>
                    <a:pt x="783" y="1173"/>
                  </a:lnTo>
                  <a:lnTo>
                    <a:pt x="789" y="1147"/>
                  </a:lnTo>
                  <a:lnTo>
                    <a:pt x="791" y="1121"/>
                  </a:lnTo>
                  <a:lnTo>
                    <a:pt x="791" y="1095"/>
                  </a:lnTo>
                  <a:lnTo>
                    <a:pt x="791" y="1095"/>
                  </a:lnTo>
                  <a:lnTo>
                    <a:pt x="791" y="1082"/>
                  </a:lnTo>
                  <a:lnTo>
                    <a:pt x="795" y="1066"/>
                  </a:lnTo>
                  <a:lnTo>
                    <a:pt x="803" y="1032"/>
                  </a:lnTo>
                  <a:lnTo>
                    <a:pt x="817" y="991"/>
                  </a:lnTo>
                  <a:lnTo>
                    <a:pt x="817" y="991"/>
                  </a:lnTo>
                  <a:lnTo>
                    <a:pt x="947" y="724"/>
                  </a:lnTo>
                  <a:lnTo>
                    <a:pt x="947" y="724"/>
                  </a:lnTo>
                  <a:lnTo>
                    <a:pt x="963" y="696"/>
                  </a:lnTo>
                  <a:lnTo>
                    <a:pt x="975" y="667"/>
                  </a:lnTo>
                  <a:lnTo>
                    <a:pt x="975" y="667"/>
                  </a:lnTo>
                  <a:lnTo>
                    <a:pt x="989" y="625"/>
                  </a:lnTo>
                  <a:lnTo>
                    <a:pt x="1001" y="580"/>
                  </a:lnTo>
                  <a:lnTo>
                    <a:pt x="1007" y="534"/>
                  </a:lnTo>
                  <a:lnTo>
                    <a:pt x="1012" y="485"/>
                  </a:lnTo>
                  <a:lnTo>
                    <a:pt x="1012" y="485"/>
                  </a:lnTo>
                  <a:lnTo>
                    <a:pt x="1010" y="461"/>
                  </a:lnTo>
                  <a:lnTo>
                    <a:pt x="1007" y="437"/>
                  </a:lnTo>
                  <a:lnTo>
                    <a:pt x="1005" y="412"/>
                  </a:lnTo>
                  <a:lnTo>
                    <a:pt x="999" y="388"/>
                  </a:lnTo>
                  <a:lnTo>
                    <a:pt x="995" y="364"/>
                  </a:lnTo>
                  <a:lnTo>
                    <a:pt x="987" y="342"/>
                  </a:lnTo>
                  <a:lnTo>
                    <a:pt x="979" y="319"/>
                  </a:lnTo>
                  <a:lnTo>
                    <a:pt x="971" y="297"/>
                  </a:lnTo>
                  <a:lnTo>
                    <a:pt x="949" y="255"/>
                  </a:lnTo>
                  <a:lnTo>
                    <a:pt x="925" y="214"/>
                  </a:lnTo>
                  <a:lnTo>
                    <a:pt x="894" y="176"/>
                  </a:lnTo>
                  <a:lnTo>
                    <a:pt x="862" y="141"/>
                  </a:lnTo>
                  <a:lnTo>
                    <a:pt x="825" y="111"/>
                  </a:lnTo>
                  <a:lnTo>
                    <a:pt x="787" y="83"/>
                  </a:lnTo>
                  <a:lnTo>
                    <a:pt x="744" y="58"/>
                  </a:lnTo>
                  <a:lnTo>
                    <a:pt x="700" y="36"/>
                  </a:lnTo>
                  <a:lnTo>
                    <a:pt x="653" y="20"/>
                  </a:lnTo>
                  <a:lnTo>
                    <a:pt x="607" y="8"/>
                  </a:lnTo>
                  <a:lnTo>
                    <a:pt x="580" y="4"/>
                  </a:lnTo>
                  <a:lnTo>
                    <a:pt x="556" y="2"/>
                  </a:lnTo>
                  <a:lnTo>
                    <a:pt x="530" y="0"/>
                  </a:lnTo>
                  <a:lnTo>
                    <a:pt x="506" y="0"/>
                  </a:lnTo>
                  <a:close/>
                </a:path>
              </a:pathLst>
            </a:custGeom>
            <a:solidFill>
              <a:srgbClr val="EEEE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235"/>
            <p:cNvSpPr>
              <a:spLocks/>
            </p:cNvSpPr>
            <p:nvPr/>
          </p:nvSpPr>
          <p:spPr bwMode="auto">
            <a:xfrm>
              <a:off x="3779044" y="633413"/>
              <a:ext cx="1603375" cy="2014538"/>
            </a:xfrm>
            <a:custGeom>
              <a:avLst/>
              <a:gdLst>
                <a:gd name="T0" fmla="*/ 311 w 1010"/>
                <a:gd name="T1" fmla="*/ 1269 h 1269"/>
                <a:gd name="T2" fmla="*/ 279 w 1010"/>
                <a:gd name="T3" fmla="*/ 1248 h 1269"/>
                <a:gd name="T4" fmla="*/ 257 w 1010"/>
                <a:gd name="T5" fmla="*/ 1226 h 1269"/>
                <a:gd name="T6" fmla="*/ 234 w 1010"/>
                <a:gd name="T7" fmla="*/ 1194 h 1269"/>
                <a:gd name="T8" fmla="*/ 230 w 1010"/>
                <a:gd name="T9" fmla="*/ 1184 h 1269"/>
                <a:gd name="T10" fmla="*/ 222 w 1010"/>
                <a:gd name="T11" fmla="*/ 1147 h 1269"/>
                <a:gd name="T12" fmla="*/ 218 w 1010"/>
                <a:gd name="T13" fmla="*/ 1095 h 1269"/>
                <a:gd name="T14" fmla="*/ 218 w 1010"/>
                <a:gd name="T15" fmla="*/ 1082 h 1269"/>
                <a:gd name="T16" fmla="*/ 206 w 1010"/>
                <a:gd name="T17" fmla="*/ 1032 h 1269"/>
                <a:gd name="T18" fmla="*/ 192 w 1010"/>
                <a:gd name="T19" fmla="*/ 991 h 1269"/>
                <a:gd name="T20" fmla="*/ 62 w 1010"/>
                <a:gd name="T21" fmla="*/ 722 h 1269"/>
                <a:gd name="T22" fmla="*/ 34 w 1010"/>
                <a:gd name="T23" fmla="*/ 667 h 1269"/>
                <a:gd name="T24" fmla="*/ 20 w 1010"/>
                <a:gd name="T25" fmla="*/ 625 h 1269"/>
                <a:gd name="T26" fmla="*/ 2 w 1010"/>
                <a:gd name="T27" fmla="*/ 534 h 1269"/>
                <a:gd name="T28" fmla="*/ 0 w 1010"/>
                <a:gd name="T29" fmla="*/ 485 h 1269"/>
                <a:gd name="T30" fmla="*/ 2 w 1010"/>
                <a:gd name="T31" fmla="*/ 437 h 1269"/>
                <a:gd name="T32" fmla="*/ 10 w 1010"/>
                <a:gd name="T33" fmla="*/ 388 h 1269"/>
                <a:gd name="T34" fmla="*/ 22 w 1010"/>
                <a:gd name="T35" fmla="*/ 342 h 1269"/>
                <a:gd name="T36" fmla="*/ 40 w 1010"/>
                <a:gd name="T37" fmla="*/ 297 h 1269"/>
                <a:gd name="T38" fmla="*/ 87 w 1010"/>
                <a:gd name="T39" fmla="*/ 214 h 1269"/>
                <a:gd name="T40" fmla="*/ 147 w 1010"/>
                <a:gd name="T41" fmla="*/ 141 h 1269"/>
                <a:gd name="T42" fmla="*/ 222 w 1010"/>
                <a:gd name="T43" fmla="*/ 83 h 1269"/>
                <a:gd name="T44" fmla="*/ 309 w 1010"/>
                <a:gd name="T45" fmla="*/ 38 h 1269"/>
                <a:gd name="T46" fmla="*/ 404 w 1010"/>
                <a:gd name="T47" fmla="*/ 10 h 1269"/>
                <a:gd name="T48" fmla="*/ 453 w 1010"/>
                <a:gd name="T49" fmla="*/ 2 h 1269"/>
                <a:gd name="T50" fmla="*/ 506 w 1010"/>
                <a:gd name="T51" fmla="*/ 0 h 1269"/>
                <a:gd name="T52" fmla="*/ 530 w 1010"/>
                <a:gd name="T53" fmla="*/ 0 h 1269"/>
                <a:gd name="T54" fmla="*/ 580 w 1010"/>
                <a:gd name="T55" fmla="*/ 6 h 1269"/>
                <a:gd name="T56" fmla="*/ 653 w 1010"/>
                <a:gd name="T57" fmla="*/ 22 h 1269"/>
                <a:gd name="T58" fmla="*/ 744 w 1010"/>
                <a:gd name="T59" fmla="*/ 58 h 1269"/>
                <a:gd name="T60" fmla="*/ 825 w 1010"/>
                <a:gd name="T61" fmla="*/ 111 h 1269"/>
                <a:gd name="T62" fmla="*/ 894 w 1010"/>
                <a:gd name="T63" fmla="*/ 176 h 1269"/>
                <a:gd name="T64" fmla="*/ 949 w 1010"/>
                <a:gd name="T65" fmla="*/ 255 h 1269"/>
                <a:gd name="T66" fmla="*/ 979 w 1010"/>
                <a:gd name="T67" fmla="*/ 319 h 1269"/>
                <a:gd name="T68" fmla="*/ 993 w 1010"/>
                <a:gd name="T69" fmla="*/ 364 h 1269"/>
                <a:gd name="T70" fmla="*/ 1003 w 1010"/>
                <a:gd name="T71" fmla="*/ 412 h 1269"/>
                <a:gd name="T72" fmla="*/ 1010 w 1010"/>
                <a:gd name="T73" fmla="*/ 461 h 1269"/>
                <a:gd name="T74" fmla="*/ 1010 w 1010"/>
                <a:gd name="T75" fmla="*/ 485 h 1269"/>
                <a:gd name="T76" fmla="*/ 1001 w 1010"/>
                <a:gd name="T77" fmla="*/ 580 h 1269"/>
                <a:gd name="T78" fmla="*/ 975 w 1010"/>
                <a:gd name="T79" fmla="*/ 667 h 1269"/>
                <a:gd name="T80" fmla="*/ 961 w 1010"/>
                <a:gd name="T81" fmla="*/ 696 h 1269"/>
                <a:gd name="T82" fmla="*/ 947 w 1010"/>
                <a:gd name="T83" fmla="*/ 722 h 1269"/>
                <a:gd name="T84" fmla="*/ 817 w 1010"/>
                <a:gd name="T85" fmla="*/ 991 h 1269"/>
                <a:gd name="T86" fmla="*/ 795 w 1010"/>
                <a:gd name="T87" fmla="*/ 1066 h 1269"/>
                <a:gd name="T88" fmla="*/ 791 w 1010"/>
                <a:gd name="T89" fmla="*/ 1095 h 1269"/>
                <a:gd name="T90" fmla="*/ 789 w 1010"/>
                <a:gd name="T91" fmla="*/ 1119 h 1269"/>
                <a:gd name="T92" fmla="*/ 783 w 1010"/>
                <a:gd name="T93" fmla="*/ 1173 h 1269"/>
                <a:gd name="T94" fmla="*/ 777 w 1010"/>
                <a:gd name="T95" fmla="*/ 1194 h 1269"/>
                <a:gd name="T96" fmla="*/ 769 w 1010"/>
                <a:gd name="T97" fmla="*/ 1208 h 1269"/>
                <a:gd name="T98" fmla="*/ 742 w 1010"/>
                <a:gd name="T99" fmla="*/ 1236 h 1269"/>
                <a:gd name="T100" fmla="*/ 716 w 1010"/>
                <a:gd name="T101" fmla="*/ 1258 h 1269"/>
                <a:gd name="T102" fmla="*/ 506 w 1010"/>
                <a:gd name="T103" fmla="*/ 1269 h 1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010" h="1269">
                  <a:moveTo>
                    <a:pt x="311" y="1269"/>
                  </a:moveTo>
                  <a:lnTo>
                    <a:pt x="311" y="1269"/>
                  </a:lnTo>
                  <a:lnTo>
                    <a:pt x="293" y="1258"/>
                  </a:lnTo>
                  <a:lnTo>
                    <a:pt x="279" y="1248"/>
                  </a:lnTo>
                  <a:lnTo>
                    <a:pt x="267" y="1236"/>
                  </a:lnTo>
                  <a:lnTo>
                    <a:pt x="257" y="1226"/>
                  </a:lnTo>
                  <a:lnTo>
                    <a:pt x="242" y="1208"/>
                  </a:lnTo>
                  <a:lnTo>
                    <a:pt x="234" y="1194"/>
                  </a:lnTo>
                  <a:lnTo>
                    <a:pt x="234" y="1194"/>
                  </a:lnTo>
                  <a:lnTo>
                    <a:pt x="230" y="1184"/>
                  </a:lnTo>
                  <a:lnTo>
                    <a:pt x="226" y="1173"/>
                  </a:lnTo>
                  <a:lnTo>
                    <a:pt x="222" y="1147"/>
                  </a:lnTo>
                  <a:lnTo>
                    <a:pt x="220" y="1119"/>
                  </a:lnTo>
                  <a:lnTo>
                    <a:pt x="218" y="1095"/>
                  </a:lnTo>
                  <a:lnTo>
                    <a:pt x="218" y="1095"/>
                  </a:lnTo>
                  <a:lnTo>
                    <a:pt x="218" y="1082"/>
                  </a:lnTo>
                  <a:lnTo>
                    <a:pt x="214" y="1066"/>
                  </a:lnTo>
                  <a:lnTo>
                    <a:pt x="206" y="1032"/>
                  </a:lnTo>
                  <a:lnTo>
                    <a:pt x="192" y="991"/>
                  </a:lnTo>
                  <a:lnTo>
                    <a:pt x="192" y="991"/>
                  </a:lnTo>
                  <a:lnTo>
                    <a:pt x="62" y="722"/>
                  </a:lnTo>
                  <a:lnTo>
                    <a:pt x="62" y="722"/>
                  </a:lnTo>
                  <a:lnTo>
                    <a:pt x="48" y="696"/>
                  </a:lnTo>
                  <a:lnTo>
                    <a:pt x="34" y="667"/>
                  </a:lnTo>
                  <a:lnTo>
                    <a:pt x="34" y="667"/>
                  </a:lnTo>
                  <a:lnTo>
                    <a:pt x="20" y="625"/>
                  </a:lnTo>
                  <a:lnTo>
                    <a:pt x="8" y="580"/>
                  </a:lnTo>
                  <a:lnTo>
                    <a:pt x="2" y="534"/>
                  </a:lnTo>
                  <a:lnTo>
                    <a:pt x="0" y="485"/>
                  </a:lnTo>
                  <a:lnTo>
                    <a:pt x="0" y="485"/>
                  </a:lnTo>
                  <a:lnTo>
                    <a:pt x="0" y="461"/>
                  </a:lnTo>
                  <a:lnTo>
                    <a:pt x="2" y="437"/>
                  </a:lnTo>
                  <a:lnTo>
                    <a:pt x="6" y="412"/>
                  </a:lnTo>
                  <a:lnTo>
                    <a:pt x="10" y="388"/>
                  </a:lnTo>
                  <a:lnTo>
                    <a:pt x="16" y="364"/>
                  </a:lnTo>
                  <a:lnTo>
                    <a:pt x="22" y="342"/>
                  </a:lnTo>
                  <a:lnTo>
                    <a:pt x="30" y="319"/>
                  </a:lnTo>
                  <a:lnTo>
                    <a:pt x="40" y="297"/>
                  </a:lnTo>
                  <a:lnTo>
                    <a:pt x="60" y="255"/>
                  </a:lnTo>
                  <a:lnTo>
                    <a:pt x="87" y="214"/>
                  </a:lnTo>
                  <a:lnTo>
                    <a:pt x="115" y="176"/>
                  </a:lnTo>
                  <a:lnTo>
                    <a:pt x="147" y="141"/>
                  </a:lnTo>
                  <a:lnTo>
                    <a:pt x="184" y="111"/>
                  </a:lnTo>
                  <a:lnTo>
                    <a:pt x="222" y="83"/>
                  </a:lnTo>
                  <a:lnTo>
                    <a:pt x="265" y="58"/>
                  </a:lnTo>
                  <a:lnTo>
                    <a:pt x="309" y="38"/>
                  </a:lnTo>
                  <a:lnTo>
                    <a:pt x="356" y="22"/>
                  </a:lnTo>
                  <a:lnTo>
                    <a:pt x="404" y="10"/>
                  </a:lnTo>
                  <a:lnTo>
                    <a:pt x="429" y="6"/>
                  </a:lnTo>
                  <a:lnTo>
                    <a:pt x="453" y="2"/>
                  </a:lnTo>
                  <a:lnTo>
                    <a:pt x="479" y="0"/>
                  </a:lnTo>
                  <a:lnTo>
                    <a:pt x="506" y="0"/>
                  </a:lnTo>
                  <a:lnTo>
                    <a:pt x="506" y="0"/>
                  </a:lnTo>
                  <a:lnTo>
                    <a:pt x="530" y="0"/>
                  </a:lnTo>
                  <a:lnTo>
                    <a:pt x="556" y="2"/>
                  </a:lnTo>
                  <a:lnTo>
                    <a:pt x="580" y="6"/>
                  </a:lnTo>
                  <a:lnTo>
                    <a:pt x="607" y="10"/>
                  </a:lnTo>
                  <a:lnTo>
                    <a:pt x="653" y="22"/>
                  </a:lnTo>
                  <a:lnTo>
                    <a:pt x="700" y="38"/>
                  </a:lnTo>
                  <a:lnTo>
                    <a:pt x="744" y="58"/>
                  </a:lnTo>
                  <a:lnTo>
                    <a:pt x="787" y="83"/>
                  </a:lnTo>
                  <a:lnTo>
                    <a:pt x="825" y="111"/>
                  </a:lnTo>
                  <a:lnTo>
                    <a:pt x="862" y="141"/>
                  </a:lnTo>
                  <a:lnTo>
                    <a:pt x="894" y="176"/>
                  </a:lnTo>
                  <a:lnTo>
                    <a:pt x="922" y="214"/>
                  </a:lnTo>
                  <a:lnTo>
                    <a:pt x="949" y="255"/>
                  </a:lnTo>
                  <a:lnTo>
                    <a:pt x="969" y="297"/>
                  </a:lnTo>
                  <a:lnTo>
                    <a:pt x="979" y="319"/>
                  </a:lnTo>
                  <a:lnTo>
                    <a:pt x="987" y="342"/>
                  </a:lnTo>
                  <a:lnTo>
                    <a:pt x="993" y="364"/>
                  </a:lnTo>
                  <a:lnTo>
                    <a:pt x="999" y="388"/>
                  </a:lnTo>
                  <a:lnTo>
                    <a:pt x="1003" y="412"/>
                  </a:lnTo>
                  <a:lnTo>
                    <a:pt x="1007" y="437"/>
                  </a:lnTo>
                  <a:lnTo>
                    <a:pt x="1010" y="461"/>
                  </a:lnTo>
                  <a:lnTo>
                    <a:pt x="1010" y="485"/>
                  </a:lnTo>
                  <a:lnTo>
                    <a:pt x="1010" y="485"/>
                  </a:lnTo>
                  <a:lnTo>
                    <a:pt x="1007" y="534"/>
                  </a:lnTo>
                  <a:lnTo>
                    <a:pt x="1001" y="580"/>
                  </a:lnTo>
                  <a:lnTo>
                    <a:pt x="989" y="625"/>
                  </a:lnTo>
                  <a:lnTo>
                    <a:pt x="975" y="667"/>
                  </a:lnTo>
                  <a:lnTo>
                    <a:pt x="975" y="667"/>
                  </a:lnTo>
                  <a:lnTo>
                    <a:pt x="961" y="696"/>
                  </a:lnTo>
                  <a:lnTo>
                    <a:pt x="947" y="722"/>
                  </a:lnTo>
                  <a:lnTo>
                    <a:pt x="947" y="722"/>
                  </a:lnTo>
                  <a:lnTo>
                    <a:pt x="817" y="991"/>
                  </a:lnTo>
                  <a:lnTo>
                    <a:pt x="817" y="991"/>
                  </a:lnTo>
                  <a:lnTo>
                    <a:pt x="803" y="1032"/>
                  </a:lnTo>
                  <a:lnTo>
                    <a:pt x="795" y="1066"/>
                  </a:lnTo>
                  <a:lnTo>
                    <a:pt x="791" y="1082"/>
                  </a:lnTo>
                  <a:lnTo>
                    <a:pt x="791" y="1095"/>
                  </a:lnTo>
                  <a:lnTo>
                    <a:pt x="791" y="1095"/>
                  </a:lnTo>
                  <a:lnTo>
                    <a:pt x="789" y="1119"/>
                  </a:lnTo>
                  <a:lnTo>
                    <a:pt x="787" y="1147"/>
                  </a:lnTo>
                  <a:lnTo>
                    <a:pt x="783" y="1173"/>
                  </a:lnTo>
                  <a:lnTo>
                    <a:pt x="781" y="1184"/>
                  </a:lnTo>
                  <a:lnTo>
                    <a:pt x="777" y="1194"/>
                  </a:lnTo>
                  <a:lnTo>
                    <a:pt x="777" y="1194"/>
                  </a:lnTo>
                  <a:lnTo>
                    <a:pt x="769" y="1208"/>
                  </a:lnTo>
                  <a:lnTo>
                    <a:pt x="752" y="1226"/>
                  </a:lnTo>
                  <a:lnTo>
                    <a:pt x="742" y="1236"/>
                  </a:lnTo>
                  <a:lnTo>
                    <a:pt x="730" y="1248"/>
                  </a:lnTo>
                  <a:lnTo>
                    <a:pt x="716" y="1258"/>
                  </a:lnTo>
                  <a:lnTo>
                    <a:pt x="698" y="1269"/>
                  </a:lnTo>
                  <a:lnTo>
                    <a:pt x="506" y="1269"/>
                  </a:lnTo>
                  <a:lnTo>
                    <a:pt x="311" y="1269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236"/>
            <p:cNvSpPr>
              <a:spLocks/>
            </p:cNvSpPr>
            <p:nvPr/>
          </p:nvSpPr>
          <p:spPr bwMode="auto">
            <a:xfrm>
              <a:off x="3779044" y="633413"/>
              <a:ext cx="1606550" cy="2014538"/>
            </a:xfrm>
            <a:custGeom>
              <a:avLst/>
              <a:gdLst>
                <a:gd name="T0" fmla="*/ 506 w 1012"/>
                <a:gd name="T1" fmla="*/ 0 h 1269"/>
                <a:gd name="T2" fmla="*/ 453 w 1012"/>
                <a:gd name="T3" fmla="*/ 2 h 1269"/>
                <a:gd name="T4" fmla="*/ 404 w 1012"/>
                <a:gd name="T5" fmla="*/ 8 h 1269"/>
                <a:gd name="T6" fmla="*/ 309 w 1012"/>
                <a:gd name="T7" fmla="*/ 36 h 1269"/>
                <a:gd name="T8" fmla="*/ 222 w 1012"/>
                <a:gd name="T9" fmla="*/ 83 h 1269"/>
                <a:gd name="T10" fmla="*/ 147 w 1012"/>
                <a:gd name="T11" fmla="*/ 141 h 1269"/>
                <a:gd name="T12" fmla="*/ 87 w 1012"/>
                <a:gd name="T13" fmla="*/ 214 h 1269"/>
                <a:gd name="T14" fmla="*/ 38 w 1012"/>
                <a:gd name="T15" fmla="*/ 297 h 1269"/>
                <a:gd name="T16" fmla="*/ 22 w 1012"/>
                <a:gd name="T17" fmla="*/ 342 h 1269"/>
                <a:gd name="T18" fmla="*/ 10 w 1012"/>
                <a:gd name="T19" fmla="*/ 388 h 1269"/>
                <a:gd name="T20" fmla="*/ 2 w 1012"/>
                <a:gd name="T21" fmla="*/ 437 h 1269"/>
                <a:gd name="T22" fmla="*/ 0 w 1012"/>
                <a:gd name="T23" fmla="*/ 485 h 1269"/>
                <a:gd name="T24" fmla="*/ 2 w 1012"/>
                <a:gd name="T25" fmla="*/ 534 h 1269"/>
                <a:gd name="T26" fmla="*/ 20 w 1012"/>
                <a:gd name="T27" fmla="*/ 625 h 1269"/>
                <a:gd name="T28" fmla="*/ 34 w 1012"/>
                <a:gd name="T29" fmla="*/ 667 h 1269"/>
                <a:gd name="T30" fmla="*/ 62 w 1012"/>
                <a:gd name="T31" fmla="*/ 724 h 1269"/>
                <a:gd name="T32" fmla="*/ 192 w 1012"/>
                <a:gd name="T33" fmla="*/ 991 h 1269"/>
                <a:gd name="T34" fmla="*/ 206 w 1012"/>
                <a:gd name="T35" fmla="*/ 1032 h 1269"/>
                <a:gd name="T36" fmla="*/ 218 w 1012"/>
                <a:gd name="T37" fmla="*/ 1082 h 1269"/>
                <a:gd name="T38" fmla="*/ 218 w 1012"/>
                <a:gd name="T39" fmla="*/ 1095 h 1269"/>
                <a:gd name="T40" fmla="*/ 222 w 1012"/>
                <a:gd name="T41" fmla="*/ 1147 h 1269"/>
                <a:gd name="T42" fmla="*/ 228 w 1012"/>
                <a:gd name="T43" fmla="*/ 1186 h 1269"/>
                <a:gd name="T44" fmla="*/ 232 w 1012"/>
                <a:gd name="T45" fmla="*/ 1196 h 1269"/>
                <a:gd name="T46" fmla="*/ 257 w 1012"/>
                <a:gd name="T47" fmla="*/ 1228 h 1269"/>
                <a:gd name="T48" fmla="*/ 279 w 1012"/>
                <a:gd name="T49" fmla="*/ 1248 h 1269"/>
                <a:gd name="T50" fmla="*/ 311 w 1012"/>
                <a:gd name="T51" fmla="*/ 1269 h 1269"/>
                <a:gd name="T52" fmla="*/ 698 w 1012"/>
                <a:gd name="T53" fmla="*/ 1269 h 1269"/>
                <a:gd name="T54" fmla="*/ 716 w 1012"/>
                <a:gd name="T55" fmla="*/ 1258 h 1269"/>
                <a:gd name="T56" fmla="*/ 742 w 1012"/>
                <a:gd name="T57" fmla="*/ 1238 h 1269"/>
                <a:gd name="T58" fmla="*/ 769 w 1012"/>
                <a:gd name="T59" fmla="*/ 1208 h 1269"/>
                <a:gd name="T60" fmla="*/ 777 w 1012"/>
                <a:gd name="T61" fmla="*/ 1196 h 1269"/>
                <a:gd name="T62" fmla="*/ 783 w 1012"/>
                <a:gd name="T63" fmla="*/ 1173 h 1269"/>
                <a:gd name="T64" fmla="*/ 791 w 1012"/>
                <a:gd name="T65" fmla="*/ 1121 h 1269"/>
                <a:gd name="T66" fmla="*/ 791 w 1012"/>
                <a:gd name="T67" fmla="*/ 1095 h 1269"/>
                <a:gd name="T68" fmla="*/ 795 w 1012"/>
                <a:gd name="T69" fmla="*/ 1066 h 1269"/>
                <a:gd name="T70" fmla="*/ 817 w 1012"/>
                <a:gd name="T71" fmla="*/ 991 h 1269"/>
                <a:gd name="T72" fmla="*/ 947 w 1012"/>
                <a:gd name="T73" fmla="*/ 724 h 1269"/>
                <a:gd name="T74" fmla="*/ 963 w 1012"/>
                <a:gd name="T75" fmla="*/ 696 h 1269"/>
                <a:gd name="T76" fmla="*/ 975 w 1012"/>
                <a:gd name="T77" fmla="*/ 667 h 1269"/>
                <a:gd name="T78" fmla="*/ 1001 w 1012"/>
                <a:gd name="T79" fmla="*/ 580 h 1269"/>
                <a:gd name="T80" fmla="*/ 1012 w 1012"/>
                <a:gd name="T81" fmla="*/ 485 h 1269"/>
                <a:gd name="T82" fmla="*/ 1010 w 1012"/>
                <a:gd name="T83" fmla="*/ 461 h 1269"/>
                <a:gd name="T84" fmla="*/ 1005 w 1012"/>
                <a:gd name="T85" fmla="*/ 412 h 1269"/>
                <a:gd name="T86" fmla="*/ 995 w 1012"/>
                <a:gd name="T87" fmla="*/ 364 h 1269"/>
                <a:gd name="T88" fmla="*/ 979 w 1012"/>
                <a:gd name="T89" fmla="*/ 319 h 1269"/>
                <a:gd name="T90" fmla="*/ 949 w 1012"/>
                <a:gd name="T91" fmla="*/ 255 h 1269"/>
                <a:gd name="T92" fmla="*/ 894 w 1012"/>
                <a:gd name="T93" fmla="*/ 176 h 1269"/>
                <a:gd name="T94" fmla="*/ 825 w 1012"/>
                <a:gd name="T95" fmla="*/ 111 h 1269"/>
                <a:gd name="T96" fmla="*/ 744 w 1012"/>
                <a:gd name="T97" fmla="*/ 58 h 1269"/>
                <a:gd name="T98" fmla="*/ 653 w 1012"/>
                <a:gd name="T99" fmla="*/ 20 h 1269"/>
                <a:gd name="T100" fmla="*/ 580 w 1012"/>
                <a:gd name="T101" fmla="*/ 4 h 1269"/>
                <a:gd name="T102" fmla="*/ 530 w 1012"/>
                <a:gd name="T103" fmla="*/ 0 h 1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012" h="1269">
                  <a:moveTo>
                    <a:pt x="506" y="0"/>
                  </a:moveTo>
                  <a:lnTo>
                    <a:pt x="506" y="0"/>
                  </a:lnTo>
                  <a:lnTo>
                    <a:pt x="479" y="0"/>
                  </a:lnTo>
                  <a:lnTo>
                    <a:pt x="453" y="2"/>
                  </a:lnTo>
                  <a:lnTo>
                    <a:pt x="429" y="4"/>
                  </a:lnTo>
                  <a:lnTo>
                    <a:pt x="404" y="8"/>
                  </a:lnTo>
                  <a:lnTo>
                    <a:pt x="356" y="20"/>
                  </a:lnTo>
                  <a:lnTo>
                    <a:pt x="309" y="36"/>
                  </a:lnTo>
                  <a:lnTo>
                    <a:pt x="265" y="58"/>
                  </a:lnTo>
                  <a:lnTo>
                    <a:pt x="222" y="83"/>
                  </a:lnTo>
                  <a:lnTo>
                    <a:pt x="184" y="111"/>
                  </a:lnTo>
                  <a:lnTo>
                    <a:pt x="147" y="141"/>
                  </a:lnTo>
                  <a:lnTo>
                    <a:pt x="115" y="176"/>
                  </a:lnTo>
                  <a:lnTo>
                    <a:pt x="87" y="214"/>
                  </a:lnTo>
                  <a:lnTo>
                    <a:pt x="60" y="255"/>
                  </a:lnTo>
                  <a:lnTo>
                    <a:pt x="38" y="297"/>
                  </a:lnTo>
                  <a:lnTo>
                    <a:pt x="30" y="319"/>
                  </a:lnTo>
                  <a:lnTo>
                    <a:pt x="22" y="342"/>
                  </a:lnTo>
                  <a:lnTo>
                    <a:pt x="14" y="364"/>
                  </a:lnTo>
                  <a:lnTo>
                    <a:pt x="10" y="388"/>
                  </a:lnTo>
                  <a:lnTo>
                    <a:pt x="4" y="412"/>
                  </a:lnTo>
                  <a:lnTo>
                    <a:pt x="2" y="437"/>
                  </a:lnTo>
                  <a:lnTo>
                    <a:pt x="0" y="461"/>
                  </a:lnTo>
                  <a:lnTo>
                    <a:pt x="0" y="485"/>
                  </a:lnTo>
                  <a:lnTo>
                    <a:pt x="0" y="485"/>
                  </a:lnTo>
                  <a:lnTo>
                    <a:pt x="2" y="534"/>
                  </a:lnTo>
                  <a:lnTo>
                    <a:pt x="8" y="580"/>
                  </a:lnTo>
                  <a:lnTo>
                    <a:pt x="20" y="625"/>
                  </a:lnTo>
                  <a:lnTo>
                    <a:pt x="34" y="667"/>
                  </a:lnTo>
                  <a:lnTo>
                    <a:pt x="34" y="667"/>
                  </a:lnTo>
                  <a:lnTo>
                    <a:pt x="46" y="696"/>
                  </a:lnTo>
                  <a:lnTo>
                    <a:pt x="62" y="724"/>
                  </a:lnTo>
                  <a:lnTo>
                    <a:pt x="62" y="724"/>
                  </a:lnTo>
                  <a:lnTo>
                    <a:pt x="192" y="991"/>
                  </a:lnTo>
                  <a:lnTo>
                    <a:pt x="192" y="991"/>
                  </a:lnTo>
                  <a:lnTo>
                    <a:pt x="206" y="1032"/>
                  </a:lnTo>
                  <a:lnTo>
                    <a:pt x="214" y="1066"/>
                  </a:lnTo>
                  <a:lnTo>
                    <a:pt x="218" y="1082"/>
                  </a:lnTo>
                  <a:lnTo>
                    <a:pt x="218" y="1095"/>
                  </a:lnTo>
                  <a:lnTo>
                    <a:pt x="218" y="1095"/>
                  </a:lnTo>
                  <a:lnTo>
                    <a:pt x="218" y="1121"/>
                  </a:lnTo>
                  <a:lnTo>
                    <a:pt x="222" y="1147"/>
                  </a:lnTo>
                  <a:lnTo>
                    <a:pt x="226" y="1173"/>
                  </a:lnTo>
                  <a:lnTo>
                    <a:pt x="228" y="1186"/>
                  </a:lnTo>
                  <a:lnTo>
                    <a:pt x="232" y="1196"/>
                  </a:lnTo>
                  <a:lnTo>
                    <a:pt x="232" y="1196"/>
                  </a:lnTo>
                  <a:lnTo>
                    <a:pt x="240" y="1208"/>
                  </a:lnTo>
                  <a:lnTo>
                    <a:pt x="257" y="1228"/>
                  </a:lnTo>
                  <a:lnTo>
                    <a:pt x="267" y="1238"/>
                  </a:lnTo>
                  <a:lnTo>
                    <a:pt x="279" y="1248"/>
                  </a:lnTo>
                  <a:lnTo>
                    <a:pt x="293" y="1258"/>
                  </a:lnTo>
                  <a:lnTo>
                    <a:pt x="311" y="1269"/>
                  </a:lnTo>
                  <a:lnTo>
                    <a:pt x="506" y="1269"/>
                  </a:lnTo>
                  <a:lnTo>
                    <a:pt x="698" y="1269"/>
                  </a:lnTo>
                  <a:lnTo>
                    <a:pt x="698" y="1269"/>
                  </a:lnTo>
                  <a:lnTo>
                    <a:pt x="716" y="1258"/>
                  </a:lnTo>
                  <a:lnTo>
                    <a:pt x="730" y="1248"/>
                  </a:lnTo>
                  <a:lnTo>
                    <a:pt x="742" y="1238"/>
                  </a:lnTo>
                  <a:lnTo>
                    <a:pt x="752" y="1228"/>
                  </a:lnTo>
                  <a:lnTo>
                    <a:pt x="769" y="1208"/>
                  </a:lnTo>
                  <a:lnTo>
                    <a:pt x="777" y="1196"/>
                  </a:lnTo>
                  <a:lnTo>
                    <a:pt x="777" y="1196"/>
                  </a:lnTo>
                  <a:lnTo>
                    <a:pt x="781" y="1186"/>
                  </a:lnTo>
                  <a:lnTo>
                    <a:pt x="783" y="1173"/>
                  </a:lnTo>
                  <a:lnTo>
                    <a:pt x="789" y="1147"/>
                  </a:lnTo>
                  <a:lnTo>
                    <a:pt x="791" y="1121"/>
                  </a:lnTo>
                  <a:lnTo>
                    <a:pt x="791" y="1095"/>
                  </a:lnTo>
                  <a:lnTo>
                    <a:pt x="791" y="1095"/>
                  </a:lnTo>
                  <a:lnTo>
                    <a:pt x="791" y="1082"/>
                  </a:lnTo>
                  <a:lnTo>
                    <a:pt x="795" y="1066"/>
                  </a:lnTo>
                  <a:lnTo>
                    <a:pt x="803" y="1032"/>
                  </a:lnTo>
                  <a:lnTo>
                    <a:pt x="817" y="991"/>
                  </a:lnTo>
                  <a:lnTo>
                    <a:pt x="817" y="991"/>
                  </a:lnTo>
                  <a:lnTo>
                    <a:pt x="947" y="724"/>
                  </a:lnTo>
                  <a:lnTo>
                    <a:pt x="947" y="724"/>
                  </a:lnTo>
                  <a:lnTo>
                    <a:pt x="963" y="696"/>
                  </a:lnTo>
                  <a:lnTo>
                    <a:pt x="975" y="667"/>
                  </a:lnTo>
                  <a:lnTo>
                    <a:pt x="975" y="667"/>
                  </a:lnTo>
                  <a:lnTo>
                    <a:pt x="989" y="625"/>
                  </a:lnTo>
                  <a:lnTo>
                    <a:pt x="1001" y="580"/>
                  </a:lnTo>
                  <a:lnTo>
                    <a:pt x="1007" y="534"/>
                  </a:lnTo>
                  <a:lnTo>
                    <a:pt x="1012" y="485"/>
                  </a:lnTo>
                  <a:lnTo>
                    <a:pt x="1012" y="485"/>
                  </a:lnTo>
                  <a:lnTo>
                    <a:pt x="1010" y="461"/>
                  </a:lnTo>
                  <a:lnTo>
                    <a:pt x="1007" y="437"/>
                  </a:lnTo>
                  <a:lnTo>
                    <a:pt x="1005" y="412"/>
                  </a:lnTo>
                  <a:lnTo>
                    <a:pt x="999" y="388"/>
                  </a:lnTo>
                  <a:lnTo>
                    <a:pt x="995" y="364"/>
                  </a:lnTo>
                  <a:lnTo>
                    <a:pt x="987" y="342"/>
                  </a:lnTo>
                  <a:lnTo>
                    <a:pt x="979" y="319"/>
                  </a:lnTo>
                  <a:lnTo>
                    <a:pt x="971" y="297"/>
                  </a:lnTo>
                  <a:lnTo>
                    <a:pt x="949" y="255"/>
                  </a:lnTo>
                  <a:lnTo>
                    <a:pt x="925" y="214"/>
                  </a:lnTo>
                  <a:lnTo>
                    <a:pt x="894" y="176"/>
                  </a:lnTo>
                  <a:lnTo>
                    <a:pt x="862" y="141"/>
                  </a:lnTo>
                  <a:lnTo>
                    <a:pt x="825" y="111"/>
                  </a:lnTo>
                  <a:lnTo>
                    <a:pt x="787" y="83"/>
                  </a:lnTo>
                  <a:lnTo>
                    <a:pt x="744" y="58"/>
                  </a:lnTo>
                  <a:lnTo>
                    <a:pt x="700" y="36"/>
                  </a:lnTo>
                  <a:lnTo>
                    <a:pt x="653" y="20"/>
                  </a:lnTo>
                  <a:lnTo>
                    <a:pt x="607" y="8"/>
                  </a:lnTo>
                  <a:lnTo>
                    <a:pt x="580" y="4"/>
                  </a:lnTo>
                  <a:lnTo>
                    <a:pt x="556" y="2"/>
                  </a:lnTo>
                  <a:lnTo>
                    <a:pt x="530" y="0"/>
                  </a:lnTo>
                  <a:lnTo>
                    <a:pt x="50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237"/>
            <p:cNvSpPr>
              <a:spLocks noEditPoints="1"/>
            </p:cNvSpPr>
            <p:nvPr/>
          </p:nvSpPr>
          <p:spPr bwMode="auto">
            <a:xfrm>
              <a:off x="3779044" y="633413"/>
              <a:ext cx="1603375" cy="2014538"/>
            </a:xfrm>
            <a:custGeom>
              <a:avLst/>
              <a:gdLst>
                <a:gd name="T0" fmla="*/ 279 w 1010"/>
                <a:gd name="T1" fmla="*/ 1246 h 1269"/>
                <a:gd name="T2" fmla="*/ 234 w 1010"/>
                <a:gd name="T3" fmla="*/ 1194 h 1269"/>
                <a:gd name="T4" fmla="*/ 222 w 1010"/>
                <a:gd name="T5" fmla="*/ 1145 h 1269"/>
                <a:gd name="T6" fmla="*/ 218 w 1010"/>
                <a:gd name="T7" fmla="*/ 1080 h 1269"/>
                <a:gd name="T8" fmla="*/ 192 w 1010"/>
                <a:gd name="T9" fmla="*/ 989 h 1269"/>
                <a:gd name="T10" fmla="*/ 36 w 1010"/>
                <a:gd name="T11" fmla="*/ 667 h 1269"/>
                <a:gd name="T12" fmla="*/ 2 w 1010"/>
                <a:gd name="T13" fmla="*/ 534 h 1269"/>
                <a:gd name="T14" fmla="*/ 4 w 1010"/>
                <a:gd name="T15" fmla="*/ 437 h 1269"/>
                <a:gd name="T16" fmla="*/ 24 w 1010"/>
                <a:gd name="T17" fmla="*/ 342 h 1269"/>
                <a:gd name="T18" fmla="*/ 87 w 1010"/>
                <a:gd name="T19" fmla="*/ 214 h 1269"/>
                <a:gd name="T20" fmla="*/ 224 w 1010"/>
                <a:gd name="T21" fmla="*/ 83 h 1269"/>
                <a:gd name="T22" fmla="*/ 404 w 1010"/>
                <a:gd name="T23" fmla="*/ 10 h 1269"/>
                <a:gd name="T24" fmla="*/ 506 w 1010"/>
                <a:gd name="T25" fmla="*/ 0 h 1269"/>
                <a:gd name="T26" fmla="*/ 580 w 1010"/>
                <a:gd name="T27" fmla="*/ 6 h 1269"/>
                <a:gd name="T28" fmla="*/ 744 w 1010"/>
                <a:gd name="T29" fmla="*/ 58 h 1269"/>
                <a:gd name="T30" fmla="*/ 894 w 1010"/>
                <a:gd name="T31" fmla="*/ 178 h 1269"/>
                <a:gd name="T32" fmla="*/ 979 w 1010"/>
                <a:gd name="T33" fmla="*/ 319 h 1269"/>
                <a:gd name="T34" fmla="*/ 1003 w 1010"/>
                <a:gd name="T35" fmla="*/ 412 h 1269"/>
                <a:gd name="T36" fmla="*/ 1010 w 1010"/>
                <a:gd name="T37" fmla="*/ 487 h 1269"/>
                <a:gd name="T38" fmla="*/ 973 w 1010"/>
                <a:gd name="T39" fmla="*/ 667 h 1269"/>
                <a:gd name="T40" fmla="*/ 947 w 1010"/>
                <a:gd name="T41" fmla="*/ 722 h 1269"/>
                <a:gd name="T42" fmla="*/ 795 w 1010"/>
                <a:gd name="T43" fmla="*/ 1066 h 1269"/>
                <a:gd name="T44" fmla="*/ 789 w 1010"/>
                <a:gd name="T45" fmla="*/ 1119 h 1269"/>
                <a:gd name="T46" fmla="*/ 775 w 1010"/>
                <a:gd name="T47" fmla="*/ 1194 h 1269"/>
                <a:gd name="T48" fmla="*/ 742 w 1010"/>
                <a:gd name="T49" fmla="*/ 1236 h 1269"/>
                <a:gd name="T50" fmla="*/ 506 w 1010"/>
                <a:gd name="T51" fmla="*/ 1267 h 1269"/>
                <a:gd name="T52" fmla="*/ 479 w 1010"/>
                <a:gd name="T53" fmla="*/ 0 h 1269"/>
                <a:gd name="T54" fmla="*/ 356 w 1010"/>
                <a:gd name="T55" fmla="*/ 22 h 1269"/>
                <a:gd name="T56" fmla="*/ 184 w 1010"/>
                <a:gd name="T57" fmla="*/ 111 h 1269"/>
                <a:gd name="T58" fmla="*/ 60 w 1010"/>
                <a:gd name="T59" fmla="*/ 255 h 1269"/>
                <a:gd name="T60" fmla="*/ 16 w 1010"/>
                <a:gd name="T61" fmla="*/ 364 h 1269"/>
                <a:gd name="T62" fmla="*/ 0 w 1010"/>
                <a:gd name="T63" fmla="*/ 461 h 1269"/>
                <a:gd name="T64" fmla="*/ 8 w 1010"/>
                <a:gd name="T65" fmla="*/ 580 h 1269"/>
                <a:gd name="T66" fmla="*/ 48 w 1010"/>
                <a:gd name="T67" fmla="*/ 696 h 1269"/>
                <a:gd name="T68" fmla="*/ 192 w 1010"/>
                <a:gd name="T69" fmla="*/ 991 h 1269"/>
                <a:gd name="T70" fmla="*/ 218 w 1010"/>
                <a:gd name="T71" fmla="*/ 1095 h 1269"/>
                <a:gd name="T72" fmla="*/ 226 w 1010"/>
                <a:gd name="T73" fmla="*/ 1173 h 1269"/>
                <a:gd name="T74" fmla="*/ 242 w 1010"/>
                <a:gd name="T75" fmla="*/ 1208 h 1269"/>
                <a:gd name="T76" fmla="*/ 293 w 1010"/>
                <a:gd name="T77" fmla="*/ 1258 h 1269"/>
                <a:gd name="T78" fmla="*/ 698 w 1010"/>
                <a:gd name="T79" fmla="*/ 1269 h 1269"/>
                <a:gd name="T80" fmla="*/ 752 w 1010"/>
                <a:gd name="T81" fmla="*/ 1226 h 1269"/>
                <a:gd name="T82" fmla="*/ 781 w 1010"/>
                <a:gd name="T83" fmla="*/ 1184 h 1269"/>
                <a:gd name="T84" fmla="*/ 791 w 1010"/>
                <a:gd name="T85" fmla="*/ 1095 h 1269"/>
                <a:gd name="T86" fmla="*/ 803 w 1010"/>
                <a:gd name="T87" fmla="*/ 1032 h 1269"/>
                <a:gd name="T88" fmla="*/ 947 w 1010"/>
                <a:gd name="T89" fmla="*/ 722 h 1269"/>
                <a:gd name="T90" fmla="*/ 989 w 1010"/>
                <a:gd name="T91" fmla="*/ 625 h 1269"/>
                <a:gd name="T92" fmla="*/ 1010 w 1010"/>
                <a:gd name="T93" fmla="*/ 485 h 1269"/>
                <a:gd name="T94" fmla="*/ 999 w 1010"/>
                <a:gd name="T95" fmla="*/ 388 h 1269"/>
                <a:gd name="T96" fmla="*/ 969 w 1010"/>
                <a:gd name="T97" fmla="*/ 297 h 1269"/>
                <a:gd name="T98" fmla="*/ 862 w 1010"/>
                <a:gd name="T99" fmla="*/ 141 h 1269"/>
                <a:gd name="T100" fmla="*/ 700 w 1010"/>
                <a:gd name="T101" fmla="*/ 38 h 1269"/>
                <a:gd name="T102" fmla="*/ 556 w 1010"/>
                <a:gd name="T103" fmla="*/ 2 h 1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010" h="1269">
                  <a:moveTo>
                    <a:pt x="311" y="1267"/>
                  </a:moveTo>
                  <a:lnTo>
                    <a:pt x="311" y="1267"/>
                  </a:lnTo>
                  <a:lnTo>
                    <a:pt x="295" y="1256"/>
                  </a:lnTo>
                  <a:lnTo>
                    <a:pt x="279" y="1246"/>
                  </a:lnTo>
                  <a:lnTo>
                    <a:pt x="267" y="1236"/>
                  </a:lnTo>
                  <a:lnTo>
                    <a:pt x="257" y="1226"/>
                  </a:lnTo>
                  <a:lnTo>
                    <a:pt x="242" y="1208"/>
                  </a:lnTo>
                  <a:lnTo>
                    <a:pt x="234" y="1194"/>
                  </a:lnTo>
                  <a:lnTo>
                    <a:pt x="234" y="1194"/>
                  </a:lnTo>
                  <a:lnTo>
                    <a:pt x="230" y="1184"/>
                  </a:lnTo>
                  <a:lnTo>
                    <a:pt x="226" y="1171"/>
                  </a:lnTo>
                  <a:lnTo>
                    <a:pt x="222" y="1145"/>
                  </a:lnTo>
                  <a:lnTo>
                    <a:pt x="220" y="1119"/>
                  </a:lnTo>
                  <a:lnTo>
                    <a:pt x="220" y="1095"/>
                  </a:lnTo>
                  <a:lnTo>
                    <a:pt x="220" y="1095"/>
                  </a:lnTo>
                  <a:lnTo>
                    <a:pt x="218" y="1080"/>
                  </a:lnTo>
                  <a:lnTo>
                    <a:pt x="216" y="1066"/>
                  </a:lnTo>
                  <a:lnTo>
                    <a:pt x="206" y="1032"/>
                  </a:lnTo>
                  <a:lnTo>
                    <a:pt x="192" y="989"/>
                  </a:lnTo>
                  <a:lnTo>
                    <a:pt x="192" y="989"/>
                  </a:lnTo>
                  <a:lnTo>
                    <a:pt x="62" y="722"/>
                  </a:lnTo>
                  <a:lnTo>
                    <a:pt x="62" y="722"/>
                  </a:lnTo>
                  <a:lnTo>
                    <a:pt x="48" y="696"/>
                  </a:lnTo>
                  <a:lnTo>
                    <a:pt x="36" y="667"/>
                  </a:lnTo>
                  <a:lnTo>
                    <a:pt x="36" y="667"/>
                  </a:lnTo>
                  <a:lnTo>
                    <a:pt x="20" y="623"/>
                  </a:lnTo>
                  <a:lnTo>
                    <a:pt x="10" y="580"/>
                  </a:lnTo>
                  <a:lnTo>
                    <a:pt x="2" y="534"/>
                  </a:lnTo>
                  <a:lnTo>
                    <a:pt x="0" y="487"/>
                  </a:lnTo>
                  <a:lnTo>
                    <a:pt x="0" y="487"/>
                  </a:lnTo>
                  <a:lnTo>
                    <a:pt x="2" y="461"/>
                  </a:lnTo>
                  <a:lnTo>
                    <a:pt x="4" y="437"/>
                  </a:lnTo>
                  <a:lnTo>
                    <a:pt x="6" y="412"/>
                  </a:lnTo>
                  <a:lnTo>
                    <a:pt x="10" y="388"/>
                  </a:lnTo>
                  <a:lnTo>
                    <a:pt x="16" y="364"/>
                  </a:lnTo>
                  <a:lnTo>
                    <a:pt x="24" y="342"/>
                  </a:lnTo>
                  <a:lnTo>
                    <a:pt x="30" y="319"/>
                  </a:lnTo>
                  <a:lnTo>
                    <a:pt x="40" y="297"/>
                  </a:lnTo>
                  <a:lnTo>
                    <a:pt x="62" y="255"/>
                  </a:lnTo>
                  <a:lnTo>
                    <a:pt x="87" y="214"/>
                  </a:lnTo>
                  <a:lnTo>
                    <a:pt x="117" y="178"/>
                  </a:lnTo>
                  <a:lnTo>
                    <a:pt x="149" y="143"/>
                  </a:lnTo>
                  <a:lnTo>
                    <a:pt x="184" y="111"/>
                  </a:lnTo>
                  <a:lnTo>
                    <a:pt x="224" y="83"/>
                  </a:lnTo>
                  <a:lnTo>
                    <a:pt x="265" y="58"/>
                  </a:lnTo>
                  <a:lnTo>
                    <a:pt x="309" y="38"/>
                  </a:lnTo>
                  <a:lnTo>
                    <a:pt x="356" y="22"/>
                  </a:lnTo>
                  <a:lnTo>
                    <a:pt x="404" y="10"/>
                  </a:lnTo>
                  <a:lnTo>
                    <a:pt x="429" y="6"/>
                  </a:lnTo>
                  <a:lnTo>
                    <a:pt x="453" y="2"/>
                  </a:lnTo>
                  <a:lnTo>
                    <a:pt x="479" y="0"/>
                  </a:lnTo>
                  <a:lnTo>
                    <a:pt x="506" y="0"/>
                  </a:lnTo>
                  <a:lnTo>
                    <a:pt x="506" y="0"/>
                  </a:lnTo>
                  <a:lnTo>
                    <a:pt x="530" y="0"/>
                  </a:lnTo>
                  <a:lnTo>
                    <a:pt x="556" y="2"/>
                  </a:lnTo>
                  <a:lnTo>
                    <a:pt x="580" y="6"/>
                  </a:lnTo>
                  <a:lnTo>
                    <a:pt x="607" y="10"/>
                  </a:lnTo>
                  <a:lnTo>
                    <a:pt x="653" y="22"/>
                  </a:lnTo>
                  <a:lnTo>
                    <a:pt x="700" y="38"/>
                  </a:lnTo>
                  <a:lnTo>
                    <a:pt x="744" y="58"/>
                  </a:lnTo>
                  <a:lnTo>
                    <a:pt x="785" y="83"/>
                  </a:lnTo>
                  <a:lnTo>
                    <a:pt x="825" y="111"/>
                  </a:lnTo>
                  <a:lnTo>
                    <a:pt x="860" y="143"/>
                  </a:lnTo>
                  <a:lnTo>
                    <a:pt x="894" y="178"/>
                  </a:lnTo>
                  <a:lnTo>
                    <a:pt x="922" y="214"/>
                  </a:lnTo>
                  <a:lnTo>
                    <a:pt x="949" y="255"/>
                  </a:lnTo>
                  <a:lnTo>
                    <a:pt x="969" y="297"/>
                  </a:lnTo>
                  <a:lnTo>
                    <a:pt x="979" y="319"/>
                  </a:lnTo>
                  <a:lnTo>
                    <a:pt x="987" y="342"/>
                  </a:lnTo>
                  <a:lnTo>
                    <a:pt x="993" y="364"/>
                  </a:lnTo>
                  <a:lnTo>
                    <a:pt x="999" y="388"/>
                  </a:lnTo>
                  <a:lnTo>
                    <a:pt x="1003" y="412"/>
                  </a:lnTo>
                  <a:lnTo>
                    <a:pt x="1007" y="437"/>
                  </a:lnTo>
                  <a:lnTo>
                    <a:pt x="1010" y="461"/>
                  </a:lnTo>
                  <a:lnTo>
                    <a:pt x="1010" y="487"/>
                  </a:lnTo>
                  <a:lnTo>
                    <a:pt x="1010" y="487"/>
                  </a:lnTo>
                  <a:lnTo>
                    <a:pt x="1007" y="534"/>
                  </a:lnTo>
                  <a:lnTo>
                    <a:pt x="999" y="580"/>
                  </a:lnTo>
                  <a:lnTo>
                    <a:pt x="989" y="623"/>
                  </a:lnTo>
                  <a:lnTo>
                    <a:pt x="973" y="667"/>
                  </a:lnTo>
                  <a:lnTo>
                    <a:pt x="973" y="667"/>
                  </a:lnTo>
                  <a:lnTo>
                    <a:pt x="961" y="696"/>
                  </a:lnTo>
                  <a:lnTo>
                    <a:pt x="947" y="722"/>
                  </a:lnTo>
                  <a:lnTo>
                    <a:pt x="947" y="722"/>
                  </a:lnTo>
                  <a:lnTo>
                    <a:pt x="817" y="989"/>
                  </a:lnTo>
                  <a:lnTo>
                    <a:pt x="817" y="989"/>
                  </a:lnTo>
                  <a:lnTo>
                    <a:pt x="803" y="1032"/>
                  </a:lnTo>
                  <a:lnTo>
                    <a:pt x="795" y="1066"/>
                  </a:lnTo>
                  <a:lnTo>
                    <a:pt x="791" y="1080"/>
                  </a:lnTo>
                  <a:lnTo>
                    <a:pt x="791" y="1095"/>
                  </a:lnTo>
                  <a:lnTo>
                    <a:pt x="791" y="1095"/>
                  </a:lnTo>
                  <a:lnTo>
                    <a:pt x="789" y="1119"/>
                  </a:lnTo>
                  <a:lnTo>
                    <a:pt x="787" y="1145"/>
                  </a:lnTo>
                  <a:lnTo>
                    <a:pt x="783" y="1171"/>
                  </a:lnTo>
                  <a:lnTo>
                    <a:pt x="779" y="1184"/>
                  </a:lnTo>
                  <a:lnTo>
                    <a:pt x="775" y="1194"/>
                  </a:lnTo>
                  <a:lnTo>
                    <a:pt x="775" y="1194"/>
                  </a:lnTo>
                  <a:lnTo>
                    <a:pt x="767" y="1208"/>
                  </a:lnTo>
                  <a:lnTo>
                    <a:pt x="752" y="1226"/>
                  </a:lnTo>
                  <a:lnTo>
                    <a:pt x="742" y="1236"/>
                  </a:lnTo>
                  <a:lnTo>
                    <a:pt x="730" y="1246"/>
                  </a:lnTo>
                  <a:lnTo>
                    <a:pt x="716" y="1256"/>
                  </a:lnTo>
                  <a:lnTo>
                    <a:pt x="698" y="1267"/>
                  </a:lnTo>
                  <a:lnTo>
                    <a:pt x="506" y="1267"/>
                  </a:lnTo>
                  <a:lnTo>
                    <a:pt x="311" y="1267"/>
                  </a:lnTo>
                  <a:close/>
                  <a:moveTo>
                    <a:pt x="506" y="0"/>
                  </a:moveTo>
                  <a:lnTo>
                    <a:pt x="506" y="0"/>
                  </a:lnTo>
                  <a:lnTo>
                    <a:pt x="479" y="0"/>
                  </a:lnTo>
                  <a:lnTo>
                    <a:pt x="453" y="2"/>
                  </a:lnTo>
                  <a:lnTo>
                    <a:pt x="429" y="6"/>
                  </a:lnTo>
                  <a:lnTo>
                    <a:pt x="404" y="10"/>
                  </a:lnTo>
                  <a:lnTo>
                    <a:pt x="356" y="22"/>
                  </a:lnTo>
                  <a:lnTo>
                    <a:pt x="309" y="38"/>
                  </a:lnTo>
                  <a:lnTo>
                    <a:pt x="265" y="58"/>
                  </a:lnTo>
                  <a:lnTo>
                    <a:pt x="222" y="83"/>
                  </a:lnTo>
                  <a:lnTo>
                    <a:pt x="184" y="111"/>
                  </a:lnTo>
                  <a:lnTo>
                    <a:pt x="147" y="141"/>
                  </a:lnTo>
                  <a:lnTo>
                    <a:pt x="115" y="176"/>
                  </a:lnTo>
                  <a:lnTo>
                    <a:pt x="87" y="214"/>
                  </a:lnTo>
                  <a:lnTo>
                    <a:pt x="60" y="255"/>
                  </a:lnTo>
                  <a:lnTo>
                    <a:pt x="40" y="297"/>
                  </a:lnTo>
                  <a:lnTo>
                    <a:pt x="30" y="319"/>
                  </a:lnTo>
                  <a:lnTo>
                    <a:pt x="22" y="342"/>
                  </a:lnTo>
                  <a:lnTo>
                    <a:pt x="16" y="364"/>
                  </a:lnTo>
                  <a:lnTo>
                    <a:pt x="10" y="388"/>
                  </a:lnTo>
                  <a:lnTo>
                    <a:pt x="6" y="412"/>
                  </a:lnTo>
                  <a:lnTo>
                    <a:pt x="2" y="437"/>
                  </a:lnTo>
                  <a:lnTo>
                    <a:pt x="0" y="461"/>
                  </a:lnTo>
                  <a:lnTo>
                    <a:pt x="0" y="485"/>
                  </a:lnTo>
                  <a:lnTo>
                    <a:pt x="0" y="485"/>
                  </a:lnTo>
                  <a:lnTo>
                    <a:pt x="2" y="534"/>
                  </a:lnTo>
                  <a:lnTo>
                    <a:pt x="8" y="580"/>
                  </a:lnTo>
                  <a:lnTo>
                    <a:pt x="20" y="625"/>
                  </a:lnTo>
                  <a:lnTo>
                    <a:pt x="34" y="667"/>
                  </a:lnTo>
                  <a:lnTo>
                    <a:pt x="34" y="667"/>
                  </a:lnTo>
                  <a:lnTo>
                    <a:pt x="48" y="696"/>
                  </a:lnTo>
                  <a:lnTo>
                    <a:pt x="62" y="722"/>
                  </a:lnTo>
                  <a:lnTo>
                    <a:pt x="62" y="722"/>
                  </a:lnTo>
                  <a:lnTo>
                    <a:pt x="192" y="991"/>
                  </a:lnTo>
                  <a:lnTo>
                    <a:pt x="192" y="991"/>
                  </a:lnTo>
                  <a:lnTo>
                    <a:pt x="206" y="1032"/>
                  </a:lnTo>
                  <a:lnTo>
                    <a:pt x="214" y="1066"/>
                  </a:lnTo>
                  <a:lnTo>
                    <a:pt x="218" y="1082"/>
                  </a:lnTo>
                  <a:lnTo>
                    <a:pt x="218" y="1095"/>
                  </a:lnTo>
                  <a:lnTo>
                    <a:pt x="218" y="1095"/>
                  </a:lnTo>
                  <a:lnTo>
                    <a:pt x="220" y="1119"/>
                  </a:lnTo>
                  <a:lnTo>
                    <a:pt x="222" y="1147"/>
                  </a:lnTo>
                  <a:lnTo>
                    <a:pt x="226" y="1173"/>
                  </a:lnTo>
                  <a:lnTo>
                    <a:pt x="230" y="1184"/>
                  </a:lnTo>
                  <a:lnTo>
                    <a:pt x="234" y="1194"/>
                  </a:lnTo>
                  <a:lnTo>
                    <a:pt x="234" y="1194"/>
                  </a:lnTo>
                  <a:lnTo>
                    <a:pt x="242" y="1208"/>
                  </a:lnTo>
                  <a:lnTo>
                    <a:pt x="257" y="1226"/>
                  </a:lnTo>
                  <a:lnTo>
                    <a:pt x="267" y="1236"/>
                  </a:lnTo>
                  <a:lnTo>
                    <a:pt x="279" y="1248"/>
                  </a:lnTo>
                  <a:lnTo>
                    <a:pt x="293" y="1258"/>
                  </a:lnTo>
                  <a:lnTo>
                    <a:pt x="311" y="1269"/>
                  </a:lnTo>
                  <a:lnTo>
                    <a:pt x="506" y="1269"/>
                  </a:lnTo>
                  <a:lnTo>
                    <a:pt x="698" y="1269"/>
                  </a:lnTo>
                  <a:lnTo>
                    <a:pt x="698" y="1269"/>
                  </a:lnTo>
                  <a:lnTo>
                    <a:pt x="716" y="1258"/>
                  </a:lnTo>
                  <a:lnTo>
                    <a:pt x="730" y="1248"/>
                  </a:lnTo>
                  <a:lnTo>
                    <a:pt x="742" y="1236"/>
                  </a:lnTo>
                  <a:lnTo>
                    <a:pt x="752" y="1226"/>
                  </a:lnTo>
                  <a:lnTo>
                    <a:pt x="769" y="1208"/>
                  </a:lnTo>
                  <a:lnTo>
                    <a:pt x="777" y="1194"/>
                  </a:lnTo>
                  <a:lnTo>
                    <a:pt x="777" y="1194"/>
                  </a:lnTo>
                  <a:lnTo>
                    <a:pt x="781" y="1184"/>
                  </a:lnTo>
                  <a:lnTo>
                    <a:pt x="783" y="1173"/>
                  </a:lnTo>
                  <a:lnTo>
                    <a:pt x="787" y="1147"/>
                  </a:lnTo>
                  <a:lnTo>
                    <a:pt x="789" y="1119"/>
                  </a:lnTo>
                  <a:lnTo>
                    <a:pt x="791" y="1095"/>
                  </a:lnTo>
                  <a:lnTo>
                    <a:pt x="791" y="1095"/>
                  </a:lnTo>
                  <a:lnTo>
                    <a:pt x="791" y="1082"/>
                  </a:lnTo>
                  <a:lnTo>
                    <a:pt x="795" y="1066"/>
                  </a:lnTo>
                  <a:lnTo>
                    <a:pt x="803" y="1032"/>
                  </a:lnTo>
                  <a:lnTo>
                    <a:pt x="817" y="991"/>
                  </a:lnTo>
                  <a:lnTo>
                    <a:pt x="817" y="991"/>
                  </a:lnTo>
                  <a:lnTo>
                    <a:pt x="947" y="722"/>
                  </a:lnTo>
                  <a:lnTo>
                    <a:pt x="947" y="722"/>
                  </a:lnTo>
                  <a:lnTo>
                    <a:pt x="961" y="696"/>
                  </a:lnTo>
                  <a:lnTo>
                    <a:pt x="975" y="667"/>
                  </a:lnTo>
                  <a:lnTo>
                    <a:pt x="975" y="667"/>
                  </a:lnTo>
                  <a:lnTo>
                    <a:pt x="989" y="625"/>
                  </a:lnTo>
                  <a:lnTo>
                    <a:pt x="1001" y="580"/>
                  </a:lnTo>
                  <a:lnTo>
                    <a:pt x="1007" y="534"/>
                  </a:lnTo>
                  <a:lnTo>
                    <a:pt x="1010" y="485"/>
                  </a:lnTo>
                  <a:lnTo>
                    <a:pt x="1010" y="485"/>
                  </a:lnTo>
                  <a:lnTo>
                    <a:pt x="1010" y="461"/>
                  </a:lnTo>
                  <a:lnTo>
                    <a:pt x="1007" y="437"/>
                  </a:lnTo>
                  <a:lnTo>
                    <a:pt x="1003" y="412"/>
                  </a:lnTo>
                  <a:lnTo>
                    <a:pt x="999" y="388"/>
                  </a:lnTo>
                  <a:lnTo>
                    <a:pt x="993" y="364"/>
                  </a:lnTo>
                  <a:lnTo>
                    <a:pt x="987" y="342"/>
                  </a:lnTo>
                  <a:lnTo>
                    <a:pt x="979" y="319"/>
                  </a:lnTo>
                  <a:lnTo>
                    <a:pt x="969" y="297"/>
                  </a:lnTo>
                  <a:lnTo>
                    <a:pt x="949" y="255"/>
                  </a:lnTo>
                  <a:lnTo>
                    <a:pt x="922" y="214"/>
                  </a:lnTo>
                  <a:lnTo>
                    <a:pt x="894" y="176"/>
                  </a:lnTo>
                  <a:lnTo>
                    <a:pt x="862" y="141"/>
                  </a:lnTo>
                  <a:lnTo>
                    <a:pt x="825" y="111"/>
                  </a:lnTo>
                  <a:lnTo>
                    <a:pt x="787" y="83"/>
                  </a:lnTo>
                  <a:lnTo>
                    <a:pt x="744" y="58"/>
                  </a:lnTo>
                  <a:lnTo>
                    <a:pt x="700" y="38"/>
                  </a:lnTo>
                  <a:lnTo>
                    <a:pt x="653" y="22"/>
                  </a:lnTo>
                  <a:lnTo>
                    <a:pt x="607" y="10"/>
                  </a:lnTo>
                  <a:lnTo>
                    <a:pt x="580" y="6"/>
                  </a:lnTo>
                  <a:lnTo>
                    <a:pt x="556" y="2"/>
                  </a:lnTo>
                  <a:lnTo>
                    <a:pt x="530" y="0"/>
                  </a:lnTo>
                  <a:lnTo>
                    <a:pt x="506" y="0"/>
                  </a:lnTo>
                  <a:close/>
                </a:path>
              </a:pathLst>
            </a:custGeom>
            <a:solidFill>
              <a:srgbClr val="EEEE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238"/>
            <p:cNvSpPr>
              <a:spLocks/>
            </p:cNvSpPr>
            <p:nvPr/>
          </p:nvSpPr>
          <p:spPr bwMode="auto">
            <a:xfrm>
              <a:off x="3779044" y="633413"/>
              <a:ext cx="1603375" cy="2011363"/>
            </a:xfrm>
            <a:custGeom>
              <a:avLst/>
              <a:gdLst>
                <a:gd name="T0" fmla="*/ 311 w 1010"/>
                <a:gd name="T1" fmla="*/ 1267 h 1267"/>
                <a:gd name="T2" fmla="*/ 279 w 1010"/>
                <a:gd name="T3" fmla="*/ 1246 h 1267"/>
                <a:gd name="T4" fmla="*/ 257 w 1010"/>
                <a:gd name="T5" fmla="*/ 1226 h 1267"/>
                <a:gd name="T6" fmla="*/ 234 w 1010"/>
                <a:gd name="T7" fmla="*/ 1194 h 1267"/>
                <a:gd name="T8" fmla="*/ 230 w 1010"/>
                <a:gd name="T9" fmla="*/ 1184 h 1267"/>
                <a:gd name="T10" fmla="*/ 222 w 1010"/>
                <a:gd name="T11" fmla="*/ 1145 h 1267"/>
                <a:gd name="T12" fmla="*/ 220 w 1010"/>
                <a:gd name="T13" fmla="*/ 1095 h 1267"/>
                <a:gd name="T14" fmla="*/ 218 w 1010"/>
                <a:gd name="T15" fmla="*/ 1080 h 1267"/>
                <a:gd name="T16" fmla="*/ 206 w 1010"/>
                <a:gd name="T17" fmla="*/ 1032 h 1267"/>
                <a:gd name="T18" fmla="*/ 192 w 1010"/>
                <a:gd name="T19" fmla="*/ 989 h 1267"/>
                <a:gd name="T20" fmla="*/ 62 w 1010"/>
                <a:gd name="T21" fmla="*/ 722 h 1267"/>
                <a:gd name="T22" fmla="*/ 36 w 1010"/>
                <a:gd name="T23" fmla="*/ 667 h 1267"/>
                <a:gd name="T24" fmla="*/ 20 w 1010"/>
                <a:gd name="T25" fmla="*/ 623 h 1267"/>
                <a:gd name="T26" fmla="*/ 2 w 1010"/>
                <a:gd name="T27" fmla="*/ 534 h 1267"/>
                <a:gd name="T28" fmla="*/ 0 w 1010"/>
                <a:gd name="T29" fmla="*/ 487 h 1267"/>
                <a:gd name="T30" fmla="*/ 4 w 1010"/>
                <a:gd name="T31" fmla="*/ 437 h 1267"/>
                <a:gd name="T32" fmla="*/ 10 w 1010"/>
                <a:gd name="T33" fmla="*/ 388 h 1267"/>
                <a:gd name="T34" fmla="*/ 24 w 1010"/>
                <a:gd name="T35" fmla="*/ 342 h 1267"/>
                <a:gd name="T36" fmla="*/ 40 w 1010"/>
                <a:gd name="T37" fmla="*/ 297 h 1267"/>
                <a:gd name="T38" fmla="*/ 87 w 1010"/>
                <a:gd name="T39" fmla="*/ 214 h 1267"/>
                <a:gd name="T40" fmla="*/ 149 w 1010"/>
                <a:gd name="T41" fmla="*/ 143 h 1267"/>
                <a:gd name="T42" fmla="*/ 224 w 1010"/>
                <a:gd name="T43" fmla="*/ 83 h 1267"/>
                <a:gd name="T44" fmla="*/ 309 w 1010"/>
                <a:gd name="T45" fmla="*/ 38 h 1267"/>
                <a:gd name="T46" fmla="*/ 404 w 1010"/>
                <a:gd name="T47" fmla="*/ 10 h 1267"/>
                <a:gd name="T48" fmla="*/ 453 w 1010"/>
                <a:gd name="T49" fmla="*/ 2 h 1267"/>
                <a:gd name="T50" fmla="*/ 506 w 1010"/>
                <a:gd name="T51" fmla="*/ 0 h 1267"/>
                <a:gd name="T52" fmla="*/ 530 w 1010"/>
                <a:gd name="T53" fmla="*/ 0 h 1267"/>
                <a:gd name="T54" fmla="*/ 580 w 1010"/>
                <a:gd name="T55" fmla="*/ 6 h 1267"/>
                <a:gd name="T56" fmla="*/ 653 w 1010"/>
                <a:gd name="T57" fmla="*/ 22 h 1267"/>
                <a:gd name="T58" fmla="*/ 744 w 1010"/>
                <a:gd name="T59" fmla="*/ 58 h 1267"/>
                <a:gd name="T60" fmla="*/ 825 w 1010"/>
                <a:gd name="T61" fmla="*/ 111 h 1267"/>
                <a:gd name="T62" fmla="*/ 894 w 1010"/>
                <a:gd name="T63" fmla="*/ 178 h 1267"/>
                <a:gd name="T64" fmla="*/ 949 w 1010"/>
                <a:gd name="T65" fmla="*/ 255 h 1267"/>
                <a:gd name="T66" fmla="*/ 979 w 1010"/>
                <a:gd name="T67" fmla="*/ 319 h 1267"/>
                <a:gd name="T68" fmla="*/ 993 w 1010"/>
                <a:gd name="T69" fmla="*/ 364 h 1267"/>
                <a:gd name="T70" fmla="*/ 1003 w 1010"/>
                <a:gd name="T71" fmla="*/ 412 h 1267"/>
                <a:gd name="T72" fmla="*/ 1010 w 1010"/>
                <a:gd name="T73" fmla="*/ 461 h 1267"/>
                <a:gd name="T74" fmla="*/ 1010 w 1010"/>
                <a:gd name="T75" fmla="*/ 487 h 1267"/>
                <a:gd name="T76" fmla="*/ 999 w 1010"/>
                <a:gd name="T77" fmla="*/ 580 h 1267"/>
                <a:gd name="T78" fmla="*/ 973 w 1010"/>
                <a:gd name="T79" fmla="*/ 667 h 1267"/>
                <a:gd name="T80" fmla="*/ 961 w 1010"/>
                <a:gd name="T81" fmla="*/ 696 h 1267"/>
                <a:gd name="T82" fmla="*/ 947 w 1010"/>
                <a:gd name="T83" fmla="*/ 722 h 1267"/>
                <a:gd name="T84" fmla="*/ 817 w 1010"/>
                <a:gd name="T85" fmla="*/ 989 h 1267"/>
                <a:gd name="T86" fmla="*/ 795 w 1010"/>
                <a:gd name="T87" fmla="*/ 1066 h 1267"/>
                <a:gd name="T88" fmla="*/ 791 w 1010"/>
                <a:gd name="T89" fmla="*/ 1095 h 1267"/>
                <a:gd name="T90" fmla="*/ 789 w 1010"/>
                <a:gd name="T91" fmla="*/ 1119 h 1267"/>
                <a:gd name="T92" fmla="*/ 783 w 1010"/>
                <a:gd name="T93" fmla="*/ 1171 h 1267"/>
                <a:gd name="T94" fmla="*/ 775 w 1010"/>
                <a:gd name="T95" fmla="*/ 1194 h 1267"/>
                <a:gd name="T96" fmla="*/ 767 w 1010"/>
                <a:gd name="T97" fmla="*/ 1208 h 1267"/>
                <a:gd name="T98" fmla="*/ 742 w 1010"/>
                <a:gd name="T99" fmla="*/ 1236 h 1267"/>
                <a:gd name="T100" fmla="*/ 716 w 1010"/>
                <a:gd name="T101" fmla="*/ 1256 h 1267"/>
                <a:gd name="T102" fmla="*/ 506 w 1010"/>
                <a:gd name="T103" fmla="*/ 1267 h 1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010" h="1267">
                  <a:moveTo>
                    <a:pt x="311" y="1267"/>
                  </a:moveTo>
                  <a:lnTo>
                    <a:pt x="311" y="1267"/>
                  </a:lnTo>
                  <a:lnTo>
                    <a:pt x="295" y="1256"/>
                  </a:lnTo>
                  <a:lnTo>
                    <a:pt x="279" y="1246"/>
                  </a:lnTo>
                  <a:lnTo>
                    <a:pt x="267" y="1236"/>
                  </a:lnTo>
                  <a:lnTo>
                    <a:pt x="257" y="1226"/>
                  </a:lnTo>
                  <a:lnTo>
                    <a:pt x="242" y="1208"/>
                  </a:lnTo>
                  <a:lnTo>
                    <a:pt x="234" y="1194"/>
                  </a:lnTo>
                  <a:lnTo>
                    <a:pt x="234" y="1194"/>
                  </a:lnTo>
                  <a:lnTo>
                    <a:pt x="230" y="1184"/>
                  </a:lnTo>
                  <a:lnTo>
                    <a:pt x="226" y="1171"/>
                  </a:lnTo>
                  <a:lnTo>
                    <a:pt x="222" y="1145"/>
                  </a:lnTo>
                  <a:lnTo>
                    <a:pt x="220" y="1119"/>
                  </a:lnTo>
                  <a:lnTo>
                    <a:pt x="220" y="1095"/>
                  </a:lnTo>
                  <a:lnTo>
                    <a:pt x="220" y="1095"/>
                  </a:lnTo>
                  <a:lnTo>
                    <a:pt x="218" y="1080"/>
                  </a:lnTo>
                  <a:lnTo>
                    <a:pt x="216" y="1066"/>
                  </a:lnTo>
                  <a:lnTo>
                    <a:pt x="206" y="1032"/>
                  </a:lnTo>
                  <a:lnTo>
                    <a:pt x="192" y="989"/>
                  </a:lnTo>
                  <a:lnTo>
                    <a:pt x="192" y="989"/>
                  </a:lnTo>
                  <a:lnTo>
                    <a:pt x="62" y="722"/>
                  </a:lnTo>
                  <a:lnTo>
                    <a:pt x="62" y="722"/>
                  </a:lnTo>
                  <a:lnTo>
                    <a:pt x="48" y="696"/>
                  </a:lnTo>
                  <a:lnTo>
                    <a:pt x="36" y="667"/>
                  </a:lnTo>
                  <a:lnTo>
                    <a:pt x="36" y="667"/>
                  </a:lnTo>
                  <a:lnTo>
                    <a:pt x="20" y="623"/>
                  </a:lnTo>
                  <a:lnTo>
                    <a:pt x="10" y="580"/>
                  </a:lnTo>
                  <a:lnTo>
                    <a:pt x="2" y="534"/>
                  </a:lnTo>
                  <a:lnTo>
                    <a:pt x="0" y="487"/>
                  </a:lnTo>
                  <a:lnTo>
                    <a:pt x="0" y="487"/>
                  </a:lnTo>
                  <a:lnTo>
                    <a:pt x="2" y="461"/>
                  </a:lnTo>
                  <a:lnTo>
                    <a:pt x="4" y="437"/>
                  </a:lnTo>
                  <a:lnTo>
                    <a:pt x="6" y="412"/>
                  </a:lnTo>
                  <a:lnTo>
                    <a:pt x="10" y="388"/>
                  </a:lnTo>
                  <a:lnTo>
                    <a:pt x="16" y="364"/>
                  </a:lnTo>
                  <a:lnTo>
                    <a:pt x="24" y="342"/>
                  </a:lnTo>
                  <a:lnTo>
                    <a:pt x="30" y="319"/>
                  </a:lnTo>
                  <a:lnTo>
                    <a:pt x="40" y="297"/>
                  </a:lnTo>
                  <a:lnTo>
                    <a:pt x="62" y="255"/>
                  </a:lnTo>
                  <a:lnTo>
                    <a:pt x="87" y="214"/>
                  </a:lnTo>
                  <a:lnTo>
                    <a:pt x="117" y="178"/>
                  </a:lnTo>
                  <a:lnTo>
                    <a:pt x="149" y="143"/>
                  </a:lnTo>
                  <a:lnTo>
                    <a:pt x="184" y="111"/>
                  </a:lnTo>
                  <a:lnTo>
                    <a:pt x="224" y="83"/>
                  </a:lnTo>
                  <a:lnTo>
                    <a:pt x="265" y="58"/>
                  </a:lnTo>
                  <a:lnTo>
                    <a:pt x="309" y="38"/>
                  </a:lnTo>
                  <a:lnTo>
                    <a:pt x="356" y="22"/>
                  </a:lnTo>
                  <a:lnTo>
                    <a:pt x="404" y="10"/>
                  </a:lnTo>
                  <a:lnTo>
                    <a:pt x="429" y="6"/>
                  </a:lnTo>
                  <a:lnTo>
                    <a:pt x="453" y="2"/>
                  </a:lnTo>
                  <a:lnTo>
                    <a:pt x="479" y="0"/>
                  </a:lnTo>
                  <a:lnTo>
                    <a:pt x="506" y="0"/>
                  </a:lnTo>
                  <a:lnTo>
                    <a:pt x="506" y="0"/>
                  </a:lnTo>
                  <a:lnTo>
                    <a:pt x="530" y="0"/>
                  </a:lnTo>
                  <a:lnTo>
                    <a:pt x="556" y="2"/>
                  </a:lnTo>
                  <a:lnTo>
                    <a:pt x="580" y="6"/>
                  </a:lnTo>
                  <a:lnTo>
                    <a:pt x="607" y="10"/>
                  </a:lnTo>
                  <a:lnTo>
                    <a:pt x="653" y="22"/>
                  </a:lnTo>
                  <a:lnTo>
                    <a:pt x="700" y="38"/>
                  </a:lnTo>
                  <a:lnTo>
                    <a:pt x="744" y="58"/>
                  </a:lnTo>
                  <a:lnTo>
                    <a:pt x="785" y="83"/>
                  </a:lnTo>
                  <a:lnTo>
                    <a:pt x="825" y="111"/>
                  </a:lnTo>
                  <a:lnTo>
                    <a:pt x="860" y="143"/>
                  </a:lnTo>
                  <a:lnTo>
                    <a:pt x="894" y="178"/>
                  </a:lnTo>
                  <a:lnTo>
                    <a:pt x="922" y="214"/>
                  </a:lnTo>
                  <a:lnTo>
                    <a:pt x="949" y="255"/>
                  </a:lnTo>
                  <a:lnTo>
                    <a:pt x="969" y="297"/>
                  </a:lnTo>
                  <a:lnTo>
                    <a:pt x="979" y="319"/>
                  </a:lnTo>
                  <a:lnTo>
                    <a:pt x="987" y="342"/>
                  </a:lnTo>
                  <a:lnTo>
                    <a:pt x="993" y="364"/>
                  </a:lnTo>
                  <a:lnTo>
                    <a:pt x="999" y="388"/>
                  </a:lnTo>
                  <a:lnTo>
                    <a:pt x="1003" y="412"/>
                  </a:lnTo>
                  <a:lnTo>
                    <a:pt x="1007" y="437"/>
                  </a:lnTo>
                  <a:lnTo>
                    <a:pt x="1010" y="461"/>
                  </a:lnTo>
                  <a:lnTo>
                    <a:pt x="1010" y="487"/>
                  </a:lnTo>
                  <a:lnTo>
                    <a:pt x="1010" y="487"/>
                  </a:lnTo>
                  <a:lnTo>
                    <a:pt x="1007" y="534"/>
                  </a:lnTo>
                  <a:lnTo>
                    <a:pt x="999" y="580"/>
                  </a:lnTo>
                  <a:lnTo>
                    <a:pt x="989" y="623"/>
                  </a:lnTo>
                  <a:lnTo>
                    <a:pt x="973" y="667"/>
                  </a:lnTo>
                  <a:lnTo>
                    <a:pt x="973" y="667"/>
                  </a:lnTo>
                  <a:lnTo>
                    <a:pt x="961" y="696"/>
                  </a:lnTo>
                  <a:lnTo>
                    <a:pt x="947" y="722"/>
                  </a:lnTo>
                  <a:lnTo>
                    <a:pt x="947" y="722"/>
                  </a:lnTo>
                  <a:lnTo>
                    <a:pt x="817" y="989"/>
                  </a:lnTo>
                  <a:lnTo>
                    <a:pt x="817" y="989"/>
                  </a:lnTo>
                  <a:lnTo>
                    <a:pt x="803" y="1032"/>
                  </a:lnTo>
                  <a:lnTo>
                    <a:pt x="795" y="1066"/>
                  </a:lnTo>
                  <a:lnTo>
                    <a:pt x="791" y="1080"/>
                  </a:lnTo>
                  <a:lnTo>
                    <a:pt x="791" y="1095"/>
                  </a:lnTo>
                  <a:lnTo>
                    <a:pt x="791" y="1095"/>
                  </a:lnTo>
                  <a:lnTo>
                    <a:pt x="789" y="1119"/>
                  </a:lnTo>
                  <a:lnTo>
                    <a:pt x="787" y="1145"/>
                  </a:lnTo>
                  <a:lnTo>
                    <a:pt x="783" y="1171"/>
                  </a:lnTo>
                  <a:lnTo>
                    <a:pt x="779" y="1184"/>
                  </a:lnTo>
                  <a:lnTo>
                    <a:pt x="775" y="1194"/>
                  </a:lnTo>
                  <a:lnTo>
                    <a:pt x="775" y="1194"/>
                  </a:lnTo>
                  <a:lnTo>
                    <a:pt x="767" y="1208"/>
                  </a:lnTo>
                  <a:lnTo>
                    <a:pt x="752" y="1226"/>
                  </a:lnTo>
                  <a:lnTo>
                    <a:pt x="742" y="1236"/>
                  </a:lnTo>
                  <a:lnTo>
                    <a:pt x="730" y="1246"/>
                  </a:lnTo>
                  <a:lnTo>
                    <a:pt x="716" y="1256"/>
                  </a:lnTo>
                  <a:lnTo>
                    <a:pt x="698" y="1267"/>
                  </a:lnTo>
                  <a:lnTo>
                    <a:pt x="506" y="1267"/>
                  </a:lnTo>
                  <a:lnTo>
                    <a:pt x="311" y="1267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239"/>
            <p:cNvSpPr>
              <a:spLocks/>
            </p:cNvSpPr>
            <p:nvPr/>
          </p:nvSpPr>
          <p:spPr bwMode="auto">
            <a:xfrm>
              <a:off x="3779044" y="633413"/>
              <a:ext cx="1603375" cy="2014538"/>
            </a:xfrm>
            <a:custGeom>
              <a:avLst/>
              <a:gdLst>
                <a:gd name="T0" fmla="*/ 506 w 1010"/>
                <a:gd name="T1" fmla="*/ 0 h 1269"/>
                <a:gd name="T2" fmla="*/ 453 w 1010"/>
                <a:gd name="T3" fmla="*/ 2 h 1269"/>
                <a:gd name="T4" fmla="*/ 404 w 1010"/>
                <a:gd name="T5" fmla="*/ 10 h 1269"/>
                <a:gd name="T6" fmla="*/ 309 w 1010"/>
                <a:gd name="T7" fmla="*/ 38 h 1269"/>
                <a:gd name="T8" fmla="*/ 222 w 1010"/>
                <a:gd name="T9" fmla="*/ 83 h 1269"/>
                <a:gd name="T10" fmla="*/ 147 w 1010"/>
                <a:gd name="T11" fmla="*/ 141 h 1269"/>
                <a:gd name="T12" fmla="*/ 87 w 1010"/>
                <a:gd name="T13" fmla="*/ 214 h 1269"/>
                <a:gd name="T14" fmla="*/ 40 w 1010"/>
                <a:gd name="T15" fmla="*/ 297 h 1269"/>
                <a:gd name="T16" fmla="*/ 22 w 1010"/>
                <a:gd name="T17" fmla="*/ 342 h 1269"/>
                <a:gd name="T18" fmla="*/ 10 w 1010"/>
                <a:gd name="T19" fmla="*/ 388 h 1269"/>
                <a:gd name="T20" fmla="*/ 2 w 1010"/>
                <a:gd name="T21" fmla="*/ 437 h 1269"/>
                <a:gd name="T22" fmla="*/ 0 w 1010"/>
                <a:gd name="T23" fmla="*/ 485 h 1269"/>
                <a:gd name="T24" fmla="*/ 2 w 1010"/>
                <a:gd name="T25" fmla="*/ 534 h 1269"/>
                <a:gd name="T26" fmla="*/ 20 w 1010"/>
                <a:gd name="T27" fmla="*/ 625 h 1269"/>
                <a:gd name="T28" fmla="*/ 34 w 1010"/>
                <a:gd name="T29" fmla="*/ 667 h 1269"/>
                <a:gd name="T30" fmla="*/ 62 w 1010"/>
                <a:gd name="T31" fmla="*/ 722 h 1269"/>
                <a:gd name="T32" fmla="*/ 192 w 1010"/>
                <a:gd name="T33" fmla="*/ 991 h 1269"/>
                <a:gd name="T34" fmla="*/ 206 w 1010"/>
                <a:gd name="T35" fmla="*/ 1032 h 1269"/>
                <a:gd name="T36" fmla="*/ 218 w 1010"/>
                <a:gd name="T37" fmla="*/ 1082 h 1269"/>
                <a:gd name="T38" fmla="*/ 218 w 1010"/>
                <a:gd name="T39" fmla="*/ 1095 h 1269"/>
                <a:gd name="T40" fmla="*/ 222 w 1010"/>
                <a:gd name="T41" fmla="*/ 1147 h 1269"/>
                <a:gd name="T42" fmla="*/ 230 w 1010"/>
                <a:gd name="T43" fmla="*/ 1184 h 1269"/>
                <a:gd name="T44" fmla="*/ 234 w 1010"/>
                <a:gd name="T45" fmla="*/ 1194 h 1269"/>
                <a:gd name="T46" fmla="*/ 257 w 1010"/>
                <a:gd name="T47" fmla="*/ 1226 h 1269"/>
                <a:gd name="T48" fmla="*/ 279 w 1010"/>
                <a:gd name="T49" fmla="*/ 1248 h 1269"/>
                <a:gd name="T50" fmla="*/ 311 w 1010"/>
                <a:gd name="T51" fmla="*/ 1269 h 1269"/>
                <a:gd name="T52" fmla="*/ 698 w 1010"/>
                <a:gd name="T53" fmla="*/ 1269 h 1269"/>
                <a:gd name="T54" fmla="*/ 716 w 1010"/>
                <a:gd name="T55" fmla="*/ 1258 h 1269"/>
                <a:gd name="T56" fmla="*/ 742 w 1010"/>
                <a:gd name="T57" fmla="*/ 1236 h 1269"/>
                <a:gd name="T58" fmla="*/ 769 w 1010"/>
                <a:gd name="T59" fmla="*/ 1208 h 1269"/>
                <a:gd name="T60" fmla="*/ 777 w 1010"/>
                <a:gd name="T61" fmla="*/ 1194 h 1269"/>
                <a:gd name="T62" fmla="*/ 783 w 1010"/>
                <a:gd name="T63" fmla="*/ 1173 h 1269"/>
                <a:gd name="T64" fmla="*/ 789 w 1010"/>
                <a:gd name="T65" fmla="*/ 1119 h 1269"/>
                <a:gd name="T66" fmla="*/ 791 w 1010"/>
                <a:gd name="T67" fmla="*/ 1095 h 1269"/>
                <a:gd name="T68" fmla="*/ 795 w 1010"/>
                <a:gd name="T69" fmla="*/ 1066 h 1269"/>
                <a:gd name="T70" fmla="*/ 817 w 1010"/>
                <a:gd name="T71" fmla="*/ 991 h 1269"/>
                <a:gd name="T72" fmla="*/ 947 w 1010"/>
                <a:gd name="T73" fmla="*/ 722 h 1269"/>
                <a:gd name="T74" fmla="*/ 961 w 1010"/>
                <a:gd name="T75" fmla="*/ 696 h 1269"/>
                <a:gd name="T76" fmla="*/ 975 w 1010"/>
                <a:gd name="T77" fmla="*/ 667 h 1269"/>
                <a:gd name="T78" fmla="*/ 1001 w 1010"/>
                <a:gd name="T79" fmla="*/ 580 h 1269"/>
                <a:gd name="T80" fmla="*/ 1010 w 1010"/>
                <a:gd name="T81" fmla="*/ 485 h 1269"/>
                <a:gd name="T82" fmla="*/ 1010 w 1010"/>
                <a:gd name="T83" fmla="*/ 461 h 1269"/>
                <a:gd name="T84" fmla="*/ 1003 w 1010"/>
                <a:gd name="T85" fmla="*/ 412 h 1269"/>
                <a:gd name="T86" fmla="*/ 993 w 1010"/>
                <a:gd name="T87" fmla="*/ 364 h 1269"/>
                <a:gd name="T88" fmla="*/ 979 w 1010"/>
                <a:gd name="T89" fmla="*/ 319 h 1269"/>
                <a:gd name="T90" fmla="*/ 949 w 1010"/>
                <a:gd name="T91" fmla="*/ 255 h 1269"/>
                <a:gd name="T92" fmla="*/ 894 w 1010"/>
                <a:gd name="T93" fmla="*/ 176 h 1269"/>
                <a:gd name="T94" fmla="*/ 825 w 1010"/>
                <a:gd name="T95" fmla="*/ 111 h 1269"/>
                <a:gd name="T96" fmla="*/ 744 w 1010"/>
                <a:gd name="T97" fmla="*/ 58 h 1269"/>
                <a:gd name="T98" fmla="*/ 653 w 1010"/>
                <a:gd name="T99" fmla="*/ 22 h 1269"/>
                <a:gd name="T100" fmla="*/ 580 w 1010"/>
                <a:gd name="T101" fmla="*/ 6 h 1269"/>
                <a:gd name="T102" fmla="*/ 530 w 1010"/>
                <a:gd name="T103" fmla="*/ 0 h 1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010" h="1269">
                  <a:moveTo>
                    <a:pt x="506" y="0"/>
                  </a:moveTo>
                  <a:lnTo>
                    <a:pt x="506" y="0"/>
                  </a:lnTo>
                  <a:lnTo>
                    <a:pt x="479" y="0"/>
                  </a:lnTo>
                  <a:lnTo>
                    <a:pt x="453" y="2"/>
                  </a:lnTo>
                  <a:lnTo>
                    <a:pt x="429" y="6"/>
                  </a:lnTo>
                  <a:lnTo>
                    <a:pt x="404" y="10"/>
                  </a:lnTo>
                  <a:lnTo>
                    <a:pt x="356" y="22"/>
                  </a:lnTo>
                  <a:lnTo>
                    <a:pt x="309" y="38"/>
                  </a:lnTo>
                  <a:lnTo>
                    <a:pt x="265" y="58"/>
                  </a:lnTo>
                  <a:lnTo>
                    <a:pt x="222" y="83"/>
                  </a:lnTo>
                  <a:lnTo>
                    <a:pt x="184" y="111"/>
                  </a:lnTo>
                  <a:lnTo>
                    <a:pt x="147" y="141"/>
                  </a:lnTo>
                  <a:lnTo>
                    <a:pt x="115" y="176"/>
                  </a:lnTo>
                  <a:lnTo>
                    <a:pt x="87" y="214"/>
                  </a:lnTo>
                  <a:lnTo>
                    <a:pt x="60" y="255"/>
                  </a:lnTo>
                  <a:lnTo>
                    <a:pt x="40" y="297"/>
                  </a:lnTo>
                  <a:lnTo>
                    <a:pt x="30" y="319"/>
                  </a:lnTo>
                  <a:lnTo>
                    <a:pt x="22" y="342"/>
                  </a:lnTo>
                  <a:lnTo>
                    <a:pt x="16" y="364"/>
                  </a:lnTo>
                  <a:lnTo>
                    <a:pt x="10" y="388"/>
                  </a:lnTo>
                  <a:lnTo>
                    <a:pt x="6" y="412"/>
                  </a:lnTo>
                  <a:lnTo>
                    <a:pt x="2" y="437"/>
                  </a:lnTo>
                  <a:lnTo>
                    <a:pt x="0" y="461"/>
                  </a:lnTo>
                  <a:lnTo>
                    <a:pt x="0" y="485"/>
                  </a:lnTo>
                  <a:lnTo>
                    <a:pt x="0" y="485"/>
                  </a:lnTo>
                  <a:lnTo>
                    <a:pt x="2" y="534"/>
                  </a:lnTo>
                  <a:lnTo>
                    <a:pt x="8" y="580"/>
                  </a:lnTo>
                  <a:lnTo>
                    <a:pt x="20" y="625"/>
                  </a:lnTo>
                  <a:lnTo>
                    <a:pt x="34" y="667"/>
                  </a:lnTo>
                  <a:lnTo>
                    <a:pt x="34" y="667"/>
                  </a:lnTo>
                  <a:lnTo>
                    <a:pt x="48" y="696"/>
                  </a:lnTo>
                  <a:lnTo>
                    <a:pt x="62" y="722"/>
                  </a:lnTo>
                  <a:lnTo>
                    <a:pt x="62" y="722"/>
                  </a:lnTo>
                  <a:lnTo>
                    <a:pt x="192" y="991"/>
                  </a:lnTo>
                  <a:lnTo>
                    <a:pt x="192" y="991"/>
                  </a:lnTo>
                  <a:lnTo>
                    <a:pt x="206" y="1032"/>
                  </a:lnTo>
                  <a:lnTo>
                    <a:pt x="214" y="1066"/>
                  </a:lnTo>
                  <a:lnTo>
                    <a:pt x="218" y="1082"/>
                  </a:lnTo>
                  <a:lnTo>
                    <a:pt x="218" y="1095"/>
                  </a:lnTo>
                  <a:lnTo>
                    <a:pt x="218" y="1095"/>
                  </a:lnTo>
                  <a:lnTo>
                    <a:pt x="220" y="1119"/>
                  </a:lnTo>
                  <a:lnTo>
                    <a:pt x="222" y="1147"/>
                  </a:lnTo>
                  <a:lnTo>
                    <a:pt x="226" y="1173"/>
                  </a:lnTo>
                  <a:lnTo>
                    <a:pt x="230" y="1184"/>
                  </a:lnTo>
                  <a:lnTo>
                    <a:pt x="234" y="1194"/>
                  </a:lnTo>
                  <a:lnTo>
                    <a:pt x="234" y="1194"/>
                  </a:lnTo>
                  <a:lnTo>
                    <a:pt x="242" y="1208"/>
                  </a:lnTo>
                  <a:lnTo>
                    <a:pt x="257" y="1226"/>
                  </a:lnTo>
                  <a:lnTo>
                    <a:pt x="267" y="1236"/>
                  </a:lnTo>
                  <a:lnTo>
                    <a:pt x="279" y="1248"/>
                  </a:lnTo>
                  <a:lnTo>
                    <a:pt x="293" y="1258"/>
                  </a:lnTo>
                  <a:lnTo>
                    <a:pt x="311" y="1269"/>
                  </a:lnTo>
                  <a:lnTo>
                    <a:pt x="506" y="1269"/>
                  </a:lnTo>
                  <a:lnTo>
                    <a:pt x="698" y="1269"/>
                  </a:lnTo>
                  <a:lnTo>
                    <a:pt x="698" y="1269"/>
                  </a:lnTo>
                  <a:lnTo>
                    <a:pt x="716" y="1258"/>
                  </a:lnTo>
                  <a:lnTo>
                    <a:pt x="730" y="1248"/>
                  </a:lnTo>
                  <a:lnTo>
                    <a:pt x="742" y="1236"/>
                  </a:lnTo>
                  <a:lnTo>
                    <a:pt x="752" y="1226"/>
                  </a:lnTo>
                  <a:lnTo>
                    <a:pt x="769" y="1208"/>
                  </a:lnTo>
                  <a:lnTo>
                    <a:pt x="777" y="1194"/>
                  </a:lnTo>
                  <a:lnTo>
                    <a:pt x="777" y="1194"/>
                  </a:lnTo>
                  <a:lnTo>
                    <a:pt x="781" y="1184"/>
                  </a:lnTo>
                  <a:lnTo>
                    <a:pt x="783" y="1173"/>
                  </a:lnTo>
                  <a:lnTo>
                    <a:pt x="787" y="1147"/>
                  </a:lnTo>
                  <a:lnTo>
                    <a:pt x="789" y="1119"/>
                  </a:lnTo>
                  <a:lnTo>
                    <a:pt x="791" y="1095"/>
                  </a:lnTo>
                  <a:lnTo>
                    <a:pt x="791" y="1095"/>
                  </a:lnTo>
                  <a:lnTo>
                    <a:pt x="791" y="1082"/>
                  </a:lnTo>
                  <a:lnTo>
                    <a:pt x="795" y="1066"/>
                  </a:lnTo>
                  <a:lnTo>
                    <a:pt x="803" y="1032"/>
                  </a:lnTo>
                  <a:lnTo>
                    <a:pt x="817" y="991"/>
                  </a:lnTo>
                  <a:lnTo>
                    <a:pt x="817" y="991"/>
                  </a:lnTo>
                  <a:lnTo>
                    <a:pt x="947" y="722"/>
                  </a:lnTo>
                  <a:lnTo>
                    <a:pt x="947" y="722"/>
                  </a:lnTo>
                  <a:lnTo>
                    <a:pt x="961" y="696"/>
                  </a:lnTo>
                  <a:lnTo>
                    <a:pt x="975" y="667"/>
                  </a:lnTo>
                  <a:lnTo>
                    <a:pt x="975" y="667"/>
                  </a:lnTo>
                  <a:lnTo>
                    <a:pt x="989" y="625"/>
                  </a:lnTo>
                  <a:lnTo>
                    <a:pt x="1001" y="580"/>
                  </a:lnTo>
                  <a:lnTo>
                    <a:pt x="1007" y="534"/>
                  </a:lnTo>
                  <a:lnTo>
                    <a:pt x="1010" y="485"/>
                  </a:lnTo>
                  <a:lnTo>
                    <a:pt x="1010" y="485"/>
                  </a:lnTo>
                  <a:lnTo>
                    <a:pt x="1010" y="461"/>
                  </a:lnTo>
                  <a:lnTo>
                    <a:pt x="1007" y="437"/>
                  </a:lnTo>
                  <a:lnTo>
                    <a:pt x="1003" y="412"/>
                  </a:lnTo>
                  <a:lnTo>
                    <a:pt x="999" y="388"/>
                  </a:lnTo>
                  <a:lnTo>
                    <a:pt x="993" y="364"/>
                  </a:lnTo>
                  <a:lnTo>
                    <a:pt x="987" y="342"/>
                  </a:lnTo>
                  <a:lnTo>
                    <a:pt x="979" y="319"/>
                  </a:lnTo>
                  <a:lnTo>
                    <a:pt x="969" y="297"/>
                  </a:lnTo>
                  <a:lnTo>
                    <a:pt x="949" y="255"/>
                  </a:lnTo>
                  <a:lnTo>
                    <a:pt x="922" y="214"/>
                  </a:lnTo>
                  <a:lnTo>
                    <a:pt x="894" y="176"/>
                  </a:lnTo>
                  <a:lnTo>
                    <a:pt x="862" y="141"/>
                  </a:lnTo>
                  <a:lnTo>
                    <a:pt x="825" y="111"/>
                  </a:lnTo>
                  <a:lnTo>
                    <a:pt x="787" y="83"/>
                  </a:lnTo>
                  <a:lnTo>
                    <a:pt x="744" y="58"/>
                  </a:lnTo>
                  <a:lnTo>
                    <a:pt x="700" y="38"/>
                  </a:lnTo>
                  <a:lnTo>
                    <a:pt x="653" y="22"/>
                  </a:lnTo>
                  <a:lnTo>
                    <a:pt x="607" y="10"/>
                  </a:lnTo>
                  <a:lnTo>
                    <a:pt x="580" y="6"/>
                  </a:lnTo>
                  <a:lnTo>
                    <a:pt x="556" y="2"/>
                  </a:lnTo>
                  <a:lnTo>
                    <a:pt x="530" y="0"/>
                  </a:lnTo>
                  <a:lnTo>
                    <a:pt x="50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240"/>
            <p:cNvSpPr>
              <a:spLocks noEditPoints="1"/>
            </p:cNvSpPr>
            <p:nvPr/>
          </p:nvSpPr>
          <p:spPr bwMode="auto">
            <a:xfrm>
              <a:off x="3779044" y="633413"/>
              <a:ext cx="1603375" cy="2011363"/>
            </a:xfrm>
            <a:custGeom>
              <a:avLst/>
              <a:gdLst>
                <a:gd name="T0" fmla="*/ 281 w 1010"/>
                <a:gd name="T1" fmla="*/ 1246 h 1267"/>
                <a:gd name="T2" fmla="*/ 234 w 1010"/>
                <a:gd name="T3" fmla="*/ 1192 h 1267"/>
                <a:gd name="T4" fmla="*/ 222 w 1010"/>
                <a:gd name="T5" fmla="*/ 1145 h 1267"/>
                <a:gd name="T6" fmla="*/ 218 w 1010"/>
                <a:gd name="T7" fmla="*/ 1080 h 1267"/>
                <a:gd name="T8" fmla="*/ 194 w 1010"/>
                <a:gd name="T9" fmla="*/ 989 h 1267"/>
                <a:gd name="T10" fmla="*/ 36 w 1010"/>
                <a:gd name="T11" fmla="*/ 667 h 1267"/>
                <a:gd name="T12" fmla="*/ 4 w 1010"/>
                <a:gd name="T13" fmla="*/ 534 h 1267"/>
                <a:gd name="T14" fmla="*/ 4 w 1010"/>
                <a:gd name="T15" fmla="*/ 437 h 1267"/>
                <a:gd name="T16" fmla="*/ 24 w 1010"/>
                <a:gd name="T17" fmla="*/ 342 h 1267"/>
                <a:gd name="T18" fmla="*/ 87 w 1010"/>
                <a:gd name="T19" fmla="*/ 214 h 1267"/>
                <a:gd name="T20" fmla="*/ 224 w 1010"/>
                <a:gd name="T21" fmla="*/ 83 h 1267"/>
                <a:gd name="T22" fmla="*/ 404 w 1010"/>
                <a:gd name="T23" fmla="*/ 10 h 1267"/>
                <a:gd name="T24" fmla="*/ 506 w 1010"/>
                <a:gd name="T25" fmla="*/ 0 h 1267"/>
                <a:gd name="T26" fmla="*/ 580 w 1010"/>
                <a:gd name="T27" fmla="*/ 6 h 1267"/>
                <a:gd name="T28" fmla="*/ 744 w 1010"/>
                <a:gd name="T29" fmla="*/ 58 h 1267"/>
                <a:gd name="T30" fmla="*/ 892 w 1010"/>
                <a:gd name="T31" fmla="*/ 178 h 1267"/>
                <a:gd name="T32" fmla="*/ 977 w 1010"/>
                <a:gd name="T33" fmla="*/ 319 h 1267"/>
                <a:gd name="T34" fmla="*/ 1003 w 1010"/>
                <a:gd name="T35" fmla="*/ 412 h 1267"/>
                <a:gd name="T36" fmla="*/ 1010 w 1010"/>
                <a:gd name="T37" fmla="*/ 487 h 1267"/>
                <a:gd name="T38" fmla="*/ 973 w 1010"/>
                <a:gd name="T39" fmla="*/ 667 h 1267"/>
                <a:gd name="T40" fmla="*/ 947 w 1010"/>
                <a:gd name="T41" fmla="*/ 722 h 1267"/>
                <a:gd name="T42" fmla="*/ 795 w 1010"/>
                <a:gd name="T43" fmla="*/ 1064 h 1267"/>
                <a:gd name="T44" fmla="*/ 789 w 1010"/>
                <a:gd name="T45" fmla="*/ 1117 h 1267"/>
                <a:gd name="T46" fmla="*/ 775 w 1010"/>
                <a:gd name="T47" fmla="*/ 1192 h 1267"/>
                <a:gd name="T48" fmla="*/ 742 w 1010"/>
                <a:gd name="T49" fmla="*/ 1234 h 1267"/>
                <a:gd name="T50" fmla="*/ 506 w 1010"/>
                <a:gd name="T51" fmla="*/ 1267 h 1267"/>
                <a:gd name="T52" fmla="*/ 479 w 1010"/>
                <a:gd name="T53" fmla="*/ 0 h 1267"/>
                <a:gd name="T54" fmla="*/ 356 w 1010"/>
                <a:gd name="T55" fmla="*/ 22 h 1267"/>
                <a:gd name="T56" fmla="*/ 184 w 1010"/>
                <a:gd name="T57" fmla="*/ 111 h 1267"/>
                <a:gd name="T58" fmla="*/ 62 w 1010"/>
                <a:gd name="T59" fmla="*/ 255 h 1267"/>
                <a:gd name="T60" fmla="*/ 16 w 1010"/>
                <a:gd name="T61" fmla="*/ 364 h 1267"/>
                <a:gd name="T62" fmla="*/ 2 w 1010"/>
                <a:gd name="T63" fmla="*/ 461 h 1267"/>
                <a:gd name="T64" fmla="*/ 10 w 1010"/>
                <a:gd name="T65" fmla="*/ 580 h 1267"/>
                <a:gd name="T66" fmla="*/ 48 w 1010"/>
                <a:gd name="T67" fmla="*/ 696 h 1267"/>
                <a:gd name="T68" fmla="*/ 192 w 1010"/>
                <a:gd name="T69" fmla="*/ 989 h 1267"/>
                <a:gd name="T70" fmla="*/ 220 w 1010"/>
                <a:gd name="T71" fmla="*/ 1095 h 1267"/>
                <a:gd name="T72" fmla="*/ 226 w 1010"/>
                <a:gd name="T73" fmla="*/ 1171 h 1267"/>
                <a:gd name="T74" fmla="*/ 242 w 1010"/>
                <a:gd name="T75" fmla="*/ 1208 h 1267"/>
                <a:gd name="T76" fmla="*/ 295 w 1010"/>
                <a:gd name="T77" fmla="*/ 1256 h 1267"/>
                <a:gd name="T78" fmla="*/ 698 w 1010"/>
                <a:gd name="T79" fmla="*/ 1267 h 1267"/>
                <a:gd name="T80" fmla="*/ 752 w 1010"/>
                <a:gd name="T81" fmla="*/ 1226 h 1267"/>
                <a:gd name="T82" fmla="*/ 779 w 1010"/>
                <a:gd name="T83" fmla="*/ 1184 h 1267"/>
                <a:gd name="T84" fmla="*/ 791 w 1010"/>
                <a:gd name="T85" fmla="*/ 1095 h 1267"/>
                <a:gd name="T86" fmla="*/ 803 w 1010"/>
                <a:gd name="T87" fmla="*/ 1032 h 1267"/>
                <a:gd name="T88" fmla="*/ 947 w 1010"/>
                <a:gd name="T89" fmla="*/ 722 h 1267"/>
                <a:gd name="T90" fmla="*/ 989 w 1010"/>
                <a:gd name="T91" fmla="*/ 623 h 1267"/>
                <a:gd name="T92" fmla="*/ 1010 w 1010"/>
                <a:gd name="T93" fmla="*/ 487 h 1267"/>
                <a:gd name="T94" fmla="*/ 999 w 1010"/>
                <a:gd name="T95" fmla="*/ 388 h 1267"/>
                <a:gd name="T96" fmla="*/ 969 w 1010"/>
                <a:gd name="T97" fmla="*/ 297 h 1267"/>
                <a:gd name="T98" fmla="*/ 860 w 1010"/>
                <a:gd name="T99" fmla="*/ 143 h 1267"/>
                <a:gd name="T100" fmla="*/ 700 w 1010"/>
                <a:gd name="T101" fmla="*/ 38 h 1267"/>
                <a:gd name="T102" fmla="*/ 556 w 1010"/>
                <a:gd name="T103" fmla="*/ 2 h 1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010" h="1267">
                  <a:moveTo>
                    <a:pt x="311" y="1267"/>
                  </a:moveTo>
                  <a:lnTo>
                    <a:pt x="311" y="1267"/>
                  </a:lnTo>
                  <a:lnTo>
                    <a:pt x="295" y="1256"/>
                  </a:lnTo>
                  <a:lnTo>
                    <a:pt x="281" y="1246"/>
                  </a:lnTo>
                  <a:lnTo>
                    <a:pt x="267" y="1234"/>
                  </a:lnTo>
                  <a:lnTo>
                    <a:pt x="257" y="1224"/>
                  </a:lnTo>
                  <a:lnTo>
                    <a:pt x="242" y="1206"/>
                  </a:lnTo>
                  <a:lnTo>
                    <a:pt x="234" y="1192"/>
                  </a:lnTo>
                  <a:lnTo>
                    <a:pt x="234" y="1192"/>
                  </a:lnTo>
                  <a:lnTo>
                    <a:pt x="230" y="1182"/>
                  </a:lnTo>
                  <a:lnTo>
                    <a:pt x="226" y="1171"/>
                  </a:lnTo>
                  <a:lnTo>
                    <a:pt x="222" y="1145"/>
                  </a:lnTo>
                  <a:lnTo>
                    <a:pt x="220" y="1117"/>
                  </a:lnTo>
                  <a:lnTo>
                    <a:pt x="220" y="1093"/>
                  </a:lnTo>
                  <a:lnTo>
                    <a:pt x="220" y="1093"/>
                  </a:lnTo>
                  <a:lnTo>
                    <a:pt x="218" y="1080"/>
                  </a:lnTo>
                  <a:lnTo>
                    <a:pt x="216" y="1064"/>
                  </a:lnTo>
                  <a:lnTo>
                    <a:pt x="206" y="1030"/>
                  </a:lnTo>
                  <a:lnTo>
                    <a:pt x="194" y="989"/>
                  </a:lnTo>
                  <a:lnTo>
                    <a:pt x="194" y="989"/>
                  </a:lnTo>
                  <a:lnTo>
                    <a:pt x="64" y="722"/>
                  </a:lnTo>
                  <a:lnTo>
                    <a:pt x="64" y="722"/>
                  </a:lnTo>
                  <a:lnTo>
                    <a:pt x="48" y="696"/>
                  </a:lnTo>
                  <a:lnTo>
                    <a:pt x="36" y="667"/>
                  </a:lnTo>
                  <a:lnTo>
                    <a:pt x="36" y="667"/>
                  </a:lnTo>
                  <a:lnTo>
                    <a:pt x="22" y="623"/>
                  </a:lnTo>
                  <a:lnTo>
                    <a:pt x="10" y="578"/>
                  </a:lnTo>
                  <a:lnTo>
                    <a:pt x="4" y="534"/>
                  </a:lnTo>
                  <a:lnTo>
                    <a:pt x="2" y="487"/>
                  </a:lnTo>
                  <a:lnTo>
                    <a:pt x="2" y="487"/>
                  </a:lnTo>
                  <a:lnTo>
                    <a:pt x="2" y="461"/>
                  </a:lnTo>
                  <a:lnTo>
                    <a:pt x="4" y="437"/>
                  </a:lnTo>
                  <a:lnTo>
                    <a:pt x="6" y="412"/>
                  </a:lnTo>
                  <a:lnTo>
                    <a:pt x="12" y="388"/>
                  </a:lnTo>
                  <a:lnTo>
                    <a:pt x="16" y="366"/>
                  </a:lnTo>
                  <a:lnTo>
                    <a:pt x="24" y="342"/>
                  </a:lnTo>
                  <a:lnTo>
                    <a:pt x="32" y="319"/>
                  </a:lnTo>
                  <a:lnTo>
                    <a:pt x="40" y="297"/>
                  </a:lnTo>
                  <a:lnTo>
                    <a:pt x="62" y="255"/>
                  </a:lnTo>
                  <a:lnTo>
                    <a:pt x="87" y="214"/>
                  </a:lnTo>
                  <a:lnTo>
                    <a:pt x="117" y="178"/>
                  </a:lnTo>
                  <a:lnTo>
                    <a:pt x="149" y="143"/>
                  </a:lnTo>
                  <a:lnTo>
                    <a:pt x="186" y="111"/>
                  </a:lnTo>
                  <a:lnTo>
                    <a:pt x="224" y="83"/>
                  </a:lnTo>
                  <a:lnTo>
                    <a:pt x="265" y="58"/>
                  </a:lnTo>
                  <a:lnTo>
                    <a:pt x="309" y="38"/>
                  </a:lnTo>
                  <a:lnTo>
                    <a:pt x="356" y="22"/>
                  </a:lnTo>
                  <a:lnTo>
                    <a:pt x="404" y="10"/>
                  </a:lnTo>
                  <a:lnTo>
                    <a:pt x="429" y="6"/>
                  </a:lnTo>
                  <a:lnTo>
                    <a:pt x="453" y="4"/>
                  </a:lnTo>
                  <a:lnTo>
                    <a:pt x="479" y="2"/>
                  </a:lnTo>
                  <a:lnTo>
                    <a:pt x="506" y="0"/>
                  </a:lnTo>
                  <a:lnTo>
                    <a:pt x="506" y="0"/>
                  </a:lnTo>
                  <a:lnTo>
                    <a:pt x="530" y="2"/>
                  </a:lnTo>
                  <a:lnTo>
                    <a:pt x="556" y="4"/>
                  </a:lnTo>
                  <a:lnTo>
                    <a:pt x="580" y="6"/>
                  </a:lnTo>
                  <a:lnTo>
                    <a:pt x="605" y="10"/>
                  </a:lnTo>
                  <a:lnTo>
                    <a:pt x="653" y="22"/>
                  </a:lnTo>
                  <a:lnTo>
                    <a:pt x="700" y="38"/>
                  </a:lnTo>
                  <a:lnTo>
                    <a:pt x="744" y="58"/>
                  </a:lnTo>
                  <a:lnTo>
                    <a:pt x="785" y="83"/>
                  </a:lnTo>
                  <a:lnTo>
                    <a:pt x="825" y="111"/>
                  </a:lnTo>
                  <a:lnTo>
                    <a:pt x="860" y="143"/>
                  </a:lnTo>
                  <a:lnTo>
                    <a:pt x="892" y="178"/>
                  </a:lnTo>
                  <a:lnTo>
                    <a:pt x="922" y="214"/>
                  </a:lnTo>
                  <a:lnTo>
                    <a:pt x="947" y="255"/>
                  </a:lnTo>
                  <a:lnTo>
                    <a:pt x="969" y="297"/>
                  </a:lnTo>
                  <a:lnTo>
                    <a:pt x="977" y="319"/>
                  </a:lnTo>
                  <a:lnTo>
                    <a:pt x="985" y="342"/>
                  </a:lnTo>
                  <a:lnTo>
                    <a:pt x="993" y="366"/>
                  </a:lnTo>
                  <a:lnTo>
                    <a:pt x="999" y="388"/>
                  </a:lnTo>
                  <a:lnTo>
                    <a:pt x="1003" y="412"/>
                  </a:lnTo>
                  <a:lnTo>
                    <a:pt x="1005" y="437"/>
                  </a:lnTo>
                  <a:lnTo>
                    <a:pt x="1007" y="461"/>
                  </a:lnTo>
                  <a:lnTo>
                    <a:pt x="1010" y="487"/>
                  </a:lnTo>
                  <a:lnTo>
                    <a:pt x="1010" y="487"/>
                  </a:lnTo>
                  <a:lnTo>
                    <a:pt x="1007" y="534"/>
                  </a:lnTo>
                  <a:lnTo>
                    <a:pt x="999" y="578"/>
                  </a:lnTo>
                  <a:lnTo>
                    <a:pt x="989" y="623"/>
                  </a:lnTo>
                  <a:lnTo>
                    <a:pt x="973" y="667"/>
                  </a:lnTo>
                  <a:lnTo>
                    <a:pt x="973" y="667"/>
                  </a:lnTo>
                  <a:lnTo>
                    <a:pt x="961" y="696"/>
                  </a:lnTo>
                  <a:lnTo>
                    <a:pt x="947" y="722"/>
                  </a:lnTo>
                  <a:lnTo>
                    <a:pt x="947" y="722"/>
                  </a:lnTo>
                  <a:lnTo>
                    <a:pt x="817" y="989"/>
                  </a:lnTo>
                  <a:lnTo>
                    <a:pt x="817" y="989"/>
                  </a:lnTo>
                  <a:lnTo>
                    <a:pt x="803" y="1030"/>
                  </a:lnTo>
                  <a:lnTo>
                    <a:pt x="795" y="1064"/>
                  </a:lnTo>
                  <a:lnTo>
                    <a:pt x="791" y="1080"/>
                  </a:lnTo>
                  <a:lnTo>
                    <a:pt x="789" y="1093"/>
                  </a:lnTo>
                  <a:lnTo>
                    <a:pt x="789" y="1093"/>
                  </a:lnTo>
                  <a:lnTo>
                    <a:pt x="789" y="1117"/>
                  </a:lnTo>
                  <a:lnTo>
                    <a:pt x="787" y="1145"/>
                  </a:lnTo>
                  <a:lnTo>
                    <a:pt x="783" y="1171"/>
                  </a:lnTo>
                  <a:lnTo>
                    <a:pt x="779" y="1182"/>
                  </a:lnTo>
                  <a:lnTo>
                    <a:pt x="775" y="1192"/>
                  </a:lnTo>
                  <a:lnTo>
                    <a:pt x="775" y="1192"/>
                  </a:lnTo>
                  <a:lnTo>
                    <a:pt x="767" y="1206"/>
                  </a:lnTo>
                  <a:lnTo>
                    <a:pt x="752" y="1224"/>
                  </a:lnTo>
                  <a:lnTo>
                    <a:pt x="742" y="1234"/>
                  </a:lnTo>
                  <a:lnTo>
                    <a:pt x="730" y="1246"/>
                  </a:lnTo>
                  <a:lnTo>
                    <a:pt x="714" y="1256"/>
                  </a:lnTo>
                  <a:lnTo>
                    <a:pt x="698" y="1267"/>
                  </a:lnTo>
                  <a:lnTo>
                    <a:pt x="506" y="1267"/>
                  </a:lnTo>
                  <a:lnTo>
                    <a:pt x="311" y="1267"/>
                  </a:lnTo>
                  <a:close/>
                  <a:moveTo>
                    <a:pt x="506" y="0"/>
                  </a:moveTo>
                  <a:lnTo>
                    <a:pt x="506" y="0"/>
                  </a:lnTo>
                  <a:lnTo>
                    <a:pt x="479" y="0"/>
                  </a:lnTo>
                  <a:lnTo>
                    <a:pt x="453" y="2"/>
                  </a:lnTo>
                  <a:lnTo>
                    <a:pt x="429" y="6"/>
                  </a:lnTo>
                  <a:lnTo>
                    <a:pt x="404" y="10"/>
                  </a:lnTo>
                  <a:lnTo>
                    <a:pt x="356" y="22"/>
                  </a:lnTo>
                  <a:lnTo>
                    <a:pt x="309" y="38"/>
                  </a:lnTo>
                  <a:lnTo>
                    <a:pt x="265" y="58"/>
                  </a:lnTo>
                  <a:lnTo>
                    <a:pt x="224" y="83"/>
                  </a:lnTo>
                  <a:lnTo>
                    <a:pt x="184" y="111"/>
                  </a:lnTo>
                  <a:lnTo>
                    <a:pt x="149" y="143"/>
                  </a:lnTo>
                  <a:lnTo>
                    <a:pt x="117" y="178"/>
                  </a:lnTo>
                  <a:lnTo>
                    <a:pt x="87" y="214"/>
                  </a:lnTo>
                  <a:lnTo>
                    <a:pt x="62" y="255"/>
                  </a:lnTo>
                  <a:lnTo>
                    <a:pt x="40" y="297"/>
                  </a:lnTo>
                  <a:lnTo>
                    <a:pt x="30" y="319"/>
                  </a:lnTo>
                  <a:lnTo>
                    <a:pt x="24" y="342"/>
                  </a:lnTo>
                  <a:lnTo>
                    <a:pt x="16" y="364"/>
                  </a:lnTo>
                  <a:lnTo>
                    <a:pt x="10" y="388"/>
                  </a:lnTo>
                  <a:lnTo>
                    <a:pt x="6" y="412"/>
                  </a:lnTo>
                  <a:lnTo>
                    <a:pt x="4" y="437"/>
                  </a:lnTo>
                  <a:lnTo>
                    <a:pt x="2" y="461"/>
                  </a:lnTo>
                  <a:lnTo>
                    <a:pt x="0" y="487"/>
                  </a:lnTo>
                  <a:lnTo>
                    <a:pt x="0" y="487"/>
                  </a:lnTo>
                  <a:lnTo>
                    <a:pt x="2" y="534"/>
                  </a:lnTo>
                  <a:lnTo>
                    <a:pt x="10" y="580"/>
                  </a:lnTo>
                  <a:lnTo>
                    <a:pt x="20" y="623"/>
                  </a:lnTo>
                  <a:lnTo>
                    <a:pt x="36" y="667"/>
                  </a:lnTo>
                  <a:lnTo>
                    <a:pt x="36" y="667"/>
                  </a:lnTo>
                  <a:lnTo>
                    <a:pt x="48" y="696"/>
                  </a:lnTo>
                  <a:lnTo>
                    <a:pt x="62" y="722"/>
                  </a:lnTo>
                  <a:lnTo>
                    <a:pt x="62" y="722"/>
                  </a:lnTo>
                  <a:lnTo>
                    <a:pt x="192" y="989"/>
                  </a:lnTo>
                  <a:lnTo>
                    <a:pt x="192" y="989"/>
                  </a:lnTo>
                  <a:lnTo>
                    <a:pt x="206" y="1032"/>
                  </a:lnTo>
                  <a:lnTo>
                    <a:pt x="216" y="1066"/>
                  </a:lnTo>
                  <a:lnTo>
                    <a:pt x="218" y="1080"/>
                  </a:lnTo>
                  <a:lnTo>
                    <a:pt x="220" y="1095"/>
                  </a:lnTo>
                  <a:lnTo>
                    <a:pt x="220" y="1095"/>
                  </a:lnTo>
                  <a:lnTo>
                    <a:pt x="220" y="1119"/>
                  </a:lnTo>
                  <a:lnTo>
                    <a:pt x="222" y="1145"/>
                  </a:lnTo>
                  <a:lnTo>
                    <a:pt x="226" y="1171"/>
                  </a:lnTo>
                  <a:lnTo>
                    <a:pt x="230" y="1184"/>
                  </a:lnTo>
                  <a:lnTo>
                    <a:pt x="234" y="1194"/>
                  </a:lnTo>
                  <a:lnTo>
                    <a:pt x="234" y="1194"/>
                  </a:lnTo>
                  <a:lnTo>
                    <a:pt x="242" y="1208"/>
                  </a:lnTo>
                  <a:lnTo>
                    <a:pt x="257" y="1226"/>
                  </a:lnTo>
                  <a:lnTo>
                    <a:pt x="267" y="1236"/>
                  </a:lnTo>
                  <a:lnTo>
                    <a:pt x="279" y="1246"/>
                  </a:lnTo>
                  <a:lnTo>
                    <a:pt x="295" y="1256"/>
                  </a:lnTo>
                  <a:lnTo>
                    <a:pt x="311" y="1267"/>
                  </a:lnTo>
                  <a:lnTo>
                    <a:pt x="506" y="1267"/>
                  </a:lnTo>
                  <a:lnTo>
                    <a:pt x="698" y="1267"/>
                  </a:lnTo>
                  <a:lnTo>
                    <a:pt x="698" y="1267"/>
                  </a:lnTo>
                  <a:lnTo>
                    <a:pt x="716" y="1256"/>
                  </a:lnTo>
                  <a:lnTo>
                    <a:pt x="730" y="1246"/>
                  </a:lnTo>
                  <a:lnTo>
                    <a:pt x="742" y="1236"/>
                  </a:lnTo>
                  <a:lnTo>
                    <a:pt x="752" y="1226"/>
                  </a:lnTo>
                  <a:lnTo>
                    <a:pt x="767" y="1208"/>
                  </a:lnTo>
                  <a:lnTo>
                    <a:pt x="775" y="1194"/>
                  </a:lnTo>
                  <a:lnTo>
                    <a:pt x="775" y="1194"/>
                  </a:lnTo>
                  <a:lnTo>
                    <a:pt x="779" y="1184"/>
                  </a:lnTo>
                  <a:lnTo>
                    <a:pt x="783" y="1171"/>
                  </a:lnTo>
                  <a:lnTo>
                    <a:pt x="787" y="1145"/>
                  </a:lnTo>
                  <a:lnTo>
                    <a:pt x="789" y="1119"/>
                  </a:lnTo>
                  <a:lnTo>
                    <a:pt x="791" y="1095"/>
                  </a:lnTo>
                  <a:lnTo>
                    <a:pt x="791" y="1095"/>
                  </a:lnTo>
                  <a:lnTo>
                    <a:pt x="791" y="1080"/>
                  </a:lnTo>
                  <a:lnTo>
                    <a:pt x="795" y="1066"/>
                  </a:lnTo>
                  <a:lnTo>
                    <a:pt x="803" y="1032"/>
                  </a:lnTo>
                  <a:lnTo>
                    <a:pt x="817" y="989"/>
                  </a:lnTo>
                  <a:lnTo>
                    <a:pt x="817" y="989"/>
                  </a:lnTo>
                  <a:lnTo>
                    <a:pt x="947" y="722"/>
                  </a:lnTo>
                  <a:lnTo>
                    <a:pt x="947" y="722"/>
                  </a:lnTo>
                  <a:lnTo>
                    <a:pt x="961" y="696"/>
                  </a:lnTo>
                  <a:lnTo>
                    <a:pt x="973" y="667"/>
                  </a:lnTo>
                  <a:lnTo>
                    <a:pt x="973" y="667"/>
                  </a:lnTo>
                  <a:lnTo>
                    <a:pt x="989" y="623"/>
                  </a:lnTo>
                  <a:lnTo>
                    <a:pt x="999" y="580"/>
                  </a:lnTo>
                  <a:lnTo>
                    <a:pt x="1007" y="534"/>
                  </a:lnTo>
                  <a:lnTo>
                    <a:pt x="1010" y="487"/>
                  </a:lnTo>
                  <a:lnTo>
                    <a:pt x="1010" y="487"/>
                  </a:lnTo>
                  <a:lnTo>
                    <a:pt x="1010" y="461"/>
                  </a:lnTo>
                  <a:lnTo>
                    <a:pt x="1007" y="437"/>
                  </a:lnTo>
                  <a:lnTo>
                    <a:pt x="1003" y="412"/>
                  </a:lnTo>
                  <a:lnTo>
                    <a:pt x="999" y="388"/>
                  </a:lnTo>
                  <a:lnTo>
                    <a:pt x="993" y="364"/>
                  </a:lnTo>
                  <a:lnTo>
                    <a:pt x="987" y="342"/>
                  </a:lnTo>
                  <a:lnTo>
                    <a:pt x="979" y="319"/>
                  </a:lnTo>
                  <a:lnTo>
                    <a:pt x="969" y="297"/>
                  </a:lnTo>
                  <a:lnTo>
                    <a:pt x="949" y="255"/>
                  </a:lnTo>
                  <a:lnTo>
                    <a:pt x="922" y="214"/>
                  </a:lnTo>
                  <a:lnTo>
                    <a:pt x="894" y="178"/>
                  </a:lnTo>
                  <a:lnTo>
                    <a:pt x="860" y="143"/>
                  </a:lnTo>
                  <a:lnTo>
                    <a:pt x="825" y="111"/>
                  </a:lnTo>
                  <a:lnTo>
                    <a:pt x="785" y="83"/>
                  </a:lnTo>
                  <a:lnTo>
                    <a:pt x="744" y="58"/>
                  </a:lnTo>
                  <a:lnTo>
                    <a:pt x="700" y="38"/>
                  </a:lnTo>
                  <a:lnTo>
                    <a:pt x="653" y="22"/>
                  </a:lnTo>
                  <a:lnTo>
                    <a:pt x="607" y="10"/>
                  </a:lnTo>
                  <a:lnTo>
                    <a:pt x="580" y="6"/>
                  </a:lnTo>
                  <a:lnTo>
                    <a:pt x="556" y="2"/>
                  </a:lnTo>
                  <a:lnTo>
                    <a:pt x="530" y="0"/>
                  </a:lnTo>
                  <a:lnTo>
                    <a:pt x="506" y="0"/>
                  </a:lnTo>
                  <a:close/>
                </a:path>
              </a:pathLst>
            </a:custGeom>
            <a:solidFill>
              <a:srgbClr val="EEEE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241"/>
            <p:cNvSpPr>
              <a:spLocks/>
            </p:cNvSpPr>
            <p:nvPr/>
          </p:nvSpPr>
          <p:spPr bwMode="auto">
            <a:xfrm>
              <a:off x="3782219" y="633413"/>
              <a:ext cx="1600200" cy="2011363"/>
            </a:xfrm>
            <a:custGeom>
              <a:avLst/>
              <a:gdLst>
                <a:gd name="T0" fmla="*/ 309 w 1008"/>
                <a:gd name="T1" fmla="*/ 1267 h 1267"/>
                <a:gd name="T2" fmla="*/ 279 w 1008"/>
                <a:gd name="T3" fmla="*/ 1246 h 1267"/>
                <a:gd name="T4" fmla="*/ 255 w 1008"/>
                <a:gd name="T5" fmla="*/ 1224 h 1267"/>
                <a:gd name="T6" fmla="*/ 232 w 1008"/>
                <a:gd name="T7" fmla="*/ 1192 h 1267"/>
                <a:gd name="T8" fmla="*/ 228 w 1008"/>
                <a:gd name="T9" fmla="*/ 1182 h 1267"/>
                <a:gd name="T10" fmla="*/ 220 w 1008"/>
                <a:gd name="T11" fmla="*/ 1145 h 1267"/>
                <a:gd name="T12" fmla="*/ 218 w 1008"/>
                <a:gd name="T13" fmla="*/ 1093 h 1267"/>
                <a:gd name="T14" fmla="*/ 216 w 1008"/>
                <a:gd name="T15" fmla="*/ 1080 h 1267"/>
                <a:gd name="T16" fmla="*/ 204 w 1008"/>
                <a:gd name="T17" fmla="*/ 1030 h 1267"/>
                <a:gd name="T18" fmla="*/ 192 w 1008"/>
                <a:gd name="T19" fmla="*/ 989 h 1267"/>
                <a:gd name="T20" fmla="*/ 62 w 1008"/>
                <a:gd name="T21" fmla="*/ 722 h 1267"/>
                <a:gd name="T22" fmla="*/ 34 w 1008"/>
                <a:gd name="T23" fmla="*/ 667 h 1267"/>
                <a:gd name="T24" fmla="*/ 20 w 1008"/>
                <a:gd name="T25" fmla="*/ 623 h 1267"/>
                <a:gd name="T26" fmla="*/ 2 w 1008"/>
                <a:gd name="T27" fmla="*/ 534 h 1267"/>
                <a:gd name="T28" fmla="*/ 0 w 1008"/>
                <a:gd name="T29" fmla="*/ 487 h 1267"/>
                <a:gd name="T30" fmla="*/ 2 w 1008"/>
                <a:gd name="T31" fmla="*/ 437 h 1267"/>
                <a:gd name="T32" fmla="*/ 10 w 1008"/>
                <a:gd name="T33" fmla="*/ 388 h 1267"/>
                <a:gd name="T34" fmla="*/ 22 w 1008"/>
                <a:gd name="T35" fmla="*/ 342 h 1267"/>
                <a:gd name="T36" fmla="*/ 38 w 1008"/>
                <a:gd name="T37" fmla="*/ 297 h 1267"/>
                <a:gd name="T38" fmla="*/ 85 w 1008"/>
                <a:gd name="T39" fmla="*/ 214 h 1267"/>
                <a:gd name="T40" fmla="*/ 147 w 1008"/>
                <a:gd name="T41" fmla="*/ 143 h 1267"/>
                <a:gd name="T42" fmla="*/ 222 w 1008"/>
                <a:gd name="T43" fmla="*/ 83 h 1267"/>
                <a:gd name="T44" fmla="*/ 307 w 1008"/>
                <a:gd name="T45" fmla="*/ 38 h 1267"/>
                <a:gd name="T46" fmla="*/ 402 w 1008"/>
                <a:gd name="T47" fmla="*/ 10 h 1267"/>
                <a:gd name="T48" fmla="*/ 451 w 1008"/>
                <a:gd name="T49" fmla="*/ 4 h 1267"/>
                <a:gd name="T50" fmla="*/ 504 w 1008"/>
                <a:gd name="T51" fmla="*/ 0 h 1267"/>
                <a:gd name="T52" fmla="*/ 528 w 1008"/>
                <a:gd name="T53" fmla="*/ 2 h 1267"/>
                <a:gd name="T54" fmla="*/ 578 w 1008"/>
                <a:gd name="T55" fmla="*/ 6 h 1267"/>
                <a:gd name="T56" fmla="*/ 651 w 1008"/>
                <a:gd name="T57" fmla="*/ 22 h 1267"/>
                <a:gd name="T58" fmla="*/ 742 w 1008"/>
                <a:gd name="T59" fmla="*/ 58 h 1267"/>
                <a:gd name="T60" fmla="*/ 823 w 1008"/>
                <a:gd name="T61" fmla="*/ 111 h 1267"/>
                <a:gd name="T62" fmla="*/ 890 w 1008"/>
                <a:gd name="T63" fmla="*/ 178 h 1267"/>
                <a:gd name="T64" fmla="*/ 945 w 1008"/>
                <a:gd name="T65" fmla="*/ 255 h 1267"/>
                <a:gd name="T66" fmla="*/ 975 w 1008"/>
                <a:gd name="T67" fmla="*/ 319 h 1267"/>
                <a:gd name="T68" fmla="*/ 991 w 1008"/>
                <a:gd name="T69" fmla="*/ 366 h 1267"/>
                <a:gd name="T70" fmla="*/ 1001 w 1008"/>
                <a:gd name="T71" fmla="*/ 412 h 1267"/>
                <a:gd name="T72" fmla="*/ 1005 w 1008"/>
                <a:gd name="T73" fmla="*/ 461 h 1267"/>
                <a:gd name="T74" fmla="*/ 1008 w 1008"/>
                <a:gd name="T75" fmla="*/ 487 h 1267"/>
                <a:gd name="T76" fmla="*/ 997 w 1008"/>
                <a:gd name="T77" fmla="*/ 578 h 1267"/>
                <a:gd name="T78" fmla="*/ 971 w 1008"/>
                <a:gd name="T79" fmla="*/ 667 h 1267"/>
                <a:gd name="T80" fmla="*/ 959 w 1008"/>
                <a:gd name="T81" fmla="*/ 696 h 1267"/>
                <a:gd name="T82" fmla="*/ 945 w 1008"/>
                <a:gd name="T83" fmla="*/ 722 h 1267"/>
                <a:gd name="T84" fmla="*/ 815 w 1008"/>
                <a:gd name="T85" fmla="*/ 989 h 1267"/>
                <a:gd name="T86" fmla="*/ 793 w 1008"/>
                <a:gd name="T87" fmla="*/ 1064 h 1267"/>
                <a:gd name="T88" fmla="*/ 787 w 1008"/>
                <a:gd name="T89" fmla="*/ 1093 h 1267"/>
                <a:gd name="T90" fmla="*/ 787 w 1008"/>
                <a:gd name="T91" fmla="*/ 1117 h 1267"/>
                <a:gd name="T92" fmla="*/ 781 w 1008"/>
                <a:gd name="T93" fmla="*/ 1171 h 1267"/>
                <a:gd name="T94" fmla="*/ 773 w 1008"/>
                <a:gd name="T95" fmla="*/ 1192 h 1267"/>
                <a:gd name="T96" fmla="*/ 765 w 1008"/>
                <a:gd name="T97" fmla="*/ 1206 h 1267"/>
                <a:gd name="T98" fmla="*/ 740 w 1008"/>
                <a:gd name="T99" fmla="*/ 1234 h 1267"/>
                <a:gd name="T100" fmla="*/ 712 w 1008"/>
                <a:gd name="T101" fmla="*/ 1256 h 1267"/>
                <a:gd name="T102" fmla="*/ 504 w 1008"/>
                <a:gd name="T103" fmla="*/ 1267 h 1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008" h="1267">
                  <a:moveTo>
                    <a:pt x="309" y="1267"/>
                  </a:moveTo>
                  <a:lnTo>
                    <a:pt x="309" y="1267"/>
                  </a:lnTo>
                  <a:lnTo>
                    <a:pt x="293" y="1256"/>
                  </a:lnTo>
                  <a:lnTo>
                    <a:pt x="279" y="1246"/>
                  </a:lnTo>
                  <a:lnTo>
                    <a:pt x="265" y="1234"/>
                  </a:lnTo>
                  <a:lnTo>
                    <a:pt x="255" y="1224"/>
                  </a:lnTo>
                  <a:lnTo>
                    <a:pt x="240" y="1206"/>
                  </a:lnTo>
                  <a:lnTo>
                    <a:pt x="232" y="1192"/>
                  </a:lnTo>
                  <a:lnTo>
                    <a:pt x="232" y="1192"/>
                  </a:lnTo>
                  <a:lnTo>
                    <a:pt x="228" y="1182"/>
                  </a:lnTo>
                  <a:lnTo>
                    <a:pt x="224" y="1171"/>
                  </a:lnTo>
                  <a:lnTo>
                    <a:pt x="220" y="1145"/>
                  </a:lnTo>
                  <a:lnTo>
                    <a:pt x="218" y="1117"/>
                  </a:lnTo>
                  <a:lnTo>
                    <a:pt x="218" y="1093"/>
                  </a:lnTo>
                  <a:lnTo>
                    <a:pt x="218" y="1093"/>
                  </a:lnTo>
                  <a:lnTo>
                    <a:pt x="216" y="1080"/>
                  </a:lnTo>
                  <a:lnTo>
                    <a:pt x="214" y="1064"/>
                  </a:lnTo>
                  <a:lnTo>
                    <a:pt x="204" y="1030"/>
                  </a:lnTo>
                  <a:lnTo>
                    <a:pt x="192" y="989"/>
                  </a:lnTo>
                  <a:lnTo>
                    <a:pt x="192" y="989"/>
                  </a:lnTo>
                  <a:lnTo>
                    <a:pt x="62" y="722"/>
                  </a:lnTo>
                  <a:lnTo>
                    <a:pt x="62" y="722"/>
                  </a:lnTo>
                  <a:lnTo>
                    <a:pt x="46" y="696"/>
                  </a:lnTo>
                  <a:lnTo>
                    <a:pt x="34" y="667"/>
                  </a:lnTo>
                  <a:lnTo>
                    <a:pt x="34" y="667"/>
                  </a:lnTo>
                  <a:lnTo>
                    <a:pt x="20" y="623"/>
                  </a:lnTo>
                  <a:lnTo>
                    <a:pt x="8" y="578"/>
                  </a:lnTo>
                  <a:lnTo>
                    <a:pt x="2" y="534"/>
                  </a:lnTo>
                  <a:lnTo>
                    <a:pt x="0" y="487"/>
                  </a:lnTo>
                  <a:lnTo>
                    <a:pt x="0" y="487"/>
                  </a:lnTo>
                  <a:lnTo>
                    <a:pt x="0" y="461"/>
                  </a:lnTo>
                  <a:lnTo>
                    <a:pt x="2" y="437"/>
                  </a:lnTo>
                  <a:lnTo>
                    <a:pt x="4" y="412"/>
                  </a:lnTo>
                  <a:lnTo>
                    <a:pt x="10" y="388"/>
                  </a:lnTo>
                  <a:lnTo>
                    <a:pt x="14" y="366"/>
                  </a:lnTo>
                  <a:lnTo>
                    <a:pt x="22" y="342"/>
                  </a:lnTo>
                  <a:lnTo>
                    <a:pt x="30" y="319"/>
                  </a:lnTo>
                  <a:lnTo>
                    <a:pt x="38" y="297"/>
                  </a:lnTo>
                  <a:lnTo>
                    <a:pt x="60" y="255"/>
                  </a:lnTo>
                  <a:lnTo>
                    <a:pt x="85" y="214"/>
                  </a:lnTo>
                  <a:lnTo>
                    <a:pt x="115" y="178"/>
                  </a:lnTo>
                  <a:lnTo>
                    <a:pt x="147" y="143"/>
                  </a:lnTo>
                  <a:lnTo>
                    <a:pt x="184" y="111"/>
                  </a:lnTo>
                  <a:lnTo>
                    <a:pt x="222" y="83"/>
                  </a:lnTo>
                  <a:lnTo>
                    <a:pt x="263" y="58"/>
                  </a:lnTo>
                  <a:lnTo>
                    <a:pt x="307" y="38"/>
                  </a:lnTo>
                  <a:lnTo>
                    <a:pt x="354" y="22"/>
                  </a:lnTo>
                  <a:lnTo>
                    <a:pt x="402" y="10"/>
                  </a:lnTo>
                  <a:lnTo>
                    <a:pt x="427" y="6"/>
                  </a:lnTo>
                  <a:lnTo>
                    <a:pt x="451" y="4"/>
                  </a:lnTo>
                  <a:lnTo>
                    <a:pt x="477" y="2"/>
                  </a:lnTo>
                  <a:lnTo>
                    <a:pt x="504" y="0"/>
                  </a:lnTo>
                  <a:lnTo>
                    <a:pt x="504" y="0"/>
                  </a:lnTo>
                  <a:lnTo>
                    <a:pt x="528" y="2"/>
                  </a:lnTo>
                  <a:lnTo>
                    <a:pt x="554" y="4"/>
                  </a:lnTo>
                  <a:lnTo>
                    <a:pt x="578" y="6"/>
                  </a:lnTo>
                  <a:lnTo>
                    <a:pt x="603" y="10"/>
                  </a:lnTo>
                  <a:lnTo>
                    <a:pt x="651" y="22"/>
                  </a:lnTo>
                  <a:lnTo>
                    <a:pt x="698" y="38"/>
                  </a:lnTo>
                  <a:lnTo>
                    <a:pt x="742" y="58"/>
                  </a:lnTo>
                  <a:lnTo>
                    <a:pt x="783" y="83"/>
                  </a:lnTo>
                  <a:lnTo>
                    <a:pt x="823" y="111"/>
                  </a:lnTo>
                  <a:lnTo>
                    <a:pt x="858" y="143"/>
                  </a:lnTo>
                  <a:lnTo>
                    <a:pt x="890" y="178"/>
                  </a:lnTo>
                  <a:lnTo>
                    <a:pt x="920" y="214"/>
                  </a:lnTo>
                  <a:lnTo>
                    <a:pt x="945" y="255"/>
                  </a:lnTo>
                  <a:lnTo>
                    <a:pt x="967" y="297"/>
                  </a:lnTo>
                  <a:lnTo>
                    <a:pt x="975" y="319"/>
                  </a:lnTo>
                  <a:lnTo>
                    <a:pt x="983" y="342"/>
                  </a:lnTo>
                  <a:lnTo>
                    <a:pt x="991" y="366"/>
                  </a:lnTo>
                  <a:lnTo>
                    <a:pt x="997" y="388"/>
                  </a:lnTo>
                  <a:lnTo>
                    <a:pt x="1001" y="412"/>
                  </a:lnTo>
                  <a:lnTo>
                    <a:pt x="1003" y="437"/>
                  </a:lnTo>
                  <a:lnTo>
                    <a:pt x="1005" y="461"/>
                  </a:lnTo>
                  <a:lnTo>
                    <a:pt x="1008" y="487"/>
                  </a:lnTo>
                  <a:lnTo>
                    <a:pt x="1008" y="487"/>
                  </a:lnTo>
                  <a:lnTo>
                    <a:pt x="1005" y="534"/>
                  </a:lnTo>
                  <a:lnTo>
                    <a:pt x="997" y="578"/>
                  </a:lnTo>
                  <a:lnTo>
                    <a:pt x="987" y="623"/>
                  </a:lnTo>
                  <a:lnTo>
                    <a:pt x="971" y="667"/>
                  </a:lnTo>
                  <a:lnTo>
                    <a:pt x="971" y="667"/>
                  </a:lnTo>
                  <a:lnTo>
                    <a:pt x="959" y="696"/>
                  </a:lnTo>
                  <a:lnTo>
                    <a:pt x="945" y="722"/>
                  </a:lnTo>
                  <a:lnTo>
                    <a:pt x="945" y="722"/>
                  </a:lnTo>
                  <a:lnTo>
                    <a:pt x="815" y="989"/>
                  </a:lnTo>
                  <a:lnTo>
                    <a:pt x="815" y="989"/>
                  </a:lnTo>
                  <a:lnTo>
                    <a:pt x="801" y="1030"/>
                  </a:lnTo>
                  <a:lnTo>
                    <a:pt x="793" y="1064"/>
                  </a:lnTo>
                  <a:lnTo>
                    <a:pt x="789" y="1080"/>
                  </a:lnTo>
                  <a:lnTo>
                    <a:pt x="787" y="1093"/>
                  </a:lnTo>
                  <a:lnTo>
                    <a:pt x="787" y="1093"/>
                  </a:lnTo>
                  <a:lnTo>
                    <a:pt x="787" y="1117"/>
                  </a:lnTo>
                  <a:lnTo>
                    <a:pt x="785" y="1145"/>
                  </a:lnTo>
                  <a:lnTo>
                    <a:pt x="781" y="1171"/>
                  </a:lnTo>
                  <a:lnTo>
                    <a:pt x="777" y="1182"/>
                  </a:lnTo>
                  <a:lnTo>
                    <a:pt x="773" y="1192"/>
                  </a:lnTo>
                  <a:lnTo>
                    <a:pt x="773" y="1192"/>
                  </a:lnTo>
                  <a:lnTo>
                    <a:pt x="765" y="1206"/>
                  </a:lnTo>
                  <a:lnTo>
                    <a:pt x="750" y="1224"/>
                  </a:lnTo>
                  <a:lnTo>
                    <a:pt x="740" y="1234"/>
                  </a:lnTo>
                  <a:lnTo>
                    <a:pt x="728" y="1246"/>
                  </a:lnTo>
                  <a:lnTo>
                    <a:pt x="712" y="1256"/>
                  </a:lnTo>
                  <a:lnTo>
                    <a:pt x="696" y="1267"/>
                  </a:lnTo>
                  <a:lnTo>
                    <a:pt x="504" y="1267"/>
                  </a:lnTo>
                  <a:lnTo>
                    <a:pt x="309" y="1267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242"/>
            <p:cNvSpPr>
              <a:spLocks/>
            </p:cNvSpPr>
            <p:nvPr/>
          </p:nvSpPr>
          <p:spPr bwMode="auto">
            <a:xfrm>
              <a:off x="3779044" y="633413"/>
              <a:ext cx="1603375" cy="2011363"/>
            </a:xfrm>
            <a:custGeom>
              <a:avLst/>
              <a:gdLst>
                <a:gd name="T0" fmla="*/ 506 w 1010"/>
                <a:gd name="T1" fmla="*/ 0 h 1267"/>
                <a:gd name="T2" fmla="*/ 453 w 1010"/>
                <a:gd name="T3" fmla="*/ 2 h 1267"/>
                <a:gd name="T4" fmla="*/ 404 w 1010"/>
                <a:gd name="T5" fmla="*/ 10 h 1267"/>
                <a:gd name="T6" fmla="*/ 309 w 1010"/>
                <a:gd name="T7" fmla="*/ 38 h 1267"/>
                <a:gd name="T8" fmla="*/ 224 w 1010"/>
                <a:gd name="T9" fmla="*/ 83 h 1267"/>
                <a:gd name="T10" fmla="*/ 149 w 1010"/>
                <a:gd name="T11" fmla="*/ 143 h 1267"/>
                <a:gd name="T12" fmla="*/ 87 w 1010"/>
                <a:gd name="T13" fmla="*/ 214 h 1267"/>
                <a:gd name="T14" fmla="*/ 40 w 1010"/>
                <a:gd name="T15" fmla="*/ 297 h 1267"/>
                <a:gd name="T16" fmla="*/ 24 w 1010"/>
                <a:gd name="T17" fmla="*/ 342 h 1267"/>
                <a:gd name="T18" fmla="*/ 10 w 1010"/>
                <a:gd name="T19" fmla="*/ 388 h 1267"/>
                <a:gd name="T20" fmla="*/ 4 w 1010"/>
                <a:gd name="T21" fmla="*/ 437 h 1267"/>
                <a:gd name="T22" fmla="*/ 0 w 1010"/>
                <a:gd name="T23" fmla="*/ 487 h 1267"/>
                <a:gd name="T24" fmla="*/ 2 w 1010"/>
                <a:gd name="T25" fmla="*/ 534 h 1267"/>
                <a:gd name="T26" fmla="*/ 20 w 1010"/>
                <a:gd name="T27" fmla="*/ 623 h 1267"/>
                <a:gd name="T28" fmla="*/ 36 w 1010"/>
                <a:gd name="T29" fmla="*/ 667 h 1267"/>
                <a:gd name="T30" fmla="*/ 62 w 1010"/>
                <a:gd name="T31" fmla="*/ 722 h 1267"/>
                <a:gd name="T32" fmla="*/ 192 w 1010"/>
                <a:gd name="T33" fmla="*/ 989 h 1267"/>
                <a:gd name="T34" fmla="*/ 206 w 1010"/>
                <a:gd name="T35" fmla="*/ 1032 h 1267"/>
                <a:gd name="T36" fmla="*/ 218 w 1010"/>
                <a:gd name="T37" fmla="*/ 1080 h 1267"/>
                <a:gd name="T38" fmla="*/ 220 w 1010"/>
                <a:gd name="T39" fmla="*/ 1095 h 1267"/>
                <a:gd name="T40" fmla="*/ 222 w 1010"/>
                <a:gd name="T41" fmla="*/ 1145 h 1267"/>
                <a:gd name="T42" fmla="*/ 230 w 1010"/>
                <a:gd name="T43" fmla="*/ 1184 h 1267"/>
                <a:gd name="T44" fmla="*/ 234 w 1010"/>
                <a:gd name="T45" fmla="*/ 1194 h 1267"/>
                <a:gd name="T46" fmla="*/ 257 w 1010"/>
                <a:gd name="T47" fmla="*/ 1226 h 1267"/>
                <a:gd name="T48" fmla="*/ 279 w 1010"/>
                <a:gd name="T49" fmla="*/ 1246 h 1267"/>
                <a:gd name="T50" fmla="*/ 311 w 1010"/>
                <a:gd name="T51" fmla="*/ 1267 h 1267"/>
                <a:gd name="T52" fmla="*/ 698 w 1010"/>
                <a:gd name="T53" fmla="*/ 1267 h 1267"/>
                <a:gd name="T54" fmla="*/ 716 w 1010"/>
                <a:gd name="T55" fmla="*/ 1256 h 1267"/>
                <a:gd name="T56" fmla="*/ 742 w 1010"/>
                <a:gd name="T57" fmla="*/ 1236 h 1267"/>
                <a:gd name="T58" fmla="*/ 767 w 1010"/>
                <a:gd name="T59" fmla="*/ 1208 h 1267"/>
                <a:gd name="T60" fmla="*/ 775 w 1010"/>
                <a:gd name="T61" fmla="*/ 1194 h 1267"/>
                <a:gd name="T62" fmla="*/ 783 w 1010"/>
                <a:gd name="T63" fmla="*/ 1171 h 1267"/>
                <a:gd name="T64" fmla="*/ 789 w 1010"/>
                <a:gd name="T65" fmla="*/ 1119 h 1267"/>
                <a:gd name="T66" fmla="*/ 791 w 1010"/>
                <a:gd name="T67" fmla="*/ 1095 h 1267"/>
                <a:gd name="T68" fmla="*/ 795 w 1010"/>
                <a:gd name="T69" fmla="*/ 1066 h 1267"/>
                <a:gd name="T70" fmla="*/ 817 w 1010"/>
                <a:gd name="T71" fmla="*/ 989 h 1267"/>
                <a:gd name="T72" fmla="*/ 947 w 1010"/>
                <a:gd name="T73" fmla="*/ 722 h 1267"/>
                <a:gd name="T74" fmla="*/ 961 w 1010"/>
                <a:gd name="T75" fmla="*/ 696 h 1267"/>
                <a:gd name="T76" fmla="*/ 973 w 1010"/>
                <a:gd name="T77" fmla="*/ 667 h 1267"/>
                <a:gd name="T78" fmla="*/ 999 w 1010"/>
                <a:gd name="T79" fmla="*/ 580 h 1267"/>
                <a:gd name="T80" fmla="*/ 1010 w 1010"/>
                <a:gd name="T81" fmla="*/ 487 h 1267"/>
                <a:gd name="T82" fmla="*/ 1010 w 1010"/>
                <a:gd name="T83" fmla="*/ 461 h 1267"/>
                <a:gd name="T84" fmla="*/ 1003 w 1010"/>
                <a:gd name="T85" fmla="*/ 412 h 1267"/>
                <a:gd name="T86" fmla="*/ 993 w 1010"/>
                <a:gd name="T87" fmla="*/ 364 h 1267"/>
                <a:gd name="T88" fmla="*/ 979 w 1010"/>
                <a:gd name="T89" fmla="*/ 319 h 1267"/>
                <a:gd name="T90" fmla="*/ 949 w 1010"/>
                <a:gd name="T91" fmla="*/ 255 h 1267"/>
                <a:gd name="T92" fmla="*/ 894 w 1010"/>
                <a:gd name="T93" fmla="*/ 178 h 1267"/>
                <a:gd name="T94" fmla="*/ 825 w 1010"/>
                <a:gd name="T95" fmla="*/ 111 h 1267"/>
                <a:gd name="T96" fmla="*/ 744 w 1010"/>
                <a:gd name="T97" fmla="*/ 58 h 1267"/>
                <a:gd name="T98" fmla="*/ 653 w 1010"/>
                <a:gd name="T99" fmla="*/ 22 h 1267"/>
                <a:gd name="T100" fmla="*/ 580 w 1010"/>
                <a:gd name="T101" fmla="*/ 6 h 1267"/>
                <a:gd name="T102" fmla="*/ 530 w 1010"/>
                <a:gd name="T103" fmla="*/ 0 h 1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010" h="1267">
                  <a:moveTo>
                    <a:pt x="506" y="0"/>
                  </a:moveTo>
                  <a:lnTo>
                    <a:pt x="506" y="0"/>
                  </a:lnTo>
                  <a:lnTo>
                    <a:pt x="479" y="0"/>
                  </a:lnTo>
                  <a:lnTo>
                    <a:pt x="453" y="2"/>
                  </a:lnTo>
                  <a:lnTo>
                    <a:pt x="429" y="6"/>
                  </a:lnTo>
                  <a:lnTo>
                    <a:pt x="404" y="10"/>
                  </a:lnTo>
                  <a:lnTo>
                    <a:pt x="356" y="22"/>
                  </a:lnTo>
                  <a:lnTo>
                    <a:pt x="309" y="38"/>
                  </a:lnTo>
                  <a:lnTo>
                    <a:pt x="265" y="58"/>
                  </a:lnTo>
                  <a:lnTo>
                    <a:pt x="224" y="83"/>
                  </a:lnTo>
                  <a:lnTo>
                    <a:pt x="184" y="111"/>
                  </a:lnTo>
                  <a:lnTo>
                    <a:pt x="149" y="143"/>
                  </a:lnTo>
                  <a:lnTo>
                    <a:pt x="117" y="178"/>
                  </a:lnTo>
                  <a:lnTo>
                    <a:pt x="87" y="214"/>
                  </a:lnTo>
                  <a:lnTo>
                    <a:pt x="62" y="255"/>
                  </a:lnTo>
                  <a:lnTo>
                    <a:pt x="40" y="297"/>
                  </a:lnTo>
                  <a:lnTo>
                    <a:pt x="30" y="319"/>
                  </a:lnTo>
                  <a:lnTo>
                    <a:pt x="24" y="342"/>
                  </a:lnTo>
                  <a:lnTo>
                    <a:pt x="16" y="364"/>
                  </a:lnTo>
                  <a:lnTo>
                    <a:pt x="10" y="388"/>
                  </a:lnTo>
                  <a:lnTo>
                    <a:pt x="6" y="412"/>
                  </a:lnTo>
                  <a:lnTo>
                    <a:pt x="4" y="437"/>
                  </a:lnTo>
                  <a:lnTo>
                    <a:pt x="2" y="461"/>
                  </a:lnTo>
                  <a:lnTo>
                    <a:pt x="0" y="487"/>
                  </a:lnTo>
                  <a:lnTo>
                    <a:pt x="0" y="487"/>
                  </a:lnTo>
                  <a:lnTo>
                    <a:pt x="2" y="534"/>
                  </a:lnTo>
                  <a:lnTo>
                    <a:pt x="10" y="580"/>
                  </a:lnTo>
                  <a:lnTo>
                    <a:pt x="20" y="623"/>
                  </a:lnTo>
                  <a:lnTo>
                    <a:pt x="36" y="667"/>
                  </a:lnTo>
                  <a:lnTo>
                    <a:pt x="36" y="667"/>
                  </a:lnTo>
                  <a:lnTo>
                    <a:pt x="48" y="696"/>
                  </a:lnTo>
                  <a:lnTo>
                    <a:pt x="62" y="722"/>
                  </a:lnTo>
                  <a:lnTo>
                    <a:pt x="62" y="722"/>
                  </a:lnTo>
                  <a:lnTo>
                    <a:pt x="192" y="989"/>
                  </a:lnTo>
                  <a:lnTo>
                    <a:pt x="192" y="989"/>
                  </a:lnTo>
                  <a:lnTo>
                    <a:pt x="206" y="1032"/>
                  </a:lnTo>
                  <a:lnTo>
                    <a:pt x="216" y="1066"/>
                  </a:lnTo>
                  <a:lnTo>
                    <a:pt x="218" y="1080"/>
                  </a:lnTo>
                  <a:lnTo>
                    <a:pt x="220" y="1095"/>
                  </a:lnTo>
                  <a:lnTo>
                    <a:pt x="220" y="1095"/>
                  </a:lnTo>
                  <a:lnTo>
                    <a:pt x="220" y="1119"/>
                  </a:lnTo>
                  <a:lnTo>
                    <a:pt x="222" y="1145"/>
                  </a:lnTo>
                  <a:lnTo>
                    <a:pt x="226" y="1171"/>
                  </a:lnTo>
                  <a:lnTo>
                    <a:pt x="230" y="1184"/>
                  </a:lnTo>
                  <a:lnTo>
                    <a:pt x="234" y="1194"/>
                  </a:lnTo>
                  <a:lnTo>
                    <a:pt x="234" y="1194"/>
                  </a:lnTo>
                  <a:lnTo>
                    <a:pt x="242" y="1208"/>
                  </a:lnTo>
                  <a:lnTo>
                    <a:pt x="257" y="1226"/>
                  </a:lnTo>
                  <a:lnTo>
                    <a:pt x="267" y="1236"/>
                  </a:lnTo>
                  <a:lnTo>
                    <a:pt x="279" y="1246"/>
                  </a:lnTo>
                  <a:lnTo>
                    <a:pt x="295" y="1256"/>
                  </a:lnTo>
                  <a:lnTo>
                    <a:pt x="311" y="1267"/>
                  </a:lnTo>
                  <a:lnTo>
                    <a:pt x="506" y="1267"/>
                  </a:lnTo>
                  <a:lnTo>
                    <a:pt x="698" y="1267"/>
                  </a:lnTo>
                  <a:lnTo>
                    <a:pt x="698" y="1267"/>
                  </a:lnTo>
                  <a:lnTo>
                    <a:pt x="716" y="1256"/>
                  </a:lnTo>
                  <a:lnTo>
                    <a:pt x="730" y="1246"/>
                  </a:lnTo>
                  <a:lnTo>
                    <a:pt x="742" y="1236"/>
                  </a:lnTo>
                  <a:lnTo>
                    <a:pt x="752" y="1226"/>
                  </a:lnTo>
                  <a:lnTo>
                    <a:pt x="767" y="1208"/>
                  </a:lnTo>
                  <a:lnTo>
                    <a:pt x="775" y="1194"/>
                  </a:lnTo>
                  <a:lnTo>
                    <a:pt x="775" y="1194"/>
                  </a:lnTo>
                  <a:lnTo>
                    <a:pt x="779" y="1184"/>
                  </a:lnTo>
                  <a:lnTo>
                    <a:pt x="783" y="1171"/>
                  </a:lnTo>
                  <a:lnTo>
                    <a:pt x="787" y="1145"/>
                  </a:lnTo>
                  <a:lnTo>
                    <a:pt x="789" y="1119"/>
                  </a:lnTo>
                  <a:lnTo>
                    <a:pt x="791" y="1095"/>
                  </a:lnTo>
                  <a:lnTo>
                    <a:pt x="791" y="1095"/>
                  </a:lnTo>
                  <a:lnTo>
                    <a:pt x="791" y="1080"/>
                  </a:lnTo>
                  <a:lnTo>
                    <a:pt x="795" y="1066"/>
                  </a:lnTo>
                  <a:lnTo>
                    <a:pt x="803" y="1032"/>
                  </a:lnTo>
                  <a:lnTo>
                    <a:pt x="817" y="989"/>
                  </a:lnTo>
                  <a:lnTo>
                    <a:pt x="817" y="989"/>
                  </a:lnTo>
                  <a:lnTo>
                    <a:pt x="947" y="722"/>
                  </a:lnTo>
                  <a:lnTo>
                    <a:pt x="947" y="722"/>
                  </a:lnTo>
                  <a:lnTo>
                    <a:pt x="961" y="696"/>
                  </a:lnTo>
                  <a:lnTo>
                    <a:pt x="973" y="667"/>
                  </a:lnTo>
                  <a:lnTo>
                    <a:pt x="973" y="667"/>
                  </a:lnTo>
                  <a:lnTo>
                    <a:pt x="989" y="623"/>
                  </a:lnTo>
                  <a:lnTo>
                    <a:pt x="999" y="580"/>
                  </a:lnTo>
                  <a:lnTo>
                    <a:pt x="1007" y="534"/>
                  </a:lnTo>
                  <a:lnTo>
                    <a:pt x="1010" y="487"/>
                  </a:lnTo>
                  <a:lnTo>
                    <a:pt x="1010" y="487"/>
                  </a:lnTo>
                  <a:lnTo>
                    <a:pt x="1010" y="461"/>
                  </a:lnTo>
                  <a:lnTo>
                    <a:pt x="1007" y="437"/>
                  </a:lnTo>
                  <a:lnTo>
                    <a:pt x="1003" y="412"/>
                  </a:lnTo>
                  <a:lnTo>
                    <a:pt x="999" y="388"/>
                  </a:lnTo>
                  <a:lnTo>
                    <a:pt x="993" y="364"/>
                  </a:lnTo>
                  <a:lnTo>
                    <a:pt x="987" y="342"/>
                  </a:lnTo>
                  <a:lnTo>
                    <a:pt x="979" y="319"/>
                  </a:lnTo>
                  <a:lnTo>
                    <a:pt x="969" y="297"/>
                  </a:lnTo>
                  <a:lnTo>
                    <a:pt x="949" y="255"/>
                  </a:lnTo>
                  <a:lnTo>
                    <a:pt x="922" y="214"/>
                  </a:lnTo>
                  <a:lnTo>
                    <a:pt x="894" y="178"/>
                  </a:lnTo>
                  <a:lnTo>
                    <a:pt x="860" y="143"/>
                  </a:lnTo>
                  <a:lnTo>
                    <a:pt x="825" y="111"/>
                  </a:lnTo>
                  <a:lnTo>
                    <a:pt x="785" y="83"/>
                  </a:lnTo>
                  <a:lnTo>
                    <a:pt x="744" y="58"/>
                  </a:lnTo>
                  <a:lnTo>
                    <a:pt x="700" y="38"/>
                  </a:lnTo>
                  <a:lnTo>
                    <a:pt x="653" y="22"/>
                  </a:lnTo>
                  <a:lnTo>
                    <a:pt x="607" y="10"/>
                  </a:lnTo>
                  <a:lnTo>
                    <a:pt x="580" y="6"/>
                  </a:lnTo>
                  <a:lnTo>
                    <a:pt x="556" y="2"/>
                  </a:lnTo>
                  <a:lnTo>
                    <a:pt x="530" y="0"/>
                  </a:lnTo>
                  <a:lnTo>
                    <a:pt x="50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243"/>
            <p:cNvSpPr>
              <a:spLocks noEditPoints="1"/>
            </p:cNvSpPr>
            <p:nvPr/>
          </p:nvSpPr>
          <p:spPr bwMode="auto">
            <a:xfrm>
              <a:off x="3782219" y="633413"/>
              <a:ext cx="1600200" cy="2011363"/>
            </a:xfrm>
            <a:custGeom>
              <a:avLst/>
              <a:gdLst>
                <a:gd name="T0" fmla="*/ 279 w 1008"/>
                <a:gd name="T1" fmla="*/ 1244 h 1267"/>
                <a:gd name="T2" fmla="*/ 232 w 1008"/>
                <a:gd name="T3" fmla="*/ 1192 h 1267"/>
                <a:gd name="T4" fmla="*/ 220 w 1008"/>
                <a:gd name="T5" fmla="*/ 1143 h 1267"/>
                <a:gd name="T6" fmla="*/ 216 w 1008"/>
                <a:gd name="T7" fmla="*/ 1080 h 1267"/>
                <a:gd name="T8" fmla="*/ 192 w 1008"/>
                <a:gd name="T9" fmla="*/ 989 h 1267"/>
                <a:gd name="T10" fmla="*/ 34 w 1008"/>
                <a:gd name="T11" fmla="*/ 665 h 1267"/>
                <a:gd name="T12" fmla="*/ 2 w 1008"/>
                <a:gd name="T13" fmla="*/ 534 h 1267"/>
                <a:gd name="T14" fmla="*/ 2 w 1008"/>
                <a:gd name="T15" fmla="*/ 437 h 1267"/>
                <a:gd name="T16" fmla="*/ 22 w 1008"/>
                <a:gd name="T17" fmla="*/ 342 h 1267"/>
                <a:gd name="T18" fmla="*/ 87 w 1008"/>
                <a:gd name="T19" fmla="*/ 214 h 1267"/>
                <a:gd name="T20" fmla="*/ 222 w 1008"/>
                <a:gd name="T21" fmla="*/ 85 h 1267"/>
                <a:gd name="T22" fmla="*/ 402 w 1008"/>
                <a:gd name="T23" fmla="*/ 12 h 1267"/>
                <a:gd name="T24" fmla="*/ 504 w 1008"/>
                <a:gd name="T25" fmla="*/ 2 h 1267"/>
                <a:gd name="T26" fmla="*/ 578 w 1008"/>
                <a:gd name="T27" fmla="*/ 8 h 1267"/>
                <a:gd name="T28" fmla="*/ 742 w 1008"/>
                <a:gd name="T29" fmla="*/ 60 h 1267"/>
                <a:gd name="T30" fmla="*/ 890 w 1008"/>
                <a:gd name="T31" fmla="*/ 178 h 1267"/>
                <a:gd name="T32" fmla="*/ 975 w 1008"/>
                <a:gd name="T33" fmla="*/ 319 h 1267"/>
                <a:gd name="T34" fmla="*/ 1001 w 1008"/>
                <a:gd name="T35" fmla="*/ 412 h 1267"/>
                <a:gd name="T36" fmla="*/ 1005 w 1008"/>
                <a:gd name="T37" fmla="*/ 487 h 1267"/>
                <a:gd name="T38" fmla="*/ 971 w 1008"/>
                <a:gd name="T39" fmla="*/ 665 h 1267"/>
                <a:gd name="T40" fmla="*/ 943 w 1008"/>
                <a:gd name="T41" fmla="*/ 722 h 1267"/>
                <a:gd name="T42" fmla="*/ 791 w 1008"/>
                <a:gd name="T43" fmla="*/ 1064 h 1267"/>
                <a:gd name="T44" fmla="*/ 787 w 1008"/>
                <a:gd name="T45" fmla="*/ 1117 h 1267"/>
                <a:gd name="T46" fmla="*/ 773 w 1008"/>
                <a:gd name="T47" fmla="*/ 1192 h 1267"/>
                <a:gd name="T48" fmla="*/ 740 w 1008"/>
                <a:gd name="T49" fmla="*/ 1234 h 1267"/>
                <a:gd name="T50" fmla="*/ 504 w 1008"/>
                <a:gd name="T51" fmla="*/ 1265 h 1267"/>
                <a:gd name="T52" fmla="*/ 477 w 1008"/>
                <a:gd name="T53" fmla="*/ 2 h 1267"/>
                <a:gd name="T54" fmla="*/ 354 w 1008"/>
                <a:gd name="T55" fmla="*/ 22 h 1267"/>
                <a:gd name="T56" fmla="*/ 184 w 1008"/>
                <a:gd name="T57" fmla="*/ 111 h 1267"/>
                <a:gd name="T58" fmla="*/ 60 w 1008"/>
                <a:gd name="T59" fmla="*/ 255 h 1267"/>
                <a:gd name="T60" fmla="*/ 14 w 1008"/>
                <a:gd name="T61" fmla="*/ 366 h 1267"/>
                <a:gd name="T62" fmla="*/ 0 w 1008"/>
                <a:gd name="T63" fmla="*/ 461 h 1267"/>
                <a:gd name="T64" fmla="*/ 8 w 1008"/>
                <a:gd name="T65" fmla="*/ 578 h 1267"/>
                <a:gd name="T66" fmla="*/ 46 w 1008"/>
                <a:gd name="T67" fmla="*/ 696 h 1267"/>
                <a:gd name="T68" fmla="*/ 192 w 1008"/>
                <a:gd name="T69" fmla="*/ 989 h 1267"/>
                <a:gd name="T70" fmla="*/ 218 w 1008"/>
                <a:gd name="T71" fmla="*/ 1093 h 1267"/>
                <a:gd name="T72" fmla="*/ 224 w 1008"/>
                <a:gd name="T73" fmla="*/ 1171 h 1267"/>
                <a:gd name="T74" fmla="*/ 240 w 1008"/>
                <a:gd name="T75" fmla="*/ 1206 h 1267"/>
                <a:gd name="T76" fmla="*/ 293 w 1008"/>
                <a:gd name="T77" fmla="*/ 1256 h 1267"/>
                <a:gd name="T78" fmla="*/ 696 w 1008"/>
                <a:gd name="T79" fmla="*/ 1267 h 1267"/>
                <a:gd name="T80" fmla="*/ 750 w 1008"/>
                <a:gd name="T81" fmla="*/ 1224 h 1267"/>
                <a:gd name="T82" fmla="*/ 777 w 1008"/>
                <a:gd name="T83" fmla="*/ 1182 h 1267"/>
                <a:gd name="T84" fmla="*/ 787 w 1008"/>
                <a:gd name="T85" fmla="*/ 1093 h 1267"/>
                <a:gd name="T86" fmla="*/ 801 w 1008"/>
                <a:gd name="T87" fmla="*/ 1030 h 1267"/>
                <a:gd name="T88" fmla="*/ 945 w 1008"/>
                <a:gd name="T89" fmla="*/ 722 h 1267"/>
                <a:gd name="T90" fmla="*/ 987 w 1008"/>
                <a:gd name="T91" fmla="*/ 623 h 1267"/>
                <a:gd name="T92" fmla="*/ 1008 w 1008"/>
                <a:gd name="T93" fmla="*/ 487 h 1267"/>
                <a:gd name="T94" fmla="*/ 997 w 1008"/>
                <a:gd name="T95" fmla="*/ 388 h 1267"/>
                <a:gd name="T96" fmla="*/ 967 w 1008"/>
                <a:gd name="T97" fmla="*/ 297 h 1267"/>
                <a:gd name="T98" fmla="*/ 858 w 1008"/>
                <a:gd name="T99" fmla="*/ 143 h 1267"/>
                <a:gd name="T100" fmla="*/ 698 w 1008"/>
                <a:gd name="T101" fmla="*/ 38 h 1267"/>
                <a:gd name="T102" fmla="*/ 554 w 1008"/>
                <a:gd name="T103" fmla="*/ 4 h 1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008" h="1267">
                  <a:moveTo>
                    <a:pt x="309" y="1265"/>
                  </a:moveTo>
                  <a:lnTo>
                    <a:pt x="309" y="1265"/>
                  </a:lnTo>
                  <a:lnTo>
                    <a:pt x="293" y="1254"/>
                  </a:lnTo>
                  <a:lnTo>
                    <a:pt x="279" y="1244"/>
                  </a:lnTo>
                  <a:lnTo>
                    <a:pt x="267" y="1234"/>
                  </a:lnTo>
                  <a:lnTo>
                    <a:pt x="255" y="1224"/>
                  </a:lnTo>
                  <a:lnTo>
                    <a:pt x="240" y="1206"/>
                  </a:lnTo>
                  <a:lnTo>
                    <a:pt x="232" y="1192"/>
                  </a:lnTo>
                  <a:lnTo>
                    <a:pt x="232" y="1192"/>
                  </a:lnTo>
                  <a:lnTo>
                    <a:pt x="228" y="1182"/>
                  </a:lnTo>
                  <a:lnTo>
                    <a:pt x="226" y="1169"/>
                  </a:lnTo>
                  <a:lnTo>
                    <a:pt x="220" y="1143"/>
                  </a:lnTo>
                  <a:lnTo>
                    <a:pt x="218" y="1117"/>
                  </a:lnTo>
                  <a:lnTo>
                    <a:pt x="218" y="1093"/>
                  </a:lnTo>
                  <a:lnTo>
                    <a:pt x="218" y="1093"/>
                  </a:lnTo>
                  <a:lnTo>
                    <a:pt x="216" y="1080"/>
                  </a:lnTo>
                  <a:lnTo>
                    <a:pt x="214" y="1064"/>
                  </a:lnTo>
                  <a:lnTo>
                    <a:pt x="204" y="1030"/>
                  </a:lnTo>
                  <a:lnTo>
                    <a:pt x="192" y="989"/>
                  </a:lnTo>
                  <a:lnTo>
                    <a:pt x="192" y="989"/>
                  </a:lnTo>
                  <a:lnTo>
                    <a:pt x="62" y="722"/>
                  </a:lnTo>
                  <a:lnTo>
                    <a:pt x="62" y="722"/>
                  </a:lnTo>
                  <a:lnTo>
                    <a:pt x="48" y="694"/>
                  </a:lnTo>
                  <a:lnTo>
                    <a:pt x="34" y="665"/>
                  </a:lnTo>
                  <a:lnTo>
                    <a:pt x="34" y="665"/>
                  </a:lnTo>
                  <a:lnTo>
                    <a:pt x="20" y="623"/>
                  </a:lnTo>
                  <a:lnTo>
                    <a:pt x="8" y="578"/>
                  </a:lnTo>
                  <a:lnTo>
                    <a:pt x="2" y="534"/>
                  </a:lnTo>
                  <a:lnTo>
                    <a:pt x="0" y="487"/>
                  </a:lnTo>
                  <a:lnTo>
                    <a:pt x="0" y="487"/>
                  </a:lnTo>
                  <a:lnTo>
                    <a:pt x="0" y="461"/>
                  </a:lnTo>
                  <a:lnTo>
                    <a:pt x="2" y="437"/>
                  </a:lnTo>
                  <a:lnTo>
                    <a:pt x="6" y="412"/>
                  </a:lnTo>
                  <a:lnTo>
                    <a:pt x="10" y="388"/>
                  </a:lnTo>
                  <a:lnTo>
                    <a:pt x="16" y="366"/>
                  </a:lnTo>
                  <a:lnTo>
                    <a:pt x="22" y="342"/>
                  </a:lnTo>
                  <a:lnTo>
                    <a:pt x="30" y="319"/>
                  </a:lnTo>
                  <a:lnTo>
                    <a:pt x="40" y="297"/>
                  </a:lnTo>
                  <a:lnTo>
                    <a:pt x="60" y="255"/>
                  </a:lnTo>
                  <a:lnTo>
                    <a:pt x="87" y="214"/>
                  </a:lnTo>
                  <a:lnTo>
                    <a:pt x="115" y="178"/>
                  </a:lnTo>
                  <a:lnTo>
                    <a:pt x="147" y="143"/>
                  </a:lnTo>
                  <a:lnTo>
                    <a:pt x="184" y="113"/>
                  </a:lnTo>
                  <a:lnTo>
                    <a:pt x="222" y="85"/>
                  </a:lnTo>
                  <a:lnTo>
                    <a:pt x="265" y="60"/>
                  </a:lnTo>
                  <a:lnTo>
                    <a:pt x="307" y="40"/>
                  </a:lnTo>
                  <a:lnTo>
                    <a:pt x="354" y="24"/>
                  </a:lnTo>
                  <a:lnTo>
                    <a:pt x="402" y="12"/>
                  </a:lnTo>
                  <a:lnTo>
                    <a:pt x="427" y="8"/>
                  </a:lnTo>
                  <a:lnTo>
                    <a:pt x="451" y="4"/>
                  </a:lnTo>
                  <a:lnTo>
                    <a:pt x="477" y="2"/>
                  </a:lnTo>
                  <a:lnTo>
                    <a:pt x="504" y="2"/>
                  </a:lnTo>
                  <a:lnTo>
                    <a:pt x="504" y="2"/>
                  </a:lnTo>
                  <a:lnTo>
                    <a:pt x="528" y="2"/>
                  </a:lnTo>
                  <a:lnTo>
                    <a:pt x="554" y="4"/>
                  </a:lnTo>
                  <a:lnTo>
                    <a:pt x="578" y="8"/>
                  </a:lnTo>
                  <a:lnTo>
                    <a:pt x="603" y="12"/>
                  </a:lnTo>
                  <a:lnTo>
                    <a:pt x="651" y="24"/>
                  </a:lnTo>
                  <a:lnTo>
                    <a:pt x="698" y="40"/>
                  </a:lnTo>
                  <a:lnTo>
                    <a:pt x="742" y="60"/>
                  </a:lnTo>
                  <a:lnTo>
                    <a:pt x="783" y="85"/>
                  </a:lnTo>
                  <a:lnTo>
                    <a:pt x="821" y="113"/>
                  </a:lnTo>
                  <a:lnTo>
                    <a:pt x="858" y="143"/>
                  </a:lnTo>
                  <a:lnTo>
                    <a:pt x="890" y="178"/>
                  </a:lnTo>
                  <a:lnTo>
                    <a:pt x="920" y="214"/>
                  </a:lnTo>
                  <a:lnTo>
                    <a:pt x="945" y="255"/>
                  </a:lnTo>
                  <a:lnTo>
                    <a:pt x="967" y="297"/>
                  </a:lnTo>
                  <a:lnTo>
                    <a:pt x="975" y="319"/>
                  </a:lnTo>
                  <a:lnTo>
                    <a:pt x="983" y="342"/>
                  </a:lnTo>
                  <a:lnTo>
                    <a:pt x="991" y="366"/>
                  </a:lnTo>
                  <a:lnTo>
                    <a:pt x="995" y="388"/>
                  </a:lnTo>
                  <a:lnTo>
                    <a:pt x="1001" y="412"/>
                  </a:lnTo>
                  <a:lnTo>
                    <a:pt x="1003" y="437"/>
                  </a:lnTo>
                  <a:lnTo>
                    <a:pt x="1005" y="461"/>
                  </a:lnTo>
                  <a:lnTo>
                    <a:pt x="1005" y="487"/>
                  </a:lnTo>
                  <a:lnTo>
                    <a:pt x="1005" y="487"/>
                  </a:lnTo>
                  <a:lnTo>
                    <a:pt x="1003" y="534"/>
                  </a:lnTo>
                  <a:lnTo>
                    <a:pt x="997" y="578"/>
                  </a:lnTo>
                  <a:lnTo>
                    <a:pt x="985" y="623"/>
                  </a:lnTo>
                  <a:lnTo>
                    <a:pt x="971" y="665"/>
                  </a:lnTo>
                  <a:lnTo>
                    <a:pt x="971" y="665"/>
                  </a:lnTo>
                  <a:lnTo>
                    <a:pt x="959" y="694"/>
                  </a:lnTo>
                  <a:lnTo>
                    <a:pt x="943" y="722"/>
                  </a:lnTo>
                  <a:lnTo>
                    <a:pt x="943" y="722"/>
                  </a:lnTo>
                  <a:lnTo>
                    <a:pt x="813" y="989"/>
                  </a:lnTo>
                  <a:lnTo>
                    <a:pt x="813" y="989"/>
                  </a:lnTo>
                  <a:lnTo>
                    <a:pt x="801" y="1030"/>
                  </a:lnTo>
                  <a:lnTo>
                    <a:pt x="791" y="1064"/>
                  </a:lnTo>
                  <a:lnTo>
                    <a:pt x="789" y="1080"/>
                  </a:lnTo>
                  <a:lnTo>
                    <a:pt x="787" y="1093"/>
                  </a:lnTo>
                  <a:lnTo>
                    <a:pt x="787" y="1093"/>
                  </a:lnTo>
                  <a:lnTo>
                    <a:pt x="787" y="1117"/>
                  </a:lnTo>
                  <a:lnTo>
                    <a:pt x="785" y="1143"/>
                  </a:lnTo>
                  <a:lnTo>
                    <a:pt x="781" y="1169"/>
                  </a:lnTo>
                  <a:lnTo>
                    <a:pt x="777" y="1182"/>
                  </a:lnTo>
                  <a:lnTo>
                    <a:pt x="773" y="1192"/>
                  </a:lnTo>
                  <a:lnTo>
                    <a:pt x="773" y="1192"/>
                  </a:lnTo>
                  <a:lnTo>
                    <a:pt x="765" y="1206"/>
                  </a:lnTo>
                  <a:lnTo>
                    <a:pt x="750" y="1224"/>
                  </a:lnTo>
                  <a:lnTo>
                    <a:pt x="740" y="1234"/>
                  </a:lnTo>
                  <a:lnTo>
                    <a:pt x="728" y="1244"/>
                  </a:lnTo>
                  <a:lnTo>
                    <a:pt x="712" y="1254"/>
                  </a:lnTo>
                  <a:lnTo>
                    <a:pt x="696" y="1265"/>
                  </a:lnTo>
                  <a:lnTo>
                    <a:pt x="504" y="1265"/>
                  </a:lnTo>
                  <a:lnTo>
                    <a:pt x="309" y="1265"/>
                  </a:lnTo>
                  <a:close/>
                  <a:moveTo>
                    <a:pt x="504" y="0"/>
                  </a:moveTo>
                  <a:lnTo>
                    <a:pt x="504" y="0"/>
                  </a:lnTo>
                  <a:lnTo>
                    <a:pt x="477" y="2"/>
                  </a:lnTo>
                  <a:lnTo>
                    <a:pt x="451" y="4"/>
                  </a:lnTo>
                  <a:lnTo>
                    <a:pt x="427" y="6"/>
                  </a:lnTo>
                  <a:lnTo>
                    <a:pt x="402" y="10"/>
                  </a:lnTo>
                  <a:lnTo>
                    <a:pt x="354" y="22"/>
                  </a:lnTo>
                  <a:lnTo>
                    <a:pt x="307" y="38"/>
                  </a:lnTo>
                  <a:lnTo>
                    <a:pt x="263" y="58"/>
                  </a:lnTo>
                  <a:lnTo>
                    <a:pt x="222" y="83"/>
                  </a:lnTo>
                  <a:lnTo>
                    <a:pt x="184" y="111"/>
                  </a:lnTo>
                  <a:lnTo>
                    <a:pt x="147" y="143"/>
                  </a:lnTo>
                  <a:lnTo>
                    <a:pt x="115" y="178"/>
                  </a:lnTo>
                  <a:lnTo>
                    <a:pt x="85" y="214"/>
                  </a:lnTo>
                  <a:lnTo>
                    <a:pt x="60" y="255"/>
                  </a:lnTo>
                  <a:lnTo>
                    <a:pt x="38" y="297"/>
                  </a:lnTo>
                  <a:lnTo>
                    <a:pt x="30" y="319"/>
                  </a:lnTo>
                  <a:lnTo>
                    <a:pt x="22" y="342"/>
                  </a:lnTo>
                  <a:lnTo>
                    <a:pt x="14" y="366"/>
                  </a:lnTo>
                  <a:lnTo>
                    <a:pt x="10" y="388"/>
                  </a:lnTo>
                  <a:lnTo>
                    <a:pt x="4" y="412"/>
                  </a:lnTo>
                  <a:lnTo>
                    <a:pt x="2" y="437"/>
                  </a:lnTo>
                  <a:lnTo>
                    <a:pt x="0" y="461"/>
                  </a:lnTo>
                  <a:lnTo>
                    <a:pt x="0" y="487"/>
                  </a:lnTo>
                  <a:lnTo>
                    <a:pt x="0" y="487"/>
                  </a:lnTo>
                  <a:lnTo>
                    <a:pt x="2" y="534"/>
                  </a:lnTo>
                  <a:lnTo>
                    <a:pt x="8" y="578"/>
                  </a:lnTo>
                  <a:lnTo>
                    <a:pt x="20" y="623"/>
                  </a:lnTo>
                  <a:lnTo>
                    <a:pt x="34" y="667"/>
                  </a:lnTo>
                  <a:lnTo>
                    <a:pt x="34" y="667"/>
                  </a:lnTo>
                  <a:lnTo>
                    <a:pt x="46" y="696"/>
                  </a:lnTo>
                  <a:lnTo>
                    <a:pt x="62" y="722"/>
                  </a:lnTo>
                  <a:lnTo>
                    <a:pt x="62" y="722"/>
                  </a:lnTo>
                  <a:lnTo>
                    <a:pt x="192" y="989"/>
                  </a:lnTo>
                  <a:lnTo>
                    <a:pt x="192" y="989"/>
                  </a:lnTo>
                  <a:lnTo>
                    <a:pt x="204" y="1030"/>
                  </a:lnTo>
                  <a:lnTo>
                    <a:pt x="214" y="1064"/>
                  </a:lnTo>
                  <a:lnTo>
                    <a:pt x="216" y="1080"/>
                  </a:lnTo>
                  <a:lnTo>
                    <a:pt x="218" y="1093"/>
                  </a:lnTo>
                  <a:lnTo>
                    <a:pt x="218" y="1093"/>
                  </a:lnTo>
                  <a:lnTo>
                    <a:pt x="218" y="1117"/>
                  </a:lnTo>
                  <a:lnTo>
                    <a:pt x="220" y="1145"/>
                  </a:lnTo>
                  <a:lnTo>
                    <a:pt x="224" y="1171"/>
                  </a:lnTo>
                  <a:lnTo>
                    <a:pt x="228" y="1182"/>
                  </a:lnTo>
                  <a:lnTo>
                    <a:pt x="232" y="1192"/>
                  </a:lnTo>
                  <a:lnTo>
                    <a:pt x="232" y="1192"/>
                  </a:lnTo>
                  <a:lnTo>
                    <a:pt x="240" y="1206"/>
                  </a:lnTo>
                  <a:lnTo>
                    <a:pt x="255" y="1224"/>
                  </a:lnTo>
                  <a:lnTo>
                    <a:pt x="265" y="1234"/>
                  </a:lnTo>
                  <a:lnTo>
                    <a:pt x="279" y="1246"/>
                  </a:lnTo>
                  <a:lnTo>
                    <a:pt x="293" y="1256"/>
                  </a:lnTo>
                  <a:lnTo>
                    <a:pt x="309" y="1267"/>
                  </a:lnTo>
                  <a:lnTo>
                    <a:pt x="504" y="1267"/>
                  </a:lnTo>
                  <a:lnTo>
                    <a:pt x="696" y="1267"/>
                  </a:lnTo>
                  <a:lnTo>
                    <a:pt x="696" y="1267"/>
                  </a:lnTo>
                  <a:lnTo>
                    <a:pt x="712" y="1256"/>
                  </a:lnTo>
                  <a:lnTo>
                    <a:pt x="728" y="1246"/>
                  </a:lnTo>
                  <a:lnTo>
                    <a:pt x="740" y="1234"/>
                  </a:lnTo>
                  <a:lnTo>
                    <a:pt x="750" y="1224"/>
                  </a:lnTo>
                  <a:lnTo>
                    <a:pt x="765" y="1206"/>
                  </a:lnTo>
                  <a:lnTo>
                    <a:pt x="773" y="1192"/>
                  </a:lnTo>
                  <a:lnTo>
                    <a:pt x="773" y="1192"/>
                  </a:lnTo>
                  <a:lnTo>
                    <a:pt x="777" y="1182"/>
                  </a:lnTo>
                  <a:lnTo>
                    <a:pt x="781" y="1171"/>
                  </a:lnTo>
                  <a:lnTo>
                    <a:pt x="785" y="1145"/>
                  </a:lnTo>
                  <a:lnTo>
                    <a:pt x="787" y="1117"/>
                  </a:lnTo>
                  <a:lnTo>
                    <a:pt x="787" y="1093"/>
                  </a:lnTo>
                  <a:lnTo>
                    <a:pt x="787" y="1093"/>
                  </a:lnTo>
                  <a:lnTo>
                    <a:pt x="789" y="1080"/>
                  </a:lnTo>
                  <a:lnTo>
                    <a:pt x="793" y="1064"/>
                  </a:lnTo>
                  <a:lnTo>
                    <a:pt x="801" y="1030"/>
                  </a:lnTo>
                  <a:lnTo>
                    <a:pt x="815" y="989"/>
                  </a:lnTo>
                  <a:lnTo>
                    <a:pt x="815" y="989"/>
                  </a:lnTo>
                  <a:lnTo>
                    <a:pt x="945" y="722"/>
                  </a:lnTo>
                  <a:lnTo>
                    <a:pt x="945" y="722"/>
                  </a:lnTo>
                  <a:lnTo>
                    <a:pt x="959" y="696"/>
                  </a:lnTo>
                  <a:lnTo>
                    <a:pt x="971" y="667"/>
                  </a:lnTo>
                  <a:lnTo>
                    <a:pt x="971" y="667"/>
                  </a:lnTo>
                  <a:lnTo>
                    <a:pt x="987" y="623"/>
                  </a:lnTo>
                  <a:lnTo>
                    <a:pt x="997" y="578"/>
                  </a:lnTo>
                  <a:lnTo>
                    <a:pt x="1005" y="534"/>
                  </a:lnTo>
                  <a:lnTo>
                    <a:pt x="1008" y="487"/>
                  </a:lnTo>
                  <a:lnTo>
                    <a:pt x="1008" y="487"/>
                  </a:lnTo>
                  <a:lnTo>
                    <a:pt x="1005" y="461"/>
                  </a:lnTo>
                  <a:lnTo>
                    <a:pt x="1003" y="437"/>
                  </a:lnTo>
                  <a:lnTo>
                    <a:pt x="1001" y="412"/>
                  </a:lnTo>
                  <a:lnTo>
                    <a:pt x="997" y="388"/>
                  </a:lnTo>
                  <a:lnTo>
                    <a:pt x="991" y="366"/>
                  </a:lnTo>
                  <a:lnTo>
                    <a:pt x="983" y="342"/>
                  </a:lnTo>
                  <a:lnTo>
                    <a:pt x="975" y="319"/>
                  </a:lnTo>
                  <a:lnTo>
                    <a:pt x="967" y="297"/>
                  </a:lnTo>
                  <a:lnTo>
                    <a:pt x="945" y="255"/>
                  </a:lnTo>
                  <a:lnTo>
                    <a:pt x="920" y="214"/>
                  </a:lnTo>
                  <a:lnTo>
                    <a:pt x="890" y="178"/>
                  </a:lnTo>
                  <a:lnTo>
                    <a:pt x="858" y="143"/>
                  </a:lnTo>
                  <a:lnTo>
                    <a:pt x="823" y="111"/>
                  </a:lnTo>
                  <a:lnTo>
                    <a:pt x="783" y="83"/>
                  </a:lnTo>
                  <a:lnTo>
                    <a:pt x="742" y="58"/>
                  </a:lnTo>
                  <a:lnTo>
                    <a:pt x="698" y="38"/>
                  </a:lnTo>
                  <a:lnTo>
                    <a:pt x="651" y="22"/>
                  </a:lnTo>
                  <a:lnTo>
                    <a:pt x="603" y="10"/>
                  </a:lnTo>
                  <a:lnTo>
                    <a:pt x="578" y="6"/>
                  </a:lnTo>
                  <a:lnTo>
                    <a:pt x="554" y="4"/>
                  </a:lnTo>
                  <a:lnTo>
                    <a:pt x="528" y="2"/>
                  </a:lnTo>
                  <a:lnTo>
                    <a:pt x="504" y="0"/>
                  </a:lnTo>
                  <a:close/>
                </a:path>
              </a:pathLst>
            </a:custGeom>
            <a:solidFill>
              <a:srgbClr val="EDED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244"/>
            <p:cNvSpPr>
              <a:spLocks/>
            </p:cNvSpPr>
            <p:nvPr/>
          </p:nvSpPr>
          <p:spPr bwMode="auto">
            <a:xfrm>
              <a:off x="3782219" y="636588"/>
              <a:ext cx="1595438" cy="2005013"/>
            </a:xfrm>
            <a:custGeom>
              <a:avLst/>
              <a:gdLst>
                <a:gd name="T0" fmla="*/ 309 w 1005"/>
                <a:gd name="T1" fmla="*/ 1263 h 1263"/>
                <a:gd name="T2" fmla="*/ 279 w 1005"/>
                <a:gd name="T3" fmla="*/ 1242 h 1263"/>
                <a:gd name="T4" fmla="*/ 255 w 1005"/>
                <a:gd name="T5" fmla="*/ 1222 h 1263"/>
                <a:gd name="T6" fmla="*/ 232 w 1005"/>
                <a:gd name="T7" fmla="*/ 1190 h 1263"/>
                <a:gd name="T8" fmla="*/ 228 w 1005"/>
                <a:gd name="T9" fmla="*/ 1180 h 1263"/>
                <a:gd name="T10" fmla="*/ 220 w 1005"/>
                <a:gd name="T11" fmla="*/ 1141 h 1263"/>
                <a:gd name="T12" fmla="*/ 218 w 1005"/>
                <a:gd name="T13" fmla="*/ 1091 h 1263"/>
                <a:gd name="T14" fmla="*/ 216 w 1005"/>
                <a:gd name="T15" fmla="*/ 1078 h 1263"/>
                <a:gd name="T16" fmla="*/ 204 w 1005"/>
                <a:gd name="T17" fmla="*/ 1028 h 1263"/>
                <a:gd name="T18" fmla="*/ 192 w 1005"/>
                <a:gd name="T19" fmla="*/ 987 h 1263"/>
                <a:gd name="T20" fmla="*/ 62 w 1005"/>
                <a:gd name="T21" fmla="*/ 720 h 1263"/>
                <a:gd name="T22" fmla="*/ 34 w 1005"/>
                <a:gd name="T23" fmla="*/ 663 h 1263"/>
                <a:gd name="T24" fmla="*/ 20 w 1005"/>
                <a:gd name="T25" fmla="*/ 621 h 1263"/>
                <a:gd name="T26" fmla="*/ 2 w 1005"/>
                <a:gd name="T27" fmla="*/ 532 h 1263"/>
                <a:gd name="T28" fmla="*/ 0 w 1005"/>
                <a:gd name="T29" fmla="*/ 485 h 1263"/>
                <a:gd name="T30" fmla="*/ 2 w 1005"/>
                <a:gd name="T31" fmla="*/ 435 h 1263"/>
                <a:gd name="T32" fmla="*/ 10 w 1005"/>
                <a:gd name="T33" fmla="*/ 386 h 1263"/>
                <a:gd name="T34" fmla="*/ 22 w 1005"/>
                <a:gd name="T35" fmla="*/ 340 h 1263"/>
                <a:gd name="T36" fmla="*/ 40 w 1005"/>
                <a:gd name="T37" fmla="*/ 295 h 1263"/>
                <a:gd name="T38" fmla="*/ 87 w 1005"/>
                <a:gd name="T39" fmla="*/ 212 h 1263"/>
                <a:gd name="T40" fmla="*/ 147 w 1005"/>
                <a:gd name="T41" fmla="*/ 141 h 1263"/>
                <a:gd name="T42" fmla="*/ 222 w 1005"/>
                <a:gd name="T43" fmla="*/ 83 h 1263"/>
                <a:gd name="T44" fmla="*/ 307 w 1005"/>
                <a:gd name="T45" fmla="*/ 38 h 1263"/>
                <a:gd name="T46" fmla="*/ 402 w 1005"/>
                <a:gd name="T47" fmla="*/ 10 h 1263"/>
                <a:gd name="T48" fmla="*/ 451 w 1005"/>
                <a:gd name="T49" fmla="*/ 2 h 1263"/>
                <a:gd name="T50" fmla="*/ 504 w 1005"/>
                <a:gd name="T51" fmla="*/ 0 h 1263"/>
                <a:gd name="T52" fmla="*/ 528 w 1005"/>
                <a:gd name="T53" fmla="*/ 0 h 1263"/>
                <a:gd name="T54" fmla="*/ 578 w 1005"/>
                <a:gd name="T55" fmla="*/ 6 h 1263"/>
                <a:gd name="T56" fmla="*/ 651 w 1005"/>
                <a:gd name="T57" fmla="*/ 22 h 1263"/>
                <a:gd name="T58" fmla="*/ 742 w 1005"/>
                <a:gd name="T59" fmla="*/ 58 h 1263"/>
                <a:gd name="T60" fmla="*/ 821 w 1005"/>
                <a:gd name="T61" fmla="*/ 111 h 1263"/>
                <a:gd name="T62" fmla="*/ 890 w 1005"/>
                <a:gd name="T63" fmla="*/ 176 h 1263"/>
                <a:gd name="T64" fmla="*/ 945 w 1005"/>
                <a:gd name="T65" fmla="*/ 253 h 1263"/>
                <a:gd name="T66" fmla="*/ 975 w 1005"/>
                <a:gd name="T67" fmla="*/ 317 h 1263"/>
                <a:gd name="T68" fmla="*/ 991 w 1005"/>
                <a:gd name="T69" fmla="*/ 364 h 1263"/>
                <a:gd name="T70" fmla="*/ 1001 w 1005"/>
                <a:gd name="T71" fmla="*/ 410 h 1263"/>
                <a:gd name="T72" fmla="*/ 1005 w 1005"/>
                <a:gd name="T73" fmla="*/ 459 h 1263"/>
                <a:gd name="T74" fmla="*/ 1005 w 1005"/>
                <a:gd name="T75" fmla="*/ 485 h 1263"/>
                <a:gd name="T76" fmla="*/ 997 w 1005"/>
                <a:gd name="T77" fmla="*/ 576 h 1263"/>
                <a:gd name="T78" fmla="*/ 971 w 1005"/>
                <a:gd name="T79" fmla="*/ 663 h 1263"/>
                <a:gd name="T80" fmla="*/ 959 w 1005"/>
                <a:gd name="T81" fmla="*/ 692 h 1263"/>
                <a:gd name="T82" fmla="*/ 943 w 1005"/>
                <a:gd name="T83" fmla="*/ 720 h 1263"/>
                <a:gd name="T84" fmla="*/ 813 w 1005"/>
                <a:gd name="T85" fmla="*/ 987 h 1263"/>
                <a:gd name="T86" fmla="*/ 791 w 1005"/>
                <a:gd name="T87" fmla="*/ 1062 h 1263"/>
                <a:gd name="T88" fmla="*/ 787 w 1005"/>
                <a:gd name="T89" fmla="*/ 1091 h 1263"/>
                <a:gd name="T90" fmla="*/ 787 w 1005"/>
                <a:gd name="T91" fmla="*/ 1115 h 1263"/>
                <a:gd name="T92" fmla="*/ 781 w 1005"/>
                <a:gd name="T93" fmla="*/ 1167 h 1263"/>
                <a:gd name="T94" fmla="*/ 773 w 1005"/>
                <a:gd name="T95" fmla="*/ 1190 h 1263"/>
                <a:gd name="T96" fmla="*/ 765 w 1005"/>
                <a:gd name="T97" fmla="*/ 1204 h 1263"/>
                <a:gd name="T98" fmla="*/ 740 w 1005"/>
                <a:gd name="T99" fmla="*/ 1232 h 1263"/>
                <a:gd name="T100" fmla="*/ 712 w 1005"/>
                <a:gd name="T101" fmla="*/ 1252 h 1263"/>
                <a:gd name="T102" fmla="*/ 504 w 1005"/>
                <a:gd name="T103" fmla="*/ 1263 h 1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005" h="1263">
                  <a:moveTo>
                    <a:pt x="309" y="1263"/>
                  </a:moveTo>
                  <a:lnTo>
                    <a:pt x="309" y="1263"/>
                  </a:lnTo>
                  <a:lnTo>
                    <a:pt x="293" y="1252"/>
                  </a:lnTo>
                  <a:lnTo>
                    <a:pt x="279" y="1242"/>
                  </a:lnTo>
                  <a:lnTo>
                    <a:pt x="267" y="1232"/>
                  </a:lnTo>
                  <a:lnTo>
                    <a:pt x="255" y="1222"/>
                  </a:lnTo>
                  <a:lnTo>
                    <a:pt x="240" y="1204"/>
                  </a:lnTo>
                  <a:lnTo>
                    <a:pt x="232" y="1190"/>
                  </a:lnTo>
                  <a:lnTo>
                    <a:pt x="232" y="1190"/>
                  </a:lnTo>
                  <a:lnTo>
                    <a:pt x="228" y="1180"/>
                  </a:lnTo>
                  <a:lnTo>
                    <a:pt x="226" y="1167"/>
                  </a:lnTo>
                  <a:lnTo>
                    <a:pt x="220" y="1141"/>
                  </a:lnTo>
                  <a:lnTo>
                    <a:pt x="218" y="1115"/>
                  </a:lnTo>
                  <a:lnTo>
                    <a:pt x="218" y="1091"/>
                  </a:lnTo>
                  <a:lnTo>
                    <a:pt x="218" y="1091"/>
                  </a:lnTo>
                  <a:lnTo>
                    <a:pt x="216" y="1078"/>
                  </a:lnTo>
                  <a:lnTo>
                    <a:pt x="214" y="1062"/>
                  </a:lnTo>
                  <a:lnTo>
                    <a:pt x="204" y="1028"/>
                  </a:lnTo>
                  <a:lnTo>
                    <a:pt x="192" y="987"/>
                  </a:lnTo>
                  <a:lnTo>
                    <a:pt x="192" y="987"/>
                  </a:lnTo>
                  <a:lnTo>
                    <a:pt x="62" y="720"/>
                  </a:lnTo>
                  <a:lnTo>
                    <a:pt x="62" y="720"/>
                  </a:lnTo>
                  <a:lnTo>
                    <a:pt x="48" y="692"/>
                  </a:lnTo>
                  <a:lnTo>
                    <a:pt x="34" y="663"/>
                  </a:lnTo>
                  <a:lnTo>
                    <a:pt x="34" y="663"/>
                  </a:lnTo>
                  <a:lnTo>
                    <a:pt x="20" y="621"/>
                  </a:lnTo>
                  <a:lnTo>
                    <a:pt x="8" y="576"/>
                  </a:lnTo>
                  <a:lnTo>
                    <a:pt x="2" y="532"/>
                  </a:lnTo>
                  <a:lnTo>
                    <a:pt x="0" y="485"/>
                  </a:lnTo>
                  <a:lnTo>
                    <a:pt x="0" y="485"/>
                  </a:lnTo>
                  <a:lnTo>
                    <a:pt x="0" y="459"/>
                  </a:lnTo>
                  <a:lnTo>
                    <a:pt x="2" y="435"/>
                  </a:lnTo>
                  <a:lnTo>
                    <a:pt x="6" y="410"/>
                  </a:lnTo>
                  <a:lnTo>
                    <a:pt x="10" y="386"/>
                  </a:lnTo>
                  <a:lnTo>
                    <a:pt x="16" y="364"/>
                  </a:lnTo>
                  <a:lnTo>
                    <a:pt x="22" y="340"/>
                  </a:lnTo>
                  <a:lnTo>
                    <a:pt x="30" y="317"/>
                  </a:lnTo>
                  <a:lnTo>
                    <a:pt x="40" y="295"/>
                  </a:lnTo>
                  <a:lnTo>
                    <a:pt x="60" y="253"/>
                  </a:lnTo>
                  <a:lnTo>
                    <a:pt x="87" y="212"/>
                  </a:lnTo>
                  <a:lnTo>
                    <a:pt x="115" y="176"/>
                  </a:lnTo>
                  <a:lnTo>
                    <a:pt x="147" y="141"/>
                  </a:lnTo>
                  <a:lnTo>
                    <a:pt x="184" y="111"/>
                  </a:lnTo>
                  <a:lnTo>
                    <a:pt x="222" y="83"/>
                  </a:lnTo>
                  <a:lnTo>
                    <a:pt x="265" y="58"/>
                  </a:lnTo>
                  <a:lnTo>
                    <a:pt x="307" y="38"/>
                  </a:lnTo>
                  <a:lnTo>
                    <a:pt x="354" y="22"/>
                  </a:lnTo>
                  <a:lnTo>
                    <a:pt x="402" y="10"/>
                  </a:lnTo>
                  <a:lnTo>
                    <a:pt x="427" y="6"/>
                  </a:lnTo>
                  <a:lnTo>
                    <a:pt x="451" y="2"/>
                  </a:lnTo>
                  <a:lnTo>
                    <a:pt x="477" y="0"/>
                  </a:lnTo>
                  <a:lnTo>
                    <a:pt x="504" y="0"/>
                  </a:lnTo>
                  <a:lnTo>
                    <a:pt x="504" y="0"/>
                  </a:lnTo>
                  <a:lnTo>
                    <a:pt x="528" y="0"/>
                  </a:lnTo>
                  <a:lnTo>
                    <a:pt x="554" y="2"/>
                  </a:lnTo>
                  <a:lnTo>
                    <a:pt x="578" y="6"/>
                  </a:lnTo>
                  <a:lnTo>
                    <a:pt x="603" y="10"/>
                  </a:lnTo>
                  <a:lnTo>
                    <a:pt x="651" y="22"/>
                  </a:lnTo>
                  <a:lnTo>
                    <a:pt x="698" y="38"/>
                  </a:lnTo>
                  <a:lnTo>
                    <a:pt x="742" y="58"/>
                  </a:lnTo>
                  <a:lnTo>
                    <a:pt x="783" y="83"/>
                  </a:lnTo>
                  <a:lnTo>
                    <a:pt x="821" y="111"/>
                  </a:lnTo>
                  <a:lnTo>
                    <a:pt x="858" y="141"/>
                  </a:lnTo>
                  <a:lnTo>
                    <a:pt x="890" y="176"/>
                  </a:lnTo>
                  <a:lnTo>
                    <a:pt x="920" y="212"/>
                  </a:lnTo>
                  <a:lnTo>
                    <a:pt x="945" y="253"/>
                  </a:lnTo>
                  <a:lnTo>
                    <a:pt x="967" y="295"/>
                  </a:lnTo>
                  <a:lnTo>
                    <a:pt x="975" y="317"/>
                  </a:lnTo>
                  <a:lnTo>
                    <a:pt x="983" y="340"/>
                  </a:lnTo>
                  <a:lnTo>
                    <a:pt x="991" y="364"/>
                  </a:lnTo>
                  <a:lnTo>
                    <a:pt x="995" y="386"/>
                  </a:lnTo>
                  <a:lnTo>
                    <a:pt x="1001" y="410"/>
                  </a:lnTo>
                  <a:lnTo>
                    <a:pt x="1003" y="435"/>
                  </a:lnTo>
                  <a:lnTo>
                    <a:pt x="1005" y="459"/>
                  </a:lnTo>
                  <a:lnTo>
                    <a:pt x="1005" y="485"/>
                  </a:lnTo>
                  <a:lnTo>
                    <a:pt x="1005" y="485"/>
                  </a:lnTo>
                  <a:lnTo>
                    <a:pt x="1003" y="532"/>
                  </a:lnTo>
                  <a:lnTo>
                    <a:pt x="997" y="576"/>
                  </a:lnTo>
                  <a:lnTo>
                    <a:pt x="985" y="621"/>
                  </a:lnTo>
                  <a:lnTo>
                    <a:pt x="971" y="663"/>
                  </a:lnTo>
                  <a:lnTo>
                    <a:pt x="971" y="663"/>
                  </a:lnTo>
                  <a:lnTo>
                    <a:pt x="959" y="692"/>
                  </a:lnTo>
                  <a:lnTo>
                    <a:pt x="943" y="720"/>
                  </a:lnTo>
                  <a:lnTo>
                    <a:pt x="943" y="720"/>
                  </a:lnTo>
                  <a:lnTo>
                    <a:pt x="813" y="987"/>
                  </a:lnTo>
                  <a:lnTo>
                    <a:pt x="813" y="987"/>
                  </a:lnTo>
                  <a:lnTo>
                    <a:pt x="801" y="1028"/>
                  </a:lnTo>
                  <a:lnTo>
                    <a:pt x="791" y="1062"/>
                  </a:lnTo>
                  <a:lnTo>
                    <a:pt x="789" y="1078"/>
                  </a:lnTo>
                  <a:lnTo>
                    <a:pt x="787" y="1091"/>
                  </a:lnTo>
                  <a:lnTo>
                    <a:pt x="787" y="1091"/>
                  </a:lnTo>
                  <a:lnTo>
                    <a:pt x="787" y="1115"/>
                  </a:lnTo>
                  <a:lnTo>
                    <a:pt x="785" y="1141"/>
                  </a:lnTo>
                  <a:lnTo>
                    <a:pt x="781" y="1167"/>
                  </a:lnTo>
                  <a:lnTo>
                    <a:pt x="777" y="1180"/>
                  </a:lnTo>
                  <a:lnTo>
                    <a:pt x="773" y="1190"/>
                  </a:lnTo>
                  <a:lnTo>
                    <a:pt x="773" y="1190"/>
                  </a:lnTo>
                  <a:lnTo>
                    <a:pt x="765" y="1204"/>
                  </a:lnTo>
                  <a:lnTo>
                    <a:pt x="750" y="1222"/>
                  </a:lnTo>
                  <a:lnTo>
                    <a:pt x="740" y="1232"/>
                  </a:lnTo>
                  <a:lnTo>
                    <a:pt x="728" y="1242"/>
                  </a:lnTo>
                  <a:lnTo>
                    <a:pt x="712" y="1252"/>
                  </a:lnTo>
                  <a:lnTo>
                    <a:pt x="696" y="1263"/>
                  </a:lnTo>
                  <a:lnTo>
                    <a:pt x="504" y="1263"/>
                  </a:lnTo>
                  <a:lnTo>
                    <a:pt x="309" y="1263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245"/>
            <p:cNvSpPr>
              <a:spLocks/>
            </p:cNvSpPr>
            <p:nvPr/>
          </p:nvSpPr>
          <p:spPr bwMode="auto">
            <a:xfrm>
              <a:off x="3782219" y="633413"/>
              <a:ext cx="1600200" cy="2011363"/>
            </a:xfrm>
            <a:custGeom>
              <a:avLst/>
              <a:gdLst>
                <a:gd name="T0" fmla="*/ 504 w 1008"/>
                <a:gd name="T1" fmla="*/ 0 h 1267"/>
                <a:gd name="T2" fmla="*/ 451 w 1008"/>
                <a:gd name="T3" fmla="*/ 4 h 1267"/>
                <a:gd name="T4" fmla="*/ 402 w 1008"/>
                <a:gd name="T5" fmla="*/ 10 h 1267"/>
                <a:gd name="T6" fmla="*/ 307 w 1008"/>
                <a:gd name="T7" fmla="*/ 38 h 1267"/>
                <a:gd name="T8" fmla="*/ 222 w 1008"/>
                <a:gd name="T9" fmla="*/ 83 h 1267"/>
                <a:gd name="T10" fmla="*/ 147 w 1008"/>
                <a:gd name="T11" fmla="*/ 143 h 1267"/>
                <a:gd name="T12" fmla="*/ 85 w 1008"/>
                <a:gd name="T13" fmla="*/ 214 h 1267"/>
                <a:gd name="T14" fmla="*/ 38 w 1008"/>
                <a:gd name="T15" fmla="*/ 297 h 1267"/>
                <a:gd name="T16" fmla="*/ 22 w 1008"/>
                <a:gd name="T17" fmla="*/ 342 h 1267"/>
                <a:gd name="T18" fmla="*/ 10 w 1008"/>
                <a:gd name="T19" fmla="*/ 388 h 1267"/>
                <a:gd name="T20" fmla="*/ 2 w 1008"/>
                <a:gd name="T21" fmla="*/ 437 h 1267"/>
                <a:gd name="T22" fmla="*/ 0 w 1008"/>
                <a:gd name="T23" fmla="*/ 487 h 1267"/>
                <a:gd name="T24" fmla="*/ 2 w 1008"/>
                <a:gd name="T25" fmla="*/ 534 h 1267"/>
                <a:gd name="T26" fmla="*/ 20 w 1008"/>
                <a:gd name="T27" fmla="*/ 623 h 1267"/>
                <a:gd name="T28" fmla="*/ 34 w 1008"/>
                <a:gd name="T29" fmla="*/ 667 h 1267"/>
                <a:gd name="T30" fmla="*/ 62 w 1008"/>
                <a:gd name="T31" fmla="*/ 722 h 1267"/>
                <a:gd name="T32" fmla="*/ 192 w 1008"/>
                <a:gd name="T33" fmla="*/ 989 h 1267"/>
                <a:gd name="T34" fmla="*/ 204 w 1008"/>
                <a:gd name="T35" fmla="*/ 1030 h 1267"/>
                <a:gd name="T36" fmla="*/ 216 w 1008"/>
                <a:gd name="T37" fmla="*/ 1080 h 1267"/>
                <a:gd name="T38" fmla="*/ 218 w 1008"/>
                <a:gd name="T39" fmla="*/ 1093 h 1267"/>
                <a:gd name="T40" fmla="*/ 220 w 1008"/>
                <a:gd name="T41" fmla="*/ 1145 h 1267"/>
                <a:gd name="T42" fmla="*/ 228 w 1008"/>
                <a:gd name="T43" fmla="*/ 1182 h 1267"/>
                <a:gd name="T44" fmla="*/ 232 w 1008"/>
                <a:gd name="T45" fmla="*/ 1192 h 1267"/>
                <a:gd name="T46" fmla="*/ 255 w 1008"/>
                <a:gd name="T47" fmla="*/ 1224 h 1267"/>
                <a:gd name="T48" fmla="*/ 279 w 1008"/>
                <a:gd name="T49" fmla="*/ 1246 h 1267"/>
                <a:gd name="T50" fmla="*/ 309 w 1008"/>
                <a:gd name="T51" fmla="*/ 1267 h 1267"/>
                <a:gd name="T52" fmla="*/ 696 w 1008"/>
                <a:gd name="T53" fmla="*/ 1267 h 1267"/>
                <a:gd name="T54" fmla="*/ 712 w 1008"/>
                <a:gd name="T55" fmla="*/ 1256 h 1267"/>
                <a:gd name="T56" fmla="*/ 740 w 1008"/>
                <a:gd name="T57" fmla="*/ 1234 h 1267"/>
                <a:gd name="T58" fmla="*/ 765 w 1008"/>
                <a:gd name="T59" fmla="*/ 1206 h 1267"/>
                <a:gd name="T60" fmla="*/ 773 w 1008"/>
                <a:gd name="T61" fmla="*/ 1192 h 1267"/>
                <a:gd name="T62" fmla="*/ 781 w 1008"/>
                <a:gd name="T63" fmla="*/ 1171 h 1267"/>
                <a:gd name="T64" fmla="*/ 787 w 1008"/>
                <a:gd name="T65" fmla="*/ 1117 h 1267"/>
                <a:gd name="T66" fmla="*/ 787 w 1008"/>
                <a:gd name="T67" fmla="*/ 1093 h 1267"/>
                <a:gd name="T68" fmla="*/ 793 w 1008"/>
                <a:gd name="T69" fmla="*/ 1064 h 1267"/>
                <a:gd name="T70" fmla="*/ 815 w 1008"/>
                <a:gd name="T71" fmla="*/ 989 h 1267"/>
                <a:gd name="T72" fmla="*/ 945 w 1008"/>
                <a:gd name="T73" fmla="*/ 722 h 1267"/>
                <a:gd name="T74" fmla="*/ 959 w 1008"/>
                <a:gd name="T75" fmla="*/ 696 h 1267"/>
                <a:gd name="T76" fmla="*/ 971 w 1008"/>
                <a:gd name="T77" fmla="*/ 667 h 1267"/>
                <a:gd name="T78" fmla="*/ 997 w 1008"/>
                <a:gd name="T79" fmla="*/ 578 h 1267"/>
                <a:gd name="T80" fmla="*/ 1008 w 1008"/>
                <a:gd name="T81" fmla="*/ 487 h 1267"/>
                <a:gd name="T82" fmla="*/ 1005 w 1008"/>
                <a:gd name="T83" fmla="*/ 461 h 1267"/>
                <a:gd name="T84" fmla="*/ 1001 w 1008"/>
                <a:gd name="T85" fmla="*/ 412 h 1267"/>
                <a:gd name="T86" fmla="*/ 991 w 1008"/>
                <a:gd name="T87" fmla="*/ 366 h 1267"/>
                <a:gd name="T88" fmla="*/ 975 w 1008"/>
                <a:gd name="T89" fmla="*/ 319 h 1267"/>
                <a:gd name="T90" fmla="*/ 945 w 1008"/>
                <a:gd name="T91" fmla="*/ 255 h 1267"/>
                <a:gd name="T92" fmla="*/ 890 w 1008"/>
                <a:gd name="T93" fmla="*/ 178 h 1267"/>
                <a:gd name="T94" fmla="*/ 823 w 1008"/>
                <a:gd name="T95" fmla="*/ 111 h 1267"/>
                <a:gd name="T96" fmla="*/ 742 w 1008"/>
                <a:gd name="T97" fmla="*/ 58 h 1267"/>
                <a:gd name="T98" fmla="*/ 651 w 1008"/>
                <a:gd name="T99" fmla="*/ 22 h 1267"/>
                <a:gd name="T100" fmla="*/ 578 w 1008"/>
                <a:gd name="T101" fmla="*/ 6 h 1267"/>
                <a:gd name="T102" fmla="*/ 528 w 1008"/>
                <a:gd name="T103" fmla="*/ 2 h 1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008" h="1267">
                  <a:moveTo>
                    <a:pt x="504" y="0"/>
                  </a:moveTo>
                  <a:lnTo>
                    <a:pt x="504" y="0"/>
                  </a:lnTo>
                  <a:lnTo>
                    <a:pt x="477" y="2"/>
                  </a:lnTo>
                  <a:lnTo>
                    <a:pt x="451" y="4"/>
                  </a:lnTo>
                  <a:lnTo>
                    <a:pt x="427" y="6"/>
                  </a:lnTo>
                  <a:lnTo>
                    <a:pt x="402" y="10"/>
                  </a:lnTo>
                  <a:lnTo>
                    <a:pt x="354" y="22"/>
                  </a:lnTo>
                  <a:lnTo>
                    <a:pt x="307" y="38"/>
                  </a:lnTo>
                  <a:lnTo>
                    <a:pt x="263" y="58"/>
                  </a:lnTo>
                  <a:lnTo>
                    <a:pt x="222" y="83"/>
                  </a:lnTo>
                  <a:lnTo>
                    <a:pt x="184" y="111"/>
                  </a:lnTo>
                  <a:lnTo>
                    <a:pt x="147" y="143"/>
                  </a:lnTo>
                  <a:lnTo>
                    <a:pt x="115" y="178"/>
                  </a:lnTo>
                  <a:lnTo>
                    <a:pt x="85" y="214"/>
                  </a:lnTo>
                  <a:lnTo>
                    <a:pt x="60" y="255"/>
                  </a:lnTo>
                  <a:lnTo>
                    <a:pt x="38" y="297"/>
                  </a:lnTo>
                  <a:lnTo>
                    <a:pt x="30" y="319"/>
                  </a:lnTo>
                  <a:lnTo>
                    <a:pt x="22" y="342"/>
                  </a:lnTo>
                  <a:lnTo>
                    <a:pt x="14" y="366"/>
                  </a:lnTo>
                  <a:lnTo>
                    <a:pt x="10" y="388"/>
                  </a:lnTo>
                  <a:lnTo>
                    <a:pt x="4" y="412"/>
                  </a:lnTo>
                  <a:lnTo>
                    <a:pt x="2" y="437"/>
                  </a:lnTo>
                  <a:lnTo>
                    <a:pt x="0" y="461"/>
                  </a:lnTo>
                  <a:lnTo>
                    <a:pt x="0" y="487"/>
                  </a:lnTo>
                  <a:lnTo>
                    <a:pt x="0" y="487"/>
                  </a:lnTo>
                  <a:lnTo>
                    <a:pt x="2" y="534"/>
                  </a:lnTo>
                  <a:lnTo>
                    <a:pt x="8" y="578"/>
                  </a:lnTo>
                  <a:lnTo>
                    <a:pt x="20" y="623"/>
                  </a:lnTo>
                  <a:lnTo>
                    <a:pt x="34" y="667"/>
                  </a:lnTo>
                  <a:lnTo>
                    <a:pt x="34" y="667"/>
                  </a:lnTo>
                  <a:lnTo>
                    <a:pt x="46" y="696"/>
                  </a:lnTo>
                  <a:lnTo>
                    <a:pt x="62" y="722"/>
                  </a:lnTo>
                  <a:lnTo>
                    <a:pt x="62" y="722"/>
                  </a:lnTo>
                  <a:lnTo>
                    <a:pt x="192" y="989"/>
                  </a:lnTo>
                  <a:lnTo>
                    <a:pt x="192" y="989"/>
                  </a:lnTo>
                  <a:lnTo>
                    <a:pt x="204" y="1030"/>
                  </a:lnTo>
                  <a:lnTo>
                    <a:pt x="214" y="1064"/>
                  </a:lnTo>
                  <a:lnTo>
                    <a:pt x="216" y="1080"/>
                  </a:lnTo>
                  <a:lnTo>
                    <a:pt x="218" y="1093"/>
                  </a:lnTo>
                  <a:lnTo>
                    <a:pt x="218" y="1093"/>
                  </a:lnTo>
                  <a:lnTo>
                    <a:pt x="218" y="1117"/>
                  </a:lnTo>
                  <a:lnTo>
                    <a:pt x="220" y="1145"/>
                  </a:lnTo>
                  <a:lnTo>
                    <a:pt x="224" y="1171"/>
                  </a:lnTo>
                  <a:lnTo>
                    <a:pt x="228" y="1182"/>
                  </a:lnTo>
                  <a:lnTo>
                    <a:pt x="232" y="1192"/>
                  </a:lnTo>
                  <a:lnTo>
                    <a:pt x="232" y="1192"/>
                  </a:lnTo>
                  <a:lnTo>
                    <a:pt x="240" y="1206"/>
                  </a:lnTo>
                  <a:lnTo>
                    <a:pt x="255" y="1224"/>
                  </a:lnTo>
                  <a:lnTo>
                    <a:pt x="265" y="1234"/>
                  </a:lnTo>
                  <a:lnTo>
                    <a:pt x="279" y="1246"/>
                  </a:lnTo>
                  <a:lnTo>
                    <a:pt x="293" y="1256"/>
                  </a:lnTo>
                  <a:lnTo>
                    <a:pt x="309" y="1267"/>
                  </a:lnTo>
                  <a:lnTo>
                    <a:pt x="504" y="1267"/>
                  </a:lnTo>
                  <a:lnTo>
                    <a:pt x="696" y="1267"/>
                  </a:lnTo>
                  <a:lnTo>
                    <a:pt x="696" y="1267"/>
                  </a:lnTo>
                  <a:lnTo>
                    <a:pt x="712" y="1256"/>
                  </a:lnTo>
                  <a:lnTo>
                    <a:pt x="728" y="1246"/>
                  </a:lnTo>
                  <a:lnTo>
                    <a:pt x="740" y="1234"/>
                  </a:lnTo>
                  <a:lnTo>
                    <a:pt x="750" y="1224"/>
                  </a:lnTo>
                  <a:lnTo>
                    <a:pt x="765" y="1206"/>
                  </a:lnTo>
                  <a:lnTo>
                    <a:pt x="773" y="1192"/>
                  </a:lnTo>
                  <a:lnTo>
                    <a:pt x="773" y="1192"/>
                  </a:lnTo>
                  <a:lnTo>
                    <a:pt x="777" y="1182"/>
                  </a:lnTo>
                  <a:lnTo>
                    <a:pt x="781" y="1171"/>
                  </a:lnTo>
                  <a:lnTo>
                    <a:pt x="785" y="1145"/>
                  </a:lnTo>
                  <a:lnTo>
                    <a:pt x="787" y="1117"/>
                  </a:lnTo>
                  <a:lnTo>
                    <a:pt x="787" y="1093"/>
                  </a:lnTo>
                  <a:lnTo>
                    <a:pt x="787" y="1093"/>
                  </a:lnTo>
                  <a:lnTo>
                    <a:pt x="789" y="1080"/>
                  </a:lnTo>
                  <a:lnTo>
                    <a:pt x="793" y="1064"/>
                  </a:lnTo>
                  <a:lnTo>
                    <a:pt x="801" y="1030"/>
                  </a:lnTo>
                  <a:lnTo>
                    <a:pt x="815" y="989"/>
                  </a:lnTo>
                  <a:lnTo>
                    <a:pt x="815" y="989"/>
                  </a:lnTo>
                  <a:lnTo>
                    <a:pt x="945" y="722"/>
                  </a:lnTo>
                  <a:lnTo>
                    <a:pt x="945" y="722"/>
                  </a:lnTo>
                  <a:lnTo>
                    <a:pt x="959" y="696"/>
                  </a:lnTo>
                  <a:lnTo>
                    <a:pt x="971" y="667"/>
                  </a:lnTo>
                  <a:lnTo>
                    <a:pt x="971" y="667"/>
                  </a:lnTo>
                  <a:lnTo>
                    <a:pt x="987" y="623"/>
                  </a:lnTo>
                  <a:lnTo>
                    <a:pt x="997" y="578"/>
                  </a:lnTo>
                  <a:lnTo>
                    <a:pt x="1005" y="534"/>
                  </a:lnTo>
                  <a:lnTo>
                    <a:pt x="1008" y="487"/>
                  </a:lnTo>
                  <a:lnTo>
                    <a:pt x="1008" y="487"/>
                  </a:lnTo>
                  <a:lnTo>
                    <a:pt x="1005" y="461"/>
                  </a:lnTo>
                  <a:lnTo>
                    <a:pt x="1003" y="437"/>
                  </a:lnTo>
                  <a:lnTo>
                    <a:pt x="1001" y="412"/>
                  </a:lnTo>
                  <a:lnTo>
                    <a:pt x="997" y="388"/>
                  </a:lnTo>
                  <a:lnTo>
                    <a:pt x="991" y="366"/>
                  </a:lnTo>
                  <a:lnTo>
                    <a:pt x="983" y="342"/>
                  </a:lnTo>
                  <a:lnTo>
                    <a:pt x="975" y="319"/>
                  </a:lnTo>
                  <a:lnTo>
                    <a:pt x="967" y="297"/>
                  </a:lnTo>
                  <a:lnTo>
                    <a:pt x="945" y="255"/>
                  </a:lnTo>
                  <a:lnTo>
                    <a:pt x="920" y="214"/>
                  </a:lnTo>
                  <a:lnTo>
                    <a:pt x="890" y="178"/>
                  </a:lnTo>
                  <a:lnTo>
                    <a:pt x="858" y="143"/>
                  </a:lnTo>
                  <a:lnTo>
                    <a:pt x="823" y="111"/>
                  </a:lnTo>
                  <a:lnTo>
                    <a:pt x="783" y="83"/>
                  </a:lnTo>
                  <a:lnTo>
                    <a:pt x="742" y="58"/>
                  </a:lnTo>
                  <a:lnTo>
                    <a:pt x="698" y="38"/>
                  </a:lnTo>
                  <a:lnTo>
                    <a:pt x="651" y="22"/>
                  </a:lnTo>
                  <a:lnTo>
                    <a:pt x="603" y="10"/>
                  </a:lnTo>
                  <a:lnTo>
                    <a:pt x="578" y="6"/>
                  </a:lnTo>
                  <a:lnTo>
                    <a:pt x="554" y="4"/>
                  </a:lnTo>
                  <a:lnTo>
                    <a:pt x="528" y="2"/>
                  </a:lnTo>
                  <a:lnTo>
                    <a:pt x="50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246"/>
            <p:cNvSpPr>
              <a:spLocks noEditPoints="1"/>
            </p:cNvSpPr>
            <p:nvPr/>
          </p:nvSpPr>
          <p:spPr bwMode="auto">
            <a:xfrm>
              <a:off x="3782219" y="636588"/>
              <a:ext cx="1595438" cy="2005013"/>
            </a:xfrm>
            <a:custGeom>
              <a:avLst/>
              <a:gdLst>
                <a:gd name="T0" fmla="*/ 279 w 1005"/>
                <a:gd name="T1" fmla="*/ 1242 h 1263"/>
                <a:gd name="T2" fmla="*/ 232 w 1005"/>
                <a:gd name="T3" fmla="*/ 1190 h 1263"/>
                <a:gd name="T4" fmla="*/ 222 w 1005"/>
                <a:gd name="T5" fmla="*/ 1141 h 1263"/>
                <a:gd name="T6" fmla="*/ 218 w 1005"/>
                <a:gd name="T7" fmla="*/ 1076 h 1263"/>
                <a:gd name="T8" fmla="*/ 192 w 1005"/>
                <a:gd name="T9" fmla="*/ 985 h 1263"/>
                <a:gd name="T10" fmla="*/ 36 w 1005"/>
                <a:gd name="T11" fmla="*/ 663 h 1263"/>
                <a:gd name="T12" fmla="*/ 2 w 1005"/>
                <a:gd name="T13" fmla="*/ 532 h 1263"/>
                <a:gd name="T14" fmla="*/ 2 w 1005"/>
                <a:gd name="T15" fmla="*/ 435 h 1263"/>
                <a:gd name="T16" fmla="*/ 22 w 1005"/>
                <a:gd name="T17" fmla="*/ 340 h 1263"/>
                <a:gd name="T18" fmla="*/ 87 w 1005"/>
                <a:gd name="T19" fmla="*/ 214 h 1263"/>
                <a:gd name="T20" fmla="*/ 222 w 1005"/>
                <a:gd name="T21" fmla="*/ 83 h 1263"/>
                <a:gd name="T22" fmla="*/ 402 w 1005"/>
                <a:gd name="T23" fmla="*/ 10 h 1263"/>
                <a:gd name="T24" fmla="*/ 504 w 1005"/>
                <a:gd name="T25" fmla="*/ 0 h 1263"/>
                <a:gd name="T26" fmla="*/ 578 w 1005"/>
                <a:gd name="T27" fmla="*/ 6 h 1263"/>
                <a:gd name="T28" fmla="*/ 742 w 1005"/>
                <a:gd name="T29" fmla="*/ 58 h 1263"/>
                <a:gd name="T30" fmla="*/ 890 w 1005"/>
                <a:gd name="T31" fmla="*/ 176 h 1263"/>
                <a:gd name="T32" fmla="*/ 975 w 1005"/>
                <a:gd name="T33" fmla="*/ 317 h 1263"/>
                <a:gd name="T34" fmla="*/ 999 w 1005"/>
                <a:gd name="T35" fmla="*/ 410 h 1263"/>
                <a:gd name="T36" fmla="*/ 1005 w 1005"/>
                <a:gd name="T37" fmla="*/ 485 h 1263"/>
                <a:gd name="T38" fmla="*/ 971 w 1005"/>
                <a:gd name="T39" fmla="*/ 663 h 1263"/>
                <a:gd name="T40" fmla="*/ 943 w 1005"/>
                <a:gd name="T41" fmla="*/ 720 h 1263"/>
                <a:gd name="T42" fmla="*/ 791 w 1005"/>
                <a:gd name="T43" fmla="*/ 1062 h 1263"/>
                <a:gd name="T44" fmla="*/ 787 w 1005"/>
                <a:gd name="T45" fmla="*/ 1115 h 1263"/>
                <a:gd name="T46" fmla="*/ 773 w 1005"/>
                <a:gd name="T47" fmla="*/ 1190 h 1263"/>
                <a:gd name="T48" fmla="*/ 740 w 1005"/>
                <a:gd name="T49" fmla="*/ 1232 h 1263"/>
                <a:gd name="T50" fmla="*/ 504 w 1005"/>
                <a:gd name="T51" fmla="*/ 1263 h 1263"/>
                <a:gd name="T52" fmla="*/ 477 w 1005"/>
                <a:gd name="T53" fmla="*/ 0 h 1263"/>
                <a:gd name="T54" fmla="*/ 354 w 1005"/>
                <a:gd name="T55" fmla="*/ 22 h 1263"/>
                <a:gd name="T56" fmla="*/ 184 w 1005"/>
                <a:gd name="T57" fmla="*/ 111 h 1263"/>
                <a:gd name="T58" fmla="*/ 60 w 1005"/>
                <a:gd name="T59" fmla="*/ 253 h 1263"/>
                <a:gd name="T60" fmla="*/ 16 w 1005"/>
                <a:gd name="T61" fmla="*/ 364 h 1263"/>
                <a:gd name="T62" fmla="*/ 0 w 1005"/>
                <a:gd name="T63" fmla="*/ 459 h 1263"/>
                <a:gd name="T64" fmla="*/ 8 w 1005"/>
                <a:gd name="T65" fmla="*/ 576 h 1263"/>
                <a:gd name="T66" fmla="*/ 48 w 1005"/>
                <a:gd name="T67" fmla="*/ 692 h 1263"/>
                <a:gd name="T68" fmla="*/ 192 w 1005"/>
                <a:gd name="T69" fmla="*/ 987 h 1263"/>
                <a:gd name="T70" fmla="*/ 218 w 1005"/>
                <a:gd name="T71" fmla="*/ 1091 h 1263"/>
                <a:gd name="T72" fmla="*/ 226 w 1005"/>
                <a:gd name="T73" fmla="*/ 1167 h 1263"/>
                <a:gd name="T74" fmla="*/ 240 w 1005"/>
                <a:gd name="T75" fmla="*/ 1204 h 1263"/>
                <a:gd name="T76" fmla="*/ 293 w 1005"/>
                <a:gd name="T77" fmla="*/ 1252 h 1263"/>
                <a:gd name="T78" fmla="*/ 696 w 1005"/>
                <a:gd name="T79" fmla="*/ 1263 h 1263"/>
                <a:gd name="T80" fmla="*/ 750 w 1005"/>
                <a:gd name="T81" fmla="*/ 1222 h 1263"/>
                <a:gd name="T82" fmla="*/ 777 w 1005"/>
                <a:gd name="T83" fmla="*/ 1180 h 1263"/>
                <a:gd name="T84" fmla="*/ 787 w 1005"/>
                <a:gd name="T85" fmla="*/ 1091 h 1263"/>
                <a:gd name="T86" fmla="*/ 801 w 1005"/>
                <a:gd name="T87" fmla="*/ 1028 h 1263"/>
                <a:gd name="T88" fmla="*/ 943 w 1005"/>
                <a:gd name="T89" fmla="*/ 720 h 1263"/>
                <a:gd name="T90" fmla="*/ 985 w 1005"/>
                <a:gd name="T91" fmla="*/ 621 h 1263"/>
                <a:gd name="T92" fmla="*/ 1005 w 1005"/>
                <a:gd name="T93" fmla="*/ 485 h 1263"/>
                <a:gd name="T94" fmla="*/ 995 w 1005"/>
                <a:gd name="T95" fmla="*/ 386 h 1263"/>
                <a:gd name="T96" fmla="*/ 967 w 1005"/>
                <a:gd name="T97" fmla="*/ 295 h 1263"/>
                <a:gd name="T98" fmla="*/ 858 w 1005"/>
                <a:gd name="T99" fmla="*/ 141 h 1263"/>
                <a:gd name="T100" fmla="*/ 698 w 1005"/>
                <a:gd name="T101" fmla="*/ 38 h 1263"/>
                <a:gd name="T102" fmla="*/ 554 w 1005"/>
                <a:gd name="T103" fmla="*/ 2 h 1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005" h="1263">
                  <a:moveTo>
                    <a:pt x="311" y="1263"/>
                  </a:moveTo>
                  <a:lnTo>
                    <a:pt x="311" y="1263"/>
                  </a:lnTo>
                  <a:lnTo>
                    <a:pt x="293" y="1252"/>
                  </a:lnTo>
                  <a:lnTo>
                    <a:pt x="279" y="1242"/>
                  </a:lnTo>
                  <a:lnTo>
                    <a:pt x="267" y="1232"/>
                  </a:lnTo>
                  <a:lnTo>
                    <a:pt x="257" y="1220"/>
                  </a:lnTo>
                  <a:lnTo>
                    <a:pt x="240" y="1202"/>
                  </a:lnTo>
                  <a:lnTo>
                    <a:pt x="232" y="1190"/>
                  </a:lnTo>
                  <a:lnTo>
                    <a:pt x="232" y="1190"/>
                  </a:lnTo>
                  <a:lnTo>
                    <a:pt x="228" y="1180"/>
                  </a:lnTo>
                  <a:lnTo>
                    <a:pt x="226" y="1167"/>
                  </a:lnTo>
                  <a:lnTo>
                    <a:pt x="222" y="1141"/>
                  </a:lnTo>
                  <a:lnTo>
                    <a:pt x="218" y="1115"/>
                  </a:lnTo>
                  <a:lnTo>
                    <a:pt x="218" y="1091"/>
                  </a:lnTo>
                  <a:lnTo>
                    <a:pt x="218" y="1091"/>
                  </a:lnTo>
                  <a:lnTo>
                    <a:pt x="218" y="1076"/>
                  </a:lnTo>
                  <a:lnTo>
                    <a:pt x="214" y="1062"/>
                  </a:lnTo>
                  <a:lnTo>
                    <a:pt x="206" y="1028"/>
                  </a:lnTo>
                  <a:lnTo>
                    <a:pt x="192" y="985"/>
                  </a:lnTo>
                  <a:lnTo>
                    <a:pt x="192" y="985"/>
                  </a:lnTo>
                  <a:lnTo>
                    <a:pt x="62" y="720"/>
                  </a:lnTo>
                  <a:lnTo>
                    <a:pt x="62" y="720"/>
                  </a:lnTo>
                  <a:lnTo>
                    <a:pt x="48" y="692"/>
                  </a:lnTo>
                  <a:lnTo>
                    <a:pt x="36" y="663"/>
                  </a:lnTo>
                  <a:lnTo>
                    <a:pt x="36" y="663"/>
                  </a:lnTo>
                  <a:lnTo>
                    <a:pt x="20" y="621"/>
                  </a:lnTo>
                  <a:lnTo>
                    <a:pt x="10" y="576"/>
                  </a:lnTo>
                  <a:lnTo>
                    <a:pt x="2" y="532"/>
                  </a:lnTo>
                  <a:lnTo>
                    <a:pt x="0" y="485"/>
                  </a:lnTo>
                  <a:lnTo>
                    <a:pt x="0" y="485"/>
                  </a:lnTo>
                  <a:lnTo>
                    <a:pt x="2" y="459"/>
                  </a:lnTo>
                  <a:lnTo>
                    <a:pt x="2" y="435"/>
                  </a:lnTo>
                  <a:lnTo>
                    <a:pt x="6" y="410"/>
                  </a:lnTo>
                  <a:lnTo>
                    <a:pt x="10" y="386"/>
                  </a:lnTo>
                  <a:lnTo>
                    <a:pt x="16" y="364"/>
                  </a:lnTo>
                  <a:lnTo>
                    <a:pt x="22" y="340"/>
                  </a:lnTo>
                  <a:lnTo>
                    <a:pt x="30" y="317"/>
                  </a:lnTo>
                  <a:lnTo>
                    <a:pt x="40" y="295"/>
                  </a:lnTo>
                  <a:lnTo>
                    <a:pt x="60" y="253"/>
                  </a:lnTo>
                  <a:lnTo>
                    <a:pt x="87" y="214"/>
                  </a:lnTo>
                  <a:lnTo>
                    <a:pt x="115" y="176"/>
                  </a:lnTo>
                  <a:lnTo>
                    <a:pt x="147" y="141"/>
                  </a:lnTo>
                  <a:lnTo>
                    <a:pt x="184" y="111"/>
                  </a:lnTo>
                  <a:lnTo>
                    <a:pt x="222" y="83"/>
                  </a:lnTo>
                  <a:lnTo>
                    <a:pt x="265" y="58"/>
                  </a:lnTo>
                  <a:lnTo>
                    <a:pt x="307" y="38"/>
                  </a:lnTo>
                  <a:lnTo>
                    <a:pt x="354" y="22"/>
                  </a:lnTo>
                  <a:lnTo>
                    <a:pt x="402" y="10"/>
                  </a:lnTo>
                  <a:lnTo>
                    <a:pt x="427" y="6"/>
                  </a:lnTo>
                  <a:lnTo>
                    <a:pt x="451" y="2"/>
                  </a:lnTo>
                  <a:lnTo>
                    <a:pt x="477" y="0"/>
                  </a:lnTo>
                  <a:lnTo>
                    <a:pt x="504" y="0"/>
                  </a:lnTo>
                  <a:lnTo>
                    <a:pt x="504" y="0"/>
                  </a:lnTo>
                  <a:lnTo>
                    <a:pt x="528" y="0"/>
                  </a:lnTo>
                  <a:lnTo>
                    <a:pt x="554" y="2"/>
                  </a:lnTo>
                  <a:lnTo>
                    <a:pt x="578" y="6"/>
                  </a:lnTo>
                  <a:lnTo>
                    <a:pt x="603" y="10"/>
                  </a:lnTo>
                  <a:lnTo>
                    <a:pt x="651" y="22"/>
                  </a:lnTo>
                  <a:lnTo>
                    <a:pt x="698" y="38"/>
                  </a:lnTo>
                  <a:lnTo>
                    <a:pt x="742" y="58"/>
                  </a:lnTo>
                  <a:lnTo>
                    <a:pt x="783" y="83"/>
                  </a:lnTo>
                  <a:lnTo>
                    <a:pt x="821" y="111"/>
                  </a:lnTo>
                  <a:lnTo>
                    <a:pt x="858" y="141"/>
                  </a:lnTo>
                  <a:lnTo>
                    <a:pt x="890" y="176"/>
                  </a:lnTo>
                  <a:lnTo>
                    <a:pt x="918" y="214"/>
                  </a:lnTo>
                  <a:lnTo>
                    <a:pt x="945" y="253"/>
                  </a:lnTo>
                  <a:lnTo>
                    <a:pt x="965" y="295"/>
                  </a:lnTo>
                  <a:lnTo>
                    <a:pt x="975" y="317"/>
                  </a:lnTo>
                  <a:lnTo>
                    <a:pt x="983" y="340"/>
                  </a:lnTo>
                  <a:lnTo>
                    <a:pt x="989" y="364"/>
                  </a:lnTo>
                  <a:lnTo>
                    <a:pt x="995" y="386"/>
                  </a:lnTo>
                  <a:lnTo>
                    <a:pt x="999" y="410"/>
                  </a:lnTo>
                  <a:lnTo>
                    <a:pt x="1003" y="435"/>
                  </a:lnTo>
                  <a:lnTo>
                    <a:pt x="1005" y="459"/>
                  </a:lnTo>
                  <a:lnTo>
                    <a:pt x="1005" y="485"/>
                  </a:lnTo>
                  <a:lnTo>
                    <a:pt x="1005" y="485"/>
                  </a:lnTo>
                  <a:lnTo>
                    <a:pt x="1003" y="532"/>
                  </a:lnTo>
                  <a:lnTo>
                    <a:pt x="997" y="576"/>
                  </a:lnTo>
                  <a:lnTo>
                    <a:pt x="985" y="621"/>
                  </a:lnTo>
                  <a:lnTo>
                    <a:pt x="971" y="663"/>
                  </a:lnTo>
                  <a:lnTo>
                    <a:pt x="971" y="663"/>
                  </a:lnTo>
                  <a:lnTo>
                    <a:pt x="957" y="692"/>
                  </a:lnTo>
                  <a:lnTo>
                    <a:pt x="943" y="720"/>
                  </a:lnTo>
                  <a:lnTo>
                    <a:pt x="943" y="720"/>
                  </a:lnTo>
                  <a:lnTo>
                    <a:pt x="813" y="985"/>
                  </a:lnTo>
                  <a:lnTo>
                    <a:pt x="813" y="985"/>
                  </a:lnTo>
                  <a:lnTo>
                    <a:pt x="801" y="1028"/>
                  </a:lnTo>
                  <a:lnTo>
                    <a:pt x="791" y="1062"/>
                  </a:lnTo>
                  <a:lnTo>
                    <a:pt x="789" y="1076"/>
                  </a:lnTo>
                  <a:lnTo>
                    <a:pt x="787" y="1091"/>
                  </a:lnTo>
                  <a:lnTo>
                    <a:pt x="787" y="1091"/>
                  </a:lnTo>
                  <a:lnTo>
                    <a:pt x="787" y="1115"/>
                  </a:lnTo>
                  <a:lnTo>
                    <a:pt x="785" y="1141"/>
                  </a:lnTo>
                  <a:lnTo>
                    <a:pt x="781" y="1167"/>
                  </a:lnTo>
                  <a:lnTo>
                    <a:pt x="777" y="1180"/>
                  </a:lnTo>
                  <a:lnTo>
                    <a:pt x="773" y="1190"/>
                  </a:lnTo>
                  <a:lnTo>
                    <a:pt x="773" y="1190"/>
                  </a:lnTo>
                  <a:lnTo>
                    <a:pt x="765" y="1202"/>
                  </a:lnTo>
                  <a:lnTo>
                    <a:pt x="750" y="1220"/>
                  </a:lnTo>
                  <a:lnTo>
                    <a:pt x="740" y="1232"/>
                  </a:lnTo>
                  <a:lnTo>
                    <a:pt x="726" y="1242"/>
                  </a:lnTo>
                  <a:lnTo>
                    <a:pt x="712" y="1252"/>
                  </a:lnTo>
                  <a:lnTo>
                    <a:pt x="696" y="1263"/>
                  </a:lnTo>
                  <a:lnTo>
                    <a:pt x="504" y="1263"/>
                  </a:lnTo>
                  <a:lnTo>
                    <a:pt x="311" y="1263"/>
                  </a:lnTo>
                  <a:close/>
                  <a:moveTo>
                    <a:pt x="504" y="0"/>
                  </a:moveTo>
                  <a:lnTo>
                    <a:pt x="504" y="0"/>
                  </a:lnTo>
                  <a:lnTo>
                    <a:pt x="477" y="0"/>
                  </a:lnTo>
                  <a:lnTo>
                    <a:pt x="451" y="2"/>
                  </a:lnTo>
                  <a:lnTo>
                    <a:pt x="427" y="6"/>
                  </a:lnTo>
                  <a:lnTo>
                    <a:pt x="402" y="10"/>
                  </a:lnTo>
                  <a:lnTo>
                    <a:pt x="354" y="22"/>
                  </a:lnTo>
                  <a:lnTo>
                    <a:pt x="307" y="38"/>
                  </a:lnTo>
                  <a:lnTo>
                    <a:pt x="265" y="58"/>
                  </a:lnTo>
                  <a:lnTo>
                    <a:pt x="222" y="83"/>
                  </a:lnTo>
                  <a:lnTo>
                    <a:pt x="184" y="111"/>
                  </a:lnTo>
                  <a:lnTo>
                    <a:pt x="147" y="141"/>
                  </a:lnTo>
                  <a:lnTo>
                    <a:pt x="115" y="176"/>
                  </a:lnTo>
                  <a:lnTo>
                    <a:pt x="87" y="212"/>
                  </a:lnTo>
                  <a:lnTo>
                    <a:pt x="60" y="253"/>
                  </a:lnTo>
                  <a:lnTo>
                    <a:pt x="40" y="295"/>
                  </a:lnTo>
                  <a:lnTo>
                    <a:pt x="30" y="317"/>
                  </a:lnTo>
                  <a:lnTo>
                    <a:pt x="22" y="340"/>
                  </a:lnTo>
                  <a:lnTo>
                    <a:pt x="16" y="364"/>
                  </a:lnTo>
                  <a:lnTo>
                    <a:pt x="10" y="386"/>
                  </a:lnTo>
                  <a:lnTo>
                    <a:pt x="6" y="410"/>
                  </a:lnTo>
                  <a:lnTo>
                    <a:pt x="2" y="435"/>
                  </a:lnTo>
                  <a:lnTo>
                    <a:pt x="0" y="459"/>
                  </a:lnTo>
                  <a:lnTo>
                    <a:pt x="0" y="485"/>
                  </a:lnTo>
                  <a:lnTo>
                    <a:pt x="0" y="485"/>
                  </a:lnTo>
                  <a:lnTo>
                    <a:pt x="2" y="532"/>
                  </a:lnTo>
                  <a:lnTo>
                    <a:pt x="8" y="576"/>
                  </a:lnTo>
                  <a:lnTo>
                    <a:pt x="20" y="621"/>
                  </a:lnTo>
                  <a:lnTo>
                    <a:pt x="34" y="663"/>
                  </a:lnTo>
                  <a:lnTo>
                    <a:pt x="34" y="663"/>
                  </a:lnTo>
                  <a:lnTo>
                    <a:pt x="48" y="692"/>
                  </a:lnTo>
                  <a:lnTo>
                    <a:pt x="62" y="720"/>
                  </a:lnTo>
                  <a:lnTo>
                    <a:pt x="62" y="720"/>
                  </a:lnTo>
                  <a:lnTo>
                    <a:pt x="192" y="987"/>
                  </a:lnTo>
                  <a:lnTo>
                    <a:pt x="192" y="987"/>
                  </a:lnTo>
                  <a:lnTo>
                    <a:pt x="204" y="1028"/>
                  </a:lnTo>
                  <a:lnTo>
                    <a:pt x="214" y="1062"/>
                  </a:lnTo>
                  <a:lnTo>
                    <a:pt x="216" y="1078"/>
                  </a:lnTo>
                  <a:lnTo>
                    <a:pt x="218" y="1091"/>
                  </a:lnTo>
                  <a:lnTo>
                    <a:pt x="218" y="1091"/>
                  </a:lnTo>
                  <a:lnTo>
                    <a:pt x="218" y="1115"/>
                  </a:lnTo>
                  <a:lnTo>
                    <a:pt x="220" y="1141"/>
                  </a:lnTo>
                  <a:lnTo>
                    <a:pt x="226" y="1167"/>
                  </a:lnTo>
                  <a:lnTo>
                    <a:pt x="228" y="1180"/>
                  </a:lnTo>
                  <a:lnTo>
                    <a:pt x="232" y="1190"/>
                  </a:lnTo>
                  <a:lnTo>
                    <a:pt x="232" y="1190"/>
                  </a:lnTo>
                  <a:lnTo>
                    <a:pt x="240" y="1204"/>
                  </a:lnTo>
                  <a:lnTo>
                    <a:pt x="255" y="1222"/>
                  </a:lnTo>
                  <a:lnTo>
                    <a:pt x="267" y="1232"/>
                  </a:lnTo>
                  <a:lnTo>
                    <a:pt x="279" y="1242"/>
                  </a:lnTo>
                  <a:lnTo>
                    <a:pt x="293" y="1252"/>
                  </a:lnTo>
                  <a:lnTo>
                    <a:pt x="309" y="1263"/>
                  </a:lnTo>
                  <a:lnTo>
                    <a:pt x="504" y="1263"/>
                  </a:lnTo>
                  <a:lnTo>
                    <a:pt x="696" y="1263"/>
                  </a:lnTo>
                  <a:lnTo>
                    <a:pt x="696" y="1263"/>
                  </a:lnTo>
                  <a:lnTo>
                    <a:pt x="712" y="1252"/>
                  </a:lnTo>
                  <a:lnTo>
                    <a:pt x="728" y="1242"/>
                  </a:lnTo>
                  <a:lnTo>
                    <a:pt x="740" y="1232"/>
                  </a:lnTo>
                  <a:lnTo>
                    <a:pt x="750" y="1222"/>
                  </a:lnTo>
                  <a:lnTo>
                    <a:pt x="765" y="1204"/>
                  </a:lnTo>
                  <a:lnTo>
                    <a:pt x="773" y="1190"/>
                  </a:lnTo>
                  <a:lnTo>
                    <a:pt x="773" y="1190"/>
                  </a:lnTo>
                  <a:lnTo>
                    <a:pt x="777" y="1180"/>
                  </a:lnTo>
                  <a:lnTo>
                    <a:pt x="781" y="1167"/>
                  </a:lnTo>
                  <a:lnTo>
                    <a:pt x="785" y="1141"/>
                  </a:lnTo>
                  <a:lnTo>
                    <a:pt x="787" y="1115"/>
                  </a:lnTo>
                  <a:lnTo>
                    <a:pt x="787" y="1091"/>
                  </a:lnTo>
                  <a:lnTo>
                    <a:pt x="787" y="1091"/>
                  </a:lnTo>
                  <a:lnTo>
                    <a:pt x="789" y="1078"/>
                  </a:lnTo>
                  <a:lnTo>
                    <a:pt x="791" y="1062"/>
                  </a:lnTo>
                  <a:lnTo>
                    <a:pt x="801" y="1028"/>
                  </a:lnTo>
                  <a:lnTo>
                    <a:pt x="813" y="987"/>
                  </a:lnTo>
                  <a:lnTo>
                    <a:pt x="813" y="987"/>
                  </a:lnTo>
                  <a:lnTo>
                    <a:pt x="943" y="720"/>
                  </a:lnTo>
                  <a:lnTo>
                    <a:pt x="943" y="720"/>
                  </a:lnTo>
                  <a:lnTo>
                    <a:pt x="959" y="692"/>
                  </a:lnTo>
                  <a:lnTo>
                    <a:pt x="971" y="663"/>
                  </a:lnTo>
                  <a:lnTo>
                    <a:pt x="971" y="663"/>
                  </a:lnTo>
                  <a:lnTo>
                    <a:pt x="985" y="621"/>
                  </a:lnTo>
                  <a:lnTo>
                    <a:pt x="997" y="576"/>
                  </a:lnTo>
                  <a:lnTo>
                    <a:pt x="1003" y="532"/>
                  </a:lnTo>
                  <a:lnTo>
                    <a:pt x="1005" y="485"/>
                  </a:lnTo>
                  <a:lnTo>
                    <a:pt x="1005" y="485"/>
                  </a:lnTo>
                  <a:lnTo>
                    <a:pt x="1005" y="459"/>
                  </a:lnTo>
                  <a:lnTo>
                    <a:pt x="1003" y="435"/>
                  </a:lnTo>
                  <a:lnTo>
                    <a:pt x="1001" y="410"/>
                  </a:lnTo>
                  <a:lnTo>
                    <a:pt x="995" y="386"/>
                  </a:lnTo>
                  <a:lnTo>
                    <a:pt x="991" y="364"/>
                  </a:lnTo>
                  <a:lnTo>
                    <a:pt x="983" y="340"/>
                  </a:lnTo>
                  <a:lnTo>
                    <a:pt x="975" y="317"/>
                  </a:lnTo>
                  <a:lnTo>
                    <a:pt x="967" y="295"/>
                  </a:lnTo>
                  <a:lnTo>
                    <a:pt x="945" y="253"/>
                  </a:lnTo>
                  <a:lnTo>
                    <a:pt x="920" y="212"/>
                  </a:lnTo>
                  <a:lnTo>
                    <a:pt x="890" y="176"/>
                  </a:lnTo>
                  <a:lnTo>
                    <a:pt x="858" y="141"/>
                  </a:lnTo>
                  <a:lnTo>
                    <a:pt x="821" y="111"/>
                  </a:lnTo>
                  <a:lnTo>
                    <a:pt x="783" y="83"/>
                  </a:lnTo>
                  <a:lnTo>
                    <a:pt x="742" y="58"/>
                  </a:lnTo>
                  <a:lnTo>
                    <a:pt x="698" y="38"/>
                  </a:lnTo>
                  <a:lnTo>
                    <a:pt x="651" y="22"/>
                  </a:lnTo>
                  <a:lnTo>
                    <a:pt x="603" y="10"/>
                  </a:lnTo>
                  <a:lnTo>
                    <a:pt x="578" y="6"/>
                  </a:lnTo>
                  <a:lnTo>
                    <a:pt x="554" y="2"/>
                  </a:lnTo>
                  <a:lnTo>
                    <a:pt x="528" y="0"/>
                  </a:lnTo>
                  <a:lnTo>
                    <a:pt x="504" y="0"/>
                  </a:lnTo>
                  <a:close/>
                </a:path>
              </a:pathLst>
            </a:custGeom>
            <a:solidFill>
              <a:srgbClr val="EDED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247"/>
            <p:cNvSpPr>
              <a:spLocks/>
            </p:cNvSpPr>
            <p:nvPr/>
          </p:nvSpPr>
          <p:spPr bwMode="auto">
            <a:xfrm>
              <a:off x="3782219" y="636588"/>
              <a:ext cx="1595438" cy="2005013"/>
            </a:xfrm>
            <a:custGeom>
              <a:avLst/>
              <a:gdLst>
                <a:gd name="T0" fmla="*/ 311 w 1005"/>
                <a:gd name="T1" fmla="*/ 1263 h 1263"/>
                <a:gd name="T2" fmla="*/ 279 w 1005"/>
                <a:gd name="T3" fmla="*/ 1242 h 1263"/>
                <a:gd name="T4" fmla="*/ 257 w 1005"/>
                <a:gd name="T5" fmla="*/ 1220 h 1263"/>
                <a:gd name="T6" fmla="*/ 232 w 1005"/>
                <a:gd name="T7" fmla="*/ 1190 h 1263"/>
                <a:gd name="T8" fmla="*/ 228 w 1005"/>
                <a:gd name="T9" fmla="*/ 1180 h 1263"/>
                <a:gd name="T10" fmla="*/ 222 w 1005"/>
                <a:gd name="T11" fmla="*/ 1141 h 1263"/>
                <a:gd name="T12" fmla="*/ 218 w 1005"/>
                <a:gd name="T13" fmla="*/ 1091 h 1263"/>
                <a:gd name="T14" fmla="*/ 218 w 1005"/>
                <a:gd name="T15" fmla="*/ 1076 h 1263"/>
                <a:gd name="T16" fmla="*/ 206 w 1005"/>
                <a:gd name="T17" fmla="*/ 1028 h 1263"/>
                <a:gd name="T18" fmla="*/ 192 w 1005"/>
                <a:gd name="T19" fmla="*/ 985 h 1263"/>
                <a:gd name="T20" fmla="*/ 62 w 1005"/>
                <a:gd name="T21" fmla="*/ 720 h 1263"/>
                <a:gd name="T22" fmla="*/ 36 w 1005"/>
                <a:gd name="T23" fmla="*/ 663 h 1263"/>
                <a:gd name="T24" fmla="*/ 20 w 1005"/>
                <a:gd name="T25" fmla="*/ 621 h 1263"/>
                <a:gd name="T26" fmla="*/ 2 w 1005"/>
                <a:gd name="T27" fmla="*/ 532 h 1263"/>
                <a:gd name="T28" fmla="*/ 0 w 1005"/>
                <a:gd name="T29" fmla="*/ 485 h 1263"/>
                <a:gd name="T30" fmla="*/ 2 w 1005"/>
                <a:gd name="T31" fmla="*/ 435 h 1263"/>
                <a:gd name="T32" fmla="*/ 10 w 1005"/>
                <a:gd name="T33" fmla="*/ 386 h 1263"/>
                <a:gd name="T34" fmla="*/ 22 w 1005"/>
                <a:gd name="T35" fmla="*/ 340 h 1263"/>
                <a:gd name="T36" fmla="*/ 40 w 1005"/>
                <a:gd name="T37" fmla="*/ 295 h 1263"/>
                <a:gd name="T38" fmla="*/ 87 w 1005"/>
                <a:gd name="T39" fmla="*/ 214 h 1263"/>
                <a:gd name="T40" fmla="*/ 147 w 1005"/>
                <a:gd name="T41" fmla="*/ 141 h 1263"/>
                <a:gd name="T42" fmla="*/ 222 w 1005"/>
                <a:gd name="T43" fmla="*/ 83 h 1263"/>
                <a:gd name="T44" fmla="*/ 307 w 1005"/>
                <a:gd name="T45" fmla="*/ 38 h 1263"/>
                <a:gd name="T46" fmla="*/ 402 w 1005"/>
                <a:gd name="T47" fmla="*/ 10 h 1263"/>
                <a:gd name="T48" fmla="*/ 451 w 1005"/>
                <a:gd name="T49" fmla="*/ 2 h 1263"/>
                <a:gd name="T50" fmla="*/ 504 w 1005"/>
                <a:gd name="T51" fmla="*/ 0 h 1263"/>
                <a:gd name="T52" fmla="*/ 528 w 1005"/>
                <a:gd name="T53" fmla="*/ 0 h 1263"/>
                <a:gd name="T54" fmla="*/ 578 w 1005"/>
                <a:gd name="T55" fmla="*/ 6 h 1263"/>
                <a:gd name="T56" fmla="*/ 651 w 1005"/>
                <a:gd name="T57" fmla="*/ 22 h 1263"/>
                <a:gd name="T58" fmla="*/ 742 w 1005"/>
                <a:gd name="T59" fmla="*/ 58 h 1263"/>
                <a:gd name="T60" fmla="*/ 821 w 1005"/>
                <a:gd name="T61" fmla="*/ 111 h 1263"/>
                <a:gd name="T62" fmla="*/ 890 w 1005"/>
                <a:gd name="T63" fmla="*/ 176 h 1263"/>
                <a:gd name="T64" fmla="*/ 945 w 1005"/>
                <a:gd name="T65" fmla="*/ 253 h 1263"/>
                <a:gd name="T66" fmla="*/ 975 w 1005"/>
                <a:gd name="T67" fmla="*/ 317 h 1263"/>
                <a:gd name="T68" fmla="*/ 989 w 1005"/>
                <a:gd name="T69" fmla="*/ 364 h 1263"/>
                <a:gd name="T70" fmla="*/ 999 w 1005"/>
                <a:gd name="T71" fmla="*/ 410 h 1263"/>
                <a:gd name="T72" fmla="*/ 1005 w 1005"/>
                <a:gd name="T73" fmla="*/ 459 h 1263"/>
                <a:gd name="T74" fmla="*/ 1005 w 1005"/>
                <a:gd name="T75" fmla="*/ 485 h 1263"/>
                <a:gd name="T76" fmla="*/ 997 w 1005"/>
                <a:gd name="T77" fmla="*/ 576 h 1263"/>
                <a:gd name="T78" fmla="*/ 971 w 1005"/>
                <a:gd name="T79" fmla="*/ 663 h 1263"/>
                <a:gd name="T80" fmla="*/ 957 w 1005"/>
                <a:gd name="T81" fmla="*/ 692 h 1263"/>
                <a:gd name="T82" fmla="*/ 943 w 1005"/>
                <a:gd name="T83" fmla="*/ 720 h 1263"/>
                <a:gd name="T84" fmla="*/ 813 w 1005"/>
                <a:gd name="T85" fmla="*/ 985 h 1263"/>
                <a:gd name="T86" fmla="*/ 791 w 1005"/>
                <a:gd name="T87" fmla="*/ 1062 h 1263"/>
                <a:gd name="T88" fmla="*/ 787 w 1005"/>
                <a:gd name="T89" fmla="*/ 1091 h 1263"/>
                <a:gd name="T90" fmla="*/ 787 w 1005"/>
                <a:gd name="T91" fmla="*/ 1115 h 1263"/>
                <a:gd name="T92" fmla="*/ 781 w 1005"/>
                <a:gd name="T93" fmla="*/ 1167 h 1263"/>
                <a:gd name="T94" fmla="*/ 773 w 1005"/>
                <a:gd name="T95" fmla="*/ 1190 h 1263"/>
                <a:gd name="T96" fmla="*/ 765 w 1005"/>
                <a:gd name="T97" fmla="*/ 1202 h 1263"/>
                <a:gd name="T98" fmla="*/ 740 w 1005"/>
                <a:gd name="T99" fmla="*/ 1232 h 1263"/>
                <a:gd name="T100" fmla="*/ 712 w 1005"/>
                <a:gd name="T101" fmla="*/ 1252 h 1263"/>
                <a:gd name="T102" fmla="*/ 504 w 1005"/>
                <a:gd name="T103" fmla="*/ 1263 h 1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005" h="1263">
                  <a:moveTo>
                    <a:pt x="311" y="1263"/>
                  </a:moveTo>
                  <a:lnTo>
                    <a:pt x="311" y="1263"/>
                  </a:lnTo>
                  <a:lnTo>
                    <a:pt x="293" y="1252"/>
                  </a:lnTo>
                  <a:lnTo>
                    <a:pt x="279" y="1242"/>
                  </a:lnTo>
                  <a:lnTo>
                    <a:pt x="267" y="1232"/>
                  </a:lnTo>
                  <a:lnTo>
                    <a:pt x="257" y="1220"/>
                  </a:lnTo>
                  <a:lnTo>
                    <a:pt x="240" y="1202"/>
                  </a:lnTo>
                  <a:lnTo>
                    <a:pt x="232" y="1190"/>
                  </a:lnTo>
                  <a:lnTo>
                    <a:pt x="232" y="1190"/>
                  </a:lnTo>
                  <a:lnTo>
                    <a:pt x="228" y="1180"/>
                  </a:lnTo>
                  <a:lnTo>
                    <a:pt x="226" y="1167"/>
                  </a:lnTo>
                  <a:lnTo>
                    <a:pt x="222" y="1141"/>
                  </a:lnTo>
                  <a:lnTo>
                    <a:pt x="218" y="1115"/>
                  </a:lnTo>
                  <a:lnTo>
                    <a:pt x="218" y="1091"/>
                  </a:lnTo>
                  <a:lnTo>
                    <a:pt x="218" y="1091"/>
                  </a:lnTo>
                  <a:lnTo>
                    <a:pt x="218" y="1076"/>
                  </a:lnTo>
                  <a:lnTo>
                    <a:pt x="214" y="1062"/>
                  </a:lnTo>
                  <a:lnTo>
                    <a:pt x="206" y="1028"/>
                  </a:lnTo>
                  <a:lnTo>
                    <a:pt x="192" y="985"/>
                  </a:lnTo>
                  <a:lnTo>
                    <a:pt x="192" y="985"/>
                  </a:lnTo>
                  <a:lnTo>
                    <a:pt x="62" y="720"/>
                  </a:lnTo>
                  <a:lnTo>
                    <a:pt x="62" y="720"/>
                  </a:lnTo>
                  <a:lnTo>
                    <a:pt x="48" y="692"/>
                  </a:lnTo>
                  <a:lnTo>
                    <a:pt x="36" y="663"/>
                  </a:lnTo>
                  <a:lnTo>
                    <a:pt x="36" y="663"/>
                  </a:lnTo>
                  <a:lnTo>
                    <a:pt x="20" y="621"/>
                  </a:lnTo>
                  <a:lnTo>
                    <a:pt x="10" y="576"/>
                  </a:lnTo>
                  <a:lnTo>
                    <a:pt x="2" y="532"/>
                  </a:lnTo>
                  <a:lnTo>
                    <a:pt x="0" y="485"/>
                  </a:lnTo>
                  <a:lnTo>
                    <a:pt x="0" y="485"/>
                  </a:lnTo>
                  <a:lnTo>
                    <a:pt x="2" y="459"/>
                  </a:lnTo>
                  <a:lnTo>
                    <a:pt x="2" y="435"/>
                  </a:lnTo>
                  <a:lnTo>
                    <a:pt x="6" y="410"/>
                  </a:lnTo>
                  <a:lnTo>
                    <a:pt x="10" y="386"/>
                  </a:lnTo>
                  <a:lnTo>
                    <a:pt x="16" y="364"/>
                  </a:lnTo>
                  <a:lnTo>
                    <a:pt x="22" y="340"/>
                  </a:lnTo>
                  <a:lnTo>
                    <a:pt x="30" y="317"/>
                  </a:lnTo>
                  <a:lnTo>
                    <a:pt x="40" y="295"/>
                  </a:lnTo>
                  <a:lnTo>
                    <a:pt x="60" y="253"/>
                  </a:lnTo>
                  <a:lnTo>
                    <a:pt x="87" y="214"/>
                  </a:lnTo>
                  <a:lnTo>
                    <a:pt x="115" y="176"/>
                  </a:lnTo>
                  <a:lnTo>
                    <a:pt x="147" y="141"/>
                  </a:lnTo>
                  <a:lnTo>
                    <a:pt x="184" y="111"/>
                  </a:lnTo>
                  <a:lnTo>
                    <a:pt x="222" y="83"/>
                  </a:lnTo>
                  <a:lnTo>
                    <a:pt x="265" y="58"/>
                  </a:lnTo>
                  <a:lnTo>
                    <a:pt x="307" y="38"/>
                  </a:lnTo>
                  <a:lnTo>
                    <a:pt x="354" y="22"/>
                  </a:lnTo>
                  <a:lnTo>
                    <a:pt x="402" y="10"/>
                  </a:lnTo>
                  <a:lnTo>
                    <a:pt x="427" y="6"/>
                  </a:lnTo>
                  <a:lnTo>
                    <a:pt x="451" y="2"/>
                  </a:lnTo>
                  <a:lnTo>
                    <a:pt x="477" y="0"/>
                  </a:lnTo>
                  <a:lnTo>
                    <a:pt x="504" y="0"/>
                  </a:lnTo>
                  <a:lnTo>
                    <a:pt x="504" y="0"/>
                  </a:lnTo>
                  <a:lnTo>
                    <a:pt x="528" y="0"/>
                  </a:lnTo>
                  <a:lnTo>
                    <a:pt x="554" y="2"/>
                  </a:lnTo>
                  <a:lnTo>
                    <a:pt x="578" y="6"/>
                  </a:lnTo>
                  <a:lnTo>
                    <a:pt x="603" y="10"/>
                  </a:lnTo>
                  <a:lnTo>
                    <a:pt x="651" y="22"/>
                  </a:lnTo>
                  <a:lnTo>
                    <a:pt x="698" y="38"/>
                  </a:lnTo>
                  <a:lnTo>
                    <a:pt x="742" y="58"/>
                  </a:lnTo>
                  <a:lnTo>
                    <a:pt x="783" y="83"/>
                  </a:lnTo>
                  <a:lnTo>
                    <a:pt x="821" y="111"/>
                  </a:lnTo>
                  <a:lnTo>
                    <a:pt x="858" y="141"/>
                  </a:lnTo>
                  <a:lnTo>
                    <a:pt x="890" y="176"/>
                  </a:lnTo>
                  <a:lnTo>
                    <a:pt x="918" y="214"/>
                  </a:lnTo>
                  <a:lnTo>
                    <a:pt x="945" y="253"/>
                  </a:lnTo>
                  <a:lnTo>
                    <a:pt x="965" y="295"/>
                  </a:lnTo>
                  <a:lnTo>
                    <a:pt x="975" y="317"/>
                  </a:lnTo>
                  <a:lnTo>
                    <a:pt x="983" y="340"/>
                  </a:lnTo>
                  <a:lnTo>
                    <a:pt x="989" y="364"/>
                  </a:lnTo>
                  <a:lnTo>
                    <a:pt x="995" y="386"/>
                  </a:lnTo>
                  <a:lnTo>
                    <a:pt x="999" y="410"/>
                  </a:lnTo>
                  <a:lnTo>
                    <a:pt x="1003" y="435"/>
                  </a:lnTo>
                  <a:lnTo>
                    <a:pt x="1005" y="459"/>
                  </a:lnTo>
                  <a:lnTo>
                    <a:pt x="1005" y="485"/>
                  </a:lnTo>
                  <a:lnTo>
                    <a:pt x="1005" y="485"/>
                  </a:lnTo>
                  <a:lnTo>
                    <a:pt x="1003" y="532"/>
                  </a:lnTo>
                  <a:lnTo>
                    <a:pt x="997" y="576"/>
                  </a:lnTo>
                  <a:lnTo>
                    <a:pt x="985" y="621"/>
                  </a:lnTo>
                  <a:lnTo>
                    <a:pt x="971" y="663"/>
                  </a:lnTo>
                  <a:lnTo>
                    <a:pt x="971" y="663"/>
                  </a:lnTo>
                  <a:lnTo>
                    <a:pt x="957" y="692"/>
                  </a:lnTo>
                  <a:lnTo>
                    <a:pt x="943" y="720"/>
                  </a:lnTo>
                  <a:lnTo>
                    <a:pt x="943" y="720"/>
                  </a:lnTo>
                  <a:lnTo>
                    <a:pt x="813" y="985"/>
                  </a:lnTo>
                  <a:lnTo>
                    <a:pt x="813" y="985"/>
                  </a:lnTo>
                  <a:lnTo>
                    <a:pt x="801" y="1028"/>
                  </a:lnTo>
                  <a:lnTo>
                    <a:pt x="791" y="1062"/>
                  </a:lnTo>
                  <a:lnTo>
                    <a:pt x="789" y="1076"/>
                  </a:lnTo>
                  <a:lnTo>
                    <a:pt x="787" y="1091"/>
                  </a:lnTo>
                  <a:lnTo>
                    <a:pt x="787" y="1091"/>
                  </a:lnTo>
                  <a:lnTo>
                    <a:pt x="787" y="1115"/>
                  </a:lnTo>
                  <a:lnTo>
                    <a:pt x="785" y="1141"/>
                  </a:lnTo>
                  <a:lnTo>
                    <a:pt x="781" y="1167"/>
                  </a:lnTo>
                  <a:lnTo>
                    <a:pt x="777" y="1180"/>
                  </a:lnTo>
                  <a:lnTo>
                    <a:pt x="773" y="1190"/>
                  </a:lnTo>
                  <a:lnTo>
                    <a:pt x="773" y="1190"/>
                  </a:lnTo>
                  <a:lnTo>
                    <a:pt x="765" y="1202"/>
                  </a:lnTo>
                  <a:lnTo>
                    <a:pt x="750" y="1220"/>
                  </a:lnTo>
                  <a:lnTo>
                    <a:pt x="740" y="1232"/>
                  </a:lnTo>
                  <a:lnTo>
                    <a:pt x="726" y="1242"/>
                  </a:lnTo>
                  <a:lnTo>
                    <a:pt x="712" y="1252"/>
                  </a:lnTo>
                  <a:lnTo>
                    <a:pt x="696" y="1263"/>
                  </a:lnTo>
                  <a:lnTo>
                    <a:pt x="504" y="1263"/>
                  </a:lnTo>
                  <a:lnTo>
                    <a:pt x="311" y="1263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248"/>
            <p:cNvSpPr>
              <a:spLocks/>
            </p:cNvSpPr>
            <p:nvPr/>
          </p:nvSpPr>
          <p:spPr bwMode="auto">
            <a:xfrm>
              <a:off x="3782219" y="636588"/>
              <a:ext cx="1595438" cy="2005013"/>
            </a:xfrm>
            <a:custGeom>
              <a:avLst/>
              <a:gdLst>
                <a:gd name="T0" fmla="*/ 504 w 1005"/>
                <a:gd name="T1" fmla="*/ 0 h 1263"/>
                <a:gd name="T2" fmla="*/ 451 w 1005"/>
                <a:gd name="T3" fmla="*/ 2 h 1263"/>
                <a:gd name="T4" fmla="*/ 402 w 1005"/>
                <a:gd name="T5" fmla="*/ 10 h 1263"/>
                <a:gd name="T6" fmla="*/ 307 w 1005"/>
                <a:gd name="T7" fmla="*/ 38 h 1263"/>
                <a:gd name="T8" fmla="*/ 222 w 1005"/>
                <a:gd name="T9" fmla="*/ 83 h 1263"/>
                <a:gd name="T10" fmla="*/ 147 w 1005"/>
                <a:gd name="T11" fmla="*/ 141 h 1263"/>
                <a:gd name="T12" fmla="*/ 87 w 1005"/>
                <a:gd name="T13" fmla="*/ 212 h 1263"/>
                <a:gd name="T14" fmla="*/ 40 w 1005"/>
                <a:gd name="T15" fmla="*/ 295 h 1263"/>
                <a:gd name="T16" fmla="*/ 22 w 1005"/>
                <a:gd name="T17" fmla="*/ 340 h 1263"/>
                <a:gd name="T18" fmla="*/ 10 w 1005"/>
                <a:gd name="T19" fmla="*/ 386 h 1263"/>
                <a:gd name="T20" fmla="*/ 2 w 1005"/>
                <a:gd name="T21" fmla="*/ 435 h 1263"/>
                <a:gd name="T22" fmla="*/ 0 w 1005"/>
                <a:gd name="T23" fmla="*/ 485 h 1263"/>
                <a:gd name="T24" fmla="*/ 2 w 1005"/>
                <a:gd name="T25" fmla="*/ 532 h 1263"/>
                <a:gd name="T26" fmla="*/ 20 w 1005"/>
                <a:gd name="T27" fmla="*/ 621 h 1263"/>
                <a:gd name="T28" fmla="*/ 34 w 1005"/>
                <a:gd name="T29" fmla="*/ 663 h 1263"/>
                <a:gd name="T30" fmla="*/ 62 w 1005"/>
                <a:gd name="T31" fmla="*/ 720 h 1263"/>
                <a:gd name="T32" fmla="*/ 192 w 1005"/>
                <a:gd name="T33" fmla="*/ 987 h 1263"/>
                <a:gd name="T34" fmla="*/ 204 w 1005"/>
                <a:gd name="T35" fmla="*/ 1028 h 1263"/>
                <a:gd name="T36" fmla="*/ 216 w 1005"/>
                <a:gd name="T37" fmla="*/ 1078 h 1263"/>
                <a:gd name="T38" fmla="*/ 218 w 1005"/>
                <a:gd name="T39" fmla="*/ 1091 h 1263"/>
                <a:gd name="T40" fmla="*/ 220 w 1005"/>
                <a:gd name="T41" fmla="*/ 1141 h 1263"/>
                <a:gd name="T42" fmla="*/ 228 w 1005"/>
                <a:gd name="T43" fmla="*/ 1180 h 1263"/>
                <a:gd name="T44" fmla="*/ 232 w 1005"/>
                <a:gd name="T45" fmla="*/ 1190 h 1263"/>
                <a:gd name="T46" fmla="*/ 255 w 1005"/>
                <a:gd name="T47" fmla="*/ 1222 h 1263"/>
                <a:gd name="T48" fmla="*/ 279 w 1005"/>
                <a:gd name="T49" fmla="*/ 1242 h 1263"/>
                <a:gd name="T50" fmla="*/ 309 w 1005"/>
                <a:gd name="T51" fmla="*/ 1263 h 1263"/>
                <a:gd name="T52" fmla="*/ 696 w 1005"/>
                <a:gd name="T53" fmla="*/ 1263 h 1263"/>
                <a:gd name="T54" fmla="*/ 712 w 1005"/>
                <a:gd name="T55" fmla="*/ 1252 h 1263"/>
                <a:gd name="T56" fmla="*/ 740 w 1005"/>
                <a:gd name="T57" fmla="*/ 1232 h 1263"/>
                <a:gd name="T58" fmla="*/ 765 w 1005"/>
                <a:gd name="T59" fmla="*/ 1204 h 1263"/>
                <a:gd name="T60" fmla="*/ 773 w 1005"/>
                <a:gd name="T61" fmla="*/ 1190 h 1263"/>
                <a:gd name="T62" fmla="*/ 781 w 1005"/>
                <a:gd name="T63" fmla="*/ 1167 h 1263"/>
                <a:gd name="T64" fmla="*/ 787 w 1005"/>
                <a:gd name="T65" fmla="*/ 1115 h 1263"/>
                <a:gd name="T66" fmla="*/ 787 w 1005"/>
                <a:gd name="T67" fmla="*/ 1091 h 1263"/>
                <a:gd name="T68" fmla="*/ 791 w 1005"/>
                <a:gd name="T69" fmla="*/ 1062 h 1263"/>
                <a:gd name="T70" fmla="*/ 813 w 1005"/>
                <a:gd name="T71" fmla="*/ 987 h 1263"/>
                <a:gd name="T72" fmla="*/ 943 w 1005"/>
                <a:gd name="T73" fmla="*/ 720 h 1263"/>
                <a:gd name="T74" fmla="*/ 959 w 1005"/>
                <a:gd name="T75" fmla="*/ 692 h 1263"/>
                <a:gd name="T76" fmla="*/ 971 w 1005"/>
                <a:gd name="T77" fmla="*/ 663 h 1263"/>
                <a:gd name="T78" fmla="*/ 997 w 1005"/>
                <a:gd name="T79" fmla="*/ 576 h 1263"/>
                <a:gd name="T80" fmla="*/ 1005 w 1005"/>
                <a:gd name="T81" fmla="*/ 485 h 1263"/>
                <a:gd name="T82" fmla="*/ 1005 w 1005"/>
                <a:gd name="T83" fmla="*/ 459 h 1263"/>
                <a:gd name="T84" fmla="*/ 1001 w 1005"/>
                <a:gd name="T85" fmla="*/ 410 h 1263"/>
                <a:gd name="T86" fmla="*/ 991 w 1005"/>
                <a:gd name="T87" fmla="*/ 364 h 1263"/>
                <a:gd name="T88" fmla="*/ 975 w 1005"/>
                <a:gd name="T89" fmla="*/ 317 h 1263"/>
                <a:gd name="T90" fmla="*/ 945 w 1005"/>
                <a:gd name="T91" fmla="*/ 253 h 1263"/>
                <a:gd name="T92" fmla="*/ 890 w 1005"/>
                <a:gd name="T93" fmla="*/ 176 h 1263"/>
                <a:gd name="T94" fmla="*/ 821 w 1005"/>
                <a:gd name="T95" fmla="*/ 111 h 1263"/>
                <a:gd name="T96" fmla="*/ 742 w 1005"/>
                <a:gd name="T97" fmla="*/ 58 h 1263"/>
                <a:gd name="T98" fmla="*/ 651 w 1005"/>
                <a:gd name="T99" fmla="*/ 22 h 1263"/>
                <a:gd name="T100" fmla="*/ 578 w 1005"/>
                <a:gd name="T101" fmla="*/ 6 h 1263"/>
                <a:gd name="T102" fmla="*/ 528 w 1005"/>
                <a:gd name="T103" fmla="*/ 0 h 1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005" h="1263">
                  <a:moveTo>
                    <a:pt x="504" y="0"/>
                  </a:moveTo>
                  <a:lnTo>
                    <a:pt x="504" y="0"/>
                  </a:lnTo>
                  <a:lnTo>
                    <a:pt x="477" y="0"/>
                  </a:lnTo>
                  <a:lnTo>
                    <a:pt x="451" y="2"/>
                  </a:lnTo>
                  <a:lnTo>
                    <a:pt x="427" y="6"/>
                  </a:lnTo>
                  <a:lnTo>
                    <a:pt x="402" y="10"/>
                  </a:lnTo>
                  <a:lnTo>
                    <a:pt x="354" y="22"/>
                  </a:lnTo>
                  <a:lnTo>
                    <a:pt x="307" y="38"/>
                  </a:lnTo>
                  <a:lnTo>
                    <a:pt x="265" y="58"/>
                  </a:lnTo>
                  <a:lnTo>
                    <a:pt x="222" y="83"/>
                  </a:lnTo>
                  <a:lnTo>
                    <a:pt x="184" y="111"/>
                  </a:lnTo>
                  <a:lnTo>
                    <a:pt x="147" y="141"/>
                  </a:lnTo>
                  <a:lnTo>
                    <a:pt x="115" y="176"/>
                  </a:lnTo>
                  <a:lnTo>
                    <a:pt x="87" y="212"/>
                  </a:lnTo>
                  <a:lnTo>
                    <a:pt x="60" y="253"/>
                  </a:lnTo>
                  <a:lnTo>
                    <a:pt x="40" y="295"/>
                  </a:lnTo>
                  <a:lnTo>
                    <a:pt x="30" y="317"/>
                  </a:lnTo>
                  <a:lnTo>
                    <a:pt x="22" y="340"/>
                  </a:lnTo>
                  <a:lnTo>
                    <a:pt x="16" y="364"/>
                  </a:lnTo>
                  <a:lnTo>
                    <a:pt x="10" y="386"/>
                  </a:lnTo>
                  <a:lnTo>
                    <a:pt x="6" y="410"/>
                  </a:lnTo>
                  <a:lnTo>
                    <a:pt x="2" y="435"/>
                  </a:lnTo>
                  <a:lnTo>
                    <a:pt x="0" y="459"/>
                  </a:lnTo>
                  <a:lnTo>
                    <a:pt x="0" y="485"/>
                  </a:lnTo>
                  <a:lnTo>
                    <a:pt x="0" y="485"/>
                  </a:lnTo>
                  <a:lnTo>
                    <a:pt x="2" y="532"/>
                  </a:lnTo>
                  <a:lnTo>
                    <a:pt x="8" y="576"/>
                  </a:lnTo>
                  <a:lnTo>
                    <a:pt x="20" y="621"/>
                  </a:lnTo>
                  <a:lnTo>
                    <a:pt x="34" y="663"/>
                  </a:lnTo>
                  <a:lnTo>
                    <a:pt x="34" y="663"/>
                  </a:lnTo>
                  <a:lnTo>
                    <a:pt x="48" y="692"/>
                  </a:lnTo>
                  <a:lnTo>
                    <a:pt x="62" y="720"/>
                  </a:lnTo>
                  <a:lnTo>
                    <a:pt x="62" y="720"/>
                  </a:lnTo>
                  <a:lnTo>
                    <a:pt x="192" y="987"/>
                  </a:lnTo>
                  <a:lnTo>
                    <a:pt x="192" y="987"/>
                  </a:lnTo>
                  <a:lnTo>
                    <a:pt x="204" y="1028"/>
                  </a:lnTo>
                  <a:lnTo>
                    <a:pt x="214" y="1062"/>
                  </a:lnTo>
                  <a:lnTo>
                    <a:pt x="216" y="1078"/>
                  </a:lnTo>
                  <a:lnTo>
                    <a:pt x="218" y="1091"/>
                  </a:lnTo>
                  <a:lnTo>
                    <a:pt x="218" y="1091"/>
                  </a:lnTo>
                  <a:lnTo>
                    <a:pt x="218" y="1115"/>
                  </a:lnTo>
                  <a:lnTo>
                    <a:pt x="220" y="1141"/>
                  </a:lnTo>
                  <a:lnTo>
                    <a:pt x="226" y="1167"/>
                  </a:lnTo>
                  <a:lnTo>
                    <a:pt x="228" y="1180"/>
                  </a:lnTo>
                  <a:lnTo>
                    <a:pt x="232" y="1190"/>
                  </a:lnTo>
                  <a:lnTo>
                    <a:pt x="232" y="1190"/>
                  </a:lnTo>
                  <a:lnTo>
                    <a:pt x="240" y="1204"/>
                  </a:lnTo>
                  <a:lnTo>
                    <a:pt x="255" y="1222"/>
                  </a:lnTo>
                  <a:lnTo>
                    <a:pt x="267" y="1232"/>
                  </a:lnTo>
                  <a:lnTo>
                    <a:pt x="279" y="1242"/>
                  </a:lnTo>
                  <a:lnTo>
                    <a:pt x="293" y="1252"/>
                  </a:lnTo>
                  <a:lnTo>
                    <a:pt x="309" y="1263"/>
                  </a:lnTo>
                  <a:lnTo>
                    <a:pt x="504" y="1263"/>
                  </a:lnTo>
                  <a:lnTo>
                    <a:pt x="696" y="1263"/>
                  </a:lnTo>
                  <a:lnTo>
                    <a:pt x="696" y="1263"/>
                  </a:lnTo>
                  <a:lnTo>
                    <a:pt x="712" y="1252"/>
                  </a:lnTo>
                  <a:lnTo>
                    <a:pt x="728" y="1242"/>
                  </a:lnTo>
                  <a:lnTo>
                    <a:pt x="740" y="1232"/>
                  </a:lnTo>
                  <a:lnTo>
                    <a:pt x="750" y="1222"/>
                  </a:lnTo>
                  <a:lnTo>
                    <a:pt x="765" y="1204"/>
                  </a:lnTo>
                  <a:lnTo>
                    <a:pt x="773" y="1190"/>
                  </a:lnTo>
                  <a:lnTo>
                    <a:pt x="773" y="1190"/>
                  </a:lnTo>
                  <a:lnTo>
                    <a:pt x="777" y="1180"/>
                  </a:lnTo>
                  <a:lnTo>
                    <a:pt x="781" y="1167"/>
                  </a:lnTo>
                  <a:lnTo>
                    <a:pt x="785" y="1141"/>
                  </a:lnTo>
                  <a:lnTo>
                    <a:pt x="787" y="1115"/>
                  </a:lnTo>
                  <a:lnTo>
                    <a:pt x="787" y="1091"/>
                  </a:lnTo>
                  <a:lnTo>
                    <a:pt x="787" y="1091"/>
                  </a:lnTo>
                  <a:lnTo>
                    <a:pt x="789" y="1078"/>
                  </a:lnTo>
                  <a:lnTo>
                    <a:pt x="791" y="1062"/>
                  </a:lnTo>
                  <a:lnTo>
                    <a:pt x="801" y="1028"/>
                  </a:lnTo>
                  <a:lnTo>
                    <a:pt x="813" y="987"/>
                  </a:lnTo>
                  <a:lnTo>
                    <a:pt x="813" y="987"/>
                  </a:lnTo>
                  <a:lnTo>
                    <a:pt x="943" y="720"/>
                  </a:lnTo>
                  <a:lnTo>
                    <a:pt x="943" y="720"/>
                  </a:lnTo>
                  <a:lnTo>
                    <a:pt x="959" y="692"/>
                  </a:lnTo>
                  <a:lnTo>
                    <a:pt x="971" y="663"/>
                  </a:lnTo>
                  <a:lnTo>
                    <a:pt x="971" y="663"/>
                  </a:lnTo>
                  <a:lnTo>
                    <a:pt x="985" y="621"/>
                  </a:lnTo>
                  <a:lnTo>
                    <a:pt x="997" y="576"/>
                  </a:lnTo>
                  <a:lnTo>
                    <a:pt x="1003" y="532"/>
                  </a:lnTo>
                  <a:lnTo>
                    <a:pt x="1005" y="485"/>
                  </a:lnTo>
                  <a:lnTo>
                    <a:pt x="1005" y="485"/>
                  </a:lnTo>
                  <a:lnTo>
                    <a:pt x="1005" y="459"/>
                  </a:lnTo>
                  <a:lnTo>
                    <a:pt x="1003" y="435"/>
                  </a:lnTo>
                  <a:lnTo>
                    <a:pt x="1001" y="410"/>
                  </a:lnTo>
                  <a:lnTo>
                    <a:pt x="995" y="386"/>
                  </a:lnTo>
                  <a:lnTo>
                    <a:pt x="991" y="364"/>
                  </a:lnTo>
                  <a:lnTo>
                    <a:pt x="983" y="340"/>
                  </a:lnTo>
                  <a:lnTo>
                    <a:pt x="975" y="317"/>
                  </a:lnTo>
                  <a:lnTo>
                    <a:pt x="967" y="295"/>
                  </a:lnTo>
                  <a:lnTo>
                    <a:pt x="945" y="253"/>
                  </a:lnTo>
                  <a:lnTo>
                    <a:pt x="920" y="212"/>
                  </a:lnTo>
                  <a:lnTo>
                    <a:pt x="890" y="176"/>
                  </a:lnTo>
                  <a:lnTo>
                    <a:pt x="858" y="141"/>
                  </a:lnTo>
                  <a:lnTo>
                    <a:pt x="821" y="111"/>
                  </a:lnTo>
                  <a:lnTo>
                    <a:pt x="783" y="83"/>
                  </a:lnTo>
                  <a:lnTo>
                    <a:pt x="742" y="58"/>
                  </a:lnTo>
                  <a:lnTo>
                    <a:pt x="698" y="38"/>
                  </a:lnTo>
                  <a:lnTo>
                    <a:pt x="651" y="22"/>
                  </a:lnTo>
                  <a:lnTo>
                    <a:pt x="603" y="10"/>
                  </a:lnTo>
                  <a:lnTo>
                    <a:pt x="578" y="6"/>
                  </a:lnTo>
                  <a:lnTo>
                    <a:pt x="554" y="2"/>
                  </a:lnTo>
                  <a:lnTo>
                    <a:pt x="528" y="0"/>
                  </a:lnTo>
                  <a:lnTo>
                    <a:pt x="50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249"/>
            <p:cNvSpPr>
              <a:spLocks noEditPoints="1"/>
            </p:cNvSpPr>
            <p:nvPr/>
          </p:nvSpPr>
          <p:spPr bwMode="auto">
            <a:xfrm>
              <a:off x="3782219" y="636588"/>
              <a:ext cx="1595438" cy="2005013"/>
            </a:xfrm>
            <a:custGeom>
              <a:avLst/>
              <a:gdLst>
                <a:gd name="T0" fmla="*/ 279 w 1005"/>
                <a:gd name="T1" fmla="*/ 1240 h 1263"/>
                <a:gd name="T2" fmla="*/ 234 w 1005"/>
                <a:gd name="T3" fmla="*/ 1188 h 1263"/>
                <a:gd name="T4" fmla="*/ 222 w 1005"/>
                <a:gd name="T5" fmla="*/ 1141 h 1263"/>
                <a:gd name="T6" fmla="*/ 218 w 1005"/>
                <a:gd name="T7" fmla="*/ 1076 h 1263"/>
                <a:gd name="T8" fmla="*/ 192 w 1005"/>
                <a:gd name="T9" fmla="*/ 985 h 1263"/>
                <a:gd name="T10" fmla="*/ 36 w 1005"/>
                <a:gd name="T11" fmla="*/ 663 h 1263"/>
                <a:gd name="T12" fmla="*/ 4 w 1005"/>
                <a:gd name="T13" fmla="*/ 532 h 1263"/>
                <a:gd name="T14" fmla="*/ 4 w 1005"/>
                <a:gd name="T15" fmla="*/ 435 h 1263"/>
                <a:gd name="T16" fmla="*/ 24 w 1005"/>
                <a:gd name="T17" fmla="*/ 340 h 1263"/>
                <a:gd name="T18" fmla="*/ 87 w 1005"/>
                <a:gd name="T19" fmla="*/ 214 h 1263"/>
                <a:gd name="T20" fmla="*/ 222 w 1005"/>
                <a:gd name="T21" fmla="*/ 83 h 1263"/>
                <a:gd name="T22" fmla="*/ 402 w 1005"/>
                <a:gd name="T23" fmla="*/ 10 h 1263"/>
                <a:gd name="T24" fmla="*/ 504 w 1005"/>
                <a:gd name="T25" fmla="*/ 0 h 1263"/>
                <a:gd name="T26" fmla="*/ 578 w 1005"/>
                <a:gd name="T27" fmla="*/ 6 h 1263"/>
                <a:gd name="T28" fmla="*/ 740 w 1005"/>
                <a:gd name="T29" fmla="*/ 58 h 1263"/>
                <a:gd name="T30" fmla="*/ 890 w 1005"/>
                <a:gd name="T31" fmla="*/ 176 h 1263"/>
                <a:gd name="T32" fmla="*/ 975 w 1005"/>
                <a:gd name="T33" fmla="*/ 317 h 1263"/>
                <a:gd name="T34" fmla="*/ 999 w 1005"/>
                <a:gd name="T35" fmla="*/ 410 h 1263"/>
                <a:gd name="T36" fmla="*/ 1005 w 1005"/>
                <a:gd name="T37" fmla="*/ 485 h 1263"/>
                <a:gd name="T38" fmla="*/ 969 w 1005"/>
                <a:gd name="T39" fmla="*/ 663 h 1263"/>
                <a:gd name="T40" fmla="*/ 943 w 1005"/>
                <a:gd name="T41" fmla="*/ 720 h 1263"/>
                <a:gd name="T42" fmla="*/ 791 w 1005"/>
                <a:gd name="T43" fmla="*/ 1060 h 1263"/>
                <a:gd name="T44" fmla="*/ 787 w 1005"/>
                <a:gd name="T45" fmla="*/ 1113 h 1263"/>
                <a:gd name="T46" fmla="*/ 773 w 1005"/>
                <a:gd name="T47" fmla="*/ 1188 h 1263"/>
                <a:gd name="T48" fmla="*/ 740 w 1005"/>
                <a:gd name="T49" fmla="*/ 1230 h 1263"/>
                <a:gd name="T50" fmla="*/ 504 w 1005"/>
                <a:gd name="T51" fmla="*/ 1261 h 1263"/>
                <a:gd name="T52" fmla="*/ 477 w 1005"/>
                <a:gd name="T53" fmla="*/ 0 h 1263"/>
                <a:gd name="T54" fmla="*/ 354 w 1005"/>
                <a:gd name="T55" fmla="*/ 22 h 1263"/>
                <a:gd name="T56" fmla="*/ 184 w 1005"/>
                <a:gd name="T57" fmla="*/ 111 h 1263"/>
                <a:gd name="T58" fmla="*/ 60 w 1005"/>
                <a:gd name="T59" fmla="*/ 253 h 1263"/>
                <a:gd name="T60" fmla="*/ 16 w 1005"/>
                <a:gd name="T61" fmla="*/ 364 h 1263"/>
                <a:gd name="T62" fmla="*/ 2 w 1005"/>
                <a:gd name="T63" fmla="*/ 459 h 1263"/>
                <a:gd name="T64" fmla="*/ 10 w 1005"/>
                <a:gd name="T65" fmla="*/ 576 h 1263"/>
                <a:gd name="T66" fmla="*/ 48 w 1005"/>
                <a:gd name="T67" fmla="*/ 692 h 1263"/>
                <a:gd name="T68" fmla="*/ 192 w 1005"/>
                <a:gd name="T69" fmla="*/ 985 h 1263"/>
                <a:gd name="T70" fmla="*/ 218 w 1005"/>
                <a:gd name="T71" fmla="*/ 1091 h 1263"/>
                <a:gd name="T72" fmla="*/ 226 w 1005"/>
                <a:gd name="T73" fmla="*/ 1167 h 1263"/>
                <a:gd name="T74" fmla="*/ 240 w 1005"/>
                <a:gd name="T75" fmla="*/ 1202 h 1263"/>
                <a:gd name="T76" fmla="*/ 293 w 1005"/>
                <a:gd name="T77" fmla="*/ 1252 h 1263"/>
                <a:gd name="T78" fmla="*/ 696 w 1005"/>
                <a:gd name="T79" fmla="*/ 1263 h 1263"/>
                <a:gd name="T80" fmla="*/ 750 w 1005"/>
                <a:gd name="T81" fmla="*/ 1220 h 1263"/>
                <a:gd name="T82" fmla="*/ 777 w 1005"/>
                <a:gd name="T83" fmla="*/ 1180 h 1263"/>
                <a:gd name="T84" fmla="*/ 787 w 1005"/>
                <a:gd name="T85" fmla="*/ 1091 h 1263"/>
                <a:gd name="T86" fmla="*/ 801 w 1005"/>
                <a:gd name="T87" fmla="*/ 1028 h 1263"/>
                <a:gd name="T88" fmla="*/ 943 w 1005"/>
                <a:gd name="T89" fmla="*/ 720 h 1263"/>
                <a:gd name="T90" fmla="*/ 985 w 1005"/>
                <a:gd name="T91" fmla="*/ 621 h 1263"/>
                <a:gd name="T92" fmla="*/ 1005 w 1005"/>
                <a:gd name="T93" fmla="*/ 485 h 1263"/>
                <a:gd name="T94" fmla="*/ 995 w 1005"/>
                <a:gd name="T95" fmla="*/ 386 h 1263"/>
                <a:gd name="T96" fmla="*/ 965 w 1005"/>
                <a:gd name="T97" fmla="*/ 295 h 1263"/>
                <a:gd name="T98" fmla="*/ 858 w 1005"/>
                <a:gd name="T99" fmla="*/ 141 h 1263"/>
                <a:gd name="T100" fmla="*/ 698 w 1005"/>
                <a:gd name="T101" fmla="*/ 38 h 1263"/>
                <a:gd name="T102" fmla="*/ 554 w 1005"/>
                <a:gd name="T103" fmla="*/ 2 h 1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005" h="1263">
                  <a:moveTo>
                    <a:pt x="311" y="1261"/>
                  </a:moveTo>
                  <a:lnTo>
                    <a:pt x="311" y="1261"/>
                  </a:lnTo>
                  <a:lnTo>
                    <a:pt x="293" y="1250"/>
                  </a:lnTo>
                  <a:lnTo>
                    <a:pt x="279" y="1240"/>
                  </a:lnTo>
                  <a:lnTo>
                    <a:pt x="267" y="1230"/>
                  </a:lnTo>
                  <a:lnTo>
                    <a:pt x="257" y="1220"/>
                  </a:lnTo>
                  <a:lnTo>
                    <a:pt x="243" y="1202"/>
                  </a:lnTo>
                  <a:lnTo>
                    <a:pt x="234" y="1188"/>
                  </a:lnTo>
                  <a:lnTo>
                    <a:pt x="234" y="1188"/>
                  </a:lnTo>
                  <a:lnTo>
                    <a:pt x="230" y="1178"/>
                  </a:lnTo>
                  <a:lnTo>
                    <a:pt x="226" y="1167"/>
                  </a:lnTo>
                  <a:lnTo>
                    <a:pt x="222" y="1141"/>
                  </a:lnTo>
                  <a:lnTo>
                    <a:pt x="220" y="1113"/>
                  </a:lnTo>
                  <a:lnTo>
                    <a:pt x="218" y="1088"/>
                  </a:lnTo>
                  <a:lnTo>
                    <a:pt x="218" y="1088"/>
                  </a:lnTo>
                  <a:lnTo>
                    <a:pt x="218" y="1076"/>
                  </a:lnTo>
                  <a:lnTo>
                    <a:pt x="214" y="1060"/>
                  </a:lnTo>
                  <a:lnTo>
                    <a:pt x="206" y="1026"/>
                  </a:lnTo>
                  <a:lnTo>
                    <a:pt x="192" y="985"/>
                  </a:lnTo>
                  <a:lnTo>
                    <a:pt x="192" y="985"/>
                  </a:lnTo>
                  <a:lnTo>
                    <a:pt x="62" y="720"/>
                  </a:lnTo>
                  <a:lnTo>
                    <a:pt x="62" y="720"/>
                  </a:lnTo>
                  <a:lnTo>
                    <a:pt x="48" y="692"/>
                  </a:lnTo>
                  <a:lnTo>
                    <a:pt x="36" y="663"/>
                  </a:lnTo>
                  <a:lnTo>
                    <a:pt x="36" y="663"/>
                  </a:lnTo>
                  <a:lnTo>
                    <a:pt x="22" y="621"/>
                  </a:lnTo>
                  <a:lnTo>
                    <a:pt x="10" y="576"/>
                  </a:lnTo>
                  <a:lnTo>
                    <a:pt x="4" y="532"/>
                  </a:lnTo>
                  <a:lnTo>
                    <a:pt x="2" y="485"/>
                  </a:lnTo>
                  <a:lnTo>
                    <a:pt x="2" y="485"/>
                  </a:lnTo>
                  <a:lnTo>
                    <a:pt x="2" y="459"/>
                  </a:lnTo>
                  <a:lnTo>
                    <a:pt x="4" y="435"/>
                  </a:lnTo>
                  <a:lnTo>
                    <a:pt x="6" y="410"/>
                  </a:lnTo>
                  <a:lnTo>
                    <a:pt x="12" y="386"/>
                  </a:lnTo>
                  <a:lnTo>
                    <a:pt x="16" y="364"/>
                  </a:lnTo>
                  <a:lnTo>
                    <a:pt x="24" y="340"/>
                  </a:lnTo>
                  <a:lnTo>
                    <a:pt x="32" y="317"/>
                  </a:lnTo>
                  <a:lnTo>
                    <a:pt x="40" y="295"/>
                  </a:lnTo>
                  <a:lnTo>
                    <a:pt x="62" y="255"/>
                  </a:lnTo>
                  <a:lnTo>
                    <a:pt x="87" y="214"/>
                  </a:lnTo>
                  <a:lnTo>
                    <a:pt x="117" y="176"/>
                  </a:lnTo>
                  <a:lnTo>
                    <a:pt x="149" y="141"/>
                  </a:lnTo>
                  <a:lnTo>
                    <a:pt x="184" y="111"/>
                  </a:lnTo>
                  <a:lnTo>
                    <a:pt x="222" y="83"/>
                  </a:lnTo>
                  <a:lnTo>
                    <a:pt x="265" y="58"/>
                  </a:lnTo>
                  <a:lnTo>
                    <a:pt x="309" y="38"/>
                  </a:lnTo>
                  <a:lnTo>
                    <a:pt x="354" y="22"/>
                  </a:lnTo>
                  <a:lnTo>
                    <a:pt x="402" y="10"/>
                  </a:lnTo>
                  <a:lnTo>
                    <a:pt x="427" y="6"/>
                  </a:lnTo>
                  <a:lnTo>
                    <a:pt x="453" y="4"/>
                  </a:lnTo>
                  <a:lnTo>
                    <a:pt x="477" y="2"/>
                  </a:lnTo>
                  <a:lnTo>
                    <a:pt x="504" y="0"/>
                  </a:lnTo>
                  <a:lnTo>
                    <a:pt x="504" y="0"/>
                  </a:lnTo>
                  <a:lnTo>
                    <a:pt x="528" y="2"/>
                  </a:lnTo>
                  <a:lnTo>
                    <a:pt x="554" y="4"/>
                  </a:lnTo>
                  <a:lnTo>
                    <a:pt x="578" y="6"/>
                  </a:lnTo>
                  <a:lnTo>
                    <a:pt x="603" y="10"/>
                  </a:lnTo>
                  <a:lnTo>
                    <a:pt x="651" y="22"/>
                  </a:lnTo>
                  <a:lnTo>
                    <a:pt x="698" y="38"/>
                  </a:lnTo>
                  <a:lnTo>
                    <a:pt x="740" y="58"/>
                  </a:lnTo>
                  <a:lnTo>
                    <a:pt x="783" y="83"/>
                  </a:lnTo>
                  <a:lnTo>
                    <a:pt x="821" y="111"/>
                  </a:lnTo>
                  <a:lnTo>
                    <a:pt x="858" y="141"/>
                  </a:lnTo>
                  <a:lnTo>
                    <a:pt x="890" y="176"/>
                  </a:lnTo>
                  <a:lnTo>
                    <a:pt x="918" y="214"/>
                  </a:lnTo>
                  <a:lnTo>
                    <a:pt x="945" y="255"/>
                  </a:lnTo>
                  <a:lnTo>
                    <a:pt x="965" y="295"/>
                  </a:lnTo>
                  <a:lnTo>
                    <a:pt x="975" y="317"/>
                  </a:lnTo>
                  <a:lnTo>
                    <a:pt x="983" y="340"/>
                  </a:lnTo>
                  <a:lnTo>
                    <a:pt x="989" y="364"/>
                  </a:lnTo>
                  <a:lnTo>
                    <a:pt x="995" y="386"/>
                  </a:lnTo>
                  <a:lnTo>
                    <a:pt x="999" y="410"/>
                  </a:lnTo>
                  <a:lnTo>
                    <a:pt x="1003" y="435"/>
                  </a:lnTo>
                  <a:lnTo>
                    <a:pt x="1005" y="459"/>
                  </a:lnTo>
                  <a:lnTo>
                    <a:pt x="1005" y="485"/>
                  </a:lnTo>
                  <a:lnTo>
                    <a:pt x="1005" y="485"/>
                  </a:lnTo>
                  <a:lnTo>
                    <a:pt x="1003" y="532"/>
                  </a:lnTo>
                  <a:lnTo>
                    <a:pt x="995" y="576"/>
                  </a:lnTo>
                  <a:lnTo>
                    <a:pt x="985" y="621"/>
                  </a:lnTo>
                  <a:lnTo>
                    <a:pt x="969" y="663"/>
                  </a:lnTo>
                  <a:lnTo>
                    <a:pt x="969" y="663"/>
                  </a:lnTo>
                  <a:lnTo>
                    <a:pt x="957" y="692"/>
                  </a:lnTo>
                  <a:lnTo>
                    <a:pt x="943" y="720"/>
                  </a:lnTo>
                  <a:lnTo>
                    <a:pt x="943" y="720"/>
                  </a:lnTo>
                  <a:lnTo>
                    <a:pt x="813" y="985"/>
                  </a:lnTo>
                  <a:lnTo>
                    <a:pt x="813" y="985"/>
                  </a:lnTo>
                  <a:lnTo>
                    <a:pt x="801" y="1026"/>
                  </a:lnTo>
                  <a:lnTo>
                    <a:pt x="791" y="1060"/>
                  </a:lnTo>
                  <a:lnTo>
                    <a:pt x="789" y="1076"/>
                  </a:lnTo>
                  <a:lnTo>
                    <a:pt x="787" y="1088"/>
                  </a:lnTo>
                  <a:lnTo>
                    <a:pt x="787" y="1088"/>
                  </a:lnTo>
                  <a:lnTo>
                    <a:pt x="787" y="1113"/>
                  </a:lnTo>
                  <a:lnTo>
                    <a:pt x="785" y="1141"/>
                  </a:lnTo>
                  <a:lnTo>
                    <a:pt x="781" y="1167"/>
                  </a:lnTo>
                  <a:lnTo>
                    <a:pt x="777" y="1178"/>
                  </a:lnTo>
                  <a:lnTo>
                    <a:pt x="773" y="1188"/>
                  </a:lnTo>
                  <a:lnTo>
                    <a:pt x="773" y="1188"/>
                  </a:lnTo>
                  <a:lnTo>
                    <a:pt x="765" y="1202"/>
                  </a:lnTo>
                  <a:lnTo>
                    <a:pt x="750" y="1220"/>
                  </a:lnTo>
                  <a:lnTo>
                    <a:pt x="740" y="1230"/>
                  </a:lnTo>
                  <a:lnTo>
                    <a:pt x="726" y="1240"/>
                  </a:lnTo>
                  <a:lnTo>
                    <a:pt x="712" y="1250"/>
                  </a:lnTo>
                  <a:lnTo>
                    <a:pt x="696" y="1261"/>
                  </a:lnTo>
                  <a:lnTo>
                    <a:pt x="504" y="1261"/>
                  </a:lnTo>
                  <a:lnTo>
                    <a:pt x="311" y="1261"/>
                  </a:lnTo>
                  <a:close/>
                  <a:moveTo>
                    <a:pt x="504" y="0"/>
                  </a:moveTo>
                  <a:lnTo>
                    <a:pt x="504" y="0"/>
                  </a:lnTo>
                  <a:lnTo>
                    <a:pt x="477" y="0"/>
                  </a:lnTo>
                  <a:lnTo>
                    <a:pt x="451" y="2"/>
                  </a:lnTo>
                  <a:lnTo>
                    <a:pt x="427" y="6"/>
                  </a:lnTo>
                  <a:lnTo>
                    <a:pt x="402" y="10"/>
                  </a:lnTo>
                  <a:lnTo>
                    <a:pt x="354" y="22"/>
                  </a:lnTo>
                  <a:lnTo>
                    <a:pt x="307" y="38"/>
                  </a:lnTo>
                  <a:lnTo>
                    <a:pt x="265" y="58"/>
                  </a:lnTo>
                  <a:lnTo>
                    <a:pt x="222" y="83"/>
                  </a:lnTo>
                  <a:lnTo>
                    <a:pt x="184" y="111"/>
                  </a:lnTo>
                  <a:lnTo>
                    <a:pt x="147" y="141"/>
                  </a:lnTo>
                  <a:lnTo>
                    <a:pt x="115" y="176"/>
                  </a:lnTo>
                  <a:lnTo>
                    <a:pt x="87" y="214"/>
                  </a:lnTo>
                  <a:lnTo>
                    <a:pt x="60" y="253"/>
                  </a:lnTo>
                  <a:lnTo>
                    <a:pt x="40" y="295"/>
                  </a:lnTo>
                  <a:lnTo>
                    <a:pt x="30" y="317"/>
                  </a:lnTo>
                  <a:lnTo>
                    <a:pt x="22" y="340"/>
                  </a:lnTo>
                  <a:lnTo>
                    <a:pt x="16" y="364"/>
                  </a:lnTo>
                  <a:lnTo>
                    <a:pt x="10" y="386"/>
                  </a:lnTo>
                  <a:lnTo>
                    <a:pt x="6" y="410"/>
                  </a:lnTo>
                  <a:lnTo>
                    <a:pt x="2" y="435"/>
                  </a:lnTo>
                  <a:lnTo>
                    <a:pt x="2" y="459"/>
                  </a:lnTo>
                  <a:lnTo>
                    <a:pt x="0" y="485"/>
                  </a:lnTo>
                  <a:lnTo>
                    <a:pt x="0" y="485"/>
                  </a:lnTo>
                  <a:lnTo>
                    <a:pt x="2" y="532"/>
                  </a:lnTo>
                  <a:lnTo>
                    <a:pt x="10" y="576"/>
                  </a:lnTo>
                  <a:lnTo>
                    <a:pt x="20" y="621"/>
                  </a:lnTo>
                  <a:lnTo>
                    <a:pt x="36" y="663"/>
                  </a:lnTo>
                  <a:lnTo>
                    <a:pt x="36" y="663"/>
                  </a:lnTo>
                  <a:lnTo>
                    <a:pt x="48" y="692"/>
                  </a:lnTo>
                  <a:lnTo>
                    <a:pt x="62" y="720"/>
                  </a:lnTo>
                  <a:lnTo>
                    <a:pt x="62" y="720"/>
                  </a:lnTo>
                  <a:lnTo>
                    <a:pt x="192" y="985"/>
                  </a:lnTo>
                  <a:lnTo>
                    <a:pt x="192" y="985"/>
                  </a:lnTo>
                  <a:lnTo>
                    <a:pt x="206" y="1028"/>
                  </a:lnTo>
                  <a:lnTo>
                    <a:pt x="214" y="1062"/>
                  </a:lnTo>
                  <a:lnTo>
                    <a:pt x="218" y="1076"/>
                  </a:lnTo>
                  <a:lnTo>
                    <a:pt x="218" y="1091"/>
                  </a:lnTo>
                  <a:lnTo>
                    <a:pt x="218" y="1091"/>
                  </a:lnTo>
                  <a:lnTo>
                    <a:pt x="218" y="1115"/>
                  </a:lnTo>
                  <a:lnTo>
                    <a:pt x="222" y="1141"/>
                  </a:lnTo>
                  <a:lnTo>
                    <a:pt x="226" y="1167"/>
                  </a:lnTo>
                  <a:lnTo>
                    <a:pt x="228" y="1180"/>
                  </a:lnTo>
                  <a:lnTo>
                    <a:pt x="232" y="1190"/>
                  </a:lnTo>
                  <a:lnTo>
                    <a:pt x="232" y="1190"/>
                  </a:lnTo>
                  <a:lnTo>
                    <a:pt x="240" y="1202"/>
                  </a:lnTo>
                  <a:lnTo>
                    <a:pt x="257" y="1220"/>
                  </a:lnTo>
                  <a:lnTo>
                    <a:pt x="267" y="1232"/>
                  </a:lnTo>
                  <a:lnTo>
                    <a:pt x="279" y="1242"/>
                  </a:lnTo>
                  <a:lnTo>
                    <a:pt x="293" y="1252"/>
                  </a:lnTo>
                  <a:lnTo>
                    <a:pt x="311" y="1263"/>
                  </a:lnTo>
                  <a:lnTo>
                    <a:pt x="504" y="1263"/>
                  </a:lnTo>
                  <a:lnTo>
                    <a:pt x="696" y="1263"/>
                  </a:lnTo>
                  <a:lnTo>
                    <a:pt x="696" y="1263"/>
                  </a:lnTo>
                  <a:lnTo>
                    <a:pt x="712" y="1252"/>
                  </a:lnTo>
                  <a:lnTo>
                    <a:pt x="726" y="1242"/>
                  </a:lnTo>
                  <a:lnTo>
                    <a:pt x="740" y="1232"/>
                  </a:lnTo>
                  <a:lnTo>
                    <a:pt x="750" y="1220"/>
                  </a:lnTo>
                  <a:lnTo>
                    <a:pt x="765" y="1202"/>
                  </a:lnTo>
                  <a:lnTo>
                    <a:pt x="773" y="1190"/>
                  </a:lnTo>
                  <a:lnTo>
                    <a:pt x="773" y="1190"/>
                  </a:lnTo>
                  <a:lnTo>
                    <a:pt x="777" y="1180"/>
                  </a:lnTo>
                  <a:lnTo>
                    <a:pt x="781" y="1167"/>
                  </a:lnTo>
                  <a:lnTo>
                    <a:pt x="785" y="1141"/>
                  </a:lnTo>
                  <a:lnTo>
                    <a:pt x="787" y="1115"/>
                  </a:lnTo>
                  <a:lnTo>
                    <a:pt x="787" y="1091"/>
                  </a:lnTo>
                  <a:lnTo>
                    <a:pt x="787" y="1091"/>
                  </a:lnTo>
                  <a:lnTo>
                    <a:pt x="789" y="1076"/>
                  </a:lnTo>
                  <a:lnTo>
                    <a:pt x="791" y="1062"/>
                  </a:lnTo>
                  <a:lnTo>
                    <a:pt x="801" y="1028"/>
                  </a:lnTo>
                  <a:lnTo>
                    <a:pt x="813" y="985"/>
                  </a:lnTo>
                  <a:lnTo>
                    <a:pt x="813" y="985"/>
                  </a:lnTo>
                  <a:lnTo>
                    <a:pt x="943" y="720"/>
                  </a:lnTo>
                  <a:lnTo>
                    <a:pt x="943" y="720"/>
                  </a:lnTo>
                  <a:lnTo>
                    <a:pt x="957" y="692"/>
                  </a:lnTo>
                  <a:lnTo>
                    <a:pt x="971" y="663"/>
                  </a:lnTo>
                  <a:lnTo>
                    <a:pt x="971" y="663"/>
                  </a:lnTo>
                  <a:lnTo>
                    <a:pt x="985" y="621"/>
                  </a:lnTo>
                  <a:lnTo>
                    <a:pt x="997" y="576"/>
                  </a:lnTo>
                  <a:lnTo>
                    <a:pt x="1003" y="532"/>
                  </a:lnTo>
                  <a:lnTo>
                    <a:pt x="1005" y="485"/>
                  </a:lnTo>
                  <a:lnTo>
                    <a:pt x="1005" y="485"/>
                  </a:lnTo>
                  <a:lnTo>
                    <a:pt x="1005" y="459"/>
                  </a:lnTo>
                  <a:lnTo>
                    <a:pt x="1003" y="435"/>
                  </a:lnTo>
                  <a:lnTo>
                    <a:pt x="999" y="410"/>
                  </a:lnTo>
                  <a:lnTo>
                    <a:pt x="995" y="386"/>
                  </a:lnTo>
                  <a:lnTo>
                    <a:pt x="989" y="364"/>
                  </a:lnTo>
                  <a:lnTo>
                    <a:pt x="983" y="340"/>
                  </a:lnTo>
                  <a:lnTo>
                    <a:pt x="975" y="317"/>
                  </a:lnTo>
                  <a:lnTo>
                    <a:pt x="965" y="295"/>
                  </a:lnTo>
                  <a:lnTo>
                    <a:pt x="945" y="253"/>
                  </a:lnTo>
                  <a:lnTo>
                    <a:pt x="918" y="214"/>
                  </a:lnTo>
                  <a:lnTo>
                    <a:pt x="890" y="176"/>
                  </a:lnTo>
                  <a:lnTo>
                    <a:pt x="858" y="141"/>
                  </a:lnTo>
                  <a:lnTo>
                    <a:pt x="821" y="111"/>
                  </a:lnTo>
                  <a:lnTo>
                    <a:pt x="783" y="83"/>
                  </a:lnTo>
                  <a:lnTo>
                    <a:pt x="742" y="58"/>
                  </a:lnTo>
                  <a:lnTo>
                    <a:pt x="698" y="38"/>
                  </a:lnTo>
                  <a:lnTo>
                    <a:pt x="651" y="22"/>
                  </a:lnTo>
                  <a:lnTo>
                    <a:pt x="603" y="10"/>
                  </a:lnTo>
                  <a:lnTo>
                    <a:pt x="578" y="6"/>
                  </a:lnTo>
                  <a:lnTo>
                    <a:pt x="554" y="2"/>
                  </a:lnTo>
                  <a:lnTo>
                    <a:pt x="528" y="0"/>
                  </a:lnTo>
                  <a:lnTo>
                    <a:pt x="504" y="0"/>
                  </a:lnTo>
                  <a:close/>
                </a:path>
              </a:pathLst>
            </a:custGeom>
            <a:solidFill>
              <a:srgbClr val="ECEC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250"/>
            <p:cNvSpPr>
              <a:spLocks/>
            </p:cNvSpPr>
            <p:nvPr/>
          </p:nvSpPr>
          <p:spPr bwMode="auto">
            <a:xfrm>
              <a:off x="3785394" y="636588"/>
              <a:ext cx="1592263" cy="2001838"/>
            </a:xfrm>
            <a:custGeom>
              <a:avLst/>
              <a:gdLst>
                <a:gd name="T0" fmla="*/ 309 w 1003"/>
                <a:gd name="T1" fmla="*/ 1261 h 1261"/>
                <a:gd name="T2" fmla="*/ 277 w 1003"/>
                <a:gd name="T3" fmla="*/ 1240 h 1261"/>
                <a:gd name="T4" fmla="*/ 255 w 1003"/>
                <a:gd name="T5" fmla="*/ 1220 h 1261"/>
                <a:gd name="T6" fmla="*/ 232 w 1003"/>
                <a:gd name="T7" fmla="*/ 1188 h 1261"/>
                <a:gd name="T8" fmla="*/ 228 w 1003"/>
                <a:gd name="T9" fmla="*/ 1178 h 1261"/>
                <a:gd name="T10" fmla="*/ 220 w 1003"/>
                <a:gd name="T11" fmla="*/ 1141 h 1261"/>
                <a:gd name="T12" fmla="*/ 216 w 1003"/>
                <a:gd name="T13" fmla="*/ 1088 h 1261"/>
                <a:gd name="T14" fmla="*/ 216 w 1003"/>
                <a:gd name="T15" fmla="*/ 1076 h 1261"/>
                <a:gd name="T16" fmla="*/ 204 w 1003"/>
                <a:gd name="T17" fmla="*/ 1026 h 1261"/>
                <a:gd name="T18" fmla="*/ 190 w 1003"/>
                <a:gd name="T19" fmla="*/ 985 h 1261"/>
                <a:gd name="T20" fmla="*/ 60 w 1003"/>
                <a:gd name="T21" fmla="*/ 720 h 1261"/>
                <a:gd name="T22" fmla="*/ 34 w 1003"/>
                <a:gd name="T23" fmla="*/ 663 h 1261"/>
                <a:gd name="T24" fmla="*/ 20 w 1003"/>
                <a:gd name="T25" fmla="*/ 621 h 1261"/>
                <a:gd name="T26" fmla="*/ 2 w 1003"/>
                <a:gd name="T27" fmla="*/ 532 h 1261"/>
                <a:gd name="T28" fmla="*/ 0 w 1003"/>
                <a:gd name="T29" fmla="*/ 485 h 1261"/>
                <a:gd name="T30" fmla="*/ 2 w 1003"/>
                <a:gd name="T31" fmla="*/ 435 h 1261"/>
                <a:gd name="T32" fmla="*/ 10 w 1003"/>
                <a:gd name="T33" fmla="*/ 386 h 1261"/>
                <a:gd name="T34" fmla="*/ 22 w 1003"/>
                <a:gd name="T35" fmla="*/ 340 h 1261"/>
                <a:gd name="T36" fmla="*/ 38 w 1003"/>
                <a:gd name="T37" fmla="*/ 295 h 1261"/>
                <a:gd name="T38" fmla="*/ 85 w 1003"/>
                <a:gd name="T39" fmla="*/ 214 h 1261"/>
                <a:gd name="T40" fmla="*/ 147 w 1003"/>
                <a:gd name="T41" fmla="*/ 141 h 1261"/>
                <a:gd name="T42" fmla="*/ 220 w 1003"/>
                <a:gd name="T43" fmla="*/ 83 h 1261"/>
                <a:gd name="T44" fmla="*/ 307 w 1003"/>
                <a:gd name="T45" fmla="*/ 38 h 1261"/>
                <a:gd name="T46" fmla="*/ 400 w 1003"/>
                <a:gd name="T47" fmla="*/ 10 h 1261"/>
                <a:gd name="T48" fmla="*/ 451 w 1003"/>
                <a:gd name="T49" fmla="*/ 4 h 1261"/>
                <a:gd name="T50" fmla="*/ 502 w 1003"/>
                <a:gd name="T51" fmla="*/ 0 h 1261"/>
                <a:gd name="T52" fmla="*/ 526 w 1003"/>
                <a:gd name="T53" fmla="*/ 2 h 1261"/>
                <a:gd name="T54" fmla="*/ 576 w 1003"/>
                <a:gd name="T55" fmla="*/ 6 h 1261"/>
                <a:gd name="T56" fmla="*/ 649 w 1003"/>
                <a:gd name="T57" fmla="*/ 22 h 1261"/>
                <a:gd name="T58" fmla="*/ 738 w 1003"/>
                <a:gd name="T59" fmla="*/ 58 h 1261"/>
                <a:gd name="T60" fmla="*/ 819 w 1003"/>
                <a:gd name="T61" fmla="*/ 111 h 1261"/>
                <a:gd name="T62" fmla="*/ 888 w 1003"/>
                <a:gd name="T63" fmla="*/ 176 h 1261"/>
                <a:gd name="T64" fmla="*/ 943 w 1003"/>
                <a:gd name="T65" fmla="*/ 255 h 1261"/>
                <a:gd name="T66" fmla="*/ 973 w 1003"/>
                <a:gd name="T67" fmla="*/ 317 h 1261"/>
                <a:gd name="T68" fmla="*/ 987 w 1003"/>
                <a:gd name="T69" fmla="*/ 364 h 1261"/>
                <a:gd name="T70" fmla="*/ 997 w 1003"/>
                <a:gd name="T71" fmla="*/ 410 h 1261"/>
                <a:gd name="T72" fmla="*/ 1003 w 1003"/>
                <a:gd name="T73" fmla="*/ 459 h 1261"/>
                <a:gd name="T74" fmla="*/ 1003 w 1003"/>
                <a:gd name="T75" fmla="*/ 485 h 1261"/>
                <a:gd name="T76" fmla="*/ 993 w 1003"/>
                <a:gd name="T77" fmla="*/ 576 h 1261"/>
                <a:gd name="T78" fmla="*/ 967 w 1003"/>
                <a:gd name="T79" fmla="*/ 663 h 1261"/>
                <a:gd name="T80" fmla="*/ 955 w 1003"/>
                <a:gd name="T81" fmla="*/ 692 h 1261"/>
                <a:gd name="T82" fmla="*/ 941 w 1003"/>
                <a:gd name="T83" fmla="*/ 720 h 1261"/>
                <a:gd name="T84" fmla="*/ 811 w 1003"/>
                <a:gd name="T85" fmla="*/ 985 h 1261"/>
                <a:gd name="T86" fmla="*/ 789 w 1003"/>
                <a:gd name="T87" fmla="*/ 1060 h 1261"/>
                <a:gd name="T88" fmla="*/ 785 w 1003"/>
                <a:gd name="T89" fmla="*/ 1088 h 1261"/>
                <a:gd name="T90" fmla="*/ 785 w 1003"/>
                <a:gd name="T91" fmla="*/ 1113 h 1261"/>
                <a:gd name="T92" fmla="*/ 779 w 1003"/>
                <a:gd name="T93" fmla="*/ 1167 h 1261"/>
                <a:gd name="T94" fmla="*/ 771 w 1003"/>
                <a:gd name="T95" fmla="*/ 1188 h 1261"/>
                <a:gd name="T96" fmla="*/ 763 w 1003"/>
                <a:gd name="T97" fmla="*/ 1202 h 1261"/>
                <a:gd name="T98" fmla="*/ 738 w 1003"/>
                <a:gd name="T99" fmla="*/ 1230 h 1261"/>
                <a:gd name="T100" fmla="*/ 710 w 1003"/>
                <a:gd name="T101" fmla="*/ 1250 h 1261"/>
                <a:gd name="T102" fmla="*/ 502 w 1003"/>
                <a:gd name="T103" fmla="*/ 1261 h 12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003" h="1261">
                  <a:moveTo>
                    <a:pt x="309" y="1261"/>
                  </a:moveTo>
                  <a:lnTo>
                    <a:pt x="309" y="1261"/>
                  </a:lnTo>
                  <a:lnTo>
                    <a:pt x="291" y="1250"/>
                  </a:lnTo>
                  <a:lnTo>
                    <a:pt x="277" y="1240"/>
                  </a:lnTo>
                  <a:lnTo>
                    <a:pt x="265" y="1230"/>
                  </a:lnTo>
                  <a:lnTo>
                    <a:pt x="255" y="1220"/>
                  </a:lnTo>
                  <a:lnTo>
                    <a:pt x="241" y="1202"/>
                  </a:lnTo>
                  <a:lnTo>
                    <a:pt x="232" y="1188"/>
                  </a:lnTo>
                  <a:lnTo>
                    <a:pt x="232" y="1188"/>
                  </a:lnTo>
                  <a:lnTo>
                    <a:pt x="228" y="1178"/>
                  </a:lnTo>
                  <a:lnTo>
                    <a:pt x="224" y="1167"/>
                  </a:lnTo>
                  <a:lnTo>
                    <a:pt x="220" y="1141"/>
                  </a:lnTo>
                  <a:lnTo>
                    <a:pt x="218" y="1113"/>
                  </a:lnTo>
                  <a:lnTo>
                    <a:pt x="216" y="1088"/>
                  </a:lnTo>
                  <a:lnTo>
                    <a:pt x="216" y="1088"/>
                  </a:lnTo>
                  <a:lnTo>
                    <a:pt x="216" y="1076"/>
                  </a:lnTo>
                  <a:lnTo>
                    <a:pt x="212" y="1060"/>
                  </a:lnTo>
                  <a:lnTo>
                    <a:pt x="204" y="1026"/>
                  </a:lnTo>
                  <a:lnTo>
                    <a:pt x="190" y="985"/>
                  </a:lnTo>
                  <a:lnTo>
                    <a:pt x="190" y="985"/>
                  </a:lnTo>
                  <a:lnTo>
                    <a:pt x="60" y="720"/>
                  </a:lnTo>
                  <a:lnTo>
                    <a:pt x="60" y="720"/>
                  </a:lnTo>
                  <a:lnTo>
                    <a:pt x="46" y="692"/>
                  </a:lnTo>
                  <a:lnTo>
                    <a:pt x="34" y="663"/>
                  </a:lnTo>
                  <a:lnTo>
                    <a:pt x="34" y="663"/>
                  </a:lnTo>
                  <a:lnTo>
                    <a:pt x="20" y="621"/>
                  </a:lnTo>
                  <a:lnTo>
                    <a:pt x="8" y="576"/>
                  </a:lnTo>
                  <a:lnTo>
                    <a:pt x="2" y="532"/>
                  </a:lnTo>
                  <a:lnTo>
                    <a:pt x="0" y="485"/>
                  </a:lnTo>
                  <a:lnTo>
                    <a:pt x="0" y="485"/>
                  </a:lnTo>
                  <a:lnTo>
                    <a:pt x="0" y="459"/>
                  </a:lnTo>
                  <a:lnTo>
                    <a:pt x="2" y="435"/>
                  </a:lnTo>
                  <a:lnTo>
                    <a:pt x="4" y="410"/>
                  </a:lnTo>
                  <a:lnTo>
                    <a:pt x="10" y="386"/>
                  </a:lnTo>
                  <a:lnTo>
                    <a:pt x="14" y="364"/>
                  </a:lnTo>
                  <a:lnTo>
                    <a:pt x="22" y="340"/>
                  </a:lnTo>
                  <a:lnTo>
                    <a:pt x="30" y="317"/>
                  </a:lnTo>
                  <a:lnTo>
                    <a:pt x="38" y="295"/>
                  </a:lnTo>
                  <a:lnTo>
                    <a:pt x="60" y="255"/>
                  </a:lnTo>
                  <a:lnTo>
                    <a:pt x="85" y="214"/>
                  </a:lnTo>
                  <a:lnTo>
                    <a:pt x="115" y="176"/>
                  </a:lnTo>
                  <a:lnTo>
                    <a:pt x="147" y="141"/>
                  </a:lnTo>
                  <a:lnTo>
                    <a:pt x="182" y="111"/>
                  </a:lnTo>
                  <a:lnTo>
                    <a:pt x="220" y="83"/>
                  </a:lnTo>
                  <a:lnTo>
                    <a:pt x="263" y="58"/>
                  </a:lnTo>
                  <a:lnTo>
                    <a:pt x="307" y="38"/>
                  </a:lnTo>
                  <a:lnTo>
                    <a:pt x="352" y="22"/>
                  </a:lnTo>
                  <a:lnTo>
                    <a:pt x="400" y="10"/>
                  </a:lnTo>
                  <a:lnTo>
                    <a:pt x="425" y="6"/>
                  </a:lnTo>
                  <a:lnTo>
                    <a:pt x="451" y="4"/>
                  </a:lnTo>
                  <a:lnTo>
                    <a:pt x="475" y="2"/>
                  </a:lnTo>
                  <a:lnTo>
                    <a:pt x="502" y="0"/>
                  </a:lnTo>
                  <a:lnTo>
                    <a:pt x="502" y="0"/>
                  </a:lnTo>
                  <a:lnTo>
                    <a:pt x="526" y="2"/>
                  </a:lnTo>
                  <a:lnTo>
                    <a:pt x="552" y="4"/>
                  </a:lnTo>
                  <a:lnTo>
                    <a:pt x="576" y="6"/>
                  </a:lnTo>
                  <a:lnTo>
                    <a:pt x="601" y="10"/>
                  </a:lnTo>
                  <a:lnTo>
                    <a:pt x="649" y="22"/>
                  </a:lnTo>
                  <a:lnTo>
                    <a:pt x="696" y="38"/>
                  </a:lnTo>
                  <a:lnTo>
                    <a:pt x="738" y="58"/>
                  </a:lnTo>
                  <a:lnTo>
                    <a:pt x="781" y="83"/>
                  </a:lnTo>
                  <a:lnTo>
                    <a:pt x="819" y="111"/>
                  </a:lnTo>
                  <a:lnTo>
                    <a:pt x="856" y="141"/>
                  </a:lnTo>
                  <a:lnTo>
                    <a:pt x="888" y="176"/>
                  </a:lnTo>
                  <a:lnTo>
                    <a:pt x="916" y="214"/>
                  </a:lnTo>
                  <a:lnTo>
                    <a:pt x="943" y="255"/>
                  </a:lnTo>
                  <a:lnTo>
                    <a:pt x="963" y="295"/>
                  </a:lnTo>
                  <a:lnTo>
                    <a:pt x="973" y="317"/>
                  </a:lnTo>
                  <a:lnTo>
                    <a:pt x="981" y="340"/>
                  </a:lnTo>
                  <a:lnTo>
                    <a:pt x="987" y="364"/>
                  </a:lnTo>
                  <a:lnTo>
                    <a:pt x="993" y="386"/>
                  </a:lnTo>
                  <a:lnTo>
                    <a:pt x="997" y="410"/>
                  </a:lnTo>
                  <a:lnTo>
                    <a:pt x="1001" y="435"/>
                  </a:lnTo>
                  <a:lnTo>
                    <a:pt x="1003" y="459"/>
                  </a:lnTo>
                  <a:lnTo>
                    <a:pt x="1003" y="485"/>
                  </a:lnTo>
                  <a:lnTo>
                    <a:pt x="1003" y="485"/>
                  </a:lnTo>
                  <a:lnTo>
                    <a:pt x="1001" y="532"/>
                  </a:lnTo>
                  <a:lnTo>
                    <a:pt x="993" y="576"/>
                  </a:lnTo>
                  <a:lnTo>
                    <a:pt x="983" y="621"/>
                  </a:lnTo>
                  <a:lnTo>
                    <a:pt x="967" y="663"/>
                  </a:lnTo>
                  <a:lnTo>
                    <a:pt x="967" y="663"/>
                  </a:lnTo>
                  <a:lnTo>
                    <a:pt x="955" y="692"/>
                  </a:lnTo>
                  <a:lnTo>
                    <a:pt x="941" y="720"/>
                  </a:lnTo>
                  <a:lnTo>
                    <a:pt x="941" y="720"/>
                  </a:lnTo>
                  <a:lnTo>
                    <a:pt x="811" y="985"/>
                  </a:lnTo>
                  <a:lnTo>
                    <a:pt x="811" y="985"/>
                  </a:lnTo>
                  <a:lnTo>
                    <a:pt x="799" y="1026"/>
                  </a:lnTo>
                  <a:lnTo>
                    <a:pt x="789" y="1060"/>
                  </a:lnTo>
                  <a:lnTo>
                    <a:pt x="787" y="1076"/>
                  </a:lnTo>
                  <a:lnTo>
                    <a:pt x="785" y="1088"/>
                  </a:lnTo>
                  <a:lnTo>
                    <a:pt x="785" y="1088"/>
                  </a:lnTo>
                  <a:lnTo>
                    <a:pt x="785" y="1113"/>
                  </a:lnTo>
                  <a:lnTo>
                    <a:pt x="783" y="1141"/>
                  </a:lnTo>
                  <a:lnTo>
                    <a:pt x="779" y="1167"/>
                  </a:lnTo>
                  <a:lnTo>
                    <a:pt x="775" y="1178"/>
                  </a:lnTo>
                  <a:lnTo>
                    <a:pt x="771" y="1188"/>
                  </a:lnTo>
                  <a:lnTo>
                    <a:pt x="771" y="1188"/>
                  </a:lnTo>
                  <a:lnTo>
                    <a:pt x="763" y="1202"/>
                  </a:lnTo>
                  <a:lnTo>
                    <a:pt x="748" y="1220"/>
                  </a:lnTo>
                  <a:lnTo>
                    <a:pt x="738" y="1230"/>
                  </a:lnTo>
                  <a:lnTo>
                    <a:pt x="724" y="1240"/>
                  </a:lnTo>
                  <a:lnTo>
                    <a:pt x="710" y="1250"/>
                  </a:lnTo>
                  <a:lnTo>
                    <a:pt x="694" y="1261"/>
                  </a:lnTo>
                  <a:lnTo>
                    <a:pt x="502" y="1261"/>
                  </a:lnTo>
                  <a:lnTo>
                    <a:pt x="309" y="1261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251"/>
            <p:cNvSpPr>
              <a:spLocks/>
            </p:cNvSpPr>
            <p:nvPr/>
          </p:nvSpPr>
          <p:spPr bwMode="auto">
            <a:xfrm>
              <a:off x="3782219" y="636588"/>
              <a:ext cx="1595438" cy="2005013"/>
            </a:xfrm>
            <a:custGeom>
              <a:avLst/>
              <a:gdLst>
                <a:gd name="T0" fmla="*/ 504 w 1005"/>
                <a:gd name="T1" fmla="*/ 0 h 1263"/>
                <a:gd name="T2" fmla="*/ 451 w 1005"/>
                <a:gd name="T3" fmla="*/ 2 h 1263"/>
                <a:gd name="T4" fmla="*/ 402 w 1005"/>
                <a:gd name="T5" fmla="*/ 10 h 1263"/>
                <a:gd name="T6" fmla="*/ 307 w 1005"/>
                <a:gd name="T7" fmla="*/ 38 h 1263"/>
                <a:gd name="T8" fmla="*/ 222 w 1005"/>
                <a:gd name="T9" fmla="*/ 83 h 1263"/>
                <a:gd name="T10" fmla="*/ 147 w 1005"/>
                <a:gd name="T11" fmla="*/ 141 h 1263"/>
                <a:gd name="T12" fmla="*/ 87 w 1005"/>
                <a:gd name="T13" fmla="*/ 214 h 1263"/>
                <a:gd name="T14" fmla="*/ 40 w 1005"/>
                <a:gd name="T15" fmla="*/ 295 h 1263"/>
                <a:gd name="T16" fmla="*/ 22 w 1005"/>
                <a:gd name="T17" fmla="*/ 340 h 1263"/>
                <a:gd name="T18" fmla="*/ 10 w 1005"/>
                <a:gd name="T19" fmla="*/ 386 h 1263"/>
                <a:gd name="T20" fmla="*/ 2 w 1005"/>
                <a:gd name="T21" fmla="*/ 435 h 1263"/>
                <a:gd name="T22" fmla="*/ 0 w 1005"/>
                <a:gd name="T23" fmla="*/ 485 h 1263"/>
                <a:gd name="T24" fmla="*/ 2 w 1005"/>
                <a:gd name="T25" fmla="*/ 532 h 1263"/>
                <a:gd name="T26" fmla="*/ 20 w 1005"/>
                <a:gd name="T27" fmla="*/ 621 h 1263"/>
                <a:gd name="T28" fmla="*/ 36 w 1005"/>
                <a:gd name="T29" fmla="*/ 663 h 1263"/>
                <a:gd name="T30" fmla="*/ 62 w 1005"/>
                <a:gd name="T31" fmla="*/ 720 h 1263"/>
                <a:gd name="T32" fmla="*/ 192 w 1005"/>
                <a:gd name="T33" fmla="*/ 985 h 1263"/>
                <a:gd name="T34" fmla="*/ 206 w 1005"/>
                <a:gd name="T35" fmla="*/ 1028 h 1263"/>
                <a:gd name="T36" fmla="*/ 218 w 1005"/>
                <a:gd name="T37" fmla="*/ 1076 h 1263"/>
                <a:gd name="T38" fmla="*/ 218 w 1005"/>
                <a:gd name="T39" fmla="*/ 1091 h 1263"/>
                <a:gd name="T40" fmla="*/ 222 w 1005"/>
                <a:gd name="T41" fmla="*/ 1141 h 1263"/>
                <a:gd name="T42" fmla="*/ 228 w 1005"/>
                <a:gd name="T43" fmla="*/ 1180 h 1263"/>
                <a:gd name="T44" fmla="*/ 232 w 1005"/>
                <a:gd name="T45" fmla="*/ 1190 h 1263"/>
                <a:gd name="T46" fmla="*/ 257 w 1005"/>
                <a:gd name="T47" fmla="*/ 1220 h 1263"/>
                <a:gd name="T48" fmla="*/ 279 w 1005"/>
                <a:gd name="T49" fmla="*/ 1242 h 1263"/>
                <a:gd name="T50" fmla="*/ 311 w 1005"/>
                <a:gd name="T51" fmla="*/ 1263 h 1263"/>
                <a:gd name="T52" fmla="*/ 696 w 1005"/>
                <a:gd name="T53" fmla="*/ 1263 h 1263"/>
                <a:gd name="T54" fmla="*/ 712 w 1005"/>
                <a:gd name="T55" fmla="*/ 1252 h 1263"/>
                <a:gd name="T56" fmla="*/ 740 w 1005"/>
                <a:gd name="T57" fmla="*/ 1232 h 1263"/>
                <a:gd name="T58" fmla="*/ 765 w 1005"/>
                <a:gd name="T59" fmla="*/ 1202 h 1263"/>
                <a:gd name="T60" fmla="*/ 773 w 1005"/>
                <a:gd name="T61" fmla="*/ 1190 h 1263"/>
                <a:gd name="T62" fmla="*/ 781 w 1005"/>
                <a:gd name="T63" fmla="*/ 1167 h 1263"/>
                <a:gd name="T64" fmla="*/ 787 w 1005"/>
                <a:gd name="T65" fmla="*/ 1115 h 1263"/>
                <a:gd name="T66" fmla="*/ 787 w 1005"/>
                <a:gd name="T67" fmla="*/ 1091 h 1263"/>
                <a:gd name="T68" fmla="*/ 791 w 1005"/>
                <a:gd name="T69" fmla="*/ 1062 h 1263"/>
                <a:gd name="T70" fmla="*/ 813 w 1005"/>
                <a:gd name="T71" fmla="*/ 985 h 1263"/>
                <a:gd name="T72" fmla="*/ 943 w 1005"/>
                <a:gd name="T73" fmla="*/ 720 h 1263"/>
                <a:gd name="T74" fmla="*/ 957 w 1005"/>
                <a:gd name="T75" fmla="*/ 692 h 1263"/>
                <a:gd name="T76" fmla="*/ 971 w 1005"/>
                <a:gd name="T77" fmla="*/ 663 h 1263"/>
                <a:gd name="T78" fmla="*/ 997 w 1005"/>
                <a:gd name="T79" fmla="*/ 576 h 1263"/>
                <a:gd name="T80" fmla="*/ 1005 w 1005"/>
                <a:gd name="T81" fmla="*/ 485 h 1263"/>
                <a:gd name="T82" fmla="*/ 1005 w 1005"/>
                <a:gd name="T83" fmla="*/ 459 h 1263"/>
                <a:gd name="T84" fmla="*/ 999 w 1005"/>
                <a:gd name="T85" fmla="*/ 410 h 1263"/>
                <a:gd name="T86" fmla="*/ 989 w 1005"/>
                <a:gd name="T87" fmla="*/ 364 h 1263"/>
                <a:gd name="T88" fmla="*/ 975 w 1005"/>
                <a:gd name="T89" fmla="*/ 317 h 1263"/>
                <a:gd name="T90" fmla="*/ 945 w 1005"/>
                <a:gd name="T91" fmla="*/ 253 h 1263"/>
                <a:gd name="T92" fmla="*/ 890 w 1005"/>
                <a:gd name="T93" fmla="*/ 176 h 1263"/>
                <a:gd name="T94" fmla="*/ 821 w 1005"/>
                <a:gd name="T95" fmla="*/ 111 h 1263"/>
                <a:gd name="T96" fmla="*/ 742 w 1005"/>
                <a:gd name="T97" fmla="*/ 58 h 1263"/>
                <a:gd name="T98" fmla="*/ 651 w 1005"/>
                <a:gd name="T99" fmla="*/ 22 h 1263"/>
                <a:gd name="T100" fmla="*/ 578 w 1005"/>
                <a:gd name="T101" fmla="*/ 6 h 1263"/>
                <a:gd name="T102" fmla="*/ 528 w 1005"/>
                <a:gd name="T103" fmla="*/ 0 h 1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005" h="1263">
                  <a:moveTo>
                    <a:pt x="504" y="0"/>
                  </a:moveTo>
                  <a:lnTo>
                    <a:pt x="504" y="0"/>
                  </a:lnTo>
                  <a:lnTo>
                    <a:pt x="477" y="0"/>
                  </a:lnTo>
                  <a:lnTo>
                    <a:pt x="451" y="2"/>
                  </a:lnTo>
                  <a:lnTo>
                    <a:pt x="427" y="6"/>
                  </a:lnTo>
                  <a:lnTo>
                    <a:pt x="402" y="10"/>
                  </a:lnTo>
                  <a:lnTo>
                    <a:pt x="354" y="22"/>
                  </a:lnTo>
                  <a:lnTo>
                    <a:pt x="307" y="38"/>
                  </a:lnTo>
                  <a:lnTo>
                    <a:pt x="265" y="58"/>
                  </a:lnTo>
                  <a:lnTo>
                    <a:pt x="222" y="83"/>
                  </a:lnTo>
                  <a:lnTo>
                    <a:pt x="184" y="111"/>
                  </a:lnTo>
                  <a:lnTo>
                    <a:pt x="147" y="141"/>
                  </a:lnTo>
                  <a:lnTo>
                    <a:pt x="115" y="176"/>
                  </a:lnTo>
                  <a:lnTo>
                    <a:pt x="87" y="214"/>
                  </a:lnTo>
                  <a:lnTo>
                    <a:pt x="60" y="253"/>
                  </a:lnTo>
                  <a:lnTo>
                    <a:pt x="40" y="295"/>
                  </a:lnTo>
                  <a:lnTo>
                    <a:pt x="30" y="317"/>
                  </a:lnTo>
                  <a:lnTo>
                    <a:pt x="22" y="340"/>
                  </a:lnTo>
                  <a:lnTo>
                    <a:pt x="16" y="364"/>
                  </a:lnTo>
                  <a:lnTo>
                    <a:pt x="10" y="386"/>
                  </a:lnTo>
                  <a:lnTo>
                    <a:pt x="6" y="410"/>
                  </a:lnTo>
                  <a:lnTo>
                    <a:pt x="2" y="435"/>
                  </a:lnTo>
                  <a:lnTo>
                    <a:pt x="2" y="459"/>
                  </a:lnTo>
                  <a:lnTo>
                    <a:pt x="0" y="485"/>
                  </a:lnTo>
                  <a:lnTo>
                    <a:pt x="0" y="485"/>
                  </a:lnTo>
                  <a:lnTo>
                    <a:pt x="2" y="532"/>
                  </a:lnTo>
                  <a:lnTo>
                    <a:pt x="10" y="576"/>
                  </a:lnTo>
                  <a:lnTo>
                    <a:pt x="20" y="621"/>
                  </a:lnTo>
                  <a:lnTo>
                    <a:pt x="36" y="663"/>
                  </a:lnTo>
                  <a:lnTo>
                    <a:pt x="36" y="663"/>
                  </a:lnTo>
                  <a:lnTo>
                    <a:pt x="48" y="692"/>
                  </a:lnTo>
                  <a:lnTo>
                    <a:pt x="62" y="720"/>
                  </a:lnTo>
                  <a:lnTo>
                    <a:pt x="62" y="720"/>
                  </a:lnTo>
                  <a:lnTo>
                    <a:pt x="192" y="985"/>
                  </a:lnTo>
                  <a:lnTo>
                    <a:pt x="192" y="985"/>
                  </a:lnTo>
                  <a:lnTo>
                    <a:pt x="206" y="1028"/>
                  </a:lnTo>
                  <a:lnTo>
                    <a:pt x="214" y="1062"/>
                  </a:lnTo>
                  <a:lnTo>
                    <a:pt x="218" y="1076"/>
                  </a:lnTo>
                  <a:lnTo>
                    <a:pt x="218" y="1091"/>
                  </a:lnTo>
                  <a:lnTo>
                    <a:pt x="218" y="1091"/>
                  </a:lnTo>
                  <a:lnTo>
                    <a:pt x="218" y="1115"/>
                  </a:lnTo>
                  <a:lnTo>
                    <a:pt x="222" y="1141"/>
                  </a:lnTo>
                  <a:lnTo>
                    <a:pt x="226" y="1167"/>
                  </a:lnTo>
                  <a:lnTo>
                    <a:pt x="228" y="1180"/>
                  </a:lnTo>
                  <a:lnTo>
                    <a:pt x="232" y="1190"/>
                  </a:lnTo>
                  <a:lnTo>
                    <a:pt x="232" y="1190"/>
                  </a:lnTo>
                  <a:lnTo>
                    <a:pt x="240" y="1202"/>
                  </a:lnTo>
                  <a:lnTo>
                    <a:pt x="257" y="1220"/>
                  </a:lnTo>
                  <a:lnTo>
                    <a:pt x="267" y="1232"/>
                  </a:lnTo>
                  <a:lnTo>
                    <a:pt x="279" y="1242"/>
                  </a:lnTo>
                  <a:lnTo>
                    <a:pt x="293" y="1252"/>
                  </a:lnTo>
                  <a:lnTo>
                    <a:pt x="311" y="1263"/>
                  </a:lnTo>
                  <a:lnTo>
                    <a:pt x="504" y="1263"/>
                  </a:lnTo>
                  <a:lnTo>
                    <a:pt x="696" y="1263"/>
                  </a:lnTo>
                  <a:lnTo>
                    <a:pt x="696" y="1263"/>
                  </a:lnTo>
                  <a:lnTo>
                    <a:pt x="712" y="1252"/>
                  </a:lnTo>
                  <a:lnTo>
                    <a:pt x="726" y="1242"/>
                  </a:lnTo>
                  <a:lnTo>
                    <a:pt x="740" y="1232"/>
                  </a:lnTo>
                  <a:lnTo>
                    <a:pt x="750" y="1220"/>
                  </a:lnTo>
                  <a:lnTo>
                    <a:pt x="765" y="1202"/>
                  </a:lnTo>
                  <a:lnTo>
                    <a:pt x="773" y="1190"/>
                  </a:lnTo>
                  <a:lnTo>
                    <a:pt x="773" y="1190"/>
                  </a:lnTo>
                  <a:lnTo>
                    <a:pt x="777" y="1180"/>
                  </a:lnTo>
                  <a:lnTo>
                    <a:pt x="781" y="1167"/>
                  </a:lnTo>
                  <a:lnTo>
                    <a:pt x="785" y="1141"/>
                  </a:lnTo>
                  <a:lnTo>
                    <a:pt x="787" y="1115"/>
                  </a:lnTo>
                  <a:lnTo>
                    <a:pt x="787" y="1091"/>
                  </a:lnTo>
                  <a:lnTo>
                    <a:pt x="787" y="1091"/>
                  </a:lnTo>
                  <a:lnTo>
                    <a:pt x="789" y="1076"/>
                  </a:lnTo>
                  <a:lnTo>
                    <a:pt x="791" y="1062"/>
                  </a:lnTo>
                  <a:lnTo>
                    <a:pt x="801" y="1028"/>
                  </a:lnTo>
                  <a:lnTo>
                    <a:pt x="813" y="985"/>
                  </a:lnTo>
                  <a:lnTo>
                    <a:pt x="813" y="985"/>
                  </a:lnTo>
                  <a:lnTo>
                    <a:pt x="943" y="720"/>
                  </a:lnTo>
                  <a:lnTo>
                    <a:pt x="943" y="720"/>
                  </a:lnTo>
                  <a:lnTo>
                    <a:pt x="957" y="692"/>
                  </a:lnTo>
                  <a:lnTo>
                    <a:pt x="971" y="663"/>
                  </a:lnTo>
                  <a:lnTo>
                    <a:pt x="971" y="663"/>
                  </a:lnTo>
                  <a:lnTo>
                    <a:pt x="985" y="621"/>
                  </a:lnTo>
                  <a:lnTo>
                    <a:pt x="997" y="576"/>
                  </a:lnTo>
                  <a:lnTo>
                    <a:pt x="1003" y="532"/>
                  </a:lnTo>
                  <a:lnTo>
                    <a:pt x="1005" y="485"/>
                  </a:lnTo>
                  <a:lnTo>
                    <a:pt x="1005" y="485"/>
                  </a:lnTo>
                  <a:lnTo>
                    <a:pt x="1005" y="459"/>
                  </a:lnTo>
                  <a:lnTo>
                    <a:pt x="1003" y="435"/>
                  </a:lnTo>
                  <a:lnTo>
                    <a:pt x="999" y="410"/>
                  </a:lnTo>
                  <a:lnTo>
                    <a:pt x="995" y="386"/>
                  </a:lnTo>
                  <a:lnTo>
                    <a:pt x="989" y="364"/>
                  </a:lnTo>
                  <a:lnTo>
                    <a:pt x="983" y="340"/>
                  </a:lnTo>
                  <a:lnTo>
                    <a:pt x="975" y="317"/>
                  </a:lnTo>
                  <a:lnTo>
                    <a:pt x="965" y="295"/>
                  </a:lnTo>
                  <a:lnTo>
                    <a:pt x="945" y="253"/>
                  </a:lnTo>
                  <a:lnTo>
                    <a:pt x="918" y="214"/>
                  </a:lnTo>
                  <a:lnTo>
                    <a:pt x="890" y="176"/>
                  </a:lnTo>
                  <a:lnTo>
                    <a:pt x="858" y="141"/>
                  </a:lnTo>
                  <a:lnTo>
                    <a:pt x="821" y="111"/>
                  </a:lnTo>
                  <a:lnTo>
                    <a:pt x="783" y="83"/>
                  </a:lnTo>
                  <a:lnTo>
                    <a:pt x="742" y="58"/>
                  </a:lnTo>
                  <a:lnTo>
                    <a:pt x="698" y="38"/>
                  </a:lnTo>
                  <a:lnTo>
                    <a:pt x="651" y="22"/>
                  </a:lnTo>
                  <a:lnTo>
                    <a:pt x="603" y="10"/>
                  </a:lnTo>
                  <a:lnTo>
                    <a:pt x="578" y="6"/>
                  </a:lnTo>
                  <a:lnTo>
                    <a:pt x="554" y="2"/>
                  </a:lnTo>
                  <a:lnTo>
                    <a:pt x="528" y="0"/>
                  </a:lnTo>
                  <a:lnTo>
                    <a:pt x="50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252"/>
            <p:cNvSpPr>
              <a:spLocks noEditPoints="1"/>
            </p:cNvSpPr>
            <p:nvPr/>
          </p:nvSpPr>
          <p:spPr bwMode="auto">
            <a:xfrm>
              <a:off x="3785394" y="636588"/>
              <a:ext cx="1592263" cy="2001838"/>
            </a:xfrm>
            <a:custGeom>
              <a:avLst/>
              <a:gdLst>
                <a:gd name="T0" fmla="*/ 277 w 1003"/>
                <a:gd name="T1" fmla="*/ 1240 h 1261"/>
                <a:gd name="T2" fmla="*/ 232 w 1003"/>
                <a:gd name="T3" fmla="*/ 1188 h 1261"/>
                <a:gd name="T4" fmla="*/ 220 w 1003"/>
                <a:gd name="T5" fmla="*/ 1139 h 1261"/>
                <a:gd name="T6" fmla="*/ 216 w 1003"/>
                <a:gd name="T7" fmla="*/ 1076 h 1261"/>
                <a:gd name="T8" fmla="*/ 192 w 1003"/>
                <a:gd name="T9" fmla="*/ 985 h 1261"/>
                <a:gd name="T10" fmla="*/ 34 w 1003"/>
                <a:gd name="T11" fmla="*/ 663 h 1261"/>
                <a:gd name="T12" fmla="*/ 2 w 1003"/>
                <a:gd name="T13" fmla="*/ 532 h 1261"/>
                <a:gd name="T14" fmla="*/ 2 w 1003"/>
                <a:gd name="T15" fmla="*/ 435 h 1261"/>
                <a:gd name="T16" fmla="*/ 22 w 1003"/>
                <a:gd name="T17" fmla="*/ 342 h 1261"/>
                <a:gd name="T18" fmla="*/ 87 w 1003"/>
                <a:gd name="T19" fmla="*/ 214 h 1261"/>
                <a:gd name="T20" fmla="*/ 222 w 1003"/>
                <a:gd name="T21" fmla="*/ 83 h 1261"/>
                <a:gd name="T22" fmla="*/ 400 w 1003"/>
                <a:gd name="T23" fmla="*/ 12 h 1261"/>
                <a:gd name="T24" fmla="*/ 502 w 1003"/>
                <a:gd name="T25" fmla="*/ 2 h 1261"/>
                <a:gd name="T26" fmla="*/ 576 w 1003"/>
                <a:gd name="T27" fmla="*/ 6 h 1261"/>
                <a:gd name="T28" fmla="*/ 738 w 1003"/>
                <a:gd name="T29" fmla="*/ 60 h 1261"/>
                <a:gd name="T30" fmla="*/ 888 w 1003"/>
                <a:gd name="T31" fmla="*/ 178 h 1261"/>
                <a:gd name="T32" fmla="*/ 971 w 1003"/>
                <a:gd name="T33" fmla="*/ 317 h 1261"/>
                <a:gd name="T34" fmla="*/ 997 w 1003"/>
                <a:gd name="T35" fmla="*/ 410 h 1261"/>
                <a:gd name="T36" fmla="*/ 1003 w 1003"/>
                <a:gd name="T37" fmla="*/ 485 h 1261"/>
                <a:gd name="T38" fmla="*/ 967 w 1003"/>
                <a:gd name="T39" fmla="*/ 663 h 1261"/>
                <a:gd name="T40" fmla="*/ 941 w 1003"/>
                <a:gd name="T41" fmla="*/ 720 h 1261"/>
                <a:gd name="T42" fmla="*/ 789 w 1003"/>
                <a:gd name="T43" fmla="*/ 1060 h 1261"/>
                <a:gd name="T44" fmla="*/ 785 w 1003"/>
                <a:gd name="T45" fmla="*/ 1113 h 1261"/>
                <a:gd name="T46" fmla="*/ 771 w 1003"/>
                <a:gd name="T47" fmla="*/ 1188 h 1261"/>
                <a:gd name="T48" fmla="*/ 736 w 1003"/>
                <a:gd name="T49" fmla="*/ 1230 h 1261"/>
                <a:gd name="T50" fmla="*/ 502 w 1003"/>
                <a:gd name="T51" fmla="*/ 1261 h 1261"/>
                <a:gd name="T52" fmla="*/ 475 w 1003"/>
                <a:gd name="T53" fmla="*/ 2 h 1261"/>
                <a:gd name="T54" fmla="*/ 352 w 1003"/>
                <a:gd name="T55" fmla="*/ 22 h 1261"/>
                <a:gd name="T56" fmla="*/ 182 w 1003"/>
                <a:gd name="T57" fmla="*/ 111 h 1261"/>
                <a:gd name="T58" fmla="*/ 60 w 1003"/>
                <a:gd name="T59" fmla="*/ 255 h 1261"/>
                <a:gd name="T60" fmla="*/ 14 w 1003"/>
                <a:gd name="T61" fmla="*/ 364 h 1261"/>
                <a:gd name="T62" fmla="*/ 0 w 1003"/>
                <a:gd name="T63" fmla="*/ 459 h 1261"/>
                <a:gd name="T64" fmla="*/ 8 w 1003"/>
                <a:gd name="T65" fmla="*/ 576 h 1261"/>
                <a:gd name="T66" fmla="*/ 46 w 1003"/>
                <a:gd name="T67" fmla="*/ 692 h 1261"/>
                <a:gd name="T68" fmla="*/ 190 w 1003"/>
                <a:gd name="T69" fmla="*/ 985 h 1261"/>
                <a:gd name="T70" fmla="*/ 216 w 1003"/>
                <a:gd name="T71" fmla="*/ 1088 h 1261"/>
                <a:gd name="T72" fmla="*/ 224 w 1003"/>
                <a:gd name="T73" fmla="*/ 1167 h 1261"/>
                <a:gd name="T74" fmla="*/ 241 w 1003"/>
                <a:gd name="T75" fmla="*/ 1202 h 1261"/>
                <a:gd name="T76" fmla="*/ 291 w 1003"/>
                <a:gd name="T77" fmla="*/ 1250 h 1261"/>
                <a:gd name="T78" fmla="*/ 694 w 1003"/>
                <a:gd name="T79" fmla="*/ 1261 h 1261"/>
                <a:gd name="T80" fmla="*/ 748 w 1003"/>
                <a:gd name="T81" fmla="*/ 1220 h 1261"/>
                <a:gd name="T82" fmla="*/ 775 w 1003"/>
                <a:gd name="T83" fmla="*/ 1178 h 1261"/>
                <a:gd name="T84" fmla="*/ 785 w 1003"/>
                <a:gd name="T85" fmla="*/ 1088 h 1261"/>
                <a:gd name="T86" fmla="*/ 799 w 1003"/>
                <a:gd name="T87" fmla="*/ 1026 h 1261"/>
                <a:gd name="T88" fmla="*/ 941 w 1003"/>
                <a:gd name="T89" fmla="*/ 720 h 1261"/>
                <a:gd name="T90" fmla="*/ 983 w 1003"/>
                <a:gd name="T91" fmla="*/ 621 h 1261"/>
                <a:gd name="T92" fmla="*/ 1003 w 1003"/>
                <a:gd name="T93" fmla="*/ 485 h 1261"/>
                <a:gd name="T94" fmla="*/ 993 w 1003"/>
                <a:gd name="T95" fmla="*/ 386 h 1261"/>
                <a:gd name="T96" fmla="*/ 963 w 1003"/>
                <a:gd name="T97" fmla="*/ 295 h 1261"/>
                <a:gd name="T98" fmla="*/ 856 w 1003"/>
                <a:gd name="T99" fmla="*/ 141 h 1261"/>
                <a:gd name="T100" fmla="*/ 696 w 1003"/>
                <a:gd name="T101" fmla="*/ 38 h 1261"/>
                <a:gd name="T102" fmla="*/ 552 w 1003"/>
                <a:gd name="T103" fmla="*/ 4 h 12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003" h="1261">
                  <a:moveTo>
                    <a:pt x="309" y="1261"/>
                  </a:moveTo>
                  <a:lnTo>
                    <a:pt x="309" y="1261"/>
                  </a:lnTo>
                  <a:lnTo>
                    <a:pt x="291" y="1250"/>
                  </a:lnTo>
                  <a:lnTo>
                    <a:pt x="277" y="1240"/>
                  </a:lnTo>
                  <a:lnTo>
                    <a:pt x="265" y="1230"/>
                  </a:lnTo>
                  <a:lnTo>
                    <a:pt x="255" y="1220"/>
                  </a:lnTo>
                  <a:lnTo>
                    <a:pt x="241" y="1200"/>
                  </a:lnTo>
                  <a:lnTo>
                    <a:pt x="232" y="1188"/>
                  </a:lnTo>
                  <a:lnTo>
                    <a:pt x="232" y="1188"/>
                  </a:lnTo>
                  <a:lnTo>
                    <a:pt x="228" y="1178"/>
                  </a:lnTo>
                  <a:lnTo>
                    <a:pt x="224" y="1165"/>
                  </a:lnTo>
                  <a:lnTo>
                    <a:pt x="220" y="1139"/>
                  </a:lnTo>
                  <a:lnTo>
                    <a:pt x="218" y="1113"/>
                  </a:lnTo>
                  <a:lnTo>
                    <a:pt x="218" y="1088"/>
                  </a:lnTo>
                  <a:lnTo>
                    <a:pt x="218" y="1088"/>
                  </a:lnTo>
                  <a:lnTo>
                    <a:pt x="216" y="1076"/>
                  </a:lnTo>
                  <a:lnTo>
                    <a:pt x="214" y="1060"/>
                  </a:lnTo>
                  <a:lnTo>
                    <a:pt x="204" y="1026"/>
                  </a:lnTo>
                  <a:lnTo>
                    <a:pt x="192" y="985"/>
                  </a:lnTo>
                  <a:lnTo>
                    <a:pt x="192" y="985"/>
                  </a:lnTo>
                  <a:lnTo>
                    <a:pt x="62" y="720"/>
                  </a:lnTo>
                  <a:lnTo>
                    <a:pt x="62" y="720"/>
                  </a:lnTo>
                  <a:lnTo>
                    <a:pt x="48" y="692"/>
                  </a:lnTo>
                  <a:lnTo>
                    <a:pt x="34" y="663"/>
                  </a:lnTo>
                  <a:lnTo>
                    <a:pt x="34" y="663"/>
                  </a:lnTo>
                  <a:lnTo>
                    <a:pt x="20" y="621"/>
                  </a:lnTo>
                  <a:lnTo>
                    <a:pt x="8" y="576"/>
                  </a:lnTo>
                  <a:lnTo>
                    <a:pt x="2" y="532"/>
                  </a:lnTo>
                  <a:lnTo>
                    <a:pt x="0" y="485"/>
                  </a:lnTo>
                  <a:lnTo>
                    <a:pt x="0" y="485"/>
                  </a:lnTo>
                  <a:lnTo>
                    <a:pt x="0" y="459"/>
                  </a:lnTo>
                  <a:lnTo>
                    <a:pt x="2" y="435"/>
                  </a:lnTo>
                  <a:lnTo>
                    <a:pt x="6" y="410"/>
                  </a:lnTo>
                  <a:lnTo>
                    <a:pt x="10" y="386"/>
                  </a:lnTo>
                  <a:lnTo>
                    <a:pt x="16" y="364"/>
                  </a:lnTo>
                  <a:lnTo>
                    <a:pt x="22" y="342"/>
                  </a:lnTo>
                  <a:lnTo>
                    <a:pt x="30" y="317"/>
                  </a:lnTo>
                  <a:lnTo>
                    <a:pt x="40" y="297"/>
                  </a:lnTo>
                  <a:lnTo>
                    <a:pt x="60" y="255"/>
                  </a:lnTo>
                  <a:lnTo>
                    <a:pt x="87" y="214"/>
                  </a:lnTo>
                  <a:lnTo>
                    <a:pt x="115" y="178"/>
                  </a:lnTo>
                  <a:lnTo>
                    <a:pt x="147" y="143"/>
                  </a:lnTo>
                  <a:lnTo>
                    <a:pt x="184" y="111"/>
                  </a:lnTo>
                  <a:lnTo>
                    <a:pt x="222" y="83"/>
                  </a:lnTo>
                  <a:lnTo>
                    <a:pt x="263" y="60"/>
                  </a:lnTo>
                  <a:lnTo>
                    <a:pt x="307" y="38"/>
                  </a:lnTo>
                  <a:lnTo>
                    <a:pt x="352" y="22"/>
                  </a:lnTo>
                  <a:lnTo>
                    <a:pt x="400" y="12"/>
                  </a:lnTo>
                  <a:lnTo>
                    <a:pt x="425" y="6"/>
                  </a:lnTo>
                  <a:lnTo>
                    <a:pt x="451" y="4"/>
                  </a:lnTo>
                  <a:lnTo>
                    <a:pt x="475" y="2"/>
                  </a:lnTo>
                  <a:lnTo>
                    <a:pt x="502" y="2"/>
                  </a:lnTo>
                  <a:lnTo>
                    <a:pt x="502" y="2"/>
                  </a:lnTo>
                  <a:lnTo>
                    <a:pt x="526" y="2"/>
                  </a:lnTo>
                  <a:lnTo>
                    <a:pt x="552" y="4"/>
                  </a:lnTo>
                  <a:lnTo>
                    <a:pt x="576" y="6"/>
                  </a:lnTo>
                  <a:lnTo>
                    <a:pt x="601" y="12"/>
                  </a:lnTo>
                  <a:lnTo>
                    <a:pt x="649" y="22"/>
                  </a:lnTo>
                  <a:lnTo>
                    <a:pt x="696" y="38"/>
                  </a:lnTo>
                  <a:lnTo>
                    <a:pt x="738" y="60"/>
                  </a:lnTo>
                  <a:lnTo>
                    <a:pt x="781" y="83"/>
                  </a:lnTo>
                  <a:lnTo>
                    <a:pt x="819" y="111"/>
                  </a:lnTo>
                  <a:lnTo>
                    <a:pt x="856" y="143"/>
                  </a:lnTo>
                  <a:lnTo>
                    <a:pt x="888" y="178"/>
                  </a:lnTo>
                  <a:lnTo>
                    <a:pt x="916" y="214"/>
                  </a:lnTo>
                  <a:lnTo>
                    <a:pt x="941" y="255"/>
                  </a:lnTo>
                  <a:lnTo>
                    <a:pt x="963" y="297"/>
                  </a:lnTo>
                  <a:lnTo>
                    <a:pt x="971" y="317"/>
                  </a:lnTo>
                  <a:lnTo>
                    <a:pt x="979" y="342"/>
                  </a:lnTo>
                  <a:lnTo>
                    <a:pt x="987" y="364"/>
                  </a:lnTo>
                  <a:lnTo>
                    <a:pt x="993" y="386"/>
                  </a:lnTo>
                  <a:lnTo>
                    <a:pt x="997" y="410"/>
                  </a:lnTo>
                  <a:lnTo>
                    <a:pt x="999" y="435"/>
                  </a:lnTo>
                  <a:lnTo>
                    <a:pt x="1001" y="459"/>
                  </a:lnTo>
                  <a:lnTo>
                    <a:pt x="1003" y="485"/>
                  </a:lnTo>
                  <a:lnTo>
                    <a:pt x="1003" y="485"/>
                  </a:lnTo>
                  <a:lnTo>
                    <a:pt x="999" y="532"/>
                  </a:lnTo>
                  <a:lnTo>
                    <a:pt x="993" y="576"/>
                  </a:lnTo>
                  <a:lnTo>
                    <a:pt x="983" y="621"/>
                  </a:lnTo>
                  <a:lnTo>
                    <a:pt x="967" y="663"/>
                  </a:lnTo>
                  <a:lnTo>
                    <a:pt x="967" y="663"/>
                  </a:lnTo>
                  <a:lnTo>
                    <a:pt x="955" y="692"/>
                  </a:lnTo>
                  <a:lnTo>
                    <a:pt x="941" y="720"/>
                  </a:lnTo>
                  <a:lnTo>
                    <a:pt x="941" y="720"/>
                  </a:lnTo>
                  <a:lnTo>
                    <a:pt x="811" y="985"/>
                  </a:lnTo>
                  <a:lnTo>
                    <a:pt x="811" y="985"/>
                  </a:lnTo>
                  <a:lnTo>
                    <a:pt x="797" y="1026"/>
                  </a:lnTo>
                  <a:lnTo>
                    <a:pt x="789" y="1060"/>
                  </a:lnTo>
                  <a:lnTo>
                    <a:pt x="785" y="1076"/>
                  </a:lnTo>
                  <a:lnTo>
                    <a:pt x="785" y="1088"/>
                  </a:lnTo>
                  <a:lnTo>
                    <a:pt x="785" y="1088"/>
                  </a:lnTo>
                  <a:lnTo>
                    <a:pt x="785" y="1113"/>
                  </a:lnTo>
                  <a:lnTo>
                    <a:pt x="783" y="1139"/>
                  </a:lnTo>
                  <a:lnTo>
                    <a:pt x="777" y="1165"/>
                  </a:lnTo>
                  <a:lnTo>
                    <a:pt x="775" y="1178"/>
                  </a:lnTo>
                  <a:lnTo>
                    <a:pt x="771" y="1188"/>
                  </a:lnTo>
                  <a:lnTo>
                    <a:pt x="771" y="1188"/>
                  </a:lnTo>
                  <a:lnTo>
                    <a:pt x="763" y="1200"/>
                  </a:lnTo>
                  <a:lnTo>
                    <a:pt x="746" y="1220"/>
                  </a:lnTo>
                  <a:lnTo>
                    <a:pt x="736" y="1230"/>
                  </a:lnTo>
                  <a:lnTo>
                    <a:pt x="724" y="1240"/>
                  </a:lnTo>
                  <a:lnTo>
                    <a:pt x="710" y="1250"/>
                  </a:lnTo>
                  <a:lnTo>
                    <a:pt x="694" y="1261"/>
                  </a:lnTo>
                  <a:lnTo>
                    <a:pt x="502" y="1261"/>
                  </a:lnTo>
                  <a:lnTo>
                    <a:pt x="309" y="1261"/>
                  </a:lnTo>
                  <a:close/>
                  <a:moveTo>
                    <a:pt x="502" y="0"/>
                  </a:moveTo>
                  <a:lnTo>
                    <a:pt x="502" y="0"/>
                  </a:lnTo>
                  <a:lnTo>
                    <a:pt x="475" y="2"/>
                  </a:lnTo>
                  <a:lnTo>
                    <a:pt x="451" y="4"/>
                  </a:lnTo>
                  <a:lnTo>
                    <a:pt x="425" y="6"/>
                  </a:lnTo>
                  <a:lnTo>
                    <a:pt x="400" y="10"/>
                  </a:lnTo>
                  <a:lnTo>
                    <a:pt x="352" y="22"/>
                  </a:lnTo>
                  <a:lnTo>
                    <a:pt x="307" y="38"/>
                  </a:lnTo>
                  <a:lnTo>
                    <a:pt x="263" y="58"/>
                  </a:lnTo>
                  <a:lnTo>
                    <a:pt x="220" y="83"/>
                  </a:lnTo>
                  <a:lnTo>
                    <a:pt x="182" y="111"/>
                  </a:lnTo>
                  <a:lnTo>
                    <a:pt x="147" y="141"/>
                  </a:lnTo>
                  <a:lnTo>
                    <a:pt x="115" y="176"/>
                  </a:lnTo>
                  <a:lnTo>
                    <a:pt x="85" y="214"/>
                  </a:lnTo>
                  <a:lnTo>
                    <a:pt x="60" y="255"/>
                  </a:lnTo>
                  <a:lnTo>
                    <a:pt x="38" y="295"/>
                  </a:lnTo>
                  <a:lnTo>
                    <a:pt x="30" y="317"/>
                  </a:lnTo>
                  <a:lnTo>
                    <a:pt x="22" y="340"/>
                  </a:lnTo>
                  <a:lnTo>
                    <a:pt x="14" y="364"/>
                  </a:lnTo>
                  <a:lnTo>
                    <a:pt x="10" y="386"/>
                  </a:lnTo>
                  <a:lnTo>
                    <a:pt x="4" y="410"/>
                  </a:lnTo>
                  <a:lnTo>
                    <a:pt x="2" y="435"/>
                  </a:lnTo>
                  <a:lnTo>
                    <a:pt x="0" y="459"/>
                  </a:lnTo>
                  <a:lnTo>
                    <a:pt x="0" y="485"/>
                  </a:lnTo>
                  <a:lnTo>
                    <a:pt x="0" y="485"/>
                  </a:lnTo>
                  <a:lnTo>
                    <a:pt x="2" y="532"/>
                  </a:lnTo>
                  <a:lnTo>
                    <a:pt x="8" y="576"/>
                  </a:lnTo>
                  <a:lnTo>
                    <a:pt x="20" y="621"/>
                  </a:lnTo>
                  <a:lnTo>
                    <a:pt x="34" y="663"/>
                  </a:lnTo>
                  <a:lnTo>
                    <a:pt x="34" y="663"/>
                  </a:lnTo>
                  <a:lnTo>
                    <a:pt x="46" y="692"/>
                  </a:lnTo>
                  <a:lnTo>
                    <a:pt x="60" y="720"/>
                  </a:lnTo>
                  <a:lnTo>
                    <a:pt x="60" y="720"/>
                  </a:lnTo>
                  <a:lnTo>
                    <a:pt x="190" y="985"/>
                  </a:lnTo>
                  <a:lnTo>
                    <a:pt x="190" y="985"/>
                  </a:lnTo>
                  <a:lnTo>
                    <a:pt x="204" y="1026"/>
                  </a:lnTo>
                  <a:lnTo>
                    <a:pt x="212" y="1060"/>
                  </a:lnTo>
                  <a:lnTo>
                    <a:pt x="216" y="1076"/>
                  </a:lnTo>
                  <a:lnTo>
                    <a:pt x="216" y="1088"/>
                  </a:lnTo>
                  <a:lnTo>
                    <a:pt x="216" y="1088"/>
                  </a:lnTo>
                  <a:lnTo>
                    <a:pt x="218" y="1113"/>
                  </a:lnTo>
                  <a:lnTo>
                    <a:pt x="220" y="1141"/>
                  </a:lnTo>
                  <a:lnTo>
                    <a:pt x="224" y="1167"/>
                  </a:lnTo>
                  <a:lnTo>
                    <a:pt x="228" y="1178"/>
                  </a:lnTo>
                  <a:lnTo>
                    <a:pt x="232" y="1188"/>
                  </a:lnTo>
                  <a:lnTo>
                    <a:pt x="232" y="1188"/>
                  </a:lnTo>
                  <a:lnTo>
                    <a:pt x="241" y="1202"/>
                  </a:lnTo>
                  <a:lnTo>
                    <a:pt x="255" y="1220"/>
                  </a:lnTo>
                  <a:lnTo>
                    <a:pt x="265" y="1230"/>
                  </a:lnTo>
                  <a:lnTo>
                    <a:pt x="277" y="1240"/>
                  </a:lnTo>
                  <a:lnTo>
                    <a:pt x="291" y="1250"/>
                  </a:lnTo>
                  <a:lnTo>
                    <a:pt x="309" y="1261"/>
                  </a:lnTo>
                  <a:lnTo>
                    <a:pt x="502" y="1261"/>
                  </a:lnTo>
                  <a:lnTo>
                    <a:pt x="694" y="1261"/>
                  </a:lnTo>
                  <a:lnTo>
                    <a:pt x="694" y="1261"/>
                  </a:lnTo>
                  <a:lnTo>
                    <a:pt x="710" y="1250"/>
                  </a:lnTo>
                  <a:lnTo>
                    <a:pt x="724" y="1240"/>
                  </a:lnTo>
                  <a:lnTo>
                    <a:pt x="738" y="1230"/>
                  </a:lnTo>
                  <a:lnTo>
                    <a:pt x="748" y="1220"/>
                  </a:lnTo>
                  <a:lnTo>
                    <a:pt x="763" y="1202"/>
                  </a:lnTo>
                  <a:lnTo>
                    <a:pt x="771" y="1188"/>
                  </a:lnTo>
                  <a:lnTo>
                    <a:pt x="771" y="1188"/>
                  </a:lnTo>
                  <a:lnTo>
                    <a:pt x="775" y="1178"/>
                  </a:lnTo>
                  <a:lnTo>
                    <a:pt x="779" y="1167"/>
                  </a:lnTo>
                  <a:lnTo>
                    <a:pt x="783" y="1141"/>
                  </a:lnTo>
                  <a:lnTo>
                    <a:pt x="785" y="1113"/>
                  </a:lnTo>
                  <a:lnTo>
                    <a:pt x="785" y="1088"/>
                  </a:lnTo>
                  <a:lnTo>
                    <a:pt x="785" y="1088"/>
                  </a:lnTo>
                  <a:lnTo>
                    <a:pt x="787" y="1076"/>
                  </a:lnTo>
                  <a:lnTo>
                    <a:pt x="789" y="1060"/>
                  </a:lnTo>
                  <a:lnTo>
                    <a:pt x="799" y="1026"/>
                  </a:lnTo>
                  <a:lnTo>
                    <a:pt x="811" y="985"/>
                  </a:lnTo>
                  <a:lnTo>
                    <a:pt x="811" y="985"/>
                  </a:lnTo>
                  <a:lnTo>
                    <a:pt x="941" y="720"/>
                  </a:lnTo>
                  <a:lnTo>
                    <a:pt x="941" y="720"/>
                  </a:lnTo>
                  <a:lnTo>
                    <a:pt x="955" y="692"/>
                  </a:lnTo>
                  <a:lnTo>
                    <a:pt x="967" y="663"/>
                  </a:lnTo>
                  <a:lnTo>
                    <a:pt x="967" y="663"/>
                  </a:lnTo>
                  <a:lnTo>
                    <a:pt x="983" y="621"/>
                  </a:lnTo>
                  <a:lnTo>
                    <a:pt x="993" y="576"/>
                  </a:lnTo>
                  <a:lnTo>
                    <a:pt x="1001" y="532"/>
                  </a:lnTo>
                  <a:lnTo>
                    <a:pt x="1003" y="485"/>
                  </a:lnTo>
                  <a:lnTo>
                    <a:pt x="1003" y="485"/>
                  </a:lnTo>
                  <a:lnTo>
                    <a:pt x="1003" y="459"/>
                  </a:lnTo>
                  <a:lnTo>
                    <a:pt x="1001" y="435"/>
                  </a:lnTo>
                  <a:lnTo>
                    <a:pt x="997" y="410"/>
                  </a:lnTo>
                  <a:lnTo>
                    <a:pt x="993" y="386"/>
                  </a:lnTo>
                  <a:lnTo>
                    <a:pt x="987" y="364"/>
                  </a:lnTo>
                  <a:lnTo>
                    <a:pt x="981" y="340"/>
                  </a:lnTo>
                  <a:lnTo>
                    <a:pt x="973" y="317"/>
                  </a:lnTo>
                  <a:lnTo>
                    <a:pt x="963" y="295"/>
                  </a:lnTo>
                  <a:lnTo>
                    <a:pt x="943" y="255"/>
                  </a:lnTo>
                  <a:lnTo>
                    <a:pt x="916" y="214"/>
                  </a:lnTo>
                  <a:lnTo>
                    <a:pt x="888" y="176"/>
                  </a:lnTo>
                  <a:lnTo>
                    <a:pt x="856" y="141"/>
                  </a:lnTo>
                  <a:lnTo>
                    <a:pt x="819" y="111"/>
                  </a:lnTo>
                  <a:lnTo>
                    <a:pt x="781" y="83"/>
                  </a:lnTo>
                  <a:lnTo>
                    <a:pt x="738" y="58"/>
                  </a:lnTo>
                  <a:lnTo>
                    <a:pt x="696" y="38"/>
                  </a:lnTo>
                  <a:lnTo>
                    <a:pt x="649" y="22"/>
                  </a:lnTo>
                  <a:lnTo>
                    <a:pt x="601" y="10"/>
                  </a:lnTo>
                  <a:lnTo>
                    <a:pt x="576" y="6"/>
                  </a:lnTo>
                  <a:lnTo>
                    <a:pt x="552" y="4"/>
                  </a:lnTo>
                  <a:lnTo>
                    <a:pt x="526" y="2"/>
                  </a:lnTo>
                  <a:lnTo>
                    <a:pt x="502" y="0"/>
                  </a:lnTo>
                  <a:close/>
                </a:path>
              </a:pathLst>
            </a:custGeom>
            <a:solidFill>
              <a:srgbClr val="ECEC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253"/>
            <p:cNvSpPr>
              <a:spLocks/>
            </p:cNvSpPr>
            <p:nvPr/>
          </p:nvSpPr>
          <p:spPr bwMode="auto">
            <a:xfrm>
              <a:off x="3785394" y="639763"/>
              <a:ext cx="1592263" cy="1998663"/>
            </a:xfrm>
            <a:custGeom>
              <a:avLst/>
              <a:gdLst>
                <a:gd name="T0" fmla="*/ 309 w 1003"/>
                <a:gd name="T1" fmla="*/ 1259 h 1259"/>
                <a:gd name="T2" fmla="*/ 277 w 1003"/>
                <a:gd name="T3" fmla="*/ 1238 h 1259"/>
                <a:gd name="T4" fmla="*/ 255 w 1003"/>
                <a:gd name="T5" fmla="*/ 1218 h 1259"/>
                <a:gd name="T6" fmla="*/ 232 w 1003"/>
                <a:gd name="T7" fmla="*/ 1186 h 1259"/>
                <a:gd name="T8" fmla="*/ 228 w 1003"/>
                <a:gd name="T9" fmla="*/ 1176 h 1259"/>
                <a:gd name="T10" fmla="*/ 220 w 1003"/>
                <a:gd name="T11" fmla="*/ 1137 h 1259"/>
                <a:gd name="T12" fmla="*/ 218 w 1003"/>
                <a:gd name="T13" fmla="*/ 1086 h 1259"/>
                <a:gd name="T14" fmla="*/ 216 w 1003"/>
                <a:gd name="T15" fmla="*/ 1074 h 1259"/>
                <a:gd name="T16" fmla="*/ 204 w 1003"/>
                <a:gd name="T17" fmla="*/ 1024 h 1259"/>
                <a:gd name="T18" fmla="*/ 192 w 1003"/>
                <a:gd name="T19" fmla="*/ 983 h 1259"/>
                <a:gd name="T20" fmla="*/ 62 w 1003"/>
                <a:gd name="T21" fmla="*/ 718 h 1259"/>
                <a:gd name="T22" fmla="*/ 34 w 1003"/>
                <a:gd name="T23" fmla="*/ 661 h 1259"/>
                <a:gd name="T24" fmla="*/ 20 w 1003"/>
                <a:gd name="T25" fmla="*/ 619 h 1259"/>
                <a:gd name="T26" fmla="*/ 2 w 1003"/>
                <a:gd name="T27" fmla="*/ 530 h 1259"/>
                <a:gd name="T28" fmla="*/ 0 w 1003"/>
                <a:gd name="T29" fmla="*/ 483 h 1259"/>
                <a:gd name="T30" fmla="*/ 2 w 1003"/>
                <a:gd name="T31" fmla="*/ 433 h 1259"/>
                <a:gd name="T32" fmla="*/ 10 w 1003"/>
                <a:gd name="T33" fmla="*/ 384 h 1259"/>
                <a:gd name="T34" fmla="*/ 22 w 1003"/>
                <a:gd name="T35" fmla="*/ 340 h 1259"/>
                <a:gd name="T36" fmla="*/ 40 w 1003"/>
                <a:gd name="T37" fmla="*/ 295 h 1259"/>
                <a:gd name="T38" fmla="*/ 87 w 1003"/>
                <a:gd name="T39" fmla="*/ 212 h 1259"/>
                <a:gd name="T40" fmla="*/ 147 w 1003"/>
                <a:gd name="T41" fmla="*/ 141 h 1259"/>
                <a:gd name="T42" fmla="*/ 222 w 1003"/>
                <a:gd name="T43" fmla="*/ 81 h 1259"/>
                <a:gd name="T44" fmla="*/ 307 w 1003"/>
                <a:gd name="T45" fmla="*/ 36 h 1259"/>
                <a:gd name="T46" fmla="*/ 400 w 1003"/>
                <a:gd name="T47" fmla="*/ 10 h 1259"/>
                <a:gd name="T48" fmla="*/ 451 w 1003"/>
                <a:gd name="T49" fmla="*/ 2 h 1259"/>
                <a:gd name="T50" fmla="*/ 502 w 1003"/>
                <a:gd name="T51" fmla="*/ 0 h 1259"/>
                <a:gd name="T52" fmla="*/ 526 w 1003"/>
                <a:gd name="T53" fmla="*/ 0 h 1259"/>
                <a:gd name="T54" fmla="*/ 576 w 1003"/>
                <a:gd name="T55" fmla="*/ 4 h 1259"/>
                <a:gd name="T56" fmla="*/ 649 w 1003"/>
                <a:gd name="T57" fmla="*/ 20 h 1259"/>
                <a:gd name="T58" fmla="*/ 738 w 1003"/>
                <a:gd name="T59" fmla="*/ 58 h 1259"/>
                <a:gd name="T60" fmla="*/ 819 w 1003"/>
                <a:gd name="T61" fmla="*/ 109 h 1259"/>
                <a:gd name="T62" fmla="*/ 888 w 1003"/>
                <a:gd name="T63" fmla="*/ 176 h 1259"/>
                <a:gd name="T64" fmla="*/ 941 w 1003"/>
                <a:gd name="T65" fmla="*/ 253 h 1259"/>
                <a:gd name="T66" fmla="*/ 971 w 1003"/>
                <a:gd name="T67" fmla="*/ 315 h 1259"/>
                <a:gd name="T68" fmla="*/ 987 w 1003"/>
                <a:gd name="T69" fmla="*/ 362 h 1259"/>
                <a:gd name="T70" fmla="*/ 997 w 1003"/>
                <a:gd name="T71" fmla="*/ 408 h 1259"/>
                <a:gd name="T72" fmla="*/ 1001 w 1003"/>
                <a:gd name="T73" fmla="*/ 457 h 1259"/>
                <a:gd name="T74" fmla="*/ 1003 w 1003"/>
                <a:gd name="T75" fmla="*/ 483 h 1259"/>
                <a:gd name="T76" fmla="*/ 993 w 1003"/>
                <a:gd name="T77" fmla="*/ 574 h 1259"/>
                <a:gd name="T78" fmla="*/ 967 w 1003"/>
                <a:gd name="T79" fmla="*/ 661 h 1259"/>
                <a:gd name="T80" fmla="*/ 955 w 1003"/>
                <a:gd name="T81" fmla="*/ 690 h 1259"/>
                <a:gd name="T82" fmla="*/ 941 w 1003"/>
                <a:gd name="T83" fmla="*/ 718 h 1259"/>
                <a:gd name="T84" fmla="*/ 811 w 1003"/>
                <a:gd name="T85" fmla="*/ 983 h 1259"/>
                <a:gd name="T86" fmla="*/ 789 w 1003"/>
                <a:gd name="T87" fmla="*/ 1058 h 1259"/>
                <a:gd name="T88" fmla="*/ 785 w 1003"/>
                <a:gd name="T89" fmla="*/ 1086 h 1259"/>
                <a:gd name="T90" fmla="*/ 785 w 1003"/>
                <a:gd name="T91" fmla="*/ 1111 h 1259"/>
                <a:gd name="T92" fmla="*/ 777 w 1003"/>
                <a:gd name="T93" fmla="*/ 1163 h 1259"/>
                <a:gd name="T94" fmla="*/ 771 w 1003"/>
                <a:gd name="T95" fmla="*/ 1186 h 1259"/>
                <a:gd name="T96" fmla="*/ 763 w 1003"/>
                <a:gd name="T97" fmla="*/ 1198 h 1259"/>
                <a:gd name="T98" fmla="*/ 736 w 1003"/>
                <a:gd name="T99" fmla="*/ 1228 h 1259"/>
                <a:gd name="T100" fmla="*/ 710 w 1003"/>
                <a:gd name="T101" fmla="*/ 1248 h 1259"/>
                <a:gd name="T102" fmla="*/ 502 w 1003"/>
                <a:gd name="T103" fmla="*/ 1259 h 1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003" h="1259">
                  <a:moveTo>
                    <a:pt x="309" y="1259"/>
                  </a:moveTo>
                  <a:lnTo>
                    <a:pt x="309" y="1259"/>
                  </a:lnTo>
                  <a:lnTo>
                    <a:pt x="291" y="1248"/>
                  </a:lnTo>
                  <a:lnTo>
                    <a:pt x="277" y="1238"/>
                  </a:lnTo>
                  <a:lnTo>
                    <a:pt x="265" y="1228"/>
                  </a:lnTo>
                  <a:lnTo>
                    <a:pt x="255" y="1218"/>
                  </a:lnTo>
                  <a:lnTo>
                    <a:pt x="241" y="1198"/>
                  </a:lnTo>
                  <a:lnTo>
                    <a:pt x="232" y="1186"/>
                  </a:lnTo>
                  <a:lnTo>
                    <a:pt x="232" y="1186"/>
                  </a:lnTo>
                  <a:lnTo>
                    <a:pt x="228" y="1176"/>
                  </a:lnTo>
                  <a:lnTo>
                    <a:pt x="224" y="1163"/>
                  </a:lnTo>
                  <a:lnTo>
                    <a:pt x="220" y="1137"/>
                  </a:lnTo>
                  <a:lnTo>
                    <a:pt x="218" y="1111"/>
                  </a:lnTo>
                  <a:lnTo>
                    <a:pt x="218" y="1086"/>
                  </a:lnTo>
                  <a:lnTo>
                    <a:pt x="218" y="1086"/>
                  </a:lnTo>
                  <a:lnTo>
                    <a:pt x="216" y="1074"/>
                  </a:lnTo>
                  <a:lnTo>
                    <a:pt x="214" y="1058"/>
                  </a:lnTo>
                  <a:lnTo>
                    <a:pt x="204" y="1024"/>
                  </a:lnTo>
                  <a:lnTo>
                    <a:pt x="192" y="983"/>
                  </a:lnTo>
                  <a:lnTo>
                    <a:pt x="192" y="983"/>
                  </a:lnTo>
                  <a:lnTo>
                    <a:pt x="62" y="718"/>
                  </a:lnTo>
                  <a:lnTo>
                    <a:pt x="62" y="718"/>
                  </a:lnTo>
                  <a:lnTo>
                    <a:pt x="48" y="690"/>
                  </a:lnTo>
                  <a:lnTo>
                    <a:pt x="34" y="661"/>
                  </a:lnTo>
                  <a:lnTo>
                    <a:pt x="34" y="661"/>
                  </a:lnTo>
                  <a:lnTo>
                    <a:pt x="20" y="619"/>
                  </a:lnTo>
                  <a:lnTo>
                    <a:pt x="8" y="574"/>
                  </a:lnTo>
                  <a:lnTo>
                    <a:pt x="2" y="530"/>
                  </a:lnTo>
                  <a:lnTo>
                    <a:pt x="0" y="483"/>
                  </a:lnTo>
                  <a:lnTo>
                    <a:pt x="0" y="483"/>
                  </a:lnTo>
                  <a:lnTo>
                    <a:pt x="0" y="457"/>
                  </a:lnTo>
                  <a:lnTo>
                    <a:pt x="2" y="433"/>
                  </a:lnTo>
                  <a:lnTo>
                    <a:pt x="6" y="408"/>
                  </a:lnTo>
                  <a:lnTo>
                    <a:pt x="10" y="384"/>
                  </a:lnTo>
                  <a:lnTo>
                    <a:pt x="16" y="362"/>
                  </a:lnTo>
                  <a:lnTo>
                    <a:pt x="22" y="340"/>
                  </a:lnTo>
                  <a:lnTo>
                    <a:pt x="30" y="315"/>
                  </a:lnTo>
                  <a:lnTo>
                    <a:pt x="40" y="295"/>
                  </a:lnTo>
                  <a:lnTo>
                    <a:pt x="60" y="253"/>
                  </a:lnTo>
                  <a:lnTo>
                    <a:pt x="87" y="212"/>
                  </a:lnTo>
                  <a:lnTo>
                    <a:pt x="115" y="176"/>
                  </a:lnTo>
                  <a:lnTo>
                    <a:pt x="147" y="141"/>
                  </a:lnTo>
                  <a:lnTo>
                    <a:pt x="184" y="109"/>
                  </a:lnTo>
                  <a:lnTo>
                    <a:pt x="222" y="81"/>
                  </a:lnTo>
                  <a:lnTo>
                    <a:pt x="263" y="58"/>
                  </a:lnTo>
                  <a:lnTo>
                    <a:pt x="307" y="36"/>
                  </a:lnTo>
                  <a:lnTo>
                    <a:pt x="352" y="20"/>
                  </a:lnTo>
                  <a:lnTo>
                    <a:pt x="400" y="10"/>
                  </a:lnTo>
                  <a:lnTo>
                    <a:pt x="425" y="4"/>
                  </a:lnTo>
                  <a:lnTo>
                    <a:pt x="451" y="2"/>
                  </a:lnTo>
                  <a:lnTo>
                    <a:pt x="475" y="0"/>
                  </a:lnTo>
                  <a:lnTo>
                    <a:pt x="502" y="0"/>
                  </a:lnTo>
                  <a:lnTo>
                    <a:pt x="502" y="0"/>
                  </a:lnTo>
                  <a:lnTo>
                    <a:pt x="526" y="0"/>
                  </a:lnTo>
                  <a:lnTo>
                    <a:pt x="552" y="2"/>
                  </a:lnTo>
                  <a:lnTo>
                    <a:pt x="576" y="4"/>
                  </a:lnTo>
                  <a:lnTo>
                    <a:pt x="601" y="10"/>
                  </a:lnTo>
                  <a:lnTo>
                    <a:pt x="649" y="20"/>
                  </a:lnTo>
                  <a:lnTo>
                    <a:pt x="696" y="36"/>
                  </a:lnTo>
                  <a:lnTo>
                    <a:pt x="738" y="58"/>
                  </a:lnTo>
                  <a:lnTo>
                    <a:pt x="781" y="81"/>
                  </a:lnTo>
                  <a:lnTo>
                    <a:pt x="819" y="109"/>
                  </a:lnTo>
                  <a:lnTo>
                    <a:pt x="856" y="141"/>
                  </a:lnTo>
                  <a:lnTo>
                    <a:pt x="888" y="176"/>
                  </a:lnTo>
                  <a:lnTo>
                    <a:pt x="916" y="212"/>
                  </a:lnTo>
                  <a:lnTo>
                    <a:pt x="941" y="253"/>
                  </a:lnTo>
                  <a:lnTo>
                    <a:pt x="963" y="295"/>
                  </a:lnTo>
                  <a:lnTo>
                    <a:pt x="971" y="315"/>
                  </a:lnTo>
                  <a:lnTo>
                    <a:pt x="979" y="340"/>
                  </a:lnTo>
                  <a:lnTo>
                    <a:pt x="987" y="362"/>
                  </a:lnTo>
                  <a:lnTo>
                    <a:pt x="993" y="384"/>
                  </a:lnTo>
                  <a:lnTo>
                    <a:pt x="997" y="408"/>
                  </a:lnTo>
                  <a:lnTo>
                    <a:pt x="999" y="433"/>
                  </a:lnTo>
                  <a:lnTo>
                    <a:pt x="1001" y="457"/>
                  </a:lnTo>
                  <a:lnTo>
                    <a:pt x="1003" y="483"/>
                  </a:lnTo>
                  <a:lnTo>
                    <a:pt x="1003" y="483"/>
                  </a:lnTo>
                  <a:lnTo>
                    <a:pt x="999" y="530"/>
                  </a:lnTo>
                  <a:lnTo>
                    <a:pt x="993" y="574"/>
                  </a:lnTo>
                  <a:lnTo>
                    <a:pt x="983" y="619"/>
                  </a:lnTo>
                  <a:lnTo>
                    <a:pt x="967" y="661"/>
                  </a:lnTo>
                  <a:lnTo>
                    <a:pt x="967" y="661"/>
                  </a:lnTo>
                  <a:lnTo>
                    <a:pt x="955" y="690"/>
                  </a:lnTo>
                  <a:lnTo>
                    <a:pt x="941" y="718"/>
                  </a:lnTo>
                  <a:lnTo>
                    <a:pt x="941" y="718"/>
                  </a:lnTo>
                  <a:lnTo>
                    <a:pt x="811" y="983"/>
                  </a:lnTo>
                  <a:lnTo>
                    <a:pt x="811" y="983"/>
                  </a:lnTo>
                  <a:lnTo>
                    <a:pt x="797" y="1024"/>
                  </a:lnTo>
                  <a:lnTo>
                    <a:pt x="789" y="1058"/>
                  </a:lnTo>
                  <a:lnTo>
                    <a:pt x="785" y="1074"/>
                  </a:lnTo>
                  <a:lnTo>
                    <a:pt x="785" y="1086"/>
                  </a:lnTo>
                  <a:lnTo>
                    <a:pt x="785" y="1086"/>
                  </a:lnTo>
                  <a:lnTo>
                    <a:pt x="785" y="1111"/>
                  </a:lnTo>
                  <a:lnTo>
                    <a:pt x="783" y="1137"/>
                  </a:lnTo>
                  <a:lnTo>
                    <a:pt x="777" y="1163"/>
                  </a:lnTo>
                  <a:lnTo>
                    <a:pt x="775" y="1176"/>
                  </a:lnTo>
                  <a:lnTo>
                    <a:pt x="771" y="1186"/>
                  </a:lnTo>
                  <a:lnTo>
                    <a:pt x="771" y="1186"/>
                  </a:lnTo>
                  <a:lnTo>
                    <a:pt x="763" y="1198"/>
                  </a:lnTo>
                  <a:lnTo>
                    <a:pt x="746" y="1218"/>
                  </a:lnTo>
                  <a:lnTo>
                    <a:pt x="736" y="1228"/>
                  </a:lnTo>
                  <a:lnTo>
                    <a:pt x="724" y="1238"/>
                  </a:lnTo>
                  <a:lnTo>
                    <a:pt x="710" y="1248"/>
                  </a:lnTo>
                  <a:lnTo>
                    <a:pt x="694" y="1259"/>
                  </a:lnTo>
                  <a:lnTo>
                    <a:pt x="502" y="1259"/>
                  </a:lnTo>
                  <a:lnTo>
                    <a:pt x="309" y="1259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254"/>
            <p:cNvSpPr>
              <a:spLocks/>
            </p:cNvSpPr>
            <p:nvPr/>
          </p:nvSpPr>
          <p:spPr bwMode="auto">
            <a:xfrm>
              <a:off x="3785394" y="636588"/>
              <a:ext cx="1592263" cy="2001838"/>
            </a:xfrm>
            <a:custGeom>
              <a:avLst/>
              <a:gdLst>
                <a:gd name="T0" fmla="*/ 502 w 1003"/>
                <a:gd name="T1" fmla="*/ 0 h 1261"/>
                <a:gd name="T2" fmla="*/ 451 w 1003"/>
                <a:gd name="T3" fmla="*/ 4 h 1261"/>
                <a:gd name="T4" fmla="*/ 400 w 1003"/>
                <a:gd name="T5" fmla="*/ 10 h 1261"/>
                <a:gd name="T6" fmla="*/ 307 w 1003"/>
                <a:gd name="T7" fmla="*/ 38 h 1261"/>
                <a:gd name="T8" fmla="*/ 220 w 1003"/>
                <a:gd name="T9" fmla="*/ 83 h 1261"/>
                <a:gd name="T10" fmla="*/ 147 w 1003"/>
                <a:gd name="T11" fmla="*/ 141 h 1261"/>
                <a:gd name="T12" fmla="*/ 85 w 1003"/>
                <a:gd name="T13" fmla="*/ 214 h 1261"/>
                <a:gd name="T14" fmla="*/ 38 w 1003"/>
                <a:gd name="T15" fmla="*/ 295 h 1261"/>
                <a:gd name="T16" fmla="*/ 22 w 1003"/>
                <a:gd name="T17" fmla="*/ 340 h 1261"/>
                <a:gd name="T18" fmla="*/ 10 w 1003"/>
                <a:gd name="T19" fmla="*/ 386 h 1261"/>
                <a:gd name="T20" fmla="*/ 2 w 1003"/>
                <a:gd name="T21" fmla="*/ 435 h 1261"/>
                <a:gd name="T22" fmla="*/ 0 w 1003"/>
                <a:gd name="T23" fmla="*/ 485 h 1261"/>
                <a:gd name="T24" fmla="*/ 2 w 1003"/>
                <a:gd name="T25" fmla="*/ 532 h 1261"/>
                <a:gd name="T26" fmla="*/ 20 w 1003"/>
                <a:gd name="T27" fmla="*/ 621 h 1261"/>
                <a:gd name="T28" fmla="*/ 34 w 1003"/>
                <a:gd name="T29" fmla="*/ 663 h 1261"/>
                <a:gd name="T30" fmla="*/ 60 w 1003"/>
                <a:gd name="T31" fmla="*/ 720 h 1261"/>
                <a:gd name="T32" fmla="*/ 190 w 1003"/>
                <a:gd name="T33" fmla="*/ 985 h 1261"/>
                <a:gd name="T34" fmla="*/ 204 w 1003"/>
                <a:gd name="T35" fmla="*/ 1026 h 1261"/>
                <a:gd name="T36" fmla="*/ 216 w 1003"/>
                <a:gd name="T37" fmla="*/ 1076 h 1261"/>
                <a:gd name="T38" fmla="*/ 216 w 1003"/>
                <a:gd name="T39" fmla="*/ 1088 h 1261"/>
                <a:gd name="T40" fmla="*/ 220 w 1003"/>
                <a:gd name="T41" fmla="*/ 1141 h 1261"/>
                <a:gd name="T42" fmla="*/ 228 w 1003"/>
                <a:gd name="T43" fmla="*/ 1178 h 1261"/>
                <a:gd name="T44" fmla="*/ 232 w 1003"/>
                <a:gd name="T45" fmla="*/ 1188 h 1261"/>
                <a:gd name="T46" fmla="*/ 255 w 1003"/>
                <a:gd name="T47" fmla="*/ 1220 h 1261"/>
                <a:gd name="T48" fmla="*/ 277 w 1003"/>
                <a:gd name="T49" fmla="*/ 1240 h 1261"/>
                <a:gd name="T50" fmla="*/ 309 w 1003"/>
                <a:gd name="T51" fmla="*/ 1261 h 1261"/>
                <a:gd name="T52" fmla="*/ 694 w 1003"/>
                <a:gd name="T53" fmla="*/ 1261 h 1261"/>
                <a:gd name="T54" fmla="*/ 710 w 1003"/>
                <a:gd name="T55" fmla="*/ 1250 h 1261"/>
                <a:gd name="T56" fmla="*/ 738 w 1003"/>
                <a:gd name="T57" fmla="*/ 1230 h 1261"/>
                <a:gd name="T58" fmla="*/ 763 w 1003"/>
                <a:gd name="T59" fmla="*/ 1202 h 1261"/>
                <a:gd name="T60" fmla="*/ 771 w 1003"/>
                <a:gd name="T61" fmla="*/ 1188 h 1261"/>
                <a:gd name="T62" fmla="*/ 779 w 1003"/>
                <a:gd name="T63" fmla="*/ 1167 h 1261"/>
                <a:gd name="T64" fmla="*/ 785 w 1003"/>
                <a:gd name="T65" fmla="*/ 1113 h 1261"/>
                <a:gd name="T66" fmla="*/ 785 w 1003"/>
                <a:gd name="T67" fmla="*/ 1088 h 1261"/>
                <a:gd name="T68" fmla="*/ 789 w 1003"/>
                <a:gd name="T69" fmla="*/ 1060 h 1261"/>
                <a:gd name="T70" fmla="*/ 811 w 1003"/>
                <a:gd name="T71" fmla="*/ 985 h 1261"/>
                <a:gd name="T72" fmla="*/ 941 w 1003"/>
                <a:gd name="T73" fmla="*/ 720 h 1261"/>
                <a:gd name="T74" fmla="*/ 955 w 1003"/>
                <a:gd name="T75" fmla="*/ 692 h 1261"/>
                <a:gd name="T76" fmla="*/ 967 w 1003"/>
                <a:gd name="T77" fmla="*/ 663 h 1261"/>
                <a:gd name="T78" fmla="*/ 993 w 1003"/>
                <a:gd name="T79" fmla="*/ 576 h 1261"/>
                <a:gd name="T80" fmla="*/ 1003 w 1003"/>
                <a:gd name="T81" fmla="*/ 485 h 1261"/>
                <a:gd name="T82" fmla="*/ 1003 w 1003"/>
                <a:gd name="T83" fmla="*/ 459 h 1261"/>
                <a:gd name="T84" fmla="*/ 997 w 1003"/>
                <a:gd name="T85" fmla="*/ 410 h 1261"/>
                <a:gd name="T86" fmla="*/ 987 w 1003"/>
                <a:gd name="T87" fmla="*/ 364 h 1261"/>
                <a:gd name="T88" fmla="*/ 973 w 1003"/>
                <a:gd name="T89" fmla="*/ 317 h 1261"/>
                <a:gd name="T90" fmla="*/ 943 w 1003"/>
                <a:gd name="T91" fmla="*/ 255 h 1261"/>
                <a:gd name="T92" fmla="*/ 888 w 1003"/>
                <a:gd name="T93" fmla="*/ 176 h 1261"/>
                <a:gd name="T94" fmla="*/ 819 w 1003"/>
                <a:gd name="T95" fmla="*/ 111 h 1261"/>
                <a:gd name="T96" fmla="*/ 738 w 1003"/>
                <a:gd name="T97" fmla="*/ 58 h 1261"/>
                <a:gd name="T98" fmla="*/ 649 w 1003"/>
                <a:gd name="T99" fmla="*/ 22 h 1261"/>
                <a:gd name="T100" fmla="*/ 576 w 1003"/>
                <a:gd name="T101" fmla="*/ 6 h 1261"/>
                <a:gd name="T102" fmla="*/ 526 w 1003"/>
                <a:gd name="T103" fmla="*/ 2 h 12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003" h="1261">
                  <a:moveTo>
                    <a:pt x="502" y="0"/>
                  </a:moveTo>
                  <a:lnTo>
                    <a:pt x="502" y="0"/>
                  </a:lnTo>
                  <a:lnTo>
                    <a:pt x="475" y="2"/>
                  </a:lnTo>
                  <a:lnTo>
                    <a:pt x="451" y="4"/>
                  </a:lnTo>
                  <a:lnTo>
                    <a:pt x="425" y="6"/>
                  </a:lnTo>
                  <a:lnTo>
                    <a:pt x="400" y="10"/>
                  </a:lnTo>
                  <a:lnTo>
                    <a:pt x="352" y="22"/>
                  </a:lnTo>
                  <a:lnTo>
                    <a:pt x="307" y="38"/>
                  </a:lnTo>
                  <a:lnTo>
                    <a:pt x="263" y="58"/>
                  </a:lnTo>
                  <a:lnTo>
                    <a:pt x="220" y="83"/>
                  </a:lnTo>
                  <a:lnTo>
                    <a:pt x="182" y="111"/>
                  </a:lnTo>
                  <a:lnTo>
                    <a:pt x="147" y="141"/>
                  </a:lnTo>
                  <a:lnTo>
                    <a:pt x="115" y="176"/>
                  </a:lnTo>
                  <a:lnTo>
                    <a:pt x="85" y="214"/>
                  </a:lnTo>
                  <a:lnTo>
                    <a:pt x="60" y="255"/>
                  </a:lnTo>
                  <a:lnTo>
                    <a:pt x="38" y="295"/>
                  </a:lnTo>
                  <a:lnTo>
                    <a:pt x="30" y="317"/>
                  </a:lnTo>
                  <a:lnTo>
                    <a:pt x="22" y="340"/>
                  </a:lnTo>
                  <a:lnTo>
                    <a:pt x="14" y="364"/>
                  </a:lnTo>
                  <a:lnTo>
                    <a:pt x="10" y="386"/>
                  </a:lnTo>
                  <a:lnTo>
                    <a:pt x="4" y="410"/>
                  </a:lnTo>
                  <a:lnTo>
                    <a:pt x="2" y="435"/>
                  </a:lnTo>
                  <a:lnTo>
                    <a:pt x="0" y="459"/>
                  </a:lnTo>
                  <a:lnTo>
                    <a:pt x="0" y="485"/>
                  </a:lnTo>
                  <a:lnTo>
                    <a:pt x="0" y="485"/>
                  </a:lnTo>
                  <a:lnTo>
                    <a:pt x="2" y="532"/>
                  </a:lnTo>
                  <a:lnTo>
                    <a:pt x="8" y="576"/>
                  </a:lnTo>
                  <a:lnTo>
                    <a:pt x="20" y="621"/>
                  </a:lnTo>
                  <a:lnTo>
                    <a:pt x="34" y="663"/>
                  </a:lnTo>
                  <a:lnTo>
                    <a:pt x="34" y="663"/>
                  </a:lnTo>
                  <a:lnTo>
                    <a:pt x="46" y="692"/>
                  </a:lnTo>
                  <a:lnTo>
                    <a:pt x="60" y="720"/>
                  </a:lnTo>
                  <a:lnTo>
                    <a:pt x="60" y="720"/>
                  </a:lnTo>
                  <a:lnTo>
                    <a:pt x="190" y="985"/>
                  </a:lnTo>
                  <a:lnTo>
                    <a:pt x="190" y="985"/>
                  </a:lnTo>
                  <a:lnTo>
                    <a:pt x="204" y="1026"/>
                  </a:lnTo>
                  <a:lnTo>
                    <a:pt x="212" y="1060"/>
                  </a:lnTo>
                  <a:lnTo>
                    <a:pt x="216" y="1076"/>
                  </a:lnTo>
                  <a:lnTo>
                    <a:pt x="216" y="1088"/>
                  </a:lnTo>
                  <a:lnTo>
                    <a:pt x="216" y="1088"/>
                  </a:lnTo>
                  <a:lnTo>
                    <a:pt x="218" y="1113"/>
                  </a:lnTo>
                  <a:lnTo>
                    <a:pt x="220" y="1141"/>
                  </a:lnTo>
                  <a:lnTo>
                    <a:pt x="224" y="1167"/>
                  </a:lnTo>
                  <a:lnTo>
                    <a:pt x="228" y="1178"/>
                  </a:lnTo>
                  <a:lnTo>
                    <a:pt x="232" y="1188"/>
                  </a:lnTo>
                  <a:lnTo>
                    <a:pt x="232" y="1188"/>
                  </a:lnTo>
                  <a:lnTo>
                    <a:pt x="241" y="1202"/>
                  </a:lnTo>
                  <a:lnTo>
                    <a:pt x="255" y="1220"/>
                  </a:lnTo>
                  <a:lnTo>
                    <a:pt x="265" y="1230"/>
                  </a:lnTo>
                  <a:lnTo>
                    <a:pt x="277" y="1240"/>
                  </a:lnTo>
                  <a:lnTo>
                    <a:pt x="291" y="1250"/>
                  </a:lnTo>
                  <a:lnTo>
                    <a:pt x="309" y="1261"/>
                  </a:lnTo>
                  <a:lnTo>
                    <a:pt x="502" y="1261"/>
                  </a:lnTo>
                  <a:lnTo>
                    <a:pt x="694" y="1261"/>
                  </a:lnTo>
                  <a:lnTo>
                    <a:pt x="694" y="1261"/>
                  </a:lnTo>
                  <a:lnTo>
                    <a:pt x="710" y="1250"/>
                  </a:lnTo>
                  <a:lnTo>
                    <a:pt x="724" y="1240"/>
                  </a:lnTo>
                  <a:lnTo>
                    <a:pt x="738" y="1230"/>
                  </a:lnTo>
                  <a:lnTo>
                    <a:pt x="748" y="1220"/>
                  </a:lnTo>
                  <a:lnTo>
                    <a:pt x="763" y="1202"/>
                  </a:lnTo>
                  <a:lnTo>
                    <a:pt x="771" y="1188"/>
                  </a:lnTo>
                  <a:lnTo>
                    <a:pt x="771" y="1188"/>
                  </a:lnTo>
                  <a:lnTo>
                    <a:pt x="775" y="1178"/>
                  </a:lnTo>
                  <a:lnTo>
                    <a:pt x="779" y="1167"/>
                  </a:lnTo>
                  <a:lnTo>
                    <a:pt x="783" y="1141"/>
                  </a:lnTo>
                  <a:lnTo>
                    <a:pt x="785" y="1113"/>
                  </a:lnTo>
                  <a:lnTo>
                    <a:pt x="785" y="1088"/>
                  </a:lnTo>
                  <a:lnTo>
                    <a:pt x="785" y="1088"/>
                  </a:lnTo>
                  <a:lnTo>
                    <a:pt x="787" y="1076"/>
                  </a:lnTo>
                  <a:lnTo>
                    <a:pt x="789" y="1060"/>
                  </a:lnTo>
                  <a:lnTo>
                    <a:pt x="799" y="1026"/>
                  </a:lnTo>
                  <a:lnTo>
                    <a:pt x="811" y="985"/>
                  </a:lnTo>
                  <a:lnTo>
                    <a:pt x="811" y="985"/>
                  </a:lnTo>
                  <a:lnTo>
                    <a:pt x="941" y="720"/>
                  </a:lnTo>
                  <a:lnTo>
                    <a:pt x="941" y="720"/>
                  </a:lnTo>
                  <a:lnTo>
                    <a:pt x="955" y="692"/>
                  </a:lnTo>
                  <a:lnTo>
                    <a:pt x="967" y="663"/>
                  </a:lnTo>
                  <a:lnTo>
                    <a:pt x="967" y="663"/>
                  </a:lnTo>
                  <a:lnTo>
                    <a:pt x="983" y="621"/>
                  </a:lnTo>
                  <a:lnTo>
                    <a:pt x="993" y="576"/>
                  </a:lnTo>
                  <a:lnTo>
                    <a:pt x="1001" y="532"/>
                  </a:lnTo>
                  <a:lnTo>
                    <a:pt x="1003" y="485"/>
                  </a:lnTo>
                  <a:lnTo>
                    <a:pt x="1003" y="485"/>
                  </a:lnTo>
                  <a:lnTo>
                    <a:pt x="1003" y="459"/>
                  </a:lnTo>
                  <a:lnTo>
                    <a:pt x="1001" y="435"/>
                  </a:lnTo>
                  <a:lnTo>
                    <a:pt x="997" y="410"/>
                  </a:lnTo>
                  <a:lnTo>
                    <a:pt x="993" y="386"/>
                  </a:lnTo>
                  <a:lnTo>
                    <a:pt x="987" y="364"/>
                  </a:lnTo>
                  <a:lnTo>
                    <a:pt x="981" y="340"/>
                  </a:lnTo>
                  <a:lnTo>
                    <a:pt x="973" y="317"/>
                  </a:lnTo>
                  <a:lnTo>
                    <a:pt x="963" y="295"/>
                  </a:lnTo>
                  <a:lnTo>
                    <a:pt x="943" y="255"/>
                  </a:lnTo>
                  <a:lnTo>
                    <a:pt x="916" y="214"/>
                  </a:lnTo>
                  <a:lnTo>
                    <a:pt x="888" y="176"/>
                  </a:lnTo>
                  <a:lnTo>
                    <a:pt x="856" y="141"/>
                  </a:lnTo>
                  <a:lnTo>
                    <a:pt x="819" y="111"/>
                  </a:lnTo>
                  <a:lnTo>
                    <a:pt x="781" y="83"/>
                  </a:lnTo>
                  <a:lnTo>
                    <a:pt x="738" y="58"/>
                  </a:lnTo>
                  <a:lnTo>
                    <a:pt x="696" y="38"/>
                  </a:lnTo>
                  <a:lnTo>
                    <a:pt x="649" y="22"/>
                  </a:lnTo>
                  <a:lnTo>
                    <a:pt x="601" y="10"/>
                  </a:lnTo>
                  <a:lnTo>
                    <a:pt x="576" y="6"/>
                  </a:lnTo>
                  <a:lnTo>
                    <a:pt x="552" y="4"/>
                  </a:lnTo>
                  <a:lnTo>
                    <a:pt x="526" y="2"/>
                  </a:lnTo>
                  <a:lnTo>
                    <a:pt x="50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255"/>
            <p:cNvSpPr>
              <a:spLocks noEditPoints="1"/>
            </p:cNvSpPr>
            <p:nvPr/>
          </p:nvSpPr>
          <p:spPr bwMode="auto">
            <a:xfrm>
              <a:off x="3785394" y="639763"/>
              <a:ext cx="1592263" cy="1998663"/>
            </a:xfrm>
            <a:custGeom>
              <a:avLst/>
              <a:gdLst>
                <a:gd name="T0" fmla="*/ 277 w 1003"/>
                <a:gd name="T1" fmla="*/ 1236 h 1259"/>
                <a:gd name="T2" fmla="*/ 232 w 1003"/>
                <a:gd name="T3" fmla="*/ 1184 h 1259"/>
                <a:gd name="T4" fmla="*/ 220 w 1003"/>
                <a:gd name="T5" fmla="*/ 1137 h 1259"/>
                <a:gd name="T6" fmla="*/ 216 w 1003"/>
                <a:gd name="T7" fmla="*/ 1072 h 1259"/>
                <a:gd name="T8" fmla="*/ 192 w 1003"/>
                <a:gd name="T9" fmla="*/ 983 h 1259"/>
                <a:gd name="T10" fmla="*/ 36 w 1003"/>
                <a:gd name="T11" fmla="*/ 661 h 1259"/>
                <a:gd name="T12" fmla="*/ 2 w 1003"/>
                <a:gd name="T13" fmla="*/ 530 h 1259"/>
                <a:gd name="T14" fmla="*/ 2 w 1003"/>
                <a:gd name="T15" fmla="*/ 433 h 1259"/>
                <a:gd name="T16" fmla="*/ 22 w 1003"/>
                <a:gd name="T17" fmla="*/ 340 h 1259"/>
                <a:gd name="T18" fmla="*/ 87 w 1003"/>
                <a:gd name="T19" fmla="*/ 212 h 1259"/>
                <a:gd name="T20" fmla="*/ 222 w 1003"/>
                <a:gd name="T21" fmla="*/ 83 h 1259"/>
                <a:gd name="T22" fmla="*/ 400 w 1003"/>
                <a:gd name="T23" fmla="*/ 10 h 1259"/>
                <a:gd name="T24" fmla="*/ 502 w 1003"/>
                <a:gd name="T25" fmla="*/ 0 h 1259"/>
                <a:gd name="T26" fmla="*/ 576 w 1003"/>
                <a:gd name="T27" fmla="*/ 6 h 1259"/>
                <a:gd name="T28" fmla="*/ 738 w 1003"/>
                <a:gd name="T29" fmla="*/ 58 h 1259"/>
                <a:gd name="T30" fmla="*/ 886 w 1003"/>
                <a:gd name="T31" fmla="*/ 176 h 1259"/>
                <a:gd name="T32" fmla="*/ 971 w 1003"/>
                <a:gd name="T33" fmla="*/ 317 h 1259"/>
                <a:gd name="T34" fmla="*/ 995 w 1003"/>
                <a:gd name="T35" fmla="*/ 408 h 1259"/>
                <a:gd name="T36" fmla="*/ 1001 w 1003"/>
                <a:gd name="T37" fmla="*/ 483 h 1259"/>
                <a:gd name="T38" fmla="*/ 967 w 1003"/>
                <a:gd name="T39" fmla="*/ 661 h 1259"/>
                <a:gd name="T40" fmla="*/ 939 w 1003"/>
                <a:gd name="T41" fmla="*/ 718 h 1259"/>
                <a:gd name="T42" fmla="*/ 789 w 1003"/>
                <a:gd name="T43" fmla="*/ 1058 h 1259"/>
                <a:gd name="T44" fmla="*/ 783 w 1003"/>
                <a:gd name="T45" fmla="*/ 1111 h 1259"/>
                <a:gd name="T46" fmla="*/ 771 w 1003"/>
                <a:gd name="T47" fmla="*/ 1184 h 1259"/>
                <a:gd name="T48" fmla="*/ 736 w 1003"/>
                <a:gd name="T49" fmla="*/ 1226 h 1259"/>
                <a:gd name="T50" fmla="*/ 502 w 1003"/>
                <a:gd name="T51" fmla="*/ 1259 h 1259"/>
                <a:gd name="T52" fmla="*/ 475 w 1003"/>
                <a:gd name="T53" fmla="*/ 0 h 1259"/>
                <a:gd name="T54" fmla="*/ 352 w 1003"/>
                <a:gd name="T55" fmla="*/ 20 h 1259"/>
                <a:gd name="T56" fmla="*/ 184 w 1003"/>
                <a:gd name="T57" fmla="*/ 109 h 1259"/>
                <a:gd name="T58" fmla="*/ 60 w 1003"/>
                <a:gd name="T59" fmla="*/ 253 h 1259"/>
                <a:gd name="T60" fmla="*/ 16 w 1003"/>
                <a:gd name="T61" fmla="*/ 362 h 1259"/>
                <a:gd name="T62" fmla="*/ 0 w 1003"/>
                <a:gd name="T63" fmla="*/ 457 h 1259"/>
                <a:gd name="T64" fmla="*/ 8 w 1003"/>
                <a:gd name="T65" fmla="*/ 574 h 1259"/>
                <a:gd name="T66" fmla="*/ 48 w 1003"/>
                <a:gd name="T67" fmla="*/ 690 h 1259"/>
                <a:gd name="T68" fmla="*/ 192 w 1003"/>
                <a:gd name="T69" fmla="*/ 983 h 1259"/>
                <a:gd name="T70" fmla="*/ 218 w 1003"/>
                <a:gd name="T71" fmla="*/ 1086 h 1259"/>
                <a:gd name="T72" fmla="*/ 224 w 1003"/>
                <a:gd name="T73" fmla="*/ 1163 h 1259"/>
                <a:gd name="T74" fmla="*/ 241 w 1003"/>
                <a:gd name="T75" fmla="*/ 1198 h 1259"/>
                <a:gd name="T76" fmla="*/ 291 w 1003"/>
                <a:gd name="T77" fmla="*/ 1248 h 1259"/>
                <a:gd name="T78" fmla="*/ 694 w 1003"/>
                <a:gd name="T79" fmla="*/ 1259 h 1259"/>
                <a:gd name="T80" fmla="*/ 746 w 1003"/>
                <a:gd name="T81" fmla="*/ 1218 h 1259"/>
                <a:gd name="T82" fmla="*/ 775 w 1003"/>
                <a:gd name="T83" fmla="*/ 1176 h 1259"/>
                <a:gd name="T84" fmla="*/ 785 w 1003"/>
                <a:gd name="T85" fmla="*/ 1086 h 1259"/>
                <a:gd name="T86" fmla="*/ 797 w 1003"/>
                <a:gd name="T87" fmla="*/ 1024 h 1259"/>
                <a:gd name="T88" fmla="*/ 941 w 1003"/>
                <a:gd name="T89" fmla="*/ 718 h 1259"/>
                <a:gd name="T90" fmla="*/ 983 w 1003"/>
                <a:gd name="T91" fmla="*/ 619 h 1259"/>
                <a:gd name="T92" fmla="*/ 1003 w 1003"/>
                <a:gd name="T93" fmla="*/ 483 h 1259"/>
                <a:gd name="T94" fmla="*/ 993 w 1003"/>
                <a:gd name="T95" fmla="*/ 384 h 1259"/>
                <a:gd name="T96" fmla="*/ 963 w 1003"/>
                <a:gd name="T97" fmla="*/ 295 h 1259"/>
                <a:gd name="T98" fmla="*/ 856 w 1003"/>
                <a:gd name="T99" fmla="*/ 141 h 1259"/>
                <a:gd name="T100" fmla="*/ 696 w 1003"/>
                <a:gd name="T101" fmla="*/ 36 h 1259"/>
                <a:gd name="T102" fmla="*/ 552 w 1003"/>
                <a:gd name="T103" fmla="*/ 2 h 1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003" h="1259">
                  <a:moveTo>
                    <a:pt x="309" y="1259"/>
                  </a:moveTo>
                  <a:lnTo>
                    <a:pt x="309" y="1259"/>
                  </a:lnTo>
                  <a:lnTo>
                    <a:pt x="293" y="1248"/>
                  </a:lnTo>
                  <a:lnTo>
                    <a:pt x="277" y="1236"/>
                  </a:lnTo>
                  <a:lnTo>
                    <a:pt x="265" y="1226"/>
                  </a:lnTo>
                  <a:lnTo>
                    <a:pt x="255" y="1216"/>
                  </a:lnTo>
                  <a:lnTo>
                    <a:pt x="241" y="1198"/>
                  </a:lnTo>
                  <a:lnTo>
                    <a:pt x="232" y="1184"/>
                  </a:lnTo>
                  <a:lnTo>
                    <a:pt x="232" y="1184"/>
                  </a:lnTo>
                  <a:lnTo>
                    <a:pt x="228" y="1174"/>
                  </a:lnTo>
                  <a:lnTo>
                    <a:pt x="224" y="1163"/>
                  </a:lnTo>
                  <a:lnTo>
                    <a:pt x="220" y="1137"/>
                  </a:lnTo>
                  <a:lnTo>
                    <a:pt x="218" y="1111"/>
                  </a:lnTo>
                  <a:lnTo>
                    <a:pt x="218" y="1086"/>
                  </a:lnTo>
                  <a:lnTo>
                    <a:pt x="218" y="1086"/>
                  </a:lnTo>
                  <a:lnTo>
                    <a:pt x="216" y="1072"/>
                  </a:lnTo>
                  <a:lnTo>
                    <a:pt x="214" y="1058"/>
                  </a:lnTo>
                  <a:lnTo>
                    <a:pt x="204" y="1024"/>
                  </a:lnTo>
                  <a:lnTo>
                    <a:pt x="192" y="983"/>
                  </a:lnTo>
                  <a:lnTo>
                    <a:pt x="192" y="983"/>
                  </a:lnTo>
                  <a:lnTo>
                    <a:pt x="62" y="718"/>
                  </a:lnTo>
                  <a:lnTo>
                    <a:pt x="62" y="718"/>
                  </a:lnTo>
                  <a:lnTo>
                    <a:pt x="48" y="690"/>
                  </a:lnTo>
                  <a:lnTo>
                    <a:pt x="36" y="661"/>
                  </a:lnTo>
                  <a:lnTo>
                    <a:pt x="36" y="661"/>
                  </a:lnTo>
                  <a:lnTo>
                    <a:pt x="20" y="619"/>
                  </a:lnTo>
                  <a:lnTo>
                    <a:pt x="10" y="574"/>
                  </a:lnTo>
                  <a:lnTo>
                    <a:pt x="2" y="530"/>
                  </a:lnTo>
                  <a:lnTo>
                    <a:pt x="0" y="483"/>
                  </a:lnTo>
                  <a:lnTo>
                    <a:pt x="0" y="483"/>
                  </a:lnTo>
                  <a:lnTo>
                    <a:pt x="2" y="457"/>
                  </a:lnTo>
                  <a:lnTo>
                    <a:pt x="2" y="433"/>
                  </a:lnTo>
                  <a:lnTo>
                    <a:pt x="6" y="408"/>
                  </a:lnTo>
                  <a:lnTo>
                    <a:pt x="10" y="386"/>
                  </a:lnTo>
                  <a:lnTo>
                    <a:pt x="16" y="362"/>
                  </a:lnTo>
                  <a:lnTo>
                    <a:pt x="22" y="340"/>
                  </a:lnTo>
                  <a:lnTo>
                    <a:pt x="30" y="317"/>
                  </a:lnTo>
                  <a:lnTo>
                    <a:pt x="40" y="295"/>
                  </a:lnTo>
                  <a:lnTo>
                    <a:pt x="60" y="253"/>
                  </a:lnTo>
                  <a:lnTo>
                    <a:pt x="87" y="212"/>
                  </a:lnTo>
                  <a:lnTo>
                    <a:pt x="115" y="176"/>
                  </a:lnTo>
                  <a:lnTo>
                    <a:pt x="147" y="141"/>
                  </a:lnTo>
                  <a:lnTo>
                    <a:pt x="184" y="109"/>
                  </a:lnTo>
                  <a:lnTo>
                    <a:pt x="222" y="83"/>
                  </a:lnTo>
                  <a:lnTo>
                    <a:pt x="263" y="58"/>
                  </a:lnTo>
                  <a:lnTo>
                    <a:pt x="307" y="38"/>
                  </a:lnTo>
                  <a:lnTo>
                    <a:pt x="354" y="22"/>
                  </a:lnTo>
                  <a:lnTo>
                    <a:pt x="400" y="10"/>
                  </a:lnTo>
                  <a:lnTo>
                    <a:pt x="425" y="6"/>
                  </a:lnTo>
                  <a:lnTo>
                    <a:pt x="451" y="2"/>
                  </a:lnTo>
                  <a:lnTo>
                    <a:pt x="475" y="0"/>
                  </a:lnTo>
                  <a:lnTo>
                    <a:pt x="502" y="0"/>
                  </a:lnTo>
                  <a:lnTo>
                    <a:pt x="502" y="0"/>
                  </a:lnTo>
                  <a:lnTo>
                    <a:pt x="526" y="0"/>
                  </a:lnTo>
                  <a:lnTo>
                    <a:pt x="552" y="2"/>
                  </a:lnTo>
                  <a:lnTo>
                    <a:pt x="576" y="6"/>
                  </a:lnTo>
                  <a:lnTo>
                    <a:pt x="601" y="10"/>
                  </a:lnTo>
                  <a:lnTo>
                    <a:pt x="649" y="22"/>
                  </a:lnTo>
                  <a:lnTo>
                    <a:pt x="696" y="38"/>
                  </a:lnTo>
                  <a:lnTo>
                    <a:pt x="738" y="58"/>
                  </a:lnTo>
                  <a:lnTo>
                    <a:pt x="781" y="83"/>
                  </a:lnTo>
                  <a:lnTo>
                    <a:pt x="819" y="109"/>
                  </a:lnTo>
                  <a:lnTo>
                    <a:pt x="854" y="141"/>
                  </a:lnTo>
                  <a:lnTo>
                    <a:pt x="886" y="176"/>
                  </a:lnTo>
                  <a:lnTo>
                    <a:pt x="916" y="212"/>
                  </a:lnTo>
                  <a:lnTo>
                    <a:pt x="941" y="253"/>
                  </a:lnTo>
                  <a:lnTo>
                    <a:pt x="963" y="295"/>
                  </a:lnTo>
                  <a:lnTo>
                    <a:pt x="971" y="317"/>
                  </a:lnTo>
                  <a:lnTo>
                    <a:pt x="979" y="340"/>
                  </a:lnTo>
                  <a:lnTo>
                    <a:pt x="985" y="362"/>
                  </a:lnTo>
                  <a:lnTo>
                    <a:pt x="991" y="386"/>
                  </a:lnTo>
                  <a:lnTo>
                    <a:pt x="995" y="408"/>
                  </a:lnTo>
                  <a:lnTo>
                    <a:pt x="999" y="433"/>
                  </a:lnTo>
                  <a:lnTo>
                    <a:pt x="1001" y="457"/>
                  </a:lnTo>
                  <a:lnTo>
                    <a:pt x="1001" y="483"/>
                  </a:lnTo>
                  <a:lnTo>
                    <a:pt x="1001" y="483"/>
                  </a:lnTo>
                  <a:lnTo>
                    <a:pt x="999" y="530"/>
                  </a:lnTo>
                  <a:lnTo>
                    <a:pt x="993" y="574"/>
                  </a:lnTo>
                  <a:lnTo>
                    <a:pt x="981" y="619"/>
                  </a:lnTo>
                  <a:lnTo>
                    <a:pt x="967" y="661"/>
                  </a:lnTo>
                  <a:lnTo>
                    <a:pt x="967" y="661"/>
                  </a:lnTo>
                  <a:lnTo>
                    <a:pt x="955" y="690"/>
                  </a:lnTo>
                  <a:lnTo>
                    <a:pt x="939" y="718"/>
                  </a:lnTo>
                  <a:lnTo>
                    <a:pt x="939" y="718"/>
                  </a:lnTo>
                  <a:lnTo>
                    <a:pt x="811" y="983"/>
                  </a:lnTo>
                  <a:lnTo>
                    <a:pt x="811" y="983"/>
                  </a:lnTo>
                  <a:lnTo>
                    <a:pt x="797" y="1024"/>
                  </a:lnTo>
                  <a:lnTo>
                    <a:pt x="789" y="1058"/>
                  </a:lnTo>
                  <a:lnTo>
                    <a:pt x="785" y="1072"/>
                  </a:lnTo>
                  <a:lnTo>
                    <a:pt x="785" y="1086"/>
                  </a:lnTo>
                  <a:lnTo>
                    <a:pt x="785" y="1086"/>
                  </a:lnTo>
                  <a:lnTo>
                    <a:pt x="783" y="1111"/>
                  </a:lnTo>
                  <a:lnTo>
                    <a:pt x="781" y="1137"/>
                  </a:lnTo>
                  <a:lnTo>
                    <a:pt x="777" y="1163"/>
                  </a:lnTo>
                  <a:lnTo>
                    <a:pt x="775" y="1174"/>
                  </a:lnTo>
                  <a:lnTo>
                    <a:pt x="771" y="1184"/>
                  </a:lnTo>
                  <a:lnTo>
                    <a:pt x="771" y="1184"/>
                  </a:lnTo>
                  <a:lnTo>
                    <a:pt x="763" y="1198"/>
                  </a:lnTo>
                  <a:lnTo>
                    <a:pt x="746" y="1216"/>
                  </a:lnTo>
                  <a:lnTo>
                    <a:pt x="736" y="1226"/>
                  </a:lnTo>
                  <a:lnTo>
                    <a:pt x="724" y="1236"/>
                  </a:lnTo>
                  <a:lnTo>
                    <a:pt x="710" y="1248"/>
                  </a:lnTo>
                  <a:lnTo>
                    <a:pt x="694" y="1259"/>
                  </a:lnTo>
                  <a:lnTo>
                    <a:pt x="502" y="1259"/>
                  </a:lnTo>
                  <a:lnTo>
                    <a:pt x="309" y="1259"/>
                  </a:lnTo>
                  <a:close/>
                  <a:moveTo>
                    <a:pt x="502" y="0"/>
                  </a:moveTo>
                  <a:lnTo>
                    <a:pt x="502" y="0"/>
                  </a:lnTo>
                  <a:lnTo>
                    <a:pt x="475" y="0"/>
                  </a:lnTo>
                  <a:lnTo>
                    <a:pt x="451" y="2"/>
                  </a:lnTo>
                  <a:lnTo>
                    <a:pt x="425" y="4"/>
                  </a:lnTo>
                  <a:lnTo>
                    <a:pt x="400" y="10"/>
                  </a:lnTo>
                  <a:lnTo>
                    <a:pt x="352" y="20"/>
                  </a:lnTo>
                  <a:lnTo>
                    <a:pt x="307" y="36"/>
                  </a:lnTo>
                  <a:lnTo>
                    <a:pt x="263" y="58"/>
                  </a:lnTo>
                  <a:lnTo>
                    <a:pt x="222" y="81"/>
                  </a:lnTo>
                  <a:lnTo>
                    <a:pt x="184" y="109"/>
                  </a:lnTo>
                  <a:lnTo>
                    <a:pt x="147" y="141"/>
                  </a:lnTo>
                  <a:lnTo>
                    <a:pt x="115" y="176"/>
                  </a:lnTo>
                  <a:lnTo>
                    <a:pt x="87" y="212"/>
                  </a:lnTo>
                  <a:lnTo>
                    <a:pt x="60" y="253"/>
                  </a:lnTo>
                  <a:lnTo>
                    <a:pt x="40" y="295"/>
                  </a:lnTo>
                  <a:lnTo>
                    <a:pt x="30" y="315"/>
                  </a:lnTo>
                  <a:lnTo>
                    <a:pt x="22" y="340"/>
                  </a:lnTo>
                  <a:lnTo>
                    <a:pt x="16" y="362"/>
                  </a:lnTo>
                  <a:lnTo>
                    <a:pt x="10" y="384"/>
                  </a:lnTo>
                  <a:lnTo>
                    <a:pt x="6" y="408"/>
                  </a:lnTo>
                  <a:lnTo>
                    <a:pt x="2" y="433"/>
                  </a:lnTo>
                  <a:lnTo>
                    <a:pt x="0" y="457"/>
                  </a:lnTo>
                  <a:lnTo>
                    <a:pt x="0" y="483"/>
                  </a:lnTo>
                  <a:lnTo>
                    <a:pt x="0" y="483"/>
                  </a:lnTo>
                  <a:lnTo>
                    <a:pt x="2" y="530"/>
                  </a:lnTo>
                  <a:lnTo>
                    <a:pt x="8" y="574"/>
                  </a:lnTo>
                  <a:lnTo>
                    <a:pt x="20" y="619"/>
                  </a:lnTo>
                  <a:lnTo>
                    <a:pt x="34" y="661"/>
                  </a:lnTo>
                  <a:lnTo>
                    <a:pt x="34" y="661"/>
                  </a:lnTo>
                  <a:lnTo>
                    <a:pt x="48" y="690"/>
                  </a:lnTo>
                  <a:lnTo>
                    <a:pt x="62" y="718"/>
                  </a:lnTo>
                  <a:lnTo>
                    <a:pt x="62" y="718"/>
                  </a:lnTo>
                  <a:lnTo>
                    <a:pt x="192" y="983"/>
                  </a:lnTo>
                  <a:lnTo>
                    <a:pt x="192" y="983"/>
                  </a:lnTo>
                  <a:lnTo>
                    <a:pt x="204" y="1024"/>
                  </a:lnTo>
                  <a:lnTo>
                    <a:pt x="214" y="1058"/>
                  </a:lnTo>
                  <a:lnTo>
                    <a:pt x="216" y="1074"/>
                  </a:lnTo>
                  <a:lnTo>
                    <a:pt x="218" y="1086"/>
                  </a:lnTo>
                  <a:lnTo>
                    <a:pt x="218" y="1086"/>
                  </a:lnTo>
                  <a:lnTo>
                    <a:pt x="218" y="1111"/>
                  </a:lnTo>
                  <a:lnTo>
                    <a:pt x="220" y="1137"/>
                  </a:lnTo>
                  <a:lnTo>
                    <a:pt x="224" y="1163"/>
                  </a:lnTo>
                  <a:lnTo>
                    <a:pt x="228" y="1176"/>
                  </a:lnTo>
                  <a:lnTo>
                    <a:pt x="232" y="1186"/>
                  </a:lnTo>
                  <a:lnTo>
                    <a:pt x="232" y="1186"/>
                  </a:lnTo>
                  <a:lnTo>
                    <a:pt x="241" y="1198"/>
                  </a:lnTo>
                  <a:lnTo>
                    <a:pt x="255" y="1218"/>
                  </a:lnTo>
                  <a:lnTo>
                    <a:pt x="265" y="1228"/>
                  </a:lnTo>
                  <a:lnTo>
                    <a:pt x="277" y="1238"/>
                  </a:lnTo>
                  <a:lnTo>
                    <a:pt x="291" y="1248"/>
                  </a:lnTo>
                  <a:lnTo>
                    <a:pt x="309" y="1259"/>
                  </a:lnTo>
                  <a:lnTo>
                    <a:pt x="502" y="1259"/>
                  </a:lnTo>
                  <a:lnTo>
                    <a:pt x="694" y="1259"/>
                  </a:lnTo>
                  <a:lnTo>
                    <a:pt x="694" y="1259"/>
                  </a:lnTo>
                  <a:lnTo>
                    <a:pt x="710" y="1248"/>
                  </a:lnTo>
                  <a:lnTo>
                    <a:pt x="724" y="1238"/>
                  </a:lnTo>
                  <a:lnTo>
                    <a:pt x="736" y="1228"/>
                  </a:lnTo>
                  <a:lnTo>
                    <a:pt x="746" y="1218"/>
                  </a:lnTo>
                  <a:lnTo>
                    <a:pt x="763" y="1198"/>
                  </a:lnTo>
                  <a:lnTo>
                    <a:pt x="771" y="1186"/>
                  </a:lnTo>
                  <a:lnTo>
                    <a:pt x="771" y="1186"/>
                  </a:lnTo>
                  <a:lnTo>
                    <a:pt x="775" y="1176"/>
                  </a:lnTo>
                  <a:lnTo>
                    <a:pt x="777" y="1163"/>
                  </a:lnTo>
                  <a:lnTo>
                    <a:pt x="783" y="1137"/>
                  </a:lnTo>
                  <a:lnTo>
                    <a:pt x="785" y="1111"/>
                  </a:lnTo>
                  <a:lnTo>
                    <a:pt x="785" y="1086"/>
                  </a:lnTo>
                  <a:lnTo>
                    <a:pt x="785" y="1086"/>
                  </a:lnTo>
                  <a:lnTo>
                    <a:pt x="785" y="1074"/>
                  </a:lnTo>
                  <a:lnTo>
                    <a:pt x="789" y="1058"/>
                  </a:lnTo>
                  <a:lnTo>
                    <a:pt x="797" y="1024"/>
                  </a:lnTo>
                  <a:lnTo>
                    <a:pt x="811" y="983"/>
                  </a:lnTo>
                  <a:lnTo>
                    <a:pt x="811" y="983"/>
                  </a:lnTo>
                  <a:lnTo>
                    <a:pt x="941" y="718"/>
                  </a:lnTo>
                  <a:lnTo>
                    <a:pt x="941" y="718"/>
                  </a:lnTo>
                  <a:lnTo>
                    <a:pt x="955" y="690"/>
                  </a:lnTo>
                  <a:lnTo>
                    <a:pt x="967" y="661"/>
                  </a:lnTo>
                  <a:lnTo>
                    <a:pt x="967" y="661"/>
                  </a:lnTo>
                  <a:lnTo>
                    <a:pt x="983" y="619"/>
                  </a:lnTo>
                  <a:lnTo>
                    <a:pt x="993" y="574"/>
                  </a:lnTo>
                  <a:lnTo>
                    <a:pt x="999" y="530"/>
                  </a:lnTo>
                  <a:lnTo>
                    <a:pt x="1003" y="483"/>
                  </a:lnTo>
                  <a:lnTo>
                    <a:pt x="1003" y="483"/>
                  </a:lnTo>
                  <a:lnTo>
                    <a:pt x="1001" y="457"/>
                  </a:lnTo>
                  <a:lnTo>
                    <a:pt x="999" y="433"/>
                  </a:lnTo>
                  <a:lnTo>
                    <a:pt x="997" y="408"/>
                  </a:lnTo>
                  <a:lnTo>
                    <a:pt x="993" y="384"/>
                  </a:lnTo>
                  <a:lnTo>
                    <a:pt x="987" y="362"/>
                  </a:lnTo>
                  <a:lnTo>
                    <a:pt x="979" y="340"/>
                  </a:lnTo>
                  <a:lnTo>
                    <a:pt x="971" y="315"/>
                  </a:lnTo>
                  <a:lnTo>
                    <a:pt x="963" y="295"/>
                  </a:lnTo>
                  <a:lnTo>
                    <a:pt x="941" y="253"/>
                  </a:lnTo>
                  <a:lnTo>
                    <a:pt x="916" y="212"/>
                  </a:lnTo>
                  <a:lnTo>
                    <a:pt x="888" y="176"/>
                  </a:lnTo>
                  <a:lnTo>
                    <a:pt x="856" y="141"/>
                  </a:lnTo>
                  <a:lnTo>
                    <a:pt x="819" y="109"/>
                  </a:lnTo>
                  <a:lnTo>
                    <a:pt x="781" y="81"/>
                  </a:lnTo>
                  <a:lnTo>
                    <a:pt x="738" y="58"/>
                  </a:lnTo>
                  <a:lnTo>
                    <a:pt x="696" y="36"/>
                  </a:lnTo>
                  <a:lnTo>
                    <a:pt x="649" y="20"/>
                  </a:lnTo>
                  <a:lnTo>
                    <a:pt x="601" y="10"/>
                  </a:lnTo>
                  <a:lnTo>
                    <a:pt x="576" y="4"/>
                  </a:lnTo>
                  <a:lnTo>
                    <a:pt x="552" y="2"/>
                  </a:lnTo>
                  <a:lnTo>
                    <a:pt x="526" y="0"/>
                  </a:lnTo>
                  <a:lnTo>
                    <a:pt x="502" y="0"/>
                  </a:lnTo>
                  <a:close/>
                </a:path>
              </a:pathLst>
            </a:custGeom>
            <a:solidFill>
              <a:srgbClr val="EBEB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256"/>
            <p:cNvSpPr>
              <a:spLocks/>
            </p:cNvSpPr>
            <p:nvPr/>
          </p:nvSpPr>
          <p:spPr bwMode="auto">
            <a:xfrm>
              <a:off x="3785394" y="639763"/>
              <a:ext cx="1589088" cy="1998663"/>
            </a:xfrm>
            <a:custGeom>
              <a:avLst/>
              <a:gdLst>
                <a:gd name="T0" fmla="*/ 309 w 1001"/>
                <a:gd name="T1" fmla="*/ 1259 h 1259"/>
                <a:gd name="T2" fmla="*/ 277 w 1001"/>
                <a:gd name="T3" fmla="*/ 1236 h 1259"/>
                <a:gd name="T4" fmla="*/ 255 w 1001"/>
                <a:gd name="T5" fmla="*/ 1216 h 1259"/>
                <a:gd name="T6" fmla="*/ 232 w 1001"/>
                <a:gd name="T7" fmla="*/ 1184 h 1259"/>
                <a:gd name="T8" fmla="*/ 228 w 1001"/>
                <a:gd name="T9" fmla="*/ 1174 h 1259"/>
                <a:gd name="T10" fmla="*/ 220 w 1001"/>
                <a:gd name="T11" fmla="*/ 1137 h 1259"/>
                <a:gd name="T12" fmla="*/ 218 w 1001"/>
                <a:gd name="T13" fmla="*/ 1086 h 1259"/>
                <a:gd name="T14" fmla="*/ 216 w 1001"/>
                <a:gd name="T15" fmla="*/ 1072 h 1259"/>
                <a:gd name="T16" fmla="*/ 204 w 1001"/>
                <a:gd name="T17" fmla="*/ 1024 h 1259"/>
                <a:gd name="T18" fmla="*/ 192 w 1001"/>
                <a:gd name="T19" fmla="*/ 983 h 1259"/>
                <a:gd name="T20" fmla="*/ 62 w 1001"/>
                <a:gd name="T21" fmla="*/ 718 h 1259"/>
                <a:gd name="T22" fmla="*/ 36 w 1001"/>
                <a:gd name="T23" fmla="*/ 661 h 1259"/>
                <a:gd name="T24" fmla="*/ 20 w 1001"/>
                <a:gd name="T25" fmla="*/ 619 h 1259"/>
                <a:gd name="T26" fmla="*/ 2 w 1001"/>
                <a:gd name="T27" fmla="*/ 530 h 1259"/>
                <a:gd name="T28" fmla="*/ 0 w 1001"/>
                <a:gd name="T29" fmla="*/ 483 h 1259"/>
                <a:gd name="T30" fmla="*/ 2 w 1001"/>
                <a:gd name="T31" fmla="*/ 433 h 1259"/>
                <a:gd name="T32" fmla="*/ 10 w 1001"/>
                <a:gd name="T33" fmla="*/ 386 h 1259"/>
                <a:gd name="T34" fmla="*/ 22 w 1001"/>
                <a:gd name="T35" fmla="*/ 340 h 1259"/>
                <a:gd name="T36" fmla="*/ 40 w 1001"/>
                <a:gd name="T37" fmla="*/ 295 h 1259"/>
                <a:gd name="T38" fmla="*/ 87 w 1001"/>
                <a:gd name="T39" fmla="*/ 212 h 1259"/>
                <a:gd name="T40" fmla="*/ 147 w 1001"/>
                <a:gd name="T41" fmla="*/ 141 h 1259"/>
                <a:gd name="T42" fmla="*/ 222 w 1001"/>
                <a:gd name="T43" fmla="*/ 83 h 1259"/>
                <a:gd name="T44" fmla="*/ 307 w 1001"/>
                <a:gd name="T45" fmla="*/ 38 h 1259"/>
                <a:gd name="T46" fmla="*/ 400 w 1001"/>
                <a:gd name="T47" fmla="*/ 10 h 1259"/>
                <a:gd name="T48" fmla="*/ 451 w 1001"/>
                <a:gd name="T49" fmla="*/ 2 h 1259"/>
                <a:gd name="T50" fmla="*/ 502 w 1001"/>
                <a:gd name="T51" fmla="*/ 0 h 1259"/>
                <a:gd name="T52" fmla="*/ 526 w 1001"/>
                <a:gd name="T53" fmla="*/ 0 h 1259"/>
                <a:gd name="T54" fmla="*/ 576 w 1001"/>
                <a:gd name="T55" fmla="*/ 6 h 1259"/>
                <a:gd name="T56" fmla="*/ 649 w 1001"/>
                <a:gd name="T57" fmla="*/ 22 h 1259"/>
                <a:gd name="T58" fmla="*/ 738 w 1001"/>
                <a:gd name="T59" fmla="*/ 58 h 1259"/>
                <a:gd name="T60" fmla="*/ 819 w 1001"/>
                <a:gd name="T61" fmla="*/ 109 h 1259"/>
                <a:gd name="T62" fmla="*/ 886 w 1001"/>
                <a:gd name="T63" fmla="*/ 176 h 1259"/>
                <a:gd name="T64" fmla="*/ 941 w 1001"/>
                <a:gd name="T65" fmla="*/ 253 h 1259"/>
                <a:gd name="T66" fmla="*/ 971 w 1001"/>
                <a:gd name="T67" fmla="*/ 317 h 1259"/>
                <a:gd name="T68" fmla="*/ 985 w 1001"/>
                <a:gd name="T69" fmla="*/ 362 h 1259"/>
                <a:gd name="T70" fmla="*/ 995 w 1001"/>
                <a:gd name="T71" fmla="*/ 408 h 1259"/>
                <a:gd name="T72" fmla="*/ 1001 w 1001"/>
                <a:gd name="T73" fmla="*/ 457 h 1259"/>
                <a:gd name="T74" fmla="*/ 1001 w 1001"/>
                <a:gd name="T75" fmla="*/ 483 h 1259"/>
                <a:gd name="T76" fmla="*/ 993 w 1001"/>
                <a:gd name="T77" fmla="*/ 574 h 1259"/>
                <a:gd name="T78" fmla="*/ 967 w 1001"/>
                <a:gd name="T79" fmla="*/ 661 h 1259"/>
                <a:gd name="T80" fmla="*/ 955 w 1001"/>
                <a:gd name="T81" fmla="*/ 690 h 1259"/>
                <a:gd name="T82" fmla="*/ 939 w 1001"/>
                <a:gd name="T83" fmla="*/ 718 h 1259"/>
                <a:gd name="T84" fmla="*/ 811 w 1001"/>
                <a:gd name="T85" fmla="*/ 983 h 1259"/>
                <a:gd name="T86" fmla="*/ 789 w 1001"/>
                <a:gd name="T87" fmla="*/ 1058 h 1259"/>
                <a:gd name="T88" fmla="*/ 785 w 1001"/>
                <a:gd name="T89" fmla="*/ 1086 h 1259"/>
                <a:gd name="T90" fmla="*/ 783 w 1001"/>
                <a:gd name="T91" fmla="*/ 1111 h 1259"/>
                <a:gd name="T92" fmla="*/ 777 w 1001"/>
                <a:gd name="T93" fmla="*/ 1163 h 1259"/>
                <a:gd name="T94" fmla="*/ 771 w 1001"/>
                <a:gd name="T95" fmla="*/ 1184 h 1259"/>
                <a:gd name="T96" fmla="*/ 763 w 1001"/>
                <a:gd name="T97" fmla="*/ 1198 h 1259"/>
                <a:gd name="T98" fmla="*/ 736 w 1001"/>
                <a:gd name="T99" fmla="*/ 1226 h 1259"/>
                <a:gd name="T100" fmla="*/ 710 w 1001"/>
                <a:gd name="T101" fmla="*/ 1248 h 1259"/>
                <a:gd name="T102" fmla="*/ 502 w 1001"/>
                <a:gd name="T103" fmla="*/ 1259 h 1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001" h="1259">
                  <a:moveTo>
                    <a:pt x="309" y="1259"/>
                  </a:moveTo>
                  <a:lnTo>
                    <a:pt x="309" y="1259"/>
                  </a:lnTo>
                  <a:lnTo>
                    <a:pt x="293" y="1248"/>
                  </a:lnTo>
                  <a:lnTo>
                    <a:pt x="277" y="1236"/>
                  </a:lnTo>
                  <a:lnTo>
                    <a:pt x="265" y="1226"/>
                  </a:lnTo>
                  <a:lnTo>
                    <a:pt x="255" y="1216"/>
                  </a:lnTo>
                  <a:lnTo>
                    <a:pt x="241" y="1198"/>
                  </a:lnTo>
                  <a:lnTo>
                    <a:pt x="232" y="1184"/>
                  </a:lnTo>
                  <a:lnTo>
                    <a:pt x="232" y="1184"/>
                  </a:lnTo>
                  <a:lnTo>
                    <a:pt x="228" y="1174"/>
                  </a:lnTo>
                  <a:lnTo>
                    <a:pt x="224" y="1163"/>
                  </a:lnTo>
                  <a:lnTo>
                    <a:pt x="220" y="1137"/>
                  </a:lnTo>
                  <a:lnTo>
                    <a:pt x="218" y="1111"/>
                  </a:lnTo>
                  <a:lnTo>
                    <a:pt x="218" y="1086"/>
                  </a:lnTo>
                  <a:lnTo>
                    <a:pt x="218" y="1086"/>
                  </a:lnTo>
                  <a:lnTo>
                    <a:pt x="216" y="1072"/>
                  </a:lnTo>
                  <a:lnTo>
                    <a:pt x="214" y="1058"/>
                  </a:lnTo>
                  <a:lnTo>
                    <a:pt x="204" y="1024"/>
                  </a:lnTo>
                  <a:lnTo>
                    <a:pt x="192" y="983"/>
                  </a:lnTo>
                  <a:lnTo>
                    <a:pt x="192" y="983"/>
                  </a:lnTo>
                  <a:lnTo>
                    <a:pt x="62" y="718"/>
                  </a:lnTo>
                  <a:lnTo>
                    <a:pt x="62" y="718"/>
                  </a:lnTo>
                  <a:lnTo>
                    <a:pt x="48" y="690"/>
                  </a:lnTo>
                  <a:lnTo>
                    <a:pt x="36" y="661"/>
                  </a:lnTo>
                  <a:lnTo>
                    <a:pt x="36" y="661"/>
                  </a:lnTo>
                  <a:lnTo>
                    <a:pt x="20" y="619"/>
                  </a:lnTo>
                  <a:lnTo>
                    <a:pt x="10" y="574"/>
                  </a:lnTo>
                  <a:lnTo>
                    <a:pt x="2" y="530"/>
                  </a:lnTo>
                  <a:lnTo>
                    <a:pt x="0" y="483"/>
                  </a:lnTo>
                  <a:lnTo>
                    <a:pt x="0" y="483"/>
                  </a:lnTo>
                  <a:lnTo>
                    <a:pt x="2" y="457"/>
                  </a:lnTo>
                  <a:lnTo>
                    <a:pt x="2" y="433"/>
                  </a:lnTo>
                  <a:lnTo>
                    <a:pt x="6" y="408"/>
                  </a:lnTo>
                  <a:lnTo>
                    <a:pt x="10" y="386"/>
                  </a:lnTo>
                  <a:lnTo>
                    <a:pt x="16" y="362"/>
                  </a:lnTo>
                  <a:lnTo>
                    <a:pt x="22" y="340"/>
                  </a:lnTo>
                  <a:lnTo>
                    <a:pt x="30" y="317"/>
                  </a:lnTo>
                  <a:lnTo>
                    <a:pt x="40" y="295"/>
                  </a:lnTo>
                  <a:lnTo>
                    <a:pt x="60" y="253"/>
                  </a:lnTo>
                  <a:lnTo>
                    <a:pt x="87" y="212"/>
                  </a:lnTo>
                  <a:lnTo>
                    <a:pt x="115" y="176"/>
                  </a:lnTo>
                  <a:lnTo>
                    <a:pt x="147" y="141"/>
                  </a:lnTo>
                  <a:lnTo>
                    <a:pt x="184" y="109"/>
                  </a:lnTo>
                  <a:lnTo>
                    <a:pt x="222" y="83"/>
                  </a:lnTo>
                  <a:lnTo>
                    <a:pt x="263" y="58"/>
                  </a:lnTo>
                  <a:lnTo>
                    <a:pt x="307" y="38"/>
                  </a:lnTo>
                  <a:lnTo>
                    <a:pt x="354" y="22"/>
                  </a:lnTo>
                  <a:lnTo>
                    <a:pt x="400" y="10"/>
                  </a:lnTo>
                  <a:lnTo>
                    <a:pt x="425" y="6"/>
                  </a:lnTo>
                  <a:lnTo>
                    <a:pt x="451" y="2"/>
                  </a:lnTo>
                  <a:lnTo>
                    <a:pt x="475" y="0"/>
                  </a:lnTo>
                  <a:lnTo>
                    <a:pt x="502" y="0"/>
                  </a:lnTo>
                  <a:lnTo>
                    <a:pt x="502" y="0"/>
                  </a:lnTo>
                  <a:lnTo>
                    <a:pt x="526" y="0"/>
                  </a:lnTo>
                  <a:lnTo>
                    <a:pt x="552" y="2"/>
                  </a:lnTo>
                  <a:lnTo>
                    <a:pt x="576" y="6"/>
                  </a:lnTo>
                  <a:lnTo>
                    <a:pt x="601" y="10"/>
                  </a:lnTo>
                  <a:lnTo>
                    <a:pt x="649" y="22"/>
                  </a:lnTo>
                  <a:lnTo>
                    <a:pt x="696" y="38"/>
                  </a:lnTo>
                  <a:lnTo>
                    <a:pt x="738" y="58"/>
                  </a:lnTo>
                  <a:lnTo>
                    <a:pt x="781" y="83"/>
                  </a:lnTo>
                  <a:lnTo>
                    <a:pt x="819" y="109"/>
                  </a:lnTo>
                  <a:lnTo>
                    <a:pt x="854" y="141"/>
                  </a:lnTo>
                  <a:lnTo>
                    <a:pt x="886" y="176"/>
                  </a:lnTo>
                  <a:lnTo>
                    <a:pt x="916" y="212"/>
                  </a:lnTo>
                  <a:lnTo>
                    <a:pt x="941" y="253"/>
                  </a:lnTo>
                  <a:lnTo>
                    <a:pt x="963" y="295"/>
                  </a:lnTo>
                  <a:lnTo>
                    <a:pt x="971" y="317"/>
                  </a:lnTo>
                  <a:lnTo>
                    <a:pt x="979" y="340"/>
                  </a:lnTo>
                  <a:lnTo>
                    <a:pt x="985" y="362"/>
                  </a:lnTo>
                  <a:lnTo>
                    <a:pt x="991" y="386"/>
                  </a:lnTo>
                  <a:lnTo>
                    <a:pt x="995" y="408"/>
                  </a:lnTo>
                  <a:lnTo>
                    <a:pt x="999" y="433"/>
                  </a:lnTo>
                  <a:lnTo>
                    <a:pt x="1001" y="457"/>
                  </a:lnTo>
                  <a:lnTo>
                    <a:pt x="1001" y="483"/>
                  </a:lnTo>
                  <a:lnTo>
                    <a:pt x="1001" y="483"/>
                  </a:lnTo>
                  <a:lnTo>
                    <a:pt x="999" y="530"/>
                  </a:lnTo>
                  <a:lnTo>
                    <a:pt x="993" y="574"/>
                  </a:lnTo>
                  <a:lnTo>
                    <a:pt x="981" y="619"/>
                  </a:lnTo>
                  <a:lnTo>
                    <a:pt x="967" y="661"/>
                  </a:lnTo>
                  <a:lnTo>
                    <a:pt x="967" y="661"/>
                  </a:lnTo>
                  <a:lnTo>
                    <a:pt x="955" y="690"/>
                  </a:lnTo>
                  <a:lnTo>
                    <a:pt x="939" y="718"/>
                  </a:lnTo>
                  <a:lnTo>
                    <a:pt x="939" y="718"/>
                  </a:lnTo>
                  <a:lnTo>
                    <a:pt x="811" y="983"/>
                  </a:lnTo>
                  <a:lnTo>
                    <a:pt x="811" y="983"/>
                  </a:lnTo>
                  <a:lnTo>
                    <a:pt x="797" y="1024"/>
                  </a:lnTo>
                  <a:lnTo>
                    <a:pt x="789" y="1058"/>
                  </a:lnTo>
                  <a:lnTo>
                    <a:pt x="785" y="1072"/>
                  </a:lnTo>
                  <a:lnTo>
                    <a:pt x="785" y="1086"/>
                  </a:lnTo>
                  <a:lnTo>
                    <a:pt x="785" y="1086"/>
                  </a:lnTo>
                  <a:lnTo>
                    <a:pt x="783" y="1111"/>
                  </a:lnTo>
                  <a:lnTo>
                    <a:pt x="781" y="1137"/>
                  </a:lnTo>
                  <a:lnTo>
                    <a:pt x="777" y="1163"/>
                  </a:lnTo>
                  <a:lnTo>
                    <a:pt x="775" y="1174"/>
                  </a:lnTo>
                  <a:lnTo>
                    <a:pt x="771" y="1184"/>
                  </a:lnTo>
                  <a:lnTo>
                    <a:pt x="771" y="1184"/>
                  </a:lnTo>
                  <a:lnTo>
                    <a:pt x="763" y="1198"/>
                  </a:lnTo>
                  <a:lnTo>
                    <a:pt x="746" y="1216"/>
                  </a:lnTo>
                  <a:lnTo>
                    <a:pt x="736" y="1226"/>
                  </a:lnTo>
                  <a:lnTo>
                    <a:pt x="724" y="1236"/>
                  </a:lnTo>
                  <a:lnTo>
                    <a:pt x="710" y="1248"/>
                  </a:lnTo>
                  <a:lnTo>
                    <a:pt x="694" y="1259"/>
                  </a:lnTo>
                  <a:lnTo>
                    <a:pt x="502" y="1259"/>
                  </a:lnTo>
                  <a:lnTo>
                    <a:pt x="309" y="1259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257"/>
            <p:cNvSpPr>
              <a:spLocks/>
            </p:cNvSpPr>
            <p:nvPr/>
          </p:nvSpPr>
          <p:spPr bwMode="auto">
            <a:xfrm>
              <a:off x="3785394" y="639763"/>
              <a:ext cx="1592263" cy="1998663"/>
            </a:xfrm>
            <a:custGeom>
              <a:avLst/>
              <a:gdLst>
                <a:gd name="T0" fmla="*/ 502 w 1003"/>
                <a:gd name="T1" fmla="*/ 0 h 1259"/>
                <a:gd name="T2" fmla="*/ 451 w 1003"/>
                <a:gd name="T3" fmla="*/ 2 h 1259"/>
                <a:gd name="T4" fmla="*/ 400 w 1003"/>
                <a:gd name="T5" fmla="*/ 10 h 1259"/>
                <a:gd name="T6" fmla="*/ 307 w 1003"/>
                <a:gd name="T7" fmla="*/ 36 h 1259"/>
                <a:gd name="T8" fmla="*/ 222 w 1003"/>
                <a:gd name="T9" fmla="*/ 81 h 1259"/>
                <a:gd name="T10" fmla="*/ 147 w 1003"/>
                <a:gd name="T11" fmla="*/ 141 h 1259"/>
                <a:gd name="T12" fmla="*/ 87 w 1003"/>
                <a:gd name="T13" fmla="*/ 212 h 1259"/>
                <a:gd name="T14" fmla="*/ 40 w 1003"/>
                <a:gd name="T15" fmla="*/ 295 h 1259"/>
                <a:gd name="T16" fmla="*/ 22 w 1003"/>
                <a:gd name="T17" fmla="*/ 340 h 1259"/>
                <a:gd name="T18" fmla="*/ 10 w 1003"/>
                <a:gd name="T19" fmla="*/ 384 h 1259"/>
                <a:gd name="T20" fmla="*/ 2 w 1003"/>
                <a:gd name="T21" fmla="*/ 433 h 1259"/>
                <a:gd name="T22" fmla="*/ 0 w 1003"/>
                <a:gd name="T23" fmla="*/ 483 h 1259"/>
                <a:gd name="T24" fmla="*/ 2 w 1003"/>
                <a:gd name="T25" fmla="*/ 530 h 1259"/>
                <a:gd name="T26" fmla="*/ 20 w 1003"/>
                <a:gd name="T27" fmla="*/ 619 h 1259"/>
                <a:gd name="T28" fmla="*/ 34 w 1003"/>
                <a:gd name="T29" fmla="*/ 661 h 1259"/>
                <a:gd name="T30" fmla="*/ 62 w 1003"/>
                <a:gd name="T31" fmla="*/ 718 h 1259"/>
                <a:gd name="T32" fmla="*/ 192 w 1003"/>
                <a:gd name="T33" fmla="*/ 983 h 1259"/>
                <a:gd name="T34" fmla="*/ 204 w 1003"/>
                <a:gd name="T35" fmla="*/ 1024 h 1259"/>
                <a:gd name="T36" fmla="*/ 216 w 1003"/>
                <a:gd name="T37" fmla="*/ 1074 h 1259"/>
                <a:gd name="T38" fmla="*/ 218 w 1003"/>
                <a:gd name="T39" fmla="*/ 1086 h 1259"/>
                <a:gd name="T40" fmla="*/ 220 w 1003"/>
                <a:gd name="T41" fmla="*/ 1137 h 1259"/>
                <a:gd name="T42" fmla="*/ 228 w 1003"/>
                <a:gd name="T43" fmla="*/ 1176 h 1259"/>
                <a:gd name="T44" fmla="*/ 232 w 1003"/>
                <a:gd name="T45" fmla="*/ 1186 h 1259"/>
                <a:gd name="T46" fmla="*/ 255 w 1003"/>
                <a:gd name="T47" fmla="*/ 1218 h 1259"/>
                <a:gd name="T48" fmla="*/ 277 w 1003"/>
                <a:gd name="T49" fmla="*/ 1238 h 1259"/>
                <a:gd name="T50" fmla="*/ 309 w 1003"/>
                <a:gd name="T51" fmla="*/ 1259 h 1259"/>
                <a:gd name="T52" fmla="*/ 694 w 1003"/>
                <a:gd name="T53" fmla="*/ 1259 h 1259"/>
                <a:gd name="T54" fmla="*/ 710 w 1003"/>
                <a:gd name="T55" fmla="*/ 1248 h 1259"/>
                <a:gd name="T56" fmla="*/ 736 w 1003"/>
                <a:gd name="T57" fmla="*/ 1228 h 1259"/>
                <a:gd name="T58" fmla="*/ 763 w 1003"/>
                <a:gd name="T59" fmla="*/ 1198 h 1259"/>
                <a:gd name="T60" fmla="*/ 771 w 1003"/>
                <a:gd name="T61" fmla="*/ 1186 h 1259"/>
                <a:gd name="T62" fmla="*/ 777 w 1003"/>
                <a:gd name="T63" fmla="*/ 1163 h 1259"/>
                <a:gd name="T64" fmla="*/ 785 w 1003"/>
                <a:gd name="T65" fmla="*/ 1111 h 1259"/>
                <a:gd name="T66" fmla="*/ 785 w 1003"/>
                <a:gd name="T67" fmla="*/ 1086 h 1259"/>
                <a:gd name="T68" fmla="*/ 789 w 1003"/>
                <a:gd name="T69" fmla="*/ 1058 h 1259"/>
                <a:gd name="T70" fmla="*/ 811 w 1003"/>
                <a:gd name="T71" fmla="*/ 983 h 1259"/>
                <a:gd name="T72" fmla="*/ 941 w 1003"/>
                <a:gd name="T73" fmla="*/ 718 h 1259"/>
                <a:gd name="T74" fmla="*/ 955 w 1003"/>
                <a:gd name="T75" fmla="*/ 690 h 1259"/>
                <a:gd name="T76" fmla="*/ 967 w 1003"/>
                <a:gd name="T77" fmla="*/ 661 h 1259"/>
                <a:gd name="T78" fmla="*/ 993 w 1003"/>
                <a:gd name="T79" fmla="*/ 574 h 1259"/>
                <a:gd name="T80" fmla="*/ 1003 w 1003"/>
                <a:gd name="T81" fmla="*/ 483 h 1259"/>
                <a:gd name="T82" fmla="*/ 1001 w 1003"/>
                <a:gd name="T83" fmla="*/ 457 h 1259"/>
                <a:gd name="T84" fmla="*/ 997 w 1003"/>
                <a:gd name="T85" fmla="*/ 408 h 1259"/>
                <a:gd name="T86" fmla="*/ 987 w 1003"/>
                <a:gd name="T87" fmla="*/ 362 h 1259"/>
                <a:gd name="T88" fmla="*/ 971 w 1003"/>
                <a:gd name="T89" fmla="*/ 315 h 1259"/>
                <a:gd name="T90" fmla="*/ 941 w 1003"/>
                <a:gd name="T91" fmla="*/ 253 h 1259"/>
                <a:gd name="T92" fmla="*/ 888 w 1003"/>
                <a:gd name="T93" fmla="*/ 176 h 1259"/>
                <a:gd name="T94" fmla="*/ 819 w 1003"/>
                <a:gd name="T95" fmla="*/ 109 h 1259"/>
                <a:gd name="T96" fmla="*/ 738 w 1003"/>
                <a:gd name="T97" fmla="*/ 58 h 1259"/>
                <a:gd name="T98" fmla="*/ 649 w 1003"/>
                <a:gd name="T99" fmla="*/ 20 h 1259"/>
                <a:gd name="T100" fmla="*/ 576 w 1003"/>
                <a:gd name="T101" fmla="*/ 4 h 1259"/>
                <a:gd name="T102" fmla="*/ 526 w 1003"/>
                <a:gd name="T103" fmla="*/ 0 h 1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003" h="1259">
                  <a:moveTo>
                    <a:pt x="502" y="0"/>
                  </a:moveTo>
                  <a:lnTo>
                    <a:pt x="502" y="0"/>
                  </a:lnTo>
                  <a:lnTo>
                    <a:pt x="475" y="0"/>
                  </a:lnTo>
                  <a:lnTo>
                    <a:pt x="451" y="2"/>
                  </a:lnTo>
                  <a:lnTo>
                    <a:pt x="425" y="4"/>
                  </a:lnTo>
                  <a:lnTo>
                    <a:pt x="400" y="10"/>
                  </a:lnTo>
                  <a:lnTo>
                    <a:pt x="352" y="20"/>
                  </a:lnTo>
                  <a:lnTo>
                    <a:pt x="307" y="36"/>
                  </a:lnTo>
                  <a:lnTo>
                    <a:pt x="263" y="58"/>
                  </a:lnTo>
                  <a:lnTo>
                    <a:pt x="222" y="81"/>
                  </a:lnTo>
                  <a:lnTo>
                    <a:pt x="184" y="109"/>
                  </a:lnTo>
                  <a:lnTo>
                    <a:pt x="147" y="141"/>
                  </a:lnTo>
                  <a:lnTo>
                    <a:pt x="115" y="176"/>
                  </a:lnTo>
                  <a:lnTo>
                    <a:pt x="87" y="212"/>
                  </a:lnTo>
                  <a:lnTo>
                    <a:pt x="60" y="253"/>
                  </a:lnTo>
                  <a:lnTo>
                    <a:pt x="40" y="295"/>
                  </a:lnTo>
                  <a:lnTo>
                    <a:pt x="30" y="315"/>
                  </a:lnTo>
                  <a:lnTo>
                    <a:pt x="22" y="340"/>
                  </a:lnTo>
                  <a:lnTo>
                    <a:pt x="16" y="362"/>
                  </a:lnTo>
                  <a:lnTo>
                    <a:pt x="10" y="384"/>
                  </a:lnTo>
                  <a:lnTo>
                    <a:pt x="6" y="408"/>
                  </a:lnTo>
                  <a:lnTo>
                    <a:pt x="2" y="433"/>
                  </a:lnTo>
                  <a:lnTo>
                    <a:pt x="0" y="457"/>
                  </a:lnTo>
                  <a:lnTo>
                    <a:pt x="0" y="483"/>
                  </a:lnTo>
                  <a:lnTo>
                    <a:pt x="0" y="483"/>
                  </a:lnTo>
                  <a:lnTo>
                    <a:pt x="2" y="530"/>
                  </a:lnTo>
                  <a:lnTo>
                    <a:pt x="8" y="574"/>
                  </a:lnTo>
                  <a:lnTo>
                    <a:pt x="20" y="619"/>
                  </a:lnTo>
                  <a:lnTo>
                    <a:pt x="34" y="661"/>
                  </a:lnTo>
                  <a:lnTo>
                    <a:pt x="34" y="661"/>
                  </a:lnTo>
                  <a:lnTo>
                    <a:pt x="48" y="690"/>
                  </a:lnTo>
                  <a:lnTo>
                    <a:pt x="62" y="718"/>
                  </a:lnTo>
                  <a:lnTo>
                    <a:pt x="62" y="718"/>
                  </a:lnTo>
                  <a:lnTo>
                    <a:pt x="192" y="983"/>
                  </a:lnTo>
                  <a:lnTo>
                    <a:pt x="192" y="983"/>
                  </a:lnTo>
                  <a:lnTo>
                    <a:pt x="204" y="1024"/>
                  </a:lnTo>
                  <a:lnTo>
                    <a:pt x="214" y="1058"/>
                  </a:lnTo>
                  <a:lnTo>
                    <a:pt x="216" y="1074"/>
                  </a:lnTo>
                  <a:lnTo>
                    <a:pt x="218" y="1086"/>
                  </a:lnTo>
                  <a:lnTo>
                    <a:pt x="218" y="1086"/>
                  </a:lnTo>
                  <a:lnTo>
                    <a:pt x="218" y="1111"/>
                  </a:lnTo>
                  <a:lnTo>
                    <a:pt x="220" y="1137"/>
                  </a:lnTo>
                  <a:lnTo>
                    <a:pt x="224" y="1163"/>
                  </a:lnTo>
                  <a:lnTo>
                    <a:pt x="228" y="1176"/>
                  </a:lnTo>
                  <a:lnTo>
                    <a:pt x="232" y="1186"/>
                  </a:lnTo>
                  <a:lnTo>
                    <a:pt x="232" y="1186"/>
                  </a:lnTo>
                  <a:lnTo>
                    <a:pt x="241" y="1198"/>
                  </a:lnTo>
                  <a:lnTo>
                    <a:pt x="255" y="1218"/>
                  </a:lnTo>
                  <a:lnTo>
                    <a:pt x="265" y="1228"/>
                  </a:lnTo>
                  <a:lnTo>
                    <a:pt x="277" y="1238"/>
                  </a:lnTo>
                  <a:lnTo>
                    <a:pt x="291" y="1248"/>
                  </a:lnTo>
                  <a:lnTo>
                    <a:pt x="309" y="1259"/>
                  </a:lnTo>
                  <a:lnTo>
                    <a:pt x="502" y="1259"/>
                  </a:lnTo>
                  <a:lnTo>
                    <a:pt x="694" y="1259"/>
                  </a:lnTo>
                  <a:lnTo>
                    <a:pt x="694" y="1259"/>
                  </a:lnTo>
                  <a:lnTo>
                    <a:pt x="710" y="1248"/>
                  </a:lnTo>
                  <a:lnTo>
                    <a:pt x="724" y="1238"/>
                  </a:lnTo>
                  <a:lnTo>
                    <a:pt x="736" y="1228"/>
                  </a:lnTo>
                  <a:lnTo>
                    <a:pt x="746" y="1218"/>
                  </a:lnTo>
                  <a:lnTo>
                    <a:pt x="763" y="1198"/>
                  </a:lnTo>
                  <a:lnTo>
                    <a:pt x="771" y="1186"/>
                  </a:lnTo>
                  <a:lnTo>
                    <a:pt x="771" y="1186"/>
                  </a:lnTo>
                  <a:lnTo>
                    <a:pt x="775" y="1176"/>
                  </a:lnTo>
                  <a:lnTo>
                    <a:pt x="777" y="1163"/>
                  </a:lnTo>
                  <a:lnTo>
                    <a:pt x="783" y="1137"/>
                  </a:lnTo>
                  <a:lnTo>
                    <a:pt x="785" y="1111"/>
                  </a:lnTo>
                  <a:lnTo>
                    <a:pt x="785" y="1086"/>
                  </a:lnTo>
                  <a:lnTo>
                    <a:pt x="785" y="1086"/>
                  </a:lnTo>
                  <a:lnTo>
                    <a:pt x="785" y="1074"/>
                  </a:lnTo>
                  <a:lnTo>
                    <a:pt x="789" y="1058"/>
                  </a:lnTo>
                  <a:lnTo>
                    <a:pt x="797" y="1024"/>
                  </a:lnTo>
                  <a:lnTo>
                    <a:pt x="811" y="983"/>
                  </a:lnTo>
                  <a:lnTo>
                    <a:pt x="811" y="983"/>
                  </a:lnTo>
                  <a:lnTo>
                    <a:pt x="941" y="718"/>
                  </a:lnTo>
                  <a:lnTo>
                    <a:pt x="941" y="718"/>
                  </a:lnTo>
                  <a:lnTo>
                    <a:pt x="955" y="690"/>
                  </a:lnTo>
                  <a:lnTo>
                    <a:pt x="967" y="661"/>
                  </a:lnTo>
                  <a:lnTo>
                    <a:pt x="967" y="661"/>
                  </a:lnTo>
                  <a:lnTo>
                    <a:pt x="983" y="619"/>
                  </a:lnTo>
                  <a:lnTo>
                    <a:pt x="993" y="574"/>
                  </a:lnTo>
                  <a:lnTo>
                    <a:pt x="999" y="530"/>
                  </a:lnTo>
                  <a:lnTo>
                    <a:pt x="1003" y="483"/>
                  </a:lnTo>
                  <a:lnTo>
                    <a:pt x="1003" y="483"/>
                  </a:lnTo>
                  <a:lnTo>
                    <a:pt x="1001" y="457"/>
                  </a:lnTo>
                  <a:lnTo>
                    <a:pt x="999" y="433"/>
                  </a:lnTo>
                  <a:lnTo>
                    <a:pt x="997" y="408"/>
                  </a:lnTo>
                  <a:lnTo>
                    <a:pt x="993" y="384"/>
                  </a:lnTo>
                  <a:lnTo>
                    <a:pt x="987" y="362"/>
                  </a:lnTo>
                  <a:lnTo>
                    <a:pt x="979" y="340"/>
                  </a:lnTo>
                  <a:lnTo>
                    <a:pt x="971" y="315"/>
                  </a:lnTo>
                  <a:lnTo>
                    <a:pt x="963" y="295"/>
                  </a:lnTo>
                  <a:lnTo>
                    <a:pt x="941" y="253"/>
                  </a:lnTo>
                  <a:lnTo>
                    <a:pt x="916" y="212"/>
                  </a:lnTo>
                  <a:lnTo>
                    <a:pt x="888" y="176"/>
                  </a:lnTo>
                  <a:lnTo>
                    <a:pt x="856" y="141"/>
                  </a:lnTo>
                  <a:lnTo>
                    <a:pt x="819" y="109"/>
                  </a:lnTo>
                  <a:lnTo>
                    <a:pt x="781" y="81"/>
                  </a:lnTo>
                  <a:lnTo>
                    <a:pt x="738" y="58"/>
                  </a:lnTo>
                  <a:lnTo>
                    <a:pt x="696" y="36"/>
                  </a:lnTo>
                  <a:lnTo>
                    <a:pt x="649" y="20"/>
                  </a:lnTo>
                  <a:lnTo>
                    <a:pt x="601" y="10"/>
                  </a:lnTo>
                  <a:lnTo>
                    <a:pt x="576" y="4"/>
                  </a:lnTo>
                  <a:lnTo>
                    <a:pt x="552" y="2"/>
                  </a:lnTo>
                  <a:lnTo>
                    <a:pt x="526" y="0"/>
                  </a:lnTo>
                  <a:lnTo>
                    <a:pt x="50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258"/>
            <p:cNvSpPr>
              <a:spLocks noEditPoints="1"/>
            </p:cNvSpPr>
            <p:nvPr/>
          </p:nvSpPr>
          <p:spPr bwMode="auto">
            <a:xfrm>
              <a:off x="3785394" y="639763"/>
              <a:ext cx="1589088" cy="1998663"/>
            </a:xfrm>
            <a:custGeom>
              <a:avLst/>
              <a:gdLst>
                <a:gd name="T0" fmla="*/ 279 w 1001"/>
                <a:gd name="T1" fmla="*/ 1236 h 1259"/>
                <a:gd name="T2" fmla="*/ 232 w 1001"/>
                <a:gd name="T3" fmla="*/ 1184 h 1259"/>
                <a:gd name="T4" fmla="*/ 220 w 1001"/>
                <a:gd name="T5" fmla="*/ 1137 h 1259"/>
                <a:gd name="T6" fmla="*/ 216 w 1001"/>
                <a:gd name="T7" fmla="*/ 1072 h 1259"/>
                <a:gd name="T8" fmla="*/ 192 w 1001"/>
                <a:gd name="T9" fmla="*/ 981 h 1259"/>
                <a:gd name="T10" fmla="*/ 36 w 1001"/>
                <a:gd name="T11" fmla="*/ 661 h 1259"/>
                <a:gd name="T12" fmla="*/ 4 w 1001"/>
                <a:gd name="T13" fmla="*/ 530 h 1259"/>
                <a:gd name="T14" fmla="*/ 4 w 1001"/>
                <a:gd name="T15" fmla="*/ 433 h 1259"/>
                <a:gd name="T16" fmla="*/ 24 w 1001"/>
                <a:gd name="T17" fmla="*/ 340 h 1259"/>
                <a:gd name="T18" fmla="*/ 115 w 1001"/>
                <a:gd name="T19" fmla="*/ 176 h 1259"/>
                <a:gd name="T20" fmla="*/ 263 w 1001"/>
                <a:gd name="T21" fmla="*/ 58 h 1259"/>
                <a:gd name="T22" fmla="*/ 425 w 1001"/>
                <a:gd name="T23" fmla="*/ 6 h 1259"/>
                <a:gd name="T24" fmla="*/ 502 w 1001"/>
                <a:gd name="T25" fmla="*/ 0 h 1259"/>
                <a:gd name="T26" fmla="*/ 601 w 1001"/>
                <a:gd name="T27" fmla="*/ 10 h 1259"/>
                <a:gd name="T28" fmla="*/ 781 w 1001"/>
                <a:gd name="T29" fmla="*/ 83 h 1259"/>
                <a:gd name="T30" fmla="*/ 916 w 1001"/>
                <a:gd name="T31" fmla="*/ 212 h 1259"/>
                <a:gd name="T32" fmla="*/ 985 w 1001"/>
                <a:gd name="T33" fmla="*/ 362 h 1259"/>
                <a:gd name="T34" fmla="*/ 1001 w 1001"/>
                <a:gd name="T35" fmla="*/ 457 h 1259"/>
                <a:gd name="T36" fmla="*/ 993 w 1001"/>
                <a:gd name="T37" fmla="*/ 574 h 1259"/>
                <a:gd name="T38" fmla="*/ 953 w 1001"/>
                <a:gd name="T39" fmla="*/ 690 h 1259"/>
                <a:gd name="T40" fmla="*/ 811 w 1001"/>
                <a:gd name="T41" fmla="*/ 981 h 1259"/>
                <a:gd name="T42" fmla="*/ 785 w 1001"/>
                <a:gd name="T43" fmla="*/ 1084 h 1259"/>
                <a:gd name="T44" fmla="*/ 777 w 1001"/>
                <a:gd name="T45" fmla="*/ 1161 h 1259"/>
                <a:gd name="T46" fmla="*/ 763 w 1001"/>
                <a:gd name="T47" fmla="*/ 1198 h 1259"/>
                <a:gd name="T48" fmla="*/ 710 w 1001"/>
                <a:gd name="T49" fmla="*/ 1246 h 1259"/>
                <a:gd name="T50" fmla="*/ 502 w 1001"/>
                <a:gd name="T51" fmla="*/ 0 h 1259"/>
                <a:gd name="T52" fmla="*/ 425 w 1001"/>
                <a:gd name="T53" fmla="*/ 6 h 1259"/>
                <a:gd name="T54" fmla="*/ 263 w 1001"/>
                <a:gd name="T55" fmla="*/ 58 h 1259"/>
                <a:gd name="T56" fmla="*/ 115 w 1001"/>
                <a:gd name="T57" fmla="*/ 176 h 1259"/>
                <a:gd name="T58" fmla="*/ 30 w 1001"/>
                <a:gd name="T59" fmla="*/ 317 h 1259"/>
                <a:gd name="T60" fmla="*/ 6 w 1001"/>
                <a:gd name="T61" fmla="*/ 408 h 1259"/>
                <a:gd name="T62" fmla="*/ 0 w 1001"/>
                <a:gd name="T63" fmla="*/ 483 h 1259"/>
                <a:gd name="T64" fmla="*/ 36 w 1001"/>
                <a:gd name="T65" fmla="*/ 661 h 1259"/>
                <a:gd name="T66" fmla="*/ 62 w 1001"/>
                <a:gd name="T67" fmla="*/ 718 h 1259"/>
                <a:gd name="T68" fmla="*/ 214 w 1001"/>
                <a:gd name="T69" fmla="*/ 1058 h 1259"/>
                <a:gd name="T70" fmla="*/ 218 w 1001"/>
                <a:gd name="T71" fmla="*/ 1111 h 1259"/>
                <a:gd name="T72" fmla="*/ 232 w 1001"/>
                <a:gd name="T73" fmla="*/ 1184 h 1259"/>
                <a:gd name="T74" fmla="*/ 265 w 1001"/>
                <a:gd name="T75" fmla="*/ 1226 h 1259"/>
                <a:gd name="T76" fmla="*/ 502 w 1001"/>
                <a:gd name="T77" fmla="*/ 1259 h 1259"/>
                <a:gd name="T78" fmla="*/ 724 w 1001"/>
                <a:gd name="T79" fmla="*/ 1236 h 1259"/>
                <a:gd name="T80" fmla="*/ 771 w 1001"/>
                <a:gd name="T81" fmla="*/ 1184 h 1259"/>
                <a:gd name="T82" fmla="*/ 781 w 1001"/>
                <a:gd name="T83" fmla="*/ 1137 h 1259"/>
                <a:gd name="T84" fmla="*/ 785 w 1001"/>
                <a:gd name="T85" fmla="*/ 1072 h 1259"/>
                <a:gd name="T86" fmla="*/ 811 w 1001"/>
                <a:gd name="T87" fmla="*/ 983 h 1259"/>
                <a:gd name="T88" fmla="*/ 967 w 1001"/>
                <a:gd name="T89" fmla="*/ 661 h 1259"/>
                <a:gd name="T90" fmla="*/ 999 w 1001"/>
                <a:gd name="T91" fmla="*/ 530 h 1259"/>
                <a:gd name="T92" fmla="*/ 999 w 1001"/>
                <a:gd name="T93" fmla="*/ 433 h 1259"/>
                <a:gd name="T94" fmla="*/ 979 w 1001"/>
                <a:gd name="T95" fmla="*/ 340 h 1259"/>
                <a:gd name="T96" fmla="*/ 916 w 1001"/>
                <a:gd name="T97" fmla="*/ 212 h 1259"/>
                <a:gd name="T98" fmla="*/ 781 w 1001"/>
                <a:gd name="T99" fmla="*/ 83 h 1259"/>
                <a:gd name="T100" fmla="*/ 601 w 1001"/>
                <a:gd name="T101" fmla="*/ 10 h 1259"/>
                <a:gd name="T102" fmla="*/ 502 w 1001"/>
                <a:gd name="T103" fmla="*/ 0 h 1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001" h="1259">
                  <a:moveTo>
                    <a:pt x="309" y="1256"/>
                  </a:moveTo>
                  <a:lnTo>
                    <a:pt x="309" y="1256"/>
                  </a:lnTo>
                  <a:lnTo>
                    <a:pt x="293" y="1246"/>
                  </a:lnTo>
                  <a:lnTo>
                    <a:pt x="279" y="1236"/>
                  </a:lnTo>
                  <a:lnTo>
                    <a:pt x="265" y="1226"/>
                  </a:lnTo>
                  <a:lnTo>
                    <a:pt x="255" y="1216"/>
                  </a:lnTo>
                  <a:lnTo>
                    <a:pt x="241" y="1198"/>
                  </a:lnTo>
                  <a:lnTo>
                    <a:pt x="232" y="1184"/>
                  </a:lnTo>
                  <a:lnTo>
                    <a:pt x="232" y="1184"/>
                  </a:lnTo>
                  <a:lnTo>
                    <a:pt x="228" y="1174"/>
                  </a:lnTo>
                  <a:lnTo>
                    <a:pt x="224" y="1161"/>
                  </a:lnTo>
                  <a:lnTo>
                    <a:pt x="220" y="1137"/>
                  </a:lnTo>
                  <a:lnTo>
                    <a:pt x="218" y="1109"/>
                  </a:lnTo>
                  <a:lnTo>
                    <a:pt x="218" y="1084"/>
                  </a:lnTo>
                  <a:lnTo>
                    <a:pt x="218" y="1084"/>
                  </a:lnTo>
                  <a:lnTo>
                    <a:pt x="216" y="1072"/>
                  </a:lnTo>
                  <a:lnTo>
                    <a:pt x="214" y="1056"/>
                  </a:lnTo>
                  <a:lnTo>
                    <a:pt x="204" y="1022"/>
                  </a:lnTo>
                  <a:lnTo>
                    <a:pt x="192" y="981"/>
                  </a:lnTo>
                  <a:lnTo>
                    <a:pt x="192" y="981"/>
                  </a:lnTo>
                  <a:lnTo>
                    <a:pt x="62" y="716"/>
                  </a:lnTo>
                  <a:lnTo>
                    <a:pt x="62" y="716"/>
                  </a:lnTo>
                  <a:lnTo>
                    <a:pt x="48" y="690"/>
                  </a:lnTo>
                  <a:lnTo>
                    <a:pt x="36" y="661"/>
                  </a:lnTo>
                  <a:lnTo>
                    <a:pt x="36" y="661"/>
                  </a:lnTo>
                  <a:lnTo>
                    <a:pt x="20" y="619"/>
                  </a:lnTo>
                  <a:lnTo>
                    <a:pt x="10" y="574"/>
                  </a:lnTo>
                  <a:lnTo>
                    <a:pt x="4" y="530"/>
                  </a:lnTo>
                  <a:lnTo>
                    <a:pt x="2" y="483"/>
                  </a:lnTo>
                  <a:lnTo>
                    <a:pt x="2" y="483"/>
                  </a:lnTo>
                  <a:lnTo>
                    <a:pt x="2" y="457"/>
                  </a:lnTo>
                  <a:lnTo>
                    <a:pt x="4" y="433"/>
                  </a:lnTo>
                  <a:lnTo>
                    <a:pt x="6" y="408"/>
                  </a:lnTo>
                  <a:lnTo>
                    <a:pt x="12" y="386"/>
                  </a:lnTo>
                  <a:lnTo>
                    <a:pt x="16" y="362"/>
                  </a:lnTo>
                  <a:lnTo>
                    <a:pt x="24" y="340"/>
                  </a:lnTo>
                  <a:lnTo>
                    <a:pt x="40" y="295"/>
                  </a:lnTo>
                  <a:lnTo>
                    <a:pt x="62" y="253"/>
                  </a:lnTo>
                  <a:lnTo>
                    <a:pt x="87" y="212"/>
                  </a:lnTo>
                  <a:lnTo>
                    <a:pt x="115" y="176"/>
                  </a:lnTo>
                  <a:lnTo>
                    <a:pt x="147" y="141"/>
                  </a:lnTo>
                  <a:lnTo>
                    <a:pt x="184" y="111"/>
                  </a:lnTo>
                  <a:lnTo>
                    <a:pt x="222" y="83"/>
                  </a:lnTo>
                  <a:lnTo>
                    <a:pt x="263" y="58"/>
                  </a:lnTo>
                  <a:lnTo>
                    <a:pt x="307" y="38"/>
                  </a:lnTo>
                  <a:lnTo>
                    <a:pt x="354" y="22"/>
                  </a:lnTo>
                  <a:lnTo>
                    <a:pt x="400" y="10"/>
                  </a:lnTo>
                  <a:lnTo>
                    <a:pt x="425" y="6"/>
                  </a:lnTo>
                  <a:lnTo>
                    <a:pt x="451" y="4"/>
                  </a:lnTo>
                  <a:lnTo>
                    <a:pt x="475" y="2"/>
                  </a:lnTo>
                  <a:lnTo>
                    <a:pt x="502" y="0"/>
                  </a:lnTo>
                  <a:lnTo>
                    <a:pt x="502" y="0"/>
                  </a:lnTo>
                  <a:lnTo>
                    <a:pt x="526" y="2"/>
                  </a:lnTo>
                  <a:lnTo>
                    <a:pt x="552" y="4"/>
                  </a:lnTo>
                  <a:lnTo>
                    <a:pt x="576" y="6"/>
                  </a:lnTo>
                  <a:lnTo>
                    <a:pt x="601" y="10"/>
                  </a:lnTo>
                  <a:lnTo>
                    <a:pt x="649" y="22"/>
                  </a:lnTo>
                  <a:lnTo>
                    <a:pt x="696" y="38"/>
                  </a:lnTo>
                  <a:lnTo>
                    <a:pt x="738" y="58"/>
                  </a:lnTo>
                  <a:lnTo>
                    <a:pt x="781" y="83"/>
                  </a:lnTo>
                  <a:lnTo>
                    <a:pt x="819" y="111"/>
                  </a:lnTo>
                  <a:lnTo>
                    <a:pt x="854" y="141"/>
                  </a:lnTo>
                  <a:lnTo>
                    <a:pt x="886" y="176"/>
                  </a:lnTo>
                  <a:lnTo>
                    <a:pt x="916" y="212"/>
                  </a:lnTo>
                  <a:lnTo>
                    <a:pt x="941" y="253"/>
                  </a:lnTo>
                  <a:lnTo>
                    <a:pt x="961" y="295"/>
                  </a:lnTo>
                  <a:lnTo>
                    <a:pt x="979" y="340"/>
                  </a:lnTo>
                  <a:lnTo>
                    <a:pt x="985" y="362"/>
                  </a:lnTo>
                  <a:lnTo>
                    <a:pt x="991" y="386"/>
                  </a:lnTo>
                  <a:lnTo>
                    <a:pt x="995" y="408"/>
                  </a:lnTo>
                  <a:lnTo>
                    <a:pt x="999" y="433"/>
                  </a:lnTo>
                  <a:lnTo>
                    <a:pt x="1001" y="457"/>
                  </a:lnTo>
                  <a:lnTo>
                    <a:pt x="1001" y="483"/>
                  </a:lnTo>
                  <a:lnTo>
                    <a:pt x="1001" y="483"/>
                  </a:lnTo>
                  <a:lnTo>
                    <a:pt x="999" y="530"/>
                  </a:lnTo>
                  <a:lnTo>
                    <a:pt x="993" y="574"/>
                  </a:lnTo>
                  <a:lnTo>
                    <a:pt x="981" y="619"/>
                  </a:lnTo>
                  <a:lnTo>
                    <a:pt x="967" y="661"/>
                  </a:lnTo>
                  <a:lnTo>
                    <a:pt x="967" y="661"/>
                  </a:lnTo>
                  <a:lnTo>
                    <a:pt x="953" y="690"/>
                  </a:lnTo>
                  <a:lnTo>
                    <a:pt x="939" y="716"/>
                  </a:lnTo>
                  <a:lnTo>
                    <a:pt x="939" y="716"/>
                  </a:lnTo>
                  <a:lnTo>
                    <a:pt x="811" y="981"/>
                  </a:lnTo>
                  <a:lnTo>
                    <a:pt x="811" y="981"/>
                  </a:lnTo>
                  <a:lnTo>
                    <a:pt x="797" y="1022"/>
                  </a:lnTo>
                  <a:lnTo>
                    <a:pt x="789" y="1056"/>
                  </a:lnTo>
                  <a:lnTo>
                    <a:pt x="785" y="1072"/>
                  </a:lnTo>
                  <a:lnTo>
                    <a:pt x="785" y="1084"/>
                  </a:lnTo>
                  <a:lnTo>
                    <a:pt x="785" y="1084"/>
                  </a:lnTo>
                  <a:lnTo>
                    <a:pt x="783" y="1109"/>
                  </a:lnTo>
                  <a:lnTo>
                    <a:pt x="781" y="1137"/>
                  </a:lnTo>
                  <a:lnTo>
                    <a:pt x="777" y="1161"/>
                  </a:lnTo>
                  <a:lnTo>
                    <a:pt x="775" y="1174"/>
                  </a:lnTo>
                  <a:lnTo>
                    <a:pt x="769" y="1184"/>
                  </a:lnTo>
                  <a:lnTo>
                    <a:pt x="769" y="1184"/>
                  </a:lnTo>
                  <a:lnTo>
                    <a:pt x="763" y="1198"/>
                  </a:lnTo>
                  <a:lnTo>
                    <a:pt x="746" y="1216"/>
                  </a:lnTo>
                  <a:lnTo>
                    <a:pt x="736" y="1226"/>
                  </a:lnTo>
                  <a:lnTo>
                    <a:pt x="724" y="1236"/>
                  </a:lnTo>
                  <a:lnTo>
                    <a:pt x="710" y="1246"/>
                  </a:lnTo>
                  <a:lnTo>
                    <a:pt x="694" y="1256"/>
                  </a:lnTo>
                  <a:lnTo>
                    <a:pt x="502" y="1256"/>
                  </a:lnTo>
                  <a:lnTo>
                    <a:pt x="309" y="1256"/>
                  </a:lnTo>
                  <a:close/>
                  <a:moveTo>
                    <a:pt x="502" y="0"/>
                  </a:moveTo>
                  <a:lnTo>
                    <a:pt x="502" y="0"/>
                  </a:lnTo>
                  <a:lnTo>
                    <a:pt x="475" y="0"/>
                  </a:lnTo>
                  <a:lnTo>
                    <a:pt x="451" y="2"/>
                  </a:lnTo>
                  <a:lnTo>
                    <a:pt x="425" y="6"/>
                  </a:lnTo>
                  <a:lnTo>
                    <a:pt x="400" y="10"/>
                  </a:lnTo>
                  <a:lnTo>
                    <a:pt x="354" y="22"/>
                  </a:lnTo>
                  <a:lnTo>
                    <a:pt x="307" y="38"/>
                  </a:lnTo>
                  <a:lnTo>
                    <a:pt x="263" y="58"/>
                  </a:lnTo>
                  <a:lnTo>
                    <a:pt x="222" y="83"/>
                  </a:lnTo>
                  <a:lnTo>
                    <a:pt x="184" y="109"/>
                  </a:lnTo>
                  <a:lnTo>
                    <a:pt x="147" y="141"/>
                  </a:lnTo>
                  <a:lnTo>
                    <a:pt x="115" y="176"/>
                  </a:lnTo>
                  <a:lnTo>
                    <a:pt x="87" y="212"/>
                  </a:lnTo>
                  <a:lnTo>
                    <a:pt x="60" y="253"/>
                  </a:lnTo>
                  <a:lnTo>
                    <a:pt x="40" y="295"/>
                  </a:lnTo>
                  <a:lnTo>
                    <a:pt x="30" y="317"/>
                  </a:lnTo>
                  <a:lnTo>
                    <a:pt x="22" y="340"/>
                  </a:lnTo>
                  <a:lnTo>
                    <a:pt x="16" y="362"/>
                  </a:lnTo>
                  <a:lnTo>
                    <a:pt x="10" y="386"/>
                  </a:lnTo>
                  <a:lnTo>
                    <a:pt x="6" y="408"/>
                  </a:lnTo>
                  <a:lnTo>
                    <a:pt x="2" y="433"/>
                  </a:lnTo>
                  <a:lnTo>
                    <a:pt x="2" y="457"/>
                  </a:lnTo>
                  <a:lnTo>
                    <a:pt x="0" y="483"/>
                  </a:lnTo>
                  <a:lnTo>
                    <a:pt x="0" y="483"/>
                  </a:lnTo>
                  <a:lnTo>
                    <a:pt x="2" y="530"/>
                  </a:lnTo>
                  <a:lnTo>
                    <a:pt x="10" y="574"/>
                  </a:lnTo>
                  <a:lnTo>
                    <a:pt x="20" y="619"/>
                  </a:lnTo>
                  <a:lnTo>
                    <a:pt x="36" y="661"/>
                  </a:lnTo>
                  <a:lnTo>
                    <a:pt x="36" y="661"/>
                  </a:lnTo>
                  <a:lnTo>
                    <a:pt x="48" y="690"/>
                  </a:lnTo>
                  <a:lnTo>
                    <a:pt x="62" y="718"/>
                  </a:lnTo>
                  <a:lnTo>
                    <a:pt x="62" y="718"/>
                  </a:lnTo>
                  <a:lnTo>
                    <a:pt x="192" y="983"/>
                  </a:lnTo>
                  <a:lnTo>
                    <a:pt x="192" y="983"/>
                  </a:lnTo>
                  <a:lnTo>
                    <a:pt x="204" y="1024"/>
                  </a:lnTo>
                  <a:lnTo>
                    <a:pt x="214" y="1058"/>
                  </a:lnTo>
                  <a:lnTo>
                    <a:pt x="216" y="1072"/>
                  </a:lnTo>
                  <a:lnTo>
                    <a:pt x="218" y="1086"/>
                  </a:lnTo>
                  <a:lnTo>
                    <a:pt x="218" y="1086"/>
                  </a:lnTo>
                  <a:lnTo>
                    <a:pt x="218" y="1111"/>
                  </a:lnTo>
                  <a:lnTo>
                    <a:pt x="220" y="1137"/>
                  </a:lnTo>
                  <a:lnTo>
                    <a:pt x="224" y="1163"/>
                  </a:lnTo>
                  <a:lnTo>
                    <a:pt x="228" y="1174"/>
                  </a:lnTo>
                  <a:lnTo>
                    <a:pt x="232" y="1184"/>
                  </a:lnTo>
                  <a:lnTo>
                    <a:pt x="232" y="1184"/>
                  </a:lnTo>
                  <a:lnTo>
                    <a:pt x="241" y="1198"/>
                  </a:lnTo>
                  <a:lnTo>
                    <a:pt x="255" y="1216"/>
                  </a:lnTo>
                  <a:lnTo>
                    <a:pt x="265" y="1226"/>
                  </a:lnTo>
                  <a:lnTo>
                    <a:pt x="277" y="1236"/>
                  </a:lnTo>
                  <a:lnTo>
                    <a:pt x="293" y="1248"/>
                  </a:lnTo>
                  <a:lnTo>
                    <a:pt x="309" y="1259"/>
                  </a:lnTo>
                  <a:lnTo>
                    <a:pt x="502" y="1259"/>
                  </a:lnTo>
                  <a:lnTo>
                    <a:pt x="694" y="1259"/>
                  </a:lnTo>
                  <a:lnTo>
                    <a:pt x="694" y="1259"/>
                  </a:lnTo>
                  <a:lnTo>
                    <a:pt x="710" y="1248"/>
                  </a:lnTo>
                  <a:lnTo>
                    <a:pt x="724" y="1236"/>
                  </a:lnTo>
                  <a:lnTo>
                    <a:pt x="736" y="1226"/>
                  </a:lnTo>
                  <a:lnTo>
                    <a:pt x="746" y="1216"/>
                  </a:lnTo>
                  <a:lnTo>
                    <a:pt x="763" y="1198"/>
                  </a:lnTo>
                  <a:lnTo>
                    <a:pt x="771" y="1184"/>
                  </a:lnTo>
                  <a:lnTo>
                    <a:pt x="771" y="1184"/>
                  </a:lnTo>
                  <a:lnTo>
                    <a:pt x="775" y="1174"/>
                  </a:lnTo>
                  <a:lnTo>
                    <a:pt x="777" y="1163"/>
                  </a:lnTo>
                  <a:lnTo>
                    <a:pt x="781" y="1137"/>
                  </a:lnTo>
                  <a:lnTo>
                    <a:pt x="783" y="1111"/>
                  </a:lnTo>
                  <a:lnTo>
                    <a:pt x="785" y="1086"/>
                  </a:lnTo>
                  <a:lnTo>
                    <a:pt x="785" y="1086"/>
                  </a:lnTo>
                  <a:lnTo>
                    <a:pt x="785" y="1072"/>
                  </a:lnTo>
                  <a:lnTo>
                    <a:pt x="789" y="1058"/>
                  </a:lnTo>
                  <a:lnTo>
                    <a:pt x="797" y="1024"/>
                  </a:lnTo>
                  <a:lnTo>
                    <a:pt x="811" y="983"/>
                  </a:lnTo>
                  <a:lnTo>
                    <a:pt x="811" y="983"/>
                  </a:lnTo>
                  <a:lnTo>
                    <a:pt x="939" y="718"/>
                  </a:lnTo>
                  <a:lnTo>
                    <a:pt x="939" y="718"/>
                  </a:lnTo>
                  <a:lnTo>
                    <a:pt x="955" y="690"/>
                  </a:lnTo>
                  <a:lnTo>
                    <a:pt x="967" y="661"/>
                  </a:lnTo>
                  <a:lnTo>
                    <a:pt x="967" y="661"/>
                  </a:lnTo>
                  <a:lnTo>
                    <a:pt x="981" y="619"/>
                  </a:lnTo>
                  <a:lnTo>
                    <a:pt x="993" y="574"/>
                  </a:lnTo>
                  <a:lnTo>
                    <a:pt x="999" y="530"/>
                  </a:lnTo>
                  <a:lnTo>
                    <a:pt x="1001" y="483"/>
                  </a:lnTo>
                  <a:lnTo>
                    <a:pt x="1001" y="483"/>
                  </a:lnTo>
                  <a:lnTo>
                    <a:pt x="1001" y="457"/>
                  </a:lnTo>
                  <a:lnTo>
                    <a:pt x="999" y="433"/>
                  </a:lnTo>
                  <a:lnTo>
                    <a:pt x="995" y="408"/>
                  </a:lnTo>
                  <a:lnTo>
                    <a:pt x="991" y="386"/>
                  </a:lnTo>
                  <a:lnTo>
                    <a:pt x="985" y="362"/>
                  </a:lnTo>
                  <a:lnTo>
                    <a:pt x="979" y="340"/>
                  </a:lnTo>
                  <a:lnTo>
                    <a:pt x="971" y="317"/>
                  </a:lnTo>
                  <a:lnTo>
                    <a:pt x="963" y="295"/>
                  </a:lnTo>
                  <a:lnTo>
                    <a:pt x="941" y="253"/>
                  </a:lnTo>
                  <a:lnTo>
                    <a:pt x="916" y="212"/>
                  </a:lnTo>
                  <a:lnTo>
                    <a:pt x="886" y="176"/>
                  </a:lnTo>
                  <a:lnTo>
                    <a:pt x="854" y="141"/>
                  </a:lnTo>
                  <a:lnTo>
                    <a:pt x="819" y="109"/>
                  </a:lnTo>
                  <a:lnTo>
                    <a:pt x="781" y="83"/>
                  </a:lnTo>
                  <a:lnTo>
                    <a:pt x="738" y="58"/>
                  </a:lnTo>
                  <a:lnTo>
                    <a:pt x="696" y="38"/>
                  </a:lnTo>
                  <a:lnTo>
                    <a:pt x="649" y="22"/>
                  </a:lnTo>
                  <a:lnTo>
                    <a:pt x="601" y="10"/>
                  </a:lnTo>
                  <a:lnTo>
                    <a:pt x="576" y="6"/>
                  </a:lnTo>
                  <a:lnTo>
                    <a:pt x="552" y="2"/>
                  </a:lnTo>
                  <a:lnTo>
                    <a:pt x="526" y="0"/>
                  </a:lnTo>
                  <a:lnTo>
                    <a:pt x="502" y="0"/>
                  </a:lnTo>
                  <a:close/>
                </a:path>
              </a:pathLst>
            </a:custGeom>
            <a:solidFill>
              <a:srgbClr val="EBEB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259"/>
            <p:cNvSpPr>
              <a:spLocks/>
            </p:cNvSpPr>
            <p:nvPr/>
          </p:nvSpPr>
          <p:spPr bwMode="auto">
            <a:xfrm>
              <a:off x="3788569" y="639763"/>
              <a:ext cx="1585913" cy="1993900"/>
            </a:xfrm>
            <a:custGeom>
              <a:avLst/>
              <a:gdLst>
                <a:gd name="T0" fmla="*/ 307 w 999"/>
                <a:gd name="T1" fmla="*/ 1256 h 1256"/>
                <a:gd name="T2" fmla="*/ 277 w 999"/>
                <a:gd name="T3" fmla="*/ 1236 h 1256"/>
                <a:gd name="T4" fmla="*/ 253 w 999"/>
                <a:gd name="T5" fmla="*/ 1216 h 1256"/>
                <a:gd name="T6" fmla="*/ 230 w 999"/>
                <a:gd name="T7" fmla="*/ 1184 h 1256"/>
                <a:gd name="T8" fmla="*/ 226 w 999"/>
                <a:gd name="T9" fmla="*/ 1174 h 1256"/>
                <a:gd name="T10" fmla="*/ 218 w 999"/>
                <a:gd name="T11" fmla="*/ 1137 h 1256"/>
                <a:gd name="T12" fmla="*/ 216 w 999"/>
                <a:gd name="T13" fmla="*/ 1084 h 1256"/>
                <a:gd name="T14" fmla="*/ 214 w 999"/>
                <a:gd name="T15" fmla="*/ 1072 h 1256"/>
                <a:gd name="T16" fmla="*/ 202 w 999"/>
                <a:gd name="T17" fmla="*/ 1022 h 1256"/>
                <a:gd name="T18" fmla="*/ 190 w 999"/>
                <a:gd name="T19" fmla="*/ 981 h 1256"/>
                <a:gd name="T20" fmla="*/ 60 w 999"/>
                <a:gd name="T21" fmla="*/ 716 h 1256"/>
                <a:gd name="T22" fmla="*/ 34 w 999"/>
                <a:gd name="T23" fmla="*/ 661 h 1256"/>
                <a:gd name="T24" fmla="*/ 18 w 999"/>
                <a:gd name="T25" fmla="*/ 619 h 1256"/>
                <a:gd name="T26" fmla="*/ 2 w 999"/>
                <a:gd name="T27" fmla="*/ 530 h 1256"/>
                <a:gd name="T28" fmla="*/ 0 w 999"/>
                <a:gd name="T29" fmla="*/ 483 h 1256"/>
                <a:gd name="T30" fmla="*/ 2 w 999"/>
                <a:gd name="T31" fmla="*/ 433 h 1256"/>
                <a:gd name="T32" fmla="*/ 10 w 999"/>
                <a:gd name="T33" fmla="*/ 386 h 1256"/>
                <a:gd name="T34" fmla="*/ 22 w 999"/>
                <a:gd name="T35" fmla="*/ 340 h 1256"/>
                <a:gd name="T36" fmla="*/ 60 w 999"/>
                <a:gd name="T37" fmla="*/ 253 h 1256"/>
                <a:gd name="T38" fmla="*/ 113 w 999"/>
                <a:gd name="T39" fmla="*/ 176 h 1256"/>
                <a:gd name="T40" fmla="*/ 182 w 999"/>
                <a:gd name="T41" fmla="*/ 111 h 1256"/>
                <a:gd name="T42" fmla="*/ 261 w 999"/>
                <a:gd name="T43" fmla="*/ 58 h 1256"/>
                <a:gd name="T44" fmla="*/ 352 w 999"/>
                <a:gd name="T45" fmla="*/ 22 h 1256"/>
                <a:gd name="T46" fmla="*/ 423 w 999"/>
                <a:gd name="T47" fmla="*/ 6 h 1256"/>
                <a:gd name="T48" fmla="*/ 473 w 999"/>
                <a:gd name="T49" fmla="*/ 2 h 1256"/>
                <a:gd name="T50" fmla="*/ 500 w 999"/>
                <a:gd name="T51" fmla="*/ 0 h 1256"/>
                <a:gd name="T52" fmla="*/ 550 w 999"/>
                <a:gd name="T53" fmla="*/ 4 h 1256"/>
                <a:gd name="T54" fmla="*/ 599 w 999"/>
                <a:gd name="T55" fmla="*/ 10 h 1256"/>
                <a:gd name="T56" fmla="*/ 694 w 999"/>
                <a:gd name="T57" fmla="*/ 38 h 1256"/>
                <a:gd name="T58" fmla="*/ 779 w 999"/>
                <a:gd name="T59" fmla="*/ 83 h 1256"/>
                <a:gd name="T60" fmla="*/ 852 w 999"/>
                <a:gd name="T61" fmla="*/ 141 h 1256"/>
                <a:gd name="T62" fmla="*/ 914 w 999"/>
                <a:gd name="T63" fmla="*/ 212 h 1256"/>
                <a:gd name="T64" fmla="*/ 959 w 999"/>
                <a:gd name="T65" fmla="*/ 295 h 1256"/>
                <a:gd name="T66" fmla="*/ 983 w 999"/>
                <a:gd name="T67" fmla="*/ 362 h 1256"/>
                <a:gd name="T68" fmla="*/ 993 w 999"/>
                <a:gd name="T69" fmla="*/ 408 h 1256"/>
                <a:gd name="T70" fmla="*/ 999 w 999"/>
                <a:gd name="T71" fmla="*/ 457 h 1256"/>
                <a:gd name="T72" fmla="*/ 999 w 999"/>
                <a:gd name="T73" fmla="*/ 483 h 1256"/>
                <a:gd name="T74" fmla="*/ 991 w 999"/>
                <a:gd name="T75" fmla="*/ 574 h 1256"/>
                <a:gd name="T76" fmla="*/ 965 w 999"/>
                <a:gd name="T77" fmla="*/ 661 h 1256"/>
                <a:gd name="T78" fmla="*/ 951 w 999"/>
                <a:gd name="T79" fmla="*/ 690 h 1256"/>
                <a:gd name="T80" fmla="*/ 937 w 999"/>
                <a:gd name="T81" fmla="*/ 716 h 1256"/>
                <a:gd name="T82" fmla="*/ 809 w 999"/>
                <a:gd name="T83" fmla="*/ 981 h 1256"/>
                <a:gd name="T84" fmla="*/ 787 w 999"/>
                <a:gd name="T85" fmla="*/ 1056 h 1256"/>
                <a:gd name="T86" fmla="*/ 783 w 999"/>
                <a:gd name="T87" fmla="*/ 1084 h 1256"/>
                <a:gd name="T88" fmla="*/ 781 w 999"/>
                <a:gd name="T89" fmla="*/ 1109 h 1256"/>
                <a:gd name="T90" fmla="*/ 775 w 999"/>
                <a:gd name="T91" fmla="*/ 1161 h 1256"/>
                <a:gd name="T92" fmla="*/ 767 w 999"/>
                <a:gd name="T93" fmla="*/ 1184 h 1256"/>
                <a:gd name="T94" fmla="*/ 761 w 999"/>
                <a:gd name="T95" fmla="*/ 1198 h 1256"/>
                <a:gd name="T96" fmla="*/ 734 w 999"/>
                <a:gd name="T97" fmla="*/ 1226 h 1256"/>
                <a:gd name="T98" fmla="*/ 708 w 999"/>
                <a:gd name="T99" fmla="*/ 1246 h 1256"/>
                <a:gd name="T100" fmla="*/ 500 w 999"/>
                <a:gd name="T101" fmla="*/ 1256 h 1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999" h="1256">
                  <a:moveTo>
                    <a:pt x="307" y="1256"/>
                  </a:moveTo>
                  <a:lnTo>
                    <a:pt x="307" y="1256"/>
                  </a:lnTo>
                  <a:lnTo>
                    <a:pt x="291" y="1246"/>
                  </a:lnTo>
                  <a:lnTo>
                    <a:pt x="277" y="1236"/>
                  </a:lnTo>
                  <a:lnTo>
                    <a:pt x="263" y="1226"/>
                  </a:lnTo>
                  <a:lnTo>
                    <a:pt x="253" y="1216"/>
                  </a:lnTo>
                  <a:lnTo>
                    <a:pt x="239" y="1198"/>
                  </a:lnTo>
                  <a:lnTo>
                    <a:pt x="230" y="1184"/>
                  </a:lnTo>
                  <a:lnTo>
                    <a:pt x="230" y="1184"/>
                  </a:lnTo>
                  <a:lnTo>
                    <a:pt x="226" y="1174"/>
                  </a:lnTo>
                  <a:lnTo>
                    <a:pt x="222" y="1161"/>
                  </a:lnTo>
                  <a:lnTo>
                    <a:pt x="218" y="1137"/>
                  </a:lnTo>
                  <a:lnTo>
                    <a:pt x="216" y="1109"/>
                  </a:lnTo>
                  <a:lnTo>
                    <a:pt x="216" y="1084"/>
                  </a:lnTo>
                  <a:lnTo>
                    <a:pt x="216" y="1084"/>
                  </a:lnTo>
                  <a:lnTo>
                    <a:pt x="214" y="1072"/>
                  </a:lnTo>
                  <a:lnTo>
                    <a:pt x="212" y="1056"/>
                  </a:lnTo>
                  <a:lnTo>
                    <a:pt x="202" y="1022"/>
                  </a:lnTo>
                  <a:lnTo>
                    <a:pt x="190" y="981"/>
                  </a:lnTo>
                  <a:lnTo>
                    <a:pt x="190" y="981"/>
                  </a:lnTo>
                  <a:lnTo>
                    <a:pt x="60" y="716"/>
                  </a:lnTo>
                  <a:lnTo>
                    <a:pt x="60" y="716"/>
                  </a:lnTo>
                  <a:lnTo>
                    <a:pt x="46" y="690"/>
                  </a:lnTo>
                  <a:lnTo>
                    <a:pt x="34" y="661"/>
                  </a:lnTo>
                  <a:lnTo>
                    <a:pt x="34" y="661"/>
                  </a:lnTo>
                  <a:lnTo>
                    <a:pt x="18" y="619"/>
                  </a:lnTo>
                  <a:lnTo>
                    <a:pt x="8" y="574"/>
                  </a:lnTo>
                  <a:lnTo>
                    <a:pt x="2" y="530"/>
                  </a:lnTo>
                  <a:lnTo>
                    <a:pt x="0" y="483"/>
                  </a:lnTo>
                  <a:lnTo>
                    <a:pt x="0" y="483"/>
                  </a:lnTo>
                  <a:lnTo>
                    <a:pt x="0" y="457"/>
                  </a:lnTo>
                  <a:lnTo>
                    <a:pt x="2" y="433"/>
                  </a:lnTo>
                  <a:lnTo>
                    <a:pt x="4" y="408"/>
                  </a:lnTo>
                  <a:lnTo>
                    <a:pt x="10" y="386"/>
                  </a:lnTo>
                  <a:lnTo>
                    <a:pt x="14" y="362"/>
                  </a:lnTo>
                  <a:lnTo>
                    <a:pt x="22" y="340"/>
                  </a:lnTo>
                  <a:lnTo>
                    <a:pt x="38" y="295"/>
                  </a:lnTo>
                  <a:lnTo>
                    <a:pt x="60" y="253"/>
                  </a:lnTo>
                  <a:lnTo>
                    <a:pt x="85" y="212"/>
                  </a:lnTo>
                  <a:lnTo>
                    <a:pt x="113" y="176"/>
                  </a:lnTo>
                  <a:lnTo>
                    <a:pt x="145" y="141"/>
                  </a:lnTo>
                  <a:lnTo>
                    <a:pt x="182" y="111"/>
                  </a:lnTo>
                  <a:lnTo>
                    <a:pt x="220" y="83"/>
                  </a:lnTo>
                  <a:lnTo>
                    <a:pt x="261" y="58"/>
                  </a:lnTo>
                  <a:lnTo>
                    <a:pt x="305" y="38"/>
                  </a:lnTo>
                  <a:lnTo>
                    <a:pt x="352" y="22"/>
                  </a:lnTo>
                  <a:lnTo>
                    <a:pt x="398" y="10"/>
                  </a:lnTo>
                  <a:lnTo>
                    <a:pt x="423" y="6"/>
                  </a:lnTo>
                  <a:lnTo>
                    <a:pt x="449" y="4"/>
                  </a:lnTo>
                  <a:lnTo>
                    <a:pt x="473" y="2"/>
                  </a:lnTo>
                  <a:lnTo>
                    <a:pt x="500" y="0"/>
                  </a:lnTo>
                  <a:lnTo>
                    <a:pt x="500" y="0"/>
                  </a:lnTo>
                  <a:lnTo>
                    <a:pt x="524" y="2"/>
                  </a:lnTo>
                  <a:lnTo>
                    <a:pt x="550" y="4"/>
                  </a:lnTo>
                  <a:lnTo>
                    <a:pt x="574" y="6"/>
                  </a:lnTo>
                  <a:lnTo>
                    <a:pt x="599" y="10"/>
                  </a:lnTo>
                  <a:lnTo>
                    <a:pt x="647" y="22"/>
                  </a:lnTo>
                  <a:lnTo>
                    <a:pt x="694" y="38"/>
                  </a:lnTo>
                  <a:lnTo>
                    <a:pt x="736" y="58"/>
                  </a:lnTo>
                  <a:lnTo>
                    <a:pt x="779" y="83"/>
                  </a:lnTo>
                  <a:lnTo>
                    <a:pt x="817" y="111"/>
                  </a:lnTo>
                  <a:lnTo>
                    <a:pt x="852" y="141"/>
                  </a:lnTo>
                  <a:lnTo>
                    <a:pt x="884" y="176"/>
                  </a:lnTo>
                  <a:lnTo>
                    <a:pt x="914" y="212"/>
                  </a:lnTo>
                  <a:lnTo>
                    <a:pt x="939" y="253"/>
                  </a:lnTo>
                  <a:lnTo>
                    <a:pt x="959" y="295"/>
                  </a:lnTo>
                  <a:lnTo>
                    <a:pt x="977" y="340"/>
                  </a:lnTo>
                  <a:lnTo>
                    <a:pt x="983" y="362"/>
                  </a:lnTo>
                  <a:lnTo>
                    <a:pt x="989" y="386"/>
                  </a:lnTo>
                  <a:lnTo>
                    <a:pt x="993" y="408"/>
                  </a:lnTo>
                  <a:lnTo>
                    <a:pt x="997" y="433"/>
                  </a:lnTo>
                  <a:lnTo>
                    <a:pt x="999" y="457"/>
                  </a:lnTo>
                  <a:lnTo>
                    <a:pt x="999" y="483"/>
                  </a:lnTo>
                  <a:lnTo>
                    <a:pt x="999" y="483"/>
                  </a:lnTo>
                  <a:lnTo>
                    <a:pt x="997" y="530"/>
                  </a:lnTo>
                  <a:lnTo>
                    <a:pt x="991" y="574"/>
                  </a:lnTo>
                  <a:lnTo>
                    <a:pt x="979" y="619"/>
                  </a:lnTo>
                  <a:lnTo>
                    <a:pt x="965" y="661"/>
                  </a:lnTo>
                  <a:lnTo>
                    <a:pt x="965" y="661"/>
                  </a:lnTo>
                  <a:lnTo>
                    <a:pt x="951" y="690"/>
                  </a:lnTo>
                  <a:lnTo>
                    <a:pt x="937" y="716"/>
                  </a:lnTo>
                  <a:lnTo>
                    <a:pt x="937" y="716"/>
                  </a:lnTo>
                  <a:lnTo>
                    <a:pt x="809" y="981"/>
                  </a:lnTo>
                  <a:lnTo>
                    <a:pt x="809" y="981"/>
                  </a:lnTo>
                  <a:lnTo>
                    <a:pt x="795" y="1022"/>
                  </a:lnTo>
                  <a:lnTo>
                    <a:pt x="787" y="1056"/>
                  </a:lnTo>
                  <a:lnTo>
                    <a:pt x="783" y="1072"/>
                  </a:lnTo>
                  <a:lnTo>
                    <a:pt x="783" y="1084"/>
                  </a:lnTo>
                  <a:lnTo>
                    <a:pt x="783" y="1084"/>
                  </a:lnTo>
                  <a:lnTo>
                    <a:pt x="781" y="1109"/>
                  </a:lnTo>
                  <a:lnTo>
                    <a:pt x="779" y="1137"/>
                  </a:lnTo>
                  <a:lnTo>
                    <a:pt x="775" y="1161"/>
                  </a:lnTo>
                  <a:lnTo>
                    <a:pt x="773" y="1174"/>
                  </a:lnTo>
                  <a:lnTo>
                    <a:pt x="767" y="1184"/>
                  </a:lnTo>
                  <a:lnTo>
                    <a:pt x="767" y="1184"/>
                  </a:lnTo>
                  <a:lnTo>
                    <a:pt x="761" y="1198"/>
                  </a:lnTo>
                  <a:lnTo>
                    <a:pt x="744" y="1216"/>
                  </a:lnTo>
                  <a:lnTo>
                    <a:pt x="734" y="1226"/>
                  </a:lnTo>
                  <a:lnTo>
                    <a:pt x="722" y="1236"/>
                  </a:lnTo>
                  <a:lnTo>
                    <a:pt x="708" y="1246"/>
                  </a:lnTo>
                  <a:lnTo>
                    <a:pt x="692" y="1256"/>
                  </a:lnTo>
                  <a:lnTo>
                    <a:pt x="500" y="1256"/>
                  </a:lnTo>
                  <a:lnTo>
                    <a:pt x="307" y="1256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260"/>
            <p:cNvSpPr>
              <a:spLocks/>
            </p:cNvSpPr>
            <p:nvPr/>
          </p:nvSpPr>
          <p:spPr bwMode="auto">
            <a:xfrm>
              <a:off x="3785394" y="639763"/>
              <a:ext cx="1589088" cy="1998663"/>
            </a:xfrm>
            <a:custGeom>
              <a:avLst/>
              <a:gdLst>
                <a:gd name="T0" fmla="*/ 502 w 1001"/>
                <a:gd name="T1" fmla="*/ 0 h 1259"/>
                <a:gd name="T2" fmla="*/ 451 w 1001"/>
                <a:gd name="T3" fmla="*/ 2 h 1259"/>
                <a:gd name="T4" fmla="*/ 400 w 1001"/>
                <a:gd name="T5" fmla="*/ 10 h 1259"/>
                <a:gd name="T6" fmla="*/ 307 w 1001"/>
                <a:gd name="T7" fmla="*/ 38 h 1259"/>
                <a:gd name="T8" fmla="*/ 222 w 1001"/>
                <a:gd name="T9" fmla="*/ 83 h 1259"/>
                <a:gd name="T10" fmla="*/ 147 w 1001"/>
                <a:gd name="T11" fmla="*/ 141 h 1259"/>
                <a:gd name="T12" fmla="*/ 87 w 1001"/>
                <a:gd name="T13" fmla="*/ 212 h 1259"/>
                <a:gd name="T14" fmla="*/ 40 w 1001"/>
                <a:gd name="T15" fmla="*/ 295 h 1259"/>
                <a:gd name="T16" fmla="*/ 22 w 1001"/>
                <a:gd name="T17" fmla="*/ 340 h 1259"/>
                <a:gd name="T18" fmla="*/ 10 w 1001"/>
                <a:gd name="T19" fmla="*/ 386 h 1259"/>
                <a:gd name="T20" fmla="*/ 2 w 1001"/>
                <a:gd name="T21" fmla="*/ 433 h 1259"/>
                <a:gd name="T22" fmla="*/ 0 w 1001"/>
                <a:gd name="T23" fmla="*/ 483 h 1259"/>
                <a:gd name="T24" fmla="*/ 2 w 1001"/>
                <a:gd name="T25" fmla="*/ 530 h 1259"/>
                <a:gd name="T26" fmla="*/ 20 w 1001"/>
                <a:gd name="T27" fmla="*/ 619 h 1259"/>
                <a:gd name="T28" fmla="*/ 36 w 1001"/>
                <a:gd name="T29" fmla="*/ 661 h 1259"/>
                <a:gd name="T30" fmla="*/ 62 w 1001"/>
                <a:gd name="T31" fmla="*/ 718 h 1259"/>
                <a:gd name="T32" fmla="*/ 192 w 1001"/>
                <a:gd name="T33" fmla="*/ 983 h 1259"/>
                <a:gd name="T34" fmla="*/ 204 w 1001"/>
                <a:gd name="T35" fmla="*/ 1024 h 1259"/>
                <a:gd name="T36" fmla="*/ 216 w 1001"/>
                <a:gd name="T37" fmla="*/ 1072 h 1259"/>
                <a:gd name="T38" fmla="*/ 218 w 1001"/>
                <a:gd name="T39" fmla="*/ 1086 h 1259"/>
                <a:gd name="T40" fmla="*/ 220 w 1001"/>
                <a:gd name="T41" fmla="*/ 1137 h 1259"/>
                <a:gd name="T42" fmla="*/ 228 w 1001"/>
                <a:gd name="T43" fmla="*/ 1174 h 1259"/>
                <a:gd name="T44" fmla="*/ 232 w 1001"/>
                <a:gd name="T45" fmla="*/ 1184 h 1259"/>
                <a:gd name="T46" fmla="*/ 255 w 1001"/>
                <a:gd name="T47" fmla="*/ 1216 h 1259"/>
                <a:gd name="T48" fmla="*/ 277 w 1001"/>
                <a:gd name="T49" fmla="*/ 1236 h 1259"/>
                <a:gd name="T50" fmla="*/ 309 w 1001"/>
                <a:gd name="T51" fmla="*/ 1259 h 1259"/>
                <a:gd name="T52" fmla="*/ 694 w 1001"/>
                <a:gd name="T53" fmla="*/ 1259 h 1259"/>
                <a:gd name="T54" fmla="*/ 710 w 1001"/>
                <a:gd name="T55" fmla="*/ 1248 h 1259"/>
                <a:gd name="T56" fmla="*/ 736 w 1001"/>
                <a:gd name="T57" fmla="*/ 1226 h 1259"/>
                <a:gd name="T58" fmla="*/ 763 w 1001"/>
                <a:gd name="T59" fmla="*/ 1198 h 1259"/>
                <a:gd name="T60" fmla="*/ 771 w 1001"/>
                <a:gd name="T61" fmla="*/ 1184 h 1259"/>
                <a:gd name="T62" fmla="*/ 777 w 1001"/>
                <a:gd name="T63" fmla="*/ 1163 h 1259"/>
                <a:gd name="T64" fmla="*/ 783 w 1001"/>
                <a:gd name="T65" fmla="*/ 1111 h 1259"/>
                <a:gd name="T66" fmla="*/ 785 w 1001"/>
                <a:gd name="T67" fmla="*/ 1086 h 1259"/>
                <a:gd name="T68" fmla="*/ 789 w 1001"/>
                <a:gd name="T69" fmla="*/ 1058 h 1259"/>
                <a:gd name="T70" fmla="*/ 811 w 1001"/>
                <a:gd name="T71" fmla="*/ 983 h 1259"/>
                <a:gd name="T72" fmla="*/ 939 w 1001"/>
                <a:gd name="T73" fmla="*/ 718 h 1259"/>
                <a:gd name="T74" fmla="*/ 955 w 1001"/>
                <a:gd name="T75" fmla="*/ 690 h 1259"/>
                <a:gd name="T76" fmla="*/ 967 w 1001"/>
                <a:gd name="T77" fmla="*/ 661 h 1259"/>
                <a:gd name="T78" fmla="*/ 993 w 1001"/>
                <a:gd name="T79" fmla="*/ 574 h 1259"/>
                <a:gd name="T80" fmla="*/ 1001 w 1001"/>
                <a:gd name="T81" fmla="*/ 483 h 1259"/>
                <a:gd name="T82" fmla="*/ 1001 w 1001"/>
                <a:gd name="T83" fmla="*/ 457 h 1259"/>
                <a:gd name="T84" fmla="*/ 995 w 1001"/>
                <a:gd name="T85" fmla="*/ 408 h 1259"/>
                <a:gd name="T86" fmla="*/ 985 w 1001"/>
                <a:gd name="T87" fmla="*/ 362 h 1259"/>
                <a:gd name="T88" fmla="*/ 971 w 1001"/>
                <a:gd name="T89" fmla="*/ 317 h 1259"/>
                <a:gd name="T90" fmla="*/ 941 w 1001"/>
                <a:gd name="T91" fmla="*/ 253 h 1259"/>
                <a:gd name="T92" fmla="*/ 886 w 1001"/>
                <a:gd name="T93" fmla="*/ 176 h 1259"/>
                <a:gd name="T94" fmla="*/ 819 w 1001"/>
                <a:gd name="T95" fmla="*/ 109 h 1259"/>
                <a:gd name="T96" fmla="*/ 738 w 1001"/>
                <a:gd name="T97" fmla="*/ 58 h 1259"/>
                <a:gd name="T98" fmla="*/ 649 w 1001"/>
                <a:gd name="T99" fmla="*/ 22 h 1259"/>
                <a:gd name="T100" fmla="*/ 576 w 1001"/>
                <a:gd name="T101" fmla="*/ 6 h 1259"/>
                <a:gd name="T102" fmla="*/ 526 w 1001"/>
                <a:gd name="T103" fmla="*/ 0 h 1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001" h="1259">
                  <a:moveTo>
                    <a:pt x="502" y="0"/>
                  </a:moveTo>
                  <a:lnTo>
                    <a:pt x="502" y="0"/>
                  </a:lnTo>
                  <a:lnTo>
                    <a:pt x="475" y="0"/>
                  </a:lnTo>
                  <a:lnTo>
                    <a:pt x="451" y="2"/>
                  </a:lnTo>
                  <a:lnTo>
                    <a:pt x="425" y="6"/>
                  </a:lnTo>
                  <a:lnTo>
                    <a:pt x="400" y="10"/>
                  </a:lnTo>
                  <a:lnTo>
                    <a:pt x="354" y="22"/>
                  </a:lnTo>
                  <a:lnTo>
                    <a:pt x="307" y="38"/>
                  </a:lnTo>
                  <a:lnTo>
                    <a:pt x="263" y="58"/>
                  </a:lnTo>
                  <a:lnTo>
                    <a:pt x="222" y="83"/>
                  </a:lnTo>
                  <a:lnTo>
                    <a:pt x="184" y="109"/>
                  </a:lnTo>
                  <a:lnTo>
                    <a:pt x="147" y="141"/>
                  </a:lnTo>
                  <a:lnTo>
                    <a:pt x="115" y="176"/>
                  </a:lnTo>
                  <a:lnTo>
                    <a:pt x="87" y="212"/>
                  </a:lnTo>
                  <a:lnTo>
                    <a:pt x="60" y="253"/>
                  </a:lnTo>
                  <a:lnTo>
                    <a:pt x="40" y="295"/>
                  </a:lnTo>
                  <a:lnTo>
                    <a:pt x="30" y="317"/>
                  </a:lnTo>
                  <a:lnTo>
                    <a:pt x="22" y="340"/>
                  </a:lnTo>
                  <a:lnTo>
                    <a:pt x="16" y="362"/>
                  </a:lnTo>
                  <a:lnTo>
                    <a:pt x="10" y="386"/>
                  </a:lnTo>
                  <a:lnTo>
                    <a:pt x="6" y="408"/>
                  </a:lnTo>
                  <a:lnTo>
                    <a:pt x="2" y="433"/>
                  </a:lnTo>
                  <a:lnTo>
                    <a:pt x="2" y="457"/>
                  </a:lnTo>
                  <a:lnTo>
                    <a:pt x="0" y="483"/>
                  </a:lnTo>
                  <a:lnTo>
                    <a:pt x="0" y="483"/>
                  </a:lnTo>
                  <a:lnTo>
                    <a:pt x="2" y="530"/>
                  </a:lnTo>
                  <a:lnTo>
                    <a:pt x="10" y="574"/>
                  </a:lnTo>
                  <a:lnTo>
                    <a:pt x="20" y="619"/>
                  </a:lnTo>
                  <a:lnTo>
                    <a:pt x="36" y="661"/>
                  </a:lnTo>
                  <a:lnTo>
                    <a:pt x="36" y="661"/>
                  </a:lnTo>
                  <a:lnTo>
                    <a:pt x="48" y="690"/>
                  </a:lnTo>
                  <a:lnTo>
                    <a:pt x="62" y="718"/>
                  </a:lnTo>
                  <a:lnTo>
                    <a:pt x="62" y="718"/>
                  </a:lnTo>
                  <a:lnTo>
                    <a:pt x="192" y="983"/>
                  </a:lnTo>
                  <a:lnTo>
                    <a:pt x="192" y="983"/>
                  </a:lnTo>
                  <a:lnTo>
                    <a:pt x="204" y="1024"/>
                  </a:lnTo>
                  <a:lnTo>
                    <a:pt x="214" y="1058"/>
                  </a:lnTo>
                  <a:lnTo>
                    <a:pt x="216" y="1072"/>
                  </a:lnTo>
                  <a:lnTo>
                    <a:pt x="218" y="1086"/>
                  </a:lnTo>
                  <a:lnTo>
                    <a:pt x="218" y="1086"/>
                  </a:lnTo>
                  <a:lnTo>
                    <a:pt x="218" y="1111"/>
                  </a:lnTo>
                  <a:lnTo>
                    <a:pt x="220" y="1137"/>
                  </a:lnTo>
                  <a:lnTo>
                    <a:pt x="224" y="1163"/>
                  </a:lnTo>
                  <a:lnTo>
                    <a:pt x="228" y="1174"/>
                  </a:lnTo>
                  <a:lnTo>
                    <a:pt x="232" y="1184"/>
                  </a:lnTo>
                  <a:lnTo>
                    <a:pt x="232" y="1184"/>
                  </a:lnTo>
                  <a:lnTo>
                    <a:pt x="241" y="1198"/>
                  </a:lnTo>
                  <a:lnTo>
                    <a:pt x="255" y="1216"/>
                  </a:lnTo>
                  <a:lnTo>
                    <a:pt x="265" y="1226"/>
                  </a:lnTo>
                  <a:lnTo>
                    <a:pt x="277" y="1236"/>
                  </a:lnTo>
                  <a:lnTo>
                    <a:pt x="293" y="1248"/>
                  </a:lnTo>
                  <a:lnTo>
                    <a:pt x="309" y="1259"/>
                  </a:lnTo>
                  <a:lnTo>
                    <a:pt x="502" y="1259"/>
                  </a:lnTo>
                  <a:lnTo>
                    <a:pt x="694" y="1259"/>
                  </a:lnTo>
                  <a:lnTo>
                    <a:pt x="694" y="1259"/>
                  </a:lnTo>
                  <a:lnTo>
                    <a:pt x="710" y="1248"/>
                  </a:lnTo>
                  <a:lnTo>
                    <a:pt x="724" y="1236"/>
                  </a:lnTo>
                  <a:lnTo>
                    <a:pt x="736" y="1226"/>
                  </a:lnTo>
                  <a:lnTo>
                    <a:pt x="746" y="1216"/>
                  </a:lnTo>
                  <a:lnTo>
                    <a:pt x="763" y="1198"/>
                  </a:lnTo>
                  <a:lnTo>
                    <a:pt x="771" y="1184"/>
                  </a:lnTo>
                  <a:lnTo>
                    <a:pt x="771" y="1184"/>
                  </a:lnTo>
                  <a:lnTo>
                    <a:pt x="775" y="1174"/>
                  </a:lnTo>
                  <a:lnTo>
                    <a:pt x="777" y="1163"/>
                  </a:lnTo>
                  <a:lnTo>
                    <a:pt x="781" y="1137"/>
                  </a:lnTo>
                  <a:lnTo>
                    <a:pt x="783" y="1111"/>
                  </a:lnTo>
                  <a:lnTo>
                    <a:pt x="785" y="1086"/>
                  </a:lnTo>
                  <a:lnTo>
                    <a:pt x="785" y="1086"/>
                  </a:lnTo>
                  <a:lnTo>
                    <a:pt x="785" y="1072"/>
                  </a:lnTo>
                  <a:lnTo>
                    <a:pt x="789" y="1058"/>
                  </a:lnTo>
                  <a:lnTo>
                    <a:pt x="797" y="1024"/>
                  </a:lnTo>
                  <a:lnTo>
                    <a:pt x="811" y="983"/>
                  </a:lnTo>
                  <a:lnTo>
                    <a:pt x="811" y="983"/>
                  </a:lnTo>
                  <a:lnTo>
                    <a:pt x="939" y="718"/>
                  </a:lnTo>
                  <a:lnTo>
                    <a:pt x="939" y="718"/>
                  </a:lnTo>
                  <a:lnTo>
                    <a:pt x="955" y="690"/>
                  </a:lnTo>
                  <a:lnTo>
                    <a:pt x="967" y="661"/>
                  </a:lnTo>
                  <a:lnTo>
                    <a:pt x="967" y="661"/>
                  </a:lnTo>
                  <a:lnTo>
                    <a:pt x="981" y="619"/>
                  </a:lnTo>
                  <a:lnTo>
                    <a:pt x="993" y="574"/>
                  </a:lnTo>
                  <a:lnTo>
                    <a:pt x="999" y="530"/>
                  </a:lnTo>
                  <a:lnTo>
                    <a:pt x="1001" y="483"/>
                  </a:lnTo>
                  <a:lnTo>
                    <a:pt x="1001" y="483"/>
                  </a:lnTo>
                  <a:lnTo>
                    <a:pt x="1001" y="457"/>
                  </a:lnTo>
                  <a:lnTo>
                    <a:pt x="999" y="433"/>
                  </a:lnTo>
                  <a:lnTo>
                    <a:pt x="995" y="408"/>
                  </a:lnTo>
                  <a:lnTo>
                    <a:pt x="991" y="386"/>
                  </a:lnTo>
                  <a:lnTo>
                    <a:pt x="985" y="362"/>
                  </a:lnTo>
                  <a:lnTo>
                    <a:pt x="979" y="340"/>
                  </a:lnTo>
                  <a:lnTo>
                    <a:pt x="971" y="317"/>
                  </a:lnTo>
                  <a:lnTo>
                    <a:pt x="963" y="295"/>
                  </a:lnTo>
                  <a:lnTo>
                    <a:pt x="941" y="253"/>
                  </a:lnTo>
                  <a:lnTo>
                    <a:pt x="916" y="212"/>
                  </a:lnTo>
                  <a:lnTo>
                    <a:pt x="886" y="176"/>
                  </a:lnTo>
                  <a:lnTo>
                    <a:pt x="854" y="141"/>
                  </a:lnTo>
                  <a:lnTo>
                    <a:pt x="819" y="109"/>
                  </a:lnTo>
                  <a:lnTo>
                    <a:pt x="781" y="83"/>
                  </a:lnTo>
                  <a:lnTo>
                    <a:pt x="738" y="58"/>
                  </a:lnTo>
                  <a:lnTo>
                    <a:pt x="696" y="38"/>
                  </a:lnTo>
                  <a:lnTo>
                    <a:pt x="649" y="22"/>
                  </a:lnTo>
                  <a:lnTo>
                    <a:pt x="601" y="10"/>
                  </a:lnTo>
                  <a:lnTo>
                    <a:pt x="576" y="6"/>
                  </a:lnTo>
                  <a:lnTo>
                    <a:pt x="552" y="2"/>
                  </a:lnTo>
                  <a:lnTo>
                    <a:pt x="526" y="0"/>
                  </a:lnTo>
                  <a:lnTo>
                    <a:pt x="50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261"/>
            <p:cNvSpPr>
              <a:spLocks noEditPoints="1"/>
            </p:cNvSpPr>
            <p:nvPr/>
          </p:nvSpPr>
          <p:spPr bwMode="auto">
            <a:xfrm>
              <a:off x="3788569" y="639763"/>
              <a:ext cx="1585913" cy="1993900"/>
            </a:xfrm>
            <a:custGeom>
              <a:avLst/>
              <a:gdLst>
                <a:gd name="T0" fmla="*/ 277 w 999"/>
                <a:gd name="T1" fmla="*/ 1236 h 1256"/>
                <a:gd name="T2" fmla="*/ 230 w 999"/>
                <a:gd name="T3" fmla="*/ 1184 h 1256"/>
                <a:gd name="T4" fmla="*/ 220 w 999"/>
                <a:gd name="T5" fmla="*/ 1135 h 1256"/>
                <a:gd name="T6" fmla="*/ 216 w 999"/>
                <a:gd name="T7" fmla="*/ 1072 h 1256"/>
                <a:gd name="T8" fmla="*/ 190 w 999"/>
                <a:gd name="T9" fmla="*/ 981 h 1256"/>
                <a:gd name="T10" fmla="*/ 34 w 999"/>
                <a:gd name="T11" fmla="*/ 661 h 1256"/>
                <a:gd name="T12" fmla="*/ 2 w 999"/>
                <a:gd name="T13" fmla="*/ 530 h 1256"/>
                <a:gd name="T14" fmla="*/ 2 w 999"/>
                <a:gd name="T15" fmla="*/ 433 h 1256"/>
                <a:gd name="T16" fmla="*/ 22 w 999"/>
                <a:gd name="T17" fmla="*/ 340 h 1256"/>
                <a:gd name="T18" fmla="*/ 115 w 999"/>
                <a:gd name="T19" fmla="*/ 176 h 1256"/>
                <a:gd name="T20" fmla="*/ 263 w 999"/>
                <a:gd name="T21" fmla="*/ 58 h 1256"/>
                <a:gd name="T22" fmla="*/ 423 w 999"/>
                <a:gd name="T23" fmla="*/ 6 h 1256"/>
                <a:gd name="T24" fmla="*/ 500 w 999"/>
                <a:gd name="T25" fmla="*/ 2 h 1256"/>
                <a:gd name="T26" fmla="*/ 599 w 999"/>
                <a:gd name="T27" fmla="*/ 10 h 1256"/>
                <a:gd name="T28" fmla="*/ 777 w 999"/>
                <a:gd name="T29" fmla="*/ 83 h 1256"/>
                <a:gd name="T30" fmla="*/ 912 w 999"/>
                <a:gd name="T31" fmla="*/ 214 h 1256"/>
                <a:gd name="T32" fmla="*/ 983 w 999"/>
                <a:gd name="T33" fmla="*/ 362 h 1256"/>
                <a:gd name="T34" fmla="*/ 997 w 999"/>
                <a:gd name="T35" fmla="*/ 457 h 1256"/>
                <a:gd name="T36" fmla="*/ 989 w 999"/>
                <a:gd name="T37" fmla="*/ 574 h 1256"/>
                <a:gd name="T38" fmla="*/ 951 w 999"/>
                <a:gd name="T39" fmla="*/ 690 h 1256"/>
                <a:gd name="T40" fmla="*/ 807 w 999"/>
                <a:gd name="T41" fmla="*/ 981 h 1256"/>
                <a:gd name="T42" fmla="*/ 781 w 999"/>
                <a:gd name="T43" fmla="*/ 1084 h 1256"/>
                <a:gd name="T44" fmla="*/ 775 w 999"/>
                <a:gd name="T45" fmla="*/ 1161 h 1256"/>
                <a:gd name="T46" fmla="*/ 759 w 999"/>
                <a:gd name="T47" fmla="*/ 1196 h 1256"/>
                <a:gd name="T48" fmla="*/ 708 w 999"/>
                <a:gd name="T49" fmla="*/ 1246 h 1256"/>
                <a:gd name="T50" fmla="*/ 500 w 999"/>
                <a:gd name="T51" fmla="*/ 0 h 1256"/>
                <a:gd name="T52" fmla="*/ 423 w 999"/>
                <a:gd name="T53" fmla="*/ 6 h 1256"/>
                <a:gd name="T54" fmla="*/ 261 w 999"/>
                <a:gd name="T55" fmla="*/ 58 h 1256"/>
                <a:gd name="T56" fmla="*/ 113 w 999"/>
                <a:gd name="T57" fmla="*/ 176 h 1256"/>
                <a:gd name="T58" fmla="*/ 22 w 999"/>
                <a:gd name="T59" fmla="*/ 340 h 1256"/>
                <a:gd name="T60" fmla="*/ 2 w 999"/>
                <a:gd name="T61" fmla="*/ 433 h 1256"/>
                <a:gd name="T62" fmla="*/ 2 w 999"/>
                <a:gd name="T63" fmla="*/ 530 h 1256"/>
                <a:gd name="T64" fmla="*/ 34 w 999"/>
                <a:gd name="T65" fmla="*/ 661 h 1256"/>
                <a:gd name="T66" fmla="*/ 190 w 999"/>
                <a:gd name="T67" fmla="*/ 981 h 1256"/>
                <a:gd name="T68" fmla="*/ 214 w 999"/>
                <a:gd name="T69" fmla="*/ 1072 h 1256"/>
                <a:gd name="T70" fmla="*/ 218 w 999"/>
                <a:gd name="T71" fmla="*/ 1137 h 1256"/>
                <a:gd name="T72" fmla="*/ 230 w 999"/>
                <a:gd name="T73" fmla="*/ 1184 h 1256"/>
                <a:gd name="T74" fmla="*/ 277 w 999"/>
                <a:gd name="T75" fmla="*/ 1236 h 1256"/>
                <a:gd name="T76" fmla="*/ 692 w 999"/>
                <a:gd name="T77" fmla="*/ 1256 h 1256"/>
                <a:gd name="T78" fmla="*/ 734 w 999"/>
                <a:gd name="T79" fmla="*/ 1226 h 1256"/>
                <a:gd name="T80" fmla="*/ 767 w 999"/>
                <a:gd name="T81" fmla="*/ 1184 h 1256"/>
                <a:gd name="T82" fmla="*/ 781 w 999"/>
                <a:gd name="T83" fmla="*/ 1109 h 1256"/>
                <a:gd name="T84" fmla="*/ 787 w 999"/>
                <a:gd name="T85" fmla="*/ 1056 h 1256"/>
                <a:gd name="T86" fmla="*/ 937 w 999"/>
                <a:gd name="T87" fmla="*/ 716 h 1256"/>
                <a:gd name="T88" fmla="*/ 965 w 999"/>
                <a:gd name="T89" fmla="*/ 661 h 1256"/>
                <a:gd name="T90" fmla="*/ 999 w 999"/>
                <a:gd name="T91" fmla="*/ 483 h 1256"/>
                <a:gd name="T92" fmla="*/ 993 w 999"/>
                <a:gd name="T93" fmla="*/ 408 h 1256"/>
                <a:gd name="T94" fmla="*/ 959 w 999"/>
                <a:gd name="T95" fmla="*/ 295 h 1256"/>
                <a:gd name="T96" fmla="*/ 852 w 999"/>
                <a:gd name="T97" fmla="*/ 141 h 1256"/>
                <a:gd name="T98" fmla="*/ 694 w 999"/>
                <a:gd name="T99" fmla="*/ 38 h 1256"/>
                <a:gd name="T100" fmla="*/ 550 w 999"/>
                <a:gd name="T101" fmla="*/ 4 h 1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999" h="1256">
                  <a:moveTo>
                    <a:pt x="307" y="1256"/>
                  </a:moveTo>
                  <a:lnTo>
                    <a:pt x="307" y="1256"/>
                  </a:lnTo>
                  <a:lnTo>
                    <a:pt x="291" y="1246"/>
                  </a:lnTo>
                  <a:lnTo>
                    <a:pt x="277" y="1236"/>
                  </a:lnTo>
                  <a:lnTo>
                    <a:pt x="265" y="1224"/>
                  </a:lnTo>
                  <a:lnTo>
                    <a:pt x="255" y="1214"/>
                  </a:lnTo>
                  <a:lnTo>
                    <a:pt x="239" y="1196"/>
                  </a:lnTo>
                  <a:lnTo>
                    <a:pt x="230" y="1184"/>
                  </a:lnTo>
                  <a:lnTo>
                    <a:pt x="230" y="1184"/>
                  </a:lnTo>
                  <a:lnTo>
                    <a:pt x="226" y="1174"/>
                  </a:lnTo>
                  <a:lnTo>
                    <a:pt x="224" y="1161"/>
                  </a:lnTo>
                  <a:lnTo>
                    <a:pt x="220" y="1135"/>
                  </a:lnTo>
                  <a:lnTo>
                    <a:pt x="216" y="1109"/>
                  </a:lnTo>
                  <a:lnTo>
                    <a:pt x="216" y="1084"/>
                  </a:lnTo>
                  <a:lnTo>
                    <a:pt x="216" y="1084"/>
                  </a:lnTo>
                  <a:lnTo>
                    <a:pt x="216" y="1072"/>
                  </a:lnTo>
                  <a:lnTo>
                    <a:pt x="212" y="1056"/>
                  </a:lnTo>
                  <a:lnTo>
                    <a:pt x="204" y="1022"/>
                  </a:lnTo>
                  <a:lnTo>
                    <a:pt x="190" y="981"/>
                  </a:lnTo>
                  <a:lnTo>
                    <a:pt x="190" y="981"/>
                  </a:lnTo>
                  <a:lnTo>
                    <a:pt x="62" y="716"/>
                  </a:lnTo>
                  <a:lnTo>
                    <a:pt x="62" y="716"/>
                  </a:lnTo>
                  <a:lnTo>
                    <a:pt x="48" y="690"/>
                  </a:lnTo>
                  <a:lnTo>
                    <a:pt x="34" y="661"/>
                  </a:lnTo>
                  <a:lnTo>
                    <a:pt x="34" y="661"/>
                  </a:lnTo>
                  <a:lnTo>
                    <a:pt x="20" y="619"/>
                  </a:lnTo>
                  <a:lnTo>
                    <a:pt x="8" y="574"/>
                  </a:lnTo>
                  <a:lnTo>
                    <a:pt x="2" y="530"/>
                  </a:lnTo>
                  <a:lnTo>
                    <a:pt x="0" y="483"/>
                  </a:lnTo>
                  <a:lnTo>
                    <a:pt x="0" y="483"/>
                  </a:lnTo>
                  <a:lnTo>
                    <a:pt x="0" y="457"/>
                  </a:lnTo>
                  <a:lnTo>
                    <a:pt x="2" y="433"/>
                  </a:lnTo>
                  <a:lnTo>
                    <a:pt x="6" y="408"/>
                  </a:lnTo>
                  <a:lnTo>
                    <a:pt x="10" y="386"/>
                  </a:lnTo>
                  <a:lnTo>
                    <a:pt x="16" y="362"/>
                  </a:lnTo>
                  <a:lnTo>
                    <a:pt x="22" y="340"/>
                  </a:lnTo>
                  <a:lnTo>
                    <a:pt x="38" y="295"/>
                  </a:lnTo>
                  <a:lnTo>
                    <a:pt x="60" y="253"/>
                  </a:lnTo>
                  <a:lnTo>
                    <a:pt x="85" y="214"/>
                  </a:lnTo>
                  <a:lnTo>
                    <a:pt x="115" y="176"/>
                  </a:lnTo>
                  <a:lnTo>
                    <a:pt x="147" y="141"/>
                  </a:lnTo>
                  <a:lnTo>
                    <a:pt x="182" y="111"/>
                  </a:lnTo>
                  <a:lnTo>
                    <a:pt x="220" y="83"/>
                  </a:lnTo>
                  <a:lnTo>
                    <a:pt x="263" y="58"/>
                  </a:lnTo>
                  <a:lnTo>
                    <a:pt x="305" y="38"/>
                  </a:lnTo>
                  <a:lnTo>
                    <a:pt x="352" y="22"/>
                  </a:lnTo>
                  <a:lnTo>
                    <a:pt x="398" y="10"/>
                  </a:lnTo>
                  <a:lnTo>
                    <a:pt x="423" y="6"/>
                  </a:lnTo>
                  <a:lnTo>
                    <a:pt x="449" y="4"/>
                  </a:lnTo>
                  <a:lnTo>
                    <a:pt x="473" y="2"/>
                  </a:lnTo>
                  <a:lnTo>
                    <a:pt x="500" y="2"/>
                  </a:lnTo>
                  <a:lnTo>
                    <a:pt x="500" y="2"/>
                  </a:lnTo>
                  <a:lnTo>
                    <a:pt x="524" y="2"/>
                  </a:lnTo>
                  <a:lnTo>
                    <a:pt x="550" y="4"/>
                  </a:lnTo>
                  <a:lnTo>
                    <a:pt x="574" y="6"/>
                  </a:lnTo>
                  <a:lnTo>
                    <a:pt x="599" y="10"/>
                  </a:lnTo>
                  <a:lnTo>
                    <a:pt x="647" y="22"/>
                  </a:lnTo>
                  <a:lnTo>
                    <a:pt x="692" y="38"/>
                  </a:lnTo>
                  <a:lnTo>
                    <a:pt x="736" y="58"/>
                  </a:lnTo>
                  <a:lnTo>
                    <a:pt x="777" y="83"/>
                  </a:lnTo>
                  <a:lnTo>
                    <a:pt x="815" y="111"/>
                  </a:lnTo>
                  <a:lnTo>
                    <a:pt x="852" y="141"/>
                  </a:lnTo>
                  <a:lnTo>
                    <a:pt x="884" y="176"/>
                  </a:lnTo>
                  <a:lnTo>
                    <a:pt x="912" y="214"/>
                  </a:lnTo>
                  <a:lnTo>
                    <a:pt x="939" y="253"/>
                  </a:lnTo>
                  <a:lnTo>
                    <a:pt x="959" y="295"/>
                  </a:lnTo>
                  <a:lnTo>
                    <a:pt x="977" y="340"/>
                  </a:lnTo>
                  <a:lnTo>
                    <a:pt x="983" y="362"/>
                  </a:lnTo>
                  <a:lnTo>
                    <a:pt x="989" y="386"/>
                  </a:lnTo>
                  <a:lnTo>
                    <a:pt x="993" y="408"/>
                  </a:lnTo>
                  <a:lnTo>
                    <a:pt x="995" y="433"/>
                  </a:lnTo>
                  <a:lnTo>
                    <a:pt x="997" y="457"/>
                  </a:lnTo>
                  <a:lnTo>
                    <a:pt x="999" y="483"/>
                  </a:lnTo>
                  <a:lnTo>
                    <a:pt x="999" y="483"/>
                  </a:lnTo>
                  <a:lnTo>
                    <a:pt x="997" y="530"/>
                  </a:lnTo>
                  <a:lnTo>
                    <a:pt x="989" y="574"/>
                  </a:lnTo>
                  <a:lnTo>
                    <a:pt x="979" y="619"/>
                  </a:lnTo>
                  <a:lnTo>
                    <a:pt x="963" y="661"/>
                  </a:lnTo>
                  <a:lnTo>
                    <a:pt x="963" y="661"/>
                  </a:lnTo>
                  <a:lnTo>
                    <a:pt x="951" y="690"/>
                  </a:lnTo>
                  <a:lnTo>
                    <a:pt x="937" y="716"/>
                  </a:lnTo>
                  <a:lnTo>
                    <a:pt x="937" y="716"/>
                  </a:lnTo>
                  <a:lnTo>
                    <a:pt x="807" y="981"/>
                  </a:lnTo>
                  <a:lnTo>
                    <a:pt x="807" y="981"/>
                  </a:lnTo>
                  <a:lnTo>
                    <a:pt x="795" y="1022"/>
                  </a:lnTo>
                  <a:lnTo>
                    <a:pt x="787" y="1056"/>
                  </a:lnTo>
                  <a:lnTo>
                    <a:pt x="783" y="1072"/>
                  </a:lnTo>
                  <a:lnTo>
                    <a:pt x="781" y="1084"/>
                  </a:lnTo>
                  <a:lnTo>
                    <a:pt x="781" y="1084"/>
                  </a:lnTo>
                  <a:lnTo>
                    <a:pt x="781" y="1109"/>
                  </a:lnTo>
                  <a:lnTo>
                    <a:pt x="779" y="1135"/>
                  </a:lnTo>
                  <a:lnTo>
                    <a:pt x="775" y="1161"/>
                  </a:lnTo>
                  <a:lnTo>
                    <a:pt x="771" y="1174"/>
                  </a:lnTo>
                  <a:lnTo>
                    <a:pt x="767" y="1184"/>
                  </a:lnTo>
                  <a:lnTo>
                    <a:pt x="767" y="1184"/>
                  </a:lnTo>
                  <a:lnTo>
                    <a:pt x="759" y="1196"/>
                  </a:lnTo>
                  <a:lnTo>
                    <a:pt x="744" y="1214"/>
                  </a:lnTo>
                  <a:lnTo>
                    <a:pt x="734" y="1224"/>
                  </a:lnTo>
                  <a:lnTo>
                    <a:pt x="722" y="1236"/>
                  </a:lnTo>
                  <a:lnTo>
                    <a:pt x="708" y="1246"/>
                  </a:lnTo>
                  <a:lnTo>
                    <a:pt x="690" y="1256"/>
                  </a:lnTo>
                  <a:lnTo>
                    <a:pt x="500" y="1256"/>
                  </a:lnTo>
                  <a:lnTo>
                    <a:pt x="307" y="1256"/>
                  </a:lnTo>
                  <a:close/>
                  <a:moveTo>
                    <a:pt x="500" y="0"/>
                  </a:moveTo>
                  <a:lnTo>
                    <a:pt x="500" y="0"/>
                  </a:lnTo>
                  <a:lnTo>
                    <a:pt x="473" y="2"/>
                  </a:lnTo>
                  <a:lnTo>
                    <a:pt x="449" y="4"/>
                  </a:lnTo>
                  <a:lnTo>
                    <a:pt x="423" y="6"/>
                  </a:lnTo>
                  <a:lnTo>
                    <a:pt x="398" y="10"/>
                  </a:lnTo>
                  <a:lnTo>
                    <a:pt x="352" y="22"/>
                  </a:lnTo>
                  <a:lnTo>
                    <a:pt x="305" y="38"/>
                  </a:lnTo>
                  <a:lnTo>
                    <a:pt x="261" y="58"/>
                  </a:lnTo>
                  <a:lnTo>
                    <a:pt x="220" y="83"/>
                  </a:lnTo>
                  <a:lnTo>
                    <a:pt x="182" y="111"/>
                  </a:lnTo>
                  <a:lnTo>
                    <a:pt x="145" y="141"/>
                  </a:lnTo>
                  <a:lnTo>
                    <a:pt x="113" y="176"/>
                  </a:lnTo>
                  <a:lnTo>
                    <a:pt x="85" y="212"/>
                  </a:lnTo>
                  <a:lnTo>
                    <a:pt x="60" y="253"/>
                  </a:lnTo>
                  <a:lnTo>
                    <a:pt x="38" y="295"/>
                  </a:lnTo>
                  <a:lnTo>
                    <a:pt x="22" y="340"/>
                  </a:lnTo>
                  <a:lnTo>
                    <a:pt x="14" y="362"/>
                  </a:lnTo>
                  <a:lnTo>
                    <a:pt x="10" y="386"/>
                  </a:lnTo>
                  <a:lnTo>
                    <a:pt x="4" y="408"/>
                  </a:lnTo>
                  <a:lnTo>
                    <a:pt x="2" y="433"/>
                  </a:lnTo>
                  <a:lnTo>
                    <a:pt x="0" y="457"/>
                  </a:lnTo>
                  <a:lnTo>
                    <a:pt x="0" y="483"/>
                  </a:lnTo>
                  <a:lnTo>
                    <a:pt x="0" y="483"/>
                  </a:lnTo>
                  <a:lnTo>
                    <a:pt x="2" y="530"/>
                  </a:lnTo>
                  <a:lnTo>
                    <a:pt x="8" y="574"/>
                  </a:lnTo>
                  <a:lnTo>
                    <a:pt x="18" y="619"/>
                  </a:lnTo>
                  <a:lnTo>
                    <a:pt x="34" y="661"/>
                  </a:lnTo>
                  <a:lnTo>
                    <a:pt x="34" y="661"/>
                  </a:lnTo>
                  <a:lnTo>
                    <a:pt x="46" y="690"/>
                  </a:lnTo>
                  <a:lnTo>
                    <a:pt x="60" y="716"/>
                  </a:lnTo>
                  <a:lnTo>
                    <a:pt x="60" y="716"/>
                  </a:lnTo>
                  <a:lnTo>
                    <a:pt x="190" y="981"/>
                  </a:lnTo>
                  <a:lnTo>
                    <a:pt x="190" y="981"/>
                  </a:lnTo>
                  <a:lnTo>
                    <a:pt x="202" y="1022"/>
                  </a:lnTo>
                  <a:lnTo>
                    <a:pt x="212" y="1056"/>
                  </a:lnTo>
                  <a:lnTo>
                    <a:pt x="214" y="1072"/>
                  </a:lnTo>
                  <a:lnTo>
                    <a:pt x="216" y="1084"/>
                  </a:lnTo>
                  <a:lnTo>
                    <a:pt x="216" y="1084"/>
                  </a:lnTo>
                  <a:lnTo>
                    <a:pt x="216" y="1109"/>
                  </a:lnTo>
                  <a:lnTo>
                    <a:pt x="218" y="1137"/>
                  </a:lnTo>
                  <a:lnTo>
                    <a:pt x="222" y="1161"/>
                  </a:lnTo>
                  <a:lnTo>
                    <a:pt x="226" y="1174"/>
                  </a:lnTo>
                  <a:lnTo>
                    <a:pt x="230" y="1184"/>
                  </a:lnTo>
                  <a:lnTo>
                    <a:pt x="230" y="1184"/>
                  </a:lnTo>
                  <a:lnTo>
                    <a:pt x="239" y="1198"/>
                  </a:lnTo>
                  <a:lnTo>
                    <a:pt x="253" y="1216"/>
                  </a:lnTo>
                  <a:lnTo>
                    <a:pt x="263" y="1226"/>
                  </a:lnTo>
                  <a:lnTo>
                    <a:pt x="277" y="1236"/>
                  </a:lnTo>
                  <a:lnTo>
                    <a:pt x="291" y="1246"/>
                  </a:lnTo>
                  <a:lnTo>
                    <a:pt x="307" y="1256"/>
                  </a:lnTo>
                  <a:lnTo>
                    <a:pt x="500" y="1256"/>
                  </a:lnTo>
                  <a:lnTo>
                    <a:pt x="692" y="1256"/>
                  </a:lnTo>
                  <a:lnTo>
                    <a:pt x="692" y="1256"/>
                  </a:lnTo>
                  <a:lnTo>
                    <a:pt x="708" y="1246"/>
                  </a:lnTo>
                  <a:lnTo>
                    <a:pt x="722" y="1236"/>
                  </a:lnTo>
                  <a:lnTo>
                    <a:pt x="734" y="1226"/>
                  </a:lnTo>
                  <a:lnTo>
                    <a:pt x="744" y="1216"/>
                  </a:lnTo>
                  <a:lnTo>
                    <a:pt x="761" y="1198"/>
                  </a:lnTo>
                  <a:lnTo>
                    <a:pt x="767" y="1184"/>
                  </a:lnTo>
                  <a:lnTo>
                    <a:pt x="767" y="1184"/>
                  </a:lnTo>
                  <a:lnTo>
                    <a:pt x="773" y="1174"/>
                  </a:lnTo>
                  <a:lnTo>
                    <a:pt x="775" y="1161"/>
                  </a:lnTo>
                  <a:lnTo>
                    <a:pt x="779" y="1137"/>
                  </a:lnTo>
                  <a:lnTo>
                    <a:pt x="781" y="1109"/>
                  </a:lnTo>
                  <a:lnTo>
                    <a:pt x="783" y="1084"/>
                  </a:lnTo>
                  <a:lnTo>
                    <a:pt x="783" y="1084"/>
                  </a:lnTo>
                  <a:lnTo>
                    <a:pt x="783" y="1072"/>
                  </a:lnTo>
                  <a:lnTo>
                    <a:pt x="787" y="1056"/>
                  </a:lnTo>
                  <a:lnTo>
                    <a:pt x="795" y="1022"/>
                  </a:lnTo>
                  <a:lnTo>
                    <a:pt x="809" y="981"/>
                  </a:lnTo>
                  <a:lnTo>
                    <a:pt x="809" y="981"/>
                  </a:lnTo>
                  <a:lnTo>
                    <a:pt x="937" y="716"/>
                  </a:lnTo>
                  <a:lnTo>
                    <a:pt x="937" y="716"/>
                  </a:lnTo>
                  <a:lnTo>
                    <a:pt x="951" y="690"/>
                  </a:lnTo>
                  <a:lnTo>
                    <a:pt x="965" y="661"/>
                  </a:lnTo>
                  <a:lnTo>
                    <a:pt x="965" y="661"/>
                  </a:lnTo>
                  <a:lnTo>
                    <a:pt x="979" y="619"/>
                  </a:lnTo>
                  <a:lnTo>
                    <a:pt x="991" y="574"/>
                  </a:lnTo>
                  <a:lnTo>
                    <a:pt x="997" y="530"/>
                  </a:lnTo>
                  <a:lnTo>
                    <a:pt x="999" y="483"/>
                  </a:lnTo>
                  <a:lnTo>
                    <a:pt x="999" y="483"/>
                  </a:lnTo>
                  <a:lnTo>
                    <a:pt x="999" y="457"/>
                  </a:lnTo>
                  <a:lnTo>
                    <a:pt x="997" y="433"/>
                  </a:lnTo>
                  <a:lnTo>
                    <a:pt x="993" y="408"/>
                  </a:lnTo>
                  <a:lnTo>
                    <a:pt x="989" y="386"/>
                  </a:lnTo>
                  <a:lnTo>
                    <a:pt x="983" y="362"/>
                  </a:lnTo>
                  <a:lnTo>
                    <a:pt x="977" y="340"/>
                  </a:lnTo>
                  <a:lnTo>
                    <a:pt x="959" y="295"/>
                  </a:lnTo>
                  <a:lnTo>
                    <a:pt x="939" y="253"/>
                  </a:lnTo>
                  <a:lnTo>
                    <a:pt x="914" y="212"/>
                  </a:lnTo>
                  <a:lnTo>
                    <a:pt x="884" y="176"/>
                  </a:lnTo>
                  <a:lnTo>
                    <a:pt x="852" y="141"/>
                  </a:lnTo>
                  <a:lnTo>
                    <a:pt x="817" y="111"/>
                  </a:lnTo>
                  <a:lnTo>
                    <a:pt x="779" y="83"/>
                  </a:lnTo>
                  <a:lnTo>
                    <a:pt x="736" y="58"/>
                  </a:lnTo>
                  <a:lnTo>
                    <a:pt x="694" y="38"/>
                  </a:lnTo>
                  <a:lnTo>
                    <a:pt x="647" y="22"/>
                  </a:lnTo>
                  <a:lnTo>
                    <a:pt x="599" y="10"/>
                  </a:lnTo>
                  <a:lnTo>
                    <a:pt x="574" y="6"/>
                  </a:lnTo>
                  <a:lnTo>
                    <a:pt x="550" y="4"/>
                  </a:lnTo>
                  <a:lnTo>
                    <a:pt x="524" y="2"/>
                  </a:lnTo>
                  <a:lnTo>
                    <a:pt x="500" y="0"/>
                  </a:lnTo>
                  <a:close/>
                </a:path>
              </a:pathLst>
            </a:custGeom>
            <a:solidFill>
              <a:srgbClr val="EBEB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262"/>
            <p:cNvSpPr>
              <a:spLocks/>
            </p:cNvSpPr>
            <p:nvPr/>
          </p:nvSpPr>
          <p:spPr bwMode="auto">
            <a:xfrm>
              <a:off x="3788569" y="642938"/>
              <a:ext cx="1585913" cy="1990725"/>
            </a:xfrm>
            <a:custGeom>
              <a:avLst/>
              <a:gdLst>
                <a:gd name="T0" fmla="*/ 307 w 999"/>
                <a:gd name="T1" fmla="*/ 1254 h 1254"/>
                <a:gd name="T2" fmla="*/ 277 w 999"/>
                <a:gd name="T3" fmla="*/ 1234 h 1254"/>
                <a:gd name="T4" fmla="*/ 255 w 999"/>
                <a:gd name="T5" fmla="*/ 1212 h 1254"/>
                <a:gd name="T6" fmla="*/ 230 w 999"/>
                <a:gd name="T7" fmla="*/ 1182 h 1254"/>
                <a:gd name="T8" fmla="*/ 226 w 999"/>
                <a:gd name="T9" fmla="*/ 1172 h 1254"/>
                <a:gd name="T10" fmla="*/ 220 w 999"/>
                <a:gd name="T11" fmla="*/ 1133 h 1254"/>
                <a:gd name="T12" fmla="*/ 216 w 999"/>
                <a:gd name="T13" fmla="*/ 1082 h 1254"/>
                <a:gd name="T14" fmla="*/ 216 w 999"/>
                <a:gd name="T15" fmla="*/ 1070 h 1254"/>
                <a:gd name="T16" fmla="*/ 204 w 999"/>
                <a:gd name="T17" fmla="*/ 1020 h 1254"/>
                <a:gd name="T18" fmla="*/ 190 w 999"/>
                <a:gd name="T19" fmla="*/ 979 h 1254"/>
                <a:gd name="T20" fmla="*/ 62 w 999"/>
                <a:gd name="T21" fmla="*/ 714 h 1254"/>
                <a:gd name="T22" fmla="*/ 34 w 999"/>
                <a:gd name="T23" fmla="*/ 659 h 1254"/>
                <a:gd name="T24" fmla="*/ 20 w 999"/>
                <a:gd name="T25" fmla="*/ 617 h 1254"/>
                <a:gd name="T26" fmla="*/ 2 w 999"/>
                <a:gd name="T27" fmla="*/ 528 h 1254"/>
                <a:gd name="T28" fmla="*/ 0 w 999"/>
                <a:gd name="T29" fmla="*/ 481 h 1254"/>
                <a:gd name="T30" fmla="*/ 2 w 999"/>
                <a:gd name="T31" fmla="*/ 431 h 1254"/>
                <a:gd name="T32" fmla="*/ 10 w 999"/>
                <a:gd name="T33" fmla="*/ 384 h 1254"/>
                <a:gd name="T34" fmla="*/ 22 w 999"/>
                <a:gd name="T35" fmla="*/ 338 h 1254"/>
                <a:gd name="T36" fmla="*/ 60 w 999"/>
                <a:gd name="T37" fmla="*/ 251 h 1254"/>
                <a:gd name="T38" fmla="*/ 115 w 999"/>
                <a:gd name="T39" fmla="*/ 174 h 1254"/>
                <a:gd name="T40" fmla="*/ 182 w 999"/>
                <a:gd name="T41" fmla="*/ 109 h 1254"/>
                <a:gd name="T42" fmla="*/ 263 w 999"/>
                <a:gd name="T43" fmla="*/ 56 h 1254"/>
                <a:gd name="T44" fmla="*/ 352 w 999"/>
                <a:gd name="T45" fmla="*/ 20 h 1254"/>
                <a:gd name="T46" fmla="*/ 423 w 999"/>
                <a:gd name="T47" fmla="*/ 4 h 1254"/>
                <a:gd name="T48" fmla="*/ 473 w 999"/>
                <a:gd name="T49" fmla="*/ 0 h 1254"/>
                <a:gd name="T50" fmla="*/ 500 w 999"/>
                <a:gd name="T51" fmla="*/ 0 h 1254"/>
                <a:gd name="T52" fmla="*/ 550 w 999"/>
                <a:gd name="T53" fmla="*/ 2 h 1254"/>
                <a:gd name="T54" fmla="*/ 599 w 999"/>
                <a:gd name="T55" fmla="*/ 8 h 1254"/>
                <a:gd name="T56" fmla="*/ 692 w 999"/>
                <a:gd name="T57" fmla="*/ 36 h 1254"/>
                <a:gd name="T58" fmla="*/ 777 w 999"/>
                <a:gd name="T59" fmla="*/ 81 h 1254"/>
                <a:gd name="T60" fmla="*/ 852 w 999"/>
                <a:gd name="T61" fmla="*/ 139 h 1254"/>
                <a:gd name="T62" fmla="*/ 912 w 999"/>
                <a:gd name="T63" fmla="*/ 212 h 1254"/>
                <a:gd name="T64" fmla="*/ 959 w 999"/>
                <a:gd name="T65" fmla="*/ 293 h 1254"/>
                <a:gd name="T66" fmla="*/ 983 w 999"/>
                <a:gd name="T67" fmla="*/ 360 h 1254"/>
                <a:gd name="T68" fmla="*/ 993 w 999"/>
                <a:gd name="T69" fmla="*/ 406 h 1254"/>
                <a:gd name="T70" fmla="*/ 997 w 999"/>
                <a:gd name="T71" fmla="*/ 455 h 1254"/>
                <a:gd name="T72" fmla="*/ 999 w 999"/>
                <a:gd name="T73" fmla="*/ 481 h 1254"/>
                <a:gd name="T74" fmla="*/ 989 w 999"/>
                <a:gd name="T75" fmla="*/ 572 h 1254"/>
                <a:gd name="T76" fmla="*/ 963 w 999"/>
                <a:gd name="T77" fmla="*/ 659 h 1254"/>
                <a:gd name="T78" fmla="*/ 951 w 999"/>
                <a:gd name="T79" fmla="*/ 688 h 1254"/>
                <a:gd name="T80" fmla="*/ 937 w 999"/>
                <a:gd name="T81" fmla="*/ 714 h 1254"/>
                <a:gd name="T82" fmla="*/ 807 w 999"/>
                <a:gd name="T83" fmla="*/ 979 h 1254"/>
                <a:gd name="T84" fmla="*/ 787 w 999"/>
                <a:gd name="T85" fmla="*/ 1054 h 1254"/>
                <a:gd name="T86" fmla="*/ 781 w 999"/>
                <a:gd name="T87" fmla="*/ 1082 h 1254"/>
                <a:gd name="T88" fmla="*/ 781 w 999"/>
                <a:gd name="T89" fmla="*/ 1107 h 1254"/>
                <a:gd name="T90" fmla="*/ 775 w 999"/>
                <a:gd name="T91" fmla="*/ 1159 h 1254"/>
                <a:gd name="T92" fmla="*/ 767 w 999"/>
                <a:gd name="T93" fmla="*/ 1182 h 1254"/>
                <a:gd name="T94" fmla="*/ 759 w 999"/>
                <a:gd name="T95" fmla="*/ 1194 h 1254"/>
                <a:gd name="T96" fmla="*/ 734 w 999"/>
                <a:gd name="T97" fmla="*/ 1222 h 1254"/>
                <a:gd name="T98" fmla="*/ 708 w 999"/>
                <a:gd name="T99" fmla="*/ 1244 h 1254"/>
                <a:gd name="T100" fmla="*/ 500 w 999"/>
                <a:gd name="T101" fmla="*/ 1254 h 1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999" h="1254">
                  <a:moveTo>
                    <a:pt x="307" y="1254"/>
                  </a:moveTo>
                  <a:lnTo>
                    <a:pt x="307" y="1254"/>
                  </a:lnTo>
                  <a:lnTo>
                    <a:pt x="291" y="1244"/>
                  </a:lnTo>
                  <a:lnTo>
                    <a:pt x="277" y="1234"/>
                  </a:lnTo>
                  <a:lnTo>
                    <a:pt x="265" y="1222"/>
                  </a:lnTo>
                  <a:lnTo>
                    <a:pt x="255" y="1212"/>
                  </a:lnTo>
                  <a:lnTo>
                    <a:pt x="239" y="1194"/>
                  </a:lnTo>
                  <a:lnTo>
                    <a:pt x="230" y="1182"/>
                  </a:lnTo>
                  <a:lnTo>
                    <a:pt x="230" y="1182"/>
                  </a:lnTo>
                  <a:lnTo>
                    <a:pt x="226" y="1172"/>
                  </a:lnTo>
                  <a:lnTo>
                    <a:pt x="224" y="1159"/>
                  </a:lnTo>
                  <a:lnTo>
                    <a:pt x="220" y="1133"/>
                  </a:lnTo>
                  <a:lnTo>
                    <a:pt x="216" y="1107"/>
                  </a:lnTo>
                  <a:lnTo>
                    <a:pt x="216" y="1082"/>
                  </a:lnTo>
                  <a:lnTo>
                    <a:pt x="216" y="1082"/>
                  </a:lnTo>
                  <a:lnTo>
                    <a:pt x="216" y="1070"/>
                  </a:lnTo>
                  <a:lnTo>
                    <a:pt x="212" y="1054"/>
                  </a:lnTo>
                  <a:lnTo>
                    <a:pt x="204" y="1020"/>
                  </a:lnTo>
                  <a:lnTo>
                    <a:pt x="190" y="979"/>
                  </a:lnTo>
                  <a:lnTo>
                    <a:pt x="190" y="979"/>
                  </a:lnTo>
                  <a:lnTo>
                    <a:pt x="62" y="714"/>
                  </a:lnTo>
                  <a:lnTo>
                    <a:pt x="62" y="714"/>
                  </a:lnTo>
                  <a:lnTo>
                    <a:pt x="48" y="688"/>
                  </a:lnTo>
                  <a:lnTo>
                    <a:pt x="34" y="659"/>
                  </a:lnTo>
                  <a:lnTo>
                    <a:pt x="34" y="659"/>
                  </a:lnTo>
                  <a:lnTo>
                    <a:pt x="20" y="617"/>
                  </a:lnTo>
                  <a:lnTo>
                    <a:pt x="8" y="572"/>
                  </a:lnTo>
                  <a:lnTo>
                    <a:pt x="2" y="528"/>
                  </a:lnTo>
                  <a:lnTo>
                    <a:pt x="0" y="481"/>
                  </a:lnTo>
                  <a:lnTo>
                    <a:pt x="0" y="481"/>
                  </a:lnTo>
                  <a:lnTo>
                    <a:pt x="0" y="455"/>
                  </a:lnTo>
                  <a:lnTo>
                    <a:pt x="2" y="431"/>
                  </a:lnTo>
                  <a:lnTo>
                    <a:pt x="6" y="406"/>
                  </a:lnTo>
                  <a:lnTo>
                    <a:pt x="10" y="384"/>
                  </a:lnTo>
                  <a:lnTo>
                    <a:pt x="16" y="360"/>
                  </a:lnTo>
                  <a:lnTo>
                    <a:pt x="22" y="338"/>
                  </a:lnTo>
                  <a:lnTo>
                    <a:pt x="38" y="293"/>
                  </a:lnTo>
                  <a:lnTo>
                    <a:pt x="60" y="251"/>
                  </a:lnTo>
                  <a:lnTo>
                    <a:pt x="85" y="212"/>
                  </a:lnTo>
                  <a:lnTo>
                    <a:pt x="115" y="174"/>
                  </a:lnTo>
                  <a:lnTo>
                    <a:pt x="147" y="139"/>
                  </a:lnTo>
                  <a:lnTo>
                    <a:pt x="182" y="109"/>
                  </a:lnTo>
                  <a:lnTo>
                    <a:pt x="220" y="81"/>
                  </a:lnTo>
                  <a:lnTo>
                    <a:pt x="263" y="56"/>
                  </a:lnTo>
                  <a:lnTo>
                    <a:pt x="305" y="36"/>
                  </a:lnTo>
                  <a:lnTo>
                    <a:pt x="352" y="20"/>
                  </a:lnTo>
                  <a:lnTo>
                    <a:pt x="398" y="8"/>
                  </a:lnTo>
                  <a:lnTo>
                    <a:pt x="423" y="4"/>
                  </a:lnTo>
                  <a:lnTo>
                    <a:pt x="449" y="2"/>
                  </a:lnTo>
                  <a:lnTo>
                    <a:pt x="473" y="0"/>
                  </a:lnTo>
                  <a:lnTo>
                    <a:pt x="500" y="0"/>
                  </a:lnTo>
                  <a:lnTo>
                    <a:pt x="500" y="0"/>
                  </a:lnTo>
                  <a:lnTo>
                    <a:pt x="524" y="0"/>
                  </a:lnTo>
                  <a:lnTo>
                    <a:pt x="550" y="2"/>
                  </a:lnTo>
                  <a:lnTo>
                    <a:pt x="574" y="4"/>
                  </a:lnTo>
                  <a:lnTo>
                    <a:pt x="599" y="8"/>
                  </a:lnTo>
                  <a:lnTo>
                    <a:pt x="647" y="20"/>
                  </a:lnTo>
                  <a:lnTo>
                    <a:pt x="692" y="36"/>
                  </a:lnTo>
                  <a:lnTo>
                    <a:pt x="736" y="56"/>
                  </a:lnTo>
                  <a:lnTo>
                    <a:pt x="777" y="81"/>
                  </a:lnTo>
                  <a:lnTo>
                    <a:pt x="815" y="109"/>
                  </a:lnTo>
                  <a:lnTo>
                    <a:pt x="852" y="139"/>
                  </a:lnTo>
                  <a:lnTo>
                    <a:pt x="884" y="174"/>
                  </a:lnTo>
                  <a:lnTo>
                    <a:pt x="912" y="212"/>
                  </a:lnTo>
                  <a:lnTo>
                    <a:pt x="939" y="251"/>
                  </a:lnTo>
                  <a:lnTo>
                    <a:pt x="959" y="293"/>
                  </a:lnTo>
                  <a:lnTo>
                    <a:pt x="977" y="338"/>
                  </a:lnTo>
                  <a:lnTo>
                    <a:pt x="983" y="360"/>
                  </a:lnTo>
                  <a:lnTo>
                    <a:pt x="989" y="384"/>
                  </a:lnTo>
                  <a:lnTo>
                    <a:pt x="993" y="406"/>
                  </a:lnTo>
                  <a:lnTo>
                    <a:pt x="995" y="431"/>
                  </a:lnTo>
                  <a:lnTo>
                    <a:pt x="997" y="455"/>
                  </a:lnTo>
                  <a:lnTo>
                    <a:pt x="999" y="481"/>
                  </a:lnTo>
                  <a:lnTo>
                    <a:pt x="999" y="481"/>
                  </a:lnTo>
                  <a:lnTo>
                    <a:pt x="997" y="528"/>
                  </a:lnTo>
                  <a:lnTo>
                    <a:pt x="989" y="572"/>
                  </a:lnTo>
                  <a:lnTo>
                    <a:pt x="979" y="617"/>
                  </a:lnTo>
                  <a:lnTo>
                    <a:pt x="963" y="659"/>
                  </a:lnTo>
                  <a:lnTo>
                    <a:pt x="963" y="659"/>
                  </a:lnTo>
                  <a:lnTo>
                    <a:pt x="951" y="688"/>
                  </a:lnTo>
                  <a:lnTo>
                    <a:pt x="937" y="714"/>
                  </a:lnTo>
                  <a:lnTo>
                    <a:pt x="937" y="714"/>
                  </a:lnTo>
                  <a:lnTo>
                    <a:pt x="807" y="979"/>
                  </a:lnTo>
                  <a:lnTo>
                    <a:pt x="807" y="979"/>
                  </a:lnTo>
                  <a:lnTo>
                    <a:pt x="795" y="1020"/>
                  </a:lnTo>
                  <a:lnTo>
                    <a:pt x="787" y="1054"/>
                  </a:lnTo>
                  <a:lnTo>
                    <a:pt x="783" y="1070"/>
                  </a:lnTo>
                  <a:lnTo>
                    <a:pt x="781" y="1082"/>
                  </a:lnTo>
                  <a:lnTo>
                    <a:pt x="781" y="1082"/>
                  </a:lnTo>
                  <a:lnTo>
                    <a:pt x="781" y="1107"/>
                  </a:lnTo>
                  <a:lnTo>
                    <a:pt x="779" y="1133"/>
                  </a:lnTo>
                  <a:lnTo>
                    <a:pt x="775" y="1159"/>
                  </a:lnTo>
                  <a:lnTo>
                    <a:pt x="771" y="1172"/>
                  </a:lnTo>
                  <a:lnTo>
                    <a:pt x="767" y="1182"/>
                  </a:lnTo>
                  <a:lnTo>
                    <a:pt x="767" y="1182"/>
                  </a:lnTo>
                  <a:lnTo>
                    <a:pt x="759" y="1194"/>
                  </a:lnTo>
                  <a:lnTo>
                    <a:pt x="744" y="1212"/>
                  </a:lnTo>
                  <a:lnTo>
                    <a:pt x="734" y="1222"/>
                  </a:lnTo>
                  <a:lnTo>
                    <a:pt x="722" y="1234"/>
                  </a:lnTo>
                  <a:lnTo>
                    <a:pt x="708" y="1244"/>
                  </a:lnTo>
                  <a:lnTo>
                    <a:pt x="690" y="1254"/>
                  </a:lnTo>
                  <a:lnTo>
                    <a:pt x="500" y="1254"/>
                  </a:lnTo>
                  <a:lnTo>
                    <a:pt x="307" y="1254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263"/>
            <p:cNvSpPr>
              <a:spLocks/>
            </p:cNvSpPr>
            <p:nvPr/>
          </p:nvSpPr>
          <p:spPr bwMode="auto">
            <a:xfrm>
              <a:off x="3788569" y="639763"/>
              <a:ext cx="1585913" cy="1993900"/>
            </a:xfrm>
            <a:custGeom>
              <a:avLst/>
              <a:gdLst>
                <a:gd name="T0" fmla="*/ 500 w 999"/>
                <a:gd name="T1" fmla="*/ 0 h 1256"/>
                <a:gd name="T2" fmla="*/ 449 w 999"/>
                <a:gd name="T3" fmla="*/ 4 h 1256"/>
                <a:gd name="T4" fmla="*/ 398 w 999"/>
                <a:gd name="T5" fmla="*/ 10 h 1256"/>
                <a:gd name="T6" fmla="*/ 305 w 999"/>
                <a:gd name="T7" fmla="*/ 38 h 1256"/>
                <a:gd name="T8" fmla="*/ 220 w 999"/>
                <a:gd name="T9" fmla="*/ 83 h 1256"/>
                <a:gd name="T10" fmla="*/ 145 w 999"/>
                <a:gd name="T11" fmla="*/ 141 h 1256"/>
                <a:gd name="T12" fmla="*/ 85 w 999"/>
                <a:gd name="T13" fmla="*/ 212 h 1256"/>
                <a:gd name="T14" fmla="*/ 38 w 999"/>
                <a:gd name="T15" fmla="*/ 295 h 1256"/>
                <a:gd name="T16" fmla="*/ 14 w 999"/>
                <a:gd name="T17" fmla="*/ 362 h 1256"/>
                <a:gd name="T18" fmla="*/ 4 w 999"/>
                <a:gd name="T19" fmla="*/ 408 h 1256"/>
                <a:gd name="T20" fmla="*/ 0 w 999"/>
                <a:gd name="T21" fmla="*/ 457 h 1256"/>
                <a:gd name="T22" fmla="*/ 0 w 999"/>
                <a:gd name="T23" fmla="*/ 483 h 1256"/>
                <a:gd name="T24" fmla="*/ 8 w 999"/>
                <a:gd name="T25" fmla="*/ 574 h 1256"/>
                <a:gd name="T26" fmla="*/ 34 w 999"/>
                <a:gd name="T27" fmla="*/ 661 h 1256"/>
                <a:gd name="T28" fmla="*/ 46 w 999"/>
                <a:gd name="T29" fmla="*/ 690 h 1256"/>
                <a:gd name="T30" fmla="*/ 60 w 999"/>
                <a:gd name="T31" fmla="*/ 716 h 1256"/>
                <a:gd name="T32" fmla="*/ 190 w 999"/>
                <a:gd name="T33" fmla="*/ 981 h 1256"/>
                <a:gd name="T34" fmla="*/ 212 w 999"/>
                <a:gd name="T35" fmla="*/ 1056 h 1256"/>
                <a:gd name="T36" fmla="*/ 216 w 999"/>
                <a:gd name="T37" fmla="*/ 1084 h 1256"/>
                <a:gd name="T38" fmla="*/ 216 w 999"/>
                <a:gd name="T39" fmla="*/ 1109 h 1256"/>
                <a:gd name="T40" fmla="*/ 222 w 999"/>
                <a:gd name="T41" fmla="*/ 1161 h 1256"/>
                <a:gd name="T42" fmla="*/ 230 w 999"/>
                <a:gd name="T43" fmla="*/ 1184 h 1256"/>
                <a:gd name="T44" fmla="*/ 239 w 999"/>
                <a:gd name="T45" fmla="*/ 1198 h 1256"/>
                <a:gd name="T46" fmla="*/ 263 w 999"/>
                <a:gd name="T47" fmla="*/ 1226 h 1256"/>
                <a:gd name="T48" fmla="*/ 291 w 999"/>
                <a:gd name="T49" fmla="*/ 1246 h 1256"/>
                <a:gd name="T50" fmla="*/ 500 w 999"/>
                <a:gd name="T51" fmla="*/ 1256 h 1256"/>
                <a:gd name="T52" fmla="*/ 692 w 999"/>
                <a:gd name="T53" fmla="*/ 1256 h 1256"/>
                <a:gd name="T54" fmla="*/ 722 w 999"/>
                <a:gd name="T55" fmla="*/ 1236 h 1256"/>
                <a:gd name="T56" fmla="*/ 744 w 999"/>
                <a:gd name="T57" fmla="*/ 1216 h 1256"/>
                <a:gd name="T58" fmla="*/ 767 w 999"/>
                <a:gd name="T59" fmla="*/ 1184 h 1256"/>
                <a:gd name="T60" fmla="*/ 773 w 999"/>
                <a:gd name="T61" fmla="*/ 1174 h 1256"/>
                <a:gd name="T62" fmla="*/ 779 w 999"/>
                <a:gd name="T63" fmla="*/ 1137 h 1256"/>
                <a:gd name="T64" fmla="*/ 783 w 999"/>
                <a:gd name="T65" fmla="*/ 1084 h 1256"/>
                <a:gd name="T66" fmla="*/ 783 w 999"/>
                <a:gd name="T67" fmla="*/ 1072 h 1256"/>
                <a:gd name="T68" fmla="*/ 795 w 999"/>
                <a:gd name="T69" fmla="*/ 1022 h 1256"/>
                <a:gd name="T70" fmla="*/ 809 w 999"/>
                <a:gd name="T71" fmla="*/ 981 h 1256"/>
                <a:gd name="T72" fmla="*/ 937 w 999"/>
                <a:gd name="T73" fmla="*/ 716 h 1256"/>
                <a:gd name="T74" fmla="*/ 965 w 999"/>
                <a:gd name="T75" fmla="*/ 661 h 1256"/>
                <a:gd name="T76" fmla="*/ 979 w 999"/>
                <a:gd name="T77" fmla="*/ 619 h 1256"/>
                <a:gd name="T78" fmla="*/ 997 w 999"/>
                <a:gd name="T79" fmla="*/ 530 h 1256"/>
                <a:gd name="T80" fmla="*/ 999 w 999"/>
                <a:gd name="T81" fmla="*/ 483 h 1256"/>
                <a:gd name="T82" fmla="*/ 997 w 999"/>
                <a:gd name="T83" fmla="*/ 433 h 1256"/>
                <a:gd name="T84" fmla="*/ 989 w 999"/>
                <a:gd name="T85" fmla="*/ 386 h 1256"/>
                <a:gd name="T86" fmla="*/ 977 w 999"/>
                <a:gd name="T87" fmla="*/ 340 h 1256"/>
                <a:gd name="T88" fmla="*/ 939 w 999"/>
                <a:gd name="T89" fmla="*/ 253 h 1256"/>
                <a:gd name="T90" fmla="*/ 884 w 999"/>
                <a:gd name="T91" fmla="*/ 176 h 1256"/>
                <a:gd name="T92" fmla="*/ 817 w 999"/>
                <a:gd name="T93" fmla="*/ 111 h 1256"/>
                <a:gd name="T94" fmla="*/ 736 w 999"/>
                <a:gd name="T95" fmla="*/ 58 h 1256"/>
                <a:gd name="T96" fmla="*/ 647 w 999"/>
                <a:gd name="T97" fmla="*/ 22 h 1256"/>
                <a:gd name="T98" fmla="*/ 574 w 999"/>
                <a:gd name="T99" fmla="*/ 6 h 1256"/>
                <a:gd name="T100" fmla="*/ 524 w 999"/>
                <a:gd name="T101" fmla="*/ 2 h 1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999" h="1256">
                  <a:moveTo>
                    <a:pt x="500" y="0"/>
                  </a:moveTo>
                  <a:lnTo>
                    <a:pt x="500" y="0"/>
                  </a:lnTo>
                  <a:lnTo>
                    <a:pt x="473" y="2"/>
                  </a:lnTo>
                  <a:lnTo>
                    <a:pt x="449" y="4"/>
                  </a:lnTo>
                  <a:lnTo>
                    <a:pt x="423" y="6"/>
                  </a:lnTo>
                  <a:lnTo>
                    <a:pt x="398" y="10"/>
                  </a:lnTo>
                  <a:lnTo>
                    <a:pt x="352" y="22"/>
                  </a:lnTo>
                  <a:lnTo>
                    <a:pt x="305" y="38"/>
                  </a:lnTo>
                  <a:lnTo>
                    <a:pt x="261" y="58"/>
                  </a:lnTo>
                  <a:lnTo>
                    <a:pt x="220" y="83"/>
                  </a:lnTo>
                  <a:lnTo>
                    <a:pt x="182" y="111"/>
                  </a:lnTo>
                  <a:lnTo>
                    <a:pt x="145" y="141"/>
                  </a:lnTo>
                  <a:lnTo>
                    <a:pt x="113" y="176"/>
                  </a:lnTo>
                  <a:lnTo>
                    <a:pt x="85" y="212"/>
                  </a:lnTo>
                  <a:lnTo>
                    <a:pt x="60" y="253"/>
                  </a:lnTo>
                  <a:lnTo>
                    <a:pt x="38" y="295"/>
                  </a:lnTo>
                  <a:lnTo>
                    <a:pt x="22" y="340"/>
                  </a:lnTo>
                  <a:lnTo>
                    <a:pt x="14" y="362"/>
                  </a:lnTo>
                  <a:lnTo>
                    <a:pt x="10" y="386"/>
                  </a:lnTo>
                  <a:lnTo>
                    <a:pt x="4" y="408"/>
                  </a:lnTo>
                  <a:lnTo>
                    <a:pt x="2" y="433"/>
                  </a:lnTo>
                  <a:lnTo>
                    <a:pt x="0" y="457"/>
                  </a:lnTo>
                  <a:lnTo>
                    <a:pt x="0" y="483"/>
                  </a:lnTo>
                  <a:lnTo>
                    <a:pt x="0" y="483"/>
                  </a:lnTo>
                  <a:lnTo>
                    <a:pt x="2" y="530"/>
                  </a:lnTo>
                  <a:lnTo>
                    <a:pt x="8" y="574"/>
                  </a:lnTo>
                  <a:lnTo>
                    <a:pt x="18" y="619"/>
                  </a:lnTo>
                  <a:lnTo>
                    <a:pt x="34" y="661"/>
                  </a:lnTo>
                  <a:lnTo>
                    <a:pt x="34" y="661"/>
                  </a:lnTo>
                  <a:lnTo>
                    <a:pt x="46" y="690"/>
                  </a:lnTo>
                  <a:lnTo>
                    <a:pt x="60" y="716"/>
                  </a:lnTo>
                  <a:lnTo>
                    <a:pt x="60" y="716"/>
                  </a:lnTo>
                  <a:lnTo>
                    <a:pt x="190" y="981"/>
                  </a:lnTo>
                  <a:lnTo>
                    <a:pt x="190" y="981"/>
                  </a:lnTo>
                  <a:lnTo>
                    <a:pt x="202" y="1022"/>
                  </a:lnTo>
                  <a:lnTo>
                    <a:pt x="212" y="1056"/>
                  </a:lnTo>
                  <a:lnTo>
                    <a:pt x="214" y="1072"/>
                  </a:lnTo>
                  <a:lnTo>
                    <a:pt x="216" y="1084"/>
                  </a:lnTo>
                  <a:lnTo>
                    <a:pt x="216" y="1084"/>
                  </a:lnTo>
                  <a:lnTo>
                    <a:pt x="216" y="1109"/>
                  </a:lnTo>
                  <a:lnTo>
                    <a:pt x="218" y="1137"/>
                  </a:lnTo>
                  <a:lnTo>
                    <a:pt x="222" y="1161"/>
                  </a:lnTo>
                  <a:lnTo>
                    <a:pt x="226" y="1174"/>
                  </a:lnTo>
                  <a:lnTo>
                    <a:pt x="230" y="1184"/>
                  </a:lnTo>
                  <a:lnTo>
                    <a:pt x="230" y="1184"/>
                  </a:lnTo>
                  <a:lnTo>
                    <a:pt x="239" y="1198"/>
                  </a:lnTo>
                  <a:lnTo>
                    <a:pt x="253" y="1216"/>
                  </a:lnTo>
                  <a:lnTo>
                    <a:pt x="263" y="1226"/>
                  </a:lnTo>
                  <a:lnTo>
                    <a:pt x="277" y="1236"/>
                  </a:lnTo>
                  <a:lnTo>
                    <a:pt x="291" y="1246"/>
                  </a:lnTo>
                  <a:lnTo>
                    <a:pt x="307" y="1256"/>
                  </a:lnTo>
                  <a:lnTo>
                    <a:pt x="500" y="1256"/>
                  </a:lnTo>
                  <a:lnTo>
                    <a:pt x="692" y="1256"/>
                  </a:lnTo>
                  <a:lnTo>
                    <a:pt x="692" y="1256"/>
                  </a:lnTo>
                  <a:lnTo>
                    <a:pt x="708" y="1246"/>
                  </a:lnTo>
                  <a:lnTo>
                    <a:pt x="722" y="1236"/>
                  </a:lnTo>
                  <a:lnTo>
                    <a:pt x="734" y="1226"/>
                  </a:lnTo>
                  <a:lnTo>
                    <a:pt x="744" y="1216"/>
                  </a:lnTo>
                  <a:lnTo>
                    <a:pt x="761" y="1198"/>
                  </a:lnTo>
                  <a:lnTo>
                    <a:pt x="767" y="1184"/>
                  </a:lnTo>
                  <a:lnTo>
                    <a:pt x="767" y="1184"/>
                  </a:lnTo>
                  <a:lnTo>
                    <a:pt x="773" y="1174"/>
                  </a:lnTo>
                  <a:lnTo>
                    <a:pt x="775" y="1161"/>
                  </a:lnTo>
                  <a:lnTo>
                    <a:pt x="779" y="1137"/>
                  </a:lnTo>
                  <a:lnTo>
                    <a:pt x="781" y="1109"/>
                  </a:lnTo>
                  <a:lnTo>
                    <a:pt x="783" y="1084"/>
                  </a:lnTo>
                  <a:lnTo>
                    <a:pt x="783" y="1084"/>
                  </a:lnTo>
                  <a:lnTo>
                    <a:pt x="783" y="1072"/>
                  </a:lnTo>
                  <a:lnTo>
                    <a:pt x="787" y="1056"/>
                  </a:lnTo>
                  <a:lnTo>
                    <a:pt x="795" y="1022"/>
                  </a:lnTo>
                  <a:lnTo>
                    <a:pt x="809" y="981"/>
                  </a:lnTo>
                  <a:lnTo>
                    <a:pt x="809" y="981"/>
                  </a:lnTo>
                  <a:lnTo>
                    <a:pt x="937" y="716"/>
                  </a:lnTo>
                  <a:lnTo>
                    <a:pt x="937" y="716"/>
                  </a:lnTo>
                  <a:lnTo>
                    <a:pt x="951" y="690"/>
                  </a:lnTo>
                  <a:lnTo>
                    <a:pt x="965" y="661"/>
                  </a:lnTo>
                  <a:lnTo>
                    <a:pt x="965" y="661"/>
                  </a:lnTo>
                  <a:lnTo>
                    <a:pt x="979" y="619"/>
                  </a:lnTo>
                  <a:lnTo>
                    <a:pt x="991" y="574"/>
                  </a:lnTo>
                  <a:lnTo>
                    <a:pt x="997" y="530"/>
                  </a:lnTo>
                  <a:lnTo>
                    <a:pt x="999" y="483"/>
                  </a:lnTo>
                  <a:lnTo>
                    <a:pt x="999" y="483"/>
                  </a:lnTo>
                  <a:lnTo>
                    <a:pt x="999" y="457"/>
                  </a:lnTo>
                  <a:lnTo>
                    <a:pt x="997" y="433"/>
                  </a:lnTo>
                  <a:lnTo>
                    <a:pt x="993" y="408"/>
                  </a:lnTo>
                  <a:lnTo>
                    <a:pt x="989" y="386"/>
                  </a:lnTo>
                  <a:lnTo>
                    <a:pt x="983" y="362"/>
                  </a:lnTo>
                  <a:lnTo>
                    <a:pt x="977" y="340"/>
                  </a:lnTo>
                  <a:lnTo>
                    <a:pt x="959" y="295"/>
                  </a:lnTo>
                  <a:lnTo>
                    <a:pt x="939" y="253"/>
                  </a:lnTo>
                  <a:lnTo>
                    <a:pt x="914" y="212"/>
                  </a:lnTo>
                  <a:lnTo>
                    <a:pt x="884" y="176"/>
                  </a:lnTo>
                  <a:lnTo>
                    <a:pt x="852" y="141"/>
                  </a:lnTo>
                  <a:lnTo>
                    <a:pt x="817" y="111"/>
                  </a:lnTo>
                  <a:lnTo>
                    <a:pt x="779" y="83"/>
                  </a:lnTo>
                  <a:lnTo>
                    <a:pt x="736" y="58"/>
                  </a:lnTo>
                  <a:lnTo>
                    <a:pt x="694" y="38"/>
                  </a:lnTo>
                  <a:lnTo>
                    <a:pt x="647" y="22"/>
                  </a:lnTo>
                  <a:lnTo>
                    <a:pt x="599" y="10"/>
                  </a:lnTo>
                  <a:lnTo>
                    <a:pt x="574" y="6"/>
                  </a:lnTo>
                  <a:lnTo>
                    <a:pt x="550" y="4"/>
                  </a:lnTo>
                  <a:lnTo>
                    <a:pt x="524" y="2"/>
                  </a:lnTo>
                  <a:lnTo>
                    <a:pt x="50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264"/>
            <p:cNvSpPr>
              <a:spLocks noEditPoints="1"/>
            </p:cNvSpPr>
            <p:nvPr/>
          </p:nvSpPr>
          <p:spPr bwMode="auto">
            <a:xfrm>
              <a:off x="3788569" y="642938"/>
              <a:ext cx="1585913" cy="1990725"/>
            </a:xfrm>
            <a:custGeom>
              <a:avLst/>
              <a:gdLst>
                <a:gd name="T0" fmla="*/ 277 w 999"/>
                <a:gd name="T1" fmla="*/ 1232 h 1254"/>
                <a:gd name="T2" fmla="*/ 230 w 999"/>
                <a:gd name="T3" fmla="*/ 1180 h 1254"/>
                <a:gd name="T4" fmla="*/ 220 w 999"/>
                <a:gd name="T5" fmla="*/ 1133 h 1254"/>
                <a:gd name="T6" fmla="*/ 216 w 999"/>
                <a:gd name="T7" fmla="*/ 1068 h 1254"/>
                <a:gd name="T8" fmla="*/ 190 w 999"/>
                <a:gd name="T9" fmla="*/ 979 h 1254"/>
                <a:gd name="T10" fmla="*/ 36 w 999"/>
                <a:gd name="T11" fmla="*/ 659 h 1254"/>
                <a:gd name="T12" fmla="*/ 2 w 999"/>
                <a:gd name="T13" fmla="*/ 528 h 1254"/>
                <a:gd name="T14" fmla="*/ 2 w 999"/>
                <a:gd name="T15" fmla="*/ 431 h 1254"/>
                <a:gd name="T16" fmla="*/ 22 w 999"/>
                <a:gd name="T17" fmla="*/ 338 h 1254"/>
                <a:gd name="T18" fmla="*/ 115 w 999"/>
                <a:gd name="T19" fmla="*/ 174 h 1254"/>
                <a:gd name="T20" fmla="*/ 263 w 999"/>
                <a:gd name="T21" fmla="*/ 58 h 1254"/>
                <a:gd name="T22" fmla="*/ 425 w 999"/>
                <a:gd name="T23" fmla="*/ 6 h 1254"/>
                <a:gd name="T24" fmla="*/ 500 w 999"/>
                <a:gd name="T25" fmla="*/ 0 h 1254"/>
                <a:gd name="T26" fmla="*/ 599 w 999"/>
                <a:gd name="T27" fmla="*/ 10 h 1254"/>
                <a:gd name="T28" fmla="*/ 777 w 999"/>
                <a:gd name="T29" fmla="*/ 83 h 1254"/>
                <a:gd name="T30" fmla="*/ 912 w 999"/>
                <a:gd name="T31" fmla="*/ 212 h 1254"/>
                <a:gd name="T32" fmla="*/ 983 w 999"/>
                <a:gd name="T33" fmla="*/ 360 h 1254"/>
                <a:gd name="T34" fmla="*/ 997 w 999"/>
                <a:gd name="T35" fmla="*/ 455 h 1254"/>
                <a:gd name="T36" fmla="*/ 989 w 999"/>
                <a:gd name="T37" fmla="*/ 572 h 1254"/>
                <a:gd name="T38" fmla="*/ 951 w 999"/>
                <a:gd name="T39" fmla="*/ 688 h 1254"/>
                <a:gd name="T40" fmla="*/ 807 w 999"/>
                <a:gd name="T41" fmla="*/ 979 h 1254"/>
                <a:gd name="T42" fmla="*/ 781 w 999"/>
                <a:gd name="T43" fmla="*/ 1082 h 1254"/>
                <a:gd name="T44" fmla="*/ 775 w 999"/>
                <a:gd name="T45" fmla="*/ 1159 h 1254"/>
                <a:gd name="T46" fmla="*/ 759 w 999"/>
                <a:gd name="T47" fmla="*/ 1194 h 1254"/>
                <a:gd name="T48" fmla="*/ 708 w 999"/>
                <a:gd name="T49" fmla="*/ 1242 h 1254"/>
                <a:gd name="T50" fmla="*/ 500 w 999"/>
                <a:gd name="T51" fmla="*/ 0 h 1254"/>
                <a:gd name="T52" fmla="*/ 423 w 999"/>
                <a:gd name="T53" fmla="*/ 4 h 1254"/>
                <a:gd name="T54" fmla="*/ 263 w 999"/>
                <a:gd name="T55" fmla="*/ 56 h 1254"/>
                <a:gd name="T56" fmla="*/ 115 w 999"/>
                <a:gd name="T57" fmla="*/ 174 h 1254"/>
                <a:gd name="T58" fmla="*/ 22 w 999"/>
                <a:gd name="T59" fmla="*/ 338 h 1254"/>
                <a:gd name="T60" fmla="*/ 2 w 999"/>
                <a:gd name="T61" fmla="*/ 431 h 1254"/>
                <a:gd name="T62" fmla="*/ 2 w 999"/>
                <a:gd name="T63" fmla="*/ 528 h 1254"/>
                <a:gd name="T64" fmla="*/ 34 w 999"/>
                <a:gd name="T65" fmla="*/ 659 h 1254"/>
                <a:gd name="T66" fmla="*/ 190 w 999"/>
                <a:gd name="T67" fmla="*/ 979 h 1254"/>
                <a:gd name="T68" fmla="*/ 216 w 999"/>
                <a:gd name="T69" fmla="*/ 1070 h 1254"/>
                <a:gd name="T70" fmla="*/ 220 w 999"/>
                <a:gd name="T71" fmla="*/ 1133 h 1254"/>
                <a:gd name="T72" fmla="*/ 230 w 999"/>
                <a:gd name="T73" fmla="*/ 1182 h 1254"/>
                <a:gd name="T74" fmla="*/ 277 w 999"/>
                <a:gd name="T75" fmla="*/ 1234 h 1254"/>
                <a:gd name="T76" fmla="*/ 690 w 999"/>
                <a:gd name="T77" fmla="*/ 1254 h 1254"/>
                <a:gd name="T78" fmla="*/ 734 w 999"/>
                <a:gd name="T79" fmla="*/ 1222 h 1254"/>
                <a:gd name="T80" fmla="*/ 767 w 999"/>
                <a:gd name="T81" fmla="*/ 1182 h 1254"/>
                <a:gd name="T82" fmla="*/ 781 w 999"/>
                <a:gd name="T83" fmla="*/ 1107 h 1254"/>
                <a:gd name="T84" fmla="*/ 787 w 999"/>
                <a:gd name="T85" fmla="*/ 1054 h 1254"/>
                <a:gd name="T86" fmla="*/ 937 w 999"/>
                <a:gd name="T87" fmla="*/ 714 h 1254"/>
                <a:gd name="T88" fmla="*/ 963 w 999"/>
                <a:gd name="T89" fmla="*/ 659 h 1254"/>
                <a:gd name="T90" fmla="*/ 999 w 999"/>
                <a:gd name="T91" fmla="*/ 481 h 1254"/>
                <a:gd name="T92" fmla="*/ 993 w 999"/>
                <a:gd name="T93" fmla="*/ 406 h 1254"/>
                <a:gd name="T94" fmla="*/ 959 w 999"/>
                <a:gd name="T95" fmla="*/ 293 h 1254"/>
                <a:gd name="T96" fmla="*/ 852 w 999"/>
                <a:gd name="T97" fmla="*/ 139 h 1254"/>
                <a:gd name="T98" fmla="*/ 692 w 999"/>
                <a:gd name="T99" fmla="*/ 36 h 1254"/>
                <a:gd name="T100" fmla="*/ 550 w 999"/>
                <a:gd name="T101" fmla="*/ 2 h 1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999" h="1254">
                  <a:moveTo>
                    <a:pt x="307" y="1252"/>
                  </a:moveTo>
                  <a:lnTo>
                    <a:pt x="307" y="1252"/>
                  </a:lnTo>
                  <a:lnTo>
                    <a:pt x="291" y="1242"/>
                  </a:lnTo>
                  <a:lnTo>
                    <a:pt x="277" y="1232"/>
                  </a:lnTo>
                  <a:lnTo>
                    <a:pt x="265" y="1222"/>
                  </a:lnTo>
                  <a:lnTo>
                    <a:pt x="255" y="1212"/>
                  </a:lnTo>
                  <a:lnTo>
                    <a:pt x="239" y="1194"/>
                  </a:lnTo>
                  <a:lnTo>
                    <a:pt x="230" y="1180"/>
                  </a:lnTo>
                  <a:lnTo>
                    <a:pt x="230" y="1180"/>
                  </a:lnTo>
                  <a:lnTo>
                    <a:pt x="226" y="1169"/>
                  </a:lnTo>
                  <a:lnTo>
                    <a:pt x="224" y="1159"/>
                  </a:lnTo>
                  <a:lnTo>
                    <a:pt x="220" y="1133"/>
                  </a:lnTo>
                  <a:lnTo>
                    <a:pt x="218" y="1107"/>
                  </a:lnTo>
                  <a:lnTo>
                    <a:pt x="216" y="1082"/>
                  </a:lnTo>
                  <a:lnTo>
                    <a:pt x="216" y="1082"/>
                  </a:lnTo>
                  <a:lnTo>
                    <a:pt x="216" y="1068"/>
                  </a:lnTo>
                  <a:lnTo>
                    <a:pt x="212" y="1054"/>
                  </a:lnTo>
                  <a:lnTo>
                    <a:pt x="204" y="1020"/>
                  </a:lnTo>
                  <a:lnTo>
                    <a:pt x="190" y="979"/>
                  </a:lnTo>
                  <a:lnTo>
                    <a:pt x="190" y="979"/>
                  </a:lnTo>
                  <a:lnTo>
                    <a:pt x="62" y="714"/>
                  </a:lnTo>
                  <a:lnTo>
                    <a:pt x="62" y="714"/>
                  </a:lnTo>
                  <a:lnTo>
                    <a:pt x="48" y="688"/>
                  </a:lnTo>
                  <a:lnTo>
                    <a:pt x="36" y="659"/>
                  </a:lnTo>
                  <a:lnTo>
                    <a:pt x="36" y="659"/>
                  </a:lnTo>
                  <a:lnTo>
                    <a:pt x="20" y="617"/>
                  </a:lnTo>
                  <a:lnTo>
                    <a:pt x="10" y="572"/>
                  </a:lnTo>
                  <a:lnTo>
                    <a:pt x="2" y="528"/>
                  </a:lnTo>
                  <a:lnTo>
                    <a:pt x="0" y="481"/>
                  </a:lnTo>
                  <a:lnTo>
                    <a:pt x="0" y="481"/>
                  </a:lnTo>
                  <a:lnTo>
                    <a:pt x="2" y="455"/>
                  </a:lnTo>
                  <a:lnTo>
                    <a:pt x="2" y="431"/>
                  </a:lnTo>
                  <a:lnTo>
                    <a:pt x="6" y="406"/>
                  </a:lnTo>
                  <a:lnTo>
                    <a:pt x="10" y="384"/>
                  </a:lnTo>
                  <a:lnTo>
                    <a:pt x="16" y="360"/>
                  </a:lnTo>
                  <a:lnTo>
                    <a:pt x="22" y="338"/>
                  </a:lnTo>
                  <a:lnTo>
                    <a:pt x="40" y="293"/>
                  </a:lnTo>
                  <a:lnTo>
                    <a:pt x="60" y="251"/>
                  </a:lnTo>
                  <a:lnTo>
                    <a:pt x="87" y="212"/>
                  </a:lnTo>
                  <a:lnTo>
                    <a:pt x="115" y="174"/>
                  </a:lnTo>
                  <a:lnTo>
                    <a:pt x="147" y="141"/>
                  </a:lnTo>
                  <a:lnTo>
                    <a:pt x="182" y="109"/>
                  </a:lnTo>
                  <a:lnTo>
                    <a:pt x="220" y="83"/>
                  </a:lnTo>
                  <a:lnTo>
                    <a:pt x="263" y="58"/>
                  </a:lnTo>
                  <a:lnTo>
                    <a:pt x="305" y="38"/>
                  </a:lnTo>
                  <a:lnTo>
                    <a:pt x="352" y="22"/>
                  </a:lnTo>
                  <a:lnTo>
                    <a:pt x="398" y="10"/>
                  </a:lnTo>
                  <a:lnTo>
                    <a:pt x="425" y="6"/>
                  </a:lnTo>
                  <a:lnTo>
                    <a:pt x="449" y="2"/>
                  </a:lnTo>
                  <a:lnTo>
                    <a:pt x="473" y="0"/>
                  </a:lnTo>
                  <a:lnTo>
                    <a:pt x="500" y="0"/>
                  </a:lnTo>
                  <a:lnTo>
                    <a:pt x="500" y="0"/>
                  </a:lnTo>
                  <a:lnTo>
                    <a:pt x="524" y="0"/>
                  </a:lnTo>
                  <a:lnTo>
                    <a:pt x="550" y="2"/>
                  </a:lnTo>
                  <a:lnTo>
                    <a:pt x="574" y="6"/>
                  </a:lnTo>
                  <a:lnTo>
                    <a:pt x="599" y="10"/>
                  </a:lnTo>
                  <a:lnTo>
                    <a:pt x="647" y="22"/>
                  </a:lnTo>
                  <a:lnTo>
                    <a:pt x="692" y="38"/>
                  </a:lnTo>
                  <a:lnTo>
                    <a:pt x="736" y="58"/>
                  </a:lnTo>
                  <a:lnTo>
                    <a:pt x="777" y="83"/>
                  </a:lnTo>
                  <a:lnTo>
                    <a:pt x="815" y="109"/>
                  </a:lnTo>
                  <a:lnTo>
                    <a:pt x="852" y="141"/>
                  </a:lnTo>
                  <a:lnTo>
                    <a:pt x="884" y="174"/>
                  </a:lnTo>
                  <a:lnTo>
                    <a:pt x="912" y="212"/>
                  </a:lnTo>
                  <a:lnTo>
                    <a:pt x="937" y="251"/>
                  </a:lnTo>
                  <a:lnTo>
                    <a:pt x="959" y="293"/>
                  </a:lnTo>
                  <a:lnTo>
                    <a:pt x="975" y="338"/>
                  </a:lnTo>
                  <a:lnTo>
                    <a:pt x="983" y="360"/>
                  </a:lnTo>
                  <a:lnTo>
                    <a:pt x="987" y="384"/>
                  </a:lnTo>
                  <a:lnTo>
                    <a:pt x="993" y="406"/>
                  </a:lnTo>
                  <a:lnTo>
                    <a:pt x="995" y="431"/>
                  </a:lnTo>
                  <a:lnTo>
                    <a:pt x="997" y="455"/>
                  </a:lnTo>
                  <a:lnTo>
                    <a:pt x="999" y="481"/>
                  </a:lnTo>
                  <a:lnTo>
                    <a:pt x="999" y="481"/>
                  </a:lnTo>
                  <a:lnTo>
                    <a:pt x="995" y="528"/>
                  </a:lnTo>
                  <a:lnTo>
                    <a:pt x="989" y="572"/>
                  </a:lnTo>
                  <a:lnTo>
                    <a:pt x="979" y="617"/>
                  </a:lnTo>
                  <a:lnTo>
                    <a:pt x="963" y="659"/>
                  </a:lnTo>
                  <a:lnTo>
                    <a:pt x="963" y="659"/>
                  </a:lnTo>
                  <a:lnTo>
                    <a:pt x="951" y="688"/>
                  </a:lnTo>
                  <a:lnTo>
                    <a:pt x="937" y="714"/>
                  </a:lnTo>
                  <a:lnTo>
                    <a:pt x="937" y="714"/>
                  </a:lnTo>
                  <a:lnTo>
                    <a:pt x="807" y="979"/>
                  </a:lnTo>
                  <a:lnTo>
                    <a:pt x="807" y="979"/>
                  </a:lnTo>
                  <a:lnTo>
                    <a:pt x="795" y="1020"/>
                  </a:lnTo>
                  <a:lnTo>
                    <a:pt x="785" y="1054"/>
                  </a:lnTo>
                  <a:lnTo>
                    <a:pt x="783" y="1068"/>
                  </a:lnTo>
                  <a:lnTo>
                    <a:pt x="781" y="1082"/>
                  </a:lnTo>
                  <a:lnTo>
                    <a:pt x="781" y="1082"/>
                  </a:lnTo>
                  <a:lnTo>
                    <a:pt x="781" y="1107"/>
                  </a:lnTo>
                  <a:lnTo>
                    <a:pt x="779" y="1133"/>
                  </a:lnTo>
                  <a:lnTo>
                    <a:pt x="775" y="1159"/>
                  </a:lnTo>
                  <a:lnTo>
                    <a:pt x="771" y="1169"/>
                  </a:lnTo>
                  <a:lnTo>
                    <a:pt x="767" y="1180"/>
                  </a:lnTo>
                  <a:lnTo>
                    <a:pt x="767" y="1180"/>
                  </a:lnTo>
                  <a:lnTo>
                    <a:pt x="759" y="1194"/>
                  </a:lnTo>
                  <a:lnTo>
                    <a:pt x="744" y="1212"/>
                  </a:lnTo>
                  <a:lnTo>
                    <a:pt x="734" y="1222"/>
                  </a:lnTo>
                  <a:lnTo>
                    <a:pt x="722" y="1232"/>
                  </a:lnTo>
                  <a:lnTo>
                    <a:pt x="708" y="1242"/>
                  </a:lnTo>
                  <a:lnTo>
                    <a:pt x="690" y="1252"/>
                  </a:lnTo>
                  <a:lnTo>
                    <a:pt x="500" y="1252"/>
                  </a:lnTo>
                  <a:lnTo>
                    <a:pt x="307" y="1252"/>
                  </a:lnTo>
                  <a:close/>
                  <a:moveTo>
                    <a:pt x="500" y="0"/>
                  </a:moveTo>
                  <a:lnTo>
                    <a:pt x="500" y="0"/>
                  </a:lnTo>
                  <a:lnTo>
                    <a:pt x="473" y="0"/>
                  </a:lnTo>
                  <a:lnTo>
                    <a:pt x="449" y="2"/>
                  </a:lnTo>
                  <a:lnTo>
                    <a:pt x="423" y="4"/>
                  </a:lnTo>
                  <a:lnTo>
                    <a:pt x="398" y="8"/>
                  </a:lnTo>
                  <a:lnTo>
                    <a:pt x="352" y="20"/>
                  </a:lnTo>
                  <a:lnTo>
                    <a:pt x="305" y="36"/>
                  </a:lnTo>
                  <a:lnTo>
                    <a:pt x="263" y="56"/>
                  </a:lnTo>
                  <a:lnTo>
                    <a:pt x="220" y="81"/>
                  </a:lnTo>
                  <a:lnTo>
                    <a:pt x="182" y="109"/>
                  </a:lnTo>
                  <a:lnTo>
                    <a:pt x="147" y="139"/>
                  </a:lnTo>
                  <a:lnTo>
                    <a:pt x="115" y="174"/>
                  </a:lnTo>
                  <a:lnTo>
                    <a:pt x="85" y="212"/>
                  </a:lnTo>
                  <a:lnTo>
                    <a:pt x="60" y="251"/>
                  </a:lnTo>
                  <a:lnTo>
                    <a:pt x="38" y="293"/>
                  </a:lnTo>
                  <a:lnTo>
                    <a:pt x="22" y="338"/>
                  </a:lnTo>
                  <a:lnTo>
                    <a:pt x="16" y="360"/>
                  </a:lnTo>
                  <a:lnTo>
                    <a:pt x="10" y="384"/>
                  </a:lnTo>
                  <a:lnTo>
                    <a:pt x="6" y="406"/>
                  </a:lnTo>
                  <a:lnTo>
                    <a:pt x="2" y="431"/>
                  </a:lnTo>
                  <a:lnTo>
                    <a:pt x="0" y="455"/>
                  </a:lnTo>
                  <a:lnTo>
                    <a:pt x="0" y="481"/>
                  </a:lnTo>
                  <a:lnTo>
                    <a:pt x="0" y="481"/>
                  </a:lnTo>
                  <a:lnTo>
                    <a:pt x="2" y="528"/>
                  </a:lnTo>
                  <a:lnTo>
                    <a:pt x="8" y="572"/>
                  </a:lnTo>
                  <a:lnTo>
                    <a:pt x="20" y="617"/>
                  </a:lnTo>
                  <a:lnTo>
                    <a:pt x="34" y="659"/>
                  </a:lnTo>
                  <a:lnTo>
                    <a:pt x="34" y="659"/>
                  </a:lnTo>
                  <a:lnTo>
                    <a:pt x="48" y="688"/>
                  </a:lnTo>
                  <a:lnTo>
                    <a:pt x="62" y="714"/>
                  </a:lnTo>
                  <a:lnTo>
                    <a:pt x="62" y="714"/>
                  </a:lnTo>
                  <a:lnTo>
                    <a:pt x="190" y="979"/>
                  </a:lnTo>
                  <a:lnTo>
                    <a:pt x="190" y="979"/>
                  </a:lnTo>
                  <a:lnTo>
                    <a:pt x="204" y="1020"/>
                  </a:lnTo>
                  <a:lnTo>
                    <a:pt x="212" y="1054"/>
                  </a:lnTo>
                  <a:lnTo>
                    <a:pt x="216" y="1070"/>
                  </a:lnTo>
                  <a:lnTo>
                    <a:pt x="216" y="1082"/>
                  </a:lnTo>
                  <a:lnTo>
                    <a:pt x="216" y="1082"/>
                  </a:lnTo>
                  <a:lnTo>
                    <a:pt x="216" y="1107"/>
                  </a:lnTo>
                  <a:lnTo>
                    <a:pt x="220" y="1133"/>
                  </a:lnTo>
                  <a:lnTo>
                    <a:pt x="224" y="1159"/>
                  </a:lnTo>
                  <a:lnTo>
                    <a:pt x="226" y="1172"/>
                  </a:lnTo>
                  <a:lnTo>
                    <a:pt x="230" y="1182"/>
                  </a:lnTo>
                  <a:lnTo>
                    <a:pt x="230" y="1182"/>
                  </a:lnTo>
                  <a:lnTo>
                    <a:pt x="239" y="1194"/>
                  </a:lnTo>
                  <a:lnTo>
                    <a:pt x="255" y="1212"/>
                  </a:lnTo>
                  <a:lnTo>
                    <a:pt x="265" y="1222"/>
                  </a:lnTo>
                  <a:lnTo>
                    <a:pt x="277" y="1234"/>
                  </a:lnTo>
                  <a:lnTo>
                    <a:pt x="291" y="1244"/>
                  </a:lnTo>
                  <a:lnTo>
                    <a:pt x="307" y="1254"/>
                  </a:lnTo>
                  <a:lnTo>
                    <a:pt x="500" y="1254"/>
                  </a:lnTo>
                  <a:lnTo>
                    <a:pt x="690" y="1254"/>
                  </a:lnTo>
                  <a:lnTo>
                    <a:pt x="690" y="1254"/>
                  </a:lnTo>
                  <a:lnTo>
                    <a:pt x="708" y="1244"/>
                  </a:lnTo>
                  <a:lnTo>
                    <a:pt x="722" y="1234"/>
                  </a:lnTo>
                  <a:lnTo>
                    <a:pt x="734" y="1222"/>
                  </a:lnTo>
                  <a:lnTo>
                    <a:pt x="744" y="1212"/>
                  </a:lnTo>
                  <a:lnTo>
                    <a:pt x="759" y="1194"/>
                  </a:lnTo>
                  <a:lnTo>
                    <a:pt x="767" y="1182"/>
                  </a:lnTo>
                  <a:lnTo>
                    <a:pt x="767" y="1182"/>
                  </a:lnTo>
                  <a:lnTo>
                    <a:pt x="771" y="1172"/>
                  </a:lnTo>
                  <a:lnTo>
                    <a:pt x="775" y="1159"/>
                  </a:lnTo>
                  <a:lnTo>
                    <a:pt x="779" y="1133"/>
                  </a:lnTo>
                  <a:lnTo>
                    <a:pt x="781" y="1107"/>
                  </a:lnTo>
                  <a:lnTo>
                    <a:pt x="781" y="1082"/>
                  </a:lnTo>
                  <a:lnTo>
                    <a:pt x="781" y="1082"/>
                  </a:lnTo>
                  <a:lnTo>
                    <a:pt x="783" y="1070"/>
                  </a:lnTo>
                  <a:lnTo>
                    <a:pt x="787" y="1054"/>
                  </a:lnTo>
                  <a:lnTo>
                    <a:pt x="795" y="1020"/>
                  </a:lnTo>
                  <a:lnTo>
                    <a:pt x="807" y="979"/>
                  </a:lnTo>
                  <a:lnTo>
                    <a:pt x="807" y="979"/>
                  </a:lnTo>
                  <a:lnTo>
                    <a:pt x="937" y="714"/>
                  </a:lnTo>
                  <a:lnTo>
                    <a:pt x="937" y="714"/>
                  </a:lnTo>
                  <a:lnTo>
                    <a:pt x="951" y="688"/>
                  </a:lnTo>
                  <a:lnTo>
                    <a:pt x="963" y="659"/>
                  </a:lnTo>
                  <a:lnTo>
                    <a:pt x="963" y="659"/>
                  </a:lnTo>
                  <a:lnTo>
                    <a:pt x="979" y="617"/>
                  </a:lnTo>
                  <a:lnTo>
                    <a:pt x="989" y="572"/>
                  </a:lnTo>
                  <a:lnTo>
                    <a:pt x="997" y="528"/>
                  </a:lnTo>
                  <a:lnTo>
                    <a:pt x="999" y="481"/>
                  </a:lnTo>
                  <a:lnTo>
                    <a:pt x="999" y="481"/>
                  </a:lnTo>
                  <a:lnTo>
                    <a:pt x="997" y="455"/>
                  </a:lnTo>
                  <a:lnTo>
                    <a:pt x="995" y="431"/>
                  </a:lnTo>
                  <a:lnTo>
                    <a:pt x="993" y="406"/>
                  </a:lnTo>
                  <a:lnTo>
                    <a:pt x="989" y="384"/>
                  </a:lnTo>
                  <a:lnTo>
                    <a:pt x="983" y="360"/>
                  </a:lnTo>
                  <a:lnTo>
                    <a:pt x="977" y="338"/>
                  </a:lnTo>
                  <a:lnTo>
                    <a:pt x="959" y="293"/>
                  </a:lnTo>
                  <a:lnTo>
                    <a:pt x="939" y="251"/>
                  </a:lnTo>
                  <a:lnTo>
                    <a:pt x="912" y="212"/>
                  </a:lnTo>
                  <a:lnTo>
                    <a:pt x="884" y="174"/>
                  </a:lnTo>
                  <a:lnTo>
                    <a:pt x="852" y="139"/>
                  </a:lnTo>
                  <a:lnTo>
                    <a:pt x="815" y="109"/>
                  </a:lnTo>
                  <a:lnTo>
                    <a:pt x="777" y="81"/>
                  </a:lnTo>
                  <a:lnTo>
                    <a:pt x="736" y="56"/>
                  </a:lnTo>
                  <a:lnTo>
                    <a:pt x="692" y="36"/>
                  </a:lnTo>
                  <a:lnTo>
                    <a:pt x="647" y="20"/>
                  </a:lnTo>
                  <a:lnTo>
                    <a:pt x="599" y="8"/>
                  </a:lnTo>
                  <a:lnTo>
                    <a:pt x="574" y="4"/>
                  </a:lnTo>
                  <a:lnTo>
                    <a:pt x="550" y="2"/>
                  </a:lnTo>
                  <a:lnTo>
                    <a:pt x="524" y="0"/>
                  </a:lnTo>
                  <a:lnTo>
                    <a:pt x="500" y="0"/>
                  </a:lnTo>
                  <a:close/>
                </a:path>
              </a:pathLst>
            </a:custGeom>
            <a:solidFill>
              <a:srgbClr val="EAEA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265"/>
            <p:cNvSpPr>
              <a:spLocks/>
            </p:cNvSpPr>
            <p:nvPr/>
          </p:nvSpPr>
          <p:spPr bwMode="auto">
            <a:xfrm>
              <a:off x="3788569" y="642938"/>
              <a:ext cx="1585913" cy="1987550"/>
            </a:xfrm>
            <a:custGeom>
              <a:avLst/>
              <a:gdLst>
                <a:gd name="T0" fmla="*/ 307 w 999"/>
                <a:gd name="T1" fmla="*/ 1252 h 1252"/>
                <a:gd name="T2" fmla="*/ 277 w 999"/>
                <a:gd name="T3" fmla="*/ 1232 h 1252"/>
                <a:gd name="T4" fmla="*/ 255 w 999"/>
                <a:gd name="T5" fmla="*/ 1212 h 1252"/>
                <a:gd name="T6" fmla="*/ 230 w 999"/>
                <a:gd name="T7" fmla="*/ 1180 h 1252"/>
                <a:gd name="T8" fmla="*/ 226 w 999"/>
                <a:gd name="T9" fmla="*/ 1169 h 1252"/>
                <a:gd name="T10" fmla="*/ 220 w 999"/>
                <a:gd name="T11" fmla="*/ 1133 h 1252"/>
                <a:gd name="T12" fmla="*/ 216 w 999"/>
                <a:gd name="T13" fmla="*/ 1082 h 1252"/>
                <a:gd name="T14" fmla="*/ 216 w 999"/>
                <a:gd name="T15" fmla="*/ 1068 h 1252"/>
                <a:gd name="T16" fmla="*/ 204 w 999"/>
                <a:gd name="T17" fmla="*/ 1020 h 1252"/>
                <a:gd name="T18" fmla="*/ 190 w 999"/>
                <a:gd name="T19" fmla="*/ 979 h 1252"/>
                <a:gd name="T20" fmla="*/ 62 w 999"/>
                <a:gd name="T21" fmla="*/ 714 h 1252"/>
                <a:gd name="T22" fmla="*/ 36 w 999"/>
                <a:gd name="T23" fmla="*/ 659 h 1252"/>
                <a:gd name="T24" fmla="*/ 20 w 999"/>
                <a:gd name="T25" fmla="*/ 617 h 1252"/>
                <a:gd name="T26" fmla="*/ 2 w 999"/>
                <a:gd name="T27" fmla="*/ 528 h 1252"/>
                <a:gd name="T28" fmla="*/ 0 w 999"/>
                <a:gd name="T29" fmla="*/ 481 h 1252"/>
                <a:gd name="T30" fmla="*/ 2 w 999"/>
                <a:gd name="T31" fmla="*/ 431 h 1252"/>
                <a:gd name="T32" fmla="*/ 10 w 999"/>
                <a:gd name="T33" fmla="*/ 384 h 1252"/>
                <a:gd name="T34" fmla="*/ 22 w 999"/>
                <a:gd name="T35" fmla="*/ 338 h 1252"/>
                <a:gd name="T36" fmla="*/ 60 w 999"/>
                <a:gd name="T37" fmla="*/ 251 h 1252"/>
                <a:gd name="T38" fmla="*/ 115 w 999"/>
                <a:gd name="T39" fmla="*/ 174 h 1252"/>
                <a:gd name="T40" fmla="*/ 182 w 999"/>
                <a:gd name="T41" fmla="*/ 109 h 1252"/>
                <a:gd name="T42" fmla="*/ 263 w 999"/>
                <a:gd name="T43" fmla="*/ 58 h 1252"/>
                <a:gd name="T44" fmla="*/ 352 w 999"/>
                <a:gd name="T45" fmla="*/ 22 h 1252"/>
                <a:gd name="T46" fmla="*/ 425 w 999"/>
                <a:gd name="T47" fmla="*/ 6 h 1252"/>
                <a:gd name="T48" fmla="*/ 473 w 999"/>
                <a:gd name="T49" fmla="*/ 0 h 1252"/>
                <a:gd name="T50" fmla="*/ 500 w 999"/>
                <a:gd name="T51" fmla="*/ 0 h 1252"/>
                <a:gd name="T52" fmla="*/ 550 w 999"/>
                <a:gd name="T53" fmla="*/ 2 h 1252"/>
                <a:gd name="T54" fmla="*/ 599 w 999"/>
                <a:gd name="T55" fmla="*/ 10 h 1252"/>
                <a:gd name="T56" fmla="*/ 692 w 999"/>
                <a:gd name="T57" fmla="*/ 38 h 1252"/>
                <a:gd name="T58" fmla="*/ 777 w 999"/>
                <a:gd name="T59" fmla="*/ 83 h 1252"/>
                <a:gd name="T60" fmla="*/ 852 w 999"/>
                <a:gd name="T61" fmla="*/ 141 h 1252"/>
                <a:gd name="T62" fmla="*/ 912 w 999"/>
                <a:gd name="T63" fmla="*/ 212 h 1252"/>
                <a:gd name="T64" fmla="*/ 959 w 999"/>
                <a:gd name="T65" fmla="*/ 293 h 1252"/>
                <a:gd name="T66" fmla="*/ 983 w 999"/>
                <a:gd name="T67" fmla="*/ 360 h 1252"/>
                <a:gd name="T68" fmla="*/ 993 w 999"/>
                <a:gd name="T69" fmla="*/ 406 h 1252"/>
                <a:gd name="T70" fmla="*/ 997 w 999"/>
                <a:gd name="T71" fmla="*/ 455 h 1252"/>
                <a:gd name="T72" fmla="*/ 999 w 999"/>
                <a:gd name="T73" fmla="*/ 481 h 1252"/>
                <a:gd name="T74" fmla="*/ 989 w 999"/>
                <a:gd name="T75" fmla="*/ 572 h 1252"/>
                <a:gd name="T76" fmla="*/ 963 w 999"/>
                <a:gd name="T77" fmla="*/ 659 h 1252"/>
                <a:gd name="T78" fmla="*/ 951 w 999"/>
                <a:gd name="T79" fmla="*/ 688 h 1252"/>
                <a:gd name="T80" fmla="*/ 937 w 999"/>
                <a:gd name="T81" fmla="*/ 714 h 1252"/>
                <a:gd name="T82" fmla="*/ 807 w 999"/>
                <a:gd name="T83" fmla="*/ 979 h 1252"/>
                <a:gd name="T84" fmla="*/ 785 w 999"/>
                <a:gd name="T85" fmla="*/ 1054 h 1252"/>
                <a:gd name="T86" fmla="*/ 781 w 999"/>
                <a:gd name="T87" fmla="*/ 1082 h 1252"/>
                <a:gd name="T88" fmla="*/ 781 w 999"/>
                <a:gd name="T89" fmla="*/ 1107 h 1252"/>
                <a:gd name="T90" fmla="*/ 775 w 999"/>
                <a:gd name="T91" fmla="*/ 1159 h 1252"/>
                <a:gd name="T92" fmla="*/ 767 w 999"/>
                <a:gd name="T93" fmla="*/ 1180 h 1252"/>
                <a:gd name="T94" fmla="*/ 759 w 999"/>
                <a:gd name="T95" fmla="*/ 1194 h 1252"/>
                <a:gd name="T96" fmla="*/ 734 w 999"/>
                <a:gd name="T97" fmla="*/ 1222 h 1252"/>
                <a:gd name="T98" fmla="*/ 708 w 999"/>
                <a:gd name="T99" fmla="*/ 1242 h 1252"/>
                <a:gd name="T100" fmla="*/ 500 w 999"/>
                <a:gd name="T101" fmla="*/ 1252 h 1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999" h="1252">
                  <a:moveTo>
                    <a:pt x="307" y="1252"/>
                  </a:moveTo>
                  <a:lnTo>
                    <a:pt x="307" y="1252"/>
                  </a:lnTo>
                  <a:lnTo>
                    <a:pt x="291" y="1242"/>
                  </a:lnTo>
                  <a:lnTo>
                    <a:pt x="277" y="1232"/>
                  </a:lnTo>
                  <a:lnTo>
                    <a:pt x="265" y="1222"/>
                  </a:lnTo>
                  <a:lnTo>
                    <a:pt x="255" y="1212"/>
                  </a:lnTo>
                  <a:lnTo>
                    <a:pt x="239" y="1194"/>
                  </a:lnTo>
                  <a:lnTo>
                    <a:pt x="230" y="1180"/>
                  </a:lnTo>
                  <a:lnTo>
                    <a:pt x="230" y="1180"/>
                  </a:lnTo>
                  <a:lnTo>
                    <a:pt x="226" y="1169"/>
                  </a:lnTo>
                  <a:lnTo>
                    <a:pt x="224" y="1159"/>
                  </a:lnTo>
                  <a:lnTo>
                    <a:pt x="220" y="1133"/>
                  </a:lnTo>
                  <a:lnTo>
                    <a:pt x="218" y="1107"/>
                  </a:lnTo>
                  <a:lnTo>
                    <a:pt x="216" y="1082"/>
                  </a:lnTo>
                  <a:lnTo>
                    <a:pt x="216" y="1082"/>
                  </a:lnTo>
                  <a:lnTo>
                    <a:pt x="216" y="1068"/>
                  </a:lnTo>
                  <a:lnTo>
                    <a:pt x="212" y="1054"/>
                  </a:lnTo>
                  <a:lnTo>
                    <a:pt x="204" y="1020"/>
                  </a:lnTo>
                  <a:lnTo>
                    <a:pt x="190" y="979"/>
                  </a:lnTo>
                  <a:lnTo>
                    <a:pt x="190" y="979"/>
                  </a:lnTo>
                  <a:lnTo>
                    <a:pt x="62" y="714"/>
                  </a:lnTo>
                  <a:lnTo>
                    <a:pt x="62" y="714"/>
                  </a:lnTo>
                  <a:lnTo>
                    <a:pt x="48" y="688"/>
                  </a:lnTo>
                  <a:lnTo>
                    <a:pt x="36" y="659"/>
                  </a:lnTo>
                  <a:lnTo>
                    <a:pt x="36" y="659"/>
                  </a:lnTo>
                  <a:lnTo>
                    <a:pt x="20" y="617"/>
                  </a:lnTo>
                  <a:lnTo>
                    <a:pt x="10" y="572"/>
                  </a:lnTo>
                  <a:lnTo>
                    <a:pt x="2" y="528"/>
                  </a:lnTo>
                  <a:lnTo>
                    <a:pt x="0" y="481"/>
                  </a:lnTo>
                  <a:lnTo>
                    <a:pt x="0" y="481"/>
                  </a:lnTo>
                  <a:lnTo>
                    <a:pt x="2" y="455"/>
                  </a:lnTo>
                  <a:lnTo>
                    <a:pt x="2" y="431"/>
                  </a:lnTo>
                  <a:lnTo>
                    <a:pt x="6" y="406"/>
                  </a:lnTo>
                  <a:lnTo>
                    <a:pt x="10" y="384"/>
                  </a:lnTo>
                  <a:lnTo>
                    <a:pt x="16" y="360"/>
                  </a:lnTo>
                  <a:lnTo>
                    <a:pt x="22" y="338"/>
                  </a:lnTo>
                  <a:lnTo>
                    <a:pt x="40" y="293"/>
                  </a:lnTo>
                  <a:lnTo>
                    <a:pt x="60" y="251"/>
                  </a:lnTo>
                  <a:lnTo>
                    <a:pt x="87" y="212"/>
                  </a:lnTo>
                  <a:lnTo>
                    <a:pt x="115" y="174"/>
                  </a:lnTo>
                  <a:lnTo>
                    <a:pt x="147" y="141"/>
                  </a:lnTo>
                  <a:lnTo>
                    <a:pt x="182" y="109"/>
                  </a:lnTo>
                  <a:lnTo>
                    <a:pt x="220" y="83"/>
                  </a:lnTo>
                  <a:lnTo>
                    <a:pt x="263" y="58"/>
                  </a:lnTo>
                  <a:lnTo>
                    <a:pt x="305" y="38"/>
                  </a:lnTo>
                  <a:lnTo>
                    <a:pt x="352" y="22"/>
                  </a:lnTo>
                  <a:lnTo>
                    <a:pt x="398" y="10"/>
                  </a:lnTo>
                  <a:lnTo>
                    <a:pt x="425" y="6"/>
                  </a:lnTo>
                  <a:lnTo>
                    <a:pt x="449" y="2"/>
                  </a:lnTo>
                  <a:lnTo>
                    <a:pt x="473" y="0"/>
                  </a:lnTo>
                  <a:lnTo>
                    <a:pt x="500" y="0"/>
                  </a:lnTo>
                  <a:lnTo>
                    <a:pt x="500" y="0"/>
                  </a:lnTo>
                  <a:lnTo>
                    <a:pt x="524" y="0"/>
                  </a:lnTo>
                  <a:lnTo>
                    <a:pt x="550" y="2"/>
                  </a:lnTo>
                  <a:lnTo>
                    <a:pt x="574" y="6"/>
                  </a:lnTo>
                  <a:lnTo>
                    <a:pt x="599" y="10"/>
                  </a:lnTo>
                  <a:lnTo>
                    <a:pt x="647" y="22"/>
                  </a:lnTo>
                  <a:lnTo>
                    <a:pt x="692" y="38"/>
                  </a:lnTo>
                  <a:lnTo>
                    <a:pt x="736" y="58"/>
                  </a:lnTo>
                  <a:lnTo>
                    <a:pt x="777" y="83"/>
                  </a:lnTo>
                  <a:lnTo>
                    <a:pt x="815" y="109"/>
                  </a:lnTo>
                  <a:lnTo>
                    <a:pt x="852" y="141"/>
                  </a:lnTo>
                  <a:lnTo>
                    <a:pt x="884" y="174"/>
                  </a:lnTo>
                  <a:lnTo>
                    <a:pt x="912" y="212"/>
                  </a:lnTo>
                  <a:lnTo>
                    <a:pt x="937" y="251"/>
                  </a:lnTo>
                  <a:lnTo>
                    <a:pt x="959" y="293"/>
                  </a:lnTo>
                  <a:lnTo>
                    <a:pt x="975" y="338"/>
                  </a:lnTo>
                  <a:lnTo>
                    <a:pt x="983" y="360"/>
                  </a:lnTo>
                  <a:lnTo>
                    <a:pt x="987" y="384"/>
                  </a:lnTo>
                  <a:lnTo>
                    <a:pt x="993" y="406"/>
                  </a:lnTo>
                  <a:lnTo>
                    <a:pt x="995" y="431"/>
                  </a:lnTo>
                  <a:lnTo>
                    <a:pt x="997" y="455"/>
                  </a:lnTo>
                  <a:lnTo>
                    <a:pt x="999" y="481"/>
                  </a:lnTo>
                  <a:lnTo>
                    <a:pt x="999" y="481"/>
                  </a:lnTo>
                  <a:lnTo>
                    <a:pt x="995" y="528"/>
                  </a:lnTo>
                  <a:lnTo>
                    <a:pt x="989" y="572"/>
                  </a:lnTo>
                  <a:lnTo>
                    <a:pt x="979" y="617"/>
                  </a:lnTo>
                  <a:lnTo>
                    <a:pt x="963" y="659"/>
                  </a:lnTo>
                  <a:lnTo>
                    <a:pt x="963" y="659"/>
                  </a:lnTo>
                  <a:lnTo>
                    <a:pt x="951" y="688"/>
                  </a:lnTo>
                  <a:lnTo>
                    <a:pt x="937" y="714"/>
                  </a:lnTo>
                  <a:lnTo>
                    <a:pt x="937" y="714"/>
                  </a:lnTo>
                  <a:lnTo>
                    <a:pt x="807" y="979"/>
                  </a:lnTo>
                  <a:lnTo>
                    <a:pt x="807" y="979"/>
                  </a:lnTo>
                  <a:lnTo>
                    <a:pt x="795" y="1020"/>
                  </a:lnTo>
                  <a:lnTo>
                    <a:pt x="785" y="1054"/>
                  </a:lnTo>
                  <a:lnTo>
                    <a:pt x="783" y="1068"/>
                  </a:lnTo>
                  <a:lnTo>
                    <a:pt x="781" y="1082"/>
                  </a:lnTo>
                  <a:lnTo>
                    <a:pt x="781" y="1082"/>
                  </a:lnTo>
                  <a:lnTo>
                    <a:pt x="781" y="1107"/>
                  </a:lnTo>
                  <a:lnTo>
                    <a:pt x="779" y="1133"/>
                  </a:lnTo>
                  <a:lnTo>
                    <a:pt x="775" y="1159"/>
                  </a:lnTo>
                  <a:lnTo>
                    <a:pt x="771" y="1169"/>
                  </a:lnTo>
                  <a:lnTo>
                    <a:pt x="767" y="1180"/>
                  </a:lnTo>
                  <a:lnTo>
                    <a:pt x="767" y="1180"/>
                  </a:lnTo>
                  <a:lnTo>
                    <a:pt x="759" y="1194"/>
                  </a:lnTo>
                  <a:lnTo>
                    <a:pt x="744" y="1212"/>
                  </a:lnTo>
                  <a:lnTo>
                    <a:pt x="734" y="1222"/>
                  </a:lnTo>
                  <a:lnTo>
                    <a:pt x="722" y="1232"/>
                  </a:lnTo>
                  <a:lnTo>
                    <a:pt x="708" y="1242"/>
                  </a:lnTo>
                  <a:lnTo>
                    <a:pt x="690" y="1252"/>
                  </a:lnTo>
                  <a:lnTo>
                    <a:pt x="500" y="1252"/>
                  </a:lnTo>
                  <a:lnTo>
                    <a:pt x="307" y="1252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266"/>
            <p:cNvSpPr>
              <a:spLocks/>
            </p:cNvSpPr>
            <p:nvPr/>
          </p:nvSpPr>
          <p:spPr bwMode="auto">
            <a:xfrm>
              <a:off x="3788569" y="642938"/>
              <a:ext cx="1585913" cy="1990725"/>
            </a:xfrm>
            <a:custGeom>
              <a:avLst/>
              <a:gdLst>
                <a:gd name="T0" fmla="*/ 500 w 999"/>
                <a:gd name="T1" fmla="*/ 0 h 1254"/>
                <a:gd name="T2" fmla="*/ 449 w 999"/>
                <a:gd name="T3" fmla="*/ 2 h 1254"/>
                <a:gd name="T4" fmla="*/ 398 w 999"/>
                <a:gd name="T5" fmla="*/ 8 h 1254"/>
                <a:gd name="T6" fmla="*/ 305 w 999"/>
                <a:gd name="T7" fmla="*/ 36 h 1254"/>
                <a:gd name="T8" fmla="*/ 220 w 999"/>
                <a:gd name="T9" fmla="*/ 81 h 1254"/>
                <a:gd name="T10" fmla="*/ 147 w 999"/>
                <a:gd name="T11" fmla="*/ 139 h 1254"/>
                <a:gd name="T12" fmla="*/ 85 w 999"/>
                <a:gd name="T13" fmla="*/ 212 h 1254"/>
                <a:gd name="T14" fmla="*/ 38 w 999"/>
                <a:gd name="T15" fmla="*/ 293 h 1254"/>
                <a:gd name="T16" fmla="*/ 16 w 999"/>
                <a:gd name="T17" fmla="*/ 360 h 1254"/>
                <a:gd name="T18" fmla="*/ 6 w 999"/>
                <a:gd name="T19" fmla="*/ 406 h 1254"/>
                <a:gd name="T20" fmla="*/ 0 w 999"/>
                <a:gd name="T21" fmla="*/ 455 h 1254"/>
                <a:gd name="T22" fmla="*/ 0 w 999"/>
                <a:gd name="T23" fmla="*/ 481 h 1254"/>
                <a:gd name="T24" fmla="*/ 8 w 999"/>
                <a:gd name="T25" fmla="*/ 572 h 1254"/>
                <a:gd name="T26" fmla="*/ 34 w 999"/>
                <a:gd name="T27" fmla="*/ 659 h 1254"/>
                <a:gd name="T28" fmla="*/ 48 w 999"/>
                <a:gd name="T29" fmla="*/ 688 h 1254"/>
                <a:gd name="T30" fmla="*/ 62 w 999"/>
                <a:gd name="T31" fmla="*/ 714 h 1254"/>
                <a:gd name="T32" fmla="*/ 190 w 999"/>
                <a:gd name="T33" fmla="*/ 979 h 1254"/>
                <a:gd name="T34" fmla="*/ 212 w 999"/>
                <a:gd name="T35" fmla="*/ 1054 h 1254"/>
                <a:gd name="T36" fmla="*/ 216 w 999"/>
                <a:gd name="T37" fmla="*/ 1082 h 1254"/>
                <a:gd name="T38" fmla="*/ 216 w 999"/>
                <a:gd name="T39" fmla="*/ 1107 h 1254"/>
                <a:gd name="T40" fmla="*/ 224 w 999"/>
                <a:gd name="T41" fmla="*/ 1159 h 1254"/>
                <a:gd name="T42" fmla="*/ 230 w 999"/>
                <a:gd name="T43" fmla="*/ 1182 h 1254"/>
                <a:gd name="T44" fmla="*/ 239 w 999"/>
                <a:gd name="T45" fmla="*/ 1194 h 1254"/>
                <a:gd name="T46" fmla="*/ 265 w 999"/>
                <a:gd name="T47" fmla="*/ 1222 h 1254"/>
                <a:gd name="T48" fmla="*/ 291 w 999"/>
                <a:gd name="T49" fmla="*/ 1244 h 1254"/>
                <a:gd name="T50" fmla="*/ 500 w 999"/>
                <a:gd name="T51" fmla="*/ 1254 h 1254"/>
                <a:gd name="T52" fmla="*/ 690 w 999"/>
                <a:gd name="T53" fmla="*/ 1254 h 1254"/>
                <a:gd name="T54" fmla="*/ 722 w 999"/>
                <a:gd name="T55" fmla="*/ 1234 h 1254"/>
                <a:gd name="T56" fmla="*/ 744 w 999"/>
                <a:gd name="T57" fmla="*/ 1212 h 1254"/>
                <a:gd name="T58" fmla="*/ 767 w 999"/>
                <a:gd name="T59" fmla="*/ 1182 h 1254"/>
                <a:gd name="T60" fmla="*/ 771 w 999"/>
                <a:gd name="T61" fmla="*/ 1172 h 1254"/>
                <a:gd name="T62" fmla="*/ 779 w 999"/>
                <a:gd name="T63" fmla="*/ 1133 h 1254"/>
                <a:gd name="T64" fmla="*/ 781 w 999"/>
                <a:gd name="T65" fmla="*/ 1082 h 1254"/>
                <a:gd name="T66" fmla="*/ 783 w 999"/>
                <a:gd name="T67" fmla="*/ 1070 h 1254"/>
                <a:gd name="T68" fmla="*/ 795 w 999"/>
                <a:gd name="T69" fmla="*/ 1020 h 1254"/>
                <a:gd name="T70" fmla="*/ 807 w 999"/>
                <a:gd name="T71" fmla="*/ 979 h 1254"/>
                <a:gd name="T72" fmla="*/ 937 w 999"/>
                <a:gd name="T73" fmla="*/ 714 h 1254"/>
                <a:gd name="T74" fmla="*/ 963 w 999"/>
                <a:gd name="T75" fmla="*/ 659 h 1254"/>
                <a:gd name="T76" fmla="*/ 979 w 999"/>
                <a:gd name="T77" fmla="*/ 617 h 1254"/>
                <a:gd name="T78" fmla="*/ 997 w 999"/>
                <a:gd name="T79" fmla="*/ 528 h 1254"/>
                <a:gd name="T80" fmla="*/ 999 w 999"/>
                <a:gd name="T81" fmla="*/ 481 h 1254"/>
                <a:gd name="T82" fmla="*/ 995 w 999"/>
                <a:gd name="T83" fmla="*/ 431 h 1254"/>
                <a:gd name="T84" fmla="*/ 989 w 999"/>
                <a:gd name="T85" fmla="*/ 384 h 1254"/>
                <a:gd name="T86" fmla="*/ 977 w 999"/>
                <a:gd name="T87" fmla="*/ 338 h 1254"/>
                <a:gd name="T88" fmla="*/ 939 w 999"/>
                <a:gd name="T89" fmla="*/ 251 h 1254"/>
                <a:gd name="T90" fmla="*/ 884 w 999"/>
                <a:gd name="T91" fmla="*/ 174 h 1254"/>
                <a:gd name="T92" fmla="*/ 815 w 999"/>
                <a:gd name="T93" fmla="*/ 109 h 1254"/>
                <a:gd name="T94" fmla="*/ 736 w 999"/>
                <a:gd name="T95" fmla="*/ 56 h 1254"/>
                <a:gd name="T96" fmla="*/ 647 w 999"/>
                <a:gd name="T97" fmla="*/ 20 h 1254"/>
                <a:gd name="T98" fmla="*/ 574 w 999"/>
                <a:gd name="T99" fmla="*/ 4 h 1254"/>
                <a:gd name="T100" fmla="*/ 524 w 999"/>
                <a:gd name="T101" fmla="*/ 0 h 1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999" h="1254">
                  <a:moveTo>
                    <a:pt x="500" y="0"/>
                  </a:moveTo>
                  <a:lnTo>
                    <a:pt x="500" y="0"/>
                  </a:lnTo>
                  <a:lnTo>
                    <a:pt x="473" y="0"/>
                  </a:lnTo>
                  <a:lnTo>
                    <a:pt x="449" y="2"/>
                  </a:lnTo>
                  <a:lnTo>
                    <a:pt x="423" y="4"/>
                  </a:lnTo>
                  <a:lnTo>
                    <a:pt x="398" y="8"/>
                  </a:lnTo>
                  <a:lnTo>
                    <a:pt x="352" y="20"/>
                  </a:lnTo>
                  <a:lnTo>
                    <a:pt x="305" y="36"/>
                  </a:lnTo>
                  <a:lnTo>
                    <a:pt x="263" y="56"/>
                  </a:lnTo>
                  <a:lnTo>
                    <a:pt x="220" y="81"/>
                  </a:lnTo>
                  <a:lnTo>
                    <a:pt x="182" y="109"/>
                  </a:lnTo>
                  <a:lnTo>
                    <a:pt x="147" y="139"/>
                  </a:lnTo>
                  <a:lnTo>
                    <a:pt x="115" y="174"/>
                  </a:lnTo>
                  <a:lnTo>
                    <a:pt x="85" y="212"/>
                  </a:lnTo>
                  <a:lnTo>
                    <a:pt x="60" y="251"/>
                  </a:lnTo>
                  <a:lnTo>
                    <a:pt x="38" y="293"/>
                  </a:lnTo>
                  <a:lnTo>
                    <a:pt x="22" y="338"/>
                  </a:lnTo>
                  <a:lnTo>
                    <a:pt x="16" y="360"/>
                  </a:lnTo>
                  <a:lnTo>
                    <a:pt x="10" y="384"/>
                  </a:lnTo>
                  <a:lnTo>
                    <a:pt x="6" y="406"/>
                  </a:lnTo>
                  <a:lnTo>
                    <a:pt x="2" y="431"/>
                  </a:lnTo>
                  <a:lnTo>
                    <a:pt x="0" y="455"/>
                  </a:lnTo>
                  <a:lnTo>
                    <a:pt x="0" y="481"/>
                  </a:lnTo>
                  <a:lnTo>
                    <a:pt x="0" y="481"/>
                  </a:lnTo>
                  <a:lnTo>
                    <a:pt x="2" y="528"/>
                  </a:lnTo>
                  <a:lnTo>
                    <a:pt x="8" y="572"/>
                  </a:lnTo>
                  <a:lnTo>
                    <a:pt x="20" y="617"/>
                  </a:lnTo>
                  <a:lnTo>
                    <a:pt x="34" y="659"/>
                  </a:lnTo>
                  <a:lnTo>
                    <a:pt x="34" y="659"/>
                  </a:lnTo>
                  <a:lnTo>
                    <a:pt x="48" y="688"/>
                  </a:lnTo>
                  <a:lnTo>
                    <a:pt x="62" y="714"/>
                  </a:lnTo>
                  <a:lnTo>
                    <a:pt x="62" y="714"/>
                  </a:lnTo>
                  <a:lnTo>
                    <a:pt x="190" y="979"/>
                  </a:lnTo>
                  <a:lnTo>
                    <a:pt x="190" y="979"/>
                  </a:lnTo>
                  <a:lnTo>
                    <a:pt x="204" y="1020"/>
                  </a:lnTo>
                  <a:lnTo>
                    <a:pt x="212" y="1054"/>
                  </a:lnTo>
                  <a:lnTo>
                    <a:pt x="216" y="1070"/>
                  </a:lnTo>
                  <a:lnTo>
                    <a:pt x="216" y="1082"/>
                  </a:lnTo>
                  <a:lnTo>
                    <a:pt x="216" y="1082"/>
                  </a:lnTo>
                  <a:lnTo>
                    <a:pt x="216" y="1107"/>
                  </a:lnTo>
                  <a:lnTo>
                    <a:pt x="220" y="1133"/>
                  </a:lnTo>
                  <a:lnTo>
                    <a:pt x="224" y="1159"/>
                  </a:lnTo>
                  <a:lnTo>
                    <a:pt x="226" y="1172"/>
                  </a:lnTo>
                  <a:lnTo>
                    <a:pt x="230" y="1182"/>
                  </a:lnTo>
                  <a:lnTo>
                    <a:pt x="230" y="1182"/>
                  </a:lnTo>
                  <a:lnTo>
                    <a:pt x="239" y="1194"/>
                  </a:lnTo>
                  <a:lnTo>
                    <a:pt x="255" y="1212"/>
                  </a:lnTo>
                  <a:lnTo>
                    <a:pt x="265" y="1222"/>
                  </a:lnTo>
                  <a:lnTo>
                    <a:pt x="277" y="1234"/>
                  </a:lnTo>
                  <a:lnTo>
                    <a:pt x="291" y="1244"/>
                  </a:lnTo>
                  <a:lnTo>
                    <a:pt x="307" y="1254"/>
                  </a:lnTo>
                  <a:lnTo>
                    <a:pt x="500" y="1254"/>
                  </a:lnTo>
                  <a:lnTo>
                    <a:pt x="690" y="1254"/>
                  </a:lnTo>
                  <a:lnTo>
                    <a:pt x="690" y="1254"/>
                  </a:lnTo>
                  <a:lnTo>
                    <a:pt x="708" y="1244"/>
                  </a:lnTo>
                  <a:lnTo>
                    <a:pt x="722" y="1234"/>
                  </a:lnTo>
                  <a:lnTo>
                    <a:pt x="734" y="1222"/>
                  </a:lnTo>
                  <a:lnTo>
                    <a:pt x="744" y="1212"/>
                  </a:lnTo>
                  <a:lnTo>
                    <a:pt x="759" y="1194"/>
                  </a:lnTo>
                  <a:lnTo>
                    <a:pt x="767" y="1182"/>
                  </a:lnTo>
                  <a:lnTo>
                    <a:pt x="767" y="1182"/>
                  </a:lnTo>
                  <a:lnTo>
                    <a:pt x="771" y="1172"/>
                  </a:lnTo>
                  <a:lnTo>
                    <a:pt x="775" y="1159"/>
                  </a:lnTo>
                  <a:lnTo>
                    <a:pt x="779" y="1133"/>
                  </a:lnTo>
                  <a:lnTo>
                    <a:pt x="781" y="1107"/>
                  </a:lnTo>
                  <a:lnTo>
                    <a:pt x="781" y="1082"/>
                  </a:lnTo>
                  <a:lnTo>
                    <a:pt x="781" y="1082"/>
                  </a:lnTo>
                  <a:lnTo>
                    <a:pt x="783" y="1070"/>
                  </a:lnTo>
                  <a:lnTo>
                    <a:pt x="787" y="1054"/>
                  </a:lnTo>
                  <a:lnTo>
                    <a:pt x="795" y="1020"/>
                  </a:lnTo>
                  <a:lnTo>
                    <a:pt x="807" y="979"/>
                  </a:lnTo>
                  <a:lnTo>
                    <a:pt x="807" y="979"/>
                  </a:lnTo>
                  <a:lnTo>
                    <a:pt x="937" y="714"/>
                  </a:lnTo>
                  <a:lnTo>
                    <a:pt x="937" y="714"/>
                  </a:lnTo>
                  <a:lnTo>
                    <a:pt x="951" y="688"/>
                  </a:lnTo>
                  <a:lnTo>
                    <a:pt x="963" y="659"/>
                  </a:lnTo>
                  <a:lnTo>
                    <a:pt x="963" y="659"/>
                  </a:lnTo>
                  <a:lnTo>
                    <a:pt x="979" y="617"/>
                  </a:lnTo>
                  <a:lnTo>
                    <a:pt x="989" y="572"/>
                  </a:lnTo>
                  <a:lnTo>
                    <a:pt x="997" y="528"/>
                  </a:lnTo>
                  <a:lnTo>
                    <a:pt x="999" y="481"/>
                  </a:lnTo>
                  <a:lnTo>
                    <a:pt x="999" y="481"/>
                  </a:lnTo>
                  <a:lnTo>
                    <a:pt x="997" y="455"/>
                  </a:lnTo>
                  <a:lnTo>
                    <a:pt x="995" y="431"/>
                  </a:lnTo>
                  <a:lnTo>
                    <a:pt x="993" y="406"/>
                  </a:lnTo>
                  <a:lnTo>
                    <a:pt x="989" y="384"/>
                  </a:lnTo>
                  <a:lnTo>
                    <a:pt x="983" y="360"/>
                  </a:lnTo>
                  <a:lnTo>
                    <a:pt x="977" y="338"/>
                  </a:lnTo>
                  <a:lnTo>
                    <a:pt x="959" y="293"/>
                  </a:lnTo>
                  <a:lnTo>
                    <a:pt x="939" y="251"/>
                  </a:lnTo>
                  <a:lnTo>
                    <a:pt x="912" y="212"/>
                  </a:lnTo>
                  <a:lnTo>
                    <a:pt x="884" y="174"/>
                  </a:lnTo>
                  <a:lnTo>
                    <a:pt x="852" y="139"/>
                  </a:lnTo>
                  <a:lnTo>
                    <a:pt x="815" y="109"/>
                  </a:lnTo>
                  <a:lnTo>
                    <a:pt x="777" y="81"/>
                  </a:lnTo>
                  <a:lnTo>
                    <a:pt x="736" y="56"/>
                  </a:lnTo>
                  <a:lnTo>
                    <a:pt x="692" y="36"/>
                  </a:lnTo>
                  <a:lnTo>
                    <a:pt x="647" y="20"/>
                  </a:lnTo>
                  <a:lnTo>
                    <a:pt x="599" y="8"/>
                  </a:lnTo>
                  <a:lnTo>
                    <a:pt x="574" y="4"/>
                  </a:lnTo>
                  <a:lnTo>
                    <a:pt x="550" y="2"/>
                  </a:lnTo>
                  <a:lnTo>
                    <a:pt x="524" y="0"/>
                  </a:lnTo>
                  <a:lnTo>
                    <a:pt x="50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267"/>
            <p:cNvSpPr>
              <a:spLocks noEditPoints="1"/>
            </p:cNvSpPr>
            <p:nvPr/>
          </p:nvSpPr>
          <p:spPr bwMode="auto">
            <a:xfrm>
              <a:off x="3788569" y="642938"/>
              <a:ext cx="1585913" cy="1987550"/>
            </a:xfrm>
            <a:custGeom>
              <a:avLst/>
              <a:gdLst>
                <a:gd name="T0" fmla="*/ 277 w 999"/>
                <a:gd name="T1" fmla="*/ 1232 h 1252"/>
                <a:gd name="T2" fmla="*/ 232 w 999"/>
                <a:gd name="T3" fmla="*/ 1180 h 1252"/>
                <a:gd name="T4" fmla="*/ 220 w 999"/>
                <a:gd name="T5" fmla="*/ 1131 h 1252"/>
                <a:gd name="T6" fmla="*/ 216 w 999"/>
                <a:gd name="T7" fmla="*/ 1068 h 1252"/>
                <a:gd name="T8" fmla="*/ 192 w 999"/>
                <a:gd name="T9" fmla="*/ 977 h 1252"/>
                <a:gd name="T10" fmla="*/ 36 w 999"/>
                <a:gd name="T11" fmla="*/ 659 h 1252"/>
                <a:gd name="T12" fmla="*/ 4 w 999"/>
                <a:gd name="T13" fmla="*/ 528 h 1252"/>
                <a:gd name="T14" fmla="*/ 4 w 999"/>
                <a:gd name="T15" fmla="*/ 431 h 1252"/>
                <a:gd name="T16" fmla="*/ 24 w 999"/>
                <a:gd name="T17" fmla="*/ 338 h 1252"/>
                <a:gd name="T18" fmla="*/ 115 w 999"/>
                <a:gd name="T19" fmla="*/ 176 h 1252"/>
                <a:gd name="T20" fmla="*/ 263 w 999"/>
                <a:gd name="T21" fmla="*/ 58 h 1252"/>
                <a:gd name="T22" fmla="*/ 425 w 999"/>
                <a:gd name="T23" fmla="*/ 6 h 1252"/>
                <a:gd name="T24" fmla="*/ 500 w 999"/>
                <a:gd name="T25" fmla="*/ 0 h 1252"/>
                <a:gd name="T26" fmla="*/ 599 w 999"/>
                <a:gd name="T27" fmla="*/ 10 h 1252"/>
                <a:gd name="T28" fmla="*/ 777 w 999"/>
                <a:gd name="T29" fmla="*/ 83 h 1252"/>
                <a:gd name="T30" fmla="*/ 912 w 999"/>
                <a:gd name="T31" fmla="*/ 212 h 1252"/>
                <a:gd name="T32" fmla="*/ 981 w 999"/>
                <a:gd name="T33" fmla="*/ 360 h 1252"/>
                <a:gd name="T34" fmla="*/ 997 w 999"/>
                <a:gd name="T35" fmla="*/ 455 h 1252"/>
                <a:gd name="T36" fmla="*/ 989 w 999"/>
                <a:gd name="T37" fmla="*/ 572 h 1252"/>
                <a:gd name="T38" fmla="*/ 951 w 999"/>
                <a:gd name="T39" fmla="*/ 688 h 1252"/>
                <a:gd name="T40" fmla="*/ 807 w 999"/>
                <a:gd name="T41" fmla="*/ 977 h 1252"/>
                <a:gd name="T42" fmla="*/ 781 w 999"/>
                <a:gd name="T43" fmla="*/ 1080 h 1252"/>
                <a:gd name="T44" fmla="*/ 775 w 999"/>
                <a:gd name="T45" fmla="*/ 1157 h 1252"/>
                <a:gd name="T46" fmla="*/ 759 w 999"/>
                <a:gd name="T47" fmla="*/ 1192 h 1252"/>
                <a:gd name="T48" fmla="*/ 708 w 999"/>
                <a:gd name="T49" fmla="*/ 1242 h 1252"/>
                <a:gd name="T50" fmla="*/ 500 w 999"/>
                <a:gd name="T51" fmla="*/ 0 h 1252"/>
                <a:gd name="T52" fmla="*/ 425 w 999"/>
                <a:gd name="T53" fmla="*/ 6 h 1252"/>
                <a:gd name="T54" fmla="*/ 263 w 999"/>
                <a:gd name="T55" fmla="*/ 58 h 1252"/>
                <a:gd name="T56" fmla="*/ 115 w 999"/>
                <a:gd name="T57" fmla="*/ 174 h 1252"/>
                <a:gd name="T58" fmla="*/ 22 w 999"/>
                <a:gd name="T59" fmla="*/ 338 h 1252"/>
                <a:gd name="T60" fmla="*/ 2 w 999"/>
                <a:gd name="T61" fmla="*/ 431 h 1252"/>
                <a:gd name="T62" fmla="*/ 2 w 999"/>
                <a:gd name="T63" fmla="*/ 528 h 1252"/>
                <a:gd name="T64" fmla="*/ 36 w 999"/>
                <a:gd name="T65" fmla="*/ 659 h 1252"/>
                <a:gd name="T66" fmla="*/ 190 w 999"/>
                <a:gd name="T67" fmla="*/ 979 h 1252"/>
                <a:gd name="T68" fmla="*/ 216 w 999"/>
                <a:gd name="T69" fmla="*/ 1068 h 1252"/>
                <a:gd name="T70" fmla="*/ 220 w 999"/>
                <a:gd name="T71" fmla="*/ 1133 h 1252"/>
                <a:gd name="T72" fmla="*/ 230 w 999"/>
                <a:gd name="T73" fmla="*/ 1180 h 1252"/>
                <a:gd name="T74" fmla="*/ 277 w 999"/>
                <a:gd name="T75" fmla="*/ 1232 h 1252"/>
                <a:gd name="T76" fmla="*/ 690 w 999"/>
                <a:gd name="T77" fmla="*/ 1252 h 1252"/>
                <a:gd name="T78" fmla="*/ 734 w 999"/>
                <a:gd name="T79" fmla="*/ 1222 h 1252"/>
                <a:gd name="T80" fmla="*/ 767 w 999"/>
                <a:gd name="T81" fmla="*/ 1180 h 1252"/>
                <a:gd name="T82" fmla="*/ 781 w 999"/>
                <a:gd name="T83" fmla="*/ 1107 h 1252"/>
                <a:gd name="T84" fmla="*/ 785 w 999"/>
                <a:gd name="T85" fmla="*/ 1054 h 1252"/>
                <a:gd name="T86" fmla="*/ 937 w 999"/>
                <a:gd name="T87" fmla="*/ 714 h 1252"/>
                <a:gd name="T88" fmla="*/ 963 w 999"/>
                <a:gd name="T89" fmla="*/ 659 h 1252"/>
                <a:gd name="T90" fmla="*/ 999 w 999"/>
                <a:gd name="T91" fmla="*/ 481 h 1252"/>
                <a:gd name="T92" fmla="*/ 993 w 999"/>
                <a:gd name="T93" fmla="*/ 406 h 1252"/>
                <a:gd name="T94" fmla="*/ 959 w 999"/>
                <a:gd name="T95" fmla="*/ 293 h 1252"/>
                <a:gd name="T96" fmla="*/ 852 w 999"/>
                <a:gd name="T97" fmla="*/ 141 h 1252"/>
                <a:gd name="T98" fmla="*/ 692 w 999"/>
                <a:gd name="T99" fmla="*/ 38 h 1252"/>
                <a:gd name="T100" fmla="*/ 550 w 999"/>
                <a:gd name="T101" fmla="*/ 2 h 1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999" h="1252">
                  <a:moveTo>
                    <a:pt x="309" y="1252"/>
                  </a:moveTo>
                  <a:lnTo>
                    <a:pt x="309" y="1252"/>
                  </a:lnTo>
                  <a:lnTo>
                    <a:pt x="291" y="1242"/>
                  </a:lnTo>
                  <a:lnTo>
                    <a:pt x="277" y="1232"/>
                  </a:lnTo>
                  <a:lnTo>
                    <a:pt x="265" y="1220"/>
                  </a:lnTo>
                  <a:lnTo>
                    <a:pt x="255" y="1210"/>
                  </a:lnTo>
                  <a:lnTo>
                    <a:pt x="241" y="1192"/>
                  </a:lnTo>
                  <a:lnTo>
                    <a:pt x="232" y="1180"/>
                  </a:lnTo>
                  <a:lnTo>
                    <a:pt x="232" y="1180"/>
                  </a:lnTo>
                  <a:lnTo>
                    <a:pt x="228" y="1169"/>
                  </a:lnTo>
                  <a:lnTo>
                    <a:pt x="224" y="1157"/>
                  </a:lnTo>
                  <a:lnTo>
                    <a:pt x="220" y="1131"/>
                  </a:lnTo>
                  <a:lnTo>
                    <a:pt x="218" y="1105"/>
                  </a:lnTo>
                  <a:lnTo>
                    <a:pt x="218" y="1080"/>
                  </a:lnTo>
                  <a:lnTo>
                    <a:pt x="218" y="1080"/>
                  </a:lnTo>
                  <a:lnTo>
                    <a:pt x="216" y="1068"/>
                  </a:lnTo>
                  <a:lnTo>
                    <a:pt x="214" y="1052"/>
                  </a:lnTo>
                  <a:lnTo>
                    <a:pt x="204" y="1020"/>
                  </a:lnTo>
                  <a:lnTo>
                    <a:pt x="192" y="977"/>
                  </a:lnTo>
                  <a:lnTo>
                    <a:pt x="192" y="977"/>
                  </a:lnTo>
                  <a:lnTo>
                    <a:pt x="62" y="714"/>
                  </a:lnTo>
                  <a:lnTo>
                    <a:pt x="62" y="714"/>
                  </a:lnTo>
                  <a:lnTo>
                    <a:pt x="48" y="688"/>
                  </a:lnTo>
                  <a:lnTo>
                    <a:pt x="36" y="659"/>
                  </a:lnTo>
                  <a:lnTo>
                    <a:pt x="36" y="659"/>
                  </a:lnTo>
                  <a:lnTo>
                    <a:pt x="20" y="617"/>
                  </a:lnTo>
                  <a:lnTo>
                    <a:pt x="10" y="572"/>
                  </a:lnTo>
                  <a:lnTo>
                    <a:pt x="4" y="528"/>
                  </a:lnTo>
                  <a:lnTo>
                    <a:pt x="2" y="481"/>
                  </a:lnTo>
                  <a:lnTo>
                    <a:pt x="2" y="481"/>
                  </a:lnTo>
                  <a:lnTo>
                    <a:pt x="2" y="455"/>
                  </a:lnTo>
                  <a:lnTo>
                    <a:pt x="4" y="431"/>
                  </a:lnTo>
                  <a:lnTo>
                    <a:pt x="6" y="408"/>
                  </a:lnTo>
                  <a:lnTo>
                    <a:pt x="12" y="384"/>
                  </a:lnTo>
                  <a:lnTo>
                    <a:pt x="16" y="360"/>
                  </a:lnTo>
                  <a:lnTo>
                    <a:pt x="24" y="338"/>
                  </a:lnTo>
                  <a:lnTo>
                    <a:pt x="40" y="293"/>
                  </a:lnTo>
                  <a:lnTo>
                    <a:pt x="62" y="251"/>
                  </a:lnTo>
                  <a:lnTo>
                    <a:pt x="87" y="212"/>
                  </a:lnTo>
                  <a:lnTo>
                    <a:pt x="115" y="176"/>
                  </a:lnTo>
                  <a:lnTo>
                    <a:pt x="147" y="141"/>
                  </a:lnTo>
                  <a:lnTo>
                    <a:pt x="184" y="109"/>
                  </a:lnTo>
                  <a:lnTo>
                    <a:pt x="222" y="83"/>
                  </a:lnTo>
                  <a:lnTo>
                    <a:pt x="263" y="58"/>
                  </a:lnTo>
                  <a:lnTo>
                    <a:pt x="305" y="38"/>
                  </a:lnTo>
                  <a:lnTo>
                    <a:pt x="352" y="22"/>
                  </a:lnTo>
                  <a:lnTo>
                    <a:pt x="400" y="10"/>
                  </a:lnTo>
                  <a:lnTo>
                    <a:pt x="425" y="6"/>
                  </a:lnTo>
                  <a:lnTo>
                    <a:pt x="449" y="2"/>
                  </a:lnTo>
                  <a:lnTo>
                    <a:pt x="473" y="2"/>
                  </a:lnTo>
                  <a:lnTo>
                    <a:pt x="500" y="0"/>
                  </a:lnTo>
                  <a:lnTo>
                    <a:pt x="500" y="0"/>
                  </a:lnTo>
                  <a:lnTo>
                    <a:pt x="524" y="2"/>
                  </a:lnTo>
                  <a:lnTo>
                    <a:pt x="550" y="2"/>
                  </a:lnTo>
                  <a:lnTo>
                    <a:pt x="574" y="6"/>
                  </a:lnTo>
                  <a:lnTo>
                    <a:pt x="599" y="10"/>
                  </a:lnTo>
                  <a:lnTo>
                    <a:pt x="647" y="22"/>
                  </a:lnTo>
                  <a:lnTo>
                    <a:pt x="692" y="38"/>
                  </a:lnTo>
                  <a:lnTo>
                    <a:pt x="736" y="58"/>
                  </a:lnTo>
                  <a:lnTo>
                    <a:pt x="777" y="83"/>
                  </a:lnTo>
                  <a:lnTo>
                    <a:pt x="815" y="109"/>
                  </a:lnTo>
                  <a:lnTo>
                    <a:pt x="852" y="141"/>
                  </a:lnTo>
                  <a:lnTo>
                    <a:pt x="884" y="176"/>
                  </a:lnTo>
                  <a:lnTo>
                    <a:pt x="912" y="212"/>
                  </a:lnTo>
                  <a:lnTo>
                    <a:pt x="937" y="251"/>
                  </a:lnTo>
                  <a:lnTo>
                    <a:pt x="959" y="293"/>
                  </a:lnTo>
                  <a:lnTo>
                    <a:pt x="975" y="338"/>
                  </a:lnTo>
                  <a:lnTo>
                    <a:pt x="981" y="360"/>
                  </a:lnTo>
                  <a:lnTo>
                    <a:pt x="987" y="384"/>
                  </a:lnTo>
                  <a:lnTo>
                    <a:pt x="991" y="408"/>
                  </a:lnTo>
                  <a:lnTo>
                    <a:pt x="995" y="431"/>
                  </a:lnTo>
                  <a:lnTo>
                    <a:pt x="997" y="455"/>
                  </a:lnTo>
                  <a:lnTo>
                    <a:pt x="997" y="481"/>
                  </a:lnTo>
                  <a:lnTo>
                    <a:pt x="997" y="481"/>
                  </a:lnTo>
                  <a:lnTo>
                    <a:pt x="995" y="528"/>
                  </a:lnTo>
                  <a:lnTo>
                    <a:pt x="989" y="572"/>
                  </a:lnTo>
                  <a:lnTo>
                    <a:pt x="977" y="617"/>
                  </a:lnTo>
                  <a:lnTo>
                    <a:pt x="963" y="659"/>
                  </a:lnTo>
                  <a:lnTo>
                    <a:pt x="963" y="659"/>
                  </a:lnTo>
                  <a:lnTo>
                    <a:pt x="951" y="688"/>
                  </a:lnTo>
                  <a:lnTo>
                    <a:pt x="937" y="714"/>
                  </a:lnTo>
                  <a:lnTo>
                    <a:pt x="937" y="714"/>
                  </a:lnTo>
                  <a:lnTo>
                    <a:pt x="807" y="977"/>
                  </a:lnTo>
                  <a:lnTo>
                    <a:pt x="807" y="977"/>
                  </a:lnTo>
                  <a:lnTo>
                    <a:pt x="795" y="1020"/>
                  </a:lnTo>
                  <a:lnTo>
                    <a:pt x="785" y="1052"/>
                  </a:lnTo>
                  <a:lnTo>
                    <a:pt x="783" y="1068"/>
                  </a:lnTo>
                  <a:lnTo>
                    <a:pt x="781" y="1080"/>
                  </a:lnTo>
                  <a:lnTo>
                    <a:pt x="781" y="1080"/>
                  </a:lnTo>
                  <a:lnTo>
                    <a:pt x="781" y="1105"/>
                  </a:lnTo>
                  <a:lnTo>
                    <a:pt x="779" y="1131"/>
                  </a:lnTo>
                  <a:lnTo>
                    <a:pt x="775" y="1157"/>
                  </a:lnTo>
                  <a:lnTo>
                    <a:pt x="771" y="1169"/>
                  </a:lnTo>
                  <a:lnTo>
                    <a:pt x="767" y="1180"/>
                  </a:lnTo>
                  <a:lnTo>
                    <a:pt x="767" y="1180"/>
                  </a:lnTo>
                  <a:lnTo>
                    <a:pt x="759" y="1192"/>
                  </a:lnTo>
                  <a:lnTo>
                    <a:pt x="744" y="1210"/>
                  </a:lnTo>
                  <a:lnTo>
                    <a:pt x="734" y="1220"/>
                  </a:lnTo>
                  <a:lnTo>
                    <a:pt x="722" y="1232"/>
                  </a:lnTo>
                  <a:lnTo>
                    <a:pt x="708" y="1242"/>
                  </a:lnTo>
                  <a:lnTo>
                    <a:pt x="690" y="1252"/>
                  </a:lnTo>
                  <a:lnTo>
                    <a:pt x="500" y="1252"/>
                  </a:lnTo>
                  <a:lnTo>
                    <a:pt x="309" y="1252"/>
                  </a:lnTo>
                  <a:close/>
                  <a:moveTo>
                    <a:pt x="500" y="0"/>
                  </a:moveTo>
                  <a:lnTo>
                    <a:pt x="500" y="0"/>
                  </a:lnTo>
                  <a:lnTo>
                    <a:pt x="473" y="0"/>
                  </a:lnTo>
                  <a:lnTo>
                    <a:pt x="449" y="2"/>
                  </a:lnTo>
                  <a:lnTo>
                    <a:pt x="425" y="6"/>
                  </a:lnTo>
                  <a:lnTo>
                    <a:pt x="398" y="10"/>
                  </a:lnTo>
                  <a:lnTo>
                    <a:pt x="352" y="22"/>
                  </a:lnTo>
                  <a:lnTo>
                    <a:pt x="305" y="38"/>
                  </a:lnTo>
                  <a:lnTo>
                    <a:pt x="263" y="58"/>
                  </a:lnTo>
                  <a:lnTo>
                    <a:pt x="220" y="83"/>
                  </a:lnTo>
                  <a:lnTo>
                    <a:pt x="182" y="109"/>
                  </a:lnTo>
                  <a:lnTo>
                    <a:pt x="147" y="141"/>
                  </a:lnTo>
                  <a:lnTo>
                    <a:pt x="115" y="174"/>
                  </a:lnTo>
                  <a:lnTo>
                    <a:pt x="87" y="212"/>
                  </a:lnTo>
                  <a:lnTo>
                    <a:pt x="60" y="251"/>
                  </a:lnTo>
                  <a:lnTo>
                    <a:pt x="40" y="293"/>
                  </a:lnTo>
                  <a:lnTo>
                    <a:pt x="22" y="338"/>
                  </a:lnTo>
                  <a:lnTo>
                    <a:pt x="16" y="360"/>
                  </a:lnTo>
                  <a:lnTo>
                    <a:pt x="10" y="384"/>
                  </a:lnTo>
                  <a:lnTo>
                    <a:pt x="6" y="406"/>
                  </a:lnTo>
                  <a:lnTo>
                    <a:pt x="2" y="431"/>
                  </a:lnTo>
                  <a:lnTo>
                    <a:pt x="2" y="455"/>
                  </a:lnTo>
                  <a:lnTo>
                    <a:pt x="0" y="481"/>
                  </a:lnTo>
                  <a:lnTo>
                    <a:pt x="0" y="481"/>
                  </a:lnTo>
                  <a:lnTo>
                    <a:pt x="2" y="528"/>
                  </a:lnTo>
                  <a:lnTo>
                    <a:pt x="10" y="572"/>
                  </a:lnTo>
                  <a:lnTo>
                    <a:pt x="20" y="617"/>
                  </a:lnTo>
                  <a:lnTo>
                    <a:pt x="36" y="659"/>
                  </a:lnTo>
                  <a:lnTo>
                    <a:pt x="36" y="659"/>
                  </a:lnTo>
                  <a:lnTo>
                    <a:pt x="48" y="688"/>
                  </a:lnTo>
                  <a:lnTo>
                    <a:pt x="62" y="714"/>
                  </a:lnTo>
                  <a:lnTo>
                    <a:pt x="62" y="714"/>
                  </a:lnTo>
                  <a:lnTo>
                    <a:pt x="190" y="979"/>
                  </a:lnTo>
                  <a:lnTo>
                    <a:pt x="190" y="979"/>
                  </a:lnTo>
                  <a:lnTo>
                    <a:pt x="204" y="1020"/>
                  </a:lnTo>
                  <a:lnTo>
                    <a:pt x="212" y="1054"/>
                  </a:lnTo>
                  <a:lnTo>
                    <a:pt x="216" y="1068"/>
                  </a:lnTo>
                  <a:lnTo>
                    <a:pt x="216" y="1082"/>
                  </a:lnTo>
                  <a:lnTo>
                    <a:pt x="216" y="1082"/>
                  </a:lnTo>
                  <a:lnTo>
                    <a:pt x="218" y="1107"/>
                  </a:lnTo>
                  <a:lnTo>
                    <a:pt x="220" y="1133"/>
                  </a:lnTo>
                  <a:lnTo>
                    <a:pt x="224" y="1159"/>
                  </a:lnTo>
                  <a:lnTo>
                    <a:pt x="226" y="1169"/>
                  </a:lnTo>
                  <a:lnTo>
                    <a:pt x="230" y="1180"/>
                  </a:lnTo>
                  <a:lnTo>
                    <a:pt x="230" y="1180"/>
                  </a:lnTo>
                  <a:lnTo>
                    <a:pt x="239" y="1194"/>
                  </a:lnTo>
                  <a:lnTo>
                    <a:pt x="255" y="1212"/>
                  </a:lnTo>
                  <a:lnTo>
                    <a:pt x="265" y="1222"/>
                  </a:lnTo>
                  <a:lnTo>
                    <a:pt x="277" y="1232"/>
                  </a:lnTo>
                  <a:lnTo>
                    <a:pt x="291" y="1242"/>
                  </a:lnTo>
                  <a:lnTo>
                    <a:pt x="307" y="1252"/>
                  </a:lnTo>
                  <a:lnTo>
                    <a:pt x="500" y="1252"/>
                  </a:lnTo>
                  <a:lnTo>
                    <a:pt x="690" y="1252"/>
                  </a:lnTo>
                  <a:lnTo>
                    <a:pt x="690" y="1252"/>
                  </a:lnTo>
                  <a:lnTo>
                    <a:pt x="708" y="1242"/>
                  </a:lnTo>
                  <a:lnTo>
                    <a:pt x="722" y="1232"/>
                  </a:lnTo>
                  <a:lnTo>
                    <a:pt x="734" y="1222"/>
                  </a:lnTo>
                  <a:lnTo>
                    <a:pt x="744" y="1212"/>
                  </a:lnTo>
                  <a:lnTo>
                    <a:pt x="759" y="1194"/>
                  </a:lnTo>
                  <a:lnTo>
                    <a:pt x="767" y="1180"/>
                  </a:lnTo>
                  <a:lnTo>
                    <a:pt x="767" y="1180"/>
                  </a:lnTo>
                  <a:lnTo>
                    <a:pt x="771" y="1169"/>
                  </a:lnTo>
                  <a:lnTo>
                    <a:pt x="775" y="1159"/>
                  </a:lnTo>
                  <a:lnTo>
                    <a:pt x="779" y="1133"/>
                  </a:lnTo>
                  <a:lnTo>
                    <a:pt x="781" y="1107"/>
                  </a:lnTo>
                  <a:lnTo>
                    <a:pt x="781" y="1082"/>
                  </a:lnTo>
                  <a:lnTo>
                    <a:pt x="781" y="1082"/>
                  </a:lnTo>
                  <a:lnTo>
                    <a:pt x="783" y="1068"/>
                  </a:lnTo>
                  <a:lnTo>
                    <a:pt x="785" y="1054"/>
                  </a:lnTo>
                  <a:lnTo>
                    <a:pt x="795" y="1020"/>
                  </a:lnTo>
                  <a:lnTo>
                    <a:pt x="807" y="979"/>
                  </a:lnTo>
                  <a:lnTo>
                    <a:pt x="807" y="979"/>
                  </a:lnTo>
                  <a:lnTo>
                    <a:pt x="937" y="714"/>
                  </a:lnTo>
                  <a:lnTo>
                    <a:pt x="937" y="714"/>
                  </a:lnTo>
                  <a:lnTo>
                    <a:pt x="951" y="688"/>
                  </a:lnTo>
                  <a:lnTo>
                    <a:pt x="963" y="659"/>
                  </a:lnTo>
                  <a:lnTo>
                    <a:pt x="963" y="659"/>
                  </a:lnTo>
                  <a:lnTo>
                    <a:pt x="979" y="617"/>
                  </a:lnTo>
                  <a:lnTo>
                    <a:pt x="989" y="572"/>
                  </a:lnTo>
                  <a:lnTo>
                    <a:pt x="995" y="528"/>
                  </a:lnTo>
                  <a:lnTo>
                    <a:pt x="999" y="481"/>
                  </a:lnTo>
                  <a:lnTo>
                    <a:pt x="999" y="481"/>
                  </a:lnTo>
                  <a:lnTo>
                    <a:pt x="997" y="455"/>
                  </a:lnTo>
                  <a:lnTo>
                    <a:pt x="995" y="431"/>
                  </a:lnTo>
                  <a:lnTo>
                    <a:pt x="993" y="406"/>
                  </a:lnTo>
                  <a:lnTo>
                    <a:pt x="987" y="384"/>
                  </a:lnTo>
                  <a:lnTo>
                    <a:pt x="983" y="360"/>
                  </a:lnTo>
                  <a:lnTo>
                    <a:pt x="975" y="338"/>
                  </a:lnTo>
                  <a:lnTo>
                    <a:pt x="959" y="293"/>
                  </a:lnTo>
                  <a:lnTo>
                    <a:pt x="937" y="251"/>
                  </a:lnTo>
                  <a:lnTo>
                    <a:pt x="912" y="212"/>
                  </a:lnTo>
                  <a:lnTo>
                    <a:pt x="884" y="174"/>
                  </a:lnTo>
                  <a:lnTo>
                    <a:pt x="852" y="141"/>
                  </a:lnTo>
                  <a:lnTo>
                    <a:pt x="815" y="109"/>
                  </a:lnTo>
                  <a:lnTo>
                    <a:pt x="777" y="83"/>
                  </a:lnTo>
                  <a:lnTo>
                    <a:pt x="736" y="58"/>
                  </a:lnTo>
                  <a:lnTo>
                    <a:pt x="692" y="38"/>
                  </a:lnTo>
                  <a:lnTo>
                    <a:pt x="647" y="22"/>
                  </a:lnTo>
                  <a:lnTo>
                    <a:pt x="599" y="10"/>
                  </a:lnTo>
                  <a:lnTo>
                    <a:pt x="574" y="6"/>
                  </a:lnTo>
                  <a:lnTo>
                    <a:pt x="550" y="2"/>
                  </a:lnTo>
                  <a:lnTo>
                    <a:pt x="524" y="0"/>
                  </a:lnTo>
                  <a:lnTo>
                    <a:pt x="500" y="0"/>
                  </a:lnTo>
                  <a:close/>
                </a:path>
              </a:pathLst>
            </a:custGeom>
            <a:solidFill>
              <a:srgbClr val="EAEA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268"/>
            <p:cNvSpPr>
              <a:spLocks/>
            </p:cNvSpPr>
            <p:nvPr/>
          </p:nvSpPr>
          <p:spPr bwMode="auto">
            <a:xfrm>
              <a:off x="3791744" y="642938"/>
              <a:ext cx="1579563" cy="1987550"/>
            </a:xfrm>
            <a:custGeom>
              <a:avLst/>
              <a:gdLst>
                <a:gd name="T0" fmla="*/ 307 w 995"/>
                <a:gd name="T1" fmla="*/ 1252 h 1252"/>
                <a:gd name="T2" fmla="*/ 275 w 995"/>
                <a:gd name="T3" fmla="*/ 1232 h 1252"/>
                <a:gd name="T4" fmla="*/ 253 w 995"/>
                <a:gd name="T5" fmla="*/ 1210 h 1252"/>
                <a:gd name="T6" fmla="*/ 230 w 995"/>
                <a:gd name="T7" fmla="*/ 1180 h 1252"/>
                <a:gd name="T8" fmla="*/ 226 w 995"/>
                <a:gd name="T9" fmla="*/ 1169 h 1252"/>
                <a:gd name="T10" fmla="*/ 218 w 995"/>
                <a:gd name="T11" fmla="*/ 1131 h 1252"/>
                <a:gd name="T12" fmla="*/ 216 w 995"/>
                <a:gd name="T13" fmla="*/ 1080 h 1252"/>
                <a:gd name="T14" fmla="*/ 214 w 995"/>
                <a:gd name="T15" fmla="*/ 1068 h 1252"/>
                <a:gd name="T16" fmla="*/ 202 w 995"/>
                <a:gd name="T17" fmla="*/ 1020 h 1252"/>
                <a:gd name="T18" fmla="*/ 190 w 995"/>
                <a:gd name="T19" fmla="*/ 977 h 1252"/>
                <a:gd name="T20" fmla="*/ 60 w 995"/>
                <a:gd name="T21" fmla="*/ 714 h 1252"/>
                <a:gd name="T22" fmla="*/ 34 w 995"/>
                <a:gd name="T23" fmla="*/ 659 h 1252"/>
                <a:gd name="T24" fmla="*/ 18 w 995"/>
                <a:gd name="T25" fmla="*/ 617 h 1252"/>
                <a:gd name="T26" fmla="*/ 2 w 995"/>
                <a:gd name="T27" fmla="*/ 528 h 1252"/>
                <a:gd name="T28" fmla="*/ 0 w 995"/>
                <a:gd name="T29" fmla="*/ 481 h 1252"/>
                <a:gd name="T30" fmla="*/ 2 w 995"/>
                <a:gd name="T31" fmla="*/ 431 h 1252"/>
                <a:gd name="T32" fmla="*/ 10 w 995"/>
                <a:gd name="T33" fmla="*/ 384 h 1252"/>
                <a:gd name="T34" fmla="*/ 22 w 995"/>
                <a:gd name="T35" fmla="*/ 338 h 1252"/>
                <a:gd name="T36" fmla="*/ 60 w 995"/>
                <a:gd name="T37" fmla="*/ 251 h 1252"/>
                <a:gd name="T38" fmla="*/ 113 w 995"/>
                <a:gd name="T39" fmla="*/ 176 h 1252"/>
                <a:gd name="T40" fmla="*/ 182 w 995"/>
                <a:gd name="T41" fmla="*/ 109 h 1252"/>
                <a:gd name="T42" fmla="*/ 261 w 995"/>
                <a:gd name="T43" fmla="*/ 58 h 1252"/>
                <a:gd name="T44" fmla="*/ 350 w 995"/>
                <a:gd name="T45" fmla="*/ 22 h 1252"/>
                <a:gd name="T46" fmla="*/ 423 w 995"/>
                <a:gd name="T47" fmla="*/ 6 h 1252"/>
                <a:gd name="T48" fmla="*/ 471 w 995"/>
                <a:gd name="T49" fmla="*/ 2 h 1252"/>
                <a:gd name="T50" fmla="*/ 498 w 995"/>
                <a:gd name="T51" fmla="*/ 0 h 1252"/>
                <a:gd name="T52" fmla="*/ 548 w 995"/>
                <a:gd name="T53" fmla="*/ 2 h 1252"/>
                <a:gd name="T54" fmla="*/ 597 w 995"/>
                <a:gd name="T55" fmla="*/ 10 h 1252"/>
                <a:gd name="T56" fmla="*/ 690 w 995"/>
                <a:gd name="T57" fmla="*/ 38 h 1252"/>
                <a:gd name="T58" fmla="*/ 775 w 995"/>
                <a:gd name="T59" fmla="*/ 83 h 1252"/>
                <a:gd name="T60" fmla="*/ 850 w 995"/>
                <a:gd name="T61" fmla="*/ 141 h 1252"/>
                <a:gd name="T62" fmla="*/ 910 w 995"/>
                <a:gd name="T63" fmla="*/ 212 h 1252"/>
                <a:gd name="T64" fmla="*/ 957 w 995"/>
                <a:gd name="T65" fmla="*/ 293 h 1252"/>
                <a:gd name="T66" fmla="*/ 979 w 995"/>
                <a:gd name="T67" fmla="*/ 360 h 1252"/>
                <a:gd name="T68" fmla="*/ 989 w 995"/>
                <a:gd name="T69" fmla="*/ 408 h 1252"/>
                <a:gd name="T70" fmla="*/ 995 w 995"/>
                <a:gd name="T71" fmla="*/ 455 h 1252"/>
                <a:gd name="T72" fmla="*/ 995 w 995"/>
                <a:gd name="T73" fmla="*/ 481 h 1252"/>
                <a:gd name="T74" fmla="*/ 987 w 995"/>
                <a:gd name="T75" fmla="*/ 572 h 1252"/>
                <a:gd name="T76" fmla="*/ 961 w 995"/>
                <a:gd name="T77" fmla="*/ 659 h 1252"/>
                <a:gd name="T78" fmla="*/ 949 w 995"/>
                <a:gd name="T79" fmla="*/ 688 h 1252"/>
                <a:gd name="T80" fmla="*/ 935 w 995"/>
                <a:gd name="T81" fmla="*/ 714 h 1252"/>
                <a:gd name="T82" fmla="*/ 805 w 995"/>
                <a:gd name="T83" fmla="*/ 977 h 1252"/>
                <a:gd name="T84" fmla="*/ 783 w 995"/>
                <a:gd name="T85" fmla="*/ 1052 h 1252"/>
                <a:gd name="T86" fmla="*/ 779 w 995"/>
                <a:gd name="T87" fmla="*/ 1080 h 1252"/>
                <a:gd name="T88" fmla="*/ 779 w 995"/>
                <a:gd name="T89" fmla="*/ 1105 h 1252"/>
                <a:gd name="T90" fmla="*/ 773 w 995"/>
                <a:gd name="T91" fmla="*/ 1157 h 1252"/>
                <a:gd name="T92" fmla="*/ 765 w 995"/>
                <a:gd name="T93" fmla="*/ 1180 h 1252"/>
                <a:gd name="T94" fmla="*/ 757 w 995"/>
                <a:gd name="T95" fmla="*/ 1192 h 1252"/>
                <a:gd name="T96" fmla="*/ 732 w 995"/>
                <a:gd name="T97" fmla="*/ 1220 h 1252"/>
                <a:gd name="T98" fmla="*/ 706 w 995"/>
                <a:gd name="T99" fmla="*/ 1242 h 1252"/>
                <a:gd name="T100" fmla="*/ 498 w 995"/>
                <a:gd name="T101" fmla="*/ 1252 h 1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995" h="1252">
                  <a:moveTo>
                    <a:pt x="307" y="1252"/>
                  </a:moveTo>
                  <a:lnTo>
                    <a:pt x="307" y="1252"/>
                  </a:lnTo>
                  <a:lnTo>
                    <a:pt x="289" y="1242"/>
                  </a:lnTo>
                  <a:lnTo>
                    <a:pt x="275" y="1232"/>
                  </a:lnTo>
                  <a:lnTo>
                    <a:pt x="263" y="1220"/>
                  </a:lnTo>
                  <a:lnTo>
                    <a:pt x="253" y="1210"/>
                  </a:lnTo>
                  <a:lnTo>
                    <a:pt x="239" y="1192"/>
                  </a:lnTo>
                  <a:lnTo>
                    <a:pt x="230" y="1180"/>
                  </a:lnTo>
                  <a:lnTo>
                    <a:pt x="230" y="1180"/>
                  </a:lnTo>
                  <a:lnTo>
                    <a:pt x="226" y="1169"/>
                  </a:lnTo>
                  <a:lnTo>
                    <a:pt x="222" y="1157"/>
                  </a:lnTo>
                  <a:lnTo>
                    <a:pt x="218" y="1131"/>
                  </a:lnTo>
                  <a:lnTo>
                    <a:pt x="216" y="1105"/>
                  </a:lnTo>
                  <a:lnTo>
                    <a:pt x="216" y="1080"/>
                  </a:lnTo>
                  <a:lnTo>
                    <a:pt x="216" y="1080"/>
                  </a:lnTo>
                  <a:lnTo>
                    <a:pt x="214" y="1068"/>
                  </a:lnTo>
                  <a:lnTo>
                    <a:pt x="212" y="1052"/>
                  </a:lnTo>
                  <a:lnTo>
                    <a:pt x="202" y="1020"/>
                  </a:lnTo>
                  <a:lnTo>
                    <a:pt x="190" y="977"/>
                  </a:lnTo>
                  <a:lnTo>
                    <a:pt x="190" y="977"/>
                  </a:lnTo>
                  <a:lnTo>
                    <a:pt x="60" y="714"/>
                  </a:lnTo>
                  <a:lnTo>
                    <a:pt x="60" y="714"/>
                  </a:lnTo>
                  <a:lnTo>
                    <a:pt x="46" y="688"/>
                  </a:lnTo>
                  <a:lnTo>
                    <a:pt x="34" y="659"/>
                  </a:lnTo>
                  <a:lnTo>
                    <a:pt x="34" y="659"/>
                  </a:lnTo>
                  <a:lnTo>
                    <a:pt x="18" y="617"/>
                  </a:lnTo>
                  <a:lnTo>
                    <a:pt x="8" y="572"/>
                  </a:lnTo>
                  <a:lnTo>
                    <a:pt x="2" y="528"/>
                  </a:lnTo>
                  <a:lnTo>
                    <a:pt x="0" y="481"/>
                  </a:lnTo>
                  <a:lnTo>
                    <a:pt x="0" y="481"/>
                  </a:lnTo>
                  <a:lnTo>
                    <a:pt x="0" y="455"/>
                  </a:lnTo>
                  <a:lnTo>
                    <a:pt x="2" y="431"/>
                  </a:lnTo>
                  <a:lnTo>
                    <a:pt x="4" y="408"/>
                  </a:lnTo>
                  <a:lnTo>
                    <a:pt x="10" y="384"/>
                  </a:lnTo>
                  <a:lnTo>
                    <a:pt x="14" y="360"/>
                  </a:lnTo>
                  <a:lnTo>
                    <a:pt x="22" y="338"/>
                  </a:lnTo>
                  <a:lnTo>
                    <a:pt x="38" y="293"/>
                  </a:lnTo>
                  <a:lnTo>
                    <a:pt x="60" y="251"/>
                  </a:lnTo>
                  <a:lnTo>
                    <a:pt x="85" y="212"/>
                  </a:lnTo>
                  <a:lnTo>
                    <a:pt x="113" y="176"/>
                  </a:lnTo>
                  <a:lnTo>
                    <a:pt x="145" y="141"/>
                  </a:lnTo>
                  <a:lnTo>
                    <a:pt x="182" y="109"/>
                  </a:lnTo>
                  <a:lnTo>
                    <a:pt x="220" y="83"/>
                  </a:lnTo>
                  <a:lnTo>
                    <a:pt x="261" y="58"/>
                  </a:lnTo>
                  <a:lnTo>
                    <a:pt x="303" y="38"/>
                  </a:lnTo>
                  <a:lnTo>
                    <a:pt x="350" y="22"/>
                  </a:lnTo>
                  <a:lnTo>
                    <a:pt x="398" y="10"/>
                  </a:lnTo>
                  <a:lnTo>
                    <a:pt x="423" y="6"/>
                  </a:lnTo>
                  <a:lnTo>
                    <a:pt x="447" y="2"/>
                  </a:lnTo>
                  <a:lnTo>
                    <a:pt x="471" y="2"/>
                  </a:lnTo>
                  <a:lnTo>
                    <a:pt x="498" y="0"/>
                  </a:lnTo>
                  <a:lnTo>
                    <a:pt x="498" y="0"/>
                  </a:lnTo>
                  <a:lnTo>
                    <a:pt x="522" y="2"/>
                  </a:lnTo>
                  <a:lnTo>
                    <a:pt x="548" y="2"/>
                  </a:lnTo>
                  <a:lnTo>
                    <a:pt x="572" y="6"/>
                  </a:lnTo>
                  <a:lnTo>
                    <a:pt x="597" y="10"/>
                  </a:lnTo>
                  <a:lnTo>
                    <a:pt x="645" y="22"/>
                  </a:lnTo>
                  <a:lnTo>
                    <a:pt x="690" y="38"/>
                  </a:lnTo>
                  <a:lnTo>
                    <a:pt x="734" y="58"/>
                  </a:lnTo>
                  <a:lnTo>
                    <a:pt x="775" y="83"/>
                  </a:lnTo>
                  <a:lnTo>
                    <a:pt x="813" y="109"/>
                  </a:lnTo>
                  <a:lnTo>
                    <a:pt x="850" y="141"/>
                  </a:lnTo>
                  <a:lnTo>
                    <a:pt x="882" y="176"/>
                  </a:lnTo>
                  <a:lnTo>
                    <a:pt x="910" y="212"/>
                  </a:lnTo>
                  <a:lnTo>
                    <a:pt x="935" y="251"/>
                  </a:lnTo>
                  <a:lnTo>
                    <a:pt x="957" y="293"/>
                  </a:lnTo>
                  <a:lnTo>
                    <a:pt x="973" y="338"/>
                  </a:lnTo>
                  <a:lnTo>
                    <a:pt x="979" y="360"/>
                  </a:lnTo>
                  <a:lnTo>
                    <a:pt x="985" y="384"/>
                  </a:lnTo>
                  <a:lnTo>
                    <a:pt x="989" y="408"/>
                  </a:lnTo>
                  <a:lnTo>
                    <a:pt x="993" y="431"/>
                  </a:lnTo>
                  <a:lnTo>
                    <a:pt x="995" y="455"/>
                  </a:lnTo>
                  <a:lnTo>
                    <a:pt x="995" y="481"/>
                  </a:lnTo>
                  <a:lnTo>
                    <a:pt x="995" y="481"/>
                  </a:lnTo>
                  <a:lnTo>
                    <a:pt x="993" y="528"/>
                  </a:lnTo>
                  <a:lnTo>
                    <a:pt x="987" y="572"/>
                  </a:lnTo>
                  <a:lnTo>
                    <a:pt x="975" y="617"/>
                  </a:lnTo>
                  <a:lnTo>
                    <a:pt x="961" y="659"/>
                  </a:lnTo>
                  <a:lnTo>
                    <a:pt x="961" y="659"/>
                  </a:lnTo>
                  <a:lnTo>
                    <a:pt x="949" y="688"/>
                  </a:lnTo>
                  <a:lnTo>
                    <a:pt x="935" y="714"/>
                  </a:lnTo>
                  <a:lnTo>
                    <a:pt x="935" y="714"/>
                  </a:lnTo>
                  <a:lnTo>
                    <a:pt x="805" y="977"/>
                  </a:lnTo>
                  <a:lnTo>
                    <a:pt x="805" y="977"/>
                  </a:lnTo>
                  <a:lnTo>
                    <a:pt x="793" y="1020"/>
                  </a:lnTo>
                  <a:lnTo>
                    <a:pt x="783" y="1052"/>
                  </a:lnTo>
                  <a:lnTo>
                    <a:pt x="781" y="1068"/>
                  </a:lnTo>
                  <a:lnTo>
                    <a:pt x="779" y="1080"/>
                  </a:lnTo>
                  <a:lnTo>
                    <a:pt x="779" y="1080"/>
                  </a:lnTo>
                  <a:lnTo>
                    <a:pt x="779" y="1105"/>
                  </a:lnTo>
                  <a:lnTo>
                    <a:pt x="777" y="1131"/>
                  </a:lnTo>
                  <a:lnTo>
                    <a:pt x="773" y="1157"/>
                  </a:lnTo>
                  <a:lnTo>
                    <a:pt x="769" y="1169"/>
                  </a:lnTo>
                  <a:lnTo>
                    <a:pt x="765" y="1180"/>
                  </a:lnTo>
                  <a:lnTo>
                    <a:pt x="765" y="1180"/>
                  </a:lnTo>
                  <a:lnTo>
                    <a:pt x="757" y="1192"/>
                  </a:lnTo>
                  <a:lnTo>
                    <a:pt x="742" y="1210"/>
                  </a:lnTo>
                  <a:lnTo>
                    <a:pt x="732" y="1220"/>
                  </a:lnTo>
                  <a:lnTo>
                    <a:pt x="720" y="1232"/>
                  </a:lnTo>
                  <a:lnTo>
                    <a:pt x="706" y="1242"/>
                  </a:lnTo>
                  <a:lnTo>
                    <a:pt x="688" y="1252"/>
                  </a:lnTo>
                  <a:lnTo>
                    <a:pt x="498" y="1252"/>
                  </a:lnTo>
                  <a:lnTo>
                    <a:pt x="307" y="1252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269"/>
            <p:cNvSpPr>
              <a:spLocks/>
            </p:cNvSpPr>
            <p:nvPr/>
          </p:nvSpPr>
          <p:spPr bwMode="auto">
            <a:xfrm>
              <a:off x="3788569" y="642938"/>
              <a:ext cx="1585913" cy="1987550"/>
            </a:xfrm>
            <a:custGeom>
              <a:avLst/>
              <a:gdLst>
                <a:gd name="T0" fmla="*/ 500 w 999"/>
                <a:gd name="T1" fmla="*/ 0 h 1252"/>
                <a:gd name="T2" fmla="*/ 449 w 999"/>
                <a:gd name="T3" fmla="*/ 2 h 1252"/>
                <a:gd name="T4" fmla="*/ 398 w 999"/>
                <a:gd name="T5" fmla="*/ 10 h 1252"/>
                <a:gd name="T6" fmla="*/ 305 w 999"/>
                <a:gd name="T7" fmla="*/ 38 h 1252"/>
                <a:gd name="T8" fmla="*/ 220 w 999"/>
                <a:gd name="T9" fmla="*/ 83 h 1252"/>
                <a:gd name="T10" fmla="*/ 147 w 999"/>
                <a:gd name="T11" fmla="*/ 141 h 1252"/>
                <a:gd name="T12" fmla="*/ 87 w 999"/>
                <a:gd name="T13" fmla="*/ 212 h 1252"/>
                <a:gd name="T14" fmla="*/ 40 w 999"/>
                <a:gd name="T15" fmla="*/ 293 h 1252"/>
                <a:gd name="T16" fmla="*/ 16 w 999"/>
                <a:gd name="T17" fmla="*/ 360 h 1252"/>
                <a:gd name="T18" fmla="*/ 6 w 999"/>
                <a:gd name="T19" fmla="*/ 406 h 1252"/>
                <a:gd name="T20" fmla="*/ 2 w 999"/>
                <a:gd name="T21" fmla="*/ 455 h 1252"/>
                <a:gd name="T22" fmla="*/ 0 w 999"/>
                <a:gd name="T23" fmla="*/ 481 h 1252"/>
                <a:gd name="T24" fmla="*/ 10 w 999"/>
                <a:gd name="T25" fmla="*/ 572 h 1252"/>
                <a:gd name="T26" fmla="*/ 36 w 999"/>
                <a:gd name="T27" fmla="*/ 659 h 1252"/>
                <a:gd name="T28" fmla="*/ 48 w 999"/>
                <a:gd name="T29" fmla="*/ 688 h 1252"/>
                <a:gd name="T30" fmla="*/ 62 w 999"/>
                <a:gd name="T31" fmla="*/ 714 h 1252"/>
                <a:gd name="T32" fmla="*/ 190 w 999"/>
                <a:gd name="T33" fmla="*/ 979 h 1252"/>
                <a:gd name="T34" fmla="*/ 212 w 999"/>
                <a:gd name="T35" fmla="*/ 1054 h 1252"/>
                <a:gd name="T36" fmla="*/ 216 w 999"/>
                <a:gd name="T37" fmla="*/ 1082 h 1252"/>
                <a:gd name="T38" fmla="*/ 218 w 999"/>
                <a:gd name="T39" fmla="*/ 1107 h 1252"/>
                <a:gd name="T40" fmla="*/ 224 w 999"/>
                <a:gd name="T41" fmla="*/ 1159 h 1252"/>
                <a:gd name="T42" fmla="*/ 230 w 999"/>
                <a:gd name="T43" fmla="*/ 1180 h 1252"/>
                <a:gd name="T44" fmla="*/ 239 w 999"/>
                <a:gd name="T45" fmla="*/ 1194 h 1252"/>
                <a:gd name="T46" fmla="*/ 265 w 999"/>
                <a:gd name="T47" fmla="*/ 1222 h 1252"/>
                <a:gd name="T48" fmla="*/ 291 w 999"/>
                <a:gd name="T49" fmla="*/ 1242 h 1252"/>
                <a:gd name="T50" fmla="*/ 500 w 999"/>
                <a:gd name="T51" fmla="*/ 1252 h 1252"/>
                <a:gd name="T52" fmla="*/ 690 w 999"/>
                <a:gd name="T53" fmla="*/ 1252 h 1252"/>
                <a:gd name="T54" fmla="*/ 722 w 999"/>
                <a:gd name="T55" fmla="*/ 1232 h 1252"/>
                <a:gd name="T56" fmla="*/ 744 w 999"/>
                <a:gd name="T57" fmla="*/ 1212 h 1252"/>
                <a:gd name="T58" fmla="*/ 767 w 999"/>
                <a:gd name="T59" fmla="*/ 1180 h 1252"/>
                <a:gd name="T60" fmla="*/ 771 w 999"/>
                <a:gd name="T61" fmla="*/ 1169 h 1252"/>
                <a:gd name="T62" fmla="*/ 779 w 999"/>
                <a:gd name="T63" fmla="*/ 1133 h 1252"/>
                <a:gd name="T64" fmla="*/ 781 w 999"/>
                <a:gd name="T65" fmla="*/ 1082 h 1252"/>
                <a:gd name="T66" fmla="*/ 783 w 999"/>
                <a:gd name="T67" fmla="*/ 1068 h 1252"/>
                <a:gd name="T68" fmla="*/ 795 w 999"/>
                <a:gd name="T69" fmla="*/ 1020 h 1252"/>
                <a:gd name="T70" fmla="*/ 807 w 999"/>
                <a:gd name="T71" fmla="*/ 979 h 1252"/>
                <a:gd name="T72" fmla="*/ 937 w 999"/>
                <a:gd name="T73" fmla="*/ 714 h 1252"/>
                <a:gd name="T74" fmla="*/ 963 w 999"/>
                <a:gd name="T75" fmla="*/ 659 h 1252"/>
                <a:gd name="T76" fmla="*/ 979 w 999"/>
                <a:gd name="T77" fmla="*/ 617 h 1252"/>
                <a:gd name="T78" fmla="*/ 995 w 999"/>
                <a:gd name="T79" fmla="*/ 528 h 1252"/>
                <a:gd name="T80" fmla="*/ 999 w 999"/>
                <a:gd name="T81" fmla="*/ 481 h 1252"/>
                <a:gd name="T82" fmla="*/ 995 w 999"/>
                <a:gd name="T83" fmla="*/ 431 h 1252"/>
                <a:gd name="T84" fmla="*/ 987 w 999"/>
                <a:gd name="T85" fmla="*/ 384 h 1252"/>
                <a:gd name="T86" fmla="*/ 975 w 999"/>
                <a:gd name="T87" fmla="*/ 338 h 1252"/>
                <a:gd name="T88" fmla="*/ 937 w 999"/>
                <a:gd name="T89" fmla="*/ 251 h 1252"/>
                <a:gd name="T90" fmla="*/ 884 w 999"/>
                <a:gd name="T91" fmla="*/ 174 h 1252"/>
                <a:gd name="T92" fmla="*/ 815 w 999"/>
                <a:gd name="T93" fmla="*/ 109 h 1252"/>
                <a:gd name="T94" fmla="*/ 736 w 999"/>
                <a:gd name="T95" fmla="*/ 58 h 1252"/>
                <a:gd name="T96" fmla="*/ 647 w 999"/>
                <a:gd name="T97" fmla="*/ 22 h 1252"/>
                <a:gd name="T98" fmla="*/ 574 w 999"/>
                <a:gd name="T99" fmla="*/ 6 h 1252"/>
                <a:gd name="T100" fmla="*/ 524 w 999"/>
                <a:gd name="T101" fmla="*/ 0 h 1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999" h="1252">
                  <a:moveTo>
                    <a:pt x="500" y="0"/>
                  </a:moveTo>
                  <a:lnTo>
                    <a:pt x="500" y="0"/>
                  </a:lnTo>
                  <a:lnTo>
                    <a:pt x="473" y="0"/>
                  </a:lnTo>
                  <a:lnTo>
                    <a:pt x="449" y="2"/>
                  </a:lnTo>
                  <a:lnTo>
                    <a:pt x="425" y="6"/>
                  </a:lnTo>
                  <a:lnTo>
                    <a:pt x="398" y="10"/>
                  </a:lnTo>
                  <a:lnTo>
                    <a:pt x="352" y="22"/>
                  </a:lnTo>
                  <a:lnTo>
                    <a:pt x="305" y="38"/>
                  </a:lnTo>
                  <a:lnTo>
                    <a:pt x="263" y="58"/>
                  </a:lnTo>
                  <a:lnTo>
                    <a:pt x="220" y="83"/>
                  </a:lnTo>
                  <a:lnTo>
                    <a:pt x="182" y="109"/>
                  </a:lnTo>
                  <a:lnTo>
                    <a:pt x="147" y="141"/>
                  </a:lnTo>
                  <a:lnTo>
                    <a:pt x="115" y="174"/>
                  </a:lnTo>
                  <a:lnTo>
                    <a:pt x="87" y="212"/>
                  </a:lnTo>
                  <a:lnTo>
                    <a:pt x="60" y="251"/>
                  </a:lnTo>
                  <a:lnTo>
                    <a:pt x="40" y="293"/>
                  </a:lnTo>
                  <a:lnTo>
                    <a:pt x="22" y="338"/>
                  </a:lnTo>
                  <a:lnTo>
                    <a:pt x="16" y="360"/>
                  </a:lnTo>
                  <a:lnTo>
                    <a:pt x="10" y="384"/>
                  </a:lnTo>
                  <a:lnTo>
                    <a:pt x="6" y="406"/>
                  </a:lnTo>
                  <a:lnTo>
                    <a:pt x="2" y="431"/>
                  </a:lnTo>
                  <a:lnTo>
                    <a:pt x="2" y="455"/>
                  </a:lnTo>
                  <a:lnTo>
                    <a:pt x="0" y="481"/>
                  </a:lnTo>
                  <a:lnTo>
                    <a:pt x="0" y="481"/>
                  </a:lnTo>
                  <a:lnTo>
                    <a:pt x="2" y="528"/>
                  </a:lnTo>
                  <a:lnTo>
                    <a:pt x="10" y="572"/>
                  </a:lnTo>
                  <a:lnTo>
                    <a:pt x="20" y="617"/>
                  </a:lnTo>
                  <a:lnTo>
                    <a:pt x="36" y="659"/>
                  </a:lnTo>
                  <a:lnTo>
                    <a:pt x="36" y="659"/>
                  </a:lnTo>
                  <a:lnTo>
                    <a:pt x="48" y="688"/>
                  </a:lnTo>
                  <a:lnTo>
                    <a:pt x="62" y="714"/>
                  </a:lnTo>
                  <a:lnTo>
                    <a:pt x="62" y="714"/>
                  </a:lnTo>
                  <a:lnTo>
                    <a:pt x="190" y="979"/>
                  </a:lnTo>
                  <a:lnTo>
                    <a:pt x="190" y="979"/>
                  </a:lnTo>
                  <a:lnTo>
                    <a:pt x="204" y="1020"/>
                  </a:lnTo>
                  <a:lnTo>
                    <a:pt x="212" y="1054"/>
                  </a:lnTo>
                  <a:lnTo>
                    <a:pt x="216" y="1068"/>
                  </a:lnTo>
                  <a:lnTo>
                    <a:pt x="216" y="1082"/>
                  </a:lnTo>
                  <a:lnTo>
                    <a:pt x="216" y="1082"/>
                  </a:lnTo>
                  <a:lnTo>
                    <a:pt x="218" y="1107"/>
                  </a:lnTo>
                  <a:lnTo>
                    <a:pt x="220" y="1133"/>
                  </a:lnTo>
                  <a:lnTo>
                    <a:pt x="224" y="1159"/>
                  </a:lnTo>
                  <a:lnTo>
                    <a:pt x="226" y="1169"/>
                  </a:lnTo>
                  <a:lnTo>
                    <a:pt x="230" y="1180"/>
                  </a:lnTo>
                  <a:lnTo>
                    <a:pt x="230" y="1180"/>
                  </a:lnTo>
                  <a:lnTo>
                    <a:pt x="239" y="1194"/>
                  </a:lnTo>
                  <a:lnTo>
                    <a:pt x="255" y="1212"/>
                  </a:lnTo>
                  <a:lnTo>
                    <a:pt x="265" y="1222"/>
                  </a:lnTo>
                  <a:lnTo>
                    <a:pt x="277" y="1232"/>
                  </a:lnTo>
                  <a:lnTo>
                    <a:pt x="291" y="1242"/>
                  </a:lnTo>
                  <a:lnTo>
                    <a:pt x="307" y="1252"/>
                  </a:lnTo>
                  <a:lnTo>
                    <a:pt x="500" y="1252"/>
                  </a:lnTo>
                  <a:lnTo>
                    <a:pt x="690" y="1252"/>
                  </a:lnTo>
                  <a:lnTo>
                    <a:pt x="690" y="1252"/>
                  </a:lnTo>
                  <a:lnTo>
                    <a:pt x="708" y="1242"/>
                  </a:lnTo>
                  <a:lnTo>
                    <a:pt x="722" y="1232"/>
                  </a:lnTo>
                  <a:lnTo>
                    <a:pt x="734" y="1222"/>
                  </a:lnTo>
                  <a:lnTo>
                    <a:pt x="744" y="1212"/>
                  </a:lnTo>
                  <a:lnTo>
                    <a:pt x="759" y="1194"/>
                  </a:lnTo>
                  <a:lnTo>
                    <a:pt x="767" y="1180"/>
                  </a:lnTo>
                  <a:lnTo>
                    <a:pt x="767" y="1180"/>
                  </a:lnTo>
                  <a:lnTo>
                    <a:pt x="771" y="1169"/>
                  </a:lnTo>
                  <a:lnTo>
                    <a:pt x="775" y="1159"/>
                  </a:lnTo>
                  <a:lnTo>
                    <a:pt x="779" y="1133"/>
                  </a:lnTo>
                  <a:lnTo>
                    <a:pt x="781" y="1107"/>
                  </a:lnTo>
                  <a:lnTo>
                    <a:pt x="781" y="1082"/>
                  </a:lnTo>
                  <a:lnTo>
                    <a:pt x="781" y="1082"/>
                  </a:lnTo>
                  <a:lnTo>
                    <a:pt x="783" y="1068"/>
                  </a:lnTo>
                  <a:lnTo>
                    <a:pt x="785" y="1054"/>
                  </a:lnTo>
                  <a:lnTo>
                    <a:pt x="795" y="1020"/>
                  </a:lnTo>
                  <a:lnTo>
                    <a:pt x="807" y="979"/>
                  </a:lnTo>
                  <a:lnTo>
                    <a:pt x="807" y="979"/>
                  </a:lnTo>
                  <a:lnTo>
                    <a:pt x="937" y="714"/>
                  </a:lnTo>
                  <a:lnTo>
                    <a:pt x="937" y="714"/>
                  </a:lnTo>
                  <a:lnTo>
                    <a:pt x="951" y="688"/>
                  </a:lnTo>
                  <a:lnTo>
                    <a:pt x="963" y="659"/>
                  </a:lnTo>
                  <a:lnTo>
                    <a:pt x="963" y="659"/>
                  </a:lnTo>
                  <a:lnTo>
                    <a:pt x="979" y="617"/>
                  </a:lnTo>
                  <a:lnTo>
                    <a:pt x="989" y="572"/>
                  </a:lnTo>
                  <a:lnTo>
                    <a:pt x="995" y="528"/>
                  </a:lnTo>
                  <a:lnTo>
                    <a:pt x="999" y="481"/>
                  </a:lnTo>
                  <a:lnTo>
                    <a:pt x="999" y="481"/>
                  </a:lnTo>
                  <a:lnTo>
                    <a:pt x="997" y="455"/>
                  </a:lnTo>
                  <a:lnTo>
                    <a:pt x="995" y="431"/>
                  </a:lnTo>
                  <a:lnTo>
                    <a:pt x="993" y="406"/>
                  </a:lnTo>
                  <a:lnTo>
                    <a:pt x="987" y="384"/>
                  </a:lnTo>
                  <a:lnTo>
                    <a:pt x="983" y="360"/>
                  </a:lnTo>
                  <a:lnTo>
                    <a:pt x="975" y="338"/>
                  </a:lnTo>
                  <a:lnTo>
                    <a:pt x="959" y="293"/>
                  </a:lnTo>
                  <a:lnTo>
                    <a:pt x="937" y="251"/>
                  </a:lnTo>
                  <a:lnTo>
                    <a:pt x="912" y="212"/>
                  </a:lnTo>
                  <a:lnTo>
                    <a:pt x="884" y="174"/>
                  </a:lnTo>
                  <a:lnTo>
                    <a:pt x="852" y="141"/>
                  </a:lnTo>
                  <a:lnTo>
                    <a:pt x="815" y="109"/>
                  </a:lnTo>
                  <a:lnTo>
                    <a:pt x="777" y="83"/>
                  </a:lnTo>
                  <a:lnTo>
                    <a:pt x="736" y="58"/>
                  </a:lnTo>
                  <a:lnTo>
                    <a:pt x="692" y="38"/>
                  </a:lnTo>
                  <a:lnTo>
                    <a:pt x="647" y="22"/>
                  </a:lnTo>
                  <a:lnTo>
                    <a:pt x="599" y="10"/>
                  </a:lnTo>
                  <a:lnTo>
                    <a:pt x="574" y="6"/>
                  </a:lnTo>
                  <a:lnTo>
                    <a:pt x="550" y="2"/>
                  </a:lnTo>
                  <a:lnTo>
                    <a:pt x="524" y="0"/>
                  </a:lnTo>
                  <a:lnTo>
                    <a:pt x="50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270"/>
            <p:cNvSpPr>
              <a:spLocks noEditPoints="1"/>
            </p:cNvSpPr>
            <p:nvPr/>
          </p:nvSpPr>
          <p:spPr bwMode="auto">
            <a:xfrm>
              <a:off x="3791744" y="642938"/>
              <a:ext cx="1579563" cy="1987550"/>
            </a:xfrm>
            <a:custGeom>
              <a:avLst/>
              <a:gdLst>
                <a:gd name="T0" fmla="*/ 275 w 995"/>
                <a:gd name="T1" fmla="*/ 1230 h 1252"/>
                <a:gd name="T2" fmla="*/ 230 w 995"/>
                <a:gd name="T3" fmla="*/ 1178 h 1252"/>
                <a:gd name="T4" fmla="*/ 218 w 995"/>
                <a:gd name="T5" fmla="*/ 1131 h 1252"/>
                <a:gd name="T6" fmla="*/ 214 w 995"/>
                <a:gd name="T7" fmla="*/ 1068 h 1252"/>
                <a:gd name="T8" fmla="*/ 190 w 995"/>
                <a:gd name="T9" fmla="*/ 977 h 1252"/>
                <a:gd name="T10" fmla="*/ 34 w 995"/>
                <a:gd name="T11" fmla="*/ 659 h 1252"/>
                <a:gd name="T12" fmla="*/ 2 w 995"/>
                <a:gd name="T13" fmla="*/ 528 h 1252"/>
                <a:gd name="T14" fmla="*/ 2 w 995"/>
                <a:gd name="T15" fmla="*/ 431 h 1252"/>
                <a:gd name="T16" fmla="*/ 22 w 995"/>
                <a:gd name="T17" fmla="*/ 338 h 1252"/>
                <a:gd name="T18" fmla="*/ 113 w 995"/>
                <a:gd name="T19" fmla="*/ 176 h 1252"/>
                <a:gd name="T20" fmla="*/ 261 w 995"/>
                <a:gd name="T21" fmla="*/ 58 h 1252"/>
                <a:gd name="T22" fmla="*/ 423 w 995"/>
                <a:gd name="T23" fmla="*/ 6 h 1252"/>
                <a:gd name="T24" fmla="*/ 498 w 995"/>
                <a:gd name="T25" fmla="*/ 2 h 1252"/>
                <a:gd name="T26" fmla="*/ 597 w 995"/>
                <a:gd name="T27" fmla="*/ 10 h 1252"/>
                <a:gd name="T28" fmla="*/ 775 w 995"/>
                <a:gd name="T29" fmla="*/ 83 h 1252"/>
                <a:gd name="T30" fmla="*/ 910 w 995"/>
                <a:gd name="T31" fmla="*/ 212 h 1252"/>
                <a:gd name="T32" fmla="*/ 979 w 995"/>
                <a:gd name="T33" fmla="*/ 360 h 1252"/>
                <a:gd name="T34" fmla="*/ 995 w 995"/>
                <a:gd name="T35" fmla="*/ 455 h 1252"/>
                <a:gd name="T36" fmla="*/ 985 w 995"/>
                <a:gd name="T37" fmla="*/ 572 h 1252"/>
                <a:gd name="T38" fmla="*/ 947 w 995"/>
                <a:gd name="T39" fmla="*/ 686 h 1252"/>
                <a:gd name="T40" fmla="*/ 805 w 995"/>
                <a:gd name="T41" fmla="*/ 977 h 1252"/>
                <a:gd name="T42" fmla="*/ 779 w 995"/>
                <a:gd name="T43" fmla="*/ 1080 h 1252"/>
                <a:gd name="T44" fmla="*/ 773 w 995"/>
                <a:gd name="T45" fmla="*/ 1157 h 1252"/>
                <a:gd name="T46" fmla="*/ 757 w 995"/>
                <a:gd name="T47" fmla="*/ 1192 h 1252"/>
                <a:gd name="T48" fmla="*/ 704 w 995"/>
                <a:gd name="T49" fmla="*/ 1240 h 1252"/>
                <a:gd name="T50" fmla="*/ 498 w 995"/>
                <a:gd name="T51" fmla="*/ 0 h 1252"/>
                <a:gd name="T52" fmla="*/ 423 w 995"/>
                <a:gd name="T53" fmla="*/ 6 h 1252"/>
                <a:gd name="T54" fmla="*/ 261 w 995"/>
                <a:gd name="T55" fmla="*/ 58 h 1252"/>
                <a:gd name="T56" fmla="*/ 113 w 995"/>
                <a:gd name="T57" fmla="*/ 176 h 1252"/>
                <a:gd name="T58" fmla="*/ 22 w 995"/>
                <a:gd name="T59" fmla="*/ 338 h 1252"/>
                <a:gd name="T60" fmla="*/ 2 w 995"/>
                <a:gd name="T61" fmla="*/ 431 h 1252"/>
                <a:gd name="T62" fmla="*/ 2 w 995"/>
                <a:gd name="T63" fmla="*/ 528 h 1252"/>
                <a:gd name="T64" fmla="*/ 34 w 995"/>
                <a:gd name="T65" fmla="*/ 659 h 1252"/>
                <a:gd name="T66" fmla="*/ 190 w 995"/>
                <a:gd name="T67" fmla="*/ 977 h 1252"/>
                <a:gd name="T68" fmla="*/ 214 w 995"/>
                <a:gd name="T69" fmla="*/ 1068 h 1252"/>
                <a:gd name="T70" fmla="*/ 218 w 995"/>
                <a:gd name="T71" fmla="*/ 1131 h 1252"/>
                <a:gd name="T72" fmla="*/ 230 w 995"/>
                <a:gd name="T73" fmla="*/ 1180 h 1252"/>
                <a:gd name="T74" fmla="*/ 275 w 995"/>
                <a:gd name="T75" fmla="*/ 1232 h 1252"/>
                <a:gd name="T76" fmla="*/ 688 w 995"/>
                <a:gd name="T77" fmla="*/ 1252 h 1252"/>
                <a:gd name="T78" fmla="*/ 732 w 995"/>
                <a:gd name="T79" fmla="*/ 1220 h 1252"/>
                <a:gd name="T80" fmla="*/ 765 w 995"/>
                <a:gd name="T81" fmla="*/ 1180 h 1252"/>
                <a:gd name="T82" fmla="*/ 779 w 995"/>
                <a:gd name="T83" fmla="*/ 1105 h 1252"/>
                <a:gd name="T84" fmla="*/ 783 w 995"/>
                <a:gd name="T85" fmla="*/ 1052 h 1252"/>
                <a:gd name="T86" fmla="*/ 935 w 995"/>
                <a:gd name="T87" fmla="*/ 714 h 1252"/>
                <a:gd name="T88" fmla="*/ 961 w 995"/>
                <a:gd name="T89" fmla="*/ 659 h 1252"/>
                <a:gd name="T90" fmla="*/ 995 w 995"/>
                <a:gd name="T91" fmla="*/ 481 h 1252"/>
                <a:gd name="T92" fmla="*/ 989 w 995"/>
                <a:gd name="T93" fmla="*/ 408 h 1252"/>
                <a:gd name="T94" fmla="*/ 957 w 995"/>
                <a:gd name="T95" fmla="*/ 293 h 1252"/>
                <a:gd name="T96" fmla="*/ 850 w 995"/>
                <a:gd name="T97" fmla="*/ 141 h 1252"/>
                <a:gd name="T98" fmla="*/ 690 w 995"/>
                <a:gd name="T99" fmla="*/ 38 h 1252"/>
                <a:gd name="T100" fmla="*/ 548 w 995"/>
                <a:gd name="T101" fmla="*/ 2 h 1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995" h="1252">
                  <a:moveTo>
                    <a:pt x="307" y="1250"/>
                  </a:moveTo>
                  <a:lnTo>
                    <a:pt x="307" y="1250"/>
                  </a:lnTo>
                  <a:lnTo>
                    <a:pt x="289" y="1240"/>
                  </a:lnTo>
                  <a:lnTo>
                    <a:pt x="275" y="1230"/>
                  </a:lnTo>
                  <a:lnTo>
                    <a:pt x="263" y="1220"/>
                  </a:lnTo>
                  <a:lnTo>
                    <a:pt x="253" y="1210"/>
                  </a:lnTo>
                  <a:lnTo>
                    <a:pt x="239" y="1192"/>
                  </a:lnTo>
                  <a:lnTo>
                    <a:pt x="230" y="1178"/>
                  </a:lnTo>
                  <a:lnTo>
                    <a:pt x="230" y="1178"/>
                  </a:lnTo>
                  <a:lnTo>
                    <a:pt x="226" y="1167"/>
                  </a:lnTo>
                  <a:lnTo>
                    <a:pt x="222" y="1157"/>
                  </a:lnTo>
                  <a:lnTo>
                    <a:pt x="218" y="1131"/>
                  </a:lnTo>
                  <a:lnTo>
                    <a:pt x="216" y="1105"/>
                  </a:lnTo>
                  <a:lnTo>
                    <a:pt x="216" y="1080"/>
                  </a:lnTo>
                  <a:lnTo>
                    <a:pt x="216" y="1080"/>
                  </a:lnTo>
                  <a:lnTo>
                    <a:pt x="214" y="1068"/>
                  </a:lnTo>
                  <a:lnTo>
                    <a:pt x="212" y="1052"/>
                  </a:lnTo>
                  <a:lnTo>
                    <a:pt x="202" y="1018"/>
                  </a:lnTo>
                  <a:lnTo>
                    <a:pt x="190" y="977"/>
                  </a:lnTo>
                  <a:lnTo>
                    <a:pt x="190" y="977"/>
                  </a:lnTo>
                  <a:lnTo>
                    <a:pt x="62" y="714"/>
                  </a:lnTo>
                  <a:lnTo>
                    <a:pt x="62" y="714"/>
                  </a:lnTo>
                  <a:lnTo>
                    <a:pt x="46" y="686"/>
                  </a:lnTo>
                  <a:lnTo>
                    <a:pt x="34" y="659"/>
                  </a:lnTo>
                  <a:lnTo>
                    <a:pt x="34" y="659"/>
                  </a:lnTo>
                  <a:lnTo>
                    <a:pt x="20" y="617"/>
                  </a:lnTo>
                  <a:lnTo>
                    <a:pt x="8" y="572"/>
                  </a:lnTo>
                  <a:lnTo>
                    <a:pt x="2" y="528"/>
                  </a:lnTo>
                  <a:lnTo>
                    <a:pt x="0" y="481"/>
                  </a:lnTo>
                  <a:lnTo>
                    <a:pt x="0" y="481"/>
                  </a:lnTo>
                  <a:lnTo>
                    <a:pt x="0" y="455"/>
                  </a:lnTo>
                  <a:lnTo>
                    <a:pt x="2" y="431"/>
                  </a:lnTo>
                  <a:lnTo>
                    <a:pt x="6" y="408"/>
                  </a:lnTo>
                  <a:lnTo>
                    <a:pt x="10" y="384"/>
                  </a:lnTo>
                  <a:lnTo>
                    <a:pt x="16" y="360"/>
                  </a:lnTo>
                  <a:lnTo>
                    <a:pt x="22" y="338"/>
                  </a:lnTo>
                  <a:lnTo>
                    <a:pt x="38" y="293"/>
                  </a:lnTo>
                  <a:lnTo>
                    <a:pt x="60" y="253"/>
                  </a:lnTo>
                  <a:lnTo>
                    <a:pt x="85" y="212"/>
                  </a:lnTo>
                  <a:lnTo>
                    <a:pt x="113" y="176"/>
                  </a:lnTo>
                  <a:lnTo>
                    <a:pt x="145" y="141"/>
                  </a:lnTo>
                  <a:lnTo>
                    <a:pt x="182" y="111"/>
                  </a:lnTo>
                  <a:lnTo>
                    <a:pt x="220" y="83"/>
                  </a:lnTo>
                  <a:lnTo>
                    <a:pt x="261" y="58"/>
                  </a:lnTo>
                  <a:lnTo>
                    <a:pt x="305" y="38"/>
                  </a:lnTo>
                  <a:lnTo>
                    <a:pt x="350" y="22"/>
                  </a:lnTo>
                  <a:lnTo>
                    <a:pt x="398" y="10"/>
                  </a:lnTo>
                  <a:lnTo>
                    <a:pt x="423" y="6"/>
                  </a:lnTo>
                  <a:lnTo>
                    <a:pt x="447" y="4"/>
                  </a:lnTo>
                  <a:lnTo>
                    <a:pt x="471" y="2"/>
                  </a:lnTo>
                  <a:lnTo>
                    <a:pt x="498" y="2"/>
                  </a:lnTo>
                  <a:lnTo>
                    <a:pt x="498" y="2"/>
                  </a:lnTo>
                  <a:lnTo>
                    <a:pt x="522" y="2"/>
                  </a:lnTo>
                  <a:lnTo>
                    <a:pt x="548" y="4"/>
                  </a:lnTo>
                  <a:lnTo>
                    <a:pt x="572" y="6"/>
                  </a:lnTo>
                  <a:lnTo>
                    <a:pt x="597" y="10"/>
                  </a:lnTo>
                  <a:lnTo>
                    <a:pt x="645" y="22"/>
                  </a:lnTo>
                  <a:lnTo>
                    <a:pt x="690" y="38"/>
                  </a:lnTo>
                  <a:lnTo>
                    <a:pt x="734" y="58"/>
                  </a:lnTo>
                  <a:lnTo>
                    <a:pt x="775" y="83"/>
                  </a:lnTo>
                  <a:lnTo>
                    <a:pt x="813" y="111"/>
                  </a:lnTo>
                  <a:lnTo>
                    <a:pt x="848" y="141"/>
                  </a:lnTo>
                  <a:lnTo>
                    <a:pt x="880" y="176"/>
                  </a:lnTo>
                  <a:lnTo>
                    <a:pt x="910" y="212"/>
                  </a:lnTo>
                  <a:lnTo>
                    <a:pt x="935" y="253"/>
                  </a:lnTo>
                  <a:lnTo>
                    <a:pt x="955" y="293"/>
                  </a:lnTo>
                  <a:lnTo>
                    <a:pt x="973" y="338"/>
                  </a:lnTo>
                  <a:lnTo>
                    <a:pt x="979" y="360"/>
                  </a:lnTo>
                  <a:lnTo>
                    <a:pt x="985" y="384"/>
                  </a:lnTo>
                  <a:lnTo>
                    <a:pt x="989" y="408"/>
                  </a:lnTo>
                  <a:lnTo>
                    <a:pt x="993" y="431"/>
                  </a:lnTo>
                  <a:lnTo>
                    <a:pt x="995" y="455"/>
                  </a:lnTo>
                  <a:lnTo>
                    <a:pt x="995" y="481"/>
                  </a:lnTo>
                  <a:lnTo>
                    <a:pt x="995" y="481"/>
                  </a:lnTo>
                  <a:lnTo>
                    <a:pt x="993" y="528"/>
                  </a:lnTo>
                  <a:lnTo>
                    <a:pt x="985" y="572"/>
                  </a:lnTo>
                  <a:lnTo>
                    <a:pt x="975" y="617"/>
                  </a:lnTo>
                  <a:lnTo>
                    <a:pt x="961" y="659"/>
                  </a:lnTo>
                  <a:lnTo>
                    <a:pt x="961" y="659"/>
                  </a:lnTo>
                  <a:lnTo>
                    <a:pt x="947" y="686"/>
                  </a:lnTo>
                  <a:lnTo>
                    <a:pt x="933" y="714"/>
                  </a:lnTo>
                  <a:lnTo>
                    <a:pt x="933" y="714"/>
                  </a:lnTo>
                  <a:lnTo>
                    <a:pt x="805" y="977"/>
                  </a:lnTo>
                  <a:lnTo>
                    <a:pt x="805" y="977"/>
                  </a:lnTo>
                  <a:lnTo>
                    <a:pt x="793" y="1018"/>
                  </a:lnTo>
                  <a:lnTo>
                    <a:pt x="783" y="1052"/>
                  </a:lnTo>
                  <a:lnTo>
                    <a:pt x="781" y="1068"/>
                  </a:lnTo>
                  <a:lnTo>
                    <a:pt x="779" y="1080"/>
                  </a:lnTo>
                  <a:lnTo>
                    <a:pt x="779" y="1080"/>
                  </a:lnTo>
                  <a:lnTo>
                    <a:pt x="779" y="1105"/>
                  </a:lnTo>
                  <a:lnTo>
                    <a:pt x="777" y="1131"/>
                  </a:lnTo>
                  <a:lnTo>
                    <a:pt x="773" y="1157"/>
                  </a:lnTo>
                  <a:lnTo>
                    <a:pt x="769" y="1167"/>
                  </a:lnTo>
                  <a:lnTo>
                    <a:pt x="765" y="1178"/>
                  </a:lnTo>
                  <a:lnTo>
                    <a:pt x="765" y="1178"/>
                  </a:lnTo>
                  <a:lnTo>
                    <a:pt x="757" y="1192"/>
                  </a:lnTo>
                  <a:lnTo>
                    <a:pt x="742" y="1210"/>
                  </a:lnTo>
                  <a:lnTo>
                    <a:pt x="732" y="1220"/>
                  </a:lnTo>
                  <a:lnTo>
                    <a:pt x="720" y="1230"/>
                  </a:lnTo>
                  <a:lnTo>
                    <a:pt x="704" y="1240"/>
                  </a:lnTo>
                  <a:lnTo>
                    <a:pt x="688" y="1250"/>
                  </a:lnTo>
                  <a:lnTo>
                    <a:pt x="498" y="1250"/>
                  </a:lnTo>
                  <a:lnTo>
                    <a:pt x="307" y="1250"/>
                  </a:lnTo>
                  <a:close/>
                  <a:moveTo>
                    <a:pt x="498" y="0"/>
                  </a:moveTo>
                  <a:lnTo>
                    <a:pt x="498" y="0"/>
                  </a:lnTo>
                  <a:lnTo>
                    <a:pt x="471" y="2"/>
                  </a:lnTo>
                  <a:lnTo>
                    <a:pt x="447" y="2"/>
                  </a:lnTo>
                  <a:lnTo>
                    <a:pt x="423" y="6"/>
                  </a:lnTo>
                  <a:lnTo>
                    <a:pt x="398" y="10"/>
                  </a:lnTo>
                  <a:lnTo>
                    <a:pt x="350" y="22"/>
                  </a:lnTo>
                  <a:lnTo>
                    <a:pt x="303" y="38"/>
                  </a:lnTo>
                  <a:lnTo>
                    <a:pt x="261" y="58"/>
                  </a:lnTo>
                  <a:lnTo>
                    <a:pt x="220" y="83"/>
                  </a:lnTo>
                  <a:lnTo>
                    <a:pt x="182" y="109"/>
                  </a:lnTo>
                  <a:lnTo>
                    <a:pt x="145" y="141"/>
                  </a:lnTo>
                  <a:lnTo>
                    <a:pt x="113" y="176"/>
                  </a:lnTo>
                  <a:lnTo>
                    <a:pt x="85" y="212"/>
                  </a:lnTo>
                  <a:lnTo>
                    <a:pt x="60" y="251"/>
                  </a:lnTo>
                  <a:lnTo>
                    <a:pt x="38" y="293"/>
                  </a:lnTo>
                  <a:lnTo>
                    <a:pt x="22" y="338"/>
                  </a:lnTo>
                  <a:lnTo>
                    <a:pt x="14" y="360"/>
                  </a:lnTo>
                  <a:lnTo>
                    <a:pt x="10" y="384"/>
                  </a:lnTo>
                  <a:lnTo>
                    <a:pt x="4" y="408"/>
                  </a:lnTo>
                  <a:lnTo>
                    <a:pt x="2" y="431"/>
                  </a:lnTo>
                  <a:lnTo>
                    <a:pt x="0" y="455"/>
                  </a:lnTo>
                  <a:lnTo>
                    <a:pt x="0" y="481"/>
                  </a:lnTo>
                  <a:lnTo>
                    <a:pt x="0" y="481"/>
                  </a:lnTo>
                  <a:lnTo>
                    <a:pt x="2" y="528"/>
                  </a:lnTo>
                  <a:lnTo>
                    <a:pt x="8" y="572"/>
                  </a:lnTo>
                  <a:lnTo>
                    <a:pt x="18" y="617"/>
                  </a:lnTo>
                  <a:lnTo>
                    <a:pt x="34" y="659"/>
                  </a:lnTo>
                  <a:lnTo>
                    <a:pt x="34" y="659"/>
                  </a:lnTo>
                  <a:lnTo>
                    <a:pt x="46" y="688"/>
                  </a:lnTo>
                  <a:lnTo>
                    <a:pt x="60" y="714"/>
                  </a:lnTo>
                  <a:lnTo>
                    <a:pt x="60" y="714"/>
                  </a:lnTo>
                  <a:lnTo>
                    <a:pt x="190" y="977"/>
                  </a:lnTo>
                  <a:lnTo>
                    <a:pt x="190" y="977"/>
                  </a:lnTo>
                  <a:lnTo>
                    <a:pt x="202" y="1020"/>
                  </a:lnTo>
                  <a:lnTo>
                    <a:pt x="212" y="1052"/>
                  </a:lnTo>
                  <a:lnTo>
                    <a:pt x="214" y="1068"/>
                  </a:lnTo>
                  <a:lnTo>
                    <a:pt x="216" y="1080"/>
                  </a:lnTo>
                  <a:lnTo>
                    <a:pt x="216" y="1080"/>
                  </a:lnTo>
                  <a:lnTo>
                    <a:pt x="216" y="1105"/>
                  </a:lnTo>
                  <a:lnTo>
                    <a:pt x="218" y="1131"/>
                  </a:lnTo>
                  <a:lnTo>
                    <a:pt x="222" y="1157"/>
                  </a:lnTo>
                  <a:lnTo>
                    <a:pt x="226" y="1169"/>
                  </a:lnTo>
                  <a:lnTo>
                    <a:pt x="230" y="1180"/>
                  </a:lnTo>
                  <a:lnTo>
                    <a:pt x="230" y="1180"/>
                  </a:lnTo>
                  <a:lnTo>
                    <a:pt x="239" y="1192"/>
                  </a:lnTo>
                  <a:lnTo>
                    <a:pt x="253" y="1210"/>
                  </a:lnTo>
                  <a:lnTo>
                    <a:pt x="263" y="1220"/>
                  </a:lnTo>
                  <a:lnTo>
                    <a:pt x="275" y="1232"/>
                  </a:lnTo>
                  <a:lnTo>
                    <a:pt x="289" y="1242"/>
                  </a:lnTo>
                  <a:lnTo>
                    <a:pt x="307" y="1252"/>
                  </a:lnTo>
                  <a:lnTo>
                    <a:pt x="498" y="1252"/>
                  </a:lnTo>
                  <a:lnTo>
                    <a:pt x="688" y="1252"/>
                  </a:lnTo>
                  <a:lnTo>
                    <a:pt x="688" y="1252"/>
                  </a:lnTo>
                  <a:lnTo>
                    <a:pt x="706" y="1242"/>
                  </a:lnTo>
                  <a:lnTo>
                    <a:pt x="720" y="1232"/>
                  </a:lnTo>
                  <a:lnTo>
                    <a:pt x="732" y="1220"/>
                  </a:lnTo>
                  <a:lnTo>
                    <a:pt x="742" y="1210"/>
                  </a:lnTo>
                  <a:lnTo>
                    <a:pt x="757" y="1192"/>
                  </a:lnTo>
                  <a:lnTo>
                    <a:pt x="765" y="1180"/>
                  </a:lnTo>
                  <a:lnTo>
                    <a:pt x="765" y="1180"/>
                  </a:lnTo>
                  <a:lnTo>
                    <a:pt x="769" y="1169"/>
                  </a:lnTo>
                  <a:lnTo>
                    <a:pt x="773" y="1157"/>
                  </a:lnTo>
                  <a:lnTo>
                    <a:pt x="777" y="1131"/>
                  </a:lnTo>
                  <a:lnTo>
                    <a:pt x="779" y="1105"/>
                  </a:lnTo>
                  <a:lnTo>
                    <a:pt x="779" y="1080"/>
                  </a:lnTo>
                  <a:lnTo>
                    <a:pt x="779" y="1080"/>
                  </a:lnTo>
                  <a:lnTo>
                    <a:pt x="781" y="1068"/>
                  </a:lnTo>
                  <a:lnTo>
                    <a:pt x="783" y="1052"/>
                  </a:lnTo>
                  <a:lnTo>
                    <a:pt x="793" y="1020"/>
                  </a:lnTo>
                  <a:lnTo>
                    <a:pt x="805" y="977"/>
                  </a:lnTo>
                  <a:lnTo>
                    <a:pt x="805" y="977"/>
                  </a:lnTo>
                  <a:lnTo>
                    <a:pt x="935" y="714"/>
                  </a:lnTo>
                  <a:lnTo>
                    <a:pt x="935" y="714"/>
                  </a:lnTo>
                  <a:lnTo>
                    <a:pt x="949" y="688"/>
                  </a:lnTo>
                  <a:lnTo>
                    <a:pt x="961" y="659"/>
                  </a:lnTo>
                  <a:lnTo>
                    <a:pt x="961" y="659"/>
                  </a:lnTo>
                  <a:lnTo>
                    <a:pt x="975" y="617"/>
                  </a:lnTo>
                  <a:lnTo>
                    <a:pt x="987" y="572"/>
                  </a:lnTo>
                  <a:lnTo>
                    <a:pt x="993" y="528"/>
                  </a:lnTo>
                  <a:lnTo>
                    <a:pt x="995" y="481"/>
                  </a:lnTo>
                  <a:lnTo>
                    <a:pt x="995" y="481"/>
                  </a:lnTo>
                  <a:lnTo>
                    <a:pt x="995" y="455"/>
                  </a:lnTo>
                  <a:lnTo>
                    <a:pt x="993" y="431"/>
                  </a:lnTo>
                  <a:lnTo>
                    <a:pt x="989" y="408"/>
                  </a:lnTo>
                  <a:lnTo>
                    <a:pt x="985" y="384"/>
                  </a:lnTo>
                  <a:lnTo>
                    <a:pt x="979" y="360"/>
                  </a:lnTo>
                  <a:lnTo>
                    <a:pt x="973" y="338"/>
                  </a:lnTo>
                  <a:lnTo>
                    <a:pt x="957" y="293"/>
                  </a:lnTo>
                  <a:lnTo>
                    <a:pt x="935" y="251"/>
                  </a:lnTo>
                  <a:lnTo>
                    <a:pt x="910" y="212"/>
                  </a:lnTo>
                  <a:lnTo>
                    <a:pt x="882" y="176"/>
                  </a:lnTo>
                  <a:lnTo>
                    <a:pt x="850" y="141"/>
                  </a:lnTo>
                  <a:lnTo>
                    <a:pt x="813" y="109"/>
                  </a:lnTo>
                  <a:lnTo>
                    <a:pt x="775" y="83"/>
                  </a:lnTo>
                  <a:lnTo>
                    <a:pt x="734" y="58"/>
                  </a:lnTo>
                  <a:lnTo>
                    <a:pt x="690" y="38"/>
                  </a:lnTo>
                  <a:lnTo>
                    <a:pt x="645" y="22"/>
                  </a:lnTo>
                  <a:lnTo>
                    <a:pt x="597" y="10"/>
                  </a:lnTo>
                  <a:lnTo>
                    <a:pt x="572" y="6"/>
                  </a:lnTo>
                  <a:lnTo>
                    <a:pt x="548" y="2"/>
                  </a:lnTo>
                  <a:lnTo>
                    <a:pt x="522" y="2"/>
                  </a:lnTo>
                  <a:lnTo>
                    <a:pt x="498" y="0"/>
                  </a:lnTo>
                  <a:close/>
                </a:path>
              </a:pathLst>
            </a:custGeom>
            <a:solidFill>
              <a:srgbClr val="E9E9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271"/>
            <p:cNvSpPr>
              <a:spLocks/>
            </p:cNvSpPr>
            <p:nvPr/>
          </p:nvSpPr>
          <p:spPr bwMode="auto">
            <a:xfrm>
              <a:off x="3791744" y="646113"/>
              <a:ext cx="1579563" cy="1981200"/>
            </a:xfrm>
            <a:custGeom>
              <a:avLst/>
              <a:gdLst>
                <a:gd name="T0" fmla="*/ 307 w 995"/>
                <a:gd name="T1" fmla="*/ 1248 h 1248"/>
                <a:gd name="T2" fmla="*/ 275 w 995"/>
                <a:gd name="T3" fmla="*/ 1228 h 1248"/>
                <a:gd name="T4" fmla="*/ 253 w 995"/>
                <a:gd name="T5" fmla="*/ 1208 h 1248"/>
                <a:gd name="T6" fmla="*/ 230 w 995"/>
                <a:gd name="T7" fmla="*/ 1176 h 1248"/>
                <a:gd name="T8" fmla="*/ 226 w 995"/>
                <a:gd name="T9" fmla="*/ 1165 h 1248"/>
                <a:gd name="T10" fmla="*/ 218 w 995"/>
                <a:gd name="T11" fmla="*/ 1129 h 1248"/>
                <a:gd name="T12" fmla="*/ 216 w 995"/>
                <a:gd name="T13" fmla="*/ 1078 h 1248"/>
                <a:gd name="T14" fmla="*/ 214 w 995"/>
                <a:gd name="T15" fmla="*/ 1066 h 1248"/>
                <a:gd name="T16" fmla="*/ 202 w 995"/>
                <a:gd name="T17" fmla="*/ 1016 h 1248"/>
                <a:gd name="T18" fmla="*/ 190 w 995"/>
                <a:gd name="T19" fmla="*/ 975 h 1248"/>
                <a:gd name="T20" fmla="*/ 62 w 995"/>
                <a:gd name="T21" fmla="*/ 712 h 1248"/>
                <a:gd name="T22" fmla="*/ 34 w 995"/>
                <a:gd name="T23" fmla="*/ 657 h 1248"/>
                <a:gd name="T24" fmla="*/ 20 w 995"/>
                <a:gd name="T25" fmla="*/ 615 h 1248"/>
                <a:gd name="T26" fmla="*/ 2 w 995"/>
                <a:gd name="T27" fmla="*/ 526 h 1248"/>
                <a:gd name="T28" fmla="*/ 0 w 995"/>
                <a:gd name="T29" fmla="*/ 479 h 1248"/>
                <a:gd name="T30" fmla="*/ 2 w 995"/>
                <a:gd name="T31" fmla="*/ 429 h 1248"/>
                <a:gd name="T32" fmla="*/ 10 w 995"/>
                <a:gd name="T33" fmla="*/ 382 h 1248"/>
                <a:gd name="T34" fmla="*/ 22 w 995"/>
                <a:gd name="T35" fmla="*/ 336 h 1248"/>
                <a:gd name="T36" fmla="*/ 60 w 995"/>
                <a:gd name="T37" fmla="*/ 251 h 1248"/>
                <a:gd name="T38" fmla="*/ 113 w 995"/>
                <a:gd name="T39" fmla="*/ 174 h 1248"/>
                <a:gd name="T40" fmla="*/ 182 w 995"/>
                <a:gd name="T41" fmla="*/ 109 h 1248"/>
                <a:gd name="T42" fmla="*/ 261 w 995"/>
                <a:gd name="T43" fmla="*/ 56 h 1248"/>
                <a:gd name="T44" fmla="*/ 350 w 995"/>
                <a:gd name="T45" fmla="*/ 20 h 1248"/>
                <a:gd name="T46" fmla="*/ 423 w 995"/>
                <a:gd name="T47" fmla="*/ 4 h 1248"/>
                <a:gd name="T48" fmla="*/ 471 w 995"/>
                <a:gd name="T49" fmla="*/ 0 h 1248"/>
                <a:gd name="T50" fmla="*/ 498 w 995"/>
                <a:gd name="T51" fmla="*/ 0 h 1248"/>
                <a:gd name="T52" fmla="*/ 548 w 995"/>
                <a:gd name="T53" fmla="*/ 2 h 1248"/>
                <a:gd name="T54" fmla="*/ 597 w 995"/>
                <a:gd name="T55" fmla="*/ 8 h 1248"/>
                <a:gd name="T56" fmla="*/ 690 w 995"/>
                <a:gd name="T57" fmla="*/ 36 h 1248"/>
                <a:gd name="T58" fmla="*/ 775 w 995"/>
                <a:gd name="T59" fmla="*/ 81 h 1248"/>
                <a:gd name="T60" fmla="*/ 848 w 995"/>
                <a:gd name="T61" fmla="*/ 139 h 1248"/>
                <a:gd name="T62" fmla="*/ 910 w 995"/>
                <a:gd name="T63" fmla="*/ 210 h 1248"/>
                <a:gd name="T64" fmla="*/ 955 w 995"/>
                <a:gd name="T65" fmla="*/ 291 h 1248"/>
                <a:gd name="T66" fmla="*/ 979 w 995"/>
                <a:gd name="T67" fmla="*/ 358 h 1248"/>
                <a:gd name="T68" fmla="*/ 989 w 995"/>
                <a:gd name="T69" fmla="*/ 406 h 1248"/>
                <a:gd name="T70" fmla="*/ 995 w 995"/>
                <a:gd name="T71" fmla="*/ 453 h 1248"/>
                <a:gd name="T72" fmla="*/ 995 w 995"/>
                <a:gd name="T73" fmla="*/ 479 h 1248"/>
                <a:gd name="T74" fmla="*/ 985 w 995"/>
                <a:gd name="T75" fmla="*/ 570 h 1248"/>
                <a:gd name="T76" fmla="*/ 961 w 995"/>
                <a:gd name="T77" fmla="*/ 657 h 1248"/>
                <a:gd name="T78" fmla="*/ 947 w 995"/>
                <a:gd name="T79" fmla="*/ 684 h 1248"/>
                <a:gd name="T80" fmla="*/ 933 w 995"/>
                <a:gd name="T81" fmla="*/ 712 h 1248"/>
                <a:gd name="T82" fmla="*/ 805 w 995"/>
                <a:gd name="T83" fmla="*/ 975 h 1248"/>
                <a:gd name="T84" fmla="*/ 783 w 995"/>
                <a:gd name="T85" fmla="*/ 1050 h 1248"/>
                <a:gd name="T86" fmla="*/ 779 w 995"/>
                <a:gd name="T87" fmla="*/ 1078 h 1248"/>
                <a:gd name="T88" fmla="*/ 779 w 995"/>
                <a:gd name="T89" fmla="*/ 1103 h 1248"/>
                <a:gd name="T90" fmla="*/ 773 w 995"/>
                <a:gd name="T91" fmla="*/ 1155 h 1248"/>
                <a:gd name="T92" fmla="*/ 765 w 995"/>
                <a:gd name="T93" fmla="*/ 1176 h 1248"/>
                <a:gd name="T94" fmla="*/ 757 w 995"/>
                <a:gd name="T95" fmla="*/ 1190 h 1248"/>
                <a:gd name="T96" fmla="*/ 732 w 995"/>
                <a:gd name="T97" fmla="*/ 1218 h 1248"/>
                <a:gd name="T98" fmla="*/ 704 w 995"/>
                <a:gd name="T99" fmla="*/ 1238 h 1248"/>
                <a:gd name="T100" fmla="*/ 498 w 995"/>
                <a:gd name="T101" fmla="*/ 1248 h 1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995" h="1248">
                  <a:moveTo>
                    <a:pt x="307" y="1248"/>
                  </a:moveTo>
                  <a:lnTo>
                    <a:pt x="307" y="1248"/>
                  </a:lnTo>
                  <a:lnTo>
                    <a:pt x="289" y="1238"/>
                  </a:lnTo>
                  <a:lnTo>
                    <a:pt x="275" y="1228"/>
                  </a:lnTo>
                  <a:lnTo>
                    <a:pt x="263" y="1218"/>
                  </a:lnTo>
                  <a:lnTo>
                    <a:pt x="253" y="1208"/>
                  </a:lnTo>
                  <a:lnTo>
                    <a:pt x="239" y="1190"/>
                  </a:lnTo>
                  <a:lnTo>
                    <a:pt x="230" y="1176"/>
                  </a:lnTo>
                  <a:lnTo>
                    <a:pt x="230" y="1176"/>
                  </a:lnTo>
                  <a:lnTo>
                    <a:pt x="226" y="1165"/>
                  </a:lnTo>
                  <a:lnTo>
                    <a:pt x="222" y="1155"/>
                  </a:lnTo>
                  <a:lnTo>
                    <a:pt x="218" y="1129"/>
                  </a:lnTo>
                  <a:lnTo>
                    <a:pt x="216" y="1103"/>
                  </a:lnTo>
                  <a:lnTo>
                    <a:pt x="216" y="1078"/>
                  </a:lnTo>
                  <a:lnTo>
                    <a:pt x="216" y="1078"/>
                  </a:lnTo>
                  <a:lnTo>
                    <a:pt x="214" y="1066"/>
                  </a:lnTo>
                  <a:lnTo>
                    <a:pt x="212" y="1050"/>
                  </a:lnTo>
                  <a:lnTo>
                    <a:pt x="202" y="1016"/>
                  </a:lnTo>
                  <a:lnTo>
                    <a:pt x="190" y="975"/>
                  </a:lnTo>
                  <a:lnTo>
                    <a:pt x="190" y="975"/>
                  </a:lnTo>
                  <a:lnTo>
                    <a:pt x="62" y="712"/>
                  </a:lnTo>
                  <a:lnTo>
                    <a:pt x="62" y="712"/>
                  </a:lnTo>
                  <a:lnTo>
                    <a:pt x="46" y="684"/>
                  </a:lnTo>
                  <a:lnTo>
                    <a:pt x="34" y="657"/>
                  </a:lnTo>
                  <a:lnTo>
                    <a:pt x="34" y="657"/>
                  </a:lnTo>
                  <a:lnTo>
                    <a:pt x="20" y="615"/>
                  </a:lnTo>
                  <a:lnTo>
                    <a:pt x="8" y="570"/>
                  </a:lnTo>
                  <a:lnTo>
                    <a:pt x="2" y="526"/>
                  </a:lnTo>
                  <a:lnTo>
                    <a:pt x="0" y="479"/>
                  </a:lnTo>
                  <a:lnTo>
                    <a:pt x="0" y="479"/>
                  </a:lnTo>
                  <a:lnTo>
                    <a:pt x="0" y="453"/>
                  </a:lnTo>
                  <a:lnTo>
                    <a:pt x="2" y="429"/>
                  </a:lnTo>
                  <a:lnTo>
                    <a:pt x="6" y="406"/>
                  </a:lnTo>
                  <a:lnTo>
                    <a:pt x="10" y="382"/>
                  </a:lnTo>
                  <a:lnTo>
                    <a:pt x="16" y="358"/>
                  </a:lnTo>
                  <a:lnTo>
                    <a:pt x="22" y="336"/>
                  </a:lnTo>
                  <a:lnTo>
                    <a:pt x="38" y="291"/>
                  </a:lnTo>
                  <a:lnTo>
                    <a:pt x="60" y="251"/>
                  </a:lnTo>
                  <a:lnTo>
                    <a:pt x="85" y="210"/>
                  </a:lnTo>
                  <a:lnTo>
                    <a:pt x="113" y="174"/>
                  </a:lnTo>
                  <a:lnTo>
                    <a:pt x="145" y="139"/>
                  </a:lnTo>
                  <a:lnTo>
                    <a:pt x="182" y="109"/>
                  </a:lnTo>
                  <a:lnTo>
                    <a:pt x="220" y="81"/>
                  </a:lnTo>
                  <a:lnTo>
                    <a:pt x="261" y="56"/>
                  </a:lnTo>
                  <a:lnTo>
                    <a:pt x="305" y="36"/>
                  </a:lnTo>
                  <a:lnTo>
                    <a:pt x="350" y="20"/>
                  </a:lnTo>
                  <a:lnTo>
                    <a:pt x="398" y="8"/>
                  </a:lnTo>
                  <a:lnTo>
                    <a:pt x="423" y="4"/>
                  </a:lnTo>
                  <a:lnTo>
                    <a:pt x="447" y="2"/>
                  </a:lnTo>
                  <a:lnTo>
                    <a:pt x="471" y="0"/>
                  </a:lnTo>
                  <a:lnTo>
                    <a:pt x="498" y="0"/>
                  </a:lnTo>
                  <a:lnTo>
                    <a:pt x="498" y="0"/>
                  </a:lnTo>
                  <a:lnTo>
                    <a:pt x="522" y="0"/>
                  </a:lnTo>
                  <a:lnTo>
                    <a:pt x="548" y="2"/>
                  </a:lnTo>
                  <a:lnTo>
                    <a:pt x="572" y="4"/>
                  </a:lnTo>
                  <a:lnTo>
                    <a:pt x="597" y="8"/>
                  </a:lnTo>
                  <a:lnTo>
                    <a:pt x="645" y="20"/>
                  </a:lnTo>
                  <a:lnTo>
                    <a:pt x="690" y="36"/>
                  </a:lnTo>
                  <a:lnTo>
                    <a:pt x="734" y="56"/>
                  </a:lnTo>
                  <a:lnTo>
                    <a:pt x="775" y="81"/>
                  </a:lnTo>
                  <a:lnTo>
                    <a:pt x="813" y="109"/>
                  </a:lnTo>
                  <a:lnTo>
                    <a:pt x="848" y="139"/>
                  </a:lnTo>
                  <a:lnTo>
                    <a:pt x="880" y="174"/>
                  </a:lnTo>
                  <a:lnTo>
                    <a:pt x="910" y="210"/>
                  </a:lnTo>
                  <a:lnTo>
                    <a:pt x="935" y="251"/>
                  </a:lnTo>
                  <a:lnTo>
                    <a:pt x="955" y="291"/>
                  </a:lnTo>
                  <a:lnTo>
                    <a:pt x="973" y="336"/>
                  </a:lnTo>
                  <a:lnTo>
                    <a:pt x="979" y="358"/>
                  </a:lnTo>
                  <a:lnTo>
                    <a:pt x="985" y="382"/>
                  </a:lnTo>
                  <a:lnTo>
                    <a:pt x="989" y="406"/>
                  </a:lnTo>
                  <a:lnTo>
                    <a:pt x="993" y="429"/>
                  </a:lnTo>
                  <a:lnTo>
                    <a:pt x="995" y="453"/>
                  </a:lnTo>
                  <a:lnTo>
                    <a:pt x="995" y="479"/>
                  </a:lnTo>
                  <a:lnTo>
                    <a:pt x="995" y="479"/>
                  </a:lnTo>
                  <a:lnTo>
                    <a:pt x="993" y="526"/>
                  </a:lnTo>
                  <a:lnTo>
                    <a:pt x="985" y="570"/>
                  </a:lnTo>
                  <a:lnTo>
                    <a:pt x="975" y="615"/>
                  </a:lnTo>
                  <a:lnTo>
                    <a:pt x="961" y="657"/>
                  </a:lnTo>
                  <a:lnTo>
                    <a:pt x="961" y="657"/>
                  </a:lnTo>
                  <a:lnTo>
                    <a:pt x="947" y="684"/>
                  </a:lnTo>
                  <a:lnTo>
                    <a:pt x="933" y="712"/>
                  </a:lnTo>
                  <a:lnTo>
                    <a:pt x="933" y="712"/>
                  </a:lnTo>
                  <a:lnTo>
                    <a:pt x="805" y="975"/>
                  </a:lnTo>
                  <a:lnTo>
                    <a:pt x="805" y="975"/>
                  </a:lnTo>
                  <a:lnTo>
                    <a:pt x="793" y="1016"/>
                  </a:lnTo>
                  <a:lnTo>
                    <a:pt x="783" y="1050"/>
                  </a:lnTo>
                  <a:lnTo>
                    <a:pt x="781" y="1066"/>
                  </a:lnTo>
                  <a:lnTo>
                    <a:pt x="779" y="1078"/>
                  </a:lnTo>
                  <a:lnTo>
                    <a:pt x="779" y="1078"/>
                  </a:lnTo>
                  <a:lnTo>
                    <a:pt x="779" y="1103"/>
                  </a:lnTo>
                  <a:lnTo>
                    <a:pt x="777" y="1129"/>
                  </a:lnTo>
                  <a:lnTo>
                    <a:pt x="773" y="1155"/>
                  </a:lnTo>
                  <a:lnTo>
                    <a:pt x="769" y="1165"/>
                  </a:lnTo>
                  <a:lnTo>
                    <a:pt x="765" y="1176"/>
                  </a:lnTo>
                  <a:lnTo>
                    <a:pt x="765" y="1176"/>
                  </a:lnTo>
                  <a:lnTo>
                    <a:pt x="757" y="1190"/>
                  </a:lnTo>
                  <a:lnTo>
                    <a:pt x="742" y="1208"/>
                  </a:lnTo>
                  <a:lnTo>
                    <a:pt x="732" y="1218"/>
                  </a:lnTo>
                  <a:lnTo>
                    <a:pt x="720" y="1228"/>
                  </a:lnTo>
                  <a:lnTo>
                    <a:pt x="704" y="1238"/>
                  </a:lnTo>
                  <a:lnTo>
                    <a:pt x="688" y="1248"/>
                  </a:lnTo>
                  <a:lnTo>
                    <a:pt x="498" y="1248"/>
                  </a:lnTo>
                  <a:lnTo>
                    <a:pt x="307" y="1248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272"/>
            <p:cNvSpPr>
              <a:spLocks/>
            </p:cNvSpPr>
            <p:nvPr/>
          </p:nvSpPr>
          <p:spPr bwMode="auto">
            <a:xfrm>
              <a:off x="3791744" y="642938"/>
              <a:ext cx="1579563" cy="1987550"/>
            </a:xfrm>
            <a:custGeom>
              <a:avLst/>
              <a:gdLst>
                <a:gd name="T0" fmla="*/ 498 w 995"/>
                <a:gd name="T1" fmla="*/ 0 h 1252"/>
                <a:gd name="T2" fmla="*/ 447 w 995"/>
                <a:gd name="T3" fmla="*/ 2 h 1252"/>
                <a:gd name="T4" fmla="*/ 398 w 995"/>
                <a:gd name="T5" fmla="*/ 10 h 1252"/>
                <a:gd name="T6" fmla="*/ 303 w 995"/>
                <a:gd name="T7" fmla="*/ 38 h 1252"/>
                <a:gd name="T8" fmla="*/ 220 w 995"/>
                <a:gd name="T9" fmla="*/ 83 h 1252"/>
                <a:gd name="T10" fmla="*/ 145 w 995"/>
                <a:gd name="T11" fmla="*/ 141 h 1252"/>
                <a:gd name="T12" fmla="*/ 85 w 995"/>
                <a:gd name="T13" fmla="*/ 212 h 1252"/>
                <a:gd name="T14" fmla="*/ 38 w 995"/>
                <a:gd name="T15" fmla="*/ 293 h 1252"/>
                <a:gd name="T16" fmla="*/ 14 w 995"/>
                <a:gd name="T17" fmla="*/ 360 h 1252"/>
                <a:gd name="T18" fmla="*/ 4 w 995"/>
                <a:gd name="T19" fmla="*/ 408 h 1252"/>
                <a:gd name="T20" fmla="*/ 0 w 995"/>
                <a:gd name="T21" fmla="*/ 455 h 1252"/>
                <a:gd name="T22" fmla="*/ 0 w 995"/>
                <a:gd name="T23" fmla="*/ 481 h 1252"/>
                <a:gd name="T24" fmla="*/ 8 w 995"/>
                <a:gd name="T25" fmla="*/ 572 h 1252"/>
                <a:gd name="T26" fmla="*/ 34 w 995"/>
                <a:gd name="T27" fmla="*/ 659 h 1252"/>
                <a:gd name="T28" fmla="*/ 46 w 995"/>
                <a:gd name="T29" fmla="*/ 688 h 1252"/>
                <a:gd name="T30" fmla="*/ 60 w 995"/>
                <a:gd name="T31" fmla="*/ 714 h 1252"/>
                <a:gd name="T32" fmla="*/ 190 w 995"/>
                <a:gd name="T33" fmla="*/ 977 h 1252"/>
                <a:gd name="T34" fmla="*/ 212 w 995"/>
                <a:gd name="T35" fmla="*/ 1052 h 1252"/>
                <a:gd name="T36" fmla="*/ 216 w 995"/>
                <a:gd name="T37" fmla="*/ 1080 h 1252"/>
                <a:gd name="T38" fmla="*/ 216 w 995"/>
                <a:gd name="T39" fmla="*/ 1105 h 1252"/>
                <a:gd name="T40" fmla="*/ 222 w 995"/>
                <a:gd name="T41" fmla="*/ 1157 h 1252"/>
                <a:gd name="T42" fmla="*/ 230 w 995"/>
                <a:gd name="T43" fmla="*/ 1180 h 1252"/>
                <a:gd name="T44" fmla="*/ 239 w 995"/>
                <a:gd name="T45" fmla="*/ 1192 h 1252"/>
                <a:gd name="T46" fmla="*/ 263 w 995"/>
                <a:gd name="T47" fmla="*/ 1220 h 1252"/>
                <a:gd name="T48" fmla="*/ 289 w 995"/>
                <a:gd name="T49" fmla="*/ 1242 h 1252"/>
                <a:gd name="T50" fmla="*/ 498 w 995"/>
                <a:gd name="T51" fmla="*/ 1252 h 1252"/>
                <a:gd name="T52" fmla="*/ 688 w 995"/>
                <a:gd name="T53" fmla="*/ 1252 h 1252"/>
                <a:gd name="T54" fmla="*/ 720 w 995"/>
                <a:gd name="T55" fmla="*/ 1232 h 1252"/>
                <a:gd name="T56" fmla="*/ 742 w 995"/>
                <a:gd name="T57" fmla="*/ 1210 h 1252"/>
                <a:gd name="T58" fmla="*/ 765 w 995"/>
                <a:gd name="T59" fmla="*/ 1180 h 1252"/>
                <a:gd name="T60" fmla="*/ 769 w 995"/>
                <a:gd name="T61" fmla="*/ 1169 h 1252"/>
                <a:gd name="T62" fmla="*/ 777 w 995"/>
                <a:gd name="T63" fmla="*/ 1131 h 1252"/>
                <a:gd name="T64" fmla="*/ 779 w 995"/>
                <a:gd name="T65" fmla="*/ 1080 h 1252"/>
                <a:gd name="T66" fmla="*/ 781 w 995"/>
                <a:gd name="T67" fmla="*/ 1068 h 1252"/>
                <a:gd name="T68" fmla="*/ 793 w 995"/>
                <a:gd name="T69" fmla="*/ 1020 h 1252"/>
                <a:gd name="T70" fmla="*/ 805 w 995"/>
                <a:gd name="T71" fmla="*/ 977 h 1252"/>
                <a:gd name="T72" fmla="*/ 935 w 995"/>
                <a:gd name="T73" fmla="*/ 714 h 1252"/>
                <a:gd name="T74" fmla="*/ 961 w 995"/>
                <a:gd name="T75" fmla="*/ 659 h 1252"/>
                <a:gd name="T76" fmla="*/ 975 w 995"/>
                <a:gd name="T77" fmla="*/ 617 h 1252"/>
                <a:gd name="T78" fmla="*/ 993 w 995"/>
                <a:gd name="T79" fmla="*/ 528 h 1252"/>
                <a:gd name="T80" fmla="*/ 995 w 995"/>
                <a:gd name="T81" fmla="*/ 481 h 1252"/>
                <a:gd name="T82" fmla="*/ 993 w 995"/>
                <a:gd name="T83" fmla="*/ 431 h 1252"/>
                <a:gd name="T84" fmla="*/ 985 w 995"/>
                <a:gd name="T85" fmla="*/ 384 h 1252"/>
                <a:gd name="T86" fmla="*/ 973 w 995"/>
                <a:gd name="T87" fmla="*/ 338 h 1252"/>
                <a:gd name="T88" fmla="*/ 935 w 995"/>
                <a:gd name="T89" fmla="*/ 251 h 1252"/>
                <a:gd name="T90" fmla="*/ 882 w 995"/>
                <a:gd name="T91" fmla="*/ 176 h 1252"/>
                <a:gd name="T92" fmla="*/ 813 w 995"/>
                <a:gd name="T93" fmla="*/ 109 h 1252"/>
                <a:gd name="T94" fmla="*/ 734 w 995"/>
                <a:gd name="T95" fmla="*/ 58 h 1252"/>
                <a:gd name="T96" fmla="*/ 645 w 995"/>
                <a:gd name="T97" fmla="*/ 22 h 1252"/>
                <a:gd name="T98" fmla="*/ 572 w 995"/>
                <a:gd name="T99" fmla="*/ 6 h 1252"/>
                <a:gd name="T100" fmla="*/ 522 w 995"/>
                <a:gd name="T101" fmla="*/ 2 h 1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995" h="1252">
                  <a:moveTo>
                    <a:pt x="498" y="0"/>
                  </a:moveTo>
                  <a:lnTo>
                    <a:pt x="498" y="0"/>
                  </a:lnTo>
                  <a:lnTo>
                    <a:pt x="471" y="2"/>
                  </a:lnTo>
                  <a:lnTo>
                    <a:pt x="447" y="2"/>
                  </a:lnTo>
                  <a:lnTo>
                    <a:pt x="423" y="6"/>
                  </a:lnTo>
                  <a:lnTo>
                    <a:pt x="398" y="10"/>
                  </a:lnTo>
                  <a:lnTo>
                    <a:pt x="350" y="22"/>
                  </a:lnTo>
                  <a:lnTo>
                    <a:pt x="303" y="38"/>
                  </a:lnTo>
                  <a:lnTo>
                    <a:pt x="261" y="58"/>
                  </a:lnTo>
                  <a:lnTo>
                    <a:pt x="220" y="83"/>
                  </a:lnTo>
                  <a:lnTo>
                    <a:pt x="182" y="109"/>
                  </a:lnTo>
                  <a:lnTo>
                    <a:pt x="145" y="141"/>
                  </a:lnTo>
                  <a:lnTo>
                    <a:pt x="113" y="176"/>
                  </a:lnTo>
                  <a:lnTo>
                    <a:pt x="85" y="212"/>
                  </a:lnTo>
                  <a:lnTo>
                    <a:pt x="60" y="251"/>
                  </a:lnTo>
                  <a:lnTo>
                    <a:pt x="38" y="293"/>
                  </a:lnTo>
                  <a:lnTo>
                    <a:pt x="22" y="338"/>
                  </a:lnTo>
                  <a:lnTo>
                    <a:pt x="14" y="360"/>
                  </a:lnTo>
                  <a:lnTo>
                    <a:pt x="10" y="384"/>
                  </a:lnTo>
                  <a:lnTo>
                    <a:pt x="4" y="408"/>
                  </a:lnTo>
                  <a:lnTo>
                    <a:pt x="2" y="431"/>
                  </a:lnTo>
                  <a:lnTo>
                    <a:pt x="0" y="455"/>
                  </a:lnTo>
                  <a:lnTo>
                    <a:pt x="0" y="481"/>
                  </a:lnTo>
                  <a:lnTo>
                    <a:pt x="0" y="481"/>
                  </a:lnTo>
                  <a:lnTo>
                    <a:pt x="2" y="528"/>
                  </a:lnTo>
                  <a:lnTo>
                    <a:pt x="8" y="572"/>
                  </a:lnTo>
                  <a:lnTo>
                    <a:pt x="18" y="617"/>
                  </a:lnTo>
                  <a:lnTo>
                    <a:pt x="34" y="659"/>
                  </a:lnTo>
                  <a:lnTo>
                    <a:pt x="34" y="659"/>
                  </a:lnTo>
                  <a:lnTo>
                    <a:pt x="46" y="688"/>
                  </a:lnTo>
                  <a:lnTo>
                    <a:pt x="60" y="714"/>
                  </a:lnTo>
                  <a:lnTo>
                    <a:pt x="60" y="714"/>
                  </a:lnTo>
                  <a:lnTo>
                    <a:pt x="190" y="977"/>
                  </a:lnTo>
                  <a:lnTo>
                    <a:pt x="190" y="977"/>
                  </a:lnTo>
                  <a:lnTo>
                    <a:pt x="202" y="1020"/>
                  </a:lnTo>
                  <a:lnTo>
                    <a:pt x="212" y="1052"/>
                  </a:lnTo>
                  <a:lnTo>
                    <a:pt x="214" y="1068"/>
                  </a:lnTo>
                  <a:lnTo>
                    <a:pt x="216" y="1080"/>
                  </a:lnTo>
                  <a:lnTo>
                    <a:pt x="216" y="1080"/>
                  </a:lnTo>
                  <a:lnTo>
                    <a:pt x="216" y="1105"/>
                  </a:lnTo>
                  <a:lnTo>
                    <a:pt x="218" y="1131"/>
                  </a:lnTo>
                  <a:lnTo>
                    <a:pt x="222" y="1157"/>
                  </a:lnTo>
                  <a:lnTo>
                    <a:pt x="226" y="1169"/>
                  </a:lnTo>
                  <a:lnTo>
                    <a:pt x="230" y="1180"/>
                  </a:lnTo>
                  <a:lnTo>
                    <a:pt x="230" y="1180"/>
                  </a:lnTo>
                  <a:lnTo>
                    <a:pt x="239" y="1192"/>
                  </a:lnTo>
                  <a:lnTo>
                    <a:pt x="253" y="1210"/>
                  </a:lnTo>
                  <a:lnTo>
                    <a:pt x="263" y="1220"/>
                  </a:lnTo>
                  <a:lnTo>
                    <a:pt x="275" y="1232"/>
                  </a:lnTo>
                  <a:lnTo>
                    <a:pt x="289" y="1242"/>
                  </a:lnTo>
                  <a:lnTo>
                    <a:pt x="307" y="1252"/>
                  </a:lnTo>
                  <a:lnTo>
                    <a:pt x="498" y="1252"/>
                  </a:lnTo>
                  <a:lnTo>
                    <a:pt x="688" y="1252"/>
                  </a:lnTo>
                  <a:lnTo>
                    <a:pt x="688" y="1252"/>
                  </a:lnTo>
                  <a:lnTo>
                    <a:pt x="706" y="1242"/>
                  </a:lnTo>
                  <a:lnTo>
                    <a:pt x="720" y="1232"/>
                  </a:lnTo>
                  <a:lnTo>
                    <a:pt x="732" y="1220"/>
                  </a:lnTo>
                  <a:lnTo>
                    <a:pt x="742" y="1210"/>
                  </a:lnTo>
                  <a:lnTo>
                    <a:pt x="757" y="1192"/>
                  </a:lnTo>
                  <a:lnTo>
                    <a:pt x="765" y="1180"/>
                  </a:lnTo>
                  <a:lnTo>
                    <a:pt x="765" y="1180"/>
                  </a:lnTo>
                  <a:lnTo>
                    <a:pt x="769" y="1169"/>
                  </a:lnTo>
                  <a:lnTo>
                    <a:pt x="773" y="1157"/>
                  </a:lnTo>
                  <a:lnTo>
                    <a:pt x="777" y="1131"/>
                  </a:lnTo>
                  <a:lnTo>
                    <a:pt x="779" y="1105"/>
                  </a:lnTo>
                  <a:lnTo>
                    <a:pt x="779" y="1080"/>
                  </a:lnTo>
                  <a:lnTo>
                    <a:pt x="779" y="1080"/>
                  </a:lnTo>
                  <a:lnTo>
                    <a:pt x="781" y="1068"/>
                  </a:lnTo>
                  <a:lnTo>
                    <a:pt x="783" y="1052"/>
                  </a:lnTo>
                  <a:lnTo>
                    <a:pt x="793" y="1020"/>
                  </a:lnTo>
                  <a:lnTo>
                    <a:pt x="805" y="977"/>
                  </a:lnTo>
                  <a:lnTo>
                    <a:pt x="805" y="977"/>
                  </a:lnTo>
                  <a:lnTo>
                    <a:pt x="935" y="714"/>
                  </a:lnTo>
                  <a:lnTo>
                    <a:pt x="935" y="714"/>
                  </a:lnTo>
                  <a:lnTo>
                    <a:pt x="949" y="688"/>
                  </a:lnTo>
                  <a:lnTo>
                    <a:pt x="961" y="659"/>
                  </a:lnTo>
                  <a:lnTo>
                    <a:pt x="961" y="659"/>
                  </a:lnTo>
                  <a:lnTo>
                    <a:pt x="975" y="617"/>
                  </a:lnTo>
                  <a:lnTo>
                    <a:pt x="987" y="572"/>
                  </a:lnTo>
                  <a:lnTo>
                    <a:pt x="993" y="528"/>
                  </a:lnTo>
                  <a:lnTo>
                    <a:pt x="995" y="481"/>
                  </a:lnTo>
                  <a:lnTo>
                    <a:pt x="995" y="481"/>
                  </a:lnTo>
                  <a:lnTo>
                    <a:pt x="995" y="455"/>
                  </a:lnTo>
                  <a:lnTo>
                    <a:pt x="993" y="431"/>
                  </a:lnTo>
                  <a:lnTo>
                    <a:pt x="989" y="408"/>
                  </a:lnTo>
                  <a:lnTo>
                    <a:pt x="985" y="384"/>
                  </a:lnTo>
                  <a:lnTo>
                    <a:pt x="979" y="360"/>
                  </a:lnTo>
                  <a:lnTo>
                    <a:pt x="973" y="338"/>
                  </a:lnTo>
                  <a:lnTo>
                    <a:pt x="957" y="293"/>
                  </a:lnTo>
                  <a:lnTo>
                    <a:pt x="935" y="251"/>
                  </a:lnTo>
                  <a:lnTo>
                    <a:pt x="910" y="212"/>
                  </a:lnTo>
                  <a:lnTo>
                    <a:pt x="882" y="176"/>
                  </a:lnTo>
                  <a:lnTo>
                    <a:pt x="850" y="141"/>
                  </a:lnTo>
                  <a:lnTo>
                    <a:pt x="813" y="109"/>
                  </a:lnTo>
                  <a:lnTo>
                    <a:pt x="775" y="83"/>
                  </a:lnTo>
                  <a:lnTo>
                    <a:pt x="734" y="58"/>
                  </a:lnTo>
                  <a:lnTo>
                    <a:pt x="690" y="38"/>
                  </a:lnTo>
                  <a:lnTo>
                    <a:pt x="645" y="22"/>
                  </a:lnTo>
                  <a:lnTo>
                    <a:pt x="597" y="10"/>
                  </a:lnTo>
                  <a:lnTo>
                    <a:pt x="572" y="6"/>
                  </a:lnTo>
                  <a:lnTo>
                    <a:pt x="548" y="2"/>
                  </a:lnTo>
                  <a:lnTo>
                    <a:pt x="522" y="2"/>
                  </a:lnTo>
                  <a:lnTo>
                    <a:pt x="49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273"/>
            <p:cNvSpPr>
              <a:spLocks noEditPoints="1"/>
            </p:cNvSpPr>
            <p:nvPr/>
          </p:nvSpPr>
          <p:spPr bwMode="auto">
            <a:xfrm>
              <a:off x="3791744" y="646113"/>
              <a:ext cx="1579563" cy="1981200"/>
            </a:xfrm>
            <a:custGeom>
              <a:avLst/>
              <a:gdLst>
                <a:gd name="T0" fmla="*/ 275 w 995"/>
                <a:gd name="T1" fmla="*/ 1228 h 1248"/>
                <a:gd name="T2" fmla="*/ 230 w 995"/>
                <a:gd name="T3" fmla="*/ 1176 h 1248"/>
                <a:gd name="T4" fmla="*/ 218 w 995"/>
                <a:gd name="T5" fmla="*/ 1129 h 1248"/>
                <a:gd name="T6" fmla="*/ 214 w 995"/>
                <a:gd name="T7" fmla="*/ 1064 h 1248"/>
                <a:gd name="T8" fmla="*/ 190 w 995"/>
                <a:gd name="T9" fmla="*/ 975 h 1248"/>
                <a:gd name="T10" fmla="*/ 34 w 995"/>
                <a:gd name="T11" fmla="*/ 657 h 1248"/>
                <a:gd name="T12" fmla="*/ 2 w 995"/>
                <a:gd name="T13" fmla="*/ 526 h 1248"/>
                <a:gd name="T14" fmla="*/ 2 w 995"/>
                <a:gd name="T15" fmla="*/ 429 h 1248"/>
                <a:gd name="T16" fmla="*/ 22 w 995"/>
                <a:gd name="T17" fmla="*/ 336 h 1248"/>
                <a:gd name="T18" fmla="*/ 115 w 995"/>
                <a:gd name="T19" fmla="*/ 174 h 1248"/>
                <a:gd name="T20" fmla="*/ 261 w 995"/>
                <a:gd name="T21" fmla="*/ 56 h 1248"/>
                <a:gd name="T22" fmla="*/ 423 w 995"/>
                <a:gd name="T23" fmla="*/ 6 h 1248"/>
                <a:gd name="T24" fmla="*/ 498 w 995"/>
                <a:gd name="T25" fmla="*/ 0 h 1248"/>
                <a:gd name="T26" fmla="*/ 597 w 995"/>
                <a:gd name="T27" fmla="*/ 10 h 1248"/>
                <a:gd name="T28" fmla="*/ 775 w 995"/>
                <a:gd name="T29" fmla="*/ 81 h 1248"/>
                <a:gd name="T30" fmla="*/ 908 w 995"/>
                <a:gd name="T31" fmla="*/ 210 h 1248"/>
                <a:gd name="T32" fmla="*/ 979 w 995"/>
                <a:gd name="T33" fmla="*/ 360 h 1248"/>
                <a:gd name="T34" fmla="*/ 993 w 995"/>
                <a:gd name="T35" fmla="*/ 455 h 1248"/>
                <a:gd name="T36" fmla="*/ 985 w 995"/>
                <a:gd name="T37" fmla="*/ 570 h 1248"/>
                <a:gd name="T38" fmla="*/ 947 w 995"/>
                <a:gd name="T39" fmla="*/ 684 h 1248"/>
                <a:gd name="T40" fmla="*/ 805 w 995"/>
                <a:gd name="T41" fmla="*/ 975 h 1248"/>
                <a:gd name="T42" fmla="*/ 779 w 995"/>
                <a:gd name="T43" fmla="*/ 1078 h 1248"/>
                <a:gd name="T44" fmla="*/ 771 w 995"/>
                <a:gd name="T45" fmla="*/ 1153 h 1248"/>
                <a:gd name="T46" fmla="*/ 757 w 995"/>
                <a:gd name="T47" fmla="*/ 1188 h 1248"/>
                <a:gd name="T48" fmla="*/ 704 w 995"/>
                <a:gd name="T49" fmla="*/ 1238 h 1248"/>
                <a:gd name="T50" fmla="*/ 498 w 995"/>
                <a:gd name="T51" fmla="*/ 0 h 1248"/>
                <a:gd name="T52" fmla="*/ 423 w 995"/>
                <a:gd name="T53" fmla="*/ 4 h 1248"/>
                <a:gd name="T54" fmla="*/ 261 w 995"/>
                <a:gd name="T55" fmla="*/ 56 h 1248"/>
                <a:gd name="T56" fmla="*/ 113 w 995"/>
                <a:gd name="T57" fmla="*/ 174 h 1248"/>
                <a:gd name="T58" fmla="*/ 22 w 995"/>
                <a:gd name="T59" fmla="*/ 336 h 1248"/>
                <a:gd name="T60" fmla="*/ 2 w 995"/>
                <a:gd name="T61" fmla="*/ 429 h 1248"/>
                <a:gd name="T62" fmla="*/ 2 w 995"/>
                <a:gd name="T63" fmla="*/ 526 h 1248"/>
                <a:gd name="T64" fmla="*/ 34 w 995"/>
                <a:gd name="T65" fmla="*/ 657 h 1248"/>
                <a:gd name="T66" fmla="*/ 190 w 995"/>
                <a:gd name="T67" fmla="*/ 975 h 1248"/>
                <a:gd name="T68" fmla="*/ 214 w 995"/>
                <a:gd name="T69" fmla="*/ 1066 h 1248"/>
                <a:gd name="T70" fmla="*/ 218 w 995"/>
                <a:gd name="T71" fmla="*/ 1129 h 1248"/>
                <a:gd name="T72" fmla="*/ 230 w 995"/>
                <a:gd name="T73" fmla="*/ 1176 h 1248"/>
                <a:gd name="T74" fmla="*/ 275 w 995"/>
                <a:gd name="T75" fmla="*/ 1228 h 1248"/>
                <a:gd name="T76" fmla="*/ 688 w 995"/>
                <a:gd name="T77" fmla="*/ 1248 h 1248"/>
                <a:gd name="T78" fmla="*/ 732 w 995"/>
                <a:gd name="T79" fmla="*/ 1218 h 1248"/>
                <a:gd name="T80" fmla="*/ 765 w 995"/>
                <a:gd name="T81" fmla="*/ 1176 h 1248"/>
                <a:gd name="T82" fmla="*/ 779 w 995"/>
                <a:gd name="T83" fmla="*/ 1103 h 1248"/>
                <a:gd name="T84" fmla="*/ 783 w 995"/>
                <a:gd name="T85" fmla="*/ 1050 h 1248"/>
                <a:gd name="T86" fmla="*/ 933 w 995"/>
                <a:gd name="T87" fmla="*/ 712 h 1248"/>
                <a:gd name="T88" fmla="*/ 961 w 995"/>
                <a:gd name="T89" fmla="*/ 657 h 1248"/>
                <a:gd name="T90" fmla="*/ 995 w 995"/>
                <a:gd name="T91" fmla="*/ 479 h 1248"/>
                <a:gd name="T92" fmla="*/ 989 w 995"/>
                <a:gd name="T93" fmla="*/ 406 h 1248"/>
                <a:gd name="T94" fmla="*/ 955 w 995"/>
                <a:gd name="T95" fmla="*/ 291 h 1248"/>
                <a:gd name="T96" fmla="*/ 848 w 995"/>
                <a:gd name="T97" fmla="*/ 139 h 1248"/>
                <a:gd name="T98" fmla="*/ 690 w 995"/>
                <a:gd name="T99" fmla="*/ 36 h 1248"/>
                <a:gd name="T100" fmla="*/ 548 w 995"/>
                <a:gd name="T101" fmla="*/ 2 h 1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995" h="1248">
                  <a:moveTo>
                    <a:pt x="307" y="1248"/>
                  </a:moveTo>
                  <a:lnTo>
                    <a:pt x="307" y="1248"/>
                  </a:lnTo>
                  <a:lnTo>
                    <a:pt x="291" y="1238"/>
                  </a:lnTo>
                  <a:lnTo>
                    <a:pt x="275" y="1228"/>
                  </a:lnTo>
                  <a:lnTo>
                    <a:pt x="263" y="1218"/>
                  </a:lnTo>
                  <a:lnTo>
                    <a:pt x="253" y="1208"/>
                  </a:lnTo>
                  <a:lnTo>
                    <a:pt x="239" y="1188"/>
                  </a:lnTo>
                  <a:lnTo>
                    <a:pt x="230" y="1176"/>
                  </a:lnTo>
                  <a:lnTo>
                    <a:pt x="230" y="1176"/>
                  </a:lnTo>
                  <a:lnTo>
                    <a:pt x="226" y="1165"/>
                  </a:lnTo>
                  <a:lnTo>
                    <a:pt x="222" y="1153"/>
                  </a:lnTo>
                  <a:lnTo>
                    <a:pt x="218" y="1129"/>
                  </a:lnTo>
                  <a:lnTo>
                    <a:pt x="216" y="1101"/>
                  </a:lnTo>
                  <a:lnTo>
                    <a:pt x="216" y="1078"/>
                  </a:lnTo>
                  <a:lnTo>
                    <a:pt x="216" y="1078"/>
                  </a:lnTo>
                  <a:lnTo>
                    <a:pt x="214" y="1064"/>
                  </a:lnTo>
                  <a:lnTo>
                    <a:pt x="212" y="1050"/>
                  </a:lnTo>
                  <a:lnTo>
                    <a:pt x="204" y="1016"/>
                  </a:lnTo>
                  <a:lnTo>
                    <a:pt x="190" y="975"/>
                  </a:lnTo>
                  <a:lnTo>
                    <a:pt x="190" y="975"/>
                  </a:lnTo>
                  <a:lnTo>
                    <a:pt x="62" y="712"/>
                  </a:lnTo>
                  <a:lnTo>
                    <a:pt x="62" y="712"/>
                  </a:lnTo>
                  <a:lnTo>
                    <a:pt x="48" y="684"/>
                  </a:lnTo>
                  <a:lnTo>
                    <a:pt x="34" y="657"/>
                  </a:lnTo>
                  <a:lnTo>
                    <a:pt x="34" y="657"/>
                  </a:lnTo>
                  <a:lnTo>
                    <a:pt x="20" y="615"/>
                  </a:lnTo>
                  <a:lnTo>
                    <a:pt x="10" y="570"/>
                  </a:lnTo>
                  <a:lnTo>
                    <a:pt x="2" y="526"/>
                  </a:lnTo>
                  <a:lnTo>
                    <a:pt x="0" y="479"/>
                  </a:lnTo>
                  <a:lnTo>
                    <a:pt x="0" y="479"/>
                  </a:lnTo>
                  <a:lnTo>
                    <a:pt x="2" y="455"/>
                  </a:lnTo>
                  <a:lnTo>
                    <a:pt x="2" y="429"/>
                  </a:lnTo>
                  <a:lnTo>
                    <a:pt x="6" y="406"/>
                  </a:lnTo>
                  <a:lnTo>
                    <a:pt x="10" y="382"/>
                  </a:lnTo>
                  <a:lnTo>
                    <a:pt x="16" y="360"/>
                  </a:lnTo>
                  <a:lnTo>
                    <a:pt x="22" y="336"/>
                  </a:lnTo>
                  <a:lnTo>
                    <a:pt x="40" y="293"/>
                  </a:lnTo>
                  <a:lnTo>
                    <a:pt x="60" y="251"/>
                  </a:lnTo>
                  <a:lnTo>
                    <a:pt x="85" y="210"/>
                  </a:lnTo>
                  <a:lnTo>
                    <a:pt x="115" y="174"/>
                  </a:lnTo>
                  <a:lnTo>
                    <a:pt x="147" y="139"/>
                  </a:lnTo>
                  <a:lnTo>
                    <a:pt x="182" y="109"/>
                  </a:lnTo>
                  <a:lnTo>
                    <a:pt x="220" y="81"/>
                  </a:lnTo>
                  <a:lnTo>
                    <a:pt x="261" y="56"/>
                  </a:lnTo>
                  <a:lnTo>
                    <a:pt x="305" y="36"/>
                  </a:lnTo>
                  <a:lnTo>
                    <a:pt x="350" y="20"/>
                  </a:lnTo>
                  <a:lnTo>
                    <a:pt x="398" y="10"/>
                  </a:lnTo>
                  <a:lnTo>
                    <a:pt x="423" y="6"/>
                  </a:lnTo>
                  <a:lnTo>
                    <a:pt x="447" y="2"/>
                  </a:lnTo>
                  <a:lnTo>
                    <a:pt x="471" y="0"/>
                  </a:lnTo>
                  <a:lnTo>
                    <a:pt x="498" y="0"/>
                  </a:lnTo>
                  <a:lnTo>
                    <a:pt x="498" y="0"/>
                  </a:lnTo>
                  <a:lnTo>
                    <a:pt x="522" y="0"/>
                  </a:lnTo>
                  <a:lnTo>
                    <a:pt x="548" y="2"/>
                  </a:lnTo>
                  <a:lnTo>
                    <a:pt x="572" y="6"/>
                  </a:lnTo>
                  <a:lnTo>
                    <a:pt x="597" y="10"/>
                  </a:lnTo>
                  <a:lnTo>
                    <a:pt x="645" y="20"/>
                  </a:lnTo>
                  <a:lnTo>
                    <a:pt x="690" y="36"/>
                  </a:lnTo>
                  <a:lnTo>
                    <a:pt x="734" y="56"/>
                  </a:lnTo>
                  <a:lnTo>
                    <a:pt x="775" y="81"/>
                  </a:lnTo>
                  <a:lnTo>
                    <a:pt x="813" y="109"/>
                  </a:lnTo>
                  <a:lnTo>
                    <a:pt x="848" y="139"/>
                  </a:lnTo>
                  <a:lnTo>
                    <a:pt x="880" y="174"/>
                  </a:lnTo>
                  <a:lnTo>
                    <a:pt x="908" y="210"/>
                  </a:lnTo>
                  <a:lnTo>
                    <a:pt x="935" y="251"/>
                  </a:lnTo>
                  <a:lnTo>
                    <a:pt x="955" y="293"/>
                  </a:lnTo>
                  <a:lnTo>
                    <a:pt x="973" y="336"/>
                  </a:lnTo>
                  <a:lnTo>
                    <a:pt x="979" y="360"/>
                  </a:lnTo>
                  <a:lnTo>
                    <a:pt x="985" y="382"/>
                  </a:lnTo>
                  <a:lnTo>
                    <a:pt x="989" y="406"/>
                  </a:lnTo>
                  <a:lnTo>
                    <a:pt x="991" y="429"/>
                  </a:lnTo>
                  <a:lnTo>
                    <a:pt x="993" y="455"/>
                  </a:lnTo>
                  <a:lnTo>
                    <a:pt x="995" y="479"/>
                  </a:lnTo>
                  <a:lnTo>
                    <a:pt x="995" y="479"/>
                  </a:lnTo>
                  <a:lnTo>
                    <a:pt x="993" y="526"/>
                  </a:lnTo>
                  <a:lnTo>
                    <a:pt x="985" y="570"/>
                  </a:lnTo>
                  <a:lnTo>
                    <a:pt x="975" y="615"/>
                  </a:lnTo>
                  <a:lnTo>
                    <a:pt x="959" y="657"/>
                  </a:lnTo>
                  <a:lnTo>
                    <a:pt x="959" y="657"/>
                  </a:lnTo>
                  <a:lnTo>
                    <a:pt x="947" y="684"/>
                  </a:lnTo>
                  <a:lnTo>
                    <a:pt x="933" y="712"/>
                  </a:lnTo>
                  <a:lnTo>
                    <a:pt x="933" y="712"/>
                  </a:lnTo>
                  <a:lnTo>
                    <a:pt x="805" y="975"/>
                  </a:lnTo>
                  <a:lnTo>
                    <a:pt x="805" y="975"/>
                  </a:lnTo>
                  <a:lnTo>
                    <a:pt x="791" y="1016"/>
                  </a:lnTo>
                  <a:lnTo>
                    <a:pt x="783" y="1050"/>
                  </a:lnTo>
                  <a:lnTo>
                    <a:pt x="779" y="1064"/>
                  </a:lnTo>
                  <a:lnTo>
                    <a:pt x="779" y="1078"/>
                  </a:lnTo>
                  <a:lnTo>
                    <a:pt x="779" y="1078"/>
                  </a:lnTo>
                  <a:lnTo>
                    <a:pt x="779" y="1101"/>
                  </a:lnTo>
                  <a:lnTo>
                    <a:pt x="777" y="1129"/>
                  </a:lnTo>
                  <a:lnTo>
                    <a:pt x="771" y="1153"/>
                  </a:lnTo>
                  <a:lnTo>
                    <a:pt x="769" y="1165"/>
                  </a:lnTo>
                  <a:lnTo>
                    <a:pt x="765" y="1176"/>
                  </a:lnTo>
                  <a:lnTo>
                    <a:pt x="765" y="1176"/>
                  </a:lnTo>
                  <a:lnTo>
                    <a:pt x="757" y="1188"/>
                  </a:lnTo>
                  <a:lnTo>
                    <a:pt x="742" y="1208"/>
                  </a:lnTo>
                  <a:lnTo>
                    <a:pt x="732" y="1218"/>
                  </a:lnTo>
                  <a:lnTo>
                    <a:pt x="720" y="1228"/>
                  </a:lnTo>
                  <a:lnTo>
                    <a:pt x="704" y="1238"/>
                  </a:lnTo>
                  <a:lnTo>
                    <a:pt x="688" y="1248"/>
                  </a:lnTo>
                  <a:lnTo>
                    <a:pt x="498" y="1248"/>
                  </a:lnTo>
                  <a:lnTo>
                    <a:pt x="307" y="1248"/>
                  </a:lnTo>
                  <a:close/>
                  <a:moveTo>
                    <a:pt x="498" y="0"/>
                  </a:moveTo>
                  <a:lnTo>
                    <a:pt x="498" y="0"/>
                  </a:lnTo>
                  <a:lnTo>
                    <a:pt x="471" y="0"/>
                  </a:lnTo>
                  <a:lnTo>
                    <a:pt x="447" y="2"/>
                  </a:lnTo>
                  <a:lnTo>
                    <a:pt x="423" y="4"/>
                  </a:lnTo>
                  <a:lnTo>
                    <a:pt x="398" y="8"/>
                  </a:lnTo>
                  <a:lnTo>
                    <a:pt x="350" y="20"/>
                  </a:lnTo>
                  <a:lnTo>
                    <a:pt x="305" y="36"/>
                  </a:lnTo>
                  <a:lnTo>
                    <a:pt x="261" y="56"/>
                  </a:lnTo>
                  <a:lnTo>
                    <a:pt x="220" y="81"/>
                  </a:lnTo>
                  <a:lnTo>
                    <a:pt x="182" y="109"/>
                  </a:lnTo>
                  <a:lnTo>
                    <a:pt x="145" y="139"/>
                  </a:lnTo>
                  <a:lnTo>
                    <a:pt x="113" y="174"/>
                  </a:lnTo>
                  <a:lnTo>
                    <a:pt x="85" y="210"/>
                  </a:lnTo>
                  <a:lnTo>
                    <a:pt x="60" y="251"/>
                  </a:lnTo>
                  <a:lnTo>
                    <a:pt x="38" y="291"/>
                  </a:lnTo>
                  <a:lnTo>
                    <a:pt x="22" y="336"/>
                  </a:lnTo>
                  <a:lnTo>
                    <a:pt x="16" y="358"/>
                  </a:lnTo>
                  <a:lnTo>
                    <a:pt x="10" y="382"/>
                  </a:lnTo>
                  <a:lnTo>
                    <a:pt x="6" y="406"/>
                  </a:lnTo>
                  <a:lnTo>
                    <a:pt x="2" y="429"/>
                  </a:lnTo>
                  <a:lnTo>
                    <a:pt x="0" y="453"/>
                  </a:lnTo>
                  <a:lnTo>
                    <a:pt x="0" y="479"/>
                  </a:lnTo>
                  <a:lnTo>
                    <a:pt x="0" y="479"/>
                  </a:lnTo>
                  <a:lnTo>
                    <a:pt x="2" y="526"/>
                  </a:lnTo>
                  <a:lnTo>
                    <a:pt x="8" y="570"/>
                  </a:lnTo>
                  <a:lnTo>
                    <a:pt x="20" y="615"/>
                  </a:lnTo>
                  <a:lnTo>
                    <a:pt x="34" y="657"/>
                  </a:lnTo>
                  <a:lnTo>
                    <a:pt x="34" y="657"/>
                  </a:lnTo>
                  <a:lnTo>
                    <a:pt x="46" y="684"/>
                  </a:lnTo>
                  <a:lnTo>
                    <a:pt x="62" y="712"/>
                  </a:lnTo>
                  <a:lnTo>
                    <a:pt x="62" y="712"/>
                  </a:lnTo>
                  <a:lnTo>
                    <a:pt x="190" y="975"/>
                  </a:lnTo>
                  <a:lnTo>
                    <a:pt x="190" y="975"/>
                  </a:lnTo>
                  <a:lnTo>
                    <a:pt x="202" y="1016"/>
                  </a:lnTo>
                  <a:lnTo>
                    <a:pt x="212" y="1050"/>
                  </a:lnTo>
                  <a:lnTo>
                    <a:pt x="214" y="1066"/>
                  </a:lnTo>
                  <a:lnTo>
                    <a:pt x="216" y="1078"/>
                  </a:lnTo>
                  <a:lnTo>
                    <a:pt x="216" y="1078"/>
                  </a:lnTo>
                  <a:lnTo>
                    <a:pt x="216" y="1103"/>
                  </a:lnTo>
                  <a:lnTo>
                    <a:pt x="218" y="1129"/>
                  </a:lnTo>
                  <a:lnTo>
                    <a:pt x="222" y="1155"/>
                  </a:lnTo>
                  <a:lnTo>
                    <a:pt x="226" y="1165"/>
                  </a:lnTo>
                  <a:lnTo>
                    <a:pt x="230" y="1176"/>
                  </a:lnTo>
                  <a:lnTo>
                    <a:pt x="230" y="1176"/>
                  </a:lnTo>
                  <a:lnTo>
                    <a:pt x="239" y="1190"/>
                  </a:lnTo>
                  <a:lnTo>
                    <a:pt x="253" y="1208"/>
                  </a:lnTo>
                  <a:lnTo>
                    <a:pt x="263" y="1218"/>
                  </a:lnTo>
                  <a:lnTo>
                    <a:pt x="275" y="1228"/>
                  </a:lnTo>
                  <a:lnTo>
                    <a:pt x="289" y="1238"/>
                  </a:lnTo>
                  <a:lnTo>
                    <a:pt x="307" y="1248"/>
                  </a:lnTo>
                  <a:lnTo>
                    <a:pt x="498" y="1248"/>
                  </a:lnTo>
                  <a:lnTo>
                    <a:pt x="688" y="1248"/>
                  </a:lnTo>
                  <a:lnTo>
                    <a:pt x="688" y="1248"/>
                  </a:lnTo>
                  <a:lnTo>
                    <a:pt x="704" y="1238"/>
                  </a:lnTo>
                  <a:lnTo>
                    <a:pt x="720" y="1228"/>
                  </a:lnTo>
                  <a:lnTo>
                    <a:pt x="732" y="1218"/>
                  </a:lnTo>
                  <a:lnTo>
                    <a:pt x="742" y="1208"/>
                  </a:lnTo>
                  <a:lnTo>
                    <a:pt x="757" y="1190"/>
                  </a:lnTo>
                  <a:lnTo>
                    <a:pt x="765" y="1176"/>
                  </a:lnTo>
                  <a:lnTo>
                    <a:pt x="765" y="1176"/>
                  </a:lnTo>
                  <a:lnTo>
                    <a:pt x="769" y="1165"/>
                  </a:lnTo>
                  <a:lnTo>
                    <a:pt x="773" y="1155"/>
                  </a:lnTo>
                  <a:lnTo>
                    <a:pt x="777" y="1129"/>
                  </a:lnTo>
                  <a:lnTo>
                    <a:pt x="779" y="1103"/>
                  </a:lnTo>
                  <a:lnTo>
                    <a:pt x="779" y="1078"/>
                  </a:lnTo>
                  <a:lnTo>
                    <a:pt x="779" y="1078"/>
                  </a:lnTo>
                  <a:lnTo>
                    <a:pt x="781" y="1066"/>
                  </a:lnTo>
                  <a:lnTo>
                    <a:pt x="783" y="1050"/>
                  </a:lnTo>
                  <a:lnTo>
                    <a:pt x="793" y="1016"/>
                  </a:lnTo>
                  <a:lnTo>
                    <a:pt x="805" y="975"/>
                  </a:lnTo>
                  <a:lnTo>
                    <a:pt x="805" y="975"/>
                  </a:lnTo>
                  <a:lnTo>
                    <a:pt x="933" y="712"/>
                  </a:lnTo>
                  <a:lnTo>
                    <a:pt x="933" y="712"/>
                  </a:lnTo>
                  <a:lnTo>
                    <a:pt x="947" y="684"/>
                  </a:lnTo>
                  <a:lnTo>
                    <a:pt x="961" y="657"/>
                  </a:lnTo>
                  <a:lnTo>
                    <a:pt x="961" y="657"/>
                  </a:lnTo>
                  <a:lnTo>
                    <a:pt x="975" y="615"/>
                  </a:lnTo>
                  <a:lnTo>
                    <a:pt x="985" y="570"/>
                  </a:lnTo>
                  <a:lnTo>
                    <a:pt x="993" y="526"/>
                  </a:lnTo>
                  <a:lnTo>
                    <a:pt x="995" y="479"/>
                  </a:lnTo>
                  <a:lnTo>
                    <a:pt x="995" y="479"/>
                  </a:lnTo>
                  <a:lnTo>
                    <a:pt x="995" y="453"/>
                  </a:lnTo>
                  <a:lnTo>
                    <a:pt x="993" y="429"/>
                  </a:lnTo>
                  <a:lnTo>
                    <a:pt x="989" y="406"/>
                  </a:lnTo>
                  <a:lnTo>
                    <a:pt x="985" y="382"/>
                  </a:lnTo>
                  <a:lnTo>
                    <a:pt x="979" y="358"/>
                  </a:lnTo>
                  <a:lnTo>
                    <a:pt x="973" y="336"/>
                  </a:lnTo>
                  <a:lnTo>
                    <a:pt x="955" y="291"/>
                  </a:lnTo>
                  <a:lnTo>
                    <a:pt x="935" y="251"/>
                  </a:lnTo>
                  <a:lnTo>
                    <a:pt x="910" y="210"/>
                  </a:lnTo>
                  <a:lnTo>
                    <a:pt x="880" y="174"/>
                  </a:lnTo>
                  <a:lnTo>
                    <a:pt x="848" y="139"/>
                  </a:lnTo>
                  <a:lnTo>
                    <a:pt x="813" y="109"/>
                  </a:lnTo>
                  <a:lnTo>
                    <a:pt x="775" y="81"/>
                  </a:lnTo>
                  <a:lnTo>
                    <a:pt x="734" y="56"/>
                  </a:lnTo>
                  <a:lnTo>
                    <a:pt x="690" y="36"/>
                  </a:lnTo>
                  <a:lnTo>
                    <a:pt x="645" y="20"/>
                  </a:lnTo>
                  <a:lnTo>
                    <a:pt x="597" y="8"/>
                  </a:lnTo>
                  <a:lnTo>
                    <a:pt x="572" y="4"/>
                  </a:lnTo>
                  <a:lnTo>
                    <a:pt x="548" y="2"/>
                  </a:lnTo>
                  <a:lnTo>
                    <a:pt x="522" y="0"/>
                  </a:lnTo>
                  <a:lnTo>
                    <a:pt x="498" y="0"/>
                  </a:lnTo>
                  <a:close/>
                </a:path>
              </a:pathLst>
            </a:custGeom>
            <a:solidFill>
              <a:srgbClr val="E9E9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274"/>
            <p:cNvSpPr>
              <a:spLocks/>
            </p:cNvSpPr>
            <p:nvPr/>
          </p:nvSpPr>
          <p:spPr bwMode="auto">
            <a:xfrm>
              <a:off x="3791744" y="646113"/>
              <a:ext cx="1579563" cy="1981200"/>
            </a:xfrm>
            <a:custGeom>
              <a:avLst/>
              <a:gdLst>
                <a:gd name="T0" fmla="*/ 307 w 995"/>
                <a:gd name="T1" fmla="*/ 1248 h 1248"/>
                <a:gd name="T2" fmla="*/ 275 w 995"/>
                <a:gd name="T3" fmla="*/ 1228 h 1248"/>
                <a:gd name="T4" fmla="*/ 253 w 995"/>
                <a:gd name="T5" fmla="*/ 1208 h 1248"/>
                <a:gd name="T6" fmla="*/ 230 w 995"/>
                <a:gd name="T7" fmla="*/ 1176 h 1248"/>
                <a:gd name="T8" fmla="*/ 226 w 995"/>
                <a:gd name="T9" fmla="*/ 1165 h 1248"/>
                <a:gd name="T10" fmla="*/ 218 w 995"/>
                <a:gd name="T11" fmla="*/ 1129 h 1248"/>
                <a:gd name="T12" fmla="*/ 216 w 995"/>
                <a:gd name="T13" fmla="*/ 1078 h 1248"/>
                <a:gd name="T14" fmla="*/ 214 w 995"/>
                <a:gd name="T15" fmla="*/ 1064 h 1248"/>
                <a:gd name="T16" fmla="*/ 204 w 995"/>
                <a:gd name="T17" fmla="*/ 1016 h 1248"/>
                <a:gd name="T18" fmla="*/ 190 w 995"/>
                <a:gd name="T19" fmla="*/ 975 h 1248"/>
                <a:gd name="T20" fmla="*/ 62 w 995"/>
                <a:gd name="T21" fmla="*/ 712 h 1248"/>
                <a:gd name="T22" fmla="*/ 34 w 995"/>
                <a:gd name="T23" fmla="*/ 657 h 1248"/>
                <a:gd name="T24" fmla="*/ 20 w 995"/>
                <a:gd name="T25" fmla="*/ 615 h 1248"/>
                <a:gd name="T26" fmla="*/ 2 w 995"/>
                <a:gd name="T27" fmla="*/ 526 h 1248"/>
                <a:gd name="T28" fmla="*/ 0 w 995"/>
                <a:gd name="T29" fmla="*/ 479 h 1248"/>
                <a:gd name="T30" fmla="*/ 2 w 995"/>
                <a:gd name="T31" fmla="*/ 429 h 1248"/>
                <a:gd name="T32" fmla="*/ 10 w 995"/>
                <a:gd name="T33" fmla="*/ 382 h 1248"/>
                <a:gd name="T34" fmla="*/ 22 w 995"/>
                <a:gd name="T35" fmla="*/ 336 h 1248"/>
                <a:gd name="T36" fmla="*/ 60 w 995"/>
                <a:gd name="T37" fmla="*/ 251 h 1248"/>
                <a:gd name="T38" fmla="*/ 115 w 995"/>
                <a:gd name="T39" fmla="*/ 174 h 1248"/>
                <a:gd name="T40" fmla="*/ 182 w 995"/>
                <a:gd name="T41" fmla="*/ 109 h 1248"/>
                <a:gd name="T42" fmla="*/ 261 w 995"/>
                <a:gd name="T43" fmla="*/ 56 h 1248"/>
                <a:gd name="T44" fmla="*/ 350 w 995"/>
                <a:gd name="T45" fmla="*/ 20 h 1248"/>
                <a:gd name="T46" fmla="*/ 423 w 995"/>
                <a:gd name="T47" fmla="*/ 6 h 1248"/>
                <a:gd name="T48" fmla="*/ 471 w 995"/>
                <a:gd name="T49" fmla="*/ 0 h 1248"/>
                <a:gd name="T50" fmla="*/ 498 w 995"/>
                <a:gd name="T51" fmla="*/ 0 h 1248"/>
                <a:gd name="T52" fmla="*/ 548 w 995"/>
                <a:gd name="T53" fmla="*/ 2 h 1248"/>
                <a:gd name="T54" fmla="*/ 597 w 995"/>
                <a:gd name="T55" fmla="*/ 10 h 1248"/>
                <a:gd name="T56" fmla="*/ 690 w 995"/>
                <a:gd name="T57" fmla="*/ 36 h 1248"/>
                <a:gd name="T58" fmla="*/ 775 w 995"/>
                <a:gd name="T59" fmla="*/ 81 h 1248"/>
                <a:gd name="T60" fmla="*/ 848 w 995"/>
                <a:gd name="T61" fmla="*/ 139 h 1248"/>
                <a:gd name="T62" fmla="*/ 908 w 995"/>
                <a:gd name="T63" fmla="*/ 210 h 1248"/>
                <a:gd name="T64" fmla="*/ 955 w 995"/>
                <a:gd name="T65" fmla="*/ 293 h 1248"/>
                <a:gd name="T66" fmla="*/ 979 w 995"/>
                <a:gd name="T67" fmla="*/ 360 h 1248"/>
                <a:gd name="T68" fmla="*/ 989 w 995"/>
                <a:gd name="T69" fmla="*/ 406 h 1248"/>
                <a:gd name="T70" fmla="*/ 993 w 995"/>
                <a:gd name="T71" fmla="*/ 455 h 1248"/>
                <a:gd name="T72" fmla="*/ 995 w 995"/>
                <a:gd name="T73" fmla="*/ 479 h 1248"/>
                <a:gd name="T74" fmla="*/ 985 w 995"/>
                <a:gd name="T75" fmla="*/ 570 h 1248"/>
                <a:gd name="T76" fmla="*/ 959 w 995"/>
                <a:gd name="T77" fmla="*/ 657 h 1248"/>
                <a:gd name="T78" fmla="*/ 947 w 995"/>
                <a:gd name="T79" fmla="*/ 684 h 1248"/>
                <a:gd name="T80" fmla="*/ 933 w 995"/>
                <a:gd name="T81" fmla="*/ 712 h 1248"/>
                <a:gd name="T82" fmla="*/ 805 w 995"/>
                <a:gd name="T83" fmla="*/ 975 h 1248"/>
                <a:gd name="T84" fmla="*/ 783 w 995"/>
                <a:gd name="T85" fmla="*/ 1050 h 1248"/>
                <a:gd name="T86" fmla="*/ 779 w 995"/>
                <a:gd name="T87" fmla="*/ 1078 h 1248"/>
                <a:gd name="T88" fmla="*/ 779 w 995"/>
                <a:gd name="T89" fmla="*/ 1101 h 1248"/>
                <a:gd name="T90" fmla="*/ 771 w 995"/>
                <a:gd name="T91" fmla="*/ 1153 h 1248"/>
                <a:gd name="T92" fmla="*/ 765 w 995"/>
                <a:gd name="T93" fmla="*/ 1176 h 1248"/>
                <a:gd name="T94" fmla="*/ 757 w 995"/>
                <a:gd name="T95" fmla="*/ 1188 h 1248"/>
                <a:gd name="T96" fmla="*/ 732 w 995"/>
                <a:gd name="T97" fmla="*/ 1218 h 1248"/>
                <a:gd name="T98" fmla="*/ 704 w 995"/>
                <a:gd name="T99" fmla="*/ 1238 h 1248"/>
                <a:gd name="T100" fmla="*/ 498 w 995"/>
                <a:gd name="T101" fmla="*/ 1248 h 1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995" h="1248">
                  <a:moveTo>
                    <a:pt x="307" y="1248"/>
                  </a:moveTo>
                  <a:lnTo>
                    <a:pt x="307" y="1248"/>
                  </a:lnTo>
                  <a:lnTo>
                    <a:pt x="291" y="1238"/>
                  </a:lnTo>
                  <a:lnTo>
                    <a:pt x="275" y="1228"/>
                  </a:lnTo>
                  <a:lnTo>
                    <a:pt x="263" y="1218"/>
                  </a:lnTo>
                  <a:lnTo>
                    <a:pt x="253" y="1208"/>
                  </a:lnTo>
                  <a:lnTo>
                    <a:pt x="239" y="1188"/>
                  </a:lnTo>
                  <a:lnTo>
                    <a:pt x="230" y="1176"/>
                  </a:lnTo>
                  <a:lnTo>
                    <a:pt x="230" y="1176"/>
                  </a:lnTo>
                  <a:lnTo>
                    <a:pt x="226" y="1165"/>
                  </a:lnTo>
                  <a:lnTo>
                    <a:pt x="222" y="1153"/>
                  </a:lnTo>
                  <a:lnTo>
                    <a:pt x="218" y="1129"/>
                  </a:lnTo>
                  <a:lnTo>
                    <a:pt x="216" y="1101"/>
                  </a:lnTo>
                  <a:lnTo>
                    <a:pt x="216" y="1078"/>
                  </a:lnTo>
                  <a:lnTo>
                    <a:pt x="216" y="1078"/>
                  </a:lnTo>
                  <a:lnTo>
                    <a:pt x="214" y="1064"/>
                  </a:lnTo>
                  <a:lnTo>
                    <a:pt x="212" y="1050"/>
                  </a:lnTo>
                  <a:lnTo>
                    <a:pt x="204" y="1016"/>
                  </a:lnTo>
                  <a:lnTo>
                    <a:pt x="190" y="975"/>
                  </a:lnTo>
                  <a:lnTo>
                    <a:pt x="190" y="975"/>
                  </a:lnTo>
                  <a:lnTo>
                    <a:pt x="62" y="712"/>
                  </a:lnTo>
                  <a:lnTo>
                    <a:pt x="62" y="712"/>
                  </a:lnTo>
                  <a:lnTo>
                    <a:pt x="48" y="684"/>
                  </a:lnTo>
                  <a:lnTo>
                    <a:pt x="34" y="657"/>
                  </a:lnTo>
                  <a:lnTo>
                    <a:pt x="34" y="657"/>
                  </a:lnTo>
                  <a:lnTo>
                    <a:pt x="20" y="615"/>
                  </a:lnTo>
                  <a:lnTo>
                    <a:pt x="10" y="570"/>
                  </a:lnTo>
                  <a:lnTo>
                    <a:pt x="2" y="526"/>
                  </a:lnTo>
                  <a:lnTo>
                    <a:pt x="0" y="479"/>
                  </a:lnTo>
                  <a:lnTo>
                    <a:pt x="0" y="479"/>
                  </a:lnTo>
                  <a:lnTo>
                    <a:pt x="2" y="455"/>
                  </a:lnTo>
                  <a:lnTo>
                    <a:pt x="2" y="429"/>
                  </a:lnTo>
                  <a:lnTo>
                    <a:pt x="6" y="406"/>
                  </a:lnTo>
                  <a:lnTo>
                    <a:pt x="10" y="382"/>
                  </a:lnTo>
                  <a:lnTo>
                    <a:pt x="16" y="360"/>
                  </a:lnTo>
                  <a:lnTo>
                    <a:pt x="22" y="336"/>
                  </a:lnTo>
                  <a:lnTo>
                    <a:pt x="40" y="293"/>
                  </a:lnTo>
                  <a:lnTo>
                    <a:pt x="60" y="251"/>
                  </a:lnTo>
                  <a:lnTo>
                    <a:pt x="85" y="210"/>
                  </a:lnTo>
                  <a:lnTo>
                    <a:pt x="115" y="174"/>
                  </a:lnTo>
                  <a:lnTo>
                    <a:pt x="147" y="139"/>
                  </a:lnTo>
                  <a:lnTo>
                    <a:pt x="182" y="109"/>
                  </a:lnTo>
                  <a:lnTo>
                    <a:pt x="220" y="81"/>
                  </a:lnTo>
                  <a:lnTo>
                    <a:pt x="261" y="56"/>
                  </a:lnTo>
                  <a:lnTo>
                    <a:pt x="305" y="36"/>
                  </a:lnTo>
                  <a:lnTo>
                    <a:pt x="350" y="20"/>
                  </a:lnTo>
                  <a:lnTo>
                    <a:pt x="398" y="10"/>
                  </a:lnTo>
                  <a:lnTo>
                    <a:pt x="423" y="6"/>
                  </a:lnTo>
                  <a:lnTo>
                    <a:pt x="447" y="2"/>
                  </a:lnTo>
                  <a:lnTo>
                    <a:pt x="471" y="0"/>
                  </a:lnTo>
                  <a:lnTo>
                    <a:pt x="498" y="0"/>
                  </a:lnTo>
                  <a:lnTo>
                    <a:pt x="498" y="0"/>
                  </a:lnTo>
                  <a:lnTo>
                    <a:pt x="522" y="0"/>
                  </a:lnTo>
                  <a:lnTo>
                    <a:pt x="548" y="2"/>
                  </a:lnTo>
                  <a:lnTo>
                    <a:pt x="572" y="6"/>
                  </a:lnTo>
                  <a:lnTo>
                    <a:pt x="597" y="10"/>
                  </a:lnTo>
                  <a:lnTo>
                    <a:pt x="645" y="20"/>
                  </a:lnTo>
                  <a:lnTo>
                    <a:pt x="690" y="36"/>
                  </a:lnTo>
                  <a:lnTo>
                    <a:pt x="734" y="56"/>
                  </a:lnTo>
                  <a:lnTo>
                    <a:pt x="775" y="81"/>
                  </a:lnTo>
                  <a:lnTo>
                    <a:pt x="813" y="109"/>
                  </a:lnTo>
                  <a:lnTo>
                    <a:pt x="848" y="139"/>
                  </a:lnTo>
                  <a:lnTo>
                    <a:pt x="880" y="174"/>
                  </a:lnTo>
                  <a:lnTo>
                    <a:pt x="908" y="210"/>
                  </a:lnTo>
                  <a:lnTo>
                    <a:pt x="935" y="251"/>
                  </a:lnTo>
                  <a:lnTo>
                    <a:pt x="955" y="293"/>
                  </a:lnTo>
                  <a:lnTo>
                    <a:pt x="973" y="336"/>
                  </a:lnTo>
                  <a:lnTo>
                    <a:pt x="979" y="360"/>
                  </a:lnTo>
                  <a:lnTo>
                    <a:pt x="985" y="382"/>
                  </a:lnTo>
                  <a:lnTo>
                    <a:pt x="989" y="406"/>
                  </a:lnTo>
                  <a:lnTo>
                    <a:pt x="991" y="429"/>
                  </a:lnTo>
                  <a:lnTo>
                    <a:pt x="993" y="455"/>
                  </a:lnTo>
                  <a:lnTo>
                    <a:pt x="995" y="479"/>
                  </a:lnTo>
                  <a:lnTo>
                    <a:pt x="995" y="479"/>
                  </a:lnTo>
                  <a:lnTo>
                    <a:pt x="993" y="526"/>
                  </a:lnTo>
                  <a:lnTo>
                    <a:pt x="985" y="570"/>
                  </a:lnTo>
                  <a:lnTo>
                    <a:pt x="975" y="615"/>
                  </a:lnTo>
                  <a:lnTo>
                    <a:pt x="959" y="657"/>
                  </a:lnTo>
                  <a:lnTo>
                    <a:pt x="959" y="657"/>
                  </a:lnTo>
                  <a:lnTo>
                    <a:pt x="947" y="684"/>
                  </a:lnTo>
                  <a:lnTo>
                    <a:pt x="933" y="712"/>
                  </a:lnTo>
                  <a:lnTo>
                    <a:pt x="933" y="712"/>
                  </a:lnTo>
                  <a:lnTo>
                    <a:pt x="805" y="975"/>
                  </a:lnTo>
                  <a:lnTo>
                    <a:pt x="805" y="975"/>
                  </a:lnTo>
                  <a:lnTo>
                    <a:pt x="791" y="1016"/>
                  </a:lnTo>
                  <a:lnTo>
                    <a:pt x="783" y="1050"/>
                  </a:lnTo>
                  <a:lnTo>
                    <a:pt x="779" y="1064"/>
                  </a:lnTo>
                  <a:lnTo>
                    <a:pt x="779" y="1078"/>
                  </a:lnTo>
                  <a:lnTo>
                    <a:pt x="779" y="1078"/>
                  </a:lnTo>
                  <a:lnTo>
                    <a:pt x="779" y="1101"/>
                  </a:lnTo>
                  <a:lnTo>
                    <a:pt x="777" y="1129"/>
                  </a:lnTo>
                  <a:lnTo>
                    <a:pt x="771" y="1153"/>
                  </a:lnTo>
                  <a:lnTo>
                    <a:pt x="769" y="1165"/>
                  </a:lnTo>
                  <a:lnTo>
                    <a:pt x="765" y="1176"/>
                  </a:lnTo>
                  <a:lnTo>
                    <a:pt x="765" y="1176"/>
                  </a:lnTo>
                  <a:lnTo>
                    <a:pt x="757" y="1188"/>
                  </a:lnTo>
                  <a:lnTo>
                    <a:pt x="742" y="1208"/>
                  </a:lnTo>
                  <a:lnTo>
                    <a:pt x="732" y="1218"/>
                  </a:lnTo>
                  <a:lnTo>
                    <a:pt x="720" y="1228"/>
                  </a:lnTo>
                  <a:lnTo>
                    <a:pt x="704" y="1238"/>
                  </a:lnTo>
                  <a:lnTo>
                    <a:pt x="688" y="1248"/>
                  </a:lnTo>
                  <a:lnTo>
                    <a:pt x="498" y="1248"/>
                  </a:lnTo>
                  <a:lnTo>
                    <a:pt x="307" y="1248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275"/>
            <p:cNvSpPr>
              <a:spLocks/>
            </p:cNvSpPr>
            <p:nvPr/>
          </p:nvSpPr>
          <p:spPr bwMode="auto">
            <a:xfrm>
              <a:off x="3791744" y="646113"/>
              <a:ext cx="1579563" cy="1981200"/>
            </a:xfrm>
            <a:custGeom>
              <a:avLst/>
              <a:gdLst>
                <a:gd name="T0" fmla="*/ 498 w 995"/>
                <a:gd name="T1" fmla="*/ 0 h 1248"/>
                <a:gd name="T2" fmla="*/ 447 w 995"/>
                <a:gd name="T3" fmla="*/ 2 h 1248"/>
                <a:gd name="T4" fmla="*/ 398 w 995"/>
                <a:gd name="T5" fmla="*/ 8 h 1248"/>
                <a:gd name="T6" fmla="*/ 305 w 995"/>
                <a:gd name="T7" fmla="*/ 36 h 1248"/>
                <a:gd name="T8" fmla="*/ 220 w 995"/>
                <a:gd name="T9" fmla="*/ 81 h 1248"/>
                <a:gd name="T10" fmla="*/ 145 w 995"/>
                <a:gd name="T11" fmla="*/ 139 h 1248"/>
                <a:gd name="T12" fmla="*/ 85 w 995"/>
                <a:gd name="T13" fmla="*/ 210 h 1248"/>
                <a:gd name="T14" fmla="*/ 38 w 995"/>
                <a:gd name="T15" fmla="*/ 291 h 1248"/>
                <a:gd name="T16" fmla="*/ 16 w 995"/>
                <a:gd name="T17" fmla="*/ 358 h 1248"/>
                <a:gd name="T18" fmla="*/ 6 w 995"/>
                <a:gd name="T19" fmla="*/ 406 h 1248"/>
                <a:gd name="T20" fmla="*/ 0 w 995"/>
                <a:gd name="T21" fmla="*/ 453 h 1248"/>
                <a:gd name="T22" fmla="*/ 0 w 995"/>
                <a:gd name="T23" fmla="*/ 479 h 1248"/>
                <a:gd name="T24" fmla="*/ 8 w 995"/>
                <a:gd name="T25" fmla="*/ 570 h 1248"/>
                <a:gd name="T26" fmla="*/ 34 w 995"/>
                <a:gd name="T27" fmla="*/ 657 h 1248"/>
                <a:gd name="T28" fmla="*/ 46 w 995"/>
                <a:gd name="T29" fmla="*/ 684 h 1248"/>
                <a:gd name="T30" fmla="*/ 62 w 995"/>
                <a:gd name="T31" fmla="*/ 712 h 1248"/>
                <a:gd name="T32" fmla="*/ 190 w 995"/>
                <a:gd name="T33" fmla="*/ 975 h 1248"/>
                <a:gd name="T34" fmla="*/ 212 w 995"/>
                <a:gd name="T35" fmla="*/ 1050 h 1248"/>
                <a:gd name="T36" fmla="*/ 216 w 995"/>
                <a:gd name="T37" fmla="*/ 1078 h 1248"/>
                <a:gd name="T38" fmla="*/ 216 w 995"/>
                <a:gd name="T39" fmla="*/ 1103 h 1248"/>
                <a:gd name="T40" fmla="*/ 222 w 995"/>
                <a:gd name="T41" fmla="*/ 1155 h 1248"/>
                <a:gd name="T42" fmla="*/ 230 w 995"/>
                <a:gd name="T43" fmla="*/ 1176 h 1248"/>
                <a:gd name="T44" fmla="*/ 239 w 995"/>
                <a:gd name="T45" fmla="*/ 1190 h 1248"/>
                <a:gd name="T46" fmla="*/ 263 w 995"/>
                <a:gd name="T47" fmla="*/ 1218 h 1248"/>
                <a:gd name="T48" fmla="*/ 289 w 995"/>
                <a:gd name="T49" fmla="*/ 1238 h 1248"/>
                <a:gd name="T50" fmla="*/ 498 w 995"/>
                <a:gd name="T51" fmla="*/ 1248 h 1248"/>
                <a:gd name="T52" fmla="*/ 688 w 995"/>
                <a:gd name="T53" fmla="*/ 1248 h 1248"/>
                <a:gd name="T54" fmla="*/ 720 w 995"/>
                <a:gd name="T55" fmla="*/ 1228 h 1248"/>
                <a:gd name="T56" fmla="*/ 742 w 995"/>
                <a:gd name="T57" fmla="*/ 1208 h 1248"/>
                <a:gd name="T58" fmla="*/ 765 w 995"/>
                <a:gd name="T59" fmla="*/ 1176 h 1248"/>
                <a:gd name="T60" fmla="*/ 769 w 995"/>
                <a:gd name="T61" fmla="*/ 1165 h 1248"/>
                <a:gd name="T62" fmla="*/ 777 w 995"/>
                <a:gd name="T63" fmla="*/ 1129 h 1248"/>
                <a:gd name="T64" fmla="*/ 779 w 995"/>
                <a:gd name="T65" fmla="*/ 1078 h 1248"/>
                <a:gd name="T66" fmla="*/ 781 w 995"/>
                <a:gd name="T67" fmla="*/ 1066 h 1248"/>
                <a:gd name="T68" fmla="*/ 793 w 995"/>
                <a:gd name="T69" fmla="*/ 1016 h 1248"/>
                <a:gd name="T70" fmla="*/ 805 w 995"/>
                <a:gd name="T71" fmla="*/ 975 h 1248"/>
                <a:gd name="T72" fmla="*/ 933 w 995"/>
                <a:gd name="T73" fmla="*/ 712 h 1248"/>
                <a:gd name="T74" fmla="*/ 961 w 995"/>
                <a:gd name="T75" fmla="*/ 657 h 1248"/>
                <a:gd name="T76" fmla="*/ 975 w 995"/>
                <a:gd name="T77" fmla="*/ 615 h 1248"/>
                <a:gd name="T78" fmla="*/ 993 w 995"/>
                <a:gd name="T79" fmla="*/ 526 h 1248"/>
                <a:gd name="T80" fmla="*/ 995 w 995"/>
                <a:gd name="T81" fmla="*/ 479 h 1248"/>
                <a:gd name="T82" fmla="*/ 993 w 995"/>
                <a:gd name="T83" fmla="*/ 429 h 1248"/>
                <a:gd name="T84" fmla="*/ 985 w 995"/>
                <a:gd name="T85" fmla="*/ 382 h 1248"/>
                <a:gd name="T86" fmla="*/ 973 w 995"/>
                <a:gd name="T87" fmla="*/ 336 h 1248"/>
                <a:gd name="T88" fmla="*/ 935 w 995"/>
                <a:gd name="T89" fmla="*/ 251 h 1248"/>
                <a:gd name="T90" fmla="*/ 880 w 995"/>
                <a:gd name="T91" fmla="*/ 174 h 1248"/>
                <a:gd name="T92" fmla="*/ 813 w 995"/>
                <a:gd name="T93" fmla="*/ 109 h 1248"/>
                <a:gd name="T94" fmla="*/ 734 w 995"/>
                <a:gd name="T95" fmla="*/ 56 h 1248"/>
                <a:gd name="T96" fmla="*/ 645 w 995"/>
                <a:gd name="T97" fmla="*/ 20 h 1248"/>
                <a:gd name="T98" fmla="*/ 572 w 995"/>
                <a:gd name="T99" fmla="*/ 4 h 1248"/>
                <a:gd name="T100" fmla="*/ 522 w 995"/>
                <a:gd name="T101" fmla="*/ 0 h 1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995" h="1248">
                  <a:moveTo>
                    <a:pt x="498" y="0"/>
                  </a:moveTo>
                  <a:lnTo>
                    <a:pt x="498" y="0"/>
                  </a:lnTo>
                  <a:lnTo>
                    <a:pt x="471" y="0"/>
                  </a:lnTo>
                  <a:lnTo>
                    <a:pt x="447" y="2"/>
                  </a:lnTo>
                  <a:lnTo>
                    <a:pt x="423" y="4"/>
                  </a:lnTo>
                  <a:lnTo>
                    <a:pt x="398" y="8"/>
                  </a:lnTo>
                  <a:lnTo>
                    <a:pt x="350" y="20"/>
                  </a:lnTo>
                  <a:lnTo>
                    <a:pt x="305" y="36"/>
                  </a:lnTo>
                  <a:lnTo>
                    <a:pt x="261" y="56"/>
                  </a:lnTo>
                  <a:lnTo>
                    <a:pt x="220" y="81"/>
                  </a:lnTo>
                  <a:lnTo>
                    <a:pt x="182" y="109"/>
                  </a:lnTo>
                  <a:lnTo>
                    <a:pt x="145" y="139"/>
                  </a:lnTo>
                  <a:lnTo>
                    <a:pt x="113" y="174"/>
                  </a:lnTo>
                  <a:lnTo>
                    <a:pt x="85" y="210"/>
                  </a:lnTo>
                  <a:lnTo>
                    <a:pt x="60" y="251"/>
                  </a:lnTo>
                  <a:lnTo>
                    <a:pt x="38" y="291"/>
                  </a:lnTo>
                  <a:lnTo>
                    <a:pt x="22" y="336"/>
                  </a:lnTo>
                  <a:lnTo>
                    <a:pt x="16" y="358"/>
                  </a:lnTo>
                  <a:lnTo>
                    <a:pt x="10" y="382"/>
                  </a:lnTo>
                  <a:lnTo>
                    <a:pt x="6" y="406"/>
                  </a:lnTo>
                  <a:lnTo>
                    <a:pt x="2" y="429"/>
                  </a:lnTo>
                  <a:lnTo>
                    <a:pt x="0" y="453"/>
                  </a:lnTo>
                  <a:lnTo>
                    <a:pt x="0" y="479"/>
                  </a:lnTo>
                  <a:lnTo>
                    <a:pt x="0" y="479"/>
                  </a:lnTo>
                  <a:lnTo>
                    <a:pt x="2" y="526"/>
                  </a:lnTo>
                  <a:lnTo>
                    <a:pt x="8" y="570"/>
                  </a:lnTo>
                  <a:lnTo>
                    <a:pt x="20" y="615"/>
                  </a:lnTo>
                  <a:lnTo>
                    <a:pt x="34" y="657"/>
                  </a:lnTo>
                  <a:lnTo>
                    <a:pt x="34" y="657"/>
                  </a:lnTo>
                  <a:lnTo>
                    <a:pt x="46" y="684"/>
                  </a:lnTo>
                  <a:lnTo>
                    <a:pt x="62" y="712"/>
                  </a:lnTo>
                  <a:lnTo>
                    <a:pt x="62" y="712"/>
                  </a:lnTo>
                  <a:lnTo>
                    <a:pt x="190" y="975"/>
                  </a:lnTo>
                  <a:lnTo>
                    <a:pt x="190" y="975"/>
                  </a:lnTo>
                  <a:lnTo>
                    <a:pt x="202" y="1016"/>
                  </a:lnTo>
                  <a:lnTo>
                    <a:pt x="212" y="1050"/>
                  </a:lnTo>
                  <a:lnTo>
                    <a:pt x="214" y="1066"/>
                  </a:lnTo>
                  <a:lnTo>
                    <a:pt x="216" y="1078"/>
                  </a:lnTo>
                  <a:lnTo>
                    <a:pt x="216" y="1078"/>
                  </a:lnTo>
                  <a:lnTo>
                    <a:pt x="216" y="1103"/>
                  </a:lnTo>
                  <a:lnTo>
                    <a:pt x="218" y="1129"/>
                  </a:lnTo>
                  <a:lnTo>
                    <a:pt x="222" y="1155"/>
                  </a:lnTo>
                  <a:lnTo>
                    <a:pt x="226" y="1165"/>
                  </a:lnTo>
                  <a:lnTo>
                    <a:pt x="230" y="1176"/>
                  </a:lnTo>
                  <a:lnTo>
                    <a:pt x="230" y="1176"/>
                  </a:lnTo>
                  <a:lnTo>
                    <a:pt x="239" y="1190"/>
                  </a:lnTo>
                  <a:lnTo>
                    <a:pt x="253" y="1208"/>
                  </a:lnTo>
                  <a:lnTo>
                    <a:pt x="263" y="1218"/>
                  </a:lnTo>
                  <a:lnTo>
                    <a:pt x="275" y="1228"/>
                  </a:lnTo>
                  <a:lnTo>
                    <a:pt x="289" y="1238"/>
                  </a:lnTo>
                  <a:lnTo>
                    <a:pt x="307" y="1248"/>
                  </a:lnTo>
                  <a:lnTo>
                    <a:pt x="498" y="1248"/>
                  </a:lnTo>
                  <a:lnTo>
                    <a:pt x="688" y="1248"/>
                  </a:lnTo>
                  <a:lnTo>
                    <a:pt x="688" y="1248"/>
                  </a:lnTo>
                  <a:lnTo>
                    <a:pt x="704" y="1238"/>
                  </a:lnTo>
                  <a:lnTo>
                    <a:pt x="720" y="1228"/>
                  </a:lnTo>
                  <a:lnTo>
                    <a:pt x="732" y="1218"/>
                  </a:lnTo>
                  <a:lnTo>
                    <a:pt x="742" y="1208"/>
                  </a:lnTo>
                  <a:lnTo>
                    <a:pt x="757" y="1190"/>
                  </a:lnTo>
                  <a:lnTo>
                    <a:pt x="765" y="1176"/>
                  </a:lnTo>
                  <a:lnTo>
                    <a:pt x="765" y="1176"/>
                  </a:lnTo>
                  <a:lnTo>
                    <a:pt x="769" y="1165"/>
                  </a:lnTo>
                  <a:lnTo>
                    <a:pt x="773" y="1155"/>
                  </a:lnTo>
                  <a:lnTo>
                    <a:pt x="777" y="1129"/>
                  </a:lnTo>
                  <a:lnTo>
                    <a:pt x="779" y="1103"/>
                  </a:lnTo>
                  <a:lnTo>
                    <a:pt x="779" y="1078"/>
                  </a:lnTo>
                  <a:lnTo>
                    <a:pt x="779" y="1078"/>
                  </a:lnTo>
                  <a:lnTo>
                    <a:pt x="781" y="1066"/>
                  </a:lnTo>
                  <a:lnTo>
                    <a:pt x="783" y="1050"/>
                  </a:lnTo>
                  <a:lnTo>
                    <a:pt x="793" y="1016"/>
                  </a:lnTo>
                  <a:lnTo>
                    <a:pt x="805" y="975"/>
                  </a:lnTo>
                  <a:lnTo>
                    <a:pt x="805" y="975"/>
                  </a:lnTo>
                  <a:lnTo>
                    <a:pt x="933" y="712"/>
                  </a:lnTo>
                  <a:lnTo>
                    <a:pt x="933" y="712"/>
                  </a:lnTo>
                  <a:lnTo>
                    <a:pt x="947" y="684"/>
                  </a:lnTo>
                  <a:lnTo>
                    <a:pt x="961" y="657"/>
                  </a:lnTo>
                  <a:lnTo>
                    <a:pt x="961" y="657"/>
                  </a:lnTo>
                  <a:lnTo>
                    <a:pt x="975" y="615"/>
                  </a:lnTo>
                  <a:lnTo>
                    <a:pt x="985" y="570"/>
                  </a:lnTo>
                  <a:lnTo>
                    <a:pt x="993" y="526"/>
                  </a:lnTo>
                  <a:lnTo>
                    <a:pt x="995" y="479"/>
                  </a:lnTo>
                  <a:lnTo>
                    <a:pt x="995" y="479"/>
                  </a:lnTo>
                  <a:lnTo>
                    <a:pt x="995" y="453"/>
                  </a:lnTo>
                  <a:lnTo>
                    <a:pt x="993" y="429"/>
                  </a:lnTo>
                  <a:lnTo>
                    <a:pt x="989" y="406"/>
                  </a:lnTo>
                  <a:lnTo>
                    <a:pt x="985" y="382"/>
                  </a:lnTo>
                  <a:lnTo>
                    <a:pt x="979" y="358"/>
                  </a:lnTo>
                  <a:lnTo>
                    <a:pt x="973" y="336"/>
                  </a:lnTo>
                  <a:lnTo>
                    <a:pt x="955" y="291"/>
                  </a:lnTo>
                  <a:lnTo>
                    <a:pt x="935" y="251"/>
                  </a:lnTo>
                  <a:lnTo>
                    <a:pt x="910" y="210"/>
                  </a:lnTo>
                  <a:lnTo>
                    <a:pt x="880" y="174"/>
                  </a:lnTo>
                  <a:lnTo>
                    <a:pt x="848" y="139"/>
                  </a:lnTo>
                  <a:lnTo>
                    <a:pt x="813" y="109"/>
                  </a:lnTo>
                  <a:lnTo>
                    <a:pt x="775" y="81"/>
                  </a:lnTo>
                  <a:lnTo>
                    <a:pt x="734" y="56"/>
                  </a:lnTo>
                  <a:lnTo>
                    <a:pt x="690" y="36"/>
                  </a:lnTo>
                  <a:lnTo>
                    <a:pt x="645" y="20"/>
                  </a:lnTo>
                  <a:lnTo>
                    <a:pt x="597" y="8"/>
                  </a:lnTo>
                  <a:lnTo>
                    <a:pt x="572" y="4"/>
                  </a:lnTo>
                  <a:lnTo>
                    <a:pt x="548" y="2"/>
                  </a:lnTo>
                  <a:lnTo>
                    <a:pt x="522" y="0"/>
                  </a:lnTo>
                  <a:lnTo>
                    <a:pt x="49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276"/>
            <p:cNvSpPr>
              <a:spLocks noEditPoints="1"/>
            </p:cNvSpPr>
            <p:nvPr/>
          </p:nvSpPr>
          <p:spPr bwMode="auto">
            <a:xfrm>
              <a:off x="3791744" y="646113"/>
              <a:ext cx="1579563" cy="1981200"/>
            </a:xfrm>
            <a:custGeom>
              <a:avLst/>
              <a:gdLst>
                <a:gd name="T0" fmla="*/ 277 w 995"/>
                <a:gd name="T1" fmla="*/ 1226 h 1248"/>
                <a:gd name="T2" fmla="*/ 230 w 995"/>
                <a:gd name="T3" fmla="*/ 1174 h 1248"/>
                <a:gd name="T4" fmla="*/ 220 w 995"/>
                <a:gd name="T5" fmla="*/ 1127 h 1248"/>
                <a:gd name="T6" fmla="*/ 216 w 995"/>
                <a:gd name="T7" fmla="*/ 1064 h 1248"/>
                <a:gd name="T8" fmla="*/ 190 w 995"/>
                <a:gd name="T9" fmla="*/ 975 h 1248"/>
                <a:gd name="T10" fmla="*/ 36 w 995"/>
                <a:gd name="T11" fmla="*/ 655 h 1248"/>
                <a:gd name="T12" fmla="*/ 4 w 995"/>
                <a:gd name="T13" fmla="*/ 526 h 1248"/>
                <a:gd name="T14" fmla="*/ 4 w 995"/>
                <a:gd name="T15" fmla="*/ 431 h 1248"/>
                <a:gd name="T16" fmla="*/ 24 w 995"/>
                <a:gd name="T17" fmla="*/ 336 h 1248"/>
                <a:gd name="T18" fmla="*/ 115 w 995"/>
                <a:gd name="T19" fmla="*/ 174 h 1248"/>
                <a:gd name="T20" fmla="*/ 263 w 995"/>
                <a:gd name="T21" fmla="*/ 58 h 1248"/>
                <a:gd name="T22" fmla="*/ 423 w 995"/>
                <a:gd name="T23" fmla="*/ 6 h 1248"/>
                <a:gd name="T24" fmla="*/ 498 w 995"/>
                <a:gd name="T25" fmla="*/ 0 h 1248"/>
                <a:gd name="T26" fmla="*/ 597 w 995"/>
                <a:gd name="T27" fmla="*/ 10 h 1248"/>
                <a:gd name="T28" fmla="*/ 775 w 995"/>
                <a:gd name="T29" fmla="*/ 83 h 1248"/>
                <a:gd name="T30" fmla="*/ 908 w 995"/>
                <a:gd name="T31" fmla="*/ 210 h 1248"/>
                <a:gd name="T32" fmla="*/ 979 w 995"/>
                <a:gd name="T33" fmla="*/ 360 h 1248"/>
                <a:gd name="T34" fmla="*/ 993 w 995"/>
                <a:gd name="T35" fmla="*/ 455 h 1248"/>
                <a:gd name="T36" fmla="*/ 985 w 995"/>
                <a:gd name="T37" fmla="*/ 570 h 1248"/>
                <a:gd name="T38" fmla="*/ 947 w 995"/>
                <a:gd name="T39" fmla="*/ 684 h 1248"/>
                <a:gd name="T40" fmla="*/ 805 w 995"/>
                <a:gd name="T41" fmla="*/ 975 h 1248"/>
                <a:gd name="T42" fmla="*/ 779 w 995"/>
                <a:gd name="T43" fmla="*/ 1076 h 1248"/>
                <a:gd name="T44" fmla="*/ 771 w 995"/>
                <a:gd name="T45" fmla="*/ 1153 h 1248"/>
                <a:gd name="T46" fmla="*/ 757 w 995"/>
                <a:gd name="T47" fmla="*/ 1188 h 1248"/>
                <a:gd name="T48" fmla="*/ 704 w 995"/>
                <a:gd name="T49" fmla="*/ 1236 h 1248"/>
                <a:gd name="T50" fmla="*/ 498 w 995"/>
                <a:gd name="T51" fmla="*/ 0 h 1248"/>
                <a:gd name="T52" fmla="*/ 423 w 995"/>
                <a:gd name="T53" fmla="*/ 6 h 1248"/>
                <a:gd name="T54" fmla="*/ 261 w 995"/>
                <a:gd name="T55" fmla="*/ 56 h 1248"/>
                <a:gd name="T56" fmla="*/ 115 w 995"/>
                <a:gd name="T57" fmla="*/ 174 h 1248"/>
                <a:gd name="T58" fmla="*/ 22 w 995"/>
                <a:gd name="T59" fmla="*/ 336 h 1248"/>
                <a:gd name="T60" fmla="*/ 2 w 995"/>
                <a:gd name="T61" fmla="*/ 429 h 1248"/>
                <a:gd name="T62" fmla="*/ 2 w 995"/>
                <a:gd name="T63" fmla="*/ 526 h 1248"/>
                <a:gd name="T64" fmla="*/ 34 w 995"/>
                <a:gd name="T65" fmla="*/ 657 h 1248"/>
                <a:gd name="T66" fmla="*/ 190 w 995"/>
                <a:gd name="T67" fmla="*/ 975 h 1248"/>
                <a:gd name="T68" fmla="*/ 214 w 995"/>
                <a:gd name="T69" fmla="*/ 1064 h 1248"/>
                <a:gd name="T70" fmla="*/ 218 w 995"/>
                <a:gd name="T71" fmla="*/ 1129 h 1248"/>
                <a:gd name="T72" fmla="*/ 230 w 995"/>
                <a:gd name="T73" fmla="*/ 1176 h 1248"/>
                <a:gd name="T74" fmla="*/ 275 w 995"/>
                <a:gd name="T75" fmla="*/ 1228 h 1248"/>
                <a:gd name="T76" fmla="*/ 688 w 995"/>
                <a:gd name="T77" fmla="*/ 1248 h 1248"/>
                <a:gd name="T78" fmla="*/ 732 w 995"/>
                <a:gd name="T79" fmla="*/ 1218 h 1248"/>
                <a:gd name="T80" fmla="*/ 765 w 995"/>
                <a:gd name="T81" fmla="*/ 1176 h 1248"/>
                <a:gd name="T82" fmla="*/ 779 w 995"/>
                <a:gd name="T83" fmla="*/ 1101 h 1248"/>
                <a:gd name="T84" fmla="*/ 783 w 995"/>
                <a:gd name="T85" fmla="*/ 1050 h 1248"/>
                <a:gd name="T86" fmla="*/ 933 w 995"/>
                <a:gd name="T87" fmla="*/ 712 h 1248"/>
                <a:gd name="T88" fmla="*/ 959 w 995"/>
                <a:gd name="T89" fmla="*/ 657 h 1248"/>
                <a:gd name="T90" fmla="*/ 995 w 995"/>
                <a:gd name="T91" fmla="*/ 479 h 1248"/>
                <a:gd name="T92" fmla="*/ 989 w 995"/>
                <a:gd name="T93" fmla="*/ 406 h 1248"/>
                <a:gd name="T94" fmla="*/ 955 w 995"/>
                <a:gd name="T95" fmla="*/ 293 h 1248"/>
                <a:gd name="T96" fmla="*/ 848 w 995"/>
                <a:gd name="T97" fmla="*/ 139 h 1248"/>
                <a:gd name="T98" fmla="*/ 690 w 995"/>
                <a:gd name="T99" fmla="*/ 36 h 1248"/>
                <a:gd name="T100" fmla="*/ 548 w 995"/>
                <a:gd name="T101" fmla="*/ 2 h 1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995" h="1248">
                  <a:moveTo>
                    <a:pt x="307" y="1246"/>
                  </a:moveTo>
                  <a:lnTo>
                    <a:pt x="307" y="1246"/>
                  </a:lnTo>
                  <a:lnTo>
                    <a:pt x="291" y="1236"/>
                  </a:lnTo>
                  <a:lnTo>
                    <a:pt x="277" y="1226"/>
                  </a:lnTo>
                  <a:lnTo>
                    <a:pt x="263" y="1216"/>
                  </a:lnTo>
                  <a:lnTo>
                    <a:pt x="253" y="1206"/>
                  </a:lnTo>
                  <a:lnTo>
                    <a:pt x="239" y="1188"/>
                  </a:lnTo>
                  <a:lnTo>
                    <a:pt x="230" y="1174"/>
                  </a:lnTo>
                  <a:lnTo>
                    <a:pt x="230" y="1174"/>
                  </a:lnTo>
                  <a:lnTo>
                    <a:pt x="226" y="1165"/>
                  </a:lnTo>
                  <a:lnTo>
                    <a:pt x="224" y="1153"/>
                  </a:lnTo>
                  <a:lnTo>
                    <a:pt x="220" y="1127"/>
                  </a:lnTo>
                  <a:lnTo>
                    <a:pt x="216" y="1101"/>
                  </a:lnTo>
                  <a:lnTo>
                    <a:pt x="216" y="1076"/>
                  </a:lnTo>
                  <a:lnTo>
                    <a:pt x="216" y="1076"/>
                  </a:lnTo>
                  <a:lnTo>
                    <a:pt x="216" y="1064"/>
                  </a:lnTo>
                  <a:lnTo>
                    <a:pt x="212" y="1048"/>
                  </a:lnTo>
                  <a:lnTo>
                    <a:pt x="204" y="1016"/>
                  </a:lnTo>
                  <a:lnTo>
                    <a:pt x="190" y="975"/>
                  </a:lnTo>
                  <a:lnTo>
                    <a:pt x="190" y="975"/>
                  </a:lnTo>
                  <a:lnTo>
                    <a:pt x="62" y="712"/>
                  </a:lnTo>
                  <a:lnTo>
                    <a:pt x="62" y="712"/>
                  </a:lnTo>
                  <a:lnTo>
                    <a:pt x="48" y="684"/>
                  </a:lnTo>
                  <a:lnTo>
                    <a:pt x="36" y="655"/>
                  </a:lnTo>
                  <a:lnTo>
                    <a:pt x="36" y="655"/>
                  </a:lnTo>
                  <a:lnTo>
                    <a:pt x="20" y="615"/>
                  </a:lnTo>
                  <a:lnTo>
                    <a:pt x="10" y="570"/>
                  </a:lnTo>
                  <a:lnTo>
                    <a:pt x="4" y="526"/>
                  </a:lnTo>
                  <a:lnTo>
                    <a:pt x="2" y="479"/>
                  </a:lnTo>
                  <a:lnTo>
                    <a:pt x="2" y="479"/>
                  </a:lnTo>
                  <a:lnTo>
                    <a:pt x="2" y="455"/>
                  </a:lnTo>
                  <a:lnTo>
                    <a:pt x="4" y="431"/>
                  </a:lnTo>
                  <a:lnTo>
                    <a:pt x="6" y="406"/>
                  </a:lnTo>
                  <a:lnTo>
                    <a:pt x="12" y="382"/>
                  </a:lnTo>
                  <a:lnTo>
                    <a:pt x="16" y="360"/>
                  </a:lnTo>
                  <a:lnTo>
                    <a:pt x="24" y="336"/>
                  </a:lnTo>
                  <a:lnTo>
                    <a:pt x="40" y="293"/>
                  </a:lnTo>
                  <a:lnTo>
                    <a:pt x="60" y="251"/>
                  </a:lnTo>
                  <a:lnTo>
                    <a:pt x="87" y="210"/>
                  </a:lnTo>
                  <a:lnTo>
                    <a:pt x="115" y="174"/>
                  </a:lnTo>
                  <a:lnTo>
                    <a:pt x="147" y="139"/>
                  </a:lnTo>
                  <a:lnTo>
                    <a:pt x="182" y="109"/>
                  </a:lnTo>
                  <a:lnTo>
                    <a:pt x="220" y="83"/>
                  </a:lnTo>
                  <a:lnTo>
                    <a:pt x="263" y="58"/>
                  </a:lnTo>
                  <a:lnTo>
                    <a:pt x="305" y="38"/>
                  </a:lnTo>
                  <a:lnTo>
                    <a:pt x="350" y="22"/>
                  </a:lnTo>
                  <a:lnTo>
                    <a:pt x="398" y="10"/>
                  </a:lnTo>
                  <a:lnTo>
                    <a:pt x="423" y="6"/>
                  </a:lnTo>
                  <a:lnTo>
                    <a:pt x="447" y="2"/>
                  </a:lnTo>
                  <a:lnTo>
                    <a:pt x="471" y="0"/>
                  </a:lnTo>
                  <a:lnTo>
                    <a:pt x="498" y="0"/>
                  </a:lnTo>
                  <a:lnTo>
                    <a:pt x="498" y="0"/>
                  </a:lnTo>
                  <a:lnTo>
                    <a:pt x="522" y="0"/>
                  </a:lnTo>
                  <a:lnTo>
                    <a:pt x="548" y="2"/>
                  </a:lnTo>
                  <a:lnTo>
                    <a:pt x="572" y="6"/>
                  </a:lnTo>
                  <a:lnTo>
                    <a:pt x="597" y="10"/>
                  </a:lnTo>
                  <a:lnTo>
                    <a:pt x="645" y="22"/>
                  </a:lnTo>
                  <a:lnTo>
                    <a:pt x="690" y="38"/>
                  </a:lnTo>
                  <a:lnTo>
                    <a:pt x="732" y="58"/>
                  </a:lnTo>
                  <a:lnTo>
                    <a:pt x="775" y="83"/>
                  </a:lnTo>
                  <a:lnTo>
                    <a:pt x="813" y="109"/>
                  </a:lnTo>
                  <a:lnTo>
                    <a:pt x="848" y="139"/>
                  </a:lnTo>
                  <a:lnTo>
                    <a:pt x="880" y="174"/>
                  </a:lnTo>
                  <a:lnTo>
                    <a:pt x="908" y="210"/>
                  </a:lnTo>
                  <a:lnTo>
                    <a:pt x="935" y="251"/>
                  </a:lnTo>
                  <a:lnTo>
                    <a:pt x="955" y="293"/>
                  </a:lnTo>
                  <a:lnTo>
                    <a:pt x="971" y="336"/>
                  </a:lnTo>
                  <a:lnTo>
                    <a:pt x="979" y="360"/>
                  </a:lnTo>
                  <a:lnTo>
                    <a:pt x="983" y="382"/>
                  </a:lnTo>
                  <a:lnTo>
                    <a:pt x="989" y="406"/>
                  </a:lnTo>
                  <a:lnTo>
                    <a:pt x="991" y="431"/>
                  </a:lnTo>
                  <a:lnTo>
                    <a:pt x="993" y="455"/>
                  </a:lnTo>
                  <a:lnTo>
                    <a:pt x="993" y="479"/>
                  </a:lnTo>
                  <a:lnTo>
                    <a:pt x="993" y="479"/>
                  </a:lnTo>
                  <a:lnTo>
                    <a:pt x="991" y="526"/>
                  </a:lnTo>
                  <a:lnTo>
                    <a:pt x="985" y="570"/>
                  </a:lnTo>
                  <a:lnTo>
                    <a:pt x="975" y="615"/>
                  </a:lnTo>
                  <a:lnTo>
                    <a:pt x="959" y="655"/>
                  </a:lnTo>
                  <a:lnTo>
                    <a:pt x="959" y="655"/>
                  </a:lnTo>
                  <a:lnTo>
                    <a:pt x="947" y="684"/>
                  </a:lnTo>
                  <a:lnTo>
                    <a:pt x="933" y="712"/>
                  </a:lnTo>
                  <a:lnTo>
                    <a:pt x="933" y="712"/>
                  </a:lnTo>
                  <a:lnTo>
                    <a:pt x="805" y="975"/>
                  </a:lnTo>
                  <a:lnTo>
                    <a:pt x="805" y="975"/>
                  </a:lnTo>
                  <a:lnTo>
                    <a:pt x="791" y="1016"/>
                  </a:lnTo>
                  <a:lnTo>
                    <a:pt x="783" y="1048"/>
                  </a:lnTo>
                  <a:lnTo>
                    <a:pt x="779" y="1064"/>
                  </a:lnTo>
                  <a:lnTo>
                    <a:pt x="779" y="1076"/>
                  </a:lnTo>
                  <a:lnTo>
                    <a:pt x="779" y="1076"/>
                  </a:lnTo>
                  <a:lnTo>
                    <a:pt x="777" y="1101"/>
                  </a:lnTo>
                  <a:lnTo>
                    <a:pt x="775" y="1127"/>
                  </a:lnTo>
                  <a:lnTo>
                    <a:pt x="771" y="1153"/>
                  </a:lnTo>
                  <a:lnTo>
                    <a:pt x="769" y="1165"/>
                  </a:lnTo>
                  <a:lnTo>
                    <a:pt x="765" y="1174"/>
                  </a:lnTo>
                  <a:lnTo>
                    <a:pt x="765" y="1174"/>
                  </a:lnTo>
                  <a:lnTo>
                    <a:pt x="757" y="1188"/>
                  </a:lnTo>
                  <a:lnTo>
                    <a:pt x="742" y="1206"/>
                  </a:lnTo>
                  <a:lnTo>
                    <a:pt x="730" y="1216"/>
                  </a:lnTo>
                  <a:lnTo>
                    <a:pt x="718" y="1226"/>
                  </a:lnTo>
                  <a:lnTo>
                    <a:pt x="704" y="1236"/>
                  </a:lnTo>
                  <a:lnTo>
                    <a:pt x="688" y="1246"/>
                  </a:lnTo>
                  <a:lnTo>
                    <a:pt x="498" y="1246"/>
                  </a:lnTo>
                  <a:lnTo>
                    <a:pt x="307" y="1246"/>
                  </a:lnTo>
                  <a:close/>
                  <a:moveTo>
                    <a:pt x="498" y="0"/>
                  </a:moveTo>
                  <a:lnTo>
                    <a:pt x="498" y="0"/>
                  </a:lnTo>
                  <a:lnTo>
                    <a:pt x="471" y="0"/>
                  </a:lnTo>
                  <a:lnTo>
                    <a:pt x="447" y="2"/>
                  </a:lnTo>
                  <a:lnTo>
                    <a:pt x="423" y="6"/>
                  </a:lnTo>
                  <a:lnTo>
                    <a:pt x="398" y="10"/>
                  </a:lnTo>
                  <a:lnTo>
                    <a:pt x="350" y="20"/>
                  </a:lnTo>
                  <a:lnTo>
                    <a:pt x="305" y="36"/>
                  </a:lnTo>
                  <a:lnTo>
                    <a:pt x="261" y="56"/>
                  </a:lnTo>
                  <a:lnTo>
                    <a:pt x="220" y="81"/>
                  </a:lnTo>
                  <a:lnTo>
                    <a:pt x="182" y="109"/>
                  </a:lnTo>
                  <a:lnTo>
                    <a:pt x="147" y="139"/>
                  </a:lnTo>
                  <a:lnTo>
                    <a:pt x="115" y="174"/>
                  </a:lnTo>
                  <a:lnTo>
                    <a:pt x="85" y="210"/>
                  </a:lnTo>
                  <a:lnTo>
                    <a:pt x="60" y="251"/>
                  </a:lnTo>
                  <a:lnTo>
                    <a:pt x="40" y="293"/>
                  </a:lnTo>
                  <a:lnTo>
                    <a:pt x="22" y="336"/>
                  </a:lnTo>
                  <a:lnTo>
                    <a:pt x="16" y="360"/>
                  </a:lnTo>
                  <a:lnTo>
                    <a:pt x="10" y="382"/>
                  </a:lnTo>
                  <a:lnTo>
                    <a:pt x="6" y="406"/>
                  </a:lnTo>
                  <a:lnTo>
                    <a:pt x="2" y="429"/>
                  </a:lnTo>
                  <a:lnTo>
                    <a:pt x="2" y="455"/>
                  </a:lnTo>
                  <a:lnTo>
                    <a:pt x="0" y="479"/>
                  </a:lnTo>
                  <a:lnTo>
                    <a:pt x="0" y="479"/>
                  </a:lnTo>
                  <a:lnTo>
                    <a:pt x="2" y="526"/>
                  </a:lnTo>
                  <a:lnTo>
                    <a:pt x="10" y="570"/>
                  </a:lnTo>
                  <a:lnTo>
                    <a:pt x="20" y="615"/>
                  </a:lnTo>
                  <a:lnTo>
                    <a:pt x="34" y="657"/>
                  </a:lnTo>
                  <a:lnTo>
                    <a:pt x="34" y="657"/>
                  </a:lnTo>
                  <a:lnTo>
                    <a:pt x="48" y="684"/>
                  </a:lnTo>
                  <a:lnTo>
                    <a:pt x="62" y="712"/>
                  </a:lnTo>
                  <a:lnTo>
                    <a:pt x="62" y="712"/>
                  </a:lnTo>
                  <a:lnTo>
                    <a:pt x="190" y="975"/>
                  </a:lnTo>
                  <a:lnTo>
                    <a:pt x="190" y="975"/>
                  </a:lnTo>
                  <a:lnTo>
                    <a:pt x="204" y="1016"/>
                  </a:lnTo>
                  <a:lnTo>
                    <a:pt x="212" y="1050"/>
                  </a:lnTo>
                  <a:lnTo>
                    <a:pt x="214" y="1064"/>
                  </a:lnTo>
                  <a:lnTo>
                    <a:pt x="216" y="1078"/>
                  </a:lnTo>
                  <a:lnTo>
                    <a:pt x="216" y="1078"/>
                  </a:lnTo>
                  <a:lnTo>
                    <a:pt x="216" y="1101"/>
                  </a:lnTo>
                  <a:lnTo>
                    <a:pt x="218" y="1129"/>
                  </a:lnTo>
                  <a:lnTo>
                    <a:pt x="222" y="1153"/>
                  </a:lnTo>
                  <a:lnTo>
                    <a:pt x="226" y="1165"/>
                  </a:lnTo>
                  <a:lnTo>
                    <a:pt x="230" y="1176"/>
                  </a:lnTo>
                  <a:lnTo>
                    <a:pt x="230" y="1176"/>
                  </a:lnTo>
                  <a:lnTo>
                    <a:pt x="239" y="1188"/>
                  </a:lnTo>
                  <a:lnTo>
                    <a:pt x="253" y="1208"/>
                  </a:lnTo>
                  <a:lnTo>
                    <a:pt x="263" y="1218"/>
                  </a:lnTo>
                  <a:lnTo>
                    <a:pt x="275" y="1228"/>
                  </a:lnTo>
                  <a:lnTo>
                    <a:pt x="291" y="1238"/>
                  </a:lnTo>
                  <a:lnTo>
                    <a:pt x="307" y="1248"/>
                  </a:lnTo>
                  <a:lnTo>
                    <a:pt x="498" y="1248"/>
                  </a:lnTo>
                  <a:lnTo>
                    <a:pt x="688" y="1248"/>
                  </a:lnTo>
                  <a:lnTo>
                    <a:pt x="688" y="1248"/>
                  </a:lnTo>
                  <a:lnTo>
                    <a:pt x="704" y="1238"/>
                  </a:lnTo>
                  <a:lnTo>
                    <a:pt x="720" y="1228"/>
                  </a:lnTo>
                  <a:lnTo>
                    <a:pt x="732" y="1218"/>
                  </a:lnTo>
                  <a:lnTo>
                    <a:pt x="742" y="1208"/>
                  </a:lnTo>
                  <a:lnTo>
                    <a:pt x="757" y="1188"/>
                  </a:lnTo>
                  <a:lnTo>
                    <a:pt x="765" y="1176"/>
                  </a:lnTo>
                  <a:lnTo>
                    <a:pt x="765" y="1176"/>
                  </a:lnTo>
                  <a:lnTo>
                    <a:pt x="769" y="1165"/>
                  </a:lnTo>
                  <a:lnTo>
                    <a:pt x="771" y="1153"/>
                  </a:lnTo>
                  <a:lnTo>
                    <a:pt x="777" y="1129"/>
                  </a:lnTo>
                  <a:lnTo>
                    <a:pt x="779" y="1101"/>
                  </a:lnTo>
                  <a:lnTo>
                    <a:pt x="779" y="1078"/>
                  </a:lnTo>
                  <a:lnTo>
                    <a:pt x="779" y="1078"/>
                  </a:lnTo>
                  <a:lnTo>
                    <a:pt x="779" y="1064"/>
                  </a:lnTo>
                  <a:lnTo>
                    <a:pt x="783" y="1050"/>
                  </a:lnTo>
                  <a:lnTo>
                    <a:pt x="791" y="1016"/>
                  </a:lnTo>
                  <a:lnTo>
                    <a:pt x="805" y="975"/>
                  </a:lnTo>
                  <a:lnTo>
                    <a:pt x="805" y="975"/>
                  </a:lnTo>
                  <a:lnTo>
                    <a:pt x="933" y="712"/>
                  </a:lnTo>
                  <a:lnTo>
                    <a:pt x="933" y="712"/>
                  </a:lnTo>
                  <a:lnTo>
                    <a:pt x="947" y="684"/>
                  </a:lnTo>
                  <a:lnTo>
                    <a:pt x="959" y="657"/>
                  </a:lnTo>
                  <a:lnTo>
                    <a:pt x="959" y="657"/>
                  </a:lnTo>
                  <a:lnTo>
                    <a:pt x="975" y="615"/>
                  </a:lnTo>
                  <a:lnTo>
                    <a:pt x="985" y="570"/>
                  </a:lnTo>
                  <a:lnTo>
                    <a:pt x="993" y="526"/>
                  </a:lnTo>
                  <a:lnTo>
                    <a:pt x="995" y="479"/>
                  </a:lnTo>
                  <a:lnTo>
                    <a:pt x="995" y="479"/>
                  </a:lnTo>
                  <a:lnTo>
                    <a:pt x="993" y="455"/>
                  </a:lnTo>
                  <a:lnTo>
                    <a:pt x="991" y="429"/>
                  </a:lnTo>
                  <a:lnTo>
                    <a:pt x="989" y="406"/>
                  </a:lnTo>
                  <a:lnTo>
                    <a:pt x="985" y="382"/>
                  </a:lnTo>
                  <a:lnTo>
                    <a:pt x="979" y="360"/>
                  </a:lnTo>
                  <a:lnTo>
                    <a:pt x="973" y="336"/>
                  </a:lnTo>
                  <a:lnTo>
                    <a:pt x="955" y="293"/>
                  </a:lnTo>
                  <a:lnTo>
                    <a:pt x="935" y="251"/>
                  </a:lnTo>
                  <a:lnTo>
                    <a:pt x="908" y="210"/>
                  </a:lnTo>
                  <a:lnTo>
                    <a:pt x="880" y="174"/>
                  </a:lnTo>
                  <a:lnTo>
                    <a:pt x="848" y="139"/>
                  </a:lnTo>
                  <a:lnTo>
                    <a:pt x="813" y="109"/>
                  </a:lnTo>
                  <a:lnTo>
                    <a:pt x="775" y="81"/>
                  </a:lnTo>
                  <a:lnTo>
                    <a:pt x="734" y="56"/>
                  </a:lnTo>
                  <a:lnTo>
                    <a:pt x="690" y="36"/>
                  </a:lnTo>
                  <a:lnTo>
                    <a:pt x="645" y="20"/>
                  </a:lnTo>
                  <a:lnTo>
                    <a:pt x="597" y="10"/>
                  </a:lnTo>
                  <a:lnTo>
                    <a:pt x="572" y="6"/>
                  </a:lnTo>
                  <a:lnTo>
                    <a:pt x="548" y="2"/>
                  </a:lnTo>
                  <a:lnTo>
                    <a:pt x="522" y="0"/>
                  </a:lnTo>
                  <a:lnTo>
                    <a:pt x="498" y="0"/>
                  </a:lnTo>
                  <a:close/>
                </a:path>
              </a:pathLst>
            </a:custGeom>
            <a:solidFill>
              <a:srgbClr val="E8E8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277"/>
            <p:cNvSpPr>
              <a:spLocks/>
            </p:cNvSpPr>
            <p:nvPr/>
          </p:nvSpPr>
          <p:spPr bwMode="auto">
            <a:xfrm>
              <a:off x="3794919" y="646113"/>
              <a:ext cx="1573213" cy="1978025"/>
            </a:xfrm>
            <a:custGeom>
              <a:avLst/>
              <a:gdLst>
                <a:gd name="T0" fmla="*/ 305 w 991"/>
                <a:gd name="T1" fmla="*/ 1246 h 1246"/>
                <a:gd name="T2" fmla="*/ 275 w 991"/>
                <a:gd name="T3" fmla="*/ 1226 h 1246"/>
                <a:gd name="T4" fmla="*/ 251 w 991"/>
                <a:gd name="T5" fmla="*/ 1206 h 1246"/>
                <a:gd name="T6" fmla="*/ 228 w 991"/>
                <a:gd name="T7" fmla="*/ 1174 h 1246"/>
                <a:gd name="T8" fmla="*/ 224 w 991"/>
                <a:gd name="T9" fmla="*/ 1165 h 1246"/>
                <a:gd name="T10" fmla="*/ 218 w 991"/>
                <a:gd name="T11" fmla="*/ 1127 h 1246"/>
                <a:gd name="T12" fmla="*/ 214 w 991"/>
                <a:gd name="T13" fmla="*/ 1076 h 1246"/>
                <a:gd name="T14" fmla="*/ 214 w 991"/>
                <a:gd name="T15" fmla="*/ 1064 h 1246"/>
                <a:gd name="T16" fmla="*/ 202 w 991"/>
                <a:gd name="T17" fmla="*/ 1016 h 1246"/>
                <a:gd name="T18" fmla="*/ 188 w 991"/>
                <a:gd name="T19" fmla="*/ 975 h 1246"/>
                <a:gd name="T20" fmla="*/ 60 w 991"/>
                <a:gd name="T21" fmla="*/ 712 h 1246"/>
                <a:gd name="T22" fmla="*/ 34 w 991"/>
                <a:gd name="T23" fmla="*/ 655 h 1246"/>
                <a:gd name="T24" fmla="*/ 18 w 991"/>
                <a:gd name="T25" fmla="*/ 615 h 1246"/>
                <a:gd name="T26" fmla="*/ 2 w 991"/>
                <a:gd name="T27" fmla="*/ 526 h 1246"/>
                <a:gd name="T28" fmla="*/ 0 w 991"/>
                <a:gd name="T29" fmla="*/ 479 h 1246"/>
                <a:gd name="T30" fmla="*/ 2 w 991"/>
                <a:gd name="T31" fmla="*/ 431 h 1246"/>
                <a:gd name="T32" fmla="*/ 10 w 991"/>
                <a:gd name="T33" fmla="*/ 382 h 1246"/>
                <a:gd name="T34" fmla="*/ 22 w 991"/>
                <a:gd name="T35" fmla="*/ 336 h 1246"/>
                <a:gd name="T36" fmla="*/ 58 w 991"/>
                <a:gd name="T37" fmla="*/ 251 h 1246"/>
                <a:gd name="T38" fmla="*/ 113 w 991"/>
                <a:gd name="T39" fmla="*/ 174 h 1246"/>
                <a:gd name="T40" fmla="*/ 180 w 991"/>
                <a:gd name="T41" fmla="*/ 109 h 1246"/>
                <a:gd name="T42" fmla="*/ 261 w 991"/>
                <a:gd name="T43" fmla="*/ 58 h 1246"/>
                <a:gd name="T44" fmla="*/ 348 w 991"/>
                <a:gd name="T45" fmla="*/ 22 h 1246"/>
                <a:gd name="T46" fmla="*/ 421 w 991"/>
                <a:gd name="T47" fmla="*/ 6 h 1246"/>
                <a:gd name="T48" fmla="*/ 469 w 991"/>
                <a:gd name="T49" fmla="*/ 0 h 1246"/>
                <a:gd name="T50" fmla="*/ 496 w 991"/>
                <a:gd name="T51" fmla="*/ 0 h 1246"/>
                <a:gd name="T52" fmla="*/ 546 w 991"/>
                <a:gd name="T53" fmla="*/ 2 h 1246"/>
                <a:gd name="T54" fmla="*/ 595 w 991"/>
                <a:gd name="T55" fmla="*/ 10 h 1246"/>
                <a:gd name="T56" fmla="*/ 688 w 991"/>
                <a:gd name="T57" fmla="*/ 38 h 1246"/>
                <a:gd name="T58" fmla="*/ 773 w 991"/>
                <a:gd name="T59" fmla="*/ 83 h 1246"/>
                <a:gd name="T60" fmla="*/ 846 w 991"/>
                <a:gd name="T61" fmla="*/ 139 h 1246"/>
                <a:gd name="T62" fmla="*/ 906 w 991"/>
                <a:gd name="T63" fmla="*/ 210 h 1246"/>
                <a:gd name="T64" fmla="*/ 953 w 991"/>
                <a:gd name="T65" fmla="*/ 293 h 1246"/>
                <a:gd name="T66" fmla="*/ 977 w 991"/>
                <a:gd name="T67" fmla="*/ 360 h 1246"/>
                <a:gd name="T68" fmla="*/ 987 w 991"/>
                <a:gd name="T69" fmla="*/ 406 h 1246"/>
                <a:gd name="T70" fmla="*/ 991 w 991"/>
                <a:gd name="T71" fmla="*/ 455 h 1246"/>
                <a:gd name="T72" fmla="*/ 991 w 991"/>
                <a:gd name="T73" fmla="*/ 479 h 1246"/>
                <a:gd name="T74" fmla="*/ 983 w 991"/>
                <a:gd name="T75" fmla="*/ 570 h 1246"/>
                <a:gd name="T76" fmla="*/ 957 w 991"/>
                <a:gd name="T77" fmla="*/ 655 h 1246"/>
                <a:gd name="T78" fmla="*/ 945 w 991"/>
                <a:gd name="T79" fmla="*/ 684 h 1246"/>
                <a:gd name="T80" fmla="*/ 931 w 991"/>
                <a:gd name="T81" fmla="*/ 712 h 1246"/>
                <a:gd name="T82" fmla="*/ 803 w 991"/>
                <a:gd name="T83" fmla="*/ 975 h 1246"/>
                <a:gd name="T84" fmla="*/ 781 w 991"/>
                <a:gd name="T85" fmla="*/ 1048 h 1246"/>
                <a:gd name="T86" fmla="*/ 777 w 991"/>
                <a:gd name="T87" fmla="*/ 1076 h 1246"/>
                <a:gd name="T88" fmla="*/ 775 w 991"/>
                <a:gd name="T89" fmla="*/ 1101 h 1246"/>
                <a:gd name="T90" fmla="*/ 769 w 991"/>
                <a:gd name="T91" fmla="*/ 1153 h 1246"/>
                <a:gd name="T92" fmla="*/ 763 w 991"/>
                <a:gd name="T93" fmla="*/ 1174 h 1246"/>
                <a:gd name="T94" fmla="*/ 755 w 991"/>
                <a:gd name="T95" fmla="*/ 1188 h 1246"/>
                <a:gd name="T96" fmla="*/ 728 w 991"/>
                <a:gd name="T97" fmla="*/ 1216 h 1246"/>
                <a:gd name="T98" fmla="*/ 702 w 991"/>
                <a:gd name="T99" fmla="*/ 1236 h 1246"/>
                <a:gd name="T100" fmla="*/ 496 w 991"/>
                <a:gd name="T101" fmla="*/ 1246 h 1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991" h="1246">
                  <a:moveTo>
                    <a:pt x="305" y="1246"/>
                  </a:moveTo>
                  <a:lnTo>
                    <a:pt x="305" y="1246"/>
                  </a:lnTo>
                  <a:lnTo>
                    <a:pt x="289" y="1236"/>
                  </a:lnTo>
                  <a:lnTo>
                    <a:pt x="275" y="1226"/>
                  </a:lnTo>
                  <a:lnTo>
                    <a:pt x="261" y="1216"/>
                  </a:lnTo>
                  <a:lnTo>
                    <a:pt x="251" y="1206"/>
                  </a:lnTo>
                  <a:lnTo>
                    <a:pt x="237" y="1188"/>
                  </a:lnTo>
                  <a:lnTo>
                    <a:pt x="228" y="1174"/>
                  </a:lnTo>
                  <a:lnTo>
                    <a:pt x="228" y="1174"/>
                  </a:lnTo>
                  <a:lnTo>
                    <a:pt x="224" y="1165"/>
                  </a:lnTo>
                  <a:lnTo>
                    <a:pt x="222" y="1153"/>
                  </a:lnTo>
                  <a:lnTo>
                    <a:pt x="218" y="1127"/>
                  </a:lnTo>
                  <a:lnTo>
                    <a:pt x="214" y="1101"/>
                  </a:lnTo>
                  <a:lnTo>
                    <a:pt x="214" y="1076"/>
                  </a:lnTo>
                  <a:lnTo>
                    <a:pt x="214" y="1076"/>
                  </a:lnTo>
                  <a:lnTo>
                    <a:pt x="214" y="1064"/>
                  </a:lnTo>
                  <a:lnTo>
                    <a:pt x="210" y="1048"/>
                  </a:lnTo>
                  <a:lnTo>
                    <a:pt x="202" y="1016"/>
                  </a:lnTo>
                  <a:lnTo>
                    <a:pt x="188" y="975"/>
                  </a:lnTo>
                  <a:lnTo>
                    <a:pt x="188" y="975"/>
                  </a:lnTo>
                  <a:lnTo>
                    <a:pt x="60" y="712"/>
                  </a:lnTo>
                  <a:lnTo>
                    <a:pt x="60" y="712"/>
                  </a:lnTo>
                  <a:lnTo>
                    <a:pt x="46" y="684"/>
                  </a:lnTo>
                  <a:lnTo>
                    <a:pt x="34" y="655"/>
                  </a:lnTo>
                  <a:lnTo>
                    <a:pt x="34" y="655"/>
                  </a:lnTo>
                  <a:lnTo>
                    <a:pt x="18" y="615"/>
                  </a:lnTo>
                  <a:lnTo>
                    <a:pt x="8" y="570"/>
                  </a:lnTo>
                  <a:lnTo>
                    <a:pt x="2" y="526"/>
                  </a:lnTo>
                  <a:lnTo>
                    <a:pt x="0" y="479"/>
                  </a:lnTo>
                  <a:lnTo>
                    <a:pt x="0" y="479"/>
                  </a:lnTo>
                  <a:lnTo>
                    <a:pt x="0" y="455"/>
                  </a:lnTo>
                  <a:lnTo>
                    <a:pt x="2" y="431"/>
                  </a:lnTo>
                  <a:lnTo>
                    <a:pt x="4" y="406"/>
                  </a:lnTo>
                  <a:lnTo>
                    <a:pt x="10" y="382"/>
                  </a:lnTo>
                  <a:lnTo>
                    <a:pt x="14" y="360"/>
                  </a:lnTo>
                  <a:lnTo>
                    <a:pt x="22" y="336"/>
                  </a:lnTo>
                  <a:lnTo>
                    <a:pt x="38" y="293"/>
                  </a:lnTo>
                  <a:lnTo>
                    <a:pt x="58" y="251"/>
                  </a:lnTo>
                  <a:lnTo>
                    <a:pt x="85" y="210"/>
                  </a:lnTo>
                  <a:lnTo>
                    <a:pt x="113" y="174"/>
                  </a:lnTo>
                  <a:lnTo>
                    <a:pt x="145" y="139"/>
                  </a:lnTo>
                  <a:lnTo>
                    <a:pt x="180" y="109"/>
                  </a:lnTo>
                  <a:lnTo>
                    <a:pt x="218" y="83"/>
                  </a:lnTo>
                  <a:lnTo>
                    <a:pt x="261" y="58"/>
                  </a:lnTo>
                  <a:lnTo>
                    <a:pt x="303" y="38"/>
                  </a:lnTo>
                  <a:lnTo>
                    <a:pt x="348" y="22"/>
                  </a:lnTo>
                  <a:lnTo>
                    <a:pt x="396" y="10"/>
                  </a:lnTo>
                  <a:lnTo>
                    <a:pt x="421" y="6"/>
                  </a:lnTo>
                  <a:lnTo>
                    <a:pt x="445" y="2"/>
                  </a:lnTo>
                  <a:lnTo>
                    <a:pt x="469" y="0"/>
                  </a:lnTo>
                  <a:lnTo>
                    <a:pt x="496" y="0"/>
                  </a:lnTo>
                  <a:lnTo>
                    <a:pt x="496" y="0"/>
                  </a:lnTo>
                  <a:lnTo>
                    <a:pt x="520" y="0"/>
                  </a:lnTo>
                  <a:lnTo>
                    <a:pt x="546" y="2"/>
                  </a:lnTo>
                  <a:lnTo>
                    <a:pt x="570" y="6"/>
                  </a:lnTo>
                  <a:lnTo>
                    <a:pt x="595" y="10"/>
                  </a:lnTo>
                  <a:lnTo>
                    <a:pt x="643" y="22"/>
                  </a:lnTo>
                  <a:lnTo>
                    <a:pt x="688" y="38"/>
                  </a:lnTo>
                  <a:lnTo>
                    <a:pt x="730" y="58"/>
                  </a:lnTo>
                  <a:lnTo>
                    <a:pt x="773" y="83"/>
                  </a:lnTo>
                  <a:lnTo>
                    <a:pt x="811" y="109"/>
                  </a:lnTo>
                  <a:lnTo>
                    <a:pt x="846" y="139"/>
                  </a:lnTo>
                  <a:lnTo>
                    <a:pt x="878" y="174"/>
                  </a:lnTo>
                  <a:lnTo>
                    <a:pt x="906" y="210"/>
                  </a:lnTo>
                  <a:lnTo>
                    <a:pt x="933" y="251"/>
                  </a:lnTo>
                  <a:lnTo>
                    <a:pt x="953" y="293"/>
                  </a:lnTo>
                  <a:lnTo>
                    <a:pt x="969" y="336"/>
                  </a:lnTo>
                  <a:lnTo>
                    <a:pt x="977" y="360"/>
                  </a:lnTo>
                  <a:lnTo>
                    <a:pt x="981" y="382"/>
                  </a:lnTo>
                  <a:lnTo>
                    <a:pt x="987" y="406"/>
                  </a:lnTo>
                  <a:lnTo>
                    <a:pt x="989" y="431"/>
                  </a:lnTo>
                  <a:lnTo>
                    <a:pt x="991" y="455"/>
                  </a:lnTo>
                  <a:lnTo>
                    <a:pt x="991" y="479"/>
                  </a:lnTo>
                  <a:lnTo>
                    <a:pt x="991" y="479"/>
                  </a:lnTo>
                  <a:lnTo>
                    <a:pt x="989" y="526"/>
                  </a:lnTo>
                  <a:lnTo>
                    <a:pt x="983" y="570"/>
                  </a:lnTo>
                  <a:lnTo>
                    <a:pt x="973" y="615"/>
                  </a:lnTo>
                  <a:lnTo>
                    <a:pt x="957" y="655"/>
                  </a:lnTo>
                  <a:lnTo>
                    <a:pt x="957" y="655"/>
                  </a:lnTo>
                  <a:lnTo>
                    <a:pt x="945" y="684"/>
                  </a:lnTo>
                  <a:lnTo>
                    <a:pt x="931" y="712"/>
                  </a:lnTo>
                  <a:lnTo>
                    <a:pt x="931" y="712"/>
                  </a:lnTo>
                  <a:lnTo>
                    <a:pt x="803" y="975"/>
                  </a:lnTo>
                  <a:lnTo>
                    <a:pt x="803" y="975"/>
                  </a:lnTo>
                  <a:lnTo>
                    <a:pt x="789" y="1016"/>
                  </a:lnTo>
                  <a:lnTo>
                    <a:pt x="781" y="1048"/>
                  </a:lnTo>
                  <a:lnTo>
                    <a:pt x="777" y="1064"/>
                  </a:lnTo>
                  <a:lnTo>
                    <a:pt x="777" y="1076"/>
                  </a:lnTo>
                  <a:lnTo>
                    <a:pt x="777" y="1076"/>
                  </a:lnTo>
                  <a:lnTo>
                    <a:pt x="775" y="1101"/>
                  </a:lnTo>
                  <a:lnTo>
                    <a:pt x="773" y="1127"/>
                  </a:lnTo>
                  <a:lnTo>
                    <a:pt x="769" y="1153"/>
                  </a:lnTo>
                  <a:lnTo>
                    <a:pt x="767" y="1165"/>
                  </a:lnTo>
                  <a:lnTo>
                    <a:pt x="763" y="1174"/>
                  </a:lnTo>
                  <a:lnTo>
                    <a:pt x="763" y="1174"/>
                  </a:lnTo>
                  <a:lnTo>
                    <a:pt x="755" y="1188"/>
                  </a:lnTo>
                  <a:lnTo>
                    <a:pt x="740" y="1206"/>
                  </a:lnTo>
                  <a:lnTo>
                    <a:pt x="728" y="1216"/>
                  </a:lnTo>
                  <a:lnTo>
                    <a:pt x="716" y="1226"/>
                  </a:lnTo>
                  <a:lnTo>
                    <a:pt x="702" y="1236"/>
                  </a:lnTo>
                  <a:lnTo>
                    <a:pt x="686" y="1246"/>
                  </a:lnTo>
                  <a:lnTo>
                    <a:pt x="496" y="1246"/>
                  </a:lnTo>
                  <a:lnTo>
                    <a:pt x="305" y="1246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278"/>
            <p:cNvSpPr>
              <a:spLocks/>
            </p:cNvSpPr>
            <p:nvPr/>
          </p:nvSpPr>
          <p:spPr bwMode="auto">
            <a:xfrm>
              <a:off x="3791744" y="646113"/>
              <a:ext cx="1579563" cy="1981200"/>
            </a:xfrm>
            <a:custGeom>
              <a:avLst/>
              <a:gdLst>
                <a:gd name="T0" fmla="*/ 498 w 995"/>
                <a:gd name="T1" fmla="*/ 0 h 1248"/>
                <a:gd name="T2" fmla="*/ 447 w 995"/>
                <a:gd name="T3" fmla="*/ 2 h 1248"/>
                <a:gd name="T4" fmla="*/ 398 w 995"/>
                <a:gd name="T5" fmla="*/ 10 h 1248"/>
                <a:gd name="T6" fmla="*/ 305 w 995"/>
                <a:gd name="T7" fmla="*/ 36 h 1248"/>
                <a:gd name="T8" fmla="*/ 220 w 995"/>
                <a:gd name="T9" fmla="*/ 81 h 1248"/>
                <a:gd name="T10" fmla="*/ 147 w 995"/>
                <a:gd name="T11" fmla="*/ 139 h 1248"/>
                <a:gd name="T12" fmla="*/ 85 w 995"/>
                <a:gd name="T13" fmla="*/ 210 h 1248"/>
                <a:gd name="T14" fmla="*/ 40 w 995"/>
                <a:gd name="T15" fmla="*/ 293 h 1248"/>
                <a:gd name="T16" fmla="*/ 16 w 995"/>
                <a:gd name="T17" fmla="*/ 360 h 1248"/>
                <a:gd name="T18" fmla="*/ 6 w 995"/>
                <a:gd name="T19" fmla="*/ 406 h 1248"/>
                <a:gd name="T20" fmla="*/ 2 w 995"/>
                <a:gd name="T21" fmla="*/ 455 h 1248"/>
                <a:gd name="T22" fmla="*/ 0 w 995"/>
                <a:gd name="T23" fmla="*/ 479 h 1248"/>
                <a:gd name="T24" fmla="*/ 10 w 995"/>
                <a:gd name="T25" fmla="*/ 570 h 1248"/>
                <a:gd name="T26" fmla="*/ 34 w 995"/>
                <a:gd name="T27" fmla="*/ 657 h 1248"/>
                <a:gd name="T28" fmla="*/ 48 w 995"/>
                <a:gd name="T29" fmla="*/ 684 h 1248"/>
                <a:gd name="T30" fmla="*/ 62 w 995"/>
                <a:gd name="T31" fmla="*/ 712 h 1248"/>
                <a:gd name="T32" fmla="*/ 190 w 995"/>
                <a:gd name="T33" fmla="*/ 975 h 1248"/>
                <a:gd name="T34" fmla="*/ 212 w 995"/>
                <a:gd name="T35" fmla="*/ 1050 h 1248"/>
                <a:gd name="T36" fmla="*/ 216 w 995"/>
                <a:gd name="T37" fmla="*/ 1078 h 1248"/>
                <a:gd name="T38" fmla="*/ 216 w 995"/>
                <a:gd name="T39" fmla="*/ 1101 h 1248"/>
                <a:gd name="T40" fmla="*/ 222 w 995"/>
                <a:gd name="T41" fmla="*/ 1153 h 1248"/>
                <a:gd name="T42" fmla="*/ 230 w 995"/>
                <a:gd name="T43" fmla="*/ 1176 h 1248"/>
                <a:gd name="T44" fmla="*/ 239 w 995"/>
                <a:gd name="T45" fmla="*/ 1188 h 1248"/>
                <a:gd name="T46" fmla="*/ 263 w 995"/>
                <a:gd name="T47" fmla="*/ 1218 h 1248"/>
                <a:gd name="T48" fmla="*/ 291 w 995"/>
                <a:gd name="T49" fmla="*/ 1238 h 1248"/>
                <a:gd name="T50" fmla="*/ 498 w 995"/>
                <a:gd name="T51" fmla="*/ 1248 h 1248"/>
                <a:gd name="T52" fmla="*/ 688 w 995"/>
                <a:gd name="T53" fmla="*/ 1248 h 1248"/>
                <a:gd name="T54" fmla="*/ 720 w 995"/>
                <a:gd name="T55" fmla="*/ 1228 h 1248"/>
                <a:gd name="T56" fmla="*/ 742 w 995"/>
                <a:gd name="T57" fmla="*/ 1208 h 1248"/>
                <a:gd name="T58" fmla="*/ 765 w 995"/>
                <a:gd name="T59" fmla="*/ 1176 h 1248"/>
                <a:gd name="T60" fmla="*/ 769 w 995"/>
                <a:gd name="T61" fmla="*/ 1165 h 1248"/>
                <a:gd name="T62" fmla="*/ 777 w 995"/>
                <a:gd name="T63" fmla="*/ 1129 h 1248"/>
                <a:gd name="T64" fmla="*/ 779 w 995"/>
                <a:gd name="T65" fmla="*/ 1078 h 1248"/>
                <a:gd name="T66" fmla="*/ 779 w 995"/>
                <a:gd name="T67" fmla="*/ 1064 h 1248"/>
                <a:gd name="T68" fmla="*/ 791 w 995"/>
                <a:gd name="T69" fmla="*/ 1016 h 1248"/>
                <a:gd name="T70" fmla="*/ 805 w 995"/>
                <a:gd name="T71" fmla="*/ 975 h 1248"/>
                <a:gd name="T72" fmla="*/ 933 w 995"/>
                <a:gd name="T73" fmla="*/ 712 h 1248"/>
                <a:gd name="T74" fmla="*/ 959 w 995"/>
                <a:gd name="T75" fmla="*/ 657 h 1248"/>
                <a:gd name="T76" fmla="*/ 975 w 995"/>
                <a:gd name="T77" fmla="*/ 615 h 1248"/>
                <a:gd name="T78" fmla="*/ 993 w 995"/>
                <a:gd name="T79" fmla="*/ 526 h 1248"/>
                <a:gd name="T80" fmla="*/ 995 w 995"/>
                <a:gd name="T81" fmla="*/ 479 h 1248"/>
                <a:gd name="T82" fmla="*/ 991 w 995"/>
                <a:gd name="T83" fmla="*/ 429 h 1248"/>
                <a:gd name="T84" fmla="*/ 985 w 995"/>
                <a:gd name="T85" fmla="*/ 382 h 1248"/>
                <a:gd name="T86" fmla="*/ 973 w 995"/>
                <a:gd name="T87" fmla="*/ 336 h 1248"/>
                <a:gd name="T88" fmla="*/ 935 w 995"/>
                <a:gd name="T89" fmla="*/ 251 h 1248"/>
                <a:gd name="T90" fmla="*/ 880 w 995"/>
                <a:gd name="T91" fmla="*/ 174 h 1248"/>
                <a:gd name="T92" fmla="*/ 813 w 995"/>
                <a:gd name="T93" fmla="*/ 109 h 1248"/>
                <a:gd name="T94" fmla="*/ 734 w 995"/>
                <a:gd name="T95" fmla="*/ 56 h 1248"/>
                <a:gd name="T96" fmla="*/ 645 w 995"/>
                <a:gd name="T97" fmla="*/ 20 h 1248"/>
                <a:gd name="T98" fmla="*/ 572 w 995"/>
                <a:gd name="T99" fmla="*/ 6 h 1248"/>
                <a:gd name="T100" fmla="*/ 522 w 995"/>
                <a:gd name="T101" fmla="*/ 0 h 1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995" h="1248">
                  <a:moveTo>
                    <a:pt x="498" y="0"/>
                  </a:moveTo>
                  <a:lnTo>
                    <a:pt x="498" y="0"/>
                  </a:lnTo>
                  <a:lnTo>
                    <a:pt x="471" y="0"/>
                  </a:lnTo>
                  <a:lnTo>
                    <a:pt x="447" y="2"/>
                  </a:lnTo>
                  <a:lnTo>
                    <a:pt x="423" y="6"/>
                  </a:lnTo>
                  <a:lnTo>
                    <a:pt x="398" y="10"/>
                  </a:lnTo>
                  <a:lnTo>
                    <a:pt x="350" y="20"/>
                  </a:lnTo>
                  <a:lnTo>
                    <a:pt x="305" y="36"/>
                  </a:lnTo>
                  <a:lnTo>
                    <a:pt x="261" y="56"/>
                  </a:lnTo>
                  <a:lnTo>
                    <a:pt x="220" y="81"/>
                  </a:lnTo>
                  <a:lnTo>
                    <a:pt x="182" y="109"/>
                  </a:lnTo>
                  <a:lnTo>
                    <a:pt x="147" y="139"/>
                  </a:lnTo>
                  <a:lnTo>
                    <a:pt x="115" y="174"/>
                  </a:lnTo>
                  <a:lnTo>
                    <a:pt x="85" y="210"/>
                  </a:lnTo>
                  <a:lnTo>
                    <a:pt x="60" y="251"/>
                  </a:lnTo>
                  <a:lnTo>
                    <a:pt x="40" y="293"/>
                  </a:lnTo>
                  <a:lnTo>
                    <a:pt x="22" y="336"/>
                  </a:lnTo>
                  <a:lnTo>
                    <a:pt x="16" y="360"/>
                  </a:lnTo>
                  <a:lnTo>
                    <a:pt x="10" y="382"/>
                  </a:lnTo>
                  <a:lnTo>
                    <a:pt x="6" y="406"/>
                  </a:lnTo>
                  <a:lnTo>
                    <a:pt x="2" y="429"/>
                  </a:lnTo>
                  <a:lnTo>
                    <a:pt x="2" y="455"/>
                  </a:lnTo>
                  <a:lnTo>
                    <a:pt x="0" y="479"/>
                  </a:lnTo>
                  <a:lnTo>
                    <a:pt x="0" y="479"/>
                  </a:lnTo>
                  <a:lnTo>
                    <a:pt x="2" y="526"/>
                  </a:lnTo>
                  <a:lnTo>
                    <a:pt x="10" y="570"/>
                  </a:lnTo>
                  <a:lnTo>
                    <a:pt x="20" y="615"/>
                  </a:lnTo>
                  <a:lnTo>
                    <a:pt x="34" y="657"/>
                  </a:lnTo>
                  <a:lnTo>
                    <a:pt x="34" y="657"/>
                  </a:lnTo>
                  <a:lnTo>
                    <a:pt x="48" y="684"/>
                  </a:lnTo>
                  <a:lnTo>
                    <a:pt x="62" y="712"/>
                  </a:lnTo>
                  <a:lnTo>
                    <a:pt x="62" y="712"/>
                  </a:lnTo>
                  <a:lnTo>
                    <a:pt x="190" y="975"/>
                  </a:lnTo>
                  <a:lnTo>
                    <a:pt x="190" y="975"/>
                  </a:lnTo>
                  <a:lnTo>
                    <a:pt x="204" y="1016"/>
                  </a:lnTo>
                  <a:lnTo>
                    <a:pt x="212" y="1050"/>
                  </a:lnTo>
                  <a:lnTo>
                    <a:pt x="214" y="1064"/>
                  </a:lnTo>
                  <a:lnTo>
                    <a:pt x="216" y="1078"/>
                  </a:lnTo>
                  <a:lnTo>
                    <a:pt x="216" y="1078"/>
                  </a:lnTo>
                  <a:lnTo>
                    <a:pt x="216" y="1101"/>
                  </a:lnTo>
                  <a:lnTo>
                    <a:pt x="218" y="1129"/>
                  </a:lnTo>
                  <a:lnTo>
                    <a:pt x="222" y="1153"/>
                  </a:lnTo>
                  <a:lnTo>
                    <a:pt x="226" y="1165"/>
                  </a:lnTo>
                  <a:lnTo>
                    <a:pt x="230" y="1176"/>
                  </a:lnTo>
                  <a:lnTo>
                    <a:pt x="230" y="1176"/>
                  </a:lnTo>
                  <a:lnTo>
                    <a:pt x="239" y="1188"/>
                  </a:lnTo>
                  <a:lnTo>
                    <a:pt x="253" y="1208"/>
                  </a:lnTo>
                  <a:lnTo>
                    <a:pt x="263" y="1218"/>
                  </a:lnTo>
                  <a:lnTo>
                    <a:pt x="275" y="1228"/>
                  </a:lnTo>
                  <a:lnTo>
                    <a:pt x="291" y="1238"/>
                  </a:lnTo>
                  <a:lnTo>
                    <a:pt x="307" y="1248"/>
                  </a:lnTo>
                  <a:lnTo>
                    <a:pt x="498" y="1248"/>
                  </a:lnTo>
                  <a:lnTo>
                    <a:pt x="688" y="1248"/>
                  </a:lnTo>
                  <a:lnTo>
                    <a:pt x="688" y="1248"/>
                  </a:lnTo>
                  <a:lnTo>
                    <a:pt x="704" y="1238"/>
                  </a:lnTo>
                  <a:lnTo>
                    <a:pt x="720" y="1228"/>
                  </a:lnTo>
                  <a:lnTo>
                    <a:pt x="732" y="1218"/>
                  </a:lnTo>
                  <a:lnTo>
                    <a:pt x="742" y="1208"/>
                  </a:lnTo>
                  <a:lnTo>
                    <a:pt x="757" y="1188"/>
                  </a:lnTo>
                  <a:lnTo>
                    <a:pt x="765" y="1176"/>
                  </a:lnTo>
                  <a:lnTo>
                    <a:pt x="765" y="1176"/>
                  </a:lnTo>
                  <a:lnTo>
                    <a:pt x="769" y="1165"/>
                  </a:lnTo>
                  <a:lnTo>
                    <a:pt x="771" y="1153"/>
                  </a:lnTo>
                  <a:lnTo>
                    <a:pt x="777" y="1129"/>
                  </a:lnTo>
                  <a:lnTo>
                    <a:pt x="779" y="1101"/>
                  </a:lnTo>
                  <a:lnTo>
                    <a:pt x="779" y="1078"/>
                  </a:lnTo>
                  <a:lnTo>
                    <a:pt x="779" y="1078"/>
                  </a:lnTo>
                  <a:lnTo>
                    <a:pt x="779" y="1064"/>
                  </a:lnTo>
                  <a:lnTo>
                    <a:pt x="783" y="1050"/>
                  </a:lnTo>
                  <a:lnTo>
                    <a:pt x="791" y="1016"/>
                  </a:lnTo>
                  <a:lnTo>
                    <a:pt x="805" y="975"/>
                  </a:lnTo>
                  <a:lnTo>
                    <a:pt x="805" y="975"/>
                  </a:lnTo>
                  <a:lnTo>
                    <a:pt x="933" y="712"/>
                  </a:lnTo>
                  <a:lnTo>
                    <a:pt x="933" y="712"/>
                  </a:lnTo>
                  <a:lnTo>
                    <a:pt x="947" y="684"/>
                  </a:lnTo>
                  <a:lnTo>
                    <a:pt x="959" y="657"/>
                  </a:lnTo>
                  <a:lnTo>
                    <a:pt x="959" y="657"/>
                  </a:lnTo>
                  <a:lnTo>
                    <a:pt x="975" y="615"/>
                  </a:lnTo>
                  <a:lnTo>
                    <a:pt x="985" y="570"/>
                  </a:lnTo>
                  <a:lnTo>
                    <a:pt x="993" y="526"/>
                  </a:lnTo>
                  <a:lnTo>
                    <a:pt x="995" y="479"/>
                  </a:lnTo>
                  <a:lnTo>
                    <a:pt x="995" y="479"/>
                  </a:lnTo>
                  <a:lnTo>
                    <a:pt x="993" y="455"/>
                  </a:lnTo>
                  <a:lnTo>
                    <a:pt x="991" y="429"/>
                  </a:lnTo>
                  <a:lnTo>
                    <a:pt x="989" y="406"/>
                  </a:lnTo>
                  <a:lnTo>
                    <a:pt x="985" y="382"/>
                  </a:lnTo>
                  <a:lnTo>
                    <a:pt x="979" y="360"/>
                  </a:lnTo>
                  <a:lnTo>
                    <a:pt x="973" y="336"/>
                  </a:lnTo>
                  <a:lnTo>
                    <a:pt x="955" y="293"/>
                  </a:lnTo>
                  <a:lnTo>
                    <a:pt x="935" y="251"/>
                  </a:lnTo>
                  <a:lnTo>
                    <a:pt x="908" y="210"/>
                  </a:lnTo>
                  <a:lnTo>
                    <a:pt x="880" y="174"/>
                  </a:lnTo>
                  <a:lnTo>
                    <a:pt x="848" y="139"/>
                  </a:lnTo>
                  <a:lnTo>
                    <a:pt x="813" y="109"/>
                  </a:lnTo>
                  <a:lnTo>
                    <a:pt x="775" y="81"/>
                  </a:lnTo>
                  <a:lnTo>
                    <a:pt x="734" y="56"/>
                  </a:lnTo>
                  <a:lnTo>
                    <a:pt x="690" y="36"/>
                  </a:lnTo>
                  <a:lnTo>
                    <a:pt x="645" y="20"/>
                  </a:lnTo>
                  <a:lnTo>
                    <a:pt x="597" y="10"/>
                  </a:lnTo>
                  <a:lnTo>
                    <a:pt x="572" y="6"/>
                  </a:lnTo>
                  <a:lnTo>
                    <a:pt x="548" y="2"/>
                  </a:lnTo>
                  <a:lnTo>
                    <a:pt x="522" y="0"/>
                  </a:lnTo>
                  <a:lnTo>
                    <a:pt x="49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279"/>
            <p:cNvSpPr>
              <a:spLocks noEditPoints="1"/>
            </p:cNvSpPr>
            <p:nvPr/>
          </p:nvSpPr>
          <p:spPr bwMode="auto">
            <a:xfrm>
              <a:off x="3794919" y="646113"/>
              <a:ext cx="1573213" cy="1978025"/>
            </a:xfrm>
            <a:custGeom>
              <a:avLst/>
              <a:gdLst>
                <a:gd name="T0" fmla="*/ 275 w 991"/>
                <a:gd name="T1" fmla="*/ 1226 h 1246"/>
                <a:gd name="T2" fmla="*/ 228 w 991"/>
                <a:gd name="T3" fmla="*/ 1174 h 1246"/>
                <a:gd name="T4" fmla="*/ 218 w 991"/>
                <a:gd name="T5" fmla="*/ 1127 h 1246"/>
                <a:gd name="T6" fmla="*/ 214 w 991"/>
                <a:gd name="T7" fmla="*/ 1064 h 1246"/>
                <a:gd name="T8" fmla="*/ 188 w 991"/>
                <a:gd name="T9" fmla="*/ 973 h 1246"/>
                <a:gd name="T10" fmla="*/ 34 w 991"/>
                <a:gd name="T11" fmla="*/ 655 h 1246"/>
                <a:gd name="T12" fmla="*/ 2 w 991"/>
                <a:gd name="T13" fmla="*/ 526 h 1246"/>
                <a:gd name="T14" fmla="*/ 2 w 991"/>
                <a:gd name="T15" fmla="*/ 431 h 1246"/>
                <a:gd name="T16" fmla="*/ 22 w 991"/>
                <a:gd name="T17" fmla="*/ 336 h 1246"/>
                <a:gd name="T18" fmla="*/ 113 w 991"/>
                <a:gd name="T19" fmla="*/ 174 h 1246"/>
                <a:gd name="T20" fmla="*/ 261 w 991"/>
                <a:gd name="T21" fmla="*/ 58 h 1246"/>
                <a:gd name="T22" fmla="*/ 421 w 991"/>
                <a:gd name="T23" fmla="*/ 6 h 1246"/>
                <a:gd name="T24" fmla="*/ 496 w 991"/>
                <a:gd name="T25" fmla="*/ 0 h 1246"/>
                <a:gd name="T26" fmla="*/ 595 w 991"/>
                <a:gd name="T27" fmla="*/ 10 h 1246"/>
                <a:gd name="T28" fmla="*/ 773 w 991"/>
                <a:gd name="T29" fmla="*/ 83 h 1246"/>
                <a:gd name="T30" fmla="*/ 906 w 991"/>
                <a:gd name="T31" fmla="*/ 212 h 1246"/>
                <a:gd name="T32" fmla="*/ 975 w 991"/>
                <a:gd name="T33" fmla="*/ 360 h 1246"/>
                <a:gd name="T34" fmla="*/ 991 w 991"/>
                <a:gd name="T35" fmla="*/ 455 h 1246"/>
                <a:gd name="T36" fmla="*/ 983 w 991"/>
                <a:gd name="T37" fmla="*/ 570 h 1246"/>
                <a:gd name="T38" fmla="*/ 945 w 991"/>
                <a:gd name="T39" fmla="*/ 684 h 1246"/>
                <a:gd name="T40" fmla="*/ 803 w 991"/>
                <a:gd name="T41" fmla="*/ 973 h 1246"/>
                <a:gd name="T42" fmla="*/ 777 w 991"/>
                <a:gd name="T43" fmla="*/ 1076 h 1246"/>
                <a:gd name="T44" fmla="*/ 769 w 991"/>
                <a:gd name="T45" fmla="*/ 1153 h 1246"/>
                <a:gd name="T46" fmla="*/ 755 w 991"/>
                <a:gd name="T47" fmla="*/ 1188 h 1246"/>
                <a:gd name="T48" fmla="*/ 702 w 991"/>
                <a:gd name="T49" fmla="*/ 1236 h 1246"/>
                <a:gd name="T50" fmla="*/ 496 w 991"/>
                <a:gd name="T51" fmla="*/ 0 h 1246"/>
                <a:gd name="T52" fmla="*/ 421 w 991"/>
                <a:gd name="T53" fmla="*/ 6 h 1246"/>
                <a:gd name="T54" fmla="*/ 261 w 991"/>
                <a:gd name="T55" fmla="*/ 58 h 1246"/>
                <a:gd name="T56" fmla="*/ 113 w 991"/>
                <a:gd name="T57" fmla="*/ 174 h 1246"/>
                <a:gd name="T58" fmla="*/ 22 w 991"/>
                <a:gd name="T59" fmla="*/ 336 h 1246"/>
                <a:gd name="T60" fmla="*/ 2 w 991"/>
                <a:gd name="T61" fmla="*/ 431 h 1246"/>
                <a:gd name="T62" fmla="*/ 2 w 991"/>
                <a:gd name="T63" fmla="*/ 526 h 1246"/>
                <a:gd name="T64" fmla="*/ 34 w 991"/>
                <a:gd name="T65" fmla="*/ 655 h 1246"/>
                <a:gd name="T66" fmla="*/ 188 w 991"/>
                <a:gd name="T67" fmla="*/ 975 h 1246"/>
                <a:gd name="T68" fmla="*/ 214 w 991"/>
                <a:gd name="T69" fmla="*/ 1064 h 1246"/>
                <a:gd name="T70" fmla="*/ 218 w 991"/>
                <a:gd name="T71" fmla="*/ 1127 h 1246"/>
                <a:gd name="T72" fmla="*/ 228 w 991"/>
                <a:gd name="T73" fmla="*/ 1174 h 1246"/>
                <a:gd name="T74" fmla="*/ 275 w 991"/>
                <a:gd name="T75" fmla="*/ 1226 h 1246"/>
                <a:gd name="T76" fmla="*/ 686 w 991"/>
                <a:gd name="T77" fmla="*/ 1246 h 1246"/>
                <a:gd name="T78" fmla="*/ 728 w 991"/>
                <a:gd name="T79" fmla="*/ 1216 h 1246"/>
                <a:gd name="T80" fmla="*/ 763 w 991"/>
                <a:gd name="T81" fmla="*/ 1174 h 1246"/>
                <a:gd name="T82" fmla="*/ 775 w 991"/>
                <a:gd name="T83" fmla="*/ 1101 h 1246"/>
                <a:gd name="T84" fmla="*/ 781 w 991"/>
                <a:gd name="T85" fmla="*/ 1048 h 1246"/>
                <a:gd name="T86" fmla="*/ 931 w 991"/>
                <a:gd name="T87" fmla="*/ 712 h 1246"/>
                <a:gd name="T88" fmla="*/ 957 w 991"/>
                <a:gd name="T89" fmla="*/ 655 h 1246"/>
                <a:gd name="T90" fmla="*/ 991 w 991"/>
                <a:gd name="T91" fmla="*/ 479 h 1246"/>
                <a:gd name="T92" fmla="*/ 987 w 991"/>
                <a:gd name="T93" fmla="*/ 406 h 1246"/>
                <a:gd name="T94" fmla="*/ 953 w 991"/>
                <a:gd name="T95" fmla="*/ 293 h 1246"/>
                <a:gd name="T96" fmla="*/ 846 w 991"/>
                <a:gd name="T97" fmla="*/ 139 h 1246"/>
                <a:gd name="T98" fmla="*/ 688 w 991"/>
                <a:gd name="T99" fmla="*/ 38 h 1246"/>
                <a:gd name="T100" fmla="*/ 546 w 991"/>
                <a:gd name="T101" fmla="*/ 2 h 1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991" h="1246">
                  <a:moveTo>
                    <a:pt x="305" y="1246"/>
                  </a:moveTo>
                  <a:lnTo>
                    <a:pt x="305" y="1246"/>
                  </a:lnTo>
                  <a:lnTo>
                    <a:pt x="289" y="1236"/>
                  </a:lnTo>
                  <a:lnTo>
                    <a:pt x="275" y="1226"/>
                  </a:lnTo>
                  <a:lnTo>
                    <a:pt x="263" y="1216"/>
                  </a:lnTo>
                  <a:lnTo>
                    <a:pt x="253" y="1206"/>
                  </a:lnTo>
                  <a:lnTo>
                    <a:pt x="237" y="1188"/>
                  </a:lnTo>
                  <a:lnTo>
                    <a:pt x="228" y="1174"/>
                  </a:lnTo>
                  <a:lnTo>
                    <a:pt x="228" y="1174"/>
                  </a:lnTo>
                  <a:lnTo>
                    <a:pt x="224" y="1163"/>
                  </a:lnTo>
                  <a:lnTo>
                    <a:pt x="222" y="1153"/>
                  </a:lnTo>
                  <a:lnTo>
                    <a:pt x="218" y="1127"/>
                  </a:lnTo>
                  <a:lnTo>
                    <a:pt x="216" y="1101"/>
                  </a:lnTo>
                  <a:lnTo>
                    <a:pt x="214" y="1076"/>
                  </a:lnTo>
                  <a:lnTo>
                    <a:pt x="214" y="1076"/>
                  </a:lnTo>
                  <a:lnTo>
                    <a:pt x="214" y="1064"/>
                  </a:lnTo>
                  <a:lnTo>
                    <a:pt x="210" y="1048"/>
                  </a:lnTo>
                  <a:lnTo>
                    <a:pt x="202" y="1014"/>
                  </a:lnTo>
                  <a:lnTo>
                    <a:pt x="188" y="973"/>
                  </a:lnTo>
                  <a:lnTo>
                    <a:pt x="188" y="973"/>
                  </a:lnTo>
                  <a:lnTo>
                    <a:pt x="60" y="710"/>
                  </a:lnTo>
                  <a:lnTo>
                    <a:pt x="60" y="710"/>
                  </a:lnTo>
                  <a:lnTo>
                    <a:pt x="46" y="684"/>
                  </a:lnTo>
                  <a:lnTo>
                    <a:pt x="34" y="655"/>
                  </a:lnTo>
                  <a:lnTo>
                    <a:pt x="34" y="655"/>
                  </a:lnTo>
                  <a:lnTo>
                    <a:pt x="20" y="615"/>
                  </a:lnTo>
                  <a:lnTo>
                    <a:pt x="8" y="570"/>
                  </a:lnTo>
                  <a:lnTo>
                    <a:pt x="2" y="526"/>
                  </a:lnTo>
                  <a:lnTo>
                    <a:pt x="0" y="479"/>
                  </a:lnTo>
                  <a:lnTo>
                    <a:pt x="0" y="479"/>
                  </a:lnTo>
                  <a:lnTo>
                    <a:pt x="0" y="455"/>
                  </a:lnTo>
                  <a:lnTo>
                    <a:pt x="2" y="431"/>
                  </a:lnTo>
                  <a:lnTo>
                    <a:pt x="6" y="406"/>
                  </a:lnTo>
                  <a:lnTo>
                    <a:pt x="10" y="382"/>
                  </a:lnTo>
                  <a:lnTo>
                    <a:pt x="16" y="360"/>
                  </a:lnTo>
                  <a:lnTo>
                    <a:pt x="22" y="336"/>
                  </a:lnTo>
                  <a:lnTo>
                    <a:pt x="38" y="293"/>
                  </a:lnTo>
                  <a:lnTo>
                    <a:pt x="60" y="251"/>
                  </a:lnTo>
                  <a:lnTo>
                    <a:pt x="85" y="212"/>
                  </a:lnTo>
                  <a:lnTo>
                    <a:pt x="113" y="174"/>
                  </a:lnTo>
                  <a:lnTo>
                    <a:pt x="145" y="141"/>
                  </a:lnTo>
                  <a:lnTo>
                    <a:pt x="182" y="109"/>
                  </a:lnTo>
                  <a:lnTo>
                    <a:pt x="218" y="83"/>
                  </a:lnTo>
                  <a:lnTo>
                    <a:pt x="261" y="58"/>
                  </a:lnTo>
                  <a:lnTo>
                    <a:pt x="303" y="38"/>
                  </a:lnTo>
                  <a:lnTo>
                    <a:pt x="350" y="22"/>
                  </a:lnTo>
                  <a:lnTo>
                    <a:pt x="396" y="10"/>
                  </a:lnTo>
                  <a:lnTo>
                    <a:pt x="421" y="6"/>
                  </a:lnTo>
                  <a:lnTo>
                    <a:pt x="445" y="4"/>
                  </a:lnTo>
                  <a:lnTo>
                    <a:pt x="469" y="2"/>
                  </a:lnTo>
                  <a:lnTo>
                    <a:pt x="496" y="0"/>
                  </a:lnTo>
                  <a:lnTo>
                    <a:pt x="496" y="0"/>
                  </a:lnTo>
                  <a:lnTo>
                    <a:pt x="522" y="2"/>
                  </a:lnTo>
                  <a:lnTo>
                    <a:pt x="546" y="4"/>
                  </a:lnTo>
                  <a:lnTo>
                    <a:pt x="570" y="6"/>
                  </a:lnTo>
                  <a:lnTo>
                    <a:pt x="595" y="10"/>
                  </a:lnTo>
                  <a:lnTo>
                    <a:pt x="641" y="22"/>
                  </a:lnTo>
                  <a:lnTo>
                    <a:pt x="688" y="38"/>
                  </a:lnTo>
                  <a:lnTo>
                    <a:pt x="730" y="58"/>
                  </a:lnTo>
                  <a:lnTo>
                    <a:pt x="773" y="83"/>
                  </a:lnTo>
                  <a:lnTo>
                    <a:pt x="809" y="109"/>
                  </a:lnTo>
                  <a:lnTo>
                    <a:pt x="846" y="141"/>
                  </a:lnTo>
                  <a:lnTo>
                    <a:pt x="878" y="174"/>
                  </a:lnTo>
                  <a:lnTo>
                    <a:pt x="906" y="212"/>
                  </a:lnTo>
                  <a:lnTo>
                    <a:pt x="931" y="251"/>
                  </a:lnTo>
                  <a:lnTo>
                    <a:pt x="953" y="293"/>
                  </a:lnTo>
                  <a:lnTo>
                    <a:pt x="969" y="336"/>
                  </a:lnTo>
                  <a:lnTo>
                    <a:pt x="975" y="360"/>
                  </a:lnTo>
                  <a:lnTo>
                    <a:pt x="981" y="382"/>
                  </a:lnTo>
                  <a:lnTo>
                    <a:pt x="985" y="406"/>
                  </a:lnTo>
                  <a:lnTo>
                    <a:pt x="989" y="431"/>
                  </a:lnTo>
                  <a:lnTo>
                    <a:pt x="991" y="455"/>
                  </a:lnTo>
                  <a:lnTo>
                    <a:pt x="991" y="479"/>
                  </a:lnTo>
                  <a:lnTo>
                    <a:pt x="991" y="479"/>
                  </a:lnTo>
                  <a:lnTo>
                    <a:pt x="989" y="526"/>
                  </a:lnTo>
                  <a:lnTo>
                    <a:pt x="983" y="570"/>
                  </a:lnTo>
                  <a:lnTo>
                    <a:pt x="971" y="615"/>
                  </a:lnTo>
                  <a:lnTo>
                    <a:pt x="957" y="655"/>
                  </a:lnTo>
                  <a:lnTo>
                    <a:pt x="957" y="655"/>
                  </a:lnTo>
                  <a:lnTo>
                    <a:pt x="945" y="684"/>
                  </a:lnTo>
                  <a:lnTo>
                    <a:pt x="931" y="710"/>
                  </a:lnTo>
                  <a:lnTo>
                    <a:pt x="931" y="710"/>
                  </a:lnTo>
                  <a:lnTo>
                    <a:pt x="803" y="973"/>
                  </a:lnTo>
                  <a:lnTo>
                    <a:pt x="803" y="973"/>
                  </a:lnTo>
                  <a:lnTo>
                    <a:pt x="789" y="1014"/>
                  </a:lnTo>
                  <a:lnTo>
                    <a:pt x="781" y="1048"/>
                  </a:lnTo>
                  <a:lnTo>
                    <a:pt x="777" y="1064"/>
                  </a:lnTo>
                  <a:lnTo>
                    <a:pt x="777" y="1076"/>
                  </a:lnTo>
                  <a:lnTo>
                    <a:pt x="777" y="1076"/>
                  </a:lnTo>
                  <a:lnTo>
                    <a:pt x="775" y="1101"/>
                  </a:lnTo>
                  <a:lnTo>
                    <a:pt x="773" y="1127"/>
                  </a:lnTo>
                  <a:lnTo>
                    <a:pt x="769" y="1153"/>
                  </a:lnTo>
                  <a:lnTo>
                    <a:pt x="767" y="1163"/>
                  </a:lnTo>
                  <a:lnTo>
                    <a:pt x="763" y="1174"/>
                  </a:lnTo>
                  <a:lnTo>
                    <a:pt x="763" y="1174"/>
                  </a:lnTo>
                  <a:lnTo>
                    <a:pt x="755" y="1188"/>
                  </a:lnTo>
                  <a:lnTo>
                    <a:pt x="738" y="1206"/>
                  </a:lnTo>
                  <a:lnTo>
                    <a:pt x="728" y="1216"/>
                  </a:lnTo>
                  <a:lnTo>
                    <a:pt x="716" y="1226"/>
                  </a:lnTo>
                  <a:lnTo>
                    <a:pt x="702" y="1236"/>
                  </a:lnTo>
                  <a:lnTo>
                    <a:pt x="686" y="1246"/>
                  </a:lnTo>
                  <a:lnTo>
                    <a:pt x="496" y="1246"/>
                  </a:lnTo>
                  <a:lnTo>
                    <a:pt x="305" y="1246"/>
                  </a:lnTo>
                  <a:close/>
                  <a:moveTo>
                    <a:pt x="496" y="0"/>
                  </a:moveTo>
                  <a:lnTo>
                    <a:pt x="496" y="0"/>
                  </a:lnTo>
                  <a:lnTo>
                    <a:pt x="469" y="0"/>
                  </a:lnTo>
                  <a:lnTo>
                    <a:pt x="445" y="2"/>
                  </a:lnTo>
                  <a:lnTo>
                    <a:pt x="421" y="6"/>
                  </a:lnTo>
                  <a:lnTo>
                    <a:pt x="396" y="10"/>
                  </a:lnTo>
                  <a:lnTo>
                    <a:pt x="348" y="22"/>
                  </a:lnTo>
                  <a:lnTo>
                    <a:pt x="303" y="38"/>
                  </a:lnTo>
                  <a:lnTo>
                    <a:pt x="261" y="58"/>
                  </a:lnTo>
                  <a:lnTo>
                    <a:pt x="218" y="83"/>
                  </a:lnTo>
                  <a:lnTo>
                    <a:pt x="180" y="109"/>
                  </a:lnTo>
                  <a:lnTo>
                    <a:pt x="145" y="139"/>
                  </a:lnTo>
                  <a:lnTo>
                    <a:pt x="113" y="174"/>
                  </a:lnTo>
                  <a:lnTo>
                    <a:pt x="85" y="210"/>
                  </a:lnTo>
                  <a:lnTo>
                    <a:pt x="58" y="251"/>
                  </a:lnTo>
                  <a:lnTo>
                    <a:pt x="38" y="293"/>
                  </a:lnTo>
                  <a:lnTo>
                    <a:pt x="22" y="336"/>
                  </a:lnTo>
                  <a:lnTo>
                    <a:pt x="14" y="360"/>
                  </a:lnTo>
                  <a:lnTo>
                    <a:pt x="10" y="382"/>
                  </a:lnTo>
                  <a:lnTo>
                    <a:pt x="4" y="406"/>
                  </a:lnTo>
                  <a:lnTo>
                    <a:pt x="2" y="431"/>
                  </a:lnTo>
                  <a:lnTo>
                    <a:pt x="0" y="455"/>
                  </a:lnTo>
                  <a:lnTo>
                    <a:pt x="0" y="479"/>
                  </a:lnTo>
                  <a:lnTo>
                    <a:pt x="0" y="479"/>
                  </a:lnTo>
                  <a:lnTo>
                    <a:pt x="2" y="526"/>
                  </a:lnTo>
                  <a:lnTo>
                    <a:pt x="8" y="570"/>
                  </a:lnTo>
                  <a:lnTo>
                    <a:pt x="18" y="615"/>
                  </a:lnTo>
                  <a:lnTo>
                    <a:pt x="34" y="655"/>
                  </a:lnTo>
                  <a:lnTo>
                    <a:pt x="34" y="655"/>
                  </a:lnTo>
                  <a:lnTo>
                    <a:pt x="46" y="684"/>
                  </a:lnTo>
                  <a:lnTo>
                    <a:pt x="60" y="712"/>
                  </a:lnTo>
                  <a:lnTo>
                    <a:pt x="60" y="712"/>
                  </a:lnTo>
                  <a:lnTo>
                    <a:pt x="188" y="975"/>
                  </a:lnTo>
                  <a:lnTo>
                    <a:pt x="188" y="975"/>
                  </a:lnTo>
                  <a:lnTo>
                    <a:pt x="202" y="1016"/>
                  </a:lnTo>
                  <a:lnTo>
                    <a:pt x="210" y="1048"/>
                  </a:lnTo>
                  <a:lnTo>
                    <a:pt x="214" y="1064"/>
                  </a:lnTo>
                  <a:lnTo>
                    <a:pt x="214" y="1076"/>
                  </a:lnTo>
                  <a:lnTo>
                    <a:pt x="214" y="1076"/>
                  </a:lnTo>
                  <a:lnTo>
                    <a:pt x="214" y="1101"/>
                  </a:lnTo>
                  <a:lnTo>
                    <a:pt x="218" y="1127"/>
                  </a:lnTo>
                  <a:lnTo>
                    <a:pt x="222" y="1153"/>
                  </a:lnTo>
                  <a:lnTo>
                    <a:pt x="224" y="1165"/>
                  </a:lnTo>
                  <a:lnTo>
                    <a:pt x="228" y="1174"/>
                  </a:lnTo>
                  <a:lnTo>
                    <a:pt x="228" y="1174"/>
                  </a:lnTo>
                  <a:lnTo>
                    <a:pt x="237" y="1188"/>
                  </a:lnTo>
                  <a:lnTo>
                    <a:pt x="251" y="1206"/>
                  </a:lnTo>
                  <a:lnTo>
                    <a:pt x="261" y="1216"/>
                  </a:lnTo>
                  <a:lnTo>
                    <a:pt x="275" y="1226"/>
                  </a:lnTo>
                  <a:lnTo>
                    <a:pt x="289" y="1236"/>
                  </a:lnTo>
                  <a:lnTo>
                    <a:pt x="305" y="1246"/>
                  </a:lnTo>
                  <a:lnTo>
                    <a:pt x="496" y="1246"/>
                  </a:lnTo>
                  <a:lnTo>
                    <a:pt x="686" y="1246"/>
                  </a:lnTo>
                  <a:lnTo>
                    <a:pt x="686" y="1246"/>
                  </a:lnTo>
                  <a:lnTo>
                    <a:pt x="702" y="1236"/>
                  </a:lnTo>
                  <a:lnTo>
                    <a:pt x="716" y="1226"/>
                  </a:lnTo>
                  <a:lnTo>
                    <a:pt x="728" y="1216"/>
                  </a:lnTo>
                  <a:lnTo>
                    <a:pt x="740" y="1206"/>
                  </a:lnTo>
                  <a:lnTo>
                    <a:pt x="755" y="1188"/>
                  </a:lnTo>
                  <a:lnTo>
                    <a:pt x="763" y="1174"/>
                  </a:lnTo>
                  <a:lnTo>
                    <a:pt x="763" y="1174"/>
                  </a:lnTo>
                  <a:lnTo>
                    <a:pt x="767" y="1165"/>
                  </a:lnTo>
                  <a:lnTo>
                    <a:pt x="769" y="1153"/>
                  </a:lnTo>
                  <a:lnTo>
                    <a:pt x="773" y="1127"/>
                  </a:lnTo>
                  <a:lnTo>
                    <a:pt x="775" y="1101"/>
                  </a:lnTo>
                  <a:lnTo>
                    <a:pt x="777" y="1076"/>
                  </a:lnTo>
                  <a:lnTo>
                    <a:pt x="777" y="1076"/>
                  </a:lnTo>
                  <a:lnTo>
                    <a:pt x="777" y="1064"/>
                  </a:lnTo>
                  <a:lnTo>
                    <a:pt x="781" y="1048"/>
                  </a:lnTo>
                  <a:lnTo>
                    <a:pt x="789" y="1016"/>
                  </a:lnTo>
                  <a:lnTo>
                    <a:pt x="803" y="975"/>
                  </a:lnTo>
                  <a:lnTo>
                    <a:pt x="803" y="975"/>
                  </a:lnTo>
                  <a:lnTo>
                    <a:pt x="931" y="712"/>
                  </a:lnTo>
                  <a:lnTo>
                    <a:pt x="931" y="712"/>
                  </a:lnTo>
                  <a:lnTo>
                    <a:pt x="945" y="684"/>
                  </a:lnTo>
                  <a:lnTo>
                    <a:pt x="957" y="655"/>
                  </a:lnTo>
                  <a:lnTo>
                    <a:pt x="957" y="655"/>
                  </a:lnTo>
                  <a:lnTo>
                    <a:pt x="973" y="615"/>
                  </a:lnTo>
                  <a:lnTo>
                    <a:pt x="983" y="570"/>
                  </a:lnTo>
                  <a:lnTo>
                    <a:pt x="989" y="526"/>
                  </a:lnTo>
                  <a:lnTo>
                    <a:pt x="991" y="479"/>
                  </a:lnTo>
                  <a:lnTo>
                    <a:pt x="991" y="479"/>
                  </a:lnTo>
                  <a:lnTo>
                    <a:pt x="991" y="455"/>
                  </a:lnTo>
                  <a:lnTo>
                    <a:pt x="989" y="431"/>
                  </a:lnTo>
                  <a:lnTo>
                    <a:pt x="987" y="406"/>
                  </a:lnTo>
                  <a:lnTo>
                    <a:pt x="981" y="382"/>
                  </a:lnTo>
                  <a:lnTo>
                    <a:pt x="977" y="360"/>
                  </a:lnTo>
                  <a:lnTo>
                    <a:pt x="969" y="336"/>
                  </a:lnTo>
                  <a:lnTo>
                    <a:pt x="953" y="293"/>
                  </a:lnTo>
                  <a:lnTo>
                    <a:pt x="933" y="251"/>
                  </a:lnTo>
                  <a:lnTo>
                    <a:pt x="906" y="210"/>
                  </a:lnTo>
                  <a:lnTo>
                    <a:pt x="878" y="174"/>
                  </a:lnTo>
                  <a:lnTo>
                    <a:pt x="846" y="139"/>
                  </a:lnTo>
                  <a:lnTo>
                    <a:pt x="811" y="109"/>
                  </a:lnTo>
                  <a:lnTo>
                    <a:pt x="773" y="83"/>
                  </a:lnTo>
                  <a:lnTo>
                    <a:pt x="730" y="58"/>
                  </a:lnTo>
                  <a:lnTo>
                    <a:pt x="688" y="38"/>
                  </a:lnTo>
                  <a:lnTo>
                    <a:pt x="643" y="22"/>
                  </a:lnTo>
                  <a:lnTo>
                    <a:pt x="595" y="10"/>
                  </a:lnTo>
                  <a:lnTo>
                    <a:pt x="570" y="6"/>
                  </a:lnTo>
                  <a:lnTo>
                    <a:pt x="546" y="2"/>
                  </a:lnTo>
                  <a:lnTo>
                    <a:pt x="520" y="0"/>
                  </a:lnTo>
                  <a:lnTo>
                    <a:pt x="496" y="0"/>
                  </a:lnTo>
                  <a:close/>
                </a:path>
              </a:pathLst>
            </a:custGeom>
            <a:solidFill>
              <a:srgbClr val="E8E8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280"/>
            <p:cNvSpPr>
              <a:spLocks/>
            </p:cNvSpPr>
            <p:nvPr/>
          </p:nvSpPr>
          <p:spPr bwMode="auto">
            <a:xfrm>
              <a:off x="3794919" y="646113"/>
              <a:ext cx="1573213" cy="1978025"/>
            </a:xfrm>
            <a:custGeom>
              <a:avLst/>
              <a:gdLst>
                <a:gd name="T0" fmla="*/ 305 w 991"/>
                <a:gd name="T1" fmla="*/ 1246 h 1246"/>
                <a:gd name="T2" fmla="*/ 275 w 991"/>
                <a:gd name="T3" fmla="*/ 1226 h 1246"/>
                <a:gd name="T4" fmla="*/ 253 w 991"/>
                <a:gd name="T5" fmla="*/ 1206 h 1246"/>
                <a:gd name="T6" fmla="*/ 228 w 991"/>
                <a:gd name="T7" fmla="*/ 1174 h 1246"/>
                <a:gd name="T8" fmla="*/ 224 w 991"/>
                <a:gd name="T9" fmla="*/ 1163 h 1246"/>
                <a:gd name="T10" fmla="*/ 218 w 991"/>
                <a:gd name="T11" fmla="*/ 1127 h 1246"/>
                <a:gd name="T12" fmla="*/ 214 w 991"/>
                <a:gd name="T13" fmla="*/ 1076 h 1246"/>
                <a:gd name="T14" fmla="*/ 214 w 991"/>
                <a:gd name="T15" fmla="*/ 1064 h 1246"/>
                <a:gd name="T16" fmla="*/ 202 w 991"/>
                <a:gd name="T17" fmla="*/ 1014 h 1246"/>
                <a:gd name="T18" fmla="*/ 188 w 991"/>
                <a:gd name="T19" fmla="*/ 973 h 1246"/>
                <a:gd name="T20" fmla="*/ 60 w 991"/>
                <a:gd name="T21" fmla="*/ 710 h 1246"/>
                <a:gd name="T22" fmla="*/ 34 w 991"/>
                <a:gd name="T23" fmla="*/ 655 h 1246"/>
                <a:gd name="T24" fmla="*/ 20 w 991"/>
                <a:gd name="T25" fmla="*/ 615 h 1246"/>
                <a:gd name="T26" fmla="*/ 2 w 991"/>
                <a:gd name="T27" fmla="*/ 526 h 1246"/>
                <a:gd name="T28" fmla="*/ 0 w 991"/>
                <a:gd name="T29" fmla="*/ 479 h 1246"/>
                <a:gd name="T30" fmla="*/ 2 w 991"/>
                <a:gd name="T31" fmla="*/ 431 h 1246"/>
                <a:gd name="T32" fmla="*/ 10 w 991"/>
                <a:gd name="T33" fmla="*/ 382 h 1246"/>
                <a:gd name="T34" fmla="*/ 22 w 991"/>
                <a:gd name="T35" fmla="*/ 336 h 1246"/>
                <a:gd name="T36" fmla="*/ 60 w 991"/>
                <a:gd name="T37" fmla="*/ 251 h 1246"/>
                <a:gd name="T38" fmla="*/ 113 w 991"/>
                <a:gd name="T39" fmla="*/ 174 h 1246"/>
                <a:gd name="T40" fmla="*/ 182 w 991"/>
                <a:gd name="T41" fmla="*/ 109 h 1246"/>
                <a:gd name="T42" fmla="*/ 261 w 991"/>
                <a:gd name="T43" fmla="*/ 58 h 1246"/>
                <a:gd name="T44" fmla="*/ 350 w 991"/>
                <a:gd name="T45" fmla="*/ 22 h 1246"/>
                <a:gd name="T46" fmla="*/ 421 w 991"/>
                <a:gd name="T47" fmla="*/ 6 h 1246"/>
                <a:gd name="T48" fmla="*/ 469 w 991"/>
                <a:gd name="T49" fmla="*/ 2 h 1246"/>
                <a:gd name="T50" fmla="*/ 496 w 991"/>
                <a:gd name="T51" fmla="*/ 0 h 1246"/>
                <a:gd name="T52" fmla="*/ 546 w 991"/>
                <a:gd name="T53" fmla="*/ 4 h 1246"/>
                <a:gd name="T54" fmla="*/ 595 w 991"/>
                <a:gd name="T55" fmla="*/ 10 h 1246"/>
                <a:gd name="T56" fmla="*/ 688 w 991"/>
                <a:gd name="T57" fmla="*/ 38 h 1246"/>
                <a:gd name="T58" fmla="*/ 773 w 991"/>
                <a:gd name="T59" fmla="*/ 83 h 1246"/>
                <a:gd name="T60" fmla="*/ 846 w 991"/>
                <a:gd name="T61" fmla="*/ 141 h 1246"/>
                <a:gd name="T62" fmla="*/ 906 w 991"/>
                <a:gd name="T63" fmla="*/ 212 h 1246"/>
                <a:gd name="T64" fmla="*/ 953 w 991"/>
                <a:gd name="T65" fmla="*/ 293 h 1246"/>
                <a:gd name="T66" fmla="*/ 975 w 991"/>
                <a:gd name="T67" fmla="*/ 360 h 1246"/>
                <a:gd name="T68" fmla="*/ 985 w 991"/>
                <a:gd name="T69" fmla="*/ 406 h 1246"/>
                <a:gd name="T70" fmla="*/ 991 w 991"/>
                <a:gd name="T71" fmla="*/ 455 h 1246"/>
                <a:gd name="T72" fmla="*/ 991 w 991"/>
                <a:gd name="T73" fmla="*/ 479 h 1246"/>
                <a:gd name="T74" fmla="*/ 983 w 991"/>
                <a:gd name="T75" fmla="*/ 570 h 1246"/>
                <a:gd name="T76" fmla="*/ 957 w 991"/>
                <a:gd name="T77" fmla="*/ 655 h 1246"/>
                <a:gd name="T78" fmla="*/ 945 w 991"/>
                <a:gd name="T79" fmla="*/ 684 h 1246"/>
                <a:gd name="T80" fmla="*/ 931 w 991"/>
                <a:gd name="T81" fmla="*/ 710 h 1246"/>
                <a:gd name="T82" fmla="*/ 803 w 991"/>
                <a:gd name="T83" fmla="*/ 973 h 1246"/>
                <a:gd name="T84" fmla="*/ 781 w 991"/>
                <a:gd name="T85" fmla="*/ 1048 h 1246"/>
                <a:gd name="T86" fmla="*/ 777 w 991"/>
                <a:gd name="T87" fmla="*/ 1076 h 1246"/>
                <a:gd name="T88" fmla="*/ 775 w 991"/>
                <a:gd name="T89" fmla="*/ 1101 h 1246"/>
                <a:gd name="T90" fmla="*/ 769 w 991"/>
                <a:gd name="T91" fmla="*/ 1153 h 1246"/>
                <a:gd name="T92" fmla="*/ 763 w 991"/>
                <a:gd name="T93" fmla="*/ 1174 h 1246"/>
                <a:gd name="T94" fmla="*/ 755 w 991"/>
                <a:gd name="T95" fmla="*/ 1188 h 1246"/>
                <a:gd name="T96" fmla="*/ 728 w 991"/>
                <a:gd name="T97" fmla="*/ 1216 h 1246"/>
                <a:gd name="T98" fmla="*/ 702 w 991"/>
                <a:gd name="T99" fmla="*/ 1236 h 1246"/>
                <a:gd name="T100" fmla="*/ 496 w 991"/>
                <a:gd name="T101" fmla="*/ 1246 h 1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991" h="1246">
                  <a:moveTo>
                    <a:pt x="305" y="1246"/>
                  </a:moveTo>
                  <a:lnTo>
                    <a:pt x="305" y="1246"/>
                  </a:lnTo>
                  <a:lnTo>
                    <a:pt x="289" y="1236"/>
                  </a:lnTo>
                  <a:lnTo>
                    <a:pt x="275" y="1226"/>
                  </a:lnTo>
                  <a:lnTo>
                    <a:pt x="263" y="1216"/>
                  </a:lnTo>
                  <a:lnTo>
                    <a:pt x="253" y="1206"/>
                  </a:lnTo>
                  <a:lnTo>
                    <a:pt x="237" y="1188"/>
                  </a:lnTo>
                  <a:lnTo>
                    <a:pt x="228" y="1174"/>
                  </a:lnTo>
                  <a:lnTo>
                    <a:pt x="228" y="1174"/>
                  </a:lnTo>
                  <a:lnTo>
                    <a:pt x="224" y="1163"/>
                  </a:lnTo>
                  <a:lnTo>
                    <a:pt x="222" y="1153"/>
                  </a:lnTo>
                  <a:lnTo>
                    <a:pt x="218" y="1127"/>
                  </a:lnTo>
                  <a:lnTo>
                    <a:pt x="216" y="1101"/>
                  </a:lnTo>
                  <a:lnTo>
                    <a:pt x="214" y="1076"/>
                  </a:lnTo>
                  <a:lnTo>
                    <a:pt x="214" y="1076"/>
                  </a:lnTo>
                  <a:lnTo>
                    <a:pt x="214" y="1064"/>
                  </a:lnTo>
                  <a:lnTo>
                    <a:pt x="210" y="1048"/>
                  </a:lnTo>
                  <a:lnTo>
                    <a:pt x="202" y="1014"/>
                  </a:lnTo>
                  <a:lnTo>
                    <a:pt x="188" y="973"/>
                  </a:lnTo>
                  <a:lnTo>
                    <a:pt x="188" y="973"/>
                  </a:lnTo>
                  <a:lnTo>
                    <a:pt x="60" y="710"/>
                  </a:lnTo>
                  <a:lnTo>
                    <a:pt x="60" y="710"/>
                  </a:lnTo>
                  <a:lnTo>
                    <a:pt x="46" y="684"/>
                  </a:lnTo>
                  <a:lnTo>
                    <a:pt x="34" y="655"/>
                  </a:lnTo>
                  <a:lnTo>
                    <a:pt x="34" y="655"/>
                  </a:lnTo>
                  <a:lnTo>
                    <a:pt x="20" y="615"/>
                  </a:lnTo>
                  <a:lnTo>
                    <a:pt x="8" y="570"/>
                  </a:lnTo>
                  <a:lnTo>
                    <a:pt x="2" y="526"/>
                  </a:lnTo>
                  <a:lnTo>
                    <a:pt x="0" y="479"/>
                  </a:lnTo>
                  <a:lnTo>
                    <a:pt x="0" y="479"/>
                  </a:lnTo>
                  <a:lnTo>
                    <a:pt x="0" y="455"/>
                  </a:lnTo>
                  <a:lnTo>
                    <a:pt x="2" y="431"/>
                  </a:lnTo>
                  <a:lnTo>
                    <a:pt x="6" y="406"/>
                  </a:lnTo>
                  <a:lnTo>
                    <a:pt x="10" y="382"/>
                  </a:lnTo>
                  <a:lnTo>
                    <a:pt x="16" y="360"/>
                  </a:lnTo>
                  <a:lnTo>
                    <a:pt x="22" y="336"/>
                  </a:lnTo>
                  <a:lnTo>
                    <a:pt x="38" y="293"/>
                  </a:lnTo>
                  <a:lnTo>
                    <a:pt x="60" y="251"/>
                  </a:lnTo>
                  <a:lnTo>
                    <a:pt x="85" y="212"/>
                  </a:lnTo>
                  <a:lnTo>
                    <a:pt x="113" y="174"/>
                  </a:lnTo>
                  <a:lnTo>
                    <a:pt x="145" y="141"/>
                  </a:lnTo>
                  <a:lnTo>
                    <a:pt x="182" y="109"/>
                  </a:lnTo>
                  <a:lnTo>
                    <a:pt x="218" y="83"/>
                  </a:lnTo>
                  <a:lnTo>
                    <a:pt x="261" y="58"/>
                  </a:lnTo>
                  <a:lnTo>
                    <a:pt x="303" y="38"/>
                  </a:lnTo>
                  <a:lnTo>
                    <a:pt x="350" y="22"/>
                  </a:lnTo>
                  <a:lnTo>
                    <a:pt x="396" y="10"/>
                  </a:lnTo>
                  <a:lnTo>
                    <a:pt x="421" y="6"/>
                  </a:lnTo>
                  <a:lnTo>
                    <a:pt x="445" y="4"/>
                  </a:lnTo>
                  <a:lnTo>
                    <a:pt x="469" y="2"/>
                  </a:lnTo>
                  <a:lnTo>
                    <a:pt x="496" y="0"/>
                  </a:lnTo>
                  <a:lnTo>
                    <a:pt x="496" y="0"/>
                  </a:lnTo>
                  <a:lnTo>
                    <a:pt x="522" y="2"/>
                  </a:lnTo>
                  <a:lnTo>
                    <a:pt x="546" y="4"/>
                  </a:lnTo>
                  <a:lnTo>
                    <a:pt x="570" y="6"/>
                  </a:lnTo>
                  <a:lnTo>
                    <a:pt x="595" y="10"/>
                  </a:lnTo>
                  <a:lnTo>
                    <a:pt x="641" y="22"/>
                  </a:lnTo>
                  <a:lnTo>
                    <a:pt x="688" y="38"/>
                  </a:lnTo>
                  <a:lnTo>
                    <a:pt x="730" y="58"/>
                  </a:lnTo>
                  <a:lnTo>
                    <a:pt x="773" y="83"/>
                  </a:lnTo>
                  <a:lnTo>
                    <a:pt x="809" y="109"/>
                  </a:lnTo>
                  <a:lnTo>
                    <a:pt x="846" y="141"/>
                  </a:lnTo>
                  <a:lnTo>
                    <a:pt x="878" y="174"/>
                  </a:lnTo>
                  <a:lnTo>
                    <a:pt x="906" y="212"/>
                  </a:lnTo>
                  <a:lnTo>
                    <a:pt x="931" y="251"/>
                  </a:lnTo>
                  <a:lnTo>
                    <a:pt x="953" y="293"/>
                  </a:lnTo>
                  <a:lnTo>
                    <a:pt x="969" y="336"/>
                  </a:lnTo>
                  <a:lnTo>
                    <a:pt x="975" y="360"/>
                  </a:lnTo>
                  <a:lnTo>
                    <a:pt x="981" y="382"/>
                  </a:lnTo>
                  <a:lnTo>
                    <a:pt x="985" y="406"/>
                  </a:lnTo>
                  <a:lnTo>
                    <a:pt x="989" y="431"/>
                  </a:lnTo>
                  <a:lnTo>
                    <a:pt x="991" y="455"/>
                  </a:lnTo>
                  <a:lnTo>
                    <a:pt x="991" y="479"/>
                  </a:lnTo>
                  <a:lnTo>
                    <a:pt x="991" y="479"/>
                  </a:lnTo>
                  <a:lnTo>
                    <a:pt x="989" y="526"/>
                  </a:lnTo>
                  <a:lnTo>
                    <a:pt x="983" y="570"/>
                  </a:lnTo>
                  <a:lnTo>
                    <a:pt x="971" y="615"/>
                  </a:lnTo>
                  <a:lnTo>
                    <a:pt x="957" y="655"/>
                  </a:lnTo>
                  <a:lnTo>
                    <a:pt x="957" y="655"/>
                  </a:lnTo>
                  <a:lnTo>
                    <a:pt x="945" y="684"/>
                  </a:lnTo>
                  <a:lnTo>
                    <a:pt x="931" y="710"/>
                  </a:lnTo>
                  <a:lnTo>
                    <a:pt x="931" y="710"/>
                  </a:lnTo>
                  <a:lnTo>
                    <a:pt x="803" y="973"/>
                  </a:lnTo>
                  <a:lnTo>
                    <a:pt x="803" y="973"/>
                  </a:lnTo>
                  <a:lnTo>
                    <a:pt x="789" y="1014"/>
                  </a:lnTo>
                  <a:lnTo>
                    <a:pt x="781" y="1048"/>
                  </a:lnTo>
                  <a:lnTo>
                    <a:pt x="777" y="1064"/>
                  </a:lnTo>
                  <a:lnTo>
                    <a:pt x="777" y="1076"/>
                  </a:lnTo>
                  <a:lnTo>
                    <a:pt x="777" y="1076"/>
                  </a:lnTo>
                  <a:lnTo>
                    <a:pt x="775" y="1101"/>
                  </a:lnTo>
                  <a:lnTo>
                    <a:pt x="773" y="1127"/>
                  </a:lnTo>
                  <a:lnTo>
                    <a:pt x="769" y="1153"/>
                  </a:lnTo>
                  <a:lnTo>
                    <a:pt x="767" y="1163"/>
                  </a:lnTo>
                  <a:lnTo>
                    <a:pt x="763" y="1174"/>
                  </a:lnTo>
                  <a:lnTo>
                    <a:pt x="763" y="1174"/>
                  </a:lnTo>
                  <a:lnTo>
                    <a:pt x="755" y="1188"/>
                  </a:lnTo>
                  <a:lnTo>
                    <a:pt x="738" y="1206"/>
                  </a:lnTo>
                  <a:lnTo>
                    <a:pt x="728" y="1216"/>
                  </a:lnTo>
                  <a:lnTo>
                    <a:pt x="716" y="1226"/>
                  </a:lnTo>
                  <a:lnTo>
                    <a:pt x="702" y="1236"/>
                  </a:lnTo>
                  <a:lnTo>
                    <a:pt x="686" y="1246"/>
                  </a:lnTo>
                  <a:lnTo>
                    <a:pt x="496" y="1246"/>
                  </a:lnTo>
                  <a:lnTo>
                    <a:pt x="305" y="1246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281"/>
            <p:cNvSpPr>
              <a:spLocks/>
            </p:cNvSpPr>
            <p:nvPr/>
          </p:nvSpPr>
          <p:spPr bwMode="auto">
            <a:xfrm>
              <a:off x="3794919" y="646113"/>
              <a:ext cx="1573213" cy="1978025"/>
            </a:xfrm>
            <a:custGeom>
              <a:avLst/>
              <a:gdLst>
                <a:gd name="T0" fmla="*/ 496 w 991"/>
                <a:gd name="T1" fmla="*/ 0 h 1246"/>
                <a:gd name="T2" fmla="*/ 445 w 991"/>
                <a:gd name="T3" fmla="*/ 2 h 1246"/>
                <a:gd name="T4" fmla="*/ 396 w 991"/>
                <a:gd name="T5" fmla="*/ 10 h 1246"/>
                <a:gd name="T6" fmla="*/ 303 w 991"/>
                <a:gd name="T7" fmla="*/ 38 h 1246"/>
                <a:gd name="T8" fmla="*/ 218 w 991"/>
                <a:gd name="T9" fmla="*/ 83 h 1246"/>
                <a:gd name="T10" fmla="*/ 145 w 991"/>
                <a:gd name="T11" fmla="*/ 139 h 1246"/>
                <a:gd name="T12" fmla="*/ 85 w 991"/>
                <a:gd name="T13" fmla="*/ 210 h 1246"/>
                <a:gd name="T14" fmla="*/ 38 w 991"/>
                <a:gd name="T15" fmla="*/ 293 h 1246"/>
                <a:gd name="T16" fmla="*/ 14 w 991"/>
                <a:gd name="T17" fmla="*/ 360 h 1246"/>
                <a:gd name="T18" fmla="*/ 4 w 991"/>
                <a:gd name="T19" fmla="*/ 406 h 1246"/>
                <a:gd name="T20" fmla="*/ 0 w 991"/>
                <a:gd name="T21" fmla="*/ 455 h 1246"/>
                <a:gd name="T22" fmla="*/ 0 w 991"/>
                <a:gd name="T23" fmla="*/ 479 h 1246"/>
                <a:gd name="T24" fmla="*/ 8 w 991"/>
                <a:gd name="T25" fmla="*/ 570 h 1246"/>
                <a:gd name="T26" fmla="*/ 34 w 991"/>
                <a:gd name="T27" fmla="*/ 655 h 1246"/>
                <a:gd name="T28" fmla="*/ 46 w 991"/>
                <a:gd name="T29" fmla="*/ 684 h 1246"/>
                <a:gd name="T30" fmla="*/ 60 w 991"/>
                <a:gd name="T31" fmla="*/ 712 h 1246"/>
                <a:gd name="T32" fmla="*/ 188 w 991"/>
                <a:gd name="T33" fmla="*/ 975 h 1246"/>
                <a:gd name="T34" fmla="*/ 210 w 991"/>
                <a:gd name="T35" fmla="*/ 1048 h 1246"/>
                <a:gd name="T36" fmla="*/ 214 w 991"/>
                <a:gd name="T37" fmla="*/ 1076 h 1246"/>
                <a:gd name="T38" fmla="*/ 214 w 991"/>
                <a:gd name="T39" fmla="*/ 1101 h 1246"/>
                <a:gd name="T40" fmla="*/ 222 w 991"/>
                <a:gd name="T41" fmla="*/ 1153 h 1246"/>
                <a:gd name="T42" fmla="*/ 228 w 991"/>
                <a:gd name="T43" fmla="*/ 1174 h 1246"/>
                <a:gd name="T44" fmla="*/ 237 w 991"/>
                <a:gd name="T45" fmla="*/ 1188 h 1246"/>
                <a:gd name="T46" fmla="*/ 261 w 991"/>
                <a:gd name="T47" fmla="*/ 1216 h 1246"/>
                <a:gd name="T48" fmla="*/ 289 w 991"/>
                <a:gd name="T49" fmla="*/ 1236 h 1246"/>
                <a:gd name="T50" fmla="*/ 496 w 991"/>
                <a:gd name="T51" fmla="*/ 1246 h 1246"/>
                <a:gd name="T52" fmla="*/ 686 w 991"/>
                <a:gd name="T53" fmla="*/ 1246 h 1246"/>
                <a:gd name="T54" fmla="*/ 716 w 991"/>
                <a:gd name="T55" fmla="*/ 1226 h 1246"/>
                <a:gd name="T56" fmla="*/ 740 w 991"/>
                <a:gd name="T57" fmla="*/ 1206 h 1246"/>
                <a:gd name="T58" fmla="*/ 763 w 991"/>
                <a:gd name="T59" fmla="*/ 1174 h 1246"/>
                <a:gd name="T60" fmla="*/ 767 w 991"/>
                <a:gd name="T61" fmla="*/ 1165 h 1246"/>
                <a:gd name="T62" fmla="*/ 773 w 991"/>
                <a:gd name="T63" fmla="*/ 1127 h 1246"/>
                <a:gd name="T64" fmla="*/ 777 w 991"/>
                <a:gd name="T65" fmla="*/ 1076 h 1246"/>
                <a:gd name="T66" fmla="*/ 777 w 991"/>
                <a:gd name="T67" fmla="*/ 1064 h 1246"/>
                <a:gd name="T68" fmla="*/ 789 w 991"/>
                <a:gd name="T69" fmla="*/ 1016 h 1246"/>
                <a:gd name="T70" fmla="*/ 803 w 991"/>
                <a:gd name="T71" fmla="*/ 975 h 1246"/>
                <a:gd name="T72" fmla="*/ 931 w 991"/>
                <a:gd name="T73" fmla="*/ 712 h 1246"/>
                <a:gd name="T74" fmla="*/ 957 w 991"/>
                <a:gd name="T75" fmla="*/ 655 h 1246"/>
                <a:gd name="T76" fmla="*/ 973 w 991"/>
                <a:gd name="T77" fmla="*/ 615 h 1246"/>
                <a:gd name="T78" fmla="*/ 989 w 991"/>
                <a:gd name="T79" fmla="*/ 526 h 1246"/>
                <a:gd name="T80" fmla="*/ 991 w 991"/>
                <a:gd name="T81" fmla="*/ 479 h 1246"/>
                <a:gd name="T82" fmla="*/ 989 w 991"/>
                <a:gd name="T83" fmla="*/ 431 h 1246"/>
                <a:gd name="T84" fmla="*/ 981 w 991"/>
                <a:gd name="T85" fmla="*/ 382 h 1246"/>
                <a:gd name="T86" fmla="*/ 969 w 991"/>
                <a:gd name="T87" fmla="*/ 336 h 1246"/>
                <a:gd name="T88" fmla="*/ 933 w 991"/>
                <a:gd name="T89" fmla="*/ 251 h 1246"/>
                <a:gd name="T90" fmla="*/ 878 w 991"/>
                <a:gd name="T91" fmla="*/ 174 h 1246"/>
                <a:gd name="T92" fmla="*/ 811 w 991"/>
                <a:gd name="T93" fmla="*/ 109 h 1246"/>
                <a:gd name="T94" fmla="*/ 730 w 991"/>
                <a:gd name="T95" fmla="*/ 58 h 1246"/>
                <a:gd name="T96" fmla="*/ 643 w 991"/>
                <a:gd name="T97" fmla="*/ 22 h 1246"/>
                <a:gd name="T98" fmla="*/ 570 w 991"/>
                <a:gd name="T99" fmla="*/ 6 h 1246"/>
                <a:gd name="T100" fmla="*/ 520 w 991"/>
                <a:gd name="T101" fmla="*/ 0 h 1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991" h="1246">
                  <a:moveTo>
                    <a:pt x="496" y="0"/>
                  </a:moveTo>
                  <a:lnTo>
                    <a:pt x="496" y="0"/>
                  </a:lnTo>
                  <a:lnTo>
                    <a:pt x="469" y="0"/>
                  </a:lnTo>
                  <a:lnTo>
                    <a:pt x="445" y="2"/>
                  </a:lnTo>
                  <a:lnTo>
                    <a:pt x="421" y="6"/>
                  </a:lnTo>
                  <a:lnTo>
                    <a:pt x="396" y="10"/>
                  </a:lnTo>
                  <a:lnTo>
                    <a:pt x="348" y="22"/>
                  </a:lnTo>
                  <a:lnTo>
                    <a:pt x="303" y="38"/>
                  </a:lnTo>
                  <a:lnTo>
                    <a:pt x="261" y="58"/>
                  </a:lnTo>
                  <a:lnTo>
                    <a:pt x="218" y="83"/>
                  </a:lnTo>
                  <a:lnTo>
                    <a:pt x="180" y="109"/>
                  </a:lnTo>
                  <a:lnTo>
                    <a:pt x="145" y="139"/>
                  </a:lnTo>
                  <a:lnTo>
                    <a:pt x="113" y="174"/>
                  </a:lnTo>
                  <a:lnTo>
                    <a:pt x="85" y="210"/>
                  </a:lnTo>
                  <a:lnTo>
                    <a:pt x="58" y="251"/>
                  </a:lnTo>
                  <a:lnTo>
                    <a:pt x="38" y="293"/>
                  </a:lnTo>
                  <a:lnTo>
                    <a:pt x="22" y="336"/>
                  </a:lnTo>
                  <a:lnTo>
                    <a:pt x="14" y="360"/>
                  </a:lnTo>
                  <a:lnTo>
                    <a:pt x="10" y="382"/>
                  </a:lnTo>
                  <a:lnTo>
                    <a:pt x="4" y="406"/>
                  </a:lnTo>
                  <a:lnTo>
                    <a:pt x="2" y="431"/>
                  </a:lnTo>
                  <a:lnTo>
                    <a:pt x="0" y="455"/>
                  </a:lnTo>
                  <a:lnTo>
                    <a:pt x="0" y="479"/>
                  </a:lnTo>
                  <a:lnTo>
                    <a:pt x="0" y="479"/>
                  </a:lnTo>
                  <a:lnTo>
                    <a:pt x="2" y="526"/>
                  </a:lnTo>
                  <a:lnTo>
                    <a:pt x="8" y="570"/>
                  </a:lnTo>
                  <a:lnTo>
                    <a:pt x="18" y="615"/>
                  </a:lnTo>
                  <a:lnTo>
                    <a:pt x="34" y="655"/>
                  </a:lnTo>
                  <a:lnTo>
                    <a:pt x="34" y="655"/>
                  </a:lnTo>
                  <a:lnTo>
                    <a:pt x="46" y="684"/>
                  </a:lnTo>
                  <a:lnTo>
                    <a:pt x="60" y="712"/>
                  </a:lnTo>
                  <a:lnTo>
                    <a:pt x="60" y="712"/>
                  </a:lnTo>
                  <a:lnTo>
                    <a:pt x="188" y="975"/>
                  </a:lnTo>
                  <a:lnTo>
                    <a:pt x="188" y="975"/>
                  </a:lnTo>
                  <a:lnTo>
                    <a:pt x="202" y="1016"/>
                  </a:lnTo>
                  <a:lnTo>
                    <a:pt x="210" y="1048"/>
                  </a:lnTo>
                  <a:lnTo>
                    <a:pt x="214" y="1064"/>
                  </a:lnTo>
                  <a:lnTo>
                    <a:pt x="214" y="1076"/>
                  </a:lnTo>
                  <a:lnTo>
                    <a:pt x="214" y="1076"/>
                  </a:lnTo>
                  <a:lnTo>
                    <a:pt x="214" y="1101"/>
                  </a:lnTo>
                  <a:lnTo>
                    <a:pt x="218" y="1127"/>
                  </a:lnTo>
                  <a:lnTo>
                    <a:pt x="222" y="1153"/>
                  </a:lnTo>
                  <a:lnTo>
                    <a:pt x="224" y="1165"/>
                  </a:lnTo>
                  <a:lnTo>
                    <a:pt x="228" y="1174"/>
                  </a:lnTo>
                  <a:lnTo>
                    <a:pt x="228" y="1174"/>
                  </a:lnTo>
                  <a:lnTo>
                    <a:pt x="237" y="1188"/>
                  </a:lnTo>
                  <a:lnTo>
                    <a:pt x="251" y="1206"/>
                  </a:lnTo>
                  <a:lnTo>
                    <a:pt x="261" y="1216"/>
                  </a:lnTo>
                  <a:lnTo>
                    <a:pt x="275" y="1226"/>
                  </a:lnTo>
                  <a:lnTo>
                    <a:pt x="289" y="1236"/>
                  </a:lnTo>
                  <a:lnTo>
                    <a:pt x="305" y="1246"/>
                  </a:lnTo>
                  <a:lnTo>
                    <a:pt x="496" y="1246"/>
                  </a:lnTo>
                  <a:lnTo>
                    <a:pt x="686" y="1246"/>
                  </a:lnTo>
                  <a:lnTo>
                    <a:pt x="686" y="1246"/>
                  </a:lnTo>
                  <a:lnTo>
                    <a:pt x="702" y="1236"/>
                  </a:lnTo>
                  <a:lnTo>
                    <a:pt x="716" y="1226"/>
                  </a:lnTo>
                  <a:lnTo>
                    <a:pt x="728" y="1216"/>
                  </a:lnTo>
                  <a:lnTo>
                    <a:pt x="740" y="1206"/>
                  </a:lnTo>
                  <a:lnTo>
                    <a:pt x="755" y="1188"/>
                  </a:lnTo>
                  <a:lnTo>
                    <a:pt x="763" y="1174"/>
                  </a:lnTo>
                  <a:lnTo>
                    <a:pt x="763" y="1174"/>
                  </a:lnTo>
                  <a:lnTo>
                    <a:pt x="767" y="1165"/>
                  </a:lnTo>
                  <a:lnTo>
                    <a:pt x="769" y="1153"/>
                  </a:lnTo>
                  <a:lnTo>
                    <a:pt x="773" y="1127"/>
                  </a:lnTo>
                  <a:lnTo>
                    <a:pt x="775" y="1101"/>
                  </a:lnTo>
                  <a:lnTo>
                    <a:pt x="777" y="1076"/>
                  </a:lnTo>
                  <a:lnTo>
                    <a:pt x="777" y="1076"/>
                  </a:lnTo>
                  <a:lnTo>
                    <a:pt x="777" y="1064"/>
                  </a:lnTo>
                  <a:lnTo>
                    <a:pt x="781" y="1048"/>
                  </a:lnTo>
                  <a:lnTo>
                    <a:pt x="789" y="1016"/>
                  </a:lnTo>
                  <a:lnTo>
                    <a:pt x="803" y="975"/>
                  </a:lnTo>
                  <a:lnTo>
                    <a:pt x="803" y="975"/>
                  </a:lnTo>
                  <a:lnTo>
                    <a:pt x="931" y="712"/>
                  </a:lnTo>
                  <a:lnTo>
                    <a:pt x="931" y="712"/>
                  </a:lnTo>
                  <a:lnTo>
                    <a:pt x="945" y="684"/>
                  </a:lnTo>
                  <a:lnTo>
                    <a:pt x="957" y="655"/>
                  </a:lnTo>
                  <a:lnTo>
                    <a:pt x="957" y="655"/>
                  </a:lnTo>
                  <a:lnTo>
                    <a:pt x="973" y="615"/>
                  </a:lnTo>
                  <a:lnTo>
                    <a:pt x="983" y="570"/>
                  </a:lnTo>
                  <a:lnTo>
                    <a:pt x="989" y="526"/>
                  </a:lnTo>
                  <a:lnTo>
                    <a:pt x="991" y="479"/>
                  </a:lnTo>
                  <a:lnTo>
                    <a:pt x="991" y="479"/>
                  </a:lnTo>
                  <a:lnTo>
                    <a:pt x="991" y="455"/>
                  </a:lnTo>
                  <a:lnTo>
                    <a:pt x="989" y="431"/>
                  </a:lnTo>
                  <a:lnTo>
                    <a:pt x="987" y="406"/>
                  </a:lnTo>
                  <a:lnTo>
                    <a:pt x="981" y="382"/>
                  </a:lnTo>
                  <a:lnTo>
                    <a:pt x="977" y="360"/>
                  </a:lnTo>
                  <a:lnTo>
                    <a:pt x="969" y="336"/>
                  </a:lnTo>
                  <a:lnTo>
                    <a:pt x="953" y="293"/>
                  </a:lnTo>
                  <a:lnTo>
                    <a:pt x="933" y="251"/>
                  </a:lnTo>
                  <a:lnTo>
                    <a:pt x="906" y="210"/>
                  </a:lnTo>
                  <a:lnTo>
                    <a:pt x="878" y="174"/>
                  </a:lnTo>
                  <a:lnTo>
                    <a:pt x="846" y="139"/>
                  </a:lnTo>
                  <a:lnTo>
                    <a:pt x="811" y="109"/>
                  </a:lnTo>
                  <a:lnTo>
                    <a:pt x="773" y="83"/>
                  </a:lnTo>
                  <a:lnTo>
                    <a:pt x="730" y="58"/>
                  </a:lnTo>
                  <a:lnTo>
                    <a:pt x="688" y="38"/>
                  </a:lnTo>
                  <a:lnTo>
                    <a:pt x="643" y="22"/>
                  </a:lnTo>
                  <a:lnTo>
                    <a:pt x="595" y="10"/>
                  </a:lnTo>
                  <a:lnTo>
                    <a:pt x="570" y="6"/>
                  </a:lnTo>
                  <a:lnTo>
                    <a:pt x="546" y="2"/>
                  </a:lnTo>
                  <a:lnTo>
                    <a:pt x="520" y="0"/>
                  </a:lnTo>
                  <a:lnTo>
                    <a:pt x="49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282"/>
            <p:cNvSpPr>
              <a:spLocks noEditPoints="1"/>
            </p:cNvSpPr>
            <p:nvPr/>
          </p:nvSpPr>
          <p:spPr bwMode="auto">
            <a:xfrm>
              <a:off x="3794919" y="646113"/>
              <a:ext cx="1573213" cy="1978025"/>
            </a:xfrm>
            <a:custGeom>
              <a:avLst/>
              <a:gdLst>
                <a:gd name="T0" fmla="*/ 275 w 991"/>
                <a:gd name="T1" fmla="*/ 1224 h 1246"/>
                <a:gd name="T2" fmla="*/ 230 w 991"/>
                <a:gd name="T3" fmla="*/ 1174 h 1246"/>
                <a:gd name="T4" fmla="*/ 218 w 991"/>
                <a:gd name="T5" fmla="*/ 1125 h 1246"/>
                <a:gd name="T6" fmla="*/ 214 w 991"/>
                <a:gd name="T7" fmla="*/ 1062 h 1246"/>
                <a:gd name="T8" fmla="*/ 190 w 991"/>
                <a:gd name="T9" fmla="*/ 973 h 1246"/>
                <a:gd name="T10" fmla="*/ 34 w 991"/>
                <a:gd name="T11" fmla="*/ 655 h 1246"/>
                <a:gd name="T12" fmla="*/ 2 w 991"/>
                <a:gd name="T13" fmla="*/ 526 h 1246"/>
                <a:gd name="T14" fmla="*/ 2 w 991"/>
                <a:gd name="T15" fmla="*/ 431 h 1246"/>
                <a:gd name="T16" fmla="*/ 22 w 991"/>
                <a:gd name="T17" fmla="*/ 338 h 1246"/>
                <a:gd name="T18" fmla="*/ 113 w 991"/>
                <a:gd name="T19" fmla="*/ 176 h 1246"/>
                <a:gd name="T20" fmla="*/ 261 w 991"/>
                <a:gd name="T21" fmla="*/ 58 h 1246"/>
                <a:gd name="T22" fmla="*/ 445 w 991"/>
                <a:gd name="T23" fmla="*/ 4 h 1246"/>
                <a:gd name="T24" fmla="*/ 522 w 991"/>
                <a:gd name="T25" fmla="*/ 2 h 1246"/>
                <a:gd name="T26" fmla="*/ 688 w 991"/>
                <a:gd name="T27" fmla="*/ 38 h 1246"/>
                <a:gd name="T28" fmla="*/ 846 w 991"/>
                <a:gd name="T29" fmla="*/ 141 h 1246"/>
                <a:gd name="T30" fmla="*/ 951 w 991"/>
                <a:gd name="T31" fmla="*/ 293 h 1246"/>
                <a:gd name="T32" fmla="*/ 985 w 991"/>
                <a:gd name="T33" fmla="*/ 406 h 1246"/>
                <a:gd name="T34" fmla="*/ 991 w 991"/>
                <a:gd name="T35" fmla="*/ 479 h 1246"/>
                <a:gd name="T36" fmla="*/ 957 w 991"/>
                <a:gd name="T37" fmla="*/ 655 h 1246"/>
                <a:gd name="T38" fmla="*/ 929 w 991"/>
                <a:gd name="T39" fmla="*/ 710 h 1246"/>
                <a:gd name="T40" fmla="*/ 779 w 991"/>
                <a:gd name="T41" fmla="*/ 1048 h 1246"/>
                <a:gd name="T42" fmla="*/ 775 w 991"/>
                <a:gd name="T43" fmla="*/ 1099 h 1246"/>
                <a:gd name="T44" fmla="*/ 761 w 991"/>
                <a:gd name="T45" fmla="*/ 1174 h 1246"/>
                <a:gd name="T46" fmla="*/ 728 w 991"/>
                <a:gd name="T47" fmla="*/ 1214 h 1246"/>
                <a:gd name="T48" fmla="*/ 496 w 991"/>
                <a:gd name="T49" fmla="*/ 1244 h 1246"/>
                <a:gd name="T50" fmla="*/ 469 w 991"/>
                <a:gd name="T51" fmla="*/ 2 h 1246"/>
                <a:gd name="T52" fmla="*/ 350 w 991"/>
                <a:gd name="T53" fmla="*/ 22 h 1246"/>
                <a:gd name="T54" fmla="*/ 182 w 991"/>
                <a:gd name="T55" fmla="*/ 109 h 1246"/>
                <a:gd name="T56" fmla="*/ 60 w 991"/>
                <a:gd name="T57" fmla="*/ 251 h 1246"/>
                <a:gd name="T58" fmla="*/ 10 w 991"/>
                <a:gd name="T59" fmla="*/ 382 h 1246"/>
                <a:gd name="T60" fmla="*/ 0 w 991"/>
                <a:gd name="T61" fmla="*/ 479 h 1246"/>
                <a:gd name="T62" fmla="*/ 20 w 991"/>
                <a:gd name="T63" fmla="*/ 615 h 1246"/>
                <a:gd name="T64" fmla="*/ 60 w 991"/>
                <a:gd name="T65" fmla="*/ 710 h 1246"/>
                <a:gd name="T66" fmla="*/ 202 w 991"/>
                <a:gd name="T67" fmla="*/ 1014 h 1246"/>
                <a:gd name="T68" fmla="*/ 214 w 991"/>
                <a:gd name="T69" fmla="*/ 1076 h 1246"/>
                <a:gd name="T70" fmla="*/ 224 w 991"/>
                <a:gd name="T71" fmla="*/ 1163 h 1246"/>
                <a:gd name="T72" fmla="*/ 253 w 991"/>
                <a:gd name="T73" fmla="*/ 1206 h 1246"/>
                <a:gd name="T74" fmla="*/ 305 w 991"/>
                <a:gd name="T75" fmla="*/ 1246 h 1246"/>
                <a:gd name="T76" fmla="*/ 702 w 991"/>
                <a:gd name="T77" fmla="*/ 1236 h 1246"/>
                <a:gd name="T78" fmla="*/ 755 w 991"/>
                <a:gd name="T79" fmla="*/ 1188 h 1246"/>
                <a:gd name="T80" fmla="*/ 769 w 991"/>
                <a:gd name="T81" fmla="*/ 1153 h 1246"/>
                <a:gd name="T82" fmla="*/ 777 w 991"/>
                <a:gd name="T83" fmla="*/ 1076 h 1246"/>
                <a:gd name="T84" fmla="*/ 803 w 991"/>
                <a:gd name="T85" fmla="*/ 973 h 1246"/>
                <a:gd name="T86" fmla="*/ 945 w 991"/>
                <a:gd name="T87" fmla="*/ 684 h 1246"/>
                <a:gd name="T88" fmla="*/ 983 w 991"/>
                <a:gd name="T89" fmla="*/ 570 h 1246"/>
                <a:gd name="T90" fmla="*/ 991 w 991"/>
                <a:gd name="T91" fmla="*/ 455 h 1246"/>
                <a:gd name="T92" fmla="*/ 975 w 991"/>
                <a:gd name="T93" fmla="*/ 360 h 1246"/>
                <a:gd name="T94" fmla="*/ 906 w 991"/>
                <a:gd name="T95" fmla="*/ 212 h 1246"/>
                <a:gd name="T96" fmla="*/ 773 w 991"/>
                <a:gd name="T97" fmla="*/ 83 h 1246"/>
                <a:gd name="T98" fmla="*/ 595 w 991"/>
                <a:gd name="T99" fmla="*/ 10 h 1246"/>
                <a:gd name="T100" fmla="*/ 496 w 991"/>
                <a:gd name="T101" fmla="*/ 0 h 1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991" h="1246">
                  <a:moveTo>
                    <a:pt x="305" y="1244"/>
                  </a:moveTo>
                  <a:lnTo>
                    <a:pt x="305" y="1244"/>
                  </a:lnTo>
                  <a:lnTo>
                    <a:pt x="289" y="1236"/>
                  </a:lnTo>
                  <a:lnTo>
                    <a:pt x="275" y="1224"/>
                  </a:lnTo>
                  <a:lnTo>
                    <a:pt x="263" y="1214"/>
                  </a:lnTo>
                  <a:lnTo>
                    <a:pt x="253" y="1204"/>
                  </a:lnTo>
                  <a:lnTo>
                    <a:pt x="239" y="1186"/>
                  </a:lnTo>
                  <a:lnTo>
                    <a:pt x="230" y="1174"/>
                  </a:lnTo>
                  <a:lnTo>
                    <a:pt x="230" y="1174"/>
                  </a:lnTo>
                  <a:lnTo>
                    <a:pt x="226" y="1163"/>
                  </a:lnTo>
                  <a:lnTo>
                    <a:pt x="222" y="1151"/>
                  </a:lnTo>
                  <a:lnTo>
                    <a:pt x="218" y="1125"/>
                  </a:lnTo>
                  <a:lnTo>
                    <a:pt x="216" y="1099"/>
                  </a:lnTo>
                  <a:lnTo>
                    <a:pt x="216" y="1076"/>
                  </a:lnTo>
                  <a:lnTo>
                    <a:pt x="216" y="1076"/>
                  </a:lnTo>
                  <a:lnTo>
                    <a:pt x="214" y="1062"/>
                  </a:lnTo>
                  <a:lnTo>
                    <a:pt x="212" y="1048"/>
                  </a:lnTo>
                  <a:lnTo>
                    <a:pt x="202" y="1014"/>
                  </a:lnTo>
                  <a:lnTo>
                    <a:pt x="190" y="973"/>
                  </a:lnTo>
                  <a:lnTo>
                    <a:pt x="190" y="973"/>
                  </a:lnTo>
                  <a:lnTo>
                    <a:pt x="62" y="710"/>
                  </a:lnTo>
                  <a:lnTo>
                    <a:pt x="62" y="710"/>
                  </a:lnTo>
                  <a:lnTo>
                    <a:pt x="48" y="684"/>
                  </a:lnTo>
                  <a:lnTo>
                    <a:pt x="34" y="655"/>
                  </a:lnTo>
                  <a:lnTo>
                    <a:pt x="34" y="655"/>
                  </a:lnTo>
                  <a:lnTo>
                    <a:pt x="20" y="613"/>
                  </a:lnTo>
                  <a:lnTo>
                    <a:pt x="10" y="570"/>
                  </a:lnTo>
                  <a:lnTo>
                    <a:pt x="2" y="526"/>
                  </a:lnTo>
                  <a:lnTo>
                    <a:pt x="0" y="479"/>
                  </a:lnTo>
                  <a:lnTo>
                    <a:pt x="0" y="479"/>
                  </a:lnTo>
                  <a:lnTo>
                    <a:pt x="2" y="455"/>
                  </a:lnTo>
                  <a:lnTo>
                    <a:pt x="2" y="431"/>
                  </a:lnTo>
                  <a:lnTo>
                    <a:pt x="6" y="406"/>
                  </a:lnTo>
                  <a:lnTo>
                    <a:pt x="10" y="382"/>
                  </a:lnTo>
                  <a:lnTo>
                    <a:pt x="16" y="360"/>
                  </a:lnTo>
                  <a:lnTo>
                    <a:pt x="22" y="338"/>
                  </a:lnTo>
                  <a:lnTo>
                    <a:pt x="40" y="293"/>
                  </a:lnTo>
                  <a:lnTo>
                    <a:pt x="60" y="251"/>
                  </a:lnTo>
                  <a:lnTo>
                    <a:pt x="85" y="212"/>
                  </a:lnTo>
                  <a:lnTo>
                    <a:pt x="113" y="176"/>
                  </a:lnTo>
                  <a:lnTo>
                    <a:pt x="145" y="141"/>
                  </a:lnTo>
                  <a:lnTo>
                    <a:pt x="182" y="111"/>
                  </a:lnTo>
                  <a:lnTo>
                    <a:pt x="220" y="83"/>
                  </a:lnTo>
                  <a:lnTo>
                    <a:pt x="261" y="58"/>
                  </a:lnTo>
                  <a:lnTo>
                    <a:pt x="303" y="38"/>
                  </a:lnTo>
                  <a:lnTo>
                    <a:pt x="350" y="22"/>
                  </a:lnTo>
                  <a:lnTo>
                    <a:pt x="396" y="12"/>
                  </a:lnTo>
                  <a:lnTo>
                    <a:pt x="445" y="4"/>
                  </a:lnTo>
                  <a:lnTo>
                    <a:pt x="471" y="2"/>
                  </a:lnTo>
                  <a:lnTo>
                    <a:pt x="496" y="2"/>
                  </a:lnTo>
                  <a:lnTo>
                    <a:pt x="496" y="2"/>
                  </a:lnTo>
                  <a:lnTo>
                    <a:pt x="522" y="2"/>
                  </a:lnTo>
                  <a:lnTo>
                    <a:pt x="546" y="4"/>
                  </a:lnTo>
                  <a:lnTo>
                    <a:pt x="595" y="12"/>
                  </a:lnTo>
                  <a:lnTo>
                    <a:pt x="641" y="22"/>
                  </a:lnTo>
                  <a:lnTo>
                    <a:pt x="688" y="38"/>
                  </a:lnTo>
                  <a:lnTo>
                    <a:pt x="730" y="58"/>
                  </a:lnTo>
                  <a:lnTo>
                    <a:pt x="771" y="83"/>
                  </a:lnTo>
                  <a:lnTo>
                    <a:pt x="809" y="111"/>
                  </a:lnTo>
                  <a:lnTo>
                    <a:pt x="846" y="141"/>
                  </a:lnTo>
                  <a:lnTo>
                    <a:pt x="878" y="176"/>
                  </a:lnTo>
                  <a:lnTo>
                    <a:pt x="906" y="212"/>
                  </a:lnTo>
                  <a:lnTo>
                    <a:pt x="931" y="251"/>
                  </a:lnTo>
                  <a:lnTo>
                    <a:pt x="951" y="293"/>
                  </a:lnTo>
                  <a:lnTo>
                    <a:pt x="969" y="338"/>
                  </a:lnTo>
                  <a:lnTo>
                    <a:pt x="975" y="360"/>
                  </a:lnTo>
                  <a:lnTo>
                    <a:pt x="981" y="382"/>
                  </a:lnTo>
                  <a:lnTo>
                    <a:pt x="985" y="406"/>
                  </a:lnTo>
                  <a:lnTo>
                    <a:pt x="989" y="431"/>
                  </a:lnTo>
                  <a:lnTo>
                    <a:pt x="991" y="455"/>
                  </a:lnTo>
                  <a:lnTo>
                    <a:pt x="991" y="479"/>
                  </a:lnTo>
                  <a:lnTo>
                    <a:pt x="991" y="479"/>
                  </a:lnTo>
                  <a:lnTo>
                    <a:pt x="989" y="526"/>
                  </a:lnTo>
                  <a:lnTo>
                    <a:pt x="981" y="570"/>
                  </a:lnTo>
                  <a:lnTo>
                    <a:pt x="971" y="613"/>
                  </a:lnTo>
                  <a:lnTo>
                    <a:pt x="957" y="655"/>
                  </a:lnTo>
                  <a:lnTo>
                    <a:pt x="957" y="655"/>
                  </a:lnTo>
                  <a:lnTo>
                    <a:pt x="943" y="684"/>
                  </a:lnTo>
                  <a:lnTo>
                    <a:pt x="929" y="710"/>
                  </a:lnTo>
                  <a:lnTo>
                    <a:pt x="929" y="710"/>
                  </a:lnTo>
                  <a:lnTo>
                    <a:pt x="801" y="973"/>
                  </a:lnTo>
                  <a:lnTo>
                    <a:pt x="801" y="973"/>
                  </a:lnTo>
                  <a:lnTo>
                    <a:pt x="789" y="1014"/>
                  </a:lnTo>
                  <a:lnTo>
                    <a:pt x="779" y="1048"/>
                  </a:lnTo>
                  <a:lnTo>
                    <a:pt x="777" y="1062"/>
                  </a:lnTo>
                  <a:lnTo>
                    <a:pt x="775" y="1076"/>
                  </a:lnTo>
                  <a:lnTo>
                    <a:pt x="775" y="1076"/>
                  </a:lnTo>
                  <a:lnTo>
                    <a:pt x="775" y="1099"/>
                  </a:lnTo>
                  <a:lnTo>
                    <a:pt x="773" y="1125"/>
                  </a:lnTo>
                  <a:lnTo>
                    <a:pt x="769" y="1151"/>
                  </a:lnTo>
                  <a:lnTo>
                    <a:pt x="765" y="1163"/>
                  </a:lnTo>
                  <a:lnTo>
                    <a:pt x="761" y="1174"/>
                  </a:lnTo>
                  <a:lnTo>
                    <a:pt x="761" y="1174"/>
                  </a:lnTo>
                  <a:lnTo>
                    <a:pt x="753" y="1186"/>
                  </a:lnTo>
                  <a:lnTo>
                    <a:pt x="738" y="1204"/>
                  </a:lnTo>
                  <a:lnTo>
                    <a:pt x="728" y="1214"/>
                  </a:lnTo>
                  <a:lnTo>
                    <a:pt x="716" y="1224"/>
                  </a:lnTo>
                  <a:lnTo>
                    <a:pt x="702" y="1236"/>
                  </a:lnTo>
                  <a:lnTo>
                    <a:pt x="686" y="1244"/>
                  </a:lnTo>
                  <a:lnTo>
                    <a:pt x="496" y="1244"/>
                  </a:lnTo>
                  <a:lnTo>
                    <a:pt x="305" y="1244"/>
                  </a:lnTo>
                  <a:close/>
                  <a:moveTo>
                    <a:pt x="496" y="0"/>
                  </a:moveTo>
                  <a:lnTo>
                    <a:pt x="496" y="0"/>
                  </a:lnTo>
                  <a:lnTo>
                    <a:pt x="469" y="2"/>
                  </a:lnTo>
                  <a:lnTo>
                    <a:pt x="445" y="4"/>
                  </a:lnTo>
                  <a:lnTo>
                    <a:pt x="421" y="6"/>
                  </a:lnTo>
                  <a:lnTo>
                    <a:pt x="396" y="10"/>
                  </a:lnTo>
                  <a:lnTo>
                    <a:pt x="350" y="22"/>
                  </a:lnTo>
                  <a:lnTo>
                    <a:pt x="303" y="38"/>
                  </a:lnTo>
                  <a:lnTo>
                    <a:pt x="261" y="58"/>
                  </a:lnTo>
                  <a:lnTo>
                    <a:pt x="218" y="83"/>
                  </a:lnTo>
                  <a:lnTo>
                    <a:pt x="182" y="109"/>
                  </a:lnTo>
                  <a:lnTo>
                    <a:pt x="145" y="141"/>
                  </a:lnTo>
                  <a:lnTo>
                    <a:pt x="113" y="174"/>
                  </a:lnTo>
                  <a:lnTo>
                    <a:pt x="85" y="212"/>
                  </a:lnTo>
                  <a:lnTo>
                    <a:pt x="60" y="251"/>
                  </a:lnTo>
                  <a:lnTo>
                    <a:pt x="38" y="293"/>
                  </a:lnTo>
                  <a:lnTo>
                    <a:pt x="22" y="336"/>
                  </a:lnTo>
                  <a:lnTo>
                    <a:pt x="16" y="360"/>
                  </a:lnTo>
                  <a:lnTo>
                    <a:pt x="10" y="382"/>
                  </a:lnTo>
                  <a:lnTo>
                    <a:pt x="6" y="406"/>
                  </a:lnTo>
                  <a:lnTo>
                    <a:pt x="2" y="431"/>
                  </a:lnTo>
                  <a:lnTo>
                    <a:pt x="0" y="455"/>
                  </a:lnTo>
                  <a:lnTo>
                    <a:pt x="0" y="479"/>
                  </a:lnTo>
                  <a:lnTo>
                    <a:pt x="0" y="479"/>
                  </a:lnTo>
                  <a:lnTo>
                    <a:pt x="2" y="526"/>
                  </a:lnTo>
                  <a:lnTo>
                    <a:pt x="8" y="570"/>
                  </a:lnTo>
                  <a:lnTo>
                    <a:pt x="20" y="615"/>
                  </a:lnTo>
                  <a:lnTo>
                    <a:pt x="34" y="655"/>
                  </a:lnTo>
                  <a:lnTo>
                    <a:pt x="34" y="655"/>
                  </a:lnTo>
                  <a:lnTo>
                    <a:pt x="46" y="684"/>
                  </a:lnTo>
                  <a:lnTo>
                    <a:pt x="60" y="710"/>
                  </a:lnTo>
                  <a:lnTo>
                    <a:pt x="60" y="710"/>
                  </a:lnTo>
                  <a:lnTo>
                    <a:pt x="188" y="973"/>
                  </a:lnTo>
                  <a:lnTo>
                    <a:pt x="188" y="973"/>
                  </a:lnTo>
                  <a:lnTo>
                    <a:pt x="202" y="1014"/>
                  </a:lnTo>
                  <a:lnTo>
                    <a:pt x="210" y="1048"/>
                  </a:lnTo>
                  <a:lnTo>
                    <a:pt x="214" y="1064"/>
                  </a:lnTo>
                  <a:lnTo>
                    <a:pt x="214" y="1076"/>
                  </a:lnTo>
                  <a:lnTo>
                    <a:pt x="214" y="1076"/>
                  </a:lnTo>
                  <a:lnTo>
                    <a:pt x="216" y="1101"/>
                  </a:lnTo>
                  <a:lnTo>
                    <a:pt x="218" y="1127"/>
                  </a:lnTo>
                  <a:lnTo>
                    <a:pt x="222" y="1153"/>
                  </a:lnTo>
                  <a:lnTo>
                    <a:pt x="224" y="1163"/>
                  </a:lnTo>
                  <a:lnTo>
                    <a:pt x="228" y="1174"/>
                  </a:lnTo>
                  <a:lnTo>
                    <a:pt x="228" y="1174"/>
                  </a:lnTo>
                  <a:lnTo>
                    <a:pt x="237" y="1188"/>
                  </a:lnTo>
                  <a:lnTo>
                    <a:pt x="253" y="1206"/>
                  </a:lnTo>
                  <a:lnTo>
                    <a:pt x="263" y="1216"/>
                  </a:lnTo>
                  <a:lnTo>
                    <a:pt x="275" y="1226"/>
                  </a:lnTo>
                  <a:lnTo>
                    <a:pt x="289" y="1236"/>
                  </a:lnTo>
                  <a:lnTo>
                    <a:pt x="305" y="1246"/>
                  </a:lnTo>
                  <a:lnTo>
                    <a:pt x="496" y="1246"/>
                  </a:lnTo>
                  <a:lnTo>
                    <a:pt x="686" y="1246"/>
                  </a:lnTo>
                  <a:lnTo>
                    <a:pt x="686" y="1246"/>
                  </a:lnTo>
                  <a:lnTo>
                    <a:pt x="702" y="1236"/>
                  </a:lnTo>
                  <a:lnTo>
                    <a:pt x="716" y="1226"/>
                  </a:lnTo>
                  <a:lnTo>
                    <a:pt x="728" y="1216"/>
                  </a:lnTo>
                  <a:lnTo>
                    <a:pt x="738" y="1206"/>
                  </a:lnTo>
                  <a:lnTo>
                    <a:pt x="755" y="1188"/>
                  </a:lnTo>
                  <a:lnTo>
                    <a:pt x="763" y="1174"/>
                  </a:lnTo>
                  <a:lnTo>
                    <a:pt x="763" y="1174"/>
                  </a:lnTo>
                  <a:lnTo>
                    <a:pt x="767" y="1163"/>
                  </a:lnTo>
                  <a:lnTo>
                    <a:pt x="769" y="1153"/>
                  </a:lnTo>
                  <a:lnTo>
                    <a:pt x="773" y="1127"/>
                  </a:lnTo>
                  <a:lnTo>
                    <a:pt x="775" y="1101"/>
                  </a:lnTo>
                  <a:lnTo>
                    <a:pt x="777" y="1076"/>
                  </a:lnTo>
                  <a:lnTo>
                    <a:pt x="777" y="1076"/>
                  </a:lnTo>
                  <a:lnTo>
                    <a:pt x="777" y="1064"/>
                  </a:lnTo>
                  <a:lnTo>
                    <a:pt x="781" y="1048"/>
                  </a:lnTo>
                  <a:lnTo>
                    <a:pt x="789" y="1014"/>
                  </a:lnTo>
                  <a:lnTo>
                    <a:pt x="803" y="973"/>
                  </a:lnTo>
                  <a:lnTo>
                    <a:pt x="803" y="973"/>
                  </a:lnTo>
                  <a:lnTo>
                    <a:pt x="931" y="710"/>
                  </a:lnTo>
                  <a:lnTo>
                    <a:pt x="931" y="710"/>
                  </a:lnTo>
                  <a:lnTo>
                    <a:pt x="945" y="684"/>
                  </a:lnTo>
                  <a:lnTo>
                    <a:pt x="957" y="655"/>
                  </a:lnTo>
                  <a:lnTo>
                    <a:pt x="957" y="655"/>
                  </a:lnTo>
                  <a:lnTo>
                    <a:pt x="971" y="615"/>
                  </a:lnTo>
                  <a:lnTo>
                    <a:pt x="983" y="570"/>
                  </a:lnTo>
                  <a:lnTo>
                    <a:pt x="989" y="526"/>
                  </a:lnTo>
                  <a:lnTo>
                    <a:pt x="991" y="479"/>
                  </a:lnTo>
                  <a:lnTo>
                    <a:pt x="991" y="479"/>
                  </a:lnTo>
                  <a:lnTo>
                    <a:pt x="991" y="455"/>
                  </a:lnTo>
                  <a:lnTo>
                    <a:pt x="989" y="431"/>
                  </a:lnTo>
                  <a:lnTo>
                    <a:pt x="985" y="406"/>
                  </a:lnTo>
                  <a:lnTo>
                    <a:pt x="981" y="382"/>
                  </a:lnTo>
                  <a:lnTo>
                    <a:pt x="975" y="360"/>
                  </a:lnTo>
                  <a:lnTo>
                    <a:pt x="969" y="336"/>
                  </a:lnTo>
                  <a:lnTo>
                    <a:pt x="953" y="293"/>
                  </a:lnTo>
                  <a:lnTo>
                    <a:pt x="931" y="251"/>
                  </a:lnTo>
                  <a:lnTo>
                    <a:pt x="906" y="212"/>
                  </a:lnTo>
                  <a:lnTo>
                    <a:pt x="878" y="174"/>
                  </a:lnTo>
                  <a:lnTo>
                    <a:pt x="846" y="141"/>
                  </a:lnTo>
                  <a:lnTo>
                    <a:pt x="809" y="109"/>
                  </a:lnTo>
                  <a:lnTo>
                    <a:pt x="773" y="83"/>
                  </a:lnTo>
                  <a:lnTo>
                    <a:pt x="730" y="58"/>
                  </a:lnTo>
                  <a:lnTo>
                    <a:pt x="688" y="38"/>
                  </a:lnTo>
                  <a:lnTo>
                    <a:pt x="641" y="22"/>
                  </a:lnTo>
                  <a:lnTo>
                    <a:pt x="595" y="10"/>
                  </a:lnTo>
                  <a:lnTo>
                    <a:pt x="570" y="6"/>
                  </a:lnTo>
                  <a:lnTo>
                    <a:pt x="546" y="4"/>
                  </a:lnTo>
                  <a:lnTo>
                    <a:pt x="522" y="2"/>
                  </a:lnTo>
                  <a:lnTo>
                    <a:pt x="496" y="0"/>
                  </a:lnTo>
                  <a:close/>
                </a:path>
              </a:pathLst>
            </a:custGeom>
            <a:solidFill>
              <a:srgbClr val="E8E8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283"/>
            <p:cNvSpPr>
              <a:spLocks/>
            </p:cNvSpPr>
            <p:nvPr/>
          </p:nvSpPr>
          <p:spPr bwMode="auto">
            <a:xfrm>
              <a:off x="3794919" y="649288"/>
              <a:ext cx="1573213" cy="1971675"/>
            </a:xfrm>
            <a:custGeom>
              <a:avLst/>
              <a:gdLst>
                <a:gd name="T0" fmla="*/ 305 w 991"/>
                <a:gd name="T1" fmla="*/ 1242 h 1242"/>
                <a:gd name="T2" fmla="*/ 275 w 991"/>
                <a:gd name="T3" fmla="*/ 1222 h 1242"/>
                <a:gd name="T4" fmla="*/ 253 w 991"/>
                <a:gd name="T5" fmla="*/ 1202 h 1242"/>
                <a:gd name="T6" fmla="*/ 230 w 991"/>
                <a:gd name="T7" fmla="*/ 1172 h 1242"/>
                <a:gd name="T8" fmla="*/ 226 w 991"/>
                <a:gd name="T9" fmla="*/ 1161 h 1242"/>
                <a:gd name="T10" fmla="*/ 218 w 991"/>
                <a:gd name="T11" fmla="*/ 1123 h 1242"/>
                <a:gd name="T12" fmla="*/ 216 w 991"/>
                <a:gd name="T13" fmla="*/ 1074 h 1242"/>
                <a:gd name="T14" fmla="*/ 214 w 991"/>
                <a:gd name="T15" fmla="*/ 1060 h 1242"/>
                <a:gd name="T16" fmla="*/ 202 w 991"/>
                <a:gd name="T17" fmla="*/ 1012 h 1242"/>
                <a:gd name="T18" fmla="*/ 190 w 991"/>
                <a:gd name="T19" fmla="*/ 971 h 1242"/>
                <a:gd name="T20" fmla="*/ 62 w 991"/>
                <a:gd name="T21" fmla="*/ 708 h 1242"/>
                <a:gd name="T22" fmla="*/ 34 w 991"/>
                <a:gd name="T23" fmla="*/ 653 h 1242"/>
                <a:gd name="T24" fmla="*/ 20 w 991"/>
                <a:gd name="T25" fmla="*/ 611 h 1242"/>
                <a:gd name="T26" fmla="*/ 2 w 991"/>
                <a:gd name="T27" fmla="*/ 524 h 1242"/>
                <a:gd name="T28" fmla="*/ 0 w 991"/>
                <a:gd name="T29" fmla="*/ 477 h 1242"/>
                <a:gd name="T30" fmla="*/ 2 w 991"/>
                <a:gd name="T31" fmla="*/ 429 h 1242"/>
                <a:gd name="T32" fmla="*/ 10 w 991"/>
                <a:gd name="T33" fmla="*/ 380 h 1242"/>
                <a:gd name="T34" fmla="*/ 22 w 991"/>
                <a:gd name="T35" fmla="*/ 336 h 1242"/>
                <a:gd name="T36" fmla="*/ 60 w 991"/>
                <a:gd name="T37" fmla="*/ 249 h 1242"/>
                <a:gd name="T38" fmla="*/ 113 w 991"/>
                <a:gd name="T39" fmla="*/ 174 h 1242"/>
                <a:gd name="T40" fmla="*/ 182 w 991"/>
                <a:gd name="T41" fmla="*/ 109 h 1242"/>
                <a:gd name="T42" fmla="*/ 261 w 991"/>
                <a:gd name="T43" fmla="*/ 56 h 1242"/>
                <a:gd name="T44" fmla="*/ 350 w 991"/>
                <a:gd name="T45" fmla="*/ 20 h 1242"/>
                <a:gd name="T46" fmla="*/ 445 w 991"/>
                <a:gd name="T47" fmla="*/ 2 h 1242"/>
                <a:gd name="T48" fmla="*/ 496 w 991"/>
                <a:gd name="T49" fmla="*/ 0 h 1242"/>
                <a:gd name="T50" fmla="*/ 522 w 991"/>
                <a:gd name="T51" fmla="*/ 0 h 1242"/>
                <a:gd name="T52" fmla="*/ 595 w 991"/>
                <a:gd name="T53" fmla="*/ 10 h 1242"/>
                <a:gd name="T54" fmla="*/ 688 w 991"/>
                <a:gd name="T55" fmla="*/ 36 h 1242"/>
                <a:gd name="T56" fmla="*/ 771 w 991"/>
                <a:gd name="T57" fmla="*/ 81 h 1242"/>
                <a:gd name="T58" fmla="*/ 846 w 991"/>
                <a:gd name="T59" fmla="*/ 139 h 1242"/>
                <a:gd name="T60" fmla="*/ 906 w 991"/>
                <a:gd name="T61" fmla="*/ 210 h 1242"/>
                <a:gd name="T62" fmla="*/ 951 w 991"/>
                <a:gd name="T63" fmla="*/ 291 h 1242"/>
                <a:gd name="T64" fmla="*/ 975 w 991"/>
                <a:gd name="T65" fmla="*/ 358 h 1242"/>
                <a:gd name="T66" fmla="*/ 985 w 991"/>
                <a:gd name="T67" fmla="*/ 404 h 1242"/>
                <a:gd name="T68" fmla="*/ 991 w 991"/>
                <a:gd name="T69" fmla="*/ 453 h 1242"/>
                <a:gd name="T70" fmla="*/ 991 w 991"/>
                <a:gd name="T71" fmla="*/ 477 h 1242"/>
                <a:gd name="T72" fmla="*/ 981 w 991"/>
                <a:gd name="T73" fmla="*/ 568 h 1242"/>
                <a:gd name="T74" fmla="*/ 957 w 991"/>
                <a:gd name="T75" fmla="*/ 653 h 1242"/>
                <a:gd name="T76" fmla="*/ 943 w 991"/>
                <a:gd name="T77" fmla="*/ 682 h 1242"/>
                <a:gd name="T78" fmla="*/ 929 w 991"/>
                <a:gd name="T79" fmla="*/ 708 h 1242"/>
                <a:gd name="T80" fmla="*/ 801 w 991"/>
                <a:gd name="T81" fmla="*/ 971 h 1242"/>
                <a:gd name="T82" fmla="*/ 779 w 991"/>
                <a:gd name="T83" fmla="*/ 1046 h 1242"/>
                <a:gd name="T84" fmla="*/ 775 w 991"/>
                <a:gd name="T85" fmla="*/ 1074 h 1242"/>
                <a:gd name="T86" fmla="*/ 775 w 991"/>
                <a:gd name="T87" fmla="*/ 1097 h 1242"/>
                <a:gd name="T88" fmla="*/ 769 w 991"/>
                <a:gd name="T89" fmla="*/ 1149 h 1242"/>
                <a:gd name="T90" fmla="*/ 761 w 991"/>
                <a:gd name="T91" fmla="*/ 1172 h 1242"/>
                <a:gd name="T92" fmla="*/ 753 w 991"/>
                <a:gd name="T93" fmla="*/ 1184 h 1242"/>
                <a:gd name="T94" fmla="*/ 728 w 991"/>
                <a:gd name="T95" fmla="*/ 1212 h 1242"/>
                <a:gd name="T96" fmla="*/ 702 w 991"/>
                <a:gd name="T97" fmla="*/ 1234 h 1242"/>
                <a:gd name="T98" fmla="*/ 496 w 991"/>
                <a:gd name="T99" fmla="*/ 1242 h 1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991" h="1242">
                  <a:moveTo>
                    <a:pt x="305" y="1242"/>
                  </a:moveTo>
                  <a:lnTo>
                    <a:pt x="305" y="1242"/>
                  </a:lnTo>
                  <a:lnTo>
                    <a:pt x="289" y="1234"/>
                  </a:lnTo>
                  <a:lnTo>
                    <a:pt x="275" y="1222"/>
                  </a:lnTo>
                  <a:lnTo>
                    <a:pt x="263" y="1212"/>
                  </a:lnTo>
                  <a:lnTo>
                    <a:pt x="253" y="1202"/>
                  </a:lnTo>
                  <a:lnTo>
                    <a:pt x="239" y="1184"/>
                  </a:lnTo>
                  <a:lnTo>
                    <a:pt x="230" y="1172"/>
                  </a:lnTo>
                  <a:lnTo>
                    <a:pt x="230" y="1172"/>
                  </a:lnTo>
                  <a:lnTo>
                    <a:pt x="226" y="1161"/>
                  </a:lnTo>
                  <a:lnTo>
                    <a:pt x="222" y="1149"/>
                  </a:lnTo>
                  <a:lnTo>
                    <a:pt x="218" y="1123"/>
                  </a:lnTo>
                  <a:lnTo>
                    <a:pt x="216" y="1097"/>
                  </a:lnTo>
                  <a:lnTo>
                    <a:pt x="216" y="1074"/>
                  </a:lnTo>
                  <a:lnTo>
                    <a:pt x="216" y="1074"/>
                  </a:lnTo>
                  <a:lnTo>
                    <a:pt x="214" y="1060"/>
                  </a:lnTo>
                  <a:lnTo>
                    <a:pt x="212" y="1046"/>
                  </a:lnTo>
                  <a:lnTo>
                    <a:pt x="202" y="1012"/>
                  </a:lnTo>
                  <a:lnTo>
                    <a:pt x="190" y="971"/>
                  </a:lnTo>
                  <a:lnTo>
                    <a:pt x="190" y="971"/>
                  </a:lnTo>
                  <a:lnTo>
                    <a:pt x="62" y="708"/>
                  </a:lnTo>
                  <a:lnTo>
                    <a:pt x="62" y="708"/>
                  </a:lnTo>
                  <a:lnTo>
                    <a:pt x="48" y="682"/>
                  </a:lnTo>
                  <a:lnTo>
                    <a:pt x="34" y="653"/>
                  </a:lnTo>
                  <a:lnTo>
                    <a:pt x="34" y="653"/>
                  </a:lnTo>
                  <a:lnTo>
                    <a:pt x="20" y="611"/>
                  </a:lnTo>
                  <a:lnTo>
                    <a:pt x="10" y="568"/>
                  </a:lnTo>
                  <a:lnTo>
                    <a:pt x="2" y="524"/>
                  </a:lnTo>
                  <a:lnTo>
                    <a:pt x="0" y="477"/>
                  </a:lnTo>
                  <a:lnTo>
                    <a:pt x="0" y="477"/>
                  </a:lnTo>
                  <a:lnTo>
                    <a:pt x="2" y="453"/>
                  </a:lnTo>
                  <a:lnTo>
                    <a:pt x="2" y="429"/>
                  </a:lnTo>
                  <a:lnTo>
                    <a:pt x="6" y="404"/>
                  </a:lnTo>
                  <a:lnTo>
                    <a:pt x="10" y="380"/>
                  </a:lnTo>
                  <a:lnTo>
                    <a:pt x="16" y="358"/>
                  </a:lnTo>
                  <a:lnTo>
                    <a:pt x="22" y="336"/>
                  </a:lnTo>
                  <a:lnTo>
                    <a:pt x="40" y="291"/>
                  </a:lnTo>
                  <a:lnTo>
                    <a:pt x="60" y="249"/>
                  </a:lnTo>
                  <a:lnTo>
                    <a:pt x="85" y="210"/>
                  </a:lnTo>
                  <a:lnTo>
                    <a:pt x="113" y="174"/>
                  </a:lnTo>
                  <a:lnTo>
                    <a:pt x="145" y="139"/>
                  </a:lnTo>
                  <a:lnTo>
                    <a:pt x="182" y="109"/>
                  </a:lnTo>
                  <a:lnTo>
                    <a:pt x="220" y="81"/>
                  </a:lnTo>
                  <a:lnTo>
                    <a:pt x="261" y="56"/>
                  </a:lnTo>
                  <a:lnTo>
                    <a:pt x="303" y="36"/>
                  </a:lnTo>
                  <a:lnTo>
                    <a:pt x="350" y="20"/>
                  </a:lnTo>
                  <a:lnTo>
                    <a:pt x="396" y="10"/>
                  </a:lnTo>
                  <a:lnTo>
                    <a:pt x="445" y="2"/>
                  </a:lnTo>
                  <a:lnTo>
                    <a:pt x="471" y="0"/>
                  </a:lnTo>
                  <a:lnTo>
                    <a:pt x="496" y="0"/>
                  </a:lnTo>
                  <a:lnTo>
                    <a:pt x="496" y="0"/>
                  </a:lnTo>
                  <a:lnTo>
                    <a:pt x="522" y="0"/>
                  </a:lnTo>
                  <a:lnTo>
                    <a:pt x="546" y="2"/>
                  </a:lnTo>
                  <a:lnTo>
                    <a:pt x="595" y="10"/>
                  </a:lnTo>
                  <a:lnTo>
                    <a:pt x="641" y="20"/>
                  </a:lnTo>
                  <a:lnTo>
                    <a:pt x="688" y="36"/>
                  </a:lnTo>
                  <a:lnTo>
                    <a:pt x="730" y="56"/>
                  </a:lnTo>
                  <a:lnTo>
                    <a:pt x="771" y="81"/>
                  </a:lnTo>
                  <a:lnTo>
                    <a:pt x="809" y="109"/>
                  </a:lnTo>
                  <a:lnTo>
                    <a:pt x="846" y="139"/>
                  </a:lnTo>
                  <a:lnTo>
                    <a:pt x="878" y="174"/>
                  </a:lnTo>
                  <a:lnTo>
                    <a:pt x="906" y="210"/>
                  </a:lnTo>
                  <a:lnTo>
                    <a:pt x="931" y="249"/>
                  </a:lnTo>
                  <a:lnTo>
                    <a:pt x="951" y="291"/>
                  </a:lnTo>
                  <a:lnTo>
                    <a:pt x="969" y="336"/>
                  </a:lnTo>
                  <a:lnTo>
                    <a:pt x="975" y="358"/>
                  </a:lnTo>
                  <a:lnTo>
                    <a:pt x="981" y="380"/>
                  </a:lnTo>
                  <a:lnTo>
                    <a:pt x="985" y="404"/>
                  </a:lnTo>
                  <a:lnTo>
                    <a:pt x="989" y="429"/>
                  </a:lnTo>
                  <a:lnTo>
                    <a:pt x="991" y="453"/>
                  </a:lnTo>
                  <a:lnTo>
                    <a:pt x="991" y="477"/>
                  </a:lnTo>
                  <a:lnTo>
                    <a:pt x="991" y="477"/>
                  </a:lnTo>
                  <a:lnTo>
                    <a:pt x="989" y="524"/>
                  </a:lnTo>
                  <a:lnTo>
                    <a:pt x="981" y="568"/>
                  </a:lnTo>
                  <a:lnTo>
                    <a:pt x="971" y="611"/>
                  </a:lnTo>
                  <a:lnTo>
                    <a:pt x="957" y="653"/>
                  </a:lnTo>
                  <a:lnTo>
                    <a:pt x="957" y="653"/>
                  </a:lnTo>
                  <a:lnTo>
                    <a:pt x="943" y="682"/>
                  </a:lnTo>
                  <a:lnTo>
                    <a:pt x="929" y="708"/>
                  </a:lnTo>
                  <a:lnTo>
                    <a:pt x="929" y="708"/>
                  </a:lnTo>
                  <a:lnTo>
                    <a:pt x="801" y="971"/>
                  </a:lnTo>
                  <a:lnTo>
                    <a:pt x="801" y="971"/>
                  </a:lnTo>
                  <a:lnTo>
                    <a:pt x="789" y="1012"/>
                  </a:lnTo>
                  <a:lnTo>
                    <a:pt x="779" y="1046"/>
                  </a:lnTo>
                  <a:lnTo>
                    <a:pt x="777" y="1060"/>
                  </a:lnTo>
                  <a:lnTo>
                    <a:pt x="775" y="1074"/>
                  </a:lnTo>
                  <a:lnTo>
                    <a:pt x="775" y="1074"/>
                  </a:lnTo>
                  <a:lnTo>
                    <a:pt x="775" y="1097"/>
                  </a:lnTo>
                  <a:lnTo>
                    <a:pt x="773" y="1123"/>
                  </a:lnTo>
                  <a:lnTo>
                    <a:pt x="769" y="1149"/>
                  </a:lnTo>
                  <a:lnTo>
                    <a:pt x="765" y="1161"/>
                  </a:lnTo>
                  <a:lnTo>
                    <a:pt x="761" y="1172"/>
                  </a:lnTo>
                  <a:lnTo>
                    <a:pt x="761" y="1172"/>
                  </a:lnTo>
                  <a:lnTo>
                    <a:pt x="753" y="1184"/>
                  </a:lnTo>
                  <a:lnTo>
                    <a:pt x="738" y="1202"/>
                  </a:lnTo>
                  <a:lnTo>
                    <a:pt x="728" y="1212"/>
                  </a:lnTo>
                  <a:lnTo>
                    <a:pt x="716" y="1222"/>
                  </a:lnTo>
                  <a:lnTo>
                    <a:pt x="702" y="1234"/>
                  </a:lnTo>
                  <a:lnTo>
                    <a:pt x="686" y="1242"/>
                  </a:lnTo>
                  <a:lnTo>
                    <a:pt x="496" y="1242"/>
                  </a:lnTo>
                  <a:lnTo>
                    <a:pt x="305" y="1242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284"/>
            <p:cNvSpPr>
              <a:spLocks/>
            </p:cNvSpPr>
            <p:nvPr/>
          </p:nvSpPr>
          <p:spPr bwMode="auto">
            <a:xfrm>
              <a:off x="3794919" y="646113"/>
              <a:ext cx="1573213" cy="1978025"/>
            </a:xfrm>
            <a:custGeom>
              <a:avLst/>
              <a:gdLst>
                <a:gd name="T0" fmla="*/ 496 w 991"/>
                <a:gd name="T1" fmla="*/ 0 h 1246"/>
                <a:gd name="T2" fmla="*/ 445 w 991"/>
                <a:gd name="T3" fmla="*/ 4 h 1246"/>
                <a:gd name="T4" fmla="*/ 396 w 991"/>
                <a:gd name="T5" fmla="*/ 10 h 1246"/>
                <a:gd name="T6" fmla="*/ 303 w 991"/>
                <a:gd name="T7" fmla="*/ 38 h 1246"/>
                <a:gd name="T8" fmla="*/ 218 w 991"/>
                <a:gd name="T9" fmla="*/ 83 h 1246"/>
                <a:gd name="T10" fmla="*/ 145 w 991"/>
                <a:gd name="T11" fmla="*/ 141 h 1246"/>
                <a:gd name="T12" fmla="*/ 85 w 991"/>
                <a:gd name="T13" fmla="*/ 212 h 1246"/>
                <a:gd name="T14" fmla="*/ 38 w 991"/>
                <a:gd name="T15" fmla="*/ 293 h 1246"/>
                <a:gd name="T16" fmla="*/ 16 w 991"/>
                <a:gd name="T17" fmla="*/ 360 h 1246"/>
                <a:gd name="T18" fmla="*/ 6 w 991"/>
                <a:gd name="T19" fmla="*/ 406 h 1246"/>
                <a:gd name="T20" fmla="*/ 0 w 991"/>
                <a:gd name="T21" fmla="*/ 455 h 1246"/>
                <a:gd name="T22" fmla="*/ 0 w 991"/>
                <a:gd name="T23" fmla="*/ 479 h 1246"/>
                <a:gd name="T24" fmla="*/ 8 w 991"/>
                <a:gd name="T25" fmla="*/ 570 h 1246"/>
                <a:gd name="T26" fmla="*/ 34 w 991"/>
                <a:gd name="T27" fmla="*/ 655 h 1246"/>
                <a:gd name="T28" fmla="*/ 46 w 991"/>
                <a:gd name="T29" fmla="*/ 684 h 1246"/>
                <a:gd name="T30" fmla="*/ 60 w 991"/>
                <a:gd name="T31" fmla="*/ 710 h 1246"/>
                <a:gd name="T32" fmla="*/ 188 w 991"/>
                <a:gd name="T33" fmla="*/ 973 h 1246"/>
                <a:gd name="T34" fmla="*/ 210 w 991"/>
                <a:gd name="T35" fmla="*/ 1048 h 1246"/>
                <a:gd name="T36" fmla="*/ 214 w 991"/>
                <a:gd name="T37" fmla="*/ 1076 h 1246"/>
                <a:gd name="T38" fmla="*/ 216 w 991"/>
                <a:gd name="T39" fmla="*/ 1101 h 1246"/>
                <a:gd name="T40" fmla="*/ 222 w 991"/>
                <a:gd name="T41" fmla="*/ 1153 h 1246"/>
                <a:gd name="T42" fmla="*/ 228 w 991"/>
                <a:gd name="T43" fmla="*/ 1174 h 1246"/>
                <a:gd name="T44" fmla="*/ 237 w 991"/>
                <a:gd name="T45" fmla="*/ 1188 h 1246"/>
                <a:gd name="T46" fmla="*/ 263 w 991"/>
                <a:gd name="T47" fmla="*/ 1216 h 1246"/>
                <a:gd name="T48" fmla="*/ 289 w 991"/>
                <a:gd name="T49" fmla="*/ 1236 h 1246"/>
                <a:gd name="T50" fmla="*/ 496 w 991"/>
                <a:gd name="T51" fmla="*/ 1246 h 1246"/>
                <a:gd name="T52" fmla="*/ 686 w 991"/>
                <a:gd name="T53" fmla="*/ 1246 h 1246"/>
                <a:gd name="T54" fmla="*/ 716 w 991"/>
                <a:gd name="T55" fmla="*/ 1226 h 1246"/>
                <a:gd name="T56" fmla="*/ 738 w 991"/>
                <a:gd name="T57" fmla="*/ 1206 h 1246"/>
                <a:gd name="T58" fmla="*/ 763 w 991"/>
                <a:gd name="T59" fmla="*/ 1174 h 1246"/>
                <a:gd name="T60" fmla="*/ 767 w 991"/>
                <a:gd name="T61" fmla="*/ 1163 h 1246"/>
                <a:gd name="T62" fmla="*/ 773 w 991"/>
                <a:gd name="T63" fmla="*/ 1127 h 1246"/>
                <a:gd name="T64" fmla="*/ 777 w 991"/>
                <a:gd name="T65" fmla="*/ 1076 h 1246"/>
                <a:gd name="T66" fmla="*/ 777 w 991"/>
                <a:gd name="T67" fmla="*/ 1064 h 1246"/>
                <a:gd name="T68" fmla="*/ 789 w 991"/>
                <a:gd name="T69" fmla="*/ 1014 h 1246"/>
                <a:gd name="T70" fmla="*/ 803 w 991"/>
                <a:gd name="T71" fmla="*/ 973 h 1246"/>
                <a:gd name="T72" fmla="*/ 931 w 991"/>
                <a:gd name="T73" fmla="*/ 710 h 1246"/>
                <a:gd name="T74" fmla="*/ 957 w 991"/>
                <a:gd name="T75" fmla="*/ 655 h 1246"/>
                <a:gd name="T76" fmla="*/ 971 w 991"/>
                <a:gd name="T77" fmla="*/ 615 h 1246"/>
                <a:gd name="T78" fmla="*/ 989 w 991"/>
                <a:gd name="T79" fmla="*/ 526 h 1246"/>
                <a:gd name="T80" fmla="*/ 991 w 991"/>
                <a:gd name="T81" fmla="*/ 479 h 1246"/>
                <a:gd name="T82" fmla="*/ 989 w 991"/>
                <a:gd name="T83" fmla="*/ 431 h 1246"/>
                <a:gd name="T84" fmla="*/ 981 w 991"/>
                <a:gd name="T85" fmla="*/ 382 h 1246"/>
                <a:gd name="T86" fmla="*/ 969 w 991"/>
                <a:gd name="T87" fmla="*/ 336 h 1246"/>
                <a:gd name="T88" fmla="*/ 931 w 991"/>
                <a:gd name="T89" fmla="*/ 251 h 1246"/>
                <a:gd name="T90" fmla="*/ 878 w 991"/>
                <a:gd name="T91" fmla="*/ 174 h 1246"/>
                <a:gd name="T92" fmla="*/ 809 w 991"/>
                <a:gd name="T93" fmla="*/ 109 h 1246"/>
                <a:gd name="T94" fmla="*/ 730 w 991"/>
                <a:gd name="T95" fmla="*/ 58 h 1246"/>
                <a:gd name="T96" fmla="*/ 641 w 991"/>
                <a:gd name="T97" fmla="*/ 22 h 1246"/>
                <a:gd name="T98" fmla="*/ 570 w 991"/>
                <a:gd name="T99" fmla="*/ 6 h 1246"/>
                <a:gd name="T100" fmla="*/ 522 w 991"/>
                <a:gd name="T101" fmla="*/ 2 h 1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991" h="1246">
                  <a:moveTo>
                    <a:pt x="496" y="0"/>
                  </a:moveTo>
                  <a:lnTo>
                    <a:pt x="496" y="0"/>
                  </a:lnTo>
                  <a:lnTo>
                    <a:pt x="469" y="2"/>
                  </a:lnTo>
                  <a:lnTo>
                    <a:pt x="445" y="4"/>
                  </a:lnTo>
                  <a:lnTo>
                    <a:pt x="421" y="6"/>
                  </a:lnTo>
                  <a:lnTo>
                    <a:pt x="396" y="10"/>
                  </a:lnTo>
                  <a:lnTo>
                    <a:pt x="350" y="22"/>
                  </a:lnTo>
                  <a:lnTo>
                    <a:pt x="303" y="38"/>
                  </a:lnTo>
                  <a:lnTo>
                    <a:pt x="261" y="58"/>
                  </a:lnTo>
                  <a:lnTo>
                    <a:pt x="218" y="83"/>
                  </a:lnTo>
                  <a:lnTo>
                    <a:pt x="182" y="109"/>
                  </a:lnTo>
                  <a:lnTo>
                    <a:pt x="145" y="141"/>
                  </a:lnTo>
                  <a:lnTo>
                    <a:pt x="113" y="174"/>
                  </a:lnTo>
                  <a:lnTo>
                    <a:pt x="85" y="212"/>
                  </a:lnTo>
                  <a:lnTo>
                    <a:pt x="60" y="251"/>
                  </a:lnTo>
                  <a:lnTo>
                    <a:pt x="38" y="293"/>
                  </a:lnTo>
                  <a:lnTo>
                    <a:pt x="22" y="336"/>
                  </a:lnTo>
                  <a:lnTo>
                    <a:pt x="16" y="360"/>
                  </a:lnTo>
                  <a:lnTo>
                    <a:pt x="10" y="382"/>
                  </a:lnTo>
                  <a:lnTo>
                    <a:pt x="6" y="406"/>
                  </a:lnTo>
                  <a:lnTo>
                    <a:pt x="2" y="431"/>
                  </a:lnTo>
                  <a:lnTo>
                    <a:pt x="0" y="455"/>
                  </a:lnTo>
                  <a:lnTo>
                    <a:pt x="0" y="479"/>
                  </a:lnTo>
                  <a:lnTo>
                    <a:pt x="0" y="479"/>
                  </a:lnTo>
                  <a:lnTo>
                    <a:pt x="2" y="526"/>
                  </a:lnTo>
                  <a:lnTo>
                    <a:pt x="8" y="570"/>
                  </a:lnTo>
                  <a:lnTo>
                    <a:pt x="20" y="615"/>
                  </a:lnTo>
                  <a:lnTo>
                    <a:pt x="34" y="655"/>
                  </a:lnTo>
                  <a:lnTo>
                    <a:pt x="34" y="655"/>
                  </a:lnTo>
                  <a:lnTo>
                    <a:pt x="46" y="684"/>
                  </a:lnTo>
                  <a:lnTo>
                    <a:pt x="60" y="710"/>
                  </a:lnTo>
                  <a:lnTo>
                    <a:pt x="60" y="710"/>
                  </a:lnTo>
                  <a:lnTo>
                    <a:pt x="188" y="973"/>
                  </a:lnTo>
                  <a:lnTo>
                    <a:pt x="188" y="973"/>
                  </a:lnTo>
                  <a:lnTo>
                    <a:pt x="202" y="1014"/>
                  </a:lnTo>
                  <a:lnTo>
                    <a:pt x="210" y="1048"/>
                  </a:lnTo>
                  <a:lnTo>
                    <a:pt x="214" y="1064"/>
                  </a:lnTo>
                  <a:lnTo>
                    <a:pt x="214" y="1076"/>
                  </a:lnTo>
                  <a:lnTo>
                    <a:pt x="214" y="1076"/>
                  </a:lnTo>
                  <a:lnTo>
                    <a:pt x="216" y="1101"/>
                  </a:lnTo>
                  <a:lnTo>
                    <a:pt x="218" y="1127"/>
                  </a:lnTo>
                  <a:lnTo>
                    <a:pt x="222" y="1153"/>
                  </a:lnTo>
                  <a:lnTo>
                    <a:pt x="224" y="1163"/>
                  </a:lnTo>
                  <a:lnTo>
                    <a:pt x="228" y="1174"/>
                  </a:lnTo>
                  <a:lnTo>
                    <a:pt x="228" y="1174"/>
                  </a:lnTo>
                  <a:lnTo>
                    <a:pt x="237" y="1188"/>
                  </a:lnTo>
                  <a:lnTo>
                    <a:pt x="253" y="1206"/>
                  </a:lnTo>
                  <a:lnTo>
                    <a:pt x="263" y="1216"/>
                  </a:lnTo>
                  <a:lnTo>
                    <a:pt x="275" y="1226"/>
                  </a:lnTo>
                  <a:lnTo>
                    <a:pt x="289" y="1236"/>
                  </a:lnTo>
                  <a:lnTo>
                    <a:pt x="305" y="1246"/>
                  </a:lnTo>
                  <a:lnTo>
                    <a:pt x="496" y="1246"/>
                  </a:lnTo>
                  <a:lnTo>
                    <a:pt x="686" y="1246"/>
                  </a:lnTo>
                  <a:lnTo>
                    <a:pt x="686" y="1246"/>
                  </a:lnTo>
                  <a:lnTo>
                    <a:pt x="702" y="1236"/>
                  </a:lnTo>
                  <a:lnTo>
                    <a:pt x="716" y="1226"/>
                  </a:lnTo>
                  <a:lnTo>
                    <a:pt x="728" y="1216"/>
                  </a:lnTo>
                  <a:lnTo>
                    <a:pt x="738" y="1206"/>
                  </a:lnTo>
                  <a:lnTo>
                    <a:pt x="755" y="1188"/>
                  </a:lnTo>
                  <a:lnTo>
                    <a:pt x="763" y="1174"/>
                  </a:lnTo>
                  <a:lnTo>
                    <a:pt x="763" y="1174"/>
                  </a:lnTo>
                  <a:lnTo>
                    <a:pt x="767" y="1163"/>
                  </a:lnTo>
                  <a:lnTo>
                    <a:pt x="769" y="1153"/>
                  </a:lnTo>
                  <a:lnTo>
                    <a:pt x="773" y="1127"/>
                  </a:lnTo>
                  <a:lnTo>
                    <a:pt x="775" y="1101"/>
                  </a:lnTo>
                  <a:lnTo>
                    <a:pt x="777" y="1076"/>
                  </a:lnTo>
                  <a:lnTo>
                    <a:pt x="777" y="1076"/>
                  </a:lnTo>
                  <a:lnTo>
                    <a:pt x="777" y="1064"/>
                  </a:lnTo>
                  <a:lnTo>
                    <a:pt x="781" y="1048"/>
                  </a:lnTo>
                  <a:lnTo>
                    <a:pt x="789" y="1014"/>
                  </a:lnTo>
                  <a:lnTo>
                    <a:pt x="803" y="973"/>
                  </a:lnTo>
                  <a:lnTo>
                    <a:pt x="803" y="973"/>
                  </a:lnTo>
                  <a:lnTo>
                    <a:pt x="931" y="710"/>
                  </a:lnTo>
                  <a:lnTo>
                    <a:pt x="931" y="710"/>
                  </a:lnTo>
                  <a:lnTo>
                    <a:pt x="945" y="684"/>
                  </a:lnTo>
                  <a:lnTo>
                    <a:pt x="957" y="655"/>
                  </a:lnTo>
                  <a:lnTo>
                    <a:pt x="957" y="655"/>
                  </a:lnTo>
                  <a:lnTo>
                    <a:pt x="971" y="615"/>
                  </a:lnTo>
                  <a:lnTo>
                    <a:pt x="983" y="570"/>
                  </a:lnTo>
                  <a:lnTo>
                    <a:pt x="989" y="526"/>
                  </a:lnTo>
                  <a:lnTo>
                    <a:pt x="991" y="479"/>
                  </a:lnTo>
                  <a:lnTo>
                    <a:pt x="991" y="479"/>
                  </a:lnTo>
                  <a:lnTo>
                    <a:pt x="991" y="455"/>
                  </a:lnTo>
                  <a:lnTo>
                    <a:pt x="989" y="431"/>
                  </a:lnTo>
                  <a:lnTo>
                    <a:pt x="985" y="406"/>
                  </a:lnTo>
                  <a:lnTo>
                    <a:pt x="981" y="382"/>
                  </a:lnTo>
                  <a:lnTo>
                    <a:pt x="975" y="360"/>
                  </a:lnTo>
                  <a:lnTo>
                    <a:pt x="969" y="336"/>
                  </a:lnTo>
                  <a:lnTo>
                    <a:pt x="953" y="293"/>
                  </a:lnTo>
                  <a:lnTo>
                    <a:pt x="931" y="251"/>
                  </a:lnTo>
                  <a:lnTo>
                    <a:pt x="906" y="212"/>
                  </a:lnTo>
                  <a:lnTo>
                    <a:pt x="878" y="174"/>
                  </a:lnTo>
                  <a:lnTo>
                    <a:pt x="846" y="141"/>
                  </a:lnTo>
                  <a:lnTo>
                    <a:pt x="809" y="109"/>
                  </a:lnTo>
                  <a:lnTo>
                    <a:pt x="773" y="83"/>
                  </a:lnTo>
                  <a:lnTo>
                    <a:pt x="730" y="58"/>
                  </a:lnTo>
                  <a:lnTo>
                    <a:pt x="688" y="38"/>
                  </a:lnTo>
                  <a:lnTo>
                    <a:pt x="641" y="22"/>
                  </a:lnTo>
                  <a:lnTo>
                    <a:pt x="595" y="10"/>
                  </a:lnTo>
                  <a:lnTo>
                    <a:pt x="570" y="6"/>
                  </a:lnTo>
                  <a:lnTo>
                    <a:pt x="546" y="4"/>
                  </a:lnTo>
                  <a:lnTo>
                    <a:pt x="522" y="2"/>
                  </a:lnTo>
                  <a:lnTo>
                    <a:pt x="49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285"/>
            <p:cNvSpPr>
              <a:spLocks noEditPoints="1"/>
            </p:cNvSpPr>
            <p:nvPr/>
          </p:nvSpPr>
          <p:spPr bwMode="auto">
            <a:xfrm>
              <a:off x="3794919" y="649288"/>
              <a:ext cx="1573213" cy="1971675"/>
            </a:xfrm>
            <a:custGeom>
              <a:avLst/>
              <a:gdLst>
                <a:gd name="T0" fmla="*/ 275 w 991"/>
                <a:gd name="T1" fmla="*/ 1222 h 1242"/>
                <a:gd name="T2" fmla="*/ 230 w 991"/>
                <a:gd name="T3" fmla="*/ 1170 h 1242"/>
                <a:gd name="T4" fmla="*/ 218 w 991"/>
                <a:gd name="T5" fmla="*/ 1123 h 1242"/>
                <a:gd name="T6" fmla="*/ 214 w 991"/>
                <a:gd name="T7" fmla="*/ 1060 h 1242"/>
                <a:gd name="T8" fmla="*/ 190 w 991"/>
                <a:gd name="T9" fmla="*/ 971 h 1242"/>
                <a:gd name="T10" fmla="*/ 36 w 991"/>
                <a:gd name="T11" fmla="*/ 653 h 1242"/>
                <a:gd name="T12" fmla="*/ 4 w 991"/>
                <a:gd name="T13" fmla="*/ 524 h 1242"/>
                <a:gd name="T14" fmla="*/ 4 w 991"/>
                <a:gd name="T15" fmla="*/ 429 h 1242"/>
                <a:gd name="T16" fmla="*/ 24 w 991"/>
                <a:gd name="T17" fmla="*/ 336 h 1242"/>
                <a:gd name="T18" fmla="*/ 115 w 991"/>
                <a:gd name="T19" fmla="*/ 174 h 1242"/>
                <a:gd name="T20" fmla="*/ 261 w 991"/>
                <a:gd name="T21" fmla="*/ 58 h 1242"/>
                <a:gd name="T22" fmla="*/ 445 w 991"/>
                <a:gd name="T23" fmla="*/ 2 h 1242"/>
                <a:gd name="T24" fmla="*/ 522 w 991"/>
                <a:gd name="T25" fmla="*/ 0 h 1242"/>
                <a:gd name="T26" fmla="*/ 688 w 991"/>
                <a:gd name="T27" fmla="*/ 38 h 1242"/>
                <a:gd name="T28" fmla="*/ 846 w 991"/>
                <a:gd name="T29" fmla="*/ 139 h 1242"/>
                <a:gd name="T30" fmla="*/ 951 w 991"/>
                <a:gd name="T31" fmla="*/ 291 h 1242"/>
                <a:gd name="T32" fmla="*/ 985 w 991"/>
                <a:gd name="T33" fmla="*/ 404 h 1242"/>
                <a:gd name="T34" fmla="*/ 991 w 991"/>
                <a:gd name="T35" fmla="*/ 477 h 1242"/>
                <a:gd name="T36" fmla="*/ 955 w 991"/>
                <a:gd name="T37" fmla="*/ 653 h 1242"/>
                <a:gd name="T38" fmla="*/ 929 w 991"/>
                <a:gd name="T39" fmla="*/ 708 h 1242"/>
                <a:gd name="T40" fmla="*/ 779 w 991"/>
                <a:gd name="T41" fmla="*/ 1044 h 1242"/>
                <a:gd name="T42" fmla="*/ 775 w 991"/>
                <a:gd name="T43" fmla="*/ 1097 h 1242"/>
                <a:gd name="T44" fmla="*/ 761 w 991"/>
                <a:gd name="T45" fmla="*/ 1170 h 1242"/>
                <a:gd name="T46" fmla="*/ 728 w 991"/>
                <a:gd name="T47" fmla="*/ 1212 h 1242"/>
                <a:gd name="T48" fmla="*/ 496 w 991"/>
                <a:gd name="T49" fmla="*/ 1242 h 1242"/>
                <a:gd name="T50" fmla="*/ 471 w 991"/>
                <a:gd name="T51" fmla="*/ 0 h 1242"/>
                <a:gd name="T52" fmla="*/ 303 w 991"/>
                <a:gd name="T53" fmla="*/ 36 h 1242"/>
                <a:gd name="T54" fmla="*/ 145 w 991"/>
                <a:gd name="T55" fmla="*/ 139 h 1242"/>
                <a:gd name="T56" fmla="*/ 40 w 991"/>
                <a:gd name="T57" fmla="*/ 291 h 1242"/>
                <a:gd name="T58" fmla="*/ 6 w 991"/>
                <a:gd name="T59" fmla="*/ 404 h 1242"/>
                <a:gd name="T60" fmla="*/ 0 w 991"/>
                <a:gd name="T61" fmla="*/ 477 h 1242"/>
                <a:gd name="T62" fmla="*/ 34 w 991"/>
                <a:gd name="T63" fmla="*/ 653 h 1242"/>
                <a:gd name="T64" fmla="*/ 62 w 991"/>
                <a:gd name="T65" fmla="*/ 708 h 1242"/>
                <a:gd name="T66" fmla="*/ 212 w 991"/>
                <a:gd name="T67" fmla="*/ 1046 h 1242"/>
                <a:gd name="T68" fmla="*/ 216 w 991"/>
                <a:gd name="T69" fmla="*/ 1097 h 1242"/>
                <a:gd name="T70" fmla="*/ 230 w 991"/>
                <a:gd name="T71" fmla="*/ 1172 h 1242"/>
                <a:gd name="T72" fmla="*/ 263 w 991"/>
                <a:gd name="T73" fmla="*/ 1212 h 1242"/>
                <a:gd name="T74" fmla="*/ 496 w 991"/>
                <a:gd name="T75" fmla="*/ 1242 h 1242"/>
                <a:gd name="T76" fmla="*/ 716 w 991"/>
                <a:gd name="T77" fmla="*/ 1222 h 1242"/>
                <a:gd name="T78" fmla="*/ 761 w 991"/>
                <a:gd name="T79" fmla="*/ 1172 h 1242"/>
                <a:gd name="T80" fmla="*/ 773 w 991"/>
                <a:gd name="T81" fmla="*/ 1123 h 1242"/>
                <a:gd name="T82" fmla="*/ 777 w 991"/>
                <a:gd name="T83" fmla="*/ 1060 h 1242"/>
                <a:gd name="T84" fmla="*/ 801 w 991"/>
                <a:gd name="T85" fmla="*/ 971 h 1242"/>
                <a:gd name="T86" fmla="*/ 957 w 991"/>
                <a:gd name="T87" fmla="*/ 653 h 1242"/>
                <a:gd name="T88" fmla="*/ 989 w 991"/>
                <a:gd name="T89" fmla="*/ 524 h 1242"/>
                <a:gd name="T90" fmla="*/ 989 w 991"/>
                <a:gd name="T91" fmla="*/ 429 h 1242"/>
                <a:gd name="T92" fmla="*/ 969 w 991"/>
                <a:gd name="T93" fmla="*/ 336 h 1242"/>
                <a:gd name="T94" fmla="*/ 878 w 991"/>
                <a:gd name="T95" fmla="*/ 174 h 1242"/>
                <a:gd name="T96" fmla="*/ 730 w 991"/>
                <a:gd name="T97" fmla="*/ 56 h 1242"/>
                <a:gd name="T98" fmla="*/ 546 w 991"/>
                <a:gd name="T99" fmla="*/ 2 h 1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991" h="1242">
                  <a:moveTo>
                    <a:pt x="305" y="1242"/>
                  </a:moveTo>
                  <a:lnTo>
                    <a:pt x="305" y="1242"/>
                  </a:lnTo>
                  <a:lnTo>
                    <a:pt x="289" y="1232"/>
                  </a:lnTo>
                  <a:lnTo>
                    <a:pt x="275" y="1222"/>
                  </a:lnTo>
                  <a:lnTo>
                    <a:pt x="263" y="1212"/>
                  </a:lnTo>
                  <a:lnTo>
                    <a:pt x="253" y="1202"/>
                  </a:lnTo>
                  <a:lnTo>
                    <a:pt x="239" y="1184"/>
                  </a:lnTo>
                  <a:lnTo>
                    <a:pt x="230" y="1170"/>
                  </a:lnTo>
                  <a:lnTo>
                    <a:pt x="230" y="1170"/>
                  </a:lnTo>
                  <a:lnTo>
                    <a:pt x="226" y="1159"/>
                  </a:lnTo>
                  <a:lnTo>
                    <a:pt x="222" y="1149"/>
                  </a:lnTo>
                  <a:lnTo>
                    <a:pt x="218" y="1123"/>
                  </a:lnTo>
                  <a:lnTo>
                    <a:pt x="216" y="1097"/>
                  </a:lnTo>
                  <a:lnTo>
                    <a:pt x="216" y="1072"/>
                  </a:lnTo>
                  <a:lnTo>
                    <a:pt x="216" y="1072"/>
                  </a:lnTo>
                  <a:lnTo>
                    <a:pt x="214" y="1060"/>
                  </a:lnTo>
                  <a:lnTo>
                    <a:pt x="212" y="1044"/>
                  </a:lnTo>
                  <a:lnTo>
                    <a:pt x="202" y="1012"/>
                  </a:lnTo>
                  <a:lnTo>
                    <a:pt x="190" y="971"/>
                  </a:lnTo>
                  <a:lnTo>
                    <a:pt x="190" y="971"/>
                  </a:lnTo>
                  <a:lnTo>
                    <a:pt x="62" y="708"/>
                  </a:lnTo>
                  <a:lnTo>
                    <a:pt x="62" y="708"/>
                  </a:lnTo>
                  <a:lnTo>
                    <a:pt x="48" y="682"/>
                  </a:lnTo>
                  <a:lnTo>
                    <a:pt x="36" y="653"/>
                  </a:lnTo>
                  <a:lnTo>
                    <a:pt x="36" y="653"/>
                  </a:lnTo>
                  <a:lnTo>
                    <a:pt x="20" y="611"/>
                  </a:lnTo>
                  <a:lnTo>
                    <a:pt x="10" y="568"/>
                  </a:lnTo>
                  <a:lnTo>
                    <a:pt x="4" y="524"/>
                  </a:lnTo>
                  <a:lnTo>
                    <a:pt x="2" y="477"/>
                  </a:lnTo>
                  <a:lnTo>
                    <a:pt x="2" y="477"/>
                  </a:lnTo>
                  <a:lnTo>
                    <a:pt x="2" y="453"/>
                  </a:lnTo>
                  <a:lnTo>
                    <a:pt x="4" y="429"/>
                  </a:lnTo>
                  <a:lnTo>
                    <a:pt x="6" y="404"/>
                  </a:lnTo>
                  <a:lnTo>
                    <a:pt x="12" y="380"/>
                  </a:lnTo>
                  <a:lnTo>
                    <a:pt x="16" y="358"/>
                  </a:lnTo>
                  <a:lnTo>
                    <a:pt x="24" y="336"/>
                  </a:lnTo>
                  <a:lnTo>
                    <a:pt x="40" y="291"/>
                  </a:lnTo>
                  <a:lnTo>
                    <a:pt x="60" y="249"/>
                  </a:lnTo>
                  <a:lnTo>
                    <a:pt x="87" y="210"/>
                  </a:lnTo>
                  <a:lnTo>
                    <a:pt x="115" y="174"/>
                  </a:lnTo>
                  <a:lnTo>
                    <a:pt x="147" y="139"/>
                  </a:lnTo>
                  <a:lnTo>
                    <a:pt x="182" y="109"/>
                  </a:lnTo>
                  <a:lnTo>
                    <a:pt x="220" y="81"/>
                  </a:lnTo>
                  <a:lnTo>
                    <a:pt x="261" y="58"/>
                  </a:lnTo>
                  <a:lnTo>
                    <a:pt x="303" y="38"/>
                  </a:lnTo>
                  <a:lnTo>
                    <a:pt x="350" y="22"/>
                  </a:lnTo>
                  <a:lnTo>
                    <a:pt x="396" y="10"/>
                  </a:lnTo>
                  <a:lnTo>
                    <a:pt x="445" y="2"/>
                  </a:lnTo>
                  <a:lnTo>
                    <a:pt x="471" y="0"/>
                  </a:lnTo>
                  <a:lnTo>
                    <a:pt x="496" y="0"/>
                  </a:lnTo>
                  <a:lnTo>
                    <a:pt x="496" y="0"/>
                  </a:lnTo>
                  <a:lnTo>
                    <a:pt x="522" y="0"/>
                  </a:lnTo>
                  <a:lnTo>
                    <a:pt x="546" y="2"/>
                  </a:lnTo>
                  <a:lnTo>
                    <a:pt x="595" y="10"/>
                  </a:lnTo>
                  <a:lnTo>
                    <a:pt x="641" y="22"/>
                  </a:lnTo>
                  <a:lnTo>
                    <a:pt x="688" y="38"/>
                  </a:lnTo>
                  <a:lnTo>
                    <a:pt x="730" y="58"/>
                  </a:lnTo>
                  <a:lnTo>
                    <a:pt x="771" y="81"/>
                  </a:lnTo>
                  <a:lnTo>
                    <a:pt x="809" y="109"/>
                  </a:lnTo>
                  <a:lnTo>
                    <a:pt x="846" y="139"/>
                  </a:lnTo>
                  <a:lnTo>
                    <a:pt x="876" y="174"/>
                  </a:lnTo>
                  <a:lnTo>
                    <a:pt x="906" y="210"/>
                  </a:lnTo>
                  <a:lnTo>
                    <a:pt x="931" y="249"/>
                  </a:lnTo>
                  <a:lnTo>
                    <a:pt x="951" y="291"/>
                  </a:lnTo>
                  <a:lnTo>
                    <a:pt x="967" y="336"/>
                  </a:lnTo>
                  <a:lnTo>
                    <a:pt x="975" y="358"/>
                  </a:lnTo>
                  <a:lnTo>
                    <a:pt x="981" y="380"/>
                  </a:lnTo>
                  <a:lnTo>
                    <a:pt x="985" y="404"/>
                  </a:lnTo>
                  <a:lnTo>
                    <a:pt x="987" y="429"/>
                  </a:lnTo>
                  <a:lnTo>
                    <a:pt x="989" y="453"/>
                  </a:lnTo>
                  <a:lnTo>
                    <a:pt x="991" y="477"/>
                  </a:lnTo>
                  <a:lnTo>
                    <a:pt x="991" y="477"/>
                  </a:lnTo>
                  <a:lnTo>
                    <a:pt x="987" y="524"/>
                  </a:lnTo>
                  <a:lnTo>
                    <a:pt x="981" y="568"/>
                  </a:lnTo>
                  <a:lnTo>
                    <a:pt x="971" y="611"/>
                  </a:lnTo>
                  <a:lnTo>
                    <a:pt x="955" y="653"/>
                  </a:lnTo>
                  <a:lnTo>
                    <a:pt x="955" y="653"/>
                  </a:lnTo>
                  <a:lnTo>
                    <a:pt x="943" y="682"/>
                  </a:lnTo>
                  <a:lnTo>
                    <a:pt x="929" y="708"/>
                  </a:lnTo>
                  <a:lnTo>
                    <a:pt x="929" y="708"/>
                  </a:lnTo>
                  <a:lnTo>
                    <a:pt x="801" y="971"/>
                  </a:lnTo>
                  <a:lnTo>
                    <a:pt x="801" y="971"/>
                  </a:lnTo>
                  <a:lnTo>
                    <a:pt x="789" y="1012"/>
                  </a:lnTo>
                  <a:lnTo>
                    <a:pt x="779" y="1044"/>
                  </a:lnTo>
                  <a:lnTo>
                    <a:pt x="777" y="1060"/>
                  </a:lnTo>
                  <a:lnTo>
                    <a:pt x="775" y="1072"/>
                  </a:lnTo>
                  <a:lnTo>
                    <a:pt x="775" y="1072"/>
                  </a:lnTo>
                  <a:lnTo>
                    <a:pt x="775" y="1097"/>
                  </a:lnTo>
                  <a:lnTo>
                    <a:pt x="773" y="1123"/>
                  </a:lnTo>
                  <a:lnTo>
                    <a:pt x="769" y="1149"/>
                  </a:lnTo>
                  <a:lnTo>
                    <a:pt x="765" y="1159"/>
                  </a:lnTo>
                  <a:lnTo>
                    <a:pt x="761" y="1170"/>
                  </a:lnTo>
                  <a:lnTo>
                    <a:pt x="761" y="1170"/>
                  </a:lnTo>
                  <a:lnTo>
                    <a:pt x="753" y="1184"/>
                  </a:lnTo>
                  <a:lnTo>
                    <a:pt x="738" y="1202"/>
                  </a:lnTo>
                  <a:lnTo>
                    <a:pt x="728" y="1212"/>
                  </a:lnTo>
                  <a:lnTo>
                    <a:pt x="716" y="1222"/>
                  </a:lnTo>
                  <a:lnTo>
                    <a:pt x="702" y="1232"/>
                  </a:lnTo>
                  <a:lnTo>
                    <a:pt x="686" y="1242"/>
                  </a:lnTo>
                  <a:lnTo>
                    <a:pt x="496" y="1242"/>
                  </a:lnTo>
                  <a:lnTo>
                    <a:pt x="305" y="1242"/>
                  </a:lnTo>
                  <a:close/>
                  <a:moveTo>
                    <a:pt x="496" y="0"/>
                  </a:moveTo>
                  <a:lnTo>
                    <a:pt x="496" y="0"/>
                  </a:lnTo>
                  <a:lnTo>
                    <a:pt x="471" y="0"/>
                  </a:lnTo>
                  <a:lnTo>
                    <a:pt x="445" y="2"/>
                  </a:lnTo>
                  <a:lnTo>
                    <a:pt x="396" y="10"/>
                  </a:lnTo>
                  <a:lnTo>
                    <a:pt x="350" y="20"/>
                  </a:lnTo>
                  <a:lnTo>
                    <a:pt x="303" y="36"/>
                  </a:lnTo>
                  <a:lnTo>
                    <a:pt x="261" y="56"/>
                  </a:lnTo>
                  <a:lnTo>
                    <a:pt x="220" y="81"/>
                  </a:lnTo>
                  <a:lnTo>
                    <a:pt x="182" y="109"/>
                  </a:lnTo>
                  <a:lnTo>
                    <a:pt x="145" y="139"/>
                  </a:lnTo>
                  <a:lnTo>
                    <a:pt x="113" y="174"/>
                  </a:lnTo>
                  <a:lnTo>
                    <a:pt x="85" y="210"/>
                  </a:lnTo>
                  <a:lnTo>
                    <a:pt x="60" y="249"/>
                  </a:lnTo>
                  <a:lnTo>
                    <a:pt x="40" y="291"/>
                  </a:lnTo>
                  <a:lnTo>
                    <a:pt x="22" y="336"/>
                  </a:lnTo>
                  <a:lnTo>
                    <a:pt x="16" y="358"/>
                  </a:lnTo>
                  <a:lnTo>
                    <a:pt x="10" y="380"/>
                  </a:lnTo>
                  <a:lnTo>
                    <a:pt x="6" y="404"/>
                  </a:lnTo>
                  <a:lnTo>
                    <a:pt x="2" y="429"/>
                  </a:lnTo>
                  <a:lnTo>
                    <a:pt x="2" y="453"/>
                  </a:lnTo>
                  <a:lnTo>
                    <a:pt x="0" y="477"/>
                  </a:lnTo>
                  <a:lnTo>
                    <a:pt x="0" y="477"/>
                  </a:lnTo>
                  <a:lnTo>
                    <a:pt x="2" y="524"/>
                  </a:lnTo>
                  <a:lnTo>
                    <a:pt x="10" y="568"/>
                  </a:lnTo>
                  <a:lnTo>
                    <a:pt x="20" y="611"/>
                  </a:lnTo>
                  <a:lnTo>
                    <a:pt x="34" y="653"/>
                  </a:lnTo>
                  <a:lnTo>
                    <a:pt x="34" y="653"/>
                  </a:lnTo>
                  <a:lnTo>
                    <a:pt x="48" y="682"/>
                  </a:lnTo>
                  <a:lnTo>
                    <a:pt x="62" y="708"/>
                  </a:lnTo>
                  <a:lnTo>
                    <a:pt x="62" y="708"/>
                  </a:lnTo>
                  <a:lnTo>
                    <a:pt x="190" y="971"/>
                  </a:lnTo>
                  <a:lnTo>
                    <a:pt x="190" y="971"/>
                  </a:lnTo>
                  <a:lnTo>
                    <a:pt x="202" y="1012"/>
                  </a:lnTo>
                  <a:lnTo>
                    <a:pt x="212" y="1046"/>
                  </a:lnTo>
                  <a:lnTo>
                    <a:pt x="214" y="1060"/>
                  </a:lnTo>
                  <a:lnTo>
                    <a:pt x="216" y="1074"/>
                  </a:lnTo>
                  <a:lnTo>
                    <a:pt x="216" y="1074"/>
                  </a:lnTo>
                  <a:lnTo>
                    <a:pt x="216" y="1097"/>
                  </a:lnTo>
                  <a:lnTo>
                    <a:pt x="218" y="1123"/>
                  </a:lnTo>
                  <a:lnTo>
                    <a:pt x="222" y="1149"/>
                  </a:lnTo>
                  <a:lnTo>
                    <a:pt x="226" y="1161"/>
                  </a:lnTo>
                  <a:lnTo>
                    <a:pt x="230" y="1172"/>
                  </a:lnTo>
                  <a:lnTo>
                    <a:pt x="230" y="1172"/>
                  </a:lnTo>
                  <a:lnTo>
                    <a:pt x="239" y="1184"/>
                  </a:lnTo>
                  <a:lnTo>
                    <a:pt x="253" y="1202"/>
                  </a:lnTo>
                  <a:lnTo>
                    <a:pt x="263" y="1212"/>
                  </a:lnTo>
                  <a:lnTo>
                    <a:pt x="275" y="1222"/>
                  </a:lnTo>
                  <a:lnTo>
                    <a:pt x="289" y="1234"/>
                  </a:lnTo>
                  <a:lnTo>
                    <a:pt x="305" y="1242"/>
                  </a:lnTo>
                  <a:lnTo>
                    <a:pt x="496" y="1242"/>
                  </a:lnTo>
                  <a:lnTo>
                    <a:pt x="686" y="1242"/>
                  </a:lnTo>
                  <a:lnTo>
                    <a:pt x="686" y="1242"/>
                  </a:lnTo>
                  <a:lnTo>
                    <a:pt x="702" y="1234"/>
                  </a:lnTo>
                  <a:lnTo>
                    <a:pt x="716" y="1222"/>
                  </a:lnTo>
                  <a:lnTo>
                    <a:pt x="728" y="1212"/>
                  </a:lnTo>
                  <a:lnTo>
                    <a:pt x="738" y="1202"/>
                  </a:lnTo>
                  <a:lnTo>
                    <a:pt x="753" y="1184"/>
                  </a:lnTo>
                  <a:lnTo>
                    <a:pt x="761" y="1172"/>
                  </a:lnTo>
                  <a:lnTo>
                    <a:pt x="761" y="1172"/>
                  </a:lnTo>
                  <a:lnTo>
                    <a:pt x="765" y="1161"/>
                  </a:lnTo>
                  <a:lnTo>
                    <a:pt x="769" y="1149"/>
                  </a:lnTo>
                  <a:lnTo>
                    <a:pt x="773" y="1123"/>
                  </a:lnTo>
                  <a:lnTo>
                    <a:pt x="775" y="1097"/>
                  </a:lnTo>
                  <a:lnTo>
                    <a:pt x="775" y="1074"/>
                  </a:lnTo>
                  <a:lnTo>
                    <a:pt x="775" y="1074"/>
                  </a:lnTo>
                  <a:lnTo>
                    <a:pt x="777" y="1060"/>
                  </a:lnTo>
                  <a:lnTo>
                    <a:pt x="779" y="1046"/>
                  </a:lnTo>
                  <a:lnTo>
                    <a:pt x="789" y="1012"/>
                  </a:lnTo>
                  <a:lnTo>
                    <a:pt x="801" y="971"/>
                  </a:lnTo>
                  <a:lnTo>
                    <a:pt x="801" y="971"/>
                  </a:lnTo>
                  <a:lnTo>
                    <a:pt x="929" y="708"/>
                  </a:lnTo>
                  <a:lnTo>
                    <a:pt x="929" y="708"/>
                  </a:lnTo>
                  <a:lnTo>
                    <a:pt x="943" y="682"/>
                  </a:lnTo>
                  <a:lnTo>
                    <a:pt x="957" y="653"/>
                  </a:lnTo>
                  <a:lnTo>
                    <a:pt x="957" y="653"/>
                  </a:lnTo>
                  <a:lnTo>
                    <a:pt x="971" y="611"/>
                  </a:lnTo>
                  <a:lnTo>
                    <a:pt x="981" y="568"/>
                  </a:lnTo>
                  <a:lnTo>
                    <a:pt x="989" y="524"/>
                  </a:lnTo>
                  <a:lnTo>
                    <a:pt x="991" y="477"/>
                  </a:lnTo>
                  <a:lnTo>
                    <a:pt x="991" y="477"/>
                  </a:lnTo>
                  <a:lnTo>
                    <a:pt x="991" y="453"/>
                  </a:lnTo>
                  <a:lnTo>
                    <a:pt x="989" y="429"/>
                  </a:lnTo>
                  <a:lnTo>
                    <a:pt x="985" y="404"/>
                  </a:lnTo>
                  <a:lnTo>
                    <a:pt x="981" y="380"/>
                  </a:lnTo>
                  <a:lnTo>
                    <a:pt x="975" y="358"/>
                  </a:lnTo>
                  <a:lnTo>
                    <a:pt x="969" y="336"/>
                  </a:lnTo>
                  <a:lnTo>
                    <a:pt x="951" y="291"/>
                  </a:lnTo>
                  <a:lnTo>
                    <a:pt x="931" y="249"/>
                  </a:lnTo>
                  <a:lnTo>
                    <a:pt x="906" y="210"/>
                  </a:lnTo>
                  <a:lnTo>
                    <a:pt x="878" y="174"/>
                  </a:lnTo>
                  <a:lnTo>
                    <a:pt x="846" y="139"/>
                  </a:lnTo>
                  <a:lnTo>
                    <a:pt x="809" y="109"/>
                  </a:lnTo>
                  <a:lnTo>
                    <a:pt x="771" y="81"/>
                  </a:lnTo>
                  <a:lnTo>
                    <a:pt x="730" y="56"/>
                  </a:lnTo>
                  <a:lnTo>
                    <a:pt x="688" y="36"/>
                  </a:lnTo>
                  <a:lnTo>
                    <a:pt x="641" y="20"/>
                  </a:lnTo>
                  <a:lnTo>
                    <a:pt x="595" y="10"/>
                  </a:lnTo>
                  <a:lnTo>
                    <a:pt x="546" y="2"/>
                  </a:lnTo>
                  <a:lnTo>
                    <a:pt x="522" y="0"/>
                  </a:lnTo>
                  <a:lnTo>
                    <a:pt x="496" y="0"/>
                  </a:lnTo>
                  <a:close/>
                </a:path>
              </a:pathLst>
            </a:custGeom>
            <a:solidFill>
              <a:srgbClr val="E7E7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286"/>
            <p:cNvSpPr>
              <a:spLocks/>
            </p:cNvSpPr>
            <p:nvPr/>
          </p:nvSpPr>
          <p:spPr bwMode="auto">
            <a:xfrm>
              <a:off x="3798094" y="649288"/>
              <a:ext cx="1570038" cy="1971675"/>
            </a:xfrm>
            <a:custGeom>
              <a:avLst/>
              <a:gdLst>
                <a:gd name="T0" fmla="*/ 303 w 989"/>
                <a:gd name="T1" fmla="*/ 1242 h 1242"/>
                <a:gd name="T2" fmla="*/ 273 w 989"/>
                <a:gd name="T3" fmla="*/ 1222 h 1242"/>
                <a:gd name="T4" fmla="*/ 251 w 989"/>
                <a:gd name="T5" fmla="*/ 1202 h 1242"/>
                <a:gd name="T6" fmla="*/ 228 w 989"/>
                <a:gd name="T7" fmla="*/ 1170 h 1242"/>
                <a:gd name="T8" fmla="*/ 224 w 989"/>
                <a:gd name="T9" fmla="*/ 1159 h 1242"/>
                <a:gd name="T10" fmla="*/ 216 w 989"/>
                <a:gd name="T11" fmla="*/ 1123 h 1242"/>
                <a:gd name="T12" fmla="*/ 214 w 989"/>
                <a:gd name="T13" fmla="*/ 1072 h 1242"/>
                <a:gd name="T14" fmla="*/ 212 w 989"/>
                <a:gd name="T15" fmla="*/ 1060 h 1242"/>
                <a:gd name="T16" fmla="*/ 200 w 989"/>
                <a:gd name="T17" fmla="*/ 1012 h 1242"/>
                <a:gd name="T18" fmla="*/ 188 w 989"/>
                <a:gd name="T19" fmla="*/ 971 h 1242"/>
                <a:gd name="T20" fmla="*/ 60 w 989"/>
                <a:gd name="T21" fmla="*/ 708 h 1242"/>
                <a:gd name="T22" fmla="*/ 34 w 989"/>
                <a:gd name="T23" fmla="*/ 653 h 1242"/>
                <a:gd name="T24" fmla="*/ 18 w 989"/>
                <a:gd name="T25" fmla="*/ 611 h 1242"/>
                <a:gd name="T26" fmla="*/ 2 w 989"/>
                <a:gd name="T27" fmla="*/ 524 h 1242"/>
                <a:gd name="T28" fmla="*/ 0 w 989"/>
                <a:gd name="T29" fmla="*/ 477 h 1242"/>
                <a:gd name="T30" fmla="*/ 2 w 989"/>
                <a:gd name="T31" fmla="*/ 429 h 1242"/>
                <a:gd name="T32" fmla="*/ 10 w 989"/>
                <a:gd name="T33" fmla="*/ 380 h 1242"/>
                <a:gd name="T34" fmla="*/ 22 w 989"/>
                <a:gd name="T35" fmla="*/ 336 h 1242"/>
                <a:gd name="T36" fmla="*/ 58 w 989"/>
                <a:gd name="T37" fmla="*/ 249 h 1242"/>
                <a:gd name="T38" fmla="*/ 113 w 989"/>
                <a:gd name="T39" fmla="*/ 174 h 1242"/>
                <a:gd name="T40" fmla="*/ 180 w 989"/>
                <a:gd name="T41" fmla="*/ 109 h 1242"/>
                <a:gd name="T42" fmla="*/ 259 w 989"/>
                <a:gd name="T43" fmla="*/ 58 h 1242"/>
                <a:gd name="T44" fmla="*/ 348 w 989"/>
                <a:gd name="T45" fmla="*/ 22 h 1242"/>
                <a:gd name="T46" fmla="*/ 443 w 989"/>
                <a:gd name="T47" fmla="*/ 2 h 1242"/>
                <a:gd name="T48" fmla="*/ 494 w 989"/>
                <a:gd name="T49" fmla="*/ 0 h 1242"/>
                <a:gd name="T50" fmla="*/ 520 w 989"/>
                <a:gd name="T51" fmla="*/ 0 h 1242"/>
                <a:gd name="T52" fmla="*/ 593 w 989"/>
                <a:gd name="T53" fmla="*/ 10 h 1242"/>
                <a:gd name="T54" fmla="*/ 686 w 989"/>
                <a:gd name="T55" fmla="*/ 38 h 1242"/>
                <a:gd name="T56" fmla="*/ 769 w 989"/>
                <a:gd name="T57" fmla="*/ 81 h 1242"/>
                <a:gd name="T58" fmla="*/ 844 w 989"/>
                <a:gd name="T59" fmla="*/ 139 h 1242"/>
                <a:gd name="T60" fmla="*/ 904 w 989"/>
                <a:gd name="T61" fmla="*/ 210 h 1242"/>
                <a:gd name="T62" fmla="*/ 949 w 989"/>
                <a:gd name="T63" fmla="*/ 291 h 1242"/>
                <a:gd name="T64" fmla="*/ 973 w 989"/>
                <a:gd name="T65" fmla="*/ 358 h 1242"/>
                <a:gd name="T66" fmla="*/ 983 w 989"/>
                <a:gd name="T67" fmla="*/ 404 h 1242"/>
                <a:gd name="T68" fmla="*/ 987 w 989"/>
                <a:gd name="T69" fmla="*/ 453 h 1242"/>
                <a:gd name="T70" fmla="*/ 989 w 989"/>
                <a:gd name="T71" fmla="*/ 477 h 1242"/>
                <a:gd name="T72" fmla="*/ 979 w 989"/>
                <a:gd name="T73" fmla="*/ 568 h 1242"/>
                <a:gd name="T74" fmla="*/ 953 w 989"/>
                <a:gd name="T75" fmla="*/ 653 h 1242"/>
                <a:gd name="T76" fmla="*/ 941 w 989"/>
                <a:gd name="T77" fmla="*/ 682 h 1242"/>
                <a:gd name="T78" fmla="*/ 927 w 989"/>
                <a:gd name="T79" fmla="*/ 708 h 1242"/>
                <a:gd name="T80" fmla="*/ 799 w 989"/>
                <a:gd name="T81" fmla="*/ 971 h 1242"/>
                <a:gd name="T82" fmla="*/ 777 w 989"/>
                <a:gd name="T83" fmla="*/ 1044 h 1242"/>
                <a:gd name="T84" fmla="*/ 773 w 989"/>
                <a:gd name="T85" fmla="*/ 1072 h 1242"/>
                <a:gd name="T86" fmla="*/ 773 w 989"/>
                <a:gd name="T87" fmla="*/ 1097 h 1242"/>
                <a:gd name="T88" fmla="*/ 767 w 989"/>
                <a:gd name="T89" fmla="*/ 1149 h 1242"/>
                <a:gd name="T90" fmla="*/ 759 w 989"/>
                <a:gd name="T91" fmla="*/ 1170 h 1242"/>
                <a:gd name="T92" fmla="*/ 751 w 989"/>
                <a:gd name="T93" fmla="*/ 1184 h 1242"/>
                <a:gd name="T94" fmla="*/ 726 w 989"/>
                <a:gd name="T95" fmla="*/ 1212 h 1242"/>
                <a:gd name="T96" fmla="*/ 700 w 989"/>
                <a:gd name="T97" fmla="*/ 1232 h 1242"/>
                <a:gd name="T98" fmla="*/ 494 w 989"/>
                <a:gd name="T99" fmla="*/ 1242 h 1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989" h="1242">
                  <a:moveTo>
                    <a:pt x="303" y="1242"/>
                  </a:moveTo>
                  <a:lnTo>
                    <a:pt x="303" y="1242"/>
                  </a:lnTo>
                  <a:lnTo>
                    <a:pt x="287" y="1232"/>
                  </a:lnTo>
                  <a:lnTo>
                    <a:pt x="273" y="1222"/>
                  </a:lnTo>
                  <a:lnTo>
                    <a:pt x="261" y="1212"/>
                  </a:lnTo>
                  <a:lnTo>
                    <a:pt x="251" y="1202"/>
                  </a:lnTo>
                  <a:lnTo>
                    <a:pt x="237" y="1184"/>
                  </a:lnTo>
                  <a:lnTo>
                    <a:pt x="228" y="1170"/>
                  </a:lnTo>
                  <a:lnTo>
                    <a:pt x="228" y="1170"/>
                  </a:lnTo>
                  <a:lnTo>
                    <a:pt x="224" y="1159"/>
                  </a:lnTo>
                  <a:lnTo>
                    <a:pt x="220" y="1149"/>
                  </a:lnTo>
                  <a:lnTo>
                    <a:pt x="216" y="1123"/>
                  </a:lnTo>
                  <a:lnTo>
                    <a:pt x="214" y="1097"/>
                  </a:lnTo>
                  <a:lnTo>
                    <a:pt x="214" y="1072"/>
                  </a:lnTo>
                  <a:lnTo>
                    <a:pt x="214" y="1072"/>
                  </a:lnTo>
                  <a:lnTo>
                    <a:pt x="212" y="1060"/>
                  </a:lnTo>
                  <a:lnTo>
                    <a:pt x="210" y="1044"/>
                  </a:lnTo>
                  <a:lnTo>
                    <a:pt x="200" y="1012"/>
                  </a:lnTo>
                  <a:lnTo>
                    <a:pt x="188" y="971"/>
                  </a:lnTo>
                  <a:lnTo>
                    <a:pt x="188" y="971"/>
                  </a:lnTo>
                  <a:lnTo>
                    <a:pt x="60" y="708"/>
                  </a:lnTo>
                  <a:lnTo>
                    <a:pt x="60" y="708"/>
                  </a:lnTo>
                  <a:lnTo>
                    <a:pt x="46" y="682"/>
                  </a:lnTo>
                  <a:lnTo>
                    <a:pt x="34" y="653"/>
                  </a:lnTo>
                  <a:lnTo>
                    <a:pt x="34" y="653"/>
                  </a:lnTo>
                  <a:lnTo>
                    <a:pt x="18" y="611"/>
                  </a:lnTo>
                  <a:lnTo>
                    <a:pt x="8" y="568"/>
                  </a:lnTo>
                  <a:lnTo>
                    <a:pt x="2" y="524"/>
                  </a:lnTo>
                  <a:lnTo>
                    <a:pt x="0" y="477"/>
                  </a:lnTo>
                  <a:lnTo>
                    <a:pt x="0" y="477"/>
                  </a:lnTo>
                  <a:lnTo>
                    <a:pt x="0" y="453"/>
                  </a:lnTo>
                  <a:lnTo>
                    <a:pt x="2" y="429"/>
                  </a:lnTo>
                  <a:lnTo>
                    <a:pt x="4" y="404"/>
                  </a:lnTo>
                  <a:lnTo>
                    <a:pt x="10" y="380"/>
                  </a:lnTo>
                  <a:lnTo>
                    <a:pt x="14" y="358"/>
                  </a:lnTo>
                  <a:lnTo>
                    <a:pt x="22" y="336"/>
                  </a:lnTo>
                  <a:lnTo>
                    <a:pt x="38" y="291"/>
                  </a:lnTo>
                  <a:lnTo>
                    <a:pt x="58" y="249"/>
                  </a:lnTo>
                  <a:lnTo>
                    <a:pt x="85" y="210"/>
                  </a:lnTo>
                  <a:lnTo>
                    <a:pt x="113" y="174"/>
                  </a:lnTo>
                  <a:lnTo>
                    <a:pt x="145" y="139"/>
                  </a:lnTo>
                  <a:lnTo>
                    <a:pt x="180" y="109"/>
                  </a:lnTo>
                  <a:lnTo>
                    <a:pt x="218" y="81"/>
                  </a:lnTo>
                  <a:lnTo>
                    <a:pt x="259" y="58"/>
                  </a:lnTo>
                  <a:lnTo>
                    <a:pt x="301" y="38"/>
                  </a:lnTo>
                  <a:lnTo>
                    <a:pt x="348" y="22"/>
                  </a:lnTo>
                  <a:lnTo>
                    <a:pt x="394" y="10"/>
                  </a:lnTo>
                  <a:lnTo>
                    <a:pt x="443" y="2"/>
                  </a:lnTo>
                  <a:lnTo>
                    <a:pt x="469" y="0"/>
                  </a:lnTo>
                  <a:lnTo>
                    <a:pt x="494" y="0"/>
                  </a:lnTo>
                  <a:lnTo>
                    <a:pt x="494" y="0"/>
                  </a:lnTo>
                  <a:lnTo>
                    <a:pt x="520" y="0"/>
                  </a:lnTo>
                  <a:lnTo>
                    <a:pt x="544" y="2"/>
                  </a:lnTo>
                  <a:lnTo>
                    <a:pt x="593" y="10"/>
                  </a:lnTo>
                  <a:lnTo>
                    <a:pt x="639" y="22"/>
                  </a:lnTo>
                  <a:lnTo>
                    <a:pt x="686" y="38"/>
                  </a:lnTo>
                  <a:lnTo>
                    <a:pt x="728" y="58"/>
                  </a:lnTo>
                  <a:lnTo>
                    <a:pt x="769" y="81"/>
                  </a:lnTo>
                  <a:lnTo>
                    <a:pt x="807" y="109"/>
                  </a:lnTo>
                  <a:lnTo>
                    <a:pt x="844" y="139"/>
                  </a:lnTo>
                  <a:lnTo>
                    <a:pt x="874" y="174"/>
                  </a:lnTo>
                  <a:lnTo>
                    <a:pt x="904" y="210"/>
                  </a:lnTo>
                  <a:lnTo>
                    <a:pt x="929" y="249"/>
                  </a:lnTo>
                  <a:lnTo>
                    <a:pt x="949" y="291"/>
                  </a:lnTo>
                  <a:lnTo>
                    <a:pt x="965" y="336"/>
                  </a:lnTo>
                  <a:lnTo>
                    <a:pt x="973" y="358"/>
                  </a:lnTo>
                  <a:lnTo>
                    <a:pt x="979" y="380"/>
                  </a:lnTo>
                  <a:lnTo>
                    <a:pt x="983" y="404"/>
                  </a:lnTo>
                  <a:lnTo>
                    <a:pt x="985" y="429"/>
                  </a:lnTo>
                  <a:lnTo>
                    <a:pt x="987" y="453"/>
                  </a:lnTo>
                  <a:lnTo>
                    <a:pt x="989" y="477"/>
                  </a:lnTo>
                  <a:lnTo>
                    <a:pt x="989" y="477"/>
                  </a:lnTo>
                  <a:lnTo>
                    <a:pt x="985" y="524"/>
                  </a:lnTo>
                  <a:lnTo>
                    <a:pt x="979" y="568"/>
                  </a:lnTo>
                  <a:lnTo>
                    <a:pt x="969" y="611"/>
                  </a:lnTo>
                  <a:lnTo>
                    <a:pt x="953" y="653"/>
                  </a:lnTo>
                  <a:lnTo>
                    <a:pt x="953" y="653"/>
                  </a:lnTo>
                  <a:lnTo>
                    <a:pt x="941" y="682"/>
                  </a:lnTo>
                  <a:lnTo>
                    <a:pt x="927" y="708"/>
                  </a:lnTo>
                  <a:lnTo>
                    <a:pt x="927" y="708"/>
                  </a:lnTo>
                  <a:lnTo>
                    <a:pt x="799" y="971"/>
                  </a:lnTo>
                  <a:lnTo>
                    <a:pt x="799" y="971"/>
                  </a:lnTo>
                  <a:lnTo>
                    <a:pt x="787" y="1012"/>
                  </a:lnTo>
                  <a:lnTo>
                    <a:pt x="777" y="1044"/>
                  </a:lnTo>
                  <a:lnTo>
                    <a:pt x="775" y="1060"/>
                  </a:lnTo>
                  <a:lnTo>
                    <a:pt x="773" y="1072"/>
                  </a:lnTo>
                  <a:lnTo>
                    <a:pt x="773" y="1072"/>
                  </a:lnTo>
                  <a:lnTo>
                    <a:pt x="773" y="1097"/>
                  </a:lnTo>
                  <a:lnTo>
                    <a:pt x="771" y="1123"/>
                  </a:lnTo>
                  <a:lnTo>
                    <a:pt x="767" y="1149"/>
                  </a:lnTo>
                  <a:lnTo>
                    <a:pt x="763" y="1159"/>
                  </a:lnTo>
                  <a:lnTo>
                    <a:pt x="759" y="1170"/>
                  </a:lnTo>
                  <a:lnTo>
                    <a:pt x="759" y="1170"/>
                  </a:lnTo>
                  <a:lnTo>
                    <a:pt x="751" y="1184"/>
                  </a:lnTo>
                  <a:lnTo>
                    <a:pt x="736" y="1202"/>
                  </a:lnTo>
                  <a:lnTo>
                    <a:pt x="726" y="1212"/>
                  </a:lnTo>
                  <a:lnTo>
                    <a:pt x="714" y="1222"/>
                  </a:lnTo>
                  <a:lnTo>
                    <a:pt x="700" y="1232"/>
                  </a:lnTo>
                  <a:lnTo>
                    <a:pt x="684" y="1242"/>
                  </a:lnTo>
                  <a:lnTo>
                    <a:pt x="494" y="1242"/>
                  </a:lnTo>
                  <a:lnTo>
                    <a:pt x="303" y="1242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287"/>
            <p:cNvSpPr>
              <a:spLocks/>
            </p:cNvSpPr>
            <p:nvPr/>
          </p:nvSpPr>
          <p:spPr bwMode="auto">
            <a:xfrm>
              <a:off x="3794919" y="649288"/>
              <a:ext cx="1573213" cy="1971675"/>
            </a:xfrm>
            <a:custGeom>
              <a:avLst/>
              <a:gdLst>
                <a:gd name="T0" fmla="*/ 496 w 991"/>
                <a:gd name="T1" fmla="*/ 0 h 1242"/>
                <a:gd name="T2" fmla="*/ 445 w 991"/>
                <a:gd name="T3" fmla="*/ 2 h 1242"/>
                <a:gd name="T4" fmla="*/ 350 w 991"/>
                <a:gd name="T5" fmla="*/ 20 h 1242"/>
                <a:gd name="T6" fmla="*/ 261 w 991"/>
                <a:gd name="T7" fmla="*/ 56 h 1242"/>
                <a:gd name="T8" fmla="*/ 182 w 991"/>
                <a:gd name="T9" fmla="*/ 109 h 1242"/>
                <a:gd name="T10" fmla="*/ 113 w 991"/>
                <a:gd name="T11" fmla="*/ 174 h 1242"/>
                <a:gd name="T12" fmla="*/ 60 w 991"/>
                <a:gd name="T13" fmla="*/ 249 h 1242"/>
                <a:gd name="T14" fmla="*/ 22 w 991"/>
                <a:gd name="T15" fmla="*/ 336 h 1242"/>
                <a:gd name="T16" fmla="*/ 10 w 991"/>
                <a:gd name="T17" fmla="*/ 380 h 1242"/>
                <a:gd name="T18" fmla="*/ 2 w 991"/>
                <a:gd name="T19" fmla="*/ 429 h 1242"/>
                <a:gd name="T20" fmla="*/ 0 w 991"/>
                <a:gd name="T21" fmla="*/ 477 h 1242"/>
                <a:gd name="T22" fmla="*/ 2 w 991"/>
                <a:gd name="T23" fmla="*/ 524 h 1242"/>
                <a:gd name="T24" fmla="*/ 20 w 991"/>
                <a:gd name="T25" fmla="*/ 611 h 1242"/>
                <a:gd name="T26" fmla="*/ 34 w 991"/>
                <a:gd name="T27" fmla="*/ 653 h 1242"/>
                <a:gd name="T28" fmla="*/ 62 w 991"/>
                <a:gd name="T29" fmla="*/ 708 h 1242"/>
                <a:gd name="T30" fmla="*/ 190 w 991"/>
                <a:gd name="T31" fmla="*/ 971 h 1242"/>
                <a:gd name="T32" fmla="*/ 202 w 991"/>
                <a:gd name="T33" fmla="*/ 1012 h 1242"/>
                <a:gd name="T34" fmla="*/ 214 w 991"/>
                <a:gd name="T35" fmla="*/ 1060 h 1242"/>
                <a:gd name="T36" fmla="*/ 216 w 991"/>
                <a:gd name="T37" fmla="*/ 1074 h 1242"/>
                <a:gd name="T38" fmla="*/ 218 w 991"/>
                <a:gd name="T39" fmla="*/ 1123 h 1242"/>
                <a:gd name="T40" fmla="*/ 226 w 991"/>
                <a:gd name="T41" fmla="*/ 1161 h 1242"/>
                <a:gd name="T42" fmla="*/ 230 w 991"/>
                <a:gd name="T43" fmla="*/ 1172 h 1242"/>
                <a:gd name="T44" fmla="*/ 253 w 991"/>
                <a:gd name="T45" fmla="*/ 1202 h 1242"/>
                <a:gd name="T46" fmla="*/ 275 w 991"/>
                <a:gd name="T47" fmla="*/ 1222 h 1242"/>
                <a:gd name="T48" fmla="*/ 305 w 991"/>
                <a:gd name="T49" fmla="*/ 1242 h 1242"/>
                <a:gd name="T50" fmla="*/ 686 w 991"/>
                <a:gd name="T51" fmla="*/ 1242 h 1242"/>
                <a:gd name="T52" fmla="*/ 702 w 991"/>
                <a:gd name="T53" fmla="*/ 1234 h 1242"/>
                <a:gd name="T54" fmla="*/ 728 w 991"/>
                <a:gd name="T55" fmla="*/ 1212 h 1242"/>
                <a:gd name="T56" fmla="*/ 753 w 991"/>
                <a:gd name="T57" fmla="*/ 1184 h 1242"/>
                <a:gd name="T58" fmla="*/ 761 w 991"/>
                <a:gd name="T59" fmla="*/ 1172 h 1242"/>
                <a:gd name="T60" fmla="*/ 769 w 991"/>
                <a:gd name="T61" fmla="*/ 1149 h 1242"/>
                <a:gd name="T62" fmla="*/ 775 w 991"/>
                <a:gd name="T63" fmla="*/ 1097 h 1242"/>
                <a:gd name="T64" fmla="*/ 775 w 991"/>
                <a:gd name="T65" fmla="*/ 1074 h 1242"/>
                <a:gd name="T66" fmla="*/ 779 w 991"/>
                <a:gd name="T67" fmla="*/ 1046 h 1242"/>
                <a:gd name="T68" fmla="*/ 801 w 991"/>
                <a:gd name="T69" fmla="*/ 971 h 1242"/>
                <a:gd name="T70" fmla="*/ 929 w 991"/>
                <a:gd name="T71" fmla="*/ 708 h 1242"/>
                <a:gd name="T72" fmla="*/ 943 w 991"/>
                <a:gd name="T73" fmla="*/ 682 h 1242"/>
                <a:gd name="T74" fmla="*/ 957 w 991"/>
                <a:gd name="T75" fmla="*/ 653 h 1242"/>
                <a:gd name="T76" fmla="*/ 981 w 991"/>
                <a:gd name="T77" fmla="*/ 568 h 1242"/>
                <a:gd name="T78" fmla="*/ 991 w 991"/>
                <a:gd name="T79" fmla="*/ 477 h 1242"/>
                <a:gd name="T80" fmla="*/ 991 w 991"/>
                <a:gd name="T81" fmla="*/ 453 h 1242"/>
                <a:gd name="T82" fmla="*/ 985 w 991"/>
                <a:gd name="T83" fmla="*/ 404 h 1242"/>
                <a:gd name="T84" fmla="*/ 975 w 991"/>
                <a:gd name="T85" fmla="*/ 358 h 1242"/>
                <a:gd name="T86" fmla="*/ 951 w 991"/>
                <a:gd name="T87" fmla="*/ 291 h 1242"/>
                <a:gd name="T88" fmla="*/ 906 w 991"/>
                <a:gd name="T89" fmla="*/ 210 h 1242"/>
                <a:gd name="T90" fmla="*/ 846 w 991"/>
                <a:gd name="T91" fmla="*/ 139 h 1242"/>
                <a:gd name="T92" fmla="*/ 771 w 991"/>
                <a:gd name="T93" fmla="*/ 81 h 1242"/>
                <a:gd name="T94" fmla="*/ 688 w 991"/>
                <a:gd name="T95" fmla="*/ 36 h 1242"/>
                <a:gd name="T96" fmla="*/ 595 w 991"/>
                <a:gd name="T97" fmla="*/ 10 h 1242"/>
                <a:gd name="T98" fmla="*/ 522 w 991"/>
                <a:gd name="T99" fmla="*/ 0 h 1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991" h="1242">
                  <a:moveTo>
                    <a:pt x="496" y="0"/>
                  </a:moveTo>
                  <a:lnTo>
                    <a:pt x="496" y="0"/>
                  </a:lnTo>
                  <a:lnTo>
                    <a:pt x="471" y="0"/>
                  </a:lnTo>
                  <a:lnTo>
                    <a:pt x="445" y="2"/>
                  </a:lnTo>
                  <a:lnTo>
                    <a:pt x="396" y="10"/>
                  </a:lnTo>
                  <a:lnTo>
                    <a:pt x="350" y="20"/>
                  </a:lnTo>
                  <a:lnTo>
                    <a:pt x="303" y="36"/>
                  </a:lnTo>
                  <a:lnTo>
                    <a:pt x="261" y="56"/>
                  </a:lnTo>
                  <a:lnTo>
                    <a:pt x="220" y="81"/>
                  </a:lnTo>
                  <a:lnTo>
                    <a:pt x="182" y="109"/>
                  </a:lnTo>
                  <a:lnTo>
                    <a:pt x="145" y="139"/>
                  </a:lnTo>
                  <a:lnTo>
                    <a:pt x="113" y="174"/>
                  </a:lnTo>
                  <a:lnTo>
                    <a:pt x="85" y="210"/>
                  </a:lnTo>
                  <a:lnTo>
                    <a:pt x="60" y="249"/>
                  </a:lnTo>
                  <a:lnTo>
                    <a:pt x="40" y="291"/>
                  </a:lnTo>
                  <a:lnTo>
                    <a:pt x="22" y="336"/>
                  </a:lnTo>
                  <a:lnTo>
                    <a:pt x="16" y="358"/>
                  </a:lnTo>
                  <a:lnTo>
                    <a:pt x="10" y="380"/>
                  </a:lnTo>
                  <a:lnTo>
                    <a:pt x="6" y="404"/>
                  </a:lnTo>
                  <a:lnTo>
                    <a:pt x="2" y="429"/>
                  </a:lnTo>
                  <a:lnTo>
                    <a:pt x="2" y="453"/>
                  </a:lnTo>
                  <a:lnTo>
                    <a:pt x="0" y="477"/>
                  </a:lnTo>
                  <a:lnTo>
                    <a:pt x="0" y="477"/>
                  </a:lnTo>
                  <a:lnTo>
                    <a:pt x="2" y="524"/>
                  </a:lnTo>
                  <a:lnTo>
                    <a:pt x="10" y="568"/>
                  </a:lnTo>
                  <a:lnTo>
                    <a:pt x="20" y="611"/>
                  </a:lnTo>
                  <a:lnTo>
                    <a:pt x="34" y="653"/>
                  </a:lnTo>
                  <a:lnTo>
                    <a:pt x="34" y="653"/>
                  </a:lnTo>
                  <a:lnTo>
                    <a:pt x="48" y="682"/>
                  </a:lnTo>
                  <a:lnTo>
                    <a:pt x="62" y="708"/>
                  </a:lnTo>
                  <a:lnTo>
                    <a:pt x="62" y="708"/>
                  </a:lnTo>
                  <a:lnTo>
                    <a:pt x="190" y="971"/>
                  </a:lnTo>
                  <a:lnTo>
                    <a:pt x="190" y="971"/>
                  </a:lnTo>
                  <a:lnTo>
                    <a:pt x="202" y="1012"/>
                  </a:lnTo>
                  <a:lnTo>
                    <a:pt x="212" y="1046"/>
                  </a:lnTo>
                  <a:lnTo>
                    <a:pt x="214" y="1060"/>
                  </a:lnTo>
                  <a:lnTo>
                    <a:pt x="216" y="1074"/>
                  </a:lnTo>
                  <a:lnTo>
                    <a:pt x="216" y="1074"/>
                  </a:lnTo>
                  <a:lnTo>
                    <a:pt x="216" y="1097"/>
                  </a:lnTo>
                  <a:lnTo>
                    <a:pt x="218" y="1123"/>
                  </a:lnTo>
                  <a:lnTo>
                    <a:pt x="222" y="1149"/>
                  </a:lnTo>
                  <a:lnTo>
                    <a:pt x="226" y="1161"/>
                  </a:lnTo>
                  <a:lnTo>
                    <a:pt x="230" y="1172"/>
                  </a:lnTo>
                  <a:lnTo>
                    <a:pt x="230" y="1172"/>
                  </a:lnTo>
                  <a:lnTo>
                    <a:pt x="239" y="1184"/>
                  </a:lnTo>
                  <a:lnTo>
                    <a:pt x="253" y="1202"/>
                  </a:lnTo>
                  <a:lnTo>
                    <a:pt x="263" y="1212"/>
                  </a:lnTo>
                  <a:lnTo>
                    <a:pt x="275" y="1222"/>
                  </a:lnTo>
                  <a:lnTo>
                    <a:pt x="289" y="1234"/>
                  </a:lnTo>
                  <a:lnTo>
                    <a:pt x="305" y="1242"/>
                  </a:lnTo>
                  <a:lnTo>
                    <a:pt x="496" y="1242"/>
                  </a:lnTo>
                  <a:lnTo>
                    <a:pt x="686" y="1242"/>
                  </a:lnTo>
                  <a:lnTo>
                    <a:pt x="686" y="1242"/>
                  </a:lnTo>
                  <a:lnTo>
                    <a:pt x="702" y="1234"/>
                  </a:lnTo>
                  <a:lnTo>
                    <a:pt x="716" y="1222"/>
                  </a:lnTo>
                  <a:lnTo>
                    <a:pt x="728" y="1212"/>
                  </a:lnTo>
                  <a:lnTo>
                    <a:pt x="738" y="1202"/>
                  </a:lnTo>
                  <a:lnTo>
                    <a:pt x="753" y="1184"/>
                  </a:lnTo>
                  <a:lnTo>
                    <a:pt x="761" y="1172"/>
                  </a:lnTo>
                  <a:lnTo>
                    <a:pt x="761" y="1172"/>
                  </a:lnTo>
                  <a:lnTo>
                    <a:pt x="765" y="1161"/>
                  </a:lnTo>
                  <a:lnTo>
                    <a:pt x="769" y="1149"/>
                  </a:lnTo>
                  <a:lnTo>
                    <a:pt x="773" y="1123"/>
                  </a:lnTo>
                  <a:lnTo>
                    <a:pt x="775" y="1097"/>
                  </a:lnTo>
                  <a:lnTo>
                    <a:pt x="775" y="1074"/>
                  </a:lnTo>
                  <a:lnTo>
                    <a:pt x="775" y="1074"/>
                  </a:lnTo>
                  <a:lnTo>
                    <a:pt x="777" y="1060"/>
                  </a:lnTo>
                  <a:lnTo>
                    <a:pt x="779" y="1046"/>
                  </a:lnTo>
                  <a:lnTo>
                    <a:pt x="789" y="1012"/>
                  </a:lnTo>
                  <a:lnTo>
                    <a:pt x="801" y="971"/>
                  </a:lnTo>
                  <a:lnTo>
                    <a:pt x="801" y="971"/>
                  </a:lnTo>
                  <a:lnTo>
                    <a:pt x="929" y="708"/>
                  </a:lnTo>
                  <a:lnTo>
                    <a:pt x="929" y="708"/>
                  </a:lnTo>
                  <a:lnTo>
                    <a:pt x="943" y="682"/>
                  </a:lnTo>
                  <a:lnTo>
                    <a:pt x="957" y="653"/>
                  </a:lnTo>
                  <a:lnTo>
                    <a:pt x="957" y="653"/>
                  </a:lnTo>
                  <a:lnTo>
                    <a:pt x="971" y="611"/>
                  </a:lnTo>
                  <a:lnTo>
                    <a:pt x="981" y="568"/>
                  </a:lnTo>
                  <a:lnTo>
                    <a:pt x="989" y="524"/>
                  </a:lnTo>
                  <a:lnTo>
                    <a:pt x="991" y="477"/>
                  </a:lnTo>
                  <a:lnTo>
                    <a:pt x="991" y="477"/>
                  </a:lnTo>
                  <a:lnTo>
                    <a:pt x="991" y="453"/>
                  </a:lnTo>
                  <a:lnTo>
                    <a:pt x="989" y="429"/>
                  </a:lnTo>
                  <a:lnTo>
                    <a:pt x="985" y="404"/>
                  </a:lnTo>
                  <a:lnTo>
                    <a:pt x="981" y="380"/>
                  </a:lnTo>
                  <a:lnTo>
                    <a:pt x="975" y="358"/>
                  </a:lnTo>
                  <a:lnTo>
                    <a:pt x="969" y="336"/>
                  </a:lnTo>
                  <a:lnTo>
                    <a:pt x="951" y="291"/>
                  </a:lnTo>
                  <a:lnTo>
                    <a:pt x="931" y="249"/>
                  </a:lnTo>
                  <a:lnTo>
                    <a:pt x="906" y="210"/>
                  </a:lnTo>
                  <a:lnTo>
                    <a:pt x="878" y="174"/>
                  </a:lnTo>
                  <a:lnTo>
                    <a:pt x="846" y="139"/>
                  </a:lnTo>
                  <a:lnTo>
                    <a:pt x="809" y="109"/>
                  </a:lnTo>
                  <a:lnTo>
                    <a:pt x="771" y="81"/>
                  </a:lnTo>
                  <a:lnTo>
                    <a:pt x="730" y="56"/>
                  </a:lnTo>
                  <a:lnTo>
                    <a:pt x="688" y="36"/>
                  </a:lnTo>
                  <a:lnTo>
                    <a:pt x="641" y="20"/>
                  </a:lnTo>
                  <a:lnTo>
                    <a:pt x="595" y="10"/>
                  </a:lnTo>
                  <a:lnTo>
                    <a:pt x="546" y="2"/>
                  </a:lnTo>
                  <a:lnTo>
                    <a:pt x="522" y="0"/>
                  </a:lnTo>
                  <a:lnTo>
                    <a:pt x="49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Freeform 288"/>
            <p:cNvSpPr>
              <a:spLocks noEditPoints="1"/>
            </p:cNvSpPr>
            <p:nvPr/>
          </p:nvSpPr>
          <p:spPr bwMode="auto">
            <a:xfrm>
              <a:off x="3798094" y="649288"/>
              <a:ext cx="1570038" cy="1971675"/>
            </a:xfrm>
            <a:custGeom>
              <a:avLst/>
              <a:gdLst>
                <a:gd name="T0" fmla="*/ 273 w 989"/>
                <a:gd name="T1" fmla="*/ 1222 h 1242"/>
                <a:gd name="T2" fmla="*/ 228 w 989"/>
                <a:gd name="T3" fmla="*/ 1170 h 1242"/>
                <a:gd name="T4" fmla="*/ 216 w 989"/>
                <a:gd name="T5" fmla="*/ 1123 h 1242"/>
                <a:gd name="T6" fmla="*/ 212 w 989"/>
                <a:gd name="T7" fmla="*/ 1060 h 1242"/>
                <a:gd name="T8" fmla="*/ 188 w 989"/>
                <a:gd name="T9" fmla="*/ 969 h 1242"/>
                <a:gd name="T10" fmla="*/ 34 w 989"/>
                <a:gd name="T11" fmla="*/ 653 h 1242"/>
                <a:gd name="T12" fmla="*/ 2 w 989"/>
                <a:gd name="T13" fmla="*/ 524 h 1242"/>
                <a:gd name="T14" fmla="*/ 2 w 989"/>
                <a:gd name="T15" fmla="*/ 429 h 1242"/>
                <a:gd name="T16" fmla="*/ 22 w 989"/>
                <a:gd name="T17" fmla="*/ 336 h 1242"/>
                <a:gd name="T18" fmla="*/ 113 w 989"/>
                <a:gd name="T19" fmla="*/ 174 h 1242"/>
                <a:gd name="T20" fmla="*/ 259 w 989"/>
                <a:gd name="T21" fmla="*/ 58 h 1242"/>
                <a:gd name="T22" fmla="*/ 443 w 989"/>
                <a:gd name="T23" fmla="*/ 4 h 1242"/>
                <a:gd name="T24" fmla="*/ 520 w 989"/>
                <a:gd name="T25" fmla="*/ 2 h 1242"/>
                <a:gd name="T26" fmla="*/ 686 w 989"/>
                <a:gd name="T27" fmla="*/ 38 h 1242"/>
                <a:gd name="T28" fmla="*/ 842 w 989"/>
                <a:gd name="T29" fmla="*/ 139 h 1242"/>
                <a:gd name="T30" fmla="*/ 949 w 989"/>
                <a:gd name="T31" fmla="*/ 291 h 1242"/>
                <a:gd name="T32" fmla="*/ 981 w 989"/>
                <a:gd name="T33" fmla="*/ 404 h 1242"/>
                <a:gd name="T34" fmla="*/ 987 w 989"/>
                <a:gd name="T35" fmla="*/ 477 h 1242"/>
                <a:gd name="T36" fmla="*/ 953 w 989"/>
                <a:gd name="T37" fmla="*/ 653 h 1242"/>
                <a:gd name="T38" fmla="*/ 927 w 989"/>
                <a:gd name="T39" fmla="*/ 708 h 1242"/>
                <a:gd name="T40" fmla="*/ 777 w 989"/>
                <a:gd name="T41" fmla="*/ 1044 h 1242"/>
                <a:gd name="T42" fmla="*/ 773 w 989"/>
                <a:gd name="T43" fmla="*/ 1097 h 1242"/>
                <a:gd name="T44" fmla="*/ 759 w 989"/>
                <a:gd name="T45" fmla="*/ 1170 h 1242"/>
                <a:gd name="T46" fmla="*/ 726 w 989"/>
                <a:gd name="T47" fmla="*/ 1210 h 1242"/>
                <a:gd name="T48" fmla="*/ 494 w 989"/>
                <a:gd name="T49" fmla="*/ 1242 h 1242"/>
                <a:gd name="T50" fmla="*/ 469 w 989"/>
                <a:gd name="T51" fmla="*/ 0 h 1242"/>
                <a:gd name="T52" fmla="*/ 301 w 989"/>
                <a:gd name="T53" fmla="*/ 38 h 1242"/>
                <a:gd name="T54" fmla="*/ 145 w 989"/>
                <a:gd name="T55" fmla="*/ 139 h 1242"/>
                <a:gd name="T56" fmla="*/ 38 w 989"/>
                <a:gd name="T57" fmla="*/ 291 h 1242"/>
                <a:gd name="T58" fmla="*/ 4 w 989"/>
                <a:gd name="T59" fmla="*/ 404 h 1242"/>
                <a:gd name="T60" fmla="*/ 0 w 989"/>
                <a:gd name="T61" fmla="*/ 477 h 1242"/>
                <a:gd name="T62" fmla="*/ 34 w 989"/>
                <a:gd name="T63" fmla="*/ 653 h 1242"/>
                <a:gd name="T64" fmla="*/ 60 w 989"/>
                <a:gd name="T65" fmla="*/ 708 h 1242"/>
                <a:gd name="T66" fmla="*/ 210 w 989"/>
                <a:gd name="T67" fmla="*/ 1044 h 1242"/>
                <a:gd name="T68" fmla="*/ 214 w 989"/>
                <a:gd name="T69" fmla="*/ 1097 h 1242"/>
                <a:gd name="T70" fmla="*/ 228 w 989"/>
                <a:gd name="T71" fmla="*/ 1170 h 1242"/>
                <a:gd name="T72" fmla="*/ 261 w 989"/>
                <a:gd name="T73" fmla="*/ 1212 h 1242"/>
                <a:gd name="T74" fmla="*/ 494 w 989"/>
                <a:gd name="T75" fmla="*/ 1242 h 1242"/>
                <a:gd name="T76" fmla="*/ 714 w 989"/>
                <a:gd name="T77" fmla="*/ 1222 h 1242"/>
                <a:gd name="T78" fmla="*/ 759 w 989"/>
                <a:gd name="T79" fmla="*/ 1170 h 1242"/>
                <a:gd name="T80" fmla="*/ 771 w 989"/>
                <a:gd name="T81" fmla="*/ 1123 h 1242"/>
                <a:gd name="T82" fmla="*/ 775 w 989"/>
                <a:gd name="T83" fmla="*/ 1060 h 1242"/>
                <a:gd name="T84" fmla="*/ 799 w 989"/>
                <a:gd name="T85" fmla="*/ 971 h 1242"/>
                <a:gd name="T86" fmla="*/ 953 w 989"/>
                <a:gd name="T87" fmla="*/ 653 h 1242"/>
                <a:gd name="T88" fmla="*/ 985 w 989"/>
                <a:gd name="T89" fmla="*/ 524 h 1242"/>
                <a:gd name="T90" fmla="*/ 985 w 989"/>
                <a:gd name="T91" fmla="*/ 429 h 1242"/>
                <a:gd name="T92" fmla="*/ 965 w 989"/>
                <a:gd name="T93" fmla="*/ 336 h 1242"/>
                <a:gd name="T94" fmla="*/ 874 w 989"/>
                <a:gd name="T95" fmla="*/ 174 h 1242"/>
                <a:gd name="T96" fmla="*/ 728 w 989"/>
                <a:gd name="T97" fmla="*/ 58 h 1242"/>
                <a:gd name="T98" fmla="*/ 544 w 989"/>
                <a:gd name="T99" fmla="*/ 2 h 1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989" h="1242">
                  <a:moveTo>
                    <a:pt x="305" y="1242"/>
                  </a:moveTo>
                  <a:lnTo>
                    <a:pt x="305" y="1242"/>
                  </a:lnTo>
                  <a:lnTo>
                    <a:pt x="287" y="1232"/>
                  </a:lnTo>
                  <a:lnTo>
                    <a:pt x="273" y="1222"/>
                  </a:lnTo>
                  <a:lnTo>
                    <a:pt x="261" y="1210"/>
                  </a:lnTo>
                  <a:lnTo>
                    <a:pt x="251" y="1200"/>
                  </a:lnTo>
                  <a:lnTo>
                    <a:pt x="237" y="1182"/>
                  </a:lnTo>
                  <a:lnTo>
                    <a:pt x="228" y="1170"/>
                  </a:lnTo>
                  <a:lnTo>
                    <a:pt x="228" y="1170"/>
                  </a:lnTo>
                  <a:lnTo>
                    <a:pt x="224" y="1159"/>
                  </a:lnTo>
                  <a:lnTo>
                    <a:pt x="220" y="1147"/>
                  </a:lnTo>
                  <a:lnTo>
                    <a:pt x="216" y="1123"/>
                  </a:lnTo>
                  <a:lnTo>
                    <a:pt x="214" y="1097"/>
                  </a:lnTo>
                  <a:lnTo>
                    <a:pt x="214" y="1072"/>
                  </a:lnTo>
                  <a:lnTo>
                    <a:pt x="214" y="1072"/>
                  </a:lnTo>
                  <a:lnTo>
                    <a:pt x="212" y="1060"/>
                  </a:lnTo>
                  <a:lnTo>
                    <a:pt x="210" y="1044"/>
                  </a:lnTo>
                  <a:lnTo>
                    <a:pt x="202" y="1010"/>
                  </a:lnTo>
                  <a:lnTo>
                    <a:pt x="188" y="969"/>
                  </a:lnTo>
                  <a:lnTo>
                    <a:pt x="188" y="969"/>
                  </a:lnTo>
                  <a:lnTo>
                    <a:pt x="60" y="708"/>
                  </a:lnTo>
                  <a:lnTo>
                    <a:pt x="60" y="708"/>
                  </a:lnTo>
                  <a:lnTo>
                    <a:pt x="46" y="682"/>
                  </a:lnTo>
                  <a:lnTo>
                    <a:pt x="34" y="653"/>
                  </a:lnTo>
                  <a:lnTo>
                    <a:pt x="34" y="653"/>
                  </a:lnTo>
                  <a:lnTo>
                    <a:pt x="20" y="611"/>
                  </a:lnTo>
                  <a:lnTo>
                    <a:pt x="8" y="568"/>
                  </a:lnTo>
                  <a:lnTo>
                    <a:pt x="2" y="524"/>
                  </a:lnTo>
                  <a:lnTo>
                    <a:pt x="0" y="477"/>
                  </a:lnTo>
                  <a:lnTo>
                    <a:pt x="0" y="477"/>
                  </a:lnTo>
                  <a:lnTo>
                    <a:pt x="0" y="453"/>
                  </a:lnTo>
                  <a:lnTo>
                    <a:pt x="2" y="429"/>
                  </a:lnTo>
                  <a:lnTo>
                    <a:pt x="6" y="404"/>
                  </a:lnTo>
                  <a:lnTo>
                    <a:pt x="10" y="380"/>
                  </a:lnTo>
                  <a:lnTo>
                    <a:pt x="16" y="358"/>
                  </a:lnTo>
                  <a:lnTo>
                    <a:pt x="22" y="336"/>
                  </a:lnTo>
                  <a:lnTo>
                    <a:pt x="38" y="291"/>
                  </a:lnTo>
                  <a:lnTo>
                    <a:pt x="60" y="251"/>
                  </a:lnTo>
                  <a:lnTo>
                    <a:pt x="85" y="210"/>
                  </a:lnTo>
                  <a:lnTo>
                    <a:pt x="113" y="174"/>
                  </a:lnTo>
                  <a:lnTo>
                    <a:pt x="145" y="139"/>
                  </a:lnTo>
                  <a:lnTo>
                    <a:pt x="180" y="109"/>
                  </a:lnTo>
                  <a:lnTo>
                    <a:pt x="218" y="83"/>
                  </a:lnTo>
                  <a:lnTo>
                    <a:pt x="259" y="58"/>
                  </a:lnTo>
                  <a:lnTo>
                    <a:pt x="303" y="38"/>
                  </a:lnTo>
                  <a:lnTo>
                    <a:pt x="348" y="22"/>
                  </a:lnTo>
                  <a:lnTo>
                    <a:pt x="394" y="10"/>
                  </a:lnTo>
                  <a:lnTo>
                    <a:pt x="443" y="4"/>
                  </a:lnTo>
                  <a:lnTo>
                    <a:pt x="469" y="2"/>
                  </a:lnTo>
                  <a:lnTo>
                    <a:pt x="494" y="0"/>
                  </a:lnTo>
                  <a:lnTo>
                    <a:pt x="494" y="0"/>
                  </a:lnTo>
                  <a:lnTo>
                    <a:pt x="520" y="2"/>
                  </a:lnTo>
                  <a:lnTo>
                    <a:pt x="544" y="4"/>
                  </a:lnTo>
                  <a:lnTo>
                    <a:pt x="593" y="10"/>
                  </a:lnTo>
                  <a:lnTo>
                    <a:pt x="639" y="22"/>
                  </a:lnTo>
                  <a:lnTo>
                    <a:pt x="686" y="38"/>
                  </a:lnTo>
                  <a:lnTo>
                    <a:pt x="728" y="58"/>
                  </a:lnTo>
                  <a:lnTo>
                    <a:pt x="769" y="83"/>
                  </a:lnTo>
                  <a:lnTo>
                    <a:pt x="807" y="109"/>
                  </a:lnTo>
                  <a:lnTo>
                    <a:pt x="842" y="139"/>
                  </a:lnTo>
                  <a:lnTo>
                    <a:pt x="874" y="174"/>
                  </a:lnTo>
                  <a:lnTo>
                    <a:pt x="902" y="210"/>
                  </a:lnTo>
                  <a:lnTo>
                    <a:pt x="929" y="251"/>
                  </a:lnTo>
                  <a:lnTo>
                    <a:pt x="949" y="291"/>
                  </a:lnTo>
                  <a:lnTo>
                    <a:pt x="965" y="336"/>
                  </a:lnTo>
                  <a:lnTo>
                    <a:pt x="973" y="358"/>
                  </a:lnTo>
                  <a:lnTo>
                    <a:pt x="977" y="380"/>
                  </a:lnTo>
                  <a:lnTo>
                    <a:pt x="981" y="404"/>
                  </a:lnTo>
                  <a:lnTo>
                    <a:pt x="985" y="429"/>
                  </a:lnTo>
                  <a:lnTo>
                    <a:pt x="987" y="453"/>
                  </a:lnTo>
                  <a:lnTo>
                    <a:pt x="987" y="477"/>
                  </a:lnTo>
                  <a:lnTo>
                    <a:pt x="987" y="477"/>
                  </a:lnTo>
                  <a:lnTo>
                    <a:pt x="985" y="524"/>
                  </a:lnTo>
                  <a:lnTo>
                    <a:pt x="979" y="568"/>
                  </a:lnTo>
                  <a:lnTo>
                    <a:pt x="967" y="611"/>
                  </a:lnTo>
                  <a:lnTo>
                    <a:pt x="953" y="653"/>
                  </a:lnTo>
                  <a:lnTo>
                    <a:pt x="953" y="653"/>
                  </a:lnTo>
                  <a:lnTo>
                    <a:pt x="941" y="682"/>
                  </a:lnTo>
                  <a:lnTo>
                    <a:pt x="927" y="708"/>
                  </a:lnTo>
                  <a:lnTo>
                    <a:pt x="927" y="708"/>
                  </a:lnTo>
                  <a:lnTo>
                    <a:pt x="799" y="969"/>
                  </a:lnTo>
                  <a:lnTo>
                    <a:pt x="799" y="969"/>
                  </a:lnTo>
                  <a:lnTo>
                    <a:pt x="787" y="1010"/>
                  </a:lnTo>
                  <a:lnTo>
                    <a:pt x="777" y="1044"/>
                  </a:lnTo>
                  <a:lnTo>
                    <a:pt x="775" y="1060"/>
                  </a:lnTo>
                  <a:lnTo>
                    <a:pt x="773" y="1072"/>
                  </a:lnTo>
                  <a:lnTo>
                    <a:pt x="773" y="1072"/>
                  </a:lnTo>
                  <a:lnTo>
                    <a:pt x="773" y="1097"/>
                  </a:lnTo>
                  <a:lnTo>
                    <a:pt x="771" y="1123"/>
                  </a:lnTo>
                  <a:lnTo>
                    <a:pt x="767" y="1147"/>
                  </a:lnTo>
                  <a:lnTo>
                    <a:pt x="763" y="1159"/>
                  </a:lnTo>
                  <a:lnTo>
                    <a:pt x="759" y="1170"/>
                  </a:lnTo>
                  <a:lnTo>
                    <a:pt x="759" y="1170"/>
                  </a:lnTo>
                  <a:lnTo>
                    <a:pt x="751" y="1182"/>
                  </a:lnTo>
                  <a:lnTo>
                    <a:pt x="736" y="1200"/>
                  </a:lnTo>
                  <a:lnTo>
                    <a:pt x="726" y="1210"/>
                  </a:lnTo>
                  <a:lnTo>
                    <a:pt x="714" y="1222"/>
                  </a:lnTo>
                  <a:lnTo>
                    <a:pt x="700" y="1232"/>
                  </a:lnTo>
                  <a:lnTo>
                    <a:pt x="684" y="1242"/>
                  </a:lnTo>
                  <a:lnTo>
                    <a:pt x="494" y="1242"/>
                  </a:lnTo>
                  <a:lnTo>
                    <a:pt x="305" y="1242"/>
                  </a:lnTo>
                  <a:close/>
                  <a:moveTo>
                    <a:pt x="494" y="0"/>
                  </a:moveTo>
                  <a:lnTo>
                    <a:pt x="494" y="0"/>
                  </a:lnTo>
                  <a:lnTo>
                    <a:pt x="469" y="0"/>
                  </a:lnTo>
                  <a:lnTo>
                    <a:pt x="443" y="2"/>
                  </a:lnTo>
                  <a:lnTo>
                    <a:pt x="394" y="10"/>
                  </a:lnTo>
                  <a:lnTo>
                    <a:pt x="348" y="22"/>
                  </a:lnTo>
                  <a:lnTo>
                    <a:pt x="301" y="38"/>
                  </a:lnTo>
                  <a:lnTo>
                    <a:pt x="259" y="58"/>
                  </a:lnTo>
                  <a:lnTo>
                    <a:pt x="218" y="81"/>
                  </a:lnTo>
                  <a:lnTo>
                    <a:pt x="180" y="109"/>
                  </a:lnTo>
                  <a:lnTo>
                    <a:pt x="145" y="139"/>
                  </a:lnTo>
                  <a:lnTo>
                    <a:pt x="113" y="174"/>
                  </a:lnTo>
                  <a:lnTo>
                    <a:pt x="85" y="210"/>
                  </a:lnTo>
                  <a:lnTo>
                    <a:pt x="58" y="249"/>
                  </a:lnTo>
                  <a:lnTo>
                    <a:pt x="38" y="291"/>
                  </a:lnTo>
                  <a:lnTo>
                    <a:pt x="22" y="336"/>
                  </a:lnTo>
                  <a:lnTo>
                    <a:pt x="14" y="358"/>
                  </a:lnTo>
                  <a:lnTo>
                    <a:pt x="10" y="380"/>
                  </a:lnTo>
                  <a:lnTo>
                    <a:pt x="4" y="404"/>
                  </a:lnTo>
                  <a:lnTo>
                    <a:pt x="2" y="429"/>
                  </a:lnTo>
                  <a:lnTo>
                    <a:pt x="0" y="453"/>
                  </a:lnTo>
                  <a:lnTo>
                    <a:pt x="0" y="477"/>
                  </a:lnTo>
                  <a:lnTo>
                    <a:pt x="0" y="477"/>
                  </a:lnTo>
                  <a:lnTo>
                    <a:pt x="2" y="524"/>
                  </a:lnTo>
                  <a:lnTo>
                    <a:pt x="8" y="568"/>
                  </a:lnTo>
                  <a:lnTo>
                    <a:pt x="18" y="611"/>
                  </a:lnTo>
                  <a:lnTo>
                    <a:pt x="34" y="653"/>
                  </a:lnTo>
                  <a:lnTo>
                    <a:pt x="34" y="653"/>
                  </a:lnTo>
                  <a:lnTo>
                    <a:pt x="46" y="682"/>
                  </a:lnTo>
                  <a:lnTo>
                    <a:pt x="60" y="708"/>
                  </a:lnTo>
                  <a:lnTo>
                    <a:pt x="60" y="708"/>
                  </a:lnTo>
                  <a:lnTo>
                    <a:pt x="188" y="971"/>
                  </a:lnTo>
                  <a:lnTo>
                    <a:pt x="188" y="971"/>
                  </a:lnTo>
                  <a:lnTo>
                    <a:pt x="200" y="1012"/>
                  </a:lnTo>
                  <a:lnTo>
                    <a:pt x="210" y="1044"/>
                  </a:lnTo>
                  <a:lnTo>
                    <a:pt x="212" y="1060"/>
                  </a:lnTo>
                  <a:lnTo>
                    <a:pt x="214" y="1072"/>
                  </a:lnTo>
                  <a:lnTo>
                    <a:pt x="214" y="1072"/>
                  </a:lnTo>
                  <a:lnTo>
                    <a:pt x="214" y="1097"/>
                  </a:lnTo>
                  <a:lnTo>
                    <a:pt x="216" y="1123"/>
                  </a:lnTo>
                  <a:lnTo>
                    <a:pt x="220" y="1149"/>
                  </a:lnTo>
                  <a:lnTo>
                    <a:pt x="224" y="1159"/>
                  </a:lnTo>
                  <a:lnTo>
                    <a:pt x="228" y="1170"/>
                  </a:lnTo>
                  <a:lnTo>
                    <a:pt x="228" y="1170"/>
                  </a:lnTo>
                  <a:lnTo>
                    <a:pt x="237" y="1184"/>
                  </a:lnTo>
                  <a:lnTo>
                    <a:pt x="251" y="1202"/>
                  </a:lnTo>
                  <a:lnTo>
                    <a:pt x="261" y="1212"/>
                  </a:lnTo>
                  <a:lnTo>
                    <a:pt x="273" y="1222"/>
                  </a:lnTo>
                  <a:lnTo>
                    <a:pt x="287" y="1232"/>
                  </a:lnTo>
                  <a:lnTo>
                    <a:pt x="303" y="1242"/>
                  </a:lnTo>
                  <a:lnTo>
                    <a:pt x="494" y="1242"/>
                  </a:lnTo>
                  <a:lnTo>
                    <a:pt x="684" y="1242"/>
                  </a:lnTo>
                  <a:lnTo>
                    <a:pt x="684" y="1242"/>
                  </a:lnTo>
                  <a:lnTo>
                    <a:pt x="700" y="1232"/>
                  </a:lnTo>
                  <a:lnTo>
                    <a:pt x="714" y="1222"/>
                  </a:lnTo>
                  <a:lnTo>
                    <a:pt x="726" y="1212"/>
                  </a:lnTo>
                  <a:lnTo>
                    <a:pt x="736" y="1202"/>
                  </a:lnTo>
                  <a:lnTo>
                    <a:pt x="751" y="1184"/>
                  </a:lnTo>
                  <a:lnTo>
                    <a:pt x="759" y="1170"/>
                  </a:lnTo>
                  <a:lnTo>
                    <a:pt x="759" y="1170"/>
                  </a:lnTo>
                  <a:lnTo>
                    <a:pt x="763" y="1159"/>
                  </a:lnTo>
                  <a:lnTo>
                    <a:pt x="767" y="1149"/>
                  </a:lnTo>
                  <a:lnTo>
                    <a:pt x="771" y="1123"/>
                  </a:lnTo>
                  <a:lnTo>
                    <a:pt x="773" y="1097"/>
                  </a:lnTo>
                  <a:lnTo>
                    <a:pt x="773" y="1072"/>
                  </a:lnTo>
                  <a:lnTo>
                    <a:pt x="773" y="1072"/>
                  </a:lnTo>
                  <a:lnTo>
                    <a:pt x="775" y="1060"/>
                  </a:lnTo>
                  <a:lnTo>
                    <a:pt x="777" y="1044"/>
                  </a:lnTo>
                  <a:lnTo>
                    <a:pt x="787" y="1012"/>
                  </a:lnTo>
                  <a:lnTo>
                    <a:pt x="799" y="971"/>
                  </a:lnTo>
                  <a:lnTo>
                    <a:pt x="799" y="971"/>
                  </a:lnTo>
                  <a:lnTo>
                    <a:pt x="927" y="708"/>
                  </a:lnTo>
                  <a:lnTo>
                    <a:pt x="927" y="708"/>
                  </a:lnTo>
                  <a:lnTo>
                    <a:pt x="941" y="682"/>
                  </a:lnTo>
                  <a:lnTo>
                    <a:pt x="953" y="653"/>
                  </a:lnTo>
                  <a:lnTo>
                    <a:pt x="953" y="653"/>
                  </a:lnTo>
                  <a:lnTo>
                    <a:pt x="969" y="611"/>
                  </a:lnTo>
                  <a:lnTo>
                    <a:pt x="979" y="568"/>
                  </a:lnTo>
                  <a:lnTo>
                    <a:pt x="985" y="524"/>
                  </a:lnTo>
                  <a:lnTo>
                    <a:pt x="989" y="477"/>
                  </a:lnTo>
                  <a:lnTo>
                    <a:pt x="989" y="477"/>
                  </a:lnTo>
                  <a:lnTo>
                    <a:pt x="987" y="453"/>
                  </a:lnTo>
                  <a:lnTo>
                    <a:pt x="985" y="429"/>
                  </a:lnTo>
                  <a:lnTo>
                    <a:pt x="983" y="404"/>
                  </a:lnTo>
                  <a:lnTo>
                    <a:pt x="979" y="380"/>
                  </a:lnTo>
                  <a:lnTo>
                    <a:pt x="973" y="358"/>
                  </a:lnTo>
                  <a:lnTo>
                    <a:pt x="965" y="336"/>
                  </a:lnTo>
                  <a:lnTo>
                    <a:pt x="949" y="291"/>
                  </a:lnTo>
                  <a:lnTo>
                    <a:pt x="929" y="249"/>
                  </a:lnTo>
                  <a:lnTo>
                    <a:pt x="904" y="210"/>
                  </a:lnTo>
                  <a:lnTo>
                    <a:pt x="874" y="174"/>
                  </a:lnTo>
                  <a:lnTo>
                    <a:pt x="844" y="139"/>
                  </a:lnTo>
                  <a:lnTo>
                    <a:pt x="807" y="109"/>
                  </a:lnTo>
                  <a:lnTo>
                    <a:pt x="769" y="81"/>
                  </a:lnTo>
                  <a:lnTo>
                    <a:pt x="728" y="58"/>
                  </a:lnTo>
                  <a:lnTo>
                    <a:pt x="686" y="38"/>
                  </a:lnTo>
                  <a:lnTo>
                    <a:pt x="639" y="22"/>
                  </a:lnTo>
                  <a:lnTo>
                    <a:pt x="593" y="10"/>
                  </a:lnTo>
                  <a:lnTo>
                    <a:pt x="544" y="2"/>
                  </a:lnTo>
                  <a:lnTo>
                    <a:pt x="520" y="0"/>
                  </a:lnTo>
                  <a:lnTo>
                    <a:pt x="494" y="0"/>
                  </a:lnTo>
                  <a:close/>
                </a:path>
              </a:pathLst>
            </a:custGeom>
            <a:solidFill>
              <a:srgbClr val="E7E7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289"/>
            <p:cNvSpPr>
              <a:spLocks/>
            </p:cNvSpPr>
            <p:nvPr/>
          </p:nvSpPr>
          <p:spPr bwMode="auto">
            <a:xfrm>
              <a:off x="3798094" y="649288"/>
              <a:ext cx="1566863" cy="1971675"/>
            </a:xfrm>
            <a:custGeom>
              <a:avLst/>
              <a:gdLst>
                <a:gd name="T0" fmla="*/ 305 w 987"/>
                <a:gd name="T1" fmla="*/ 1242 h 1242"/>
                <a:gd name="T2" fmla="*/ 273 w 987"/>
                <a:gd name="T3" fmla="*/ 1222 h 1242"/>
                <a:gd name="T4" fmla="*/ 251 w 987"/>
                <a:gd name="T5" fmla="*/ 1200 h 1242"/>
                <a:gd name="T6" fmla="*/ 228 w 987"/>
                <a:gd name="T7" fmla="*/ 1170 h 1242"/>
                <a:gd name="T8" fmla="*/ 224 w 987"/>
                <a:gd name="T9" fmla="*/ 1159 h 1242"/>
                <a:gd name="T10" fmla="*/ 216 w 987"/>
                <a:gd name="T11" fmla="*/ 1123 h 1242"/>
                <a:gd name="T12" fmla="*/ 214 w 987"/>
                <a:gd name="T13" fmla="*/ 1072 h 1242"/>
                <a:gd name="T14" fmla="*/ 212 w 987"/>
                <a:gd name="T15" fmla="*/ 1060 h 1242"/>
                <a:gd name="T16" fmla="*/ 202 w 987"/>
                <a:gd name="T17" fmla="*/ 1010 h 1242"/>
                <a:gd name="T18" fmla="*/ 188 w 987"/>
                <a:gd name="T19" fmla="*/ 969 h 1242"/>
                <a:gd name="T20" fmla="*/ 60 w 987"/>
                <a:gd name="T21" fmla="*/ 708 h 1242"/>
                <a:gd name="T22" fmla="*/ 34 w 987"/>
                <a:gd name="T23" fmla="*/ 653 h 1242"/>
                <a:gd name="T24" fmla="*/ 20 w 987"/>
                <a:gd name="T25" fmla="*/ 611 h 1242"/>
                <a:gd name="T26" fmla="*/ 2 w 987"/>
                <a:gd name="T27" fmla="*/ 524 h 1242"/>
                <a:gd name="T28" fmla="*/ 0 w 987"/>
                <a:gd name="T29" fmla="*/ 477 h 1242"/>
                <a:gd name="T30" fmla="*/ 2 w 987"/>
                <a:gd name="T31" fmla="*/ 429 h 1242"/>
                <a:gd name="T32" fmla="*/ 10 w 987"/>
                <a:gd name="T33" fmla="*/ 380 h 1242"/>
                <a:gd name="T34" fmla="*/ 22 w 987"/>
                <a:gd name="T35" fmla="*/ 336 h 1242"/>
                <a:gd name="T36" fmla="*/ 60 w 987"/>
                <a:gd name="T37" fmla="*/ 251 h 1242"/>
                <a:gd name="T38" fmla="*/ 113 w 987"/>
                <a:gd name="T39" fmla="*/ 174 h 1242"/>
                <a:gd name="T40" fmla="*/ 180 w 987"/>
                <a:gd name="T41" fmla="*/ 109 h 1242"/>
                <a:gd name="T42" fmla="*/ 259 w 987"/>
                <a:gd name="T43" fmla="*/ 58 h 1242"/>
                <a:gd name="T44" fmla="*/ 348 w 987"/>
                <a:gd name="T45" fmla="*/ 22 h 1242"/>
                <a:gd name="T46" fmla="*/ 443 w 987"/>
                <a:gd name="T47" fmla="*/ 4 h 1242"/>
                <a:gd name="T48" fmla="*/ 494 w 987"/>
                <a:gd name="T49" fmla="*/ 0 h 1242"/>
                <a:gd name="T50" fmla="*/ 520 w 987"/>
                <a:gd name="T51" fmla="*/ 2 h 1242"/>
                <a:gd name="T52" fmla="*/ 593 w 987"/>
                <a:gd name="T53" fmla="*/ 10 h 1242"/>
                <a:gd name="T54" fmla="*/ 686 w 987"/>
                <a:gd name="T55" fmla="*/ 38 h 1242"/>
                <a:gd name="T56" fmla="*/ 769 w 987"/>
                <a:gd name="T57" fmla="*/ 83 h 1242"/>
                <a:gd name="T58" fmla="*/ 842 w 987"/>
                <a:gd name="T59" fmla="*/ 139 h 1242"/>
                <a:gd name="T60" fmla="*/ 902 w 987"/>
                <a:gd name="T61" fmla="*/ 210 h 1242"/>
                <a:gd name="T62" fmla="*/ 949 w 987"/>
                <a:gd name="T63" fmla="*/ 291 h 1242"/>
                <a:gd name="T64" fmla="*/ 973 w 987"/>
                <a:gd name="T65" fmla="*/ 358 h 1242"/>
                <a:gd name="T66" fmla="*/ 981 w 987"/>
                <a:gd name="T67" fmla="*/ 404 h 1242"/>
                <a:gd name="T68" fmla="*/ 987 w 987"/>
                <a:gd name="T69" fmla="*/ 453 h 1242"/>
                <a:gd name="T70" fmla="*/ 987 w 987"/>
                <a:gd name="T71" fmla="*/ 477 h 1242"/>
                <a:gd name="T72" fmla="*/ 979 w 987"/>
                <a:gd name="T73" fmla="*/ 568 h 1242"/>
                <a:gd name="T74" fmla="*/ 953 w 987"/>
                <a:gd name="T75" fmla="*/ 653 h 1242"/>
                <a:gd name="T76" fmla="*/ 941 w 987"/>
                <a:gd name="T77" fmla="*/ 682 h 1242"/>
                <a:gd name="T78" fmla="*/ 927 w 987"/>
                <a:gd name="T79" fmla="*/ 708 h 1242"/>
                <a:gd name="T80" fmla="*/ 799 w 987"/>
                <a:gd name="T81" fmla="*/ 969 h 1242"/>
                <a:gd name="T82" fmla="*/ 777 w 987"/>
                <a:gd name="T83" fmla="*/ 1044 h 1242"/>
                <a:gd name="T84" fmla="*/ 773 w 987"/>
                <a:gd name="T85" fmla="*/ 1072 h 1242"/>
                <a:gd name="T86" fmla="*/ 773 w 987"/>
                <a:gd name="T87" fmla="*/ 1097 h 1242"/>
                <a:gd name="T88" fmla="*/ 767 w 987"/>
                <a:gd name="T89" fmla="*/ 1147 h 1242"/>
                <a:gd name="T90" fmla="*/ 759 w 987"/>
                <a:gd name="T91" fmla="*/ 1170 h 1242"/>
                <a:gd name="T92" fmla="*/ 751 w 987"/>
                <a:gd name="T93" fmla="*/ 1182 h 1242"/>
                <a:gd name="T94" fmla="*/ 726 w 987"/>
                <a:gd name="T95" fmla="*/ 1210 h 1242"/>
                <a:gd name="T96" fmla="*/ 700 w 987"/>
                <a:gd name="T97" fmla="*/ 1232 h 1242"/>
                <a:gd name="T98" fmla="*/ 494 w 987"/>
                <a:gd name="T99" fmla="*/ 1242 h 1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987" h="1242">
                  <a:moveTo>
                    <a:pt x="305" y="1242"/>
                  </a:moveTo>
                  <a:lnTo>
                    <a:pt x="305" y="1242"/>
                  </a:lnTo>
                  <a:lnTo>
                    <a:pt x="287" y="1232"/>
                  </a:lnTo>
                  <a:lnTo>
                    <a:pt x="273" y="1222"/>
                  </a:lnTo>
                  <a:lnTo>
                    <a:pt x="261" y="1210"/>
                  </a:lnTo>
                  <a:lnTo>
                    <a:pt x="251" y="1200"/>
                  </a:lnTo>
                  <a:lnTo>
                    <a:pt x="237" y="1182"/>
                  </a:lnTo>
                  <a:lnTo>
                    <a:pt x="228" y="1170"/>
                  </a:lnTo>
                  <a:lnTo>
                    <a:pt x="228" y="1170"/>
                  </a:lnTo>
                  <a:lnTo>
                    <a:pt x="224" y="1159"/>
                  </a:lnTo>
                  <a:lnTo>
                    <a:pt x="220" y="1147"/>
                  </a:lnTo>
                  <a:lnTo>
                    <a:pt x="216" y="1123"/>
                  </a:lnTo>
                  <a:lnTo>
                    <a:pt x="214" y="1097"/>
                  </a:lnTo>
                  <a:lnTo>
                    <a:pt x="214" y="1072"/>
                  </a:lnTo>
                  <a:lnTo>
                    <a:pt x="214" y="1072"/>
                  </a:lnTo>
                  <a:lnTo>
                    <a:pt x="212" y="1060"/>
                  </a:lnTo>
                  <a:lnTo>
                    <a:pt x="210" y="1044"/>
                  </a:lnTo>
                  <a:lnTo>
                    <a:pt x="202" y="1010"/>
                  </a:lnTo>
                  <a:lnTo>
                    <a:pt x="188" y="969"/>
                  </a:lnTo>
                  <a:lnTo>
                    <a:pt x="188" y="969"/>
                  </a:lnTo>
                  <a:lnTo>
                    <a:pt x="60" y="708"/>
                  </a:lnTo>
                  <a:lnTo>
                    <a:pt x="60" y="708"/>
                  </a:lnTo>
                  <a:lnTo>
                    <a:pt x="46" y="682"/>
                  </a:lnTo>
                  <a:lnTo>
                    <a:pt x="34" y="653"/>
                  </a:lnTo>
                  <a:lnTo>
                    <a:pt x="34" y="653"/>
                  </a:lnTo>
                  <a:lnTo>
                    <a:pt x="20" y="611"/>
                  </a:lnTo>
                  <a:lnTo>
                    <a:pt x="8" y="568"/>
                  </a:lnTo>
                  <a:lnTo>
                    <a:pt x="2" y="524"/>
                  </a:lnTo>
                  <a:lnTo>
                    <a:pt x="0" y="477"/>
                  </a:lnTo>
                  <a:lnTo>
                    <a:pt x="0" y="477"/>
                  </a:lnTo>
                  <a:lnTo>
                    <a:pt x="0" y="453"/>
                  </a:lnTo>
                  <a:lnTo>
                    <a:pt x="2" y="429"/>
                  </a:lnTo>
                  <a:lnTo>
                    <a:pt x="6" y="404"/>
                  </a:lnTo>
                  <a:lnTo>
                    <a:pt x="10" y="380"/>
                  </a:lnTo>
                  <a:lnTo>
                    <a:pt x="16" y="358"/>
                  </a:lnTo>
                  <a:lnTo>
                    <a:pt x="22" y="336"/>
                  </a:lnTo>
                  <a:lnTo>
                    <a:pt x="38" y="291"/>
                  </a:lnTo>
                  <a:lnTo>
                    <a:pt x="60" y="251"/>
                  </a:lnTo>
                  <a:lnTo>
                    <a:pt x="85" y="210"/>
                  </a:lnTo>
                  <a:lnTo>
                    <a:pt x="113" y="174"/>
                  </a:lnTo>
                  <a:lnTo>
                    <a:pt x="145" y="139"/>
                  </a:lnTo>
                  <a:lnTo>
                    <a:pt x="180" y="109"/>
                  </a:lnTo>
                  <a:lnTo>
                    <a:pt x="218" y="83"/>
                  </a:lnTo>
                  <a:lnTo>
                    <a:pt x="259" y="58"/>
                  </a:lnTo>
                  <a:lnTo>
                    <a:pt x="303" y="38"/>
                  </a:lnTo>
                  <a:lnTo>
                    <a:pt x="348" y="22"/>
                  </a:lnTo>
                  <a:lnTo>
                    <a:pt x="394" y="10"/>
                  </a:lnTo>
                  <a:lnTo>
                    <a:pt x="443" y="4"/>
                  </a:lnTo>
                  <a:lnTo>
                    <a:pt x="469" y="2"/>
                  </a:lnTo>
                  <a:lnTo>
                    <a:pt x="494" y="0"/>
                  </a:lnTo>
                  <a:lnTo>
                    <a:pt x="494" y="0"/>
                  </a:lnTo>
                  <a:lnTo>
                    <a:pt x="520" y="2"/>
                  </a:lnTo>
                  <a:lnTo>
                    <a:pt x="544" y="4"/>
                  </a:lnTo>
                  <a:lnTo>
                    <a:pt x="593" y="10"/>
                  </a:lnTo>
                  <a:lnTo>
                    <a:pt x="639" y="22"/>
                  </a:lnTo>
                  <a:lnTo>
                    <a:pt x="686" y="38"/>
                  </a:lnTo>
                  <a:lnTo>
                    <a:pt x="728" y="58"/>
                  </a:lnTo>
                  <a:lnTo>
                    <a:pt x="769" y="83"/>
                  </a:lnTo>
                  <a:lnTo>
                    <a:pt x="807" y="109"/>
                  </a:lnTo>
                  <a:lnTo>
                    <a:pt x="842" y="139"/>
                  </a:lnTo>
                  <a:lnTo>
                    <a:pt x="874" y="174"/>
                  </a:lnTo>
                  <a:lnTo>
                    <a:pt x="902" y="210"/>
                  </a:lnTo>
                  <a:lnTo>
                    <a:pt x="929" y="251"/>
                  </a:lnTo>
                  <a:lnTo>
                    <a:pt x="949" y="291"/>
                  </a:lnTo>
                  <a:lnTo>
                    <a:pt x="965" y="336"/>
                  </a:lnTo>
                  <a:lnTo>
                    <a:pt x="973" y="358"/>
                  </a:lnTo>
                  <a:lnTo>
                    <a:pt x="977" y="380"/>
                  </a:lnTo>
                  <a:lnTo>
                    <a:pt x="981" y="404"/>
                  </a:lnTo>
                  <a:lnTo>
                    <a:pt x="985" y="429"/>
                  </a:lnTo>
                  <a:lnTo>
                    <a:pt x="987" y="453"/>
                  </a:lnTo>
                  <a:lnTo>
                    <a:pt x="987" y="477"/>
                  </a:lnTo>
                  <a:lnTo>
                    <a:pt x="987" y="477"/>
                  </a:lnTo>
                  <a:lnTo>
                    <a:pt x="985" y="524"/>
                  </a:lnTo>
                  <a:lnTo>
                    <a:pt x="979" y="568"/>
                  </a:lnTo>
                  <a:lnTo>
                    <a:pt x="967" y="611"/>
                  </a:lnTo>
                  <a:lnTo>
                    <a:pt x="953" y="653"/>
                  </a:lnTo>
                  <a:lnTo>
                    <a:pt x="953" y="653"/>
                  </a:lnTo>
                  <a:lnTo>
                    <a:pt x="941" y="682"/>
                  </a:lnTo>
                  <a:lnTo>
                    <a:pt x="927" y="708"/>
                  </a:lnTo>
                  <a:lnTo>
                    <a:pt x="927" y="708"/>
                  </a:lnTo>
                  <a:lnTo>
                    <a:pt x="799" y="969"/>
                  </a:lnTo>
                  <a:lnTo>
                    <a:pt x="799" y="969"/>
                  </a:lnTo>
                  <a:lnTo>
                    <a:pt x="787" y="1010"/>
                  </a:lnTo>
                  <a:lnTo>
                    <a:pt x="777" y="1044"/>
                  </a:lnTo>
                  <a:lnTo>
                    <a:pt x="775" y="1060"/>
                  </a:lnTo>
                  <a:lnTo>
                    <a:pt x="773" y="1072"/>
                  </a:lnTo>
                  <a:lnTo>
                    <a:pt x="773" y="1072"/>
                  </a:lnTo>
                  <a:lnTo>
                    <a:pt x="773" y="1097"/>
                  </a:lnTo>
                  <a:lnTo>
                    <a:pt x="771" y="1123"/>
                  </a:lnTo>
                  <a:lnTo>
                    <a:pt x="767" y="1147"/>
                  </a:lnTo>
                  <a:lnTo>
                    <a:pt x="763" y="1159"/>
                  </a:lnTo>
                  <a:lnTo>
                    <a:pt x="759" y="1170"/>
                  </a:lnTo>
                  <a:lnTo>
                    <a:pt x="759" y="1170"/>
                  </a:lnTo>
                  <a:lnTo>
                    <a:pt x="751" y="1182"/>
                  </a:lnTo>
                  <a:lnTo>
                    <a:pt x="736" y="1200"/>
                  </a:lnTo>
                  <a:lnTo>
                    <a:pt x="726" y="1210"/>
                  </a:lnTo>
                  <a:lnTo>
                    <a:pt x="714" y="1222"/>
                  </a:lnTo>
                  <a:lnTo>
                    <a:pt x="700" y="1232"/>
                  </a:lnTo>
                  <a:lnTo>
                    <a:pt x="684" y="1242"/>
                  </a:lnTo>
                  <a:lnTo>
                    <a:pt x="494" y="1242"/>
                  </a:lnTo>
                  <a:lnTo>
                    <a:pt x="305" y="1242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290"/>
            <p:cNvSpPr>
              <a:spLocks/>
            </p:cNvSpPr>
            <p:nvPr/>
          </p:nvSpPr>
          <p:spPr bwMode="auto">
            <a:xfrm>
              <a:off x="3798094" y="649288"/>
              <a:ext cx="1570038" cy="1971675"/>
            </a:xfrm>
            <a:custGeom>
              <a:avLst/>
              <a:gdLst>
                <a:gd name="T0" fmla="*/ 494 w 989"/>
                <a:gd name="T1" fmla="*/ 0 h 1242"/>
                <a:gd name="T2" fmla="*/ 443 w 989"/>
                <a:gd name="T3" fmla="*/ 2 h 1242"/>
                <a:gd name="T4" fmla="*/ 348 w 989"/>
                <a:gd name="T5" fmla="*/ 22 h 1242"/>
                <a:gd name="T6" fmla="*/ 259 w 989"/>
                <a:gd name="T7" fmla="*/ 58 h 1242"/>
                <a:gd name="T8" fmla="*/ 180 w 989"/>
                <a:gd name="T9" fmla="*/ 109 h 1242"/>
                <a:gd name="T10" fmla="*/ 113 w 989"/>
                <a:gd name="T11" fmla="*/ 174 h 1242"/>
                <a:gd name="T12" fmla="*/ 58 w 989"/>
                <a:gd name="T13" fmla="*/ 249 h 1242"/>
                <a:gd name="T14" fmla="*/ 22 w 989"/>
                <a:gd name="T15" fmla="*/ 336 h 1242"/>
                <a:gd name="T16" fmla="*/ 10 w 989"/>
                <a:gd name="T17" fmla="*/ 380 h 1242"/>
                <a:gd name="T18" fmla="*/ 2 w 989"/>
                <a:gd name="T19" fmla="*/ 429 h 1242"/>
                <a:gd name="T20" fmla="*/ 0 w 989"/>
                <a:gd name="T21" fmla="*/ 477 h 1242"/>
                <a:gd name="T22" fmla="*/ 2 w 989"/>
                <a:gd name="T23" fmla="*/ 524 h 1242"/>
                <a:gd name="T24" fmla="*/ 18 w 989"/>
                <a:gd name="T25" fmla="*/ 611 h 1242"/>
                <a:gd name="T26" fmla="*/ 34 w 989"/>
                <a:gd name="T27" fmla="*/ 653 h 1242"/>
                <a:gd name="T28" fmla="*/ 60 w 989"/>
                <a:gd name="T29" fmla="*/ 708 h 1242"/>
                <a:gd name="T30" fmla="*/ 188 w 989"/>
                <a:gd name="T31" fmla="*/ 971 h 1242"/>
                <a:gd name="T32" fmla="*/ 200 w 989"/>
                <a:gd name="T33" fmla="*/ 1012 h 1242"/>
                <a:gd name="T34" fmla="*/ 212 w 989"/>
                <a:gd name="T35" fmla="*/ 1060 h 1242"/>
                <a:gd name="T36" fmla="*/ 214 w 989"/>
                <a:gd name="T37" fmla="*/ 1072 h 1242"/>
                <a:gd name="T38" fmla="*/ 216 w 989"/>
                <a:gd name="T39" fmla="*/ 1123 h 1242"/>
                <a:gd name="T40" fmla="*/ 224 w 989"/>
                <a:gd name="T41" fmla="*/ 1159 h 1242"/>
                <a:gd name="T42" fmla="*/ 228 w 989"/>
                <a:gd name="T43" fmla="*/ 1170 h 1242"/>
                <a:gd name="T44" fmla="*/ 251 w 989"/>
                <a:gd name="T45" fmla="*/ 1202 h 1242"/>
                <a:gd name="T46" fmla="*/ 273 w 989"/>
                <a:gd name="T47" fmla="*/ 1222 h 1242"/>
                <a:gd name="T48" fmla="*/ 303 w 989"/>
                <a:gd name="T49" fmla="*/ 1242 h 1242"/>
                <a:gd name="T50" fmla="*/ 684 w 989"/>
                <a:gd name="T51" fmla="*/ 1242 h 1242"/>
                <a:gd name="T52" fmla="*/ 700 w 989"/>
                <a:gd name="T53" fmla="*/ 1232 h 1242"/>
                <a:gd name="T54" fmla="*/ 726 w 989"/>
                <a:gd name="T55" fmla="*/ 1212 h 1242"/>
                <a:gd name="T56" fmla="*/ 751 w 989"/>
                <a:gd name="T57" fmla="*/ 1184 h 1242"/>
                <a:gd name="T58" fmla="*/ 759 w 989"/>
                <a:gd name="T59" fmla="*/ 1170 h 1242"/>
                <a:gd name="T60" fmla="*/ 767 w 989"/>
                <a:gd name="T61" fmla="*/ 1149 h 1242"/>
                <a:gd name="T62" fmla="*/ 773 w 989"/>
                <a:gd name="T63" fmla="*/ 1097 h 1242"/>
                <a:gd name="T64" fmla="*/ 773 w 989"/>
                <a:gd name="T65" fmla="*/ 1072 h 1242"/>
                <a:gd name="T66" fmla="*/ 777 w 989"/>
                <a:gd name="T67" fmla="*/ 1044 h 1242"/>
                <a:gd name="T68" fmla="*/ 799 w 989"/>
                <a:gd name="T69" fmla="*/ 971 h 1242"/>
                <a:gd name="T70" fmla="*/ 927 w 989"/>
                <a:gd name="T71" fmla="*/ 708 h 1242"/>
                <a:gd name="T72" fmla="*/ 941 w 989"/>
                <a:gd name="T73" fmla="*/ 682 h 1242"/>
                <a:gd name="T74" fmla="*/ 953 w 989"/>
                <a:gd name="T75" fmla="*/ 653 h 1242"/>
                <a:gd name="T76" fmla="*/ 979 w 989"/>
                <a:gd name="T77" fmla="*/ 568 h 1242"/>
                <a:gd name="T78" fmla="*/ 989 w 989"/>
                <a:gd name="T79" fmla="*/ 477 h 1242"/>
                <a:gd name="T80" fmla="*/ 987 w 989"/>
                <a:gd name="T81" fmla="*/ 453 h 1242"/>
                <a:gd name="T82" fmla="*/ 983 w 989"/>
                <a:gd name="T83" fmla="*/ 404 h 1242"/>
                <a:gd name="T84" fmla="*/ 973 w 989"/>
                <a:gd name="T85" fmla="*/ 358 h 1242"/>
                <a:gd name="T86" fmla="*/ 949 w 989"/>
                <a:gd name="T87" fmla="*/ 291 h 1242"/>
                <a:gd name="T88" fmla="*/ 904 w 989"/>
                <a:gd name="T89" fmla="*/ 210 h 1242"/>
                <a:gd name="T90" fmla="*/ 844 w 989"/>
                <a:gd name="T91" fmla="*/ 139 h 1242"/>
                <a:gd name="T92" fmla="*/ 769 w 989"/>
                <a:gd name="T93" fmla="*/ 81 h 1242"/>
                <a:gd name="T94" fmla="*/ 686 w 989"/>
                <a:gd name="T95" fmla="*/ 38 h 1242"/>
                <a:gd name="T96" fmla="*/ 593 w 989"/>
                <a:gd name="T97" fmla="*/ 10 h 1242"/>
                <a:gd name="T98" fmla="*/ 520 w 989"/>
                <a:gd name="T99" fmla="*/ 0 h 1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989" h="1242">
                  <a:moveTo>
                    <a:pt x="494" y="0"/>
                  </a:moveTo>
                  <a:lnTo>
                    <a:pt x="494" y="0"/>
                  </a:lnTo>
                  <a:lnTo>
                    <a:pt x="469" y="0"/>
                  </a:lnTo>
                  <a:lnTo>
                    <a:pt x="443" y="2"/>
                  </a:lnTo>
                  <a:lnTo>
                    <a:pt x="394" y="10"/>
                  </a:lnTo>
                  <a:lnTo>
                    <a:pt x="348" y="22"/>
                  </a:lnTo>
                  <a:lnTo>
                    <a:pt x="301" y="38"/>
                  </a:lnTo>
                  <a:lnTo>
                    <a:pt x="259" y="58"/>
                  </a:lnTo>
                  <a:lnTo>
                    <a:pt x="218" y="81"/>
                  </a:lnTo>
                  <a:lnTo>
                    <a:pt x="180" y="109"/>
                  </a:lnTo>
                  <a:lnTo>
                    <a:pt x="145" y="139"/>
                  </a:lnTo>
                  <a:lnTo>
                    <a:pt x="113" y="174"/>
                  </a:lnTo>
                  <a:lnTo>
                    <a:pt x="85" y="210"/>
                  </a:lnTo>
                  <a:lnTo>
                    <a:pt x="58" y="249"/>
                  </a:lnTo>
                  <a:lnTo>
                    <a:pt x="38" y="291"/>
                  </a:lnTo>
                  <a:lnTo>
                    <a:pt x="22" y="336"/>
                  </a:lnTo>
                  <a:lnTo>
                    <a:pt x="14" y="358"/>
                  </a:lnTo>
                  <a:lnTo>
                    <a:pt x="10" y="380"/>
                  </a:lnTo>
                  <a:lnTo>
                    <a:pt x="4" y="404"/>
                  </a:lnTo>
                  <a:lnTo>
                    <a:pt x="2" y="429"/>
                  </a:lnTo>
                  <a:lnTo>
                    <a:pt x="0" y="453"/>
                  </a:lnTo>
                  <a:lnTo>
                    <a:pt x="0" y="477"/>
                  </a:lnTo>
                  <a:lnTo>
                    <a:pt x="0" y="477"/>
                  </a:lnTo>
                  <a:lnTo>
                    <a:pt x="2" y="524"/>
                  </a:lnTo>
                  <a:lnTo>
                    <a:pt x="8" y="568"/>
                  </a:lnTo>
                  <a:lnTo>
                    <a:pt x="18" y="611"/>
                  </a:lnTo>
                  <a:lnTo>
                    <a:pt x="34" y="653"/>
                  </a:lnTo>
                  <a:lnTo>
                    <a:pt x="34" y="653"/>
                  </a:lnTo>
                  <a:lnTo>
                    <a:pt x="46" y="682"/>
                  </a:lnTo>
                  <a:lnTo>
                    <a:pt x="60" y="708"/>
                  </a:lnTo>
                  <a:lnTo>
                    <a:pt x="60" y="708"/>
                  </a:lnTo>
                  <a:lnTo>
                    <a:pt x="188" y="971"/>
                  </a:lnTo>
                  <a:lnTo>
                    <a:pt x="188" y="971"/>
                  </a:lnTo>
                  <a:lnTo>
                    <a:pt x="200" y="1012"/>
                  </a:lnTo>
                  <a:lnTo>
                    <a:pt x="210" y="1044"/>
                  </a:lnTo>
                  <a:lnTo>
                    <a:pt x="212" y="1060"/>
                  </a:lnTo>
                  <a:lnTo>
                    <a:pt x="214" y="1072"/>
                  </a:lnTo>
                  <a:lnTo>
                    <a:pt x="214" y="1072"/>
                  </a:lnTo>
                  <a:lnTo>
                    <a:pt x="214" y="1097"/>
                  </a:lnTo>
                  <a:lnTo>
                    <a:pt x="216" y="1123"/>
                  </a:lnTo>
                  <a:lnTo>
                    <a:pt x="220" y="1149"/>
                  </a:lnTo>
                  <a:lnTo>
                    <a:pt x="224" y="1159"/>
                  </a:lnTo>
                  <a:lnTo>
                    <a:pt x="228" y="1170"/>
                  </a:lnTo>
                  <a:lnTo>
                    <a:pt x="228" y="1170"/>
                  </a:lnTo>
                  <a:lnTo>
                    <a:pt x="237" y="1184"/>
                  </a:lnTo>
                  <a:lnTo>
                    <a:pt x="251" y="1202"/>
                  </a:lnTo>
                  <a:lnTo>
                    <a:pt x="261" y="1212"/>
                  </a:lnTo>
                  <a:lnTo>
                    <a:pt x="273" y="1222"/>
                  </a:lnTo>
                  <a:lnTo>
                    <a:pt x="287" y="1232"/>
                  </a:lnTo>
                  <a:lnTo>
                    <a:pt x="303" y="1242"/>
                  </a:lnTo>
                  <a:lnTo>
                    <a:pt x="494" y="1242"/>
                  </a:lnTo>
                  <a:lnTo>
                    <a:pt x="684" y="1242"/>
                  </a:lnTo>
                  <a:lnTo>
                    <a:pt x="684" y="1242"/>
                  </a:lnTo>
                  <a:lnTo>
                    <a:pt x="700" y="1232"/>
                  </a:lnTo>
                  <a:lnTo>
                    <a:pt x="714" y="1222"/>
                  </a:lnTo>
                  <a:lnTo>
                    <a:pt x="726" y="1212"/>
                  </a:lnTo>
                  <a:lnTo>
                    <a:pt x="736" y="1202"/>
                  </a:lnTo>
                  <a:lnTo>
                    <a:pt x="751" y="1184"/>
                  </a:lnTo>
                  <a:lnTo>
                    <a:pt x="759" y="1170"/>
                  </a:lnTo>
                  <a:lnTo>
                    <a:pt x="759" y="1170"/>
                  </a:lnTo>
                  <a:lnTo>
                    <a:pt x="763" y="1159"/>
                  </a:lnTo>
                  <a:lnTo>
                    <a:pt x="767" y="1149"/>
                  </a:lnTo>
                  <a:lnTo>
                    <a:pt x="771" y="1123"/>
                  </a:lnTo>
                  <a:lnTo>
                    <a:pt x="773" y="1097"/>
                  </a:lnTo>
                  <a:lnTo>
                    <a:pt x="773" y="1072"/>
                  </a:lnTo>
                  <a:lnTo>
                    <a:pt x="773" y="1072"/>
                  </a:lnTo>
                  <a:lnTo>
                    <a:pt x="775" y="1060"/>
                  </a:lnTo>
                  <a:lnTo>
                    <a:pt x="777" y="1044"/>
                  </a:lnTo>
                  <a:lnTo>
                    <a:pt x="787" y="1012"/>
                  </a:lnTo>
                  <a:lnTo>
                    <a:pt x="799" y="971"/>
                  </a:lnTo>
                  <a:lnTo>
                    <a:pt x="799" y="971"/>
                  </a:lnTo>
                  <a:lnTo>
                    <a:pt x="927" y="708"/>
                  </a:lnTo>
                  <a:lnTo>
                    <a:pt x="927" y="708"/>
                  </a:lnTo>
                  <a:lnTo>
                    <a:pt x="941" y="682"/>
                  </a:lnTo>
                  <a:lnTo>
                    <a:pt x="953" y="653"/>
                  </a:lnTo>
                  <a:lnTo>
                    <a:pt x="953" y="653"/>
                  </a:lnTo>
                  <a:lnTo>
                    <a:pt x="969" y="611"/>
                  </a:lnTo>
                  <a:lnTo>
                    <a:pt x="979" y="568"/>
                  </a:lnTo>
                  <a:lnTo>
                    <a:pt x="985" y="524"/>
                  </a:lnTo>
                  <a:lnTo>
                    <a:pt x="989" y="477"/>
                  </a:lnTo>
                  <a:lnTo>
                    <a:pt x="989" y="477"/>
                  </a:lnTo>
                  <a:lnTo>
                    <a:pt x="987" y="453"/>
                  </a:lnTo>
                  <a:lnTo>
                    <a:pt x="985" y="429"/>
                  </a:lnTo>
                  <a:lnTo>
                    <a:pt x="983" y="404"/>
                  </a:lnTo>
                  <a:lnTo>
                    <a:pt x="979" y="380"/>
                  </a:lnTo>
                  <a:lnTo>
                    <a:pt x="973" y="358"/>
                  </a:lnTo>
                  <a:lnTo>
                    <a:pt x="965" y="336"/>
                  </a:lnTo>
                  <a:lnTo>
                    <a:pt x="949" y="291"/>
                  </a:lnTo>
                  <a:lnTo>
                    <a:pt x="929" y="249"/>
                  </a:lnTo>
                  <a:lnTo>
                    <a:pt x="904" y="210"/>
                  </a:lnTo>
                  <a:lnTo>
                    <a:pt x="874" y="174"/>
                  </a:lnTo>
                  <a:lnTo>
                    <a:pt x="844" y="139"/>
                  </a:lnTo>
                  <a:lnTo>
                    <a:pt x="807" y="109"/>
                  </a:lnTo>
                  <a:lnTo>
                    <a:pt x="769" y="81"/>
                  </a:lnTo>
                  <a:lnTo>
                    <a:pt x="728" y="58"/>
                  </a:lnTo>
                  <a:lnTo>
                    <a:pt x="686" y="38"/>
                  </a:lnTo>
                  <a:lnTo>
                    <a:pt x="639" y="22"/>
                  </a:lnTo>
                  <a:lnTo>
                    <a:pt x="593" y="10"/>
                  </a:lnTo>
                  <a:lnTo>
                    <a:pt x="544" y="2"/>
                  </a:lnTo>
                  <a:lnTo>
                    <a:pt x="520" y="0"/>
                  </a:lnTo>
                  <a:lnTo>
                    <a:pt x="49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291"/>
            <p:cNvSpPr>
              <a:spLocks noEditPoints="1"/>
            </p:cNvSpPr>
            <p:nvPr/>
          </p:nvSpPr>
          <p:spPr bwMode="auto">
            <a:xfrm>
              <a:off x="3798094" y="649288"/>
              <a:ext cx="1566863" cy="1971675"/>
            </a:xfrm>
            <a:custGeom>
              <a:avLst/>
              <a:gdLst>
                <a:gd name="T0" fmla="*/ 273 w 987"/>
                <a:gd name="T1" fmla="*/ 1220 h 1242"/>
                <a:gd name="T2" fmla="*/ 228 w 987"/>
                <a:gd name="T3" fmla="*/ 1168 h 1242"/>
                <a:gd name="T4" fmla="*/ 218 w 987"/>
                <a:gd name="T5" fmla="*/ 1121 h 1242"/>
                <a:gd name="T6" fmla="*/ 214 w 987"/>
                <a:gd name="T7" fmla="*/ 1058 h 1242"/>
                <a:gd name="T8" fmla="*/ 188 w 987"/>
                <a:gd name="T9" fmla="*/ 969 h 1242"/>
                <a:gd name="T10" fmla="*/ 34 w 987"/>
                <a:gd name="T11" fmla="*/ 653 h 1242"/>
                <a:gd name="T12" fmla="*/ 2 w 987"/>
                <a:gd name="T13" fmla="*/ 524 h 1242"/>
                <a:gd name="T14" fmla="*/ 2 w 987"/>
                <a:gd name="T15" fmla="*/ 429 h 1242"/>
                <a:gd name="T16" fmla="*/ 22 w 987"/>
                <a:gd name="T17" fmla="*/ 336 h 1242"/>
                <a:gd name="T18" fmla="*/ 113 w 987"/>
                <a:gd name="T19" fmla="*/ 174 h 1242"/>
                <a:gd name="T20" fmla="*/ 259 w 987"/>
                <a:gd name="T21" fmla="*/ 58 h 1242"/>
                <a:gd name="T22" fmla="*/ 443 w 987"/>
                <a:gd name="T23" fmla="*/ 4 h 1242"/>
                <a:gd name="T24" fmla="*/ 520 w 987"/>
                <a:gd name="T25" fmla="*/ 2 h 1242"/>
                <a:gd name="T26" fmla="*/ 686 w 987"/>
                <a:gd name="T27" fmla="*/ 38 h 1242"/>
                <a:gd name="T28" fmla="*/ 842 w 987"/>
                <a:gd name="T29" fmla="*/ 141 h 1242"/>
                <a:gd name="T30" fmla="*/ 949 w 987"/>
                <a:gd name="T31" fmla="*/ 291 h 1242"/>
                <a:gd name="T32" fmla="*/ 981 w 987"/>
                <a:gd name="T33" fmla="*/ 404 h 1242"/>
                <a:gd name="T34" fmla="*/ 987 w 987"/>
                <a:gd name="T35" fmla="*/ 477 h 1242"/>
                <a:gd name="T36" fmla="*/ 953 w 987"/>
                <a:gd name="T37" fmla="*/ 653 h 1242"/>
                <a:gd name="T38" fmla="*/ 927 w 987"/>
                <a:gd name="T39" fmla="*/ 708 h 1242"/>
                <a:gd name="T40" fmla="*/ 777 w 987"/>
                <a:gd name="T41" fmla="*/ 1044 h 1242"/>
                <a:gd name="T42" fmla="*/ 773 w 987"/>
                <a:gd name="T43" fmla="*/ 1095 h 1242"/>
                <a:gd name="T44" fmla="*/ 759 w 987"/>
                <a:gd name="T45" fmla="*/ 1168 h 1242"/>
                <a:gd name="T46" fmla="*/ 726 w 987"/>
                <a:gd name="T47" fmla="*/ 1210 h 1242"/>
                <a:gd name="T48" fmla="*/ 494 w 987"/>
                <a:gd name="T49" fmla="*/ 1240 h 1242"/>
                <a:gd name="T50" fmla="*/ 469 w 987"/>
                <a:gd name="T51" fmla="*/ 2 h 1242"/>
                <a:gd name="T52" fmla="*/ 303 w 987"/>
                <a:gd name="T53" fmla="*/ 38 h 1242"/>
                <a:gd name="T54" fmla="*/ 145 w 987"/>
                <a:gd name="T55" fmla="*/ 139 h 1242"/>
                <a:gd name="T56" fmla="*/ 38 w 987"/>
                <a:gd name="T57" fmla="*/ 291 h 1242"/>
                <a:gd name="T58" fmla="*/ 6 w 987"/>
                <a:gd name="T59" fmla="*/ 404 h 1242"/>
                <a:gd name="T60" fmla="*/ 0 w 987"/>
                <a:gd name="T61" fmla="*/ 477 h 1242"/>
                <a:gd name="T62" fmla="*/ 34 w 987"/>
                <a:gd name="T63" fmla="*/ 653 h 1242"/>
                <a:gd name="T64" fmla="*/ 60 w 987"/>
                <a:gd name="T65" fmla="*/ 708 h 1242"/>
                <a:gd name="T66" fmla="*/ 210 w 987"/>
                <a:gd name="T67" fmla="*/ 1044 h 1242"/>
                <a:gd name="T68" fmla="*/ 214 w 987"/>
                <a:gd name="T69" fmla="*/ 1097 h 1242"/>
                <a:gd name="T70" fmla="*/ 228 w 987"/>
                <a:gd name="T71" fmla="*/ 1170 h 1242"/>
                <a:gd name="T72" fmla="*/ 261 w 987"/>
                <a:gd name="T73" fmla="*/ 1210 h 1242"/>
                <a:gd name="T74" fmla="*/ 494 w 987"/>
                <a:gd name="T75" fmla="*/ 1242 h 1242"/>
                <a:gd name="T76" fmla="*/ 714 w 987"/>
                <a:gd name="T77" fmla="*/ 1222 h 1242"/>
                <a:gd name="T78" fmla="*/ 759 w 987"/>
                <a:gd name="T79" fmla="*/ 1170 h 1242"/>
                <a:gd name="T80" fmla="*/ 771 w 987"/>
                <a:gd name="T81" fmla="*/ 1123 h 1242"/>
                <a:gd name="T82" fmla="*/ 775 w 987"/>
                <a:gd name="T83" fmla="*/ 1060 h 1242"/>
                <a:gd name="T84" fmla="*/ 799 w 987"/>
                <a:gd name="T85" fmla="*/ 969 h 1242"/>
                <a:gd name="T86" fmla="*/ 953 w 987"/>
                <a:gd name="T87" fmla="*/ 653 h 1242"/>
                <a:gd name="T88" fmla="*/ 985 w 987"/>
                <a:gd name="T89" fmla="*/ 524 h 1242"/>
                <a:gd name="T90" fmla="*/ 985 w 987"/>
                <a:gd name="T91" fmla="*/ 429 h 1242"/>
                <a:gd name="T92" fmla="*/ 965 w 987"/>
                <a:gd name="T93" fmla="*/ 336 h 1242"/>
                <a:gd name="T94" fmla="*/ 874 w 987"/>
                <a:gd name="T95" fmla="*/ 174 h 1242"/>
                <a:gd name="T96" fmla="*/ 728 w 987"/>
                <a:gd name="T97" fmla="*/ 58 h 1242"/>
                <a:gd name="T98" fmla="*/ 544 w 987"/>
                <a:gd name="T99" fmla="*/ 4 h 1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987" h="1242">
                  <a:moveTo>
                    <a:pt x="305" y="1240"/>
                  </a:moveTo>
                  <a:lnTo>
                    <a:pt x="305" y="1240"/>
                  </a:lnTo>
                  <a:lnTo>
                    <a:pt x="287" y="1230"/>
                  </a:lnTo>
                  <a:lnTo>
                    <a:pt x="273" y="1220"/>
                  </a:lnTo>
                  <a:lnTo>
                    <a:pt x="261" y="1210"/>
                  </a:lnTo>
                  <a:lnTo>
                    <a:pt x="251" y="1200"/>
                  </a:lnTo>
                  <a:lnTo>
                    <a:pt x="237" y="1182"/>
                  </a:lnTo>
                  <a:lnTo>
                    <a:pt x="228" y="1168"/>
                  </a:lnTo>
                  <a:lnTo>
                    <a:pt x="228" y="1168"/>
                  </a:lnTo>
                  <a:lnTo>
                    <a:pt x="224" y="1159"/>
                  </a:lnTo>
                  <a:lnTo>
                    <a:pt x="222" y="1147"/>
                  </a:lnTo>
                  <a:lnTo>
                    <a:pt x="218" y="1121"/>
                  </a:lnTo>
                  <a:lnTo>
                    <a:pt x="214" y="1095"/>
                  </a:lnTo>
                  <a:lnTo>
                    <a:pt x="214" y="1070"/>
                  </a:lnTo>
                  <a:lnTo>
                    <a:pt x="214" y="1070"/>
                  </a:lnTo>
                  <a:lnTo>
                    <a:pt x="214" y="1058"/>
                  </a:lnTo>
                  <a:lnTo>
                    <a:pt x="210" y="1044"/>
                  </a:lnTo>
                  <a:lnTo>
                    <a:pt x="202" y="1010"/>
                  </a:lnTo>
                  <a:lnTo>
                    <a:pt x="188" y="969"/>
                  </a:lnTo>
                  <a:lnTo>
                    <a:pt x="188" y="969"/>
                  </a:lnTo>
                  <a:lnTo>
                    <a:pt x="63" y="708"/>
                  </a:lnTo>
                  <a:lnTo>
                    <a:pt x="63" y="708"/>
                  </a:lnTo>
                  <a:lnTo>
                    <a:pt x="48" y="682"/>
                  </a:lnTo>
                  <a:lnTo>
                    <a:pt x="34" y="653"/>
                  </a:lnTo>
                  <a:lnTo>
                    <a:pt x="34" y="653"/>
                  </a:lnTo>
                  <a:lnTo>
                    <a:pt x="20" y="611"/>
                  </a:lnTo>
                  <a:lnTo>
                    <a:pt x="10" y="568"/>
                  </a:lnTo>
                  <a:lnTo>
                    <a:pt x="2" y="524"/>
                  </a:lnTo>
                  <a:lnTo>
                    <a:pt x="0" y="477"/>
                  </a:lnTo>
                  <a:lnTo>
                    <a:pt x="0" y="477"/>
                  </a:lnTo>
                  <a:lnTo>
                    <a:pt x="2" y="453"/>
                  </a:lnTo>
                  <a:lnTo>
                    <a:pt x="2" y="429"/>
                  </a:lnTo>
                  <a:lnTo>
                    <a:pt x="6" y="404"/>
                  </a:lnTo>
                  <a:lnTo>
                    <a:pt x="10" y="380"/>
                  </a:lnTo>
                  <a:lnTo>
                    <a:pt x="16" y="358"/>
                  </a:lnTo>
                  <a:lnTo>
                    <a:pt x="22" y="336"/>
                  </a:lnTo>
                  <a:lnTo>
                    <a:pt x="40" y="291"/>
                  </a:lnTo>
                  <a:lnTo>
                    <a:pt x="60" y="251"/>
                  </a:lnTo>
                  <a:lnTo>
                    <a:pt x="85" y="210"/>
                  </a:lnTo>
                  <a:lnTo>
                    <a:pt x="113" y="174"/>
                  </a:lnTo>
                  <a:lnTo>
                    <a:pt x="145" y="141"/>
                  </a:lnTo>
                  <a:lnTo>
                    <a:pt x="180" y="109"/>
                  </a:lnTo>
                  <a:lnTo>
                    <a:pt x="218" y="83"/>
                  </a:lnTo>
                  <a:lnTo>
                    <a:pt x="259" y="58"/>
                  </a:lnTo>
                  <a:lnTo>
                    <a:pt x="303" y="38"/>
                  </a:lnTo>
                  <a:lnTo>
                    <a:pt x="348" y="22"/>
                  </a:lnTo>
                  <a:lnTo>
                    <a:pt x="394" y="10"/>
                  </a:lnTo>
                  <a:lnTo>
                    <a:pt x="443" y="4"/>
                  </a:lnTo>
                  <a:lnTo>
                    <a:pt x="469" y="2"/>
                  </a:lnTo>
                  <a:lnTo>
                    <a:pt x="494" y="2"/>
                  </a:lnTo>
                  <a:lnTo>
                    <a:pt x="494" y="2"/>
                  </a:lnTo>
                  <a:lnTo>
                    <a:pt x="520" y="2"/>
                  </a:lnTo>
                  <a:lnTo>
                    <a:pt x="544" y="4"/>
                  </a:lnTo>
                  <a:lnTo>
                    <a:pt x="593" y="10"/>
                  </a:lnTo>
                  <a:lnTo>
                    <a:pt x="639" y="22"/>
                  </a:lnTo>
                  <a:lnTo>
                    <a:pt x="686" y="38"/>
                  </a:lnTo>
                  <a:lnTo>
                    <a:pt x="728" y="58"/>
                  </a:lnTo>
                  <a:lnTo>
                    <a:pt x="769" y="83"/>
                  </a:lnTo>
                  <a:lnTo>
                    <a:pt x="807" y="109"/>
                  </a:lnTo>
                  <a:lnTo>
                    <a:pt x="842" y="141"/>
                  </a:lnTo>
                  <a:lnTo>
                    <a:pt x="874" y="174"/>
                  </a:lnTo>
                  <a:lnTo>
                    <a:pt x="902" y="210"/>
                  </a:lnTo>
                  <a:lnTo>
                    <a:pt x="927" y="251"/>
                  </a:lnTo>
                  <a:lnTo>
                    <a:pt x="949" y="291"/>
                  </a:lnTo>
                  <a:lnTo>
                    <a:pt x="965" y="336"/>
                  </a:lnTo>
                  <a:lnTo>
                    <a:pt x="971" y="358"/>
                  </a:lnTo>
                  <a:lnTo>
                    <a:pt x="977" y="380"/>
                  </a:lnTo>
                  <a:lnTo>
                    <a:pt x="981" y="404"/>
                  </a:lnTo>
                  <a:lnTo>
                    <a:pt x="985" y="429"/>
                  </a:lnTo>
                  <a:lnTo>
                    <a:pt x="987" y="453"/>
                  </a:lnTo>
                  <a:lnTo>
                    <a:pt x="987" y="477"/>
                  </a:lnTo>
                  <a:lnTo>
                    <a:pt x="987" y="477"/>
                  </a:lnTo>
                  <a:lnTo>
                    <a:pt x="985" y="524"/>
                  </a:lnTo>
                  <a:lnTo>
                    <a:pt x="979" y="568"/>
                  </a:lnTo>
                  <a:lnTo>
                    <a:pt x="967" y="611"/>
                  </a:lnTo>
                  <a:lnTo>
                    <a:pt x="953" y="653"/>
                  </a:lnTo>
                  <a:lnTo>
                    <a:pt x="953" y="653"/>
                  </a:lnTo>
                  <a:lnTo>
                    <a:pt x="941" y="682"/>
                  </a:lnTo>
                  <a:lnTo>
                    <a:pt x="927" y="708"/>
                  </a:lnTo>
                  <a:lnTo>
                    <a:pt x="927" y="708"/>
                  </a:lnTo>
                  <a:lnTo>
                    <a:pt x="799" y="969"/>
                  </a:lnTo>
                  <a:lnTo>
                    <a:pt x="799" y="969"/>
                  </a:lnTo>
                  <a:lnTo>
                    <a:pt x="785" y="1010"/>
                  </a:lnTo>
                  <a:lnTo>
                    <a:pt x="777" y="1044"/>
                  </a:lnTo>
                  <a:lnTo>
                    <a:pt x="775" y="1058"/>
                  </a:lnTo>
                  <a:lnTo>
                    <a:pt x="773" y="1070"/>
                  </a:lnTo>
                  <a:lnTo>
                    <a:pt x="773" y="1070"/>
                  </a:lnTo>
                  <a:lnTo>
                    <a:pt x="773" y="1095"/>
                  </a:lnTo>
                  <a:lnTo>
                    <a:pt x="771" y="1121"/>
                  </a:lnTo>
                  <a:lnTo>
                    <a:pt x="767" y="1147"/>
                  </a:lnTo>
                  <a:lnTo>
                    <a:pt x="763" y="1159"/>
                  </a:lnTo>
                  <a:lnTo>
                    <a:pt x="759" y="1168"/>
                  </a:lnTo>
                  <a:lnTo>
                    <a:pt x="759" y="1168"/>
                  </a:lnTo>
                  <a:lnTo>
                    <a:pt x="751" y="1182"/>
                  </a:lnTo>
                  <a:lnTo>
                    <a:pt x="736" y="1200"/>
                  </a:lnTo>
                  <a:lnTo>
                    <a:pt x="726" y="1210"/>
                  </a:lnTo>
                  <a:lnTo>
                    <a:pt x="714" y="1220"/>
                  </a:lnTo>
                  <a:lnTo>
                    <a:pt x="700" y="1230"/>
                  </a:lnTo>
                  <a:lnTo>
                    <a:pt x="684" y="1240"/>
                  </a:lnTo>
                  <a:lnTo>
                    <a:pt x="494" y="1240"/>
                  </a:lnTo>
                  <a:lnTo>
                    <a:pt x="305" y="1240"/>
                  </a:lnTo>
                  <a:close/>
                  <a:moveTo>
                    <a:pt x="494" y="0"/>
                  </a:moveTo>
                  <a:lnTo>
                    <a:pt x="494" y="0"/>
                  </a:lnTo>
                  <a:lnTo>
                    <a:pt x="469" y="2"/>
                  </a:lnTo>
                  <a:lnTo>
                    <a:pt x="443" y="4"/>
                  </a:lnTo>
                  <a:lnTo>
                    <a:pt x="394" y="10"/>
                  </a:lnTo>
                  <a:lnTo>
                    <a:pt x="348" y="22"/>
                  </a:lnTo>
                  <a:lnTo>
                    <a:pt x="303" y="38"/>
                  </a:lnTo>
                  <a:lnTo>
                    <a:pt x="259" y="58"/>
                  </a:lnTo>
                  <a:lnTo>
                    <a:pt x="218" y="83"/>
                  </a:lnTo>
                  <a:lnTo>
                    <a:pt x="180" y="109"/>
                  </a:lnTo>
                  <a:lnTo>
                    <a:pt x="145" y="139"/>
                  </a:lnTo>
                  <a:lnTo>
                    <a:pt x="113" y="174"/>
                  </a:lnTo>
                  <a:lnTo>
                    <a:pt x="85" y="210"/>
                  </a:lnTo>
                  <a:lnTo>
                    <a:pt x="60" y="251"/>
                  </a:lnTo>
                  <a:lnTo>
                    <a:pt x="38" y="291"/>
                  </a:lnTo>
                  <a:lnTo>
                    <a:pt x="22" y="336"/>
                  </a:lnTo>
                  <a:lnTo>
                    <a:pt x="16" y="358"/>
                  </a:lnTo>
                  <a:lnTo>
                    <a:pt x="10" y="380"/>
                  </a:lnTo>
                  <a:lnTo>
                    <a:pt x="6" y="404"/>
                  </a:lnTo>
                  <a:lnTo>
                    <a:pt x="2" y="429"/>
                  </a:lnTo>
                  <a:lnTo>
                    <a:pt x="0" y="453"/>
                  </a:lnTo>
                  <a:lnTo>
                    <a:pt x="0" y="477"/>
                  </a:lnTo>
                  <a:lnTo>
                    <a:pt x="0" y="477"/>
                  </a:lnTo>
                  <a:lnTo>
                    <a:pt x="2" y="524"/>
                  </a:lnTo>
                  <a:lnTo>
                    <a:pt x="8" y="568"/>
                  </a:lnTo>
                  <a:lnTo>
                    <a:pt x="20" y="611"/>
                  </a:lnTo>
                  <a:lnTo>
                    <a:pt x="34" y="653"/>
                  </a:lnTo>
                  <a:lnTo>
                    <a:pt x="34" y="653"/>
                  </a:lnTo>
                  <a:lnTo>
                    <a:pt x="46" y="682"/>
                  </a:lnTo>
                  <a:lnTo>
                    <a:pt x="60" y="708"/>
                  </a:lnTo>
                  <a:lnTo>
                    <a:pt x="60" y="708"/>
                  </a:lnTo>
                  <a:lnTo>
                    <a:pt x="188" y="969"/>
                  </a:lnTo>
                  <a:lnTo>
                    <a:pt x="188" y="969"/>
                  </a:lnTo>
                  <a:lnTo>
                    <a:pt x="202" y="1010"/>
                  </a:lnTo>
                  <a:lnTo>
                    <a:pt x="210" y="1044"/>
                  </a:lnTo>
                  <a:lnTo>
                    <a:pt x="212" y="1060"/>
                  </a:lnTo>
                  <a:lnTo>
                    <a:pt x="214" y="1072"/>
                  </a:lnTo>
                  <a:lnTo>
                    <a:pt x="214" y="1072"/>
                  </a:lnTo>
                  <a:lnTo>
                    <a:pt x="214" y="1097"/>
                  </a:lnTo>
                  <a:lnTo>
                    <a:pt x="216" y="1123"/>
                  </a:lnTo>
                  <a:lnTo>
                    <a:pt x="220" y="1147"/>
                  </a:lnTo>
                  <a:lnTo>
                    <a:pt x="224" y="1159"/>
                  </a:lnTo>
                  <a:lnTo>
                    <a:pt x="228" y="1170"/>
                  </a:lnTo>
                  <a:lnTo>
                    <a:pt x="228" y="1170"/>
                  </a:lnTo>
                  <a:lnTo>
                    <a:pt x="237" y="1182"/>
                  </a:lnTo>
                  <a:lnTo>
                    <a:pt x="251" y="1200"/>
                  </a:lnTo>
                  <a:lnTo>
                    <a:pt x="261" y="1210"/>
                  </a:lnTo>
                  <a:lnTo>
                    <a:pt x="273" y="1222"/>
                  </a:lnTo>
                  <a:lnTo>
                    <a:pt x="287" y="1232"/>
                  </a:lnTo>
                  <a:lnTo>
                    <a:pt x="305" y="1242"/>
                  </a:lnTo>
                  <a:lnTo>
                    <a:pt x="494" y="1242"/>
                  </a:lnTo>
                  <a:lnTo>
                    <a:pt x="684" y="1242"/>
                  </a:lnTo>
                  <a:lnTo>
                    <a:pt x="684" y="1242"/>
                  </a:lnTo>
                  <a:lnTo>
                    <a:pt x="700" y="1232"/>
                  </a:lnTo>
                  <a:lnTo>
                    <a:pt x="714" y="1222"/>
                  </a:lnTo>
                  <a:lnTo>
                    <a:pt x="726" y="1210"/>
                  </a:lnTo>
                  <a:lnTo>
                    <a:pt x="736" y="1200"/>
                  </a:lnTo>
                  <a:lnTo>
                    <a:pt x="751" y="1182"/>
                  </a:lnTo>
                  <a:lnTo>
                    <a:pt x="759" y="1170"/>
                  </a:lnTo>
                  <a:lnTo>
                    <a:pt x="759" y="1170"/>
                  </a:lnTo>
                  <a:lnTo>
                    <a:pt x="763" y="1159"/>
                  </a:lnTo>
                  <a:lnTo>
                    <a:pt x="767" y="1147"/>
                  </a:lnTo>
                  <a:lnTo>
                    <a:pt x="771" y="1123"/>
                  </a:lnTo>
                  <a:lnTo>
                    <a:pt x="773" y="1097"/>
                  </a:lnTo>
                  <a:lnTo>
                    <a:pt x="773" y="1072"/>
                  </a:lnTo>
                  <a:lnTo>
                    <a:pt x="773" y="1072"/>
                  </a:lnTo>
                  <a:lnTo>
                    <a:pt x="775" y="1060"/>
                  </a:lnTo>
                  <a:lnTo>
                    <a:pt x="777" y="1044"/>
                  </a:lnTo>
                  <a:lnTo>
                    <a:pt x="787" y="1010"/>
                  </a:lnTo>
                  <a:lnTo>
                    <a:pt x="799" y="969"/>
                  </a:lnTo>
                  <a:lnTo>
                    <a:pt x="799" y="969"/>
                  </a:lnTo>
                  <a:lnTo>
                    <a:pt x="927" y="708"/>
                  </a:lnTo>
                  <a:lnTo>
                    <a:pt x="927" y="708"/>
                  </a:lnTo>
                  <a:lnTo>
                    <a:pt x="941" y="682"/>
                  </a:lnTo>
                  <a:lnTo>
                    <a:pt x="953" y="653"/>
                  </a:lnTo>
                  <a:lnTo>
                    <a:pt x="953" y="653"/>
                  </a:lnTo>
                  <a:lnTo>
                    <a:pt x="967" y="611"/>
                  </a:lnTo>
                  <a:lnTo>
                    <a:pt x="979" y="568"/>
                  </a:lnTo>
                  <a:lnTo>
                    <a:pt x="985" y="524"/>
                  </a:lnTo>
                  <a:lnTo>
                    <a:pt x="987" y="477"/>
                  </a:lnTo>
                  <a:lnTo>
                    <a:pt x="987" y="477"/>
                  </a:lnTo>
                  <a:lnTo>
                    <a:pt x="987" y="453"/>
                  </a:lnTo>
                  <a:lnTo>
                    <a:pt x="985" y="429"/>
                  </a:lnTo>
                  <a:lnTo>
                    <a:pt x="981" y="404"/>
                  </a:lnTo>
                  <a:lnTo>
                    <a:pt x="977" y="380"/>
                  </a:lnTo>
                  <a:lnTo>
                    <a:pt x="973" y="358"/>
                  </a:lnTo>
                  <a:lnTo>
                    <a:pt x="965" y="336"/>
                  </a:lnTo>
                  <a:lnTo>
                    <a:pt x="949" y="291"/>
                  </a:lnTo>
                  <a:lnTo>
                    <a:pt x="929" y="251"/>
                  </a:lnTo>
                  <a:lnTo>
                    <a:pt x="902" y="210"/>
                  </a:lnTo>
                  <a:lnTo>
                    <a:pt x="874" y="174"/>
                  </a:lnTo>
                  <a:lnTo>
                    <a:pt x="842" y="139"/>
                  </a:lnTo>
                  <a:lnTo>
                    <a:pt x="807" y="109"/>
                  </a:lnTo>
                  <a:lnTo>
                    <a:pt x="769" y="83"/>
                  </a:lnTo>
                  <a:lnTo>
                    <a:pt x="728" y="58"/>
                  </a:lnTo>
                  <a:lnTo>
                    <a:pt x="686" y="38"/>
                  </a:lnTo>
                  <a:lnTo>
                    <a:pt x="639" y="22"/>
                  </a:lnTo>
                  <a:lnTo>
                    <a:pt x="593" y="10"/>
                  </a:lnTo>
                  <a:lnTo>
                    <a:pt x="544" y="4"/>
                  </a:lnTo>
                  <a:lnTo>
                    <a:pt x="520" y="2"/>
                  </a:lnTo>
                  <a:lnTo>
                    <a:pt x="494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Freeform 292"/>
            <p:cNvSpPr>
              <a:spLocks/>
            </p:cNvSpPr>
            <p:nvPr/>
          </p:nvSpPr>
          <p:spPr bwMode="auto">
            <a:xfrm>
              <a:off x="3798094" y="652463"/>
              <a:ext cx="1566863" cy="1965325"/>
            </a:xfrm>
            <a:custGeom>
              <a:avLst/>
              <a:gdLst>
                <a:gd name="T0" fmla="*/ 305 w 987"/>
                <a:gd name="T1" fmla="*/ 1238 h 1238"/>
                <a:gd name="T2" fmla="*/ 273 w 987"/>
                <a:gd name="T3" fmla="*/ 1218 h 1238"/>
                <a:gd name="T4" fmla="*/ 251 w 987"/>
                <a:gd name="T5" fmla="*/ 1198 h 1238"/>
                <a:gd name="T6" fmla="*/ 228 w 987"/>
                <a:gd name="T7" fmla="*/ 1166 h 1238"/>
                <a:gd name="T8" fmla="*/ 224 w 987"/>
                <a:gd name="T9" fmla="*/ 1157 h 1238"/>
                <a:gd name="T10" fmla="*/ 218 w 987"/>
                <a:gd name="T11" fmla="*/ 1119 h 1238"/>
                <a:gd name="T12" fmla="*/ 214 w 987"/>
                <a:gd name="T13" fmla="*/ 1068 h 1238"/>
                <a:gd name="T14" fmla="*/ 214 w 987"/>
                <a:gd name="T15" fmla="*/ 1056 h 1238"/>
                <a:gd name="T16" fmla="*/ 202 w 987"/>
                <a:gd name="T17" fmla="*/ 1008 h 1238"/>
                <a:gd name="T18" fmla="*/ 188 w 987"/>
                <a:gd name="T19" fmla="*/ 967 h 1238"/>
                <a:gd name="T20" fmla="*/ 63 w 987"/>
                <a:gd name="T21" fmla="*/ 706 h 1238"/>
                <a:gd name="T22" fmla="*/ 34 w 987"/>
                <a:gd name="T23" fmla="*/ 651 h 1238"/>
                <a:gd name="T24" fmla="*/ 20 w 987"/>
                <a:gd name="T25" fmla="*/ 609 h 1238"/>
                <a:gd name="T26" fmla="*/ 2 w 987"/>
                <a:gd name="T27" fmla="*/ 522 h 1238"/>
                <a:gd name="T28" fmla="*/ 0 w 987"/>
                <a:gd name="T29" fmla="*/ 475 h 1238"/>
                <a:gd name="T30" fmla="*/ 2 w 987"/>
                <a:gd name="T31" fmla="*/ 427 h 1238"/>
                <a:gd name="T32" fmla="*/ 10 w 987"/>
                <a:gd name="T33" fmla="*/ 378 h 1238"/>
                <a:gd name="T34" fmla="*/ 22 w 987"/>
                <a:gd name="T35" fmla="*/ 334 h 1238"/>
                <a:gd name="T36" fmla="*/ 60 w 987"/>
                <a:gd name="T37" fmla="*/ 249 h 1238"/>
                <a:gd name="T38" fmla="*/ 113 w 987"/>
                <a:gd name="T39" fmla="*/ 172 h 1238"/>
                <a:gd name="T40" fmla="*/ 180 w 987"/>
                <a:gd name="T41" fmla="*/ 107 h 1238"/>
                <a:gd name="T42" fmla="*/ 259 w 987"/>
                <a:gd name="T43" fmla="*/ 56 h 1238"/>
                <a:gd name="T44" fmla="*/ 348 w 987"/>
                <a:gd name="T45" fmla="*/ 20 h 1238"/>
                <a:gd name="T46" fmla="*/ 443 w 987"/>
                <a:gd name="T47" fmla="*/ 2 h 1238"/>
                <a:gd name="T48" fmla="*/ 494 w 987"/>
                <a:gd name="T49" fmla="*/ 0 h 1238"/>
                <a:gd name="T50" fmla="*/ 520 w 987"/>
                <a:gd name="T51" fmla="*/ 0 h 1238"/>
                <a:gd name="T52" fmla="*/ 593 w 987"/>
                <a:gd name="T53" fmla="*/ 8 h 1238"/>
                <a:gd name="T54" fmla="*/ 686 w 987"/>
                <a:gd name="T55" fmla="*/ 36 h 1238"/>
                <a:gd name="T56" fmla="*/ 769 w 987"/>
                <a:gd name="T57" fmla="*/ 81 h 1238"/>
                <a:gd name="T58" fmla="*/ 842 w 987"/>
                <a:gd name="T59" fmla="*/ 139 h 1238"/>
                <a:gd name="T60" fmla="*/ 902 w 987"/>
                <a:gd name="T61" fmla="*/ 208 h 1238"/>
                <a:gd name="T62" fmla="*/ 949 w 987"/>
                <a:gd name="T63" fmla="*/ 289 h 1238"/>
                <a:gd name="T64" fmla="*/ 971 w 987"/>
                <a:gd name="T65" fmla="*/ 356 h 1238"/>
                <a:gd name="T66" fmla="*/ 981 w 987"/>
                <a:gd name="T67" fmla="*/ 402 h 1238"/>
                <a:gd name="T68" fmla="*/ 987 w 987"/>
                <a:gd name="T69" fmla="*/ 451 h 1238"/>
                <a:gd name="T70" fmla="*/ 987 w 987"/>
                <a:gd name="T71" fmla="*/ 475 h 1238"/>
                <a:gd name="T72" fmla="*/ 979 w 987"/>
                <a:gd name="T73" fmla="*/ 566 h 1238"/>
                <a:gd name="T74" fmla="*/ 953 w 987"/>
                <a:gd name="T75" fmla="*/ 651 h 1238"/>
                <a:gd name="T76" fmla="*/ 941 w 987"/>
                <a:gd name="T77" fmla="*/ 680 h 1238"/>
                <a:gd name="T78" fmla="*/ 927 w 987"/>
                <a:gd name="T79" fmla="*/ 706 h 1238"/>
                <a:gd name="T80" fmla="*/ 799 w 987"/>
                <a:gd name="T81" fmla="*/ 967 h 1238"/>
                <a:gd name="T82" fmla="*/ 777 w 987"/>
                <a:gd name="T83" fmla="*/ 1042 h 1238"/>
                <a:gd name="T84" fmla="*/ 773 w 987"/>
                <a:gd name="T85" fmla="*/ 1068 h 1238"/>
                <a:gd name="T86" fmla="*/ 773 w 987"/>
                <a:gd name="T87" fmla="*/ 1093 h 1238"/>
                <a:gd name="T88" fmla="*/ 767 w 987"/>
                <a:gd name="T89" fmla="*/ 1145 h 1238"/>
                <a:gd name="T90" fmla="*/ 759 w 987"/>
                <a:gd name="T91" fmla="*/ 1166 h 1238"/>
                <a:gd name="T92" fmla="*/ 751 w 987"/>
                <a:gd name="T93" fmla="*/ 1180 h 1238"/>
                <a:gd name="T94" fmla="*/ 726 w 987"/>
                <a:gd name="T95" fmla="*/ 1208 h 1238"/>
                <a:gd name="T96" fmla="*/ 700 w 987"/>
                <a:gd name="T97" fmla="*/ 1228 h 1238"/>
                <a:gd name="T98" fmla="*/ 494 w 987"/>
                <a:gd name="T99" fmla="*/ 1238 h 1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987" h="1238">
                  <a:moveTo>
                    <a:pt x="305" y="1238"/>
                  </a:moveTo>
                  <a:lnTo>
                    <a:pt x="305" y="1238"/>
                  </a:lnTo>
                  <a:lnTo>
                    <a:pt x="287" y="1228"/>
                  </a:lnTo>
                  <a:lnTo>
                    <a:pt x="273" y="1218"/>
                  </a:lnTo>
                  <a:lnTo>
                    <a:pt x="261" y="1208"/>
                  </a:lnTo>
                  <a:lnTo>
                    <a:pt x="251" y="1198"/>
                  </a:lnTo>
                  <a:lnTo>
                    <a:pt x="237" y="1180"/>
                  </a:lnTo>
                  <a:lnTo>
                    <a:pt x="228" y="1166"/>
                  </a:lnTo>
                  <a:lnTo>
                    <a:pt x="228" y="1166"/>
                  </a:lnTo>
                  <a:lnTo>
                    <a:pt x="224" y="1157"/>
                  </a:lnTo>
                  <a:lnTo>
                    <a:pt x="222" y="1145"/>
                  </a:lnTo>
                  <a:lnTo>
                    <a:pt x="218" y="1119"/>
                  </a:lnTo>
                  <a:lnTo>
                    <a:pt x="214" y="1093"/>
                  </a:lnTo>
                  <a:lnTo>
                    <a:pt x="214" y="1068"/>
                  </a:lnTo>
                  <a:lnTo>
                    <a:pt x="214" y="1068"/>
                  </a:lnTo>
                  <a:lnTo>
                    <a:pt x="214" y="1056"/>
                  </a:lnTo>
                  <a:lnTo>
                    <a:pt x="210" y="1042"/>
                  </a:lnTo>
                  <a:lnTo>
                    <a:pt x="202" y="1008"/>
                  </a:lnTo>
                  <a:lnTo>
                    <a:pt x="188" y="967"/>
                  </a:lnTo>
                  <a:lnTo>
                    <a:pt x="188" y="967"/>
                  </a:lnTo>
                  <a:lnTo>
                    <a:pt x="63" y="706"/>
                  </a:lnTo>
                  <a:lnTo>
                    <a:pt x="63" y="706"/>
                  </a:lnTo>
                  <a:lnTo>
                    <a:pt x="48" y="680"/>
                  </a:lnTo>
                  <a:lnTo>
                    <a:pt x="34" y="651"/>
                  </a:lnTo>
                  <a:lnTo>
                    <a:pt x="34" y="651"/>
                  </a:lnTo>
                  <a:lnTo>
                    <a:pt x="20" y="609"/>
                  </a:lnTo>
                  <a:lnTo>
                    <a:pt x="10" y="566"/>
                  </a:lnTo>
                  <a:lnTo>
                    <a:pt x="2" y="522"/>
                  </a:lnTo>
                  <a:lnTo>
                    <a:pt x="0" y="475"/>
                  </a:lnTo>
                  <a:lnTo>
                    <a:pt x="0" y="475"/>
                  </a:lnTo>
                  <a:lnTo>
                    <a:pt x="2" y="451"/>
                  </a:lnTo>
                  <a:lnTo>
                    <a:pt x="2" y="427"/>
                  </a:lnTo>
                  <a:lnTo>
                    <a:pt x="6" y="402"/>
                  </a:lnTo>
                  <a:lnTo>
                    <a:pt x="10" y="378"/>
                  </a:lnTo>
                  <a:lnTo>
                    <a:pt x="16" y="356"/>
                  </a:lnTo>
                  <a:lnTo>
                    <a:pt x="22" y="334"/>
                  </a:lnTo>
                  <a:lnTo>
                    <a:pt x="40" y="289"/>
                  </a:lnTo>
                  <a:lnTo>
                    <a:pt x="60" y="249"/>
                  </a:lnTo>
                  <a:lnTo>
                    <a:pt x="85" y="208"/>
                  </a:lnTo>
                  <a:lnTo>
                    <a:pt x="113" y="172"/>
                  </a:lnTo>
                  <a:lnTo>
                    <a:pt x="145" y="139"/>
                  </a:lnTo>
                  <a:lnTo>
                    <a:pt x="180" y="107"/>
                  </a:lnTo>
                  <a:lnTo>
                    <a:pt x="218" y="81"/>
                  </a:lnTo>
                  <a:lnTo>
                    <a:pt x="259" y="56"/>
                  </a:lnTo>
                  <a:lnTo>
                    <a:pt x="303" y="36"/>
                  </a:lnTo>
                  <a:lnTo>
                    <a:pt x="348" y="20"/>
                  </a:lnTo>
                  <a:lnTo>
                    <a:pt x="394" y="8"/>
                  </a:lnTo>
                  <a:lnTo>
                    <a:pt x="443" y="2"/>
                  </a:lnTo>
                  <a:lnTo>
                    <a:pt x="469" y="0"/>
                  </a:lnTo>
                  <a:lnTo>
                    <a:pt x="494" y="0"/>
                  </a:lnTo>
                  <a:lnTo>
                    <a:pt x="494" y="0"/>
                  </a:lnTo>
                  <a:lnTo>
                    <a:pt x="520" y="0"/>
                  </a:lnTo>
                  <a:lnTo>
                    <a:pt x="544" y="2"/>
                  </a:lnTo>
                  <a:lnTo>
                    <a:pt x="593" y="8"/>
                  </a:lnTo>
                  <a:lnTo>
                    <a:pt x="639" y="20"/>
                  </a:lnTo>
                  <a:lnTo>
                    <a:pt x="686" y="36"/>
                  </a:lnTo>
                  <a:lnTo>
                    <a:pt x="728" y="56"/>
                  </a:lnTo>
                  <a:lnTo>
                    <a:pt x="769" y="81"/>
                  </a:lnTo>
                  <a:lnTo>
                    <a:pt x="807" y="107"/>
                  </a:lnTo>
                  <a:lnTo>
                    <a:pt x="842" y="139"/>
                  </a:lnTo>
                  <a:lnTo>
                    <a:pt x="874" y="172"/>
                  </a:lnTo>
                  <a:lnTo>
                    <a:pt x="902" y="208"/>
                  </a:lnTo>
                  <a:lnTo>
                    <a:pt x="927" y="249"/>
                  </a:lnTo>
                  <a:lnTo>
                    <a:pt x="949" y="289"/>
                  </a:lnTo>
                  <a:lnTo>
                    <a:pt x="965" y="334"/>
                  </a:lnTo>
                  <a:lnTo>
                    <a:pt x="971" y="356"/>
                  </a:lnTo>
                  <a:lnTo>
                    <a:pt x="977" y="378"/>
                  </a:lnTo>
                  <a:lnTo>
                    <a:pt x="981" y="402"/>
                  </a:lnTo>
                  <a:lnTo>
                    <a:pt x="985" y="427"/>
                  </a:lnTo>
                  <a:lnTo>
                    <a:pt x="987" y="451"/>
                  </a:lnTo>
                  <a:lnTo>
                    <a:pt x="987" y="475"/>
                  </a:lnTo>
                  <a:lnTo>
                    <a:pt x="987" y="475"/>
                  </a:lnTo>
                  <a:lnTo>
                    <a:pt x="985" y="522"/>
                  </a:lnTo>
                  <a:lnTo>
                    <a:pt x="979" y="566"/>
                  </a:lnTo>
                  <a:lnTo>
                    <a:pt x="967" y="609"/>
                  </a:lnTo>
                  <a:lnTo>
                    <a:pt x="953" y="651"/>
                  </a:lnTo>
                  <a:lnTo>
                    <a:pt x="953" y="651"/>
                  </a:lnTo>
                  <a:lnTo>
                    <a:pt x="941" y="680"/>
                  </a:lnTo>
                  <a:lnTo>
                    <a:pt x="927" y="706"/>
                  </a:lnTo>
                  <a:lnTo>
                    <a:pt x="927" y="706"/>
                  </a:lnTo>
                  <a:lnTo>
                    <a:pt x="799" y="967"/>
                  </a:lnTo>
                  <a:lnTo>
                    <a:pt x="799" y="967"/>
                  </a:lnTo>
                  <a:lnTo>
                    <a:pt x="785" y="1008"/>
                  </a:lnTo>
                  <a:lnTo>
                    <a:pt x="777" y="1042"/>
                  </a:lnTo>
                  <a:lnTo>
                    <a:pt x="775" y="1056"/>
                  </a:lnTo>
                  <a:lnTo>
                    <a:pt x="773" y="1068"/>
                  </a:lnTo>
                  <a:lnTo>
                    <a:pt x="773" y="1068"/>
                  </a:lnTo>
                  <a:lnTo>
                    <a:pt x="773" y="1093"/>
                  </a:lnTo>
                  <a:lnTo>
                    <a:pt x="771" y="1119"/>
                  </a:lnTo>
                  <a:lnTo>
                    <a:pt x="767" y="1145"/>
                  </a:lnTo>
                  <a:lnTo>
                    <a:pt x="763" y="1157"/>
                  </a:lnTo>
                  <a:lnTo>
                    <a:pt x="759" y="1166"/>
                  </a:lnTo>
                  <a:lnTo>
                    <a:pt x="759" y="1166"/>
                  </a:lnTo>
                  <a:lnTo>
                    <a:pt x="751" y="1180"/>
                  </a:lnTo>
                  <a:lnTo>
                    <a:pt x="736" y="1198"/>
                  </a:lnTo>
                  <a:lnTo>
                    <a:pt x="726" y="1208"/>
                  </a:lnTo>
                  <a:lnTo>
                    <a:pt x="714" y="1218"/>
                  </a:lnTo>
                  <a:lnTo>
                    <a:pt x="700" y="1228"/>
                  </a:lnTo>
                  <a:lnTo>
                    <a:pt x="684" y="1238"/>
                  </a:lnTo>
                  <a:lnTo>
                    <a:pt x="494" y="1238"/>
                  </a:lnTo>
                  <a:lnTo>
                    <a:pt x="305" y="1238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Freeform 293"/>
            <p:cNvSpPr>
              <a:spLocks/>
            </p:cNvSpPr>
            <p:nvPr/>
          </p:nvSpPr>
          <p:spPr bwMode="auto">
            <a:xfrm>
              <a:off x="3798094" y="649288"/>
              <a:ext cx="1566863" cy="1971675"/>
            </a:xfrm>
            <a:custGeom>
              <a:avLst/>
              <a:gdLst>
                <a:gd name="T0" fmla="*/ 494 w 987"/>
                <a:gd name="T1" fmla="*/ 0 h 1242"/>
                <a:gd name="T2" fmla="*/ 443 w 987"/>
                <a:gd name="T3" fmla="*/ 4 h 1242"/>
                <a:gd name="T4" fmla="*/ 348 w 987"/>
                <a:gd name="T5" fmla="*/ 22 h 1242"/>
                <a:gd name="T6" fmla="*/ 259 w 987"/>
                <a:gd name="T7" fmla="*/ 58 h 1242"/>
                <a:gd name="T8" fmla="*/ 180 w 987"/>
                <a:gd name="T9" fmla="*/ 109 h 1242"/>
                <a:gd name="T10" fmla="*/ 113 w 987"/>
                <a:gd name="T11" fmla="*/ 174 h 1242"/>
                <a:gd name="T12" fmla="*/ 60 w 987"/>
                <a:gd name="T13" fmla="*/ 251 h 1242"/>
                <a:gd name="T14" fmla="*/ 22 w 987"/>
                <a:gd name="T15" fmla="*/ 336 h 1242"/>
                <a:gd name="T16" fmla="*/ 10 w 987"/>
                <a:gd name="T17" fmla="*/ 380 h 1242"/>
                <a:gd name="T18" fmla="*/ 2 w 987"/>
                <a:gd name="T19" fmla="*/ 429 h 1242"/>
                <a:gd name="T20" fmla="*/ 0 w 987"/>
                <a:gd name="T21" fmla="*/ 477 h 1242"/>
                <a:gd name="T22" fmla="*/ 2 w 987"/>
                <a:gd name="T23" fmla="*/ 524 h 1242"/>
                <a:gd name="T24" fmla="*/ 20 w 987"/>
                <a:gd name="T25" fmla="*/ 611 h 1242"/>
                <a:gd name="T26" fmla="*/ 34 w 987"/>
                <a:gd name="T27" fmla="*/ 653 h 1242"/>
                <a:gd name="T28" fmla="*/ 60 w 987"/>
                <a:gd name="T29" fmla="*/ 708 h 1242"/>
                <a:gd name="T30" fmla="*/ 188 w 987"/>
                <a:gd name="T31" fmla="*/ 969 h 1242"/>
                <a:gd name="T32" fmla="*/ 202 w 987"/>
                <a:gd name="T33" fmla="*/ 1010 h 1242"/>
                <a:gd name="T34" fmla="*/ 212 w 987"/>
                <a:gd name="T35" fmla="*/ 1060 h 1242"/>
                <a:gd name="T36" fmla="*/ 214 w 987"/>
                <a:gd name="T37" fmla="*/ 1072 h 1242"/>
                <a:gd name="T38" fmla="*/ 216 w 987"/>
                <a:gd name="T39" fmla="*/ 1123 h 1242"/>
                <a:gd name="T40" fmla="*/ 224 w 987"/>
                <a:gd name="T41" fmla="*/ 1159 h 1242"/>
                <a:gd name="T42" fmla="*/ 228 w 987"/>
                <a:gd name="T43" fmla="*/ 1170 h 1242"/>
                <a:gd name="T44" fmla="*/ 251 w 987"/>
                <a:gd name="T45" fmla="*/ 1200 h 1242"/>
                <a:gd name="T46" fmla="*/ 273 w 987"/>
                <a:gd name="T47" fmla="*/ 1222 h 1242"/>
                <a:gd name="T48" fmla="*/ 305 w 987"/>
                <a:gd name="T49" fmla="*/ 1242 h 1242"/>
                <a:gd name="T50" fmla="*/ 684 w 987"/>
                <a:gd name="T51" fmla="*/ 1242 h 1242"/>
                <a:gd name="T52" fmla="*/ 700 w 987"/>
                <a:gd name="T53" fmla="*/ 1232 h 1242"/>
                <a:gd name="T54" fmla="*/ 726 w 987"/>
                <a:gd name="T55" fmla="*/ 1210 h 1242"/>
                <a:gd name="T56" fmla="*/ 751 w 987"/>
                <a:gd name="T57" fmla="*/ 1182 h 1242"/>
                <a:gd name="T58" fmla="*/ 759 w 987"/>
                <a:gd name="T59" fmla="*/ 1170 h 1242"/>
                <a:gd name="T60" fmla="*/ 767 w 987"/>
                <a:gd name="T61" fmla="*/ 1147 h 1242"/>
                <a:gd name="T62" fmla="*/ 773 w 987"/>
                <a:gd name="T63" fmla="*/ 1097 h 1242"/>
                <a:gd name="T64" fmla="*/ 773 w 987"/>
                <a:gd name="T65" fmla="*/ 1072 h 1242"/>
                <a:gd name="T66" fmla="*/ 777 w 987"/>
                <a:gd name="T67" fmla="*/ 1044 h 1242"/>
                <a:gd name="T68" fmla="*/ 799 w 987"/>
                <a:gd name="T69" fmla="*/ 969 h 1242"/>
                <a:gd name="T70" fmla="*/ 927 w 987"/>
                <a:gd name="T71" fmla="*/ 708 h 1242"/>
                <a:gd name="T72" fmla="*/ 941 w 987"/>
                <a:gd name="T73" fmla="*/ 682 h 1242"/>
                <a:gd name="T74" fmla="*/ 953 w 987"/>
                <a:gd name="T75" fmla="*/ 653 h 1242"/>
                <a:gd name="T76" fmla="*/ 979 w 987"/>
                <a:gd name="T77" fmla="*/ 568 h 1242"/>
                <a:gd name="T78" fmla="*/ 987 w 987"/>
                <a:gd name="T79" fmla="*/ 477 h 1242"/>
                <a:gd name="T80" fmla="*/ 987 w 987"/>
                <a:gd name="T81" fmla="*/ 453 h 1242"/>
                <a:gd name="T82" fmla="*/ 981 w 987"/>
                <a:gd name="T83" fmla="*/ 404 h 1242"/>
                <a:gd name="T84" fmla="*/ 973 w 987"/>
                <a:gd name="T85" fmla="*/ 358 h 1242"/>
                <a:gd name="T86" fmla="*/ 949 w 987"/>
                <a:gd name="T87" fmla="*/ 291 h 1242"/>
                <a:gd name="T88" fmla="*/ 902 w 987"/>
                <a:gd name="T89" fmla="*/ 210 h 1242"/>
                <a:gd name="T90" fmla="*/ 842 w 987"/>
                <a:gd name="T91" fmla="*/ 139 h 1242"/>
                <a:gd name="T92" fmla="*/ 769 w 987"/>
                <a:gd name="T93" fmla="*/ 83 h 1242"/>
                <a:gd name="T94" fmla="*/ 686 w 987"/>
                <a:gd name="T95" fmla="*/ 38 h 1242"/>
                <a:gd name="T96" fmla="*/ 593 w 987"/>
                <a:gd name="T97" fmla="*/ 10 h 1242"/>
                <a:gd name="T98" fmla="*/ 520 w 987"/>
                <a:gd name="T99" fmla="*/ 2 h 1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987" h="1242">
                  <a:moveTo>
                    <a:pt x="494" y="0"/>
                  </a:moveTo>
                  <a:lnTo>
                    <a:pt x="494" y="0"/>
                  </a:lnTo>
                  <a:lnTo>
                    <a:pt x="469" y="2"/>
                  </a:lnTo>
                  <a:lnTo>
                    <a:pt x="443" y="4"/>
                  </a:lnTo>
                  <a:lnTo>
                    <a:pt x="394" y="10"/>
                  </a:lnTo>
                  <a:lnTo>
                    <a:pt x="348" y="22"/>
                  </a:lnTo>
                  <a:lnTo>
                    <a:pt x="303" y="38"/>
                  </a:lnTo>
                  <a:lnTo>
                    <a:pt x="259" y="58"/>
                  </a:lnTo>
                  <a:lnTo>
                    <a:pt x="218" y="83"/>
                  </a:lnTo>
                  <a:lnTo>
                    <a:pt x="180" y="109"/>
                  </a:lnTo>
                  <a:lnTo>
                    <a:pt x="145" y="139"/>
                  </a:lnTo>
                  <a:lnTo>
                    <a:pt x="113" y="174"/>
                  </a:lnTo>
                  <a:lnTo>
                    <a:pt x="85" y="210"/>
                  </a:lnTo>
                  <a:lnTo>
                    <a:pt x="60" y="251"/>
                  </a:lnTo>
                  <a:lnTo>
                    <a:pt x="38" y="291"/>
                  </a:lnTo>
                  <a:lnTo>
                    <a:pt x="22" y="336"/>
                  </a:lnTo>
                  <a:lnTo>
                    <a:pt x="16" y="358"/>
                  </a:lnTo>
                  <a:lnTo>
                    <a:pt x="10" y="380"/>
                  </a:lnTo>
                  <a:lnTo>
                    <a:pt x="6" y="404"/>
                  </a:lnTo>
                  <a:lnTo>
                    <a:pt x="2" y="429"/>
                  </a:lnTo>
                  <a:lnTo>
                    <a:pt x="0" y="453"/>
                  </a:lnTo>
                  <a:lnTo>
                    <a:pt x="0" y="477"/>
                  </a:lnTo>
                  <a:lnTo>
                    <a:pt x="0" y="477"/>
                  </a:lnTo>
                  <a:lnTo>
                    <a:pt x="2" y="524"/>
                  </a:lnTo>
                  <a:lnTo>
                    <a:pt x="8" y="568"/>
                  </a:lnTo>
                  <a:lnTo>
                    <a:pt x="20" y="611"/>
                  </a:lnTo>
                  <a:lnTo>
                    <a:pt x="34" y="653"/>
                  </a:lnTo>
                  <a:lnTo>
                    <a:pt x="34" y="653"/>
                  </a:lnTo>
                  <a:lnTo>
                    <a:pt x="46" y="682"/>
                  </a:lnTo>
                  <a:lnTo>
                    <a:pt x="60" y="708"/>
                  </a:lnTo>
                  <a:lnTo>
                    <a:pt x="60" y="708"/>
                  </a:lnTo>
                  <a:lnTo>
                    <a:pt x="188" y="969"/>
                  </a:lnTo>
                  <a:lnTo>
                    <a:pt x="188" y="969"/>
                  </a:lnTo>
                  <a:lnTo>
                    <a:pt x="202" y="1010"/>
                  </a:lnTo>
                  <a:lnTo>
                    <a:pt x="210" y="1044"/>
                  </a:lnTo>
                  <a:lnTo>
                    <a:pt x="212" y="1060"/>
                  </a:lnTo>
                  <a:lnTo>
                    <a:pt x="214" y="1072"/>
                  </a:lnTo>
                  <a:lnTo>
                    <a:pt x="214" y="1072"/>
                  </a:lnTo>
                  <a:lnTo>
                    <a:pt x="214" y="1097"/>
                  </a:lnTo>
                  <a:lnTo>
                    <a:pt x="216" y="1123"/>
                  </a:lnTo>
                  <a:lnTo>
                    <a:pt x="220" y="1147"/>
                  </a:lnTo>
                  <a:lnTo>
                    <a:pt x="224" y="1159"/>
                  </a:lnTo>
                  <a:lnTo>
                    <a:pt x="228" y="1170"/>
                  </a:lnTo>
                  <a:lnTo>
                    <a:pt x="228" y="1170"/>
                  </a:lnTo>
                  <a:lnTo>
                    <a:pt x="237" y="1182"/>
                  </a:lnTo>
                  <a:lnTo>
                    <a:pt x="251" y="1200"/>
                  </a:lnTo>
                  <a:lnTo>
                    <a:pt x="261" y="1210"/>
                  </a:lnTo>
                  <a:lnTo>
                    <a:pt x="273" y="1222"/>
                  </a:lnTo>
                  <a:lnTo>
                    <a:pt x="287" y="1232"/>
                  </a:lnTo>
                  <a:lnTo>
                    <a:pt x="305" y="1242"/>
                  </a:lnTo>
                  <a:lnTo>
                    <a:pt x="494" y="1242"/>
                  </a:lnTo>
                  <a:lnTo>
                    <a:pt x="684" y="1242"/>
                  </a:lnTo>
                  <a:lnTo>
                    <a:pt x="684" y="1242"/>
                  </a:lnTo>
                  <a:lnTo>
                    <a:pt x="700" y="1232"/>
                  </a:lnTo>
                  <a:lnTo>
                    <a:pt x="714" y="1222"/>
                  </a:lnTo>
                  <a:lnTo>
                    <a:pt x="726" y="1210"/>
                  </a:lnTo>
                  <a:lnTo>
                    <a:pt x="736" y="1200"/>
                  </a:lnTo>
                  <a:lnTo>
                    <a:pt x="751" y="1182"/>
                  </a:lnTo>
                  <a:lnTo>
                    <a:pt x="759" y="1170"/>
                  </a:lnTo>
                  <a:lnTo>
                    <a:pt x="759" y="1170"/>
                  </a:lnTo>
                  <a:lnTo>
                    <a:pt x="763" y="1159"/>
                  </a:lnTo>
                  <a:lnTo>
                    <a:pt x="767" y="1147"/>
                  </a:lnTo>
                  <a:lnTo>
                    <a:pt x="771" y="1123"/>
                  </a:lnTo>
                  <a:lnTo>
                    <a:pt x="773" y="1097"/>
                  </a:lnTo>
                  <a:lnTo>
                    <a:pt x="773" y="1072"/>
                  </a:lnTo>
                  <a:lnTo>
                    <a:pt x="773" y="1072"/>
                  </a:lnTo>
                  <a:lnTo>
                    <a:pt x="775" y="1060"/>
                  </a:lnTo>
                  <a:lnTo>
                    <a:pt x="777" y="1044"/>
                  </a:lnTo>
                  <a:lnTo>
                    <a:pt x="787" y="1010"/>
                  </a:lnTo>
                  <a:lnTo>
                    <a:pt x="799" y="969"/>
                  </a:lnTo>
                  <a:lnTo>
                    <a:pt x="799" y="969"/>
                  </a:lnTo>
                  <a:lnTo>
                    <a:pt x="927" y="708"/>
                  </a:lnTo>
                  <a:lnTo>
                    <a:pt x="927" y="708"/>
                  </a:lnTo>
                  <a:lnTo>
                    <a:pt x="941" y="682"/>
                  </a:lnTo>
                  <a:lnTo>
                    <a:pt x="953" y="653"/>
                  </a:lnTo>
                  <a:lnTo>
                    <a:pt x="953" y="653"/>
                  </a:lnTo>
                  <a:lnTo>
                    <a:pt x="967" y="611"/>
                  </a:lnTo>
                  <a:lnTo>
                    <a:pt x="979" y="568"/>
                  </a:lnTo>
                  <a:lnTo>
                    <a:pt x="985" y="524"/>
                  </a:lnTo>
                  <a:lnTo>
                    <a:pt x="987" y="477"/>
                  </a:lnTo>
                  <a:lnTo>
                    <a:pt x="987" y="477"/>
                  </a:lnTo>
                  <a:lnTo>
                    <a:pt x="987" y="453"/>
                  </a:lnTo>
                  <a:lnTo>
                    <a:pt x="985" y="429"/>
                  </a:lnTo>
                  <a:lnTo>
                    <a:pt x="981" y="404"/>
                  </a:lnTo>
                  <a:lnTo>
                    <a:pt x="977" y="380"/>
                  </a:lnTo>
                  <a:lnTo>
                    <a:pt x="973" y="358"/>
                  </a:lnTo>
                  <a:lnTo>
                    <a:pt x="965" y="336"/>
                  </a:lnTo>
                  <a:lnTo>
                    <a:pt x="949" y="291"/>
                  </a:lnTo>
                  <a:lnTo>
                    <a:pt x="929" y="251"/>
                  </a:lnTo>
                  <a:lnTo>
                    <a:pt x="902" y="210"/>
                  </a:lnTo>
                  <a:lnTo>
                    <a:pt x="874" y="174"/>
                  </a:lnTo>
                  <a:lnTo>
                    <a:pt x="842" y="139"/>
                  </a:lnTo>
                  <a:lnTo>
                    <a:pt x="807" y="109"/>
                  </a:lnTo>
                  <a:lnTo>
                    <a:pt x="769" y="83"/>
                  </a:lnTo>
                  <a:lnTo>
                    <a:pt x="728" y="58"/>
                  </a:lnTo>
                  <a:lnTo>
                    <a:pt x="686" y="38"/>
                  </a:lnTo>
                  <a:lnTo>
                    <a:pt x="639" y="22"/>
                  </a:lnTo>
                  <a:lnTo>
                    <a:pt x="593" y="10"/>
                  </a:lnTo>
                  <a:lnTo>
                    <a:pt x="544" y="4"/>
                  </a:lnTo>
                  <a:lnTo>
                    <a:pt x="520" y="2"/>
                  </a:lnTo>
                  <a:lnTo>
                    <a:pt x="49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Freeform 294"/>
            <p:cNvSpPr>
              <a:spLocks noEditPoints="1"/>
            </p:cNvSpPr>
            <p:nvPr/>
          </p:nvSpPr>
          <p:spPr bwMode="auto">
            <a:xfrm>
              <a:off x="3798094" y="652463"/>
              <a:ext cx="1566863" cy="1965325"/>
            </a:xfrm>
            <a:custGeom>
              <a:avLst/>
              <a:gdLst>
                <a:gd name="T0" fmla="*/ 275 w 987"/>
                <a:gd name="T1" fmla="*/ 1218 h 1238"/>
                <a:gd name="T2" fmla="*/ 228 w 987"/>
                <a:gd name="T3" fmla="*/ 1166 h 1238"/>
                <a:gd name="T4" fmla="*/ 218 w 987"/>
                <a:gd name="T5" fmla="*/ 1119 h 1238"/>
                <a:gd name="T6" fmla="*/ 214 w 987"/>
                <a:gd name="T7" fmla="*/ 1056 h 1238"/>
                <a:gd name="T8" fmla="*/ 190 w 987"/>
                <a:gd name="T9" fmla="*/ 967 h 1238"/>
                <a:gd name="T10" fmla="*/ 36 w 987"/>
                <a:gd name="T11" fmla="*/ 651 h 1238"/>
                <a:gd name="T12" fmla="*/ 4 w 987"/>
                <a:gd name="T13" fmla="*/ 522 h 1238"/>
                <a:gd name="T14" fmla="*/ 4 w 987"/>
                <a:gd name="T15" fmla="*/ 427 h 1238"/>
                <a:gd name="T16" fmla="*/ 24 w 987"/>
                <a:gd name="T17" fmla="*/ 334 h 1238"/>
                <a:gd name="T18" fmla="*/ 115 w 987"/>
                <a:gd name="T19" fmla="*/ 172 h 1238"/>
                <a:gd name="T20" fmla="*/ 261 w 987"/>
                <a:gd name="T21" fmla="*/ 56 h 1238"/>
                <a:gd name="T22" fmla="*/ 443 w 987"/>
                <a:gd name="T23" fmla="*/ 2 h 1238"/>
                <a:gd name="T24" fmla="*/ 520 w 987"/>
                <a:gd name="T25" fmla="*/ 0 h 1238"/>
                <a:gd name="T26" fmla="*/ 684 w 987"/>
                <a:gd name="T27" fmla="*/ 36 h 1238"/>
                <a:gd name="T28" fmla="*/ 842 w 987"/>
                <a:gd name="T29" fmla="*/ 139 h 1238"/>
                <a:gd name="T30" fmla="*/ 947 w 987"/>
                <a:gd name="T31" fmla="*/ 289 h 1238"/>
                <a:gd name="T32" fmla="*/ 981 w 987"/>
                <a:gd name="T33" fmla="*/ 402 h 1238"/>
                <a:gd name="T34" fmla="*/ 987 w 987"/>
                <a:gd name="T35" fmla="*/ 475 h 1238"/>
                <a:gd name="T36" fmla="*/ 953 w 987"/>
                <a:gd name="T37" fmla="*/ 651 h 1238"/>
                <a:gd name="T38" fmla="*/ 925 w 987"/>
                <a:gd name="T39" fmla="*/ 706 h 1238"/>
                <a:gd name="T40" fmla="*/ 777 w 987"/>
                <a:gd name="T41" fmla="*/ 1040 h 1238"/>
                <a:gd name="T42" fmla="*/ 773 w 987"/>
                <a:gd name="T43" fmla="*/ 1093 h 1238"/>
                <a:gd name="T44" fmla="*/ 759 w 987"/>
                <a:gd name="T45" fmla="*/ 1166 h 1238"/>
                <a:gd name="T46" fmla="*/ 726 w 987"/>
                <a:gd name="T47" fmla="*/ 1208 h 1238"/>
                <a:gd name="T48" fmla="*/ 494 w 987"/>
                <a:gd name="T49" fmla="*/ 1238 h 1238"/>
                <a:gd name="T50" fmla="*/ 469 w 987"/>
                <a:gd name="T51" fmla="*/ 0 h 1238"/>
                <a:gd name="T52" fmla="*/ 303 w 987"/>
                <a:gd name="T53" fmla="*/ 36 h 1238"/>
                <a:gd name="T54" fmla="*/ 145 w 987"/>
                <a:gd name="T55" fmla="*/ 139 h 1238"/>
                <a:gd name="T56" fmla="*/ 40 w 987"/>
                <a:gd name="T57" fmla="*/ 289 h 1238"/>
                <a:gd name="T58" fmla="*/ 6 w 987"/>
                <a:gd name="T59" fmla="*/ 402 h 1238"/>
                <a:gd name="T60" fmla="*/ 0 w 987"/>
                <a:gd name="T61" fmla="*/ 475 h 1238"/>
                <a:gd name="T62" fmla="*/ 34 w 987"/>
                <a:gd name="T63" fmla="*/ 651 h 1238"/>
                <a:gd name="T64" fmla="*/ 63 w 987"/>
                <a:gd name="T65" fmla="*/ 706 h 1238"/>
                <a:gd name="T66" fmla="*/ 210 w 987"/>
                <a:gd name="T67" fmla="*/ 1042 h 1238"/>
                <a:gd name="T68" fmla="*/ 214 w 987"/>
                <a:gd name="T69" fmla="*/ 1093 h 1238"/>
                <a:gd name="T70" fmla="*/ 228 w 987"/>
                <a:gd name="T71" fmla="*/ 1166 h 1238"/>
                <a:gd name="T72" fmla="*/ 261 w 987"/>
                <a:gd name="T73" fmla="*/ 1208 h 1238"/>
                <a:gd name="T74" fmla="*/ 494 w 987"/>
                <a:gd name="T75" fmla="*/ 1238 h 1238"/>
                <a:gd name="T76" fmla="*/ 714 w 987"/>
                <a:gd name="T77" fmla="*/ 1218 h 1238"/>
                <a:gd name="T78" fmla="*/ 759 w 987"/>
                <a:gd name="T79" fmla="*/ 1166 h 1238"/>
                <a:gd name="T80" fmla="*/ 771 w 987"/>
                <a:gd name="T81" fmla="*/ 1119 h 1238"/>
                <a:gd name="T82" fmla="*/ 775 w 987"/>
                <a:gd name="T83" fmla="*/ 1056 h 1238"/>
                <a:gd name="T84" fmla="*/ 799 w 987"/>
                <a:gd name="T85" fmla="*/ 967 h 1238"/>
                <a:gd name="T86" fmla="*/ 953 w 987"/>
                <a:gd name="T87" fmla="*/ 651 h 1238"/>
                <a:gd name="T88" fmla="*/ 985 w 987"/>
                <a:gd name="T89" fmla="*/ 522 h 1238"/>
                <a:gd name="T90" fmla="*/ 985 w 987"/>
                <a:gd name="T91" fmla="*/ 427 h 1238"/>
                <a:gd name="T92" fmla="*/ 965 w 987"/>
                <a:gd name="T93" fmla="*/ 334 h 1238"/>
                <a:gd name="T94" fmla="*/ 874 w 987"/>
                <a:gd name="T95" fmla="*/ 172 h 1238"/>
                <a:gd name="T96" fmla="*/ 728 w 987"/>
                <a:gd name="T97" fmla="*/ 56 h 1238"/>
                <a:gd name="T98" fmla="*/ 544 w 987"/>
                <a:gd name="T99" fmla="*/ 2 h 1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987" h="1238">
                  <a:moveTo>
                    <a:pt x="305" y="1238"/>
                  </a:moveTo>
                  <a:lnTo>
                    <a:pt x="305" y="1238"/>
                  </a:lnTo>
                  <a:lnTo>
                    <a:pt x="289" y="1228"/>
                  </a:lnTo>
                  <a:lnTo>
                    <a:pt x="275" y="1218"/>
                  </a:lnTo>
                  <a:lnTo>
                    <a:pt x="261" y="1208"/>
                  </a:lnTo>
                  <a:lnTo>
                    <a:pt x="253" y="1198"/>
                  </a:lnTo>
                  <a:lnTo>
                    <a:pt x="237" y="1180"/>
                  </a:lnTo>
                  <a:lnTo>
                    <a:pt x="228" y="1166"/>
                  </a:lnTo>
                  <a:lnTo>
                    <a:pt x="228" y="1166"/>
                  </a:lnTo>
                  <a:lnTo>
                    <a:pt x="224" y="1155"/>
                  </a:lnTo>
                  <a:lnTo>
                    <a:pt x="222" y="1145"/>
                  </a:lnTo>
                  <a:lnTo>
                    <a:pt x="218" y="1119"/>
                  </a:lnTo>
                  <a:lnTo>
                    <a:pt x="216" y="1093"/>
                  </a:lnTo>
                  <a:lnTo>
                    <a:pt x="214" y="1068"/>
                  </a:lnTo>
                  <a:lnTo>
                    <a:pt x="214" y="1068"/>
                  </a:lnTo>
                  <a:lnTo>
                    <a:pt x="214" y="1056"/>
                  </a:lnTo>
                  <a:lnTo>
                    <a:pt x="210" y="1040"/>
                  </a:lnTo>
                  <a:lnTo>
                    <a:pt x="202" y="1008"/>
                  </a:lnTo>
                  <a:lnTo>
                    <a:pt x="190" y="967"/>
                  </a:lnTo>
                  <a:lnTo>
                    <a:pt x="190" y="967"/>
                  </a:lnTo>
                  <a:lnTo>
                    <a:pt x="63" y="706"/>
                  </a:lnTo>
                  <a:lnTo>
                    <a:pt x="63" y="706"/>
                  </a:lnTo>
                  <a:lnTo>
                    <a:pt x="48" y="680"/>
                  </a:lnTo>
                  <a:lnTo>
                    <a:pt x="36" y="651"/>
                  </a:lnTo>
                  <a:lnTo>
                    <a:pt x="36" y="651"/>
                  </a:lnTo>
                  <a:lnTo>
                    <a:pt x="20" y="609"/>
                  </a:lnTo>
                  <a:lnTo>
                    <a:pt x="10" y="566"/>
                  </a:lnTo>
                  <a:lnTo>
                    <a:pt x="4" y="522"/>
                  </a:lnTo>
                  <a:lnTo>
                    <a:pt x="2" y="475"/>
                  </a:lnTo>
                  <a:lnTo>
                    <a:pt x="2" y="475"/>
                  </a:lnTo>
                  <a:lnTo>
                    <a:pt x="2" y="451"/>
                  </a:lnTo>
                  <a:lnTo>
                    <a:pt x="4" y="427"/>
                  </a:lnTo>
                  <a:lnTo>
                    <a:pt x="6" y="402"/>
                  </a:lnTo>
                  <a:lnTo>
                    <a:pt x="12" y="378"/>
                  </a:lnTo>
                  <a:lnTo>
                    <a:pt x="16" y="356"/>
                  </a:lnTo>
                  <a:lnTo>
                    <a:pt x="24" y="334"/>
                  </a:lnTo>
                  <a:lnTo>
                    <a:pt x="40" y="289"/>
                  </a:lnTo>
                  <a:lnTo>
                    <a:pt x="60" y="249"/>
                  </a:lnTo>
                  <a:lnTo>
                    <a:pt x="85" y="210"/>
                  </a:lnTo>
                  <a:lnTo>
                    <a:pt x="115" y="172"/>
                  </a:lnTo>
                  <a:lnTo>
                    <a:pt x="145" y="139"/>
                  </a:lnTo>
                  <a:lnTo>
                    <a:pt x="182" y="109"/>
                  </a:lnTo>
                  <a:lnTo>
                    <a:pt x="218" y="81"/>
                  </a:lnTo>
                  <a:lnTo>
                    <a:pt x="261" y="56"/>
                  </a:lnTo>
                  <a:lnTo>
                    <a:pt x="303" y="36"/>
                  </a:lnTo>
                  <a:lnTo>
                    <a:pt x="348" y="22"/>
                  </a:lnTo>
                  <a:lnTo>
                    <a:pt x="394" y="10"/>
                  </a:lnTo>
                  <a:lnTo>
                    <a:pt x="443" y="2"/>
                  </a:lnTo>
                  <a:lnTo>
                    <a:pt x="469" y="0"/>
                  </a:lnTo>
                  <a:lnTo>
                    <a:pt x="494" y="0"/>
                  </a:lnTo>
                  <a:lnTo>
                    <a:pt x="494" y="0"/>
                  </a:lnTo>
                  <a:lnTo>
                    <a:pt x="520" y="0"/>
                  </a:lnTo>
                  <a:lnTo>
                    <a:pt x="544" y="2"/>
                  </a:lnTo>
                  <a:lnTo>
                    <a:pt x="593" y="10"/>
                  </a:lnTo>
                  <a:lnTo>
                    <a:pt x="639" y="22"/>
                  </a:lnTo>
                  <a:lnTo>
                    <a:pt x="684" y="36"/>
                  </a:lnTo>
                  <a:lnTo>
                    <a:pt x="728" y="56"/>
                  </a:lnTo>
                  <a:lnTo>
                    <a:pt x="769" y="81"/>
                  </a:lnTo>
                  <a:lnTo>
                    <a:pt x="807" y="109"/>
                  </a:lnTo>
                  <a:lnTo>
                    <a:pt x="842" y="139"/>
                  </a:lnTo>
                  <a:lnTo>
                    <a:pt x="874" y="172"/>
                  </a:lnTo>
                  <a:lnTo>
                    <a:pt x="902" y="210"/>
                  </a:lnTo>
                  <a:lnTo>
                    <a:pt x="927" y="249"/>
                  </a:lnTo>
                  <a:lnTo>
                    <a:pt x="947" y="289"/>
                  </a:lnTo>
                  <a:lnTo>
                    <a:pt x="965" y="334"/>
                  </a:lnTo>
                  <a:lnTo>
                    <a:pt x="971" y="356"/>
                  </a:lnTo>
                  <a:lnTo>
                    <a:pt x="977" y="378"/>
                  </a:lnTo>
                  <a:lnTo>
                    <a:pt x="981" y="402"/>
                  </a:lnTo>
                  <a:lnTo>
                    <a:pt x="983" y="427"/>
                  </a:lnTo>
                  <a:lnTo>
                    <a:pt x="985" y="451"/>
                  </a:lnTo>
                  <a:lnTo>
                    <a:pt x="987" y="475"/>
                  </a:lnTo>
                  <a:lnTo>
                    <a:pt x="987" y="475"/>
                  </a:lnTo>
                  <a:lnTo>
                    <a:pt x="985" y="522"/>
                  </a:lnTo>
                  <a:lnTo>
                    <a:pt x="977" y="566"/>
                  </a:lnTo>
                  <a:lnTo>
                    <a:pt x="967" y="609"/>
                  </a:lnTo>
                  <a:lnTo>
                    <a:pt x="953" y="651"/>
                  </a:lnTo>
                  <a:lnTo>
                    <a:pt x="953" y="651"/>
                  </a:lnTo>
                  <a:lnTo>
                    <a:pt x="939" y="680"/>
                  </a:lnTo>
                  <a:lnTo>
                    <a:pt x="925" y="706"/>
                  </a:lnTo>
                  <a:lnTo>
                    <a:pt x="925" y="706"/>
                  </a:lnTo>
                  <a:lnTo>
                    <a:pt x="799" y="967"/>
                  </a:lnTo>
                  <a:lnTo>
                    <a:pt x="799" y="967"/>
                  </a:lnTo>
                  <a:lnTo>
                    <a:pt x="785" y="1008"/>
                  </a:lnTo>
                  <a:lnTo>
                    <a:pt x="777" y="1040"/>
                  </a:lnTo>
                  <a:lnTo>
                    <a:pt x="773" y="1056"/>
                  </a:lnTo>
                  <a:lnTo>
                    <a:pt x="773" y="1068"/>
                  </a:lnTo>
                  <a:lnTo>
                    <a:pt x="773" y="1068"/>
                  </a:lnTo>
                  <a:lnTo>
                    <a:pt x="773" y="1093"/>
                  </a:lnTo>
                  <a:lnTo>
                    <a:pt x="771" y="1119"/>
                  </a:lnTo>
                  <a:lnTo>
                    <a:pt x="765" y="1145"/>
                  </a:lnTo>
                  <a:lnTo>
                    <a:pt x="763" y="1155"/>
                  </a:lnTo>
                  <a:lnTo>
                    <a:pt x="759" y="1166"/>
                  </a:lnTo>
                  <a:lnTo>
                    <a:pt x="759" y="1166"/>
                  </a:lnTo>
                  <a:lnTo>
                    <a:pt x="751" y="1180"/>
                  </a:lnTo>
                  <a:lnTo>
                    <a:pt x="736" y="1198"/>
                  </a:lnTo>
                  <a:lnTo>
                    <a:pt x="726" y="1208"/>
                  </a:lnTo>
                  <a:lnTo>
                    <a:pt x="714" y="1218"/>
                  </a:lnTo>
                  <a:lnTo>
                    <a:pt x="700" y="1228"/>
                  </a:lnTo>
                  <a:lnTo>
                    <a:pt x="682" y="1238"/>
                  </a:lnTo>
                  <a:lnTo>
                    <a:pt x="494" y="1238"/>
                  </a:lnTo>
                  <a:lnTo>
                    <a:pt x="305" y="1238"/>
                  </a:lnTo>
                  <a:close/>
                  <a:moveTo>
                    <a:pt x="494" y="0"/>
                  </a:moveTo>
                  <a:lnTo>
                    <a:pt x="494" y="0"/>
                  </a:lnTo>
                  <a:lnTo>
                    <a:pt x="469" y="0"/>
                  </a:lnTo>
                  <a:lnTo>
                    <a:pt x="443" y="2"/>
                  </a:lnTo>
                  <a:lnTo>
                    <a:pt x="394" y="8"/>
                  </a:lnTo>
                  <a:lnTo>
                    <a:pt x="348" y="20"/>
                  </a:lnTo>
                  <a:lnTo>
                    <a:pt x="303" y="36"/>
                  </a:lnTo>
                  <a:lnTo>
                    <a:pt x="259" y="56"/>
                  </a:lnTo>
                  <a:lnTo>
                    <a:pt x="218" y="81"/>
                  </a:lnTo>
                  <a:lnTo>
                    <a:pt x="180" y="107"/>
                  </a:lnTo>
                  <a:lnTo>
                    <a:pt x="145" y="139"/>
                  </a:lnTo>
                  <a:lnTo>
                    <a:pt x="113" y="172"/>
                  </a:lnTo>
                  <a:lnTo>
                    <a:pt x="85" y="208"/>
                  </a:lnTo>
                  <a:lnTo>
                    <a:pt x="60" y="249"/>
                  </a:lnTo>
                  <a:lnTo>
                    <a:pt x="40" y="289"/>
                  </a:lnTo>
                  <a:lnTo>
                    <a:pt x="22" y="334"/>
                  </a:lnTo>
                  <a:lnTo>
                    <a:pt x="16" y="356"/>
                  </a:lnTo>
                  <a:lnTo>
                    <a:pt x="10" y="378"/>
                  </a:lnTo>
                  <a:lnTo>
                    <a:pt x="6" y="402"/>
                  </a:lnTo>
                  <a:lnTo>
                    <a:pt x="2" y="427"/>
                  </a:lnTo>
                  <a:lnTo>
                    <a:pt x="2" y="451"/>
                  </a:lnTo>
                  <a:lnTo>
                    <a:pt x="0" y="475"/>
                  </a:lnTo>
                  <a:lnTo>
                    <a:pt x="0" y="475"/>
                  </a:lnTo>
                  <a:lnTo>
                    <a:pt x="2" y="522"/>
                  </a:lnTo>
                  <a:lnTo>
                    <a:pt x="10" y="566"/>
                  </a:lnTo>
                  <a:lnTo>
                    <a:pt x="20" y="609"/>
                  </a:lnTo>
                  <a:lnTo>
                    <a:pt x="34" y="651"/>
                  </a:lnTo>
                  <a:lnTo>
                    <a:pt x="34" y="651"/>
                  </a:lnTo>
                  <a:lnTo>
                    <a:pt x="48" y="680"/>
                  </a:lnTo>
                  <a:lnTo>
                    <a:pt x="63" y="706"/>
                  </a:lnTo>
                  <a:lnTo>
                    <a:pt x="63" y="706"/>
                  </a:lnTo>
                  <a:lnTo>
                    <a:pt x="188" y="967"/>
                  </a:lnTo>
                  <a:lnTo>
                    <a:pt x="188" y="967"/>
                  </a:lnTo>
                  <a:lnTo>
                    <a:pt x="202" y="1008"/>
                  </a:lnTo>
                  <a:lnTo>
                    <a:pt x="210" y="1042"/>
                  </a:lnTo>
                  <a:lnTo>
                    <a:pt x="214" y="1056"/>
                  </a:lnTo>
                  <a:lnTo>
                    <a:pt x="214" y="1068"/>
                  </a:lnTo>
                  <a:lnTo>
                    <a:pt x="214" y="1068"/>
                  </a:lnTo>
                  <a:lnTo>
                    <a:pt x="214" y="1093"/>
                  </a:lnTo>
                  <a:lnTo>
                    <a:pt x="218" y="1119"/>
                  </a:lnTo>
                  <a:lnTo>
                    <a:pt x="222" y="1145"/>
                  </a:lnTo>
                  <a:lnTo>
                    <a:pt x="224" y="1157"/>
                  </a:lnTo>
                  <a:lnTo>
                    <a:pt x="228" y="1166"/>
                  </a:lnTo>
                  <a:lnTo>
                    <a:pt x="228" y="1166"/>
                  </a:lnTo>
                  <a:lnTo>
                    <a:pt x="237" y="1180"/>
                  </a:lnTo>
                  <a:lnTo>
                    <a:pt x="251" y="1198"/>
                  </a:lnTo>
                  <a:lnTo>
                    <a:pt x="261" y="1208"/>
                  </a:lnTo>
                  <a:lnTo>
                    <a:pt x="273" y="1218"/>
                  </a:lnTo>
                  <a:lnTo>
                    <a:pt x="287" y="1228"/>
                  </a:lnTo>
                  <a:lnTo>
                    <a:pt x="305" y="1238"/>
                  </a:lnTo>
                  <a:lnTo>
                    <a:pt x="494" y="1238"/>
                  </a:lnTo>
                  <a:lnTo>
                    <a:pt x="684" y="1238"/>
                  </a:lnTo>
                  <a:lnTo>
                    <a:pt x="684" y="1238"/>
                  </a:lnTo>
                  <a:lnTo>
                    <a:pt x="700" y="1228"/>
                  </a:lnTo>
                  <a:lnTo>
                    <a:pt x="714" y="1218"/>
                  </a:lnTo>
                  <a:lnTo>
                    <a:pt x="726" y="1208"/>
                  </a:lnTo>
                  <a:lnTo>
                    <a:pt x="736" y="1198"/>
                  </a:lnTo>
                  <a:lnTo>
                    <a:pt x="751" y="1180"/>
                  </a:lnTo>
                  <a:lnTo>
                    <a:pt x="759" y="1166"/>
                  </a:lnTo>
                  <a:lnTo>
                    <a:pt x="759" y="1166"/>
                  </a:lnTo>
                  <a:lnTo>
                    <a:pt x="763" y="1157"/>
                  </a:lnTo>
                  <a:lnTo>
                    <a:pt x="767" y="1145"/>
                  </a:lnTo>
                  <a:lnTo>
                    <a:pt x="771" y="1119"/>
                  </a:lnTo>
                  <a:lnTo>
                    <a:pt x="773" y="1093"/>
                  </a:lnTo>
                  <a:lnTo>
                    <a:pt x="773" y="1068"/>
                  </a:lnTo>
                  <a:lnTo>
                    <a:pt x="773" y="1068"/>
                  </a:lnTo>
                  <a:lnTo>
                    <a:pt x="775" y="1056"/>
                  </a:lnTo>
                  <a:lnTo>
                    <a:pt x="777" y="1042"/>
                  </a:lnTo>
                  <a:lnTo>
                    <a:pt x="785" y="1008"/>
                  </a:lnTo>
                  <a:lnTo>
                    <a:pt x="799" y="967"/>
                  </a:lnTo>
                  <a:lnTo>
                    <a:pt x="799" y="967"/>
                  </a:lnTo>
                  <a:lnTo>
                    <a:pt x="927" y="706"/>
                  </a:lnTo>
                  <a:lnTo>
                    <a:pt x="927" y="706"/>
                  </a:lnTo>
                  <a:lnTo>
                    <a:pt x="941" y="680"/>
                  </a:lnTo>
                  <a:lnTo>
                    <a:pt x="953" y="651"/>
                  </a:lnTo>
                  <a:lnTo>
                    <a:pt x="953" y="651"/>
                  </a:lnTo>
                  <a:lnTo>
                    <a:pt x="967" y="609"/>
                  </a:lnTo>
                  <a:lnTo>
                    <a:pt x="979" y="566"/>
                  </a:lnTo>
                  <a:lnTo>
                    <a:pt x="985" y="522"/>
                  </a:lnTo>
                  <a:lnTo>
                    <a:pt x="987" y="475"/>
                  </a:lnTo>
                  <a:lnTo>
                    <a:pt x="987" y="475"/>
                  </a:lnTo>
                  <a:lnTo>
                    <a:pt x="987" y="451"/>
                  </a:lnTo>
                  <a:lnTo>
                    <a:pt x="985" y="427"/>
                  </a:lnTo>
                  <a:lnTo>
                    <a:pt x="981" y="402"/>
                  </a:lnTo>
                  <a:lnTo>
                    <a:pt x="977" y="378"/>
                  </a:lnTo>
                  <a:lnTo>
                    <a:pt x="971" y="356"/>
                  </a:lnTo>
                  <a:lnTo>
                    <a:pt x="965" y="334"/>
                  </a:lnTo>
                  <a:lnTo>
                    <a:pt x="949" y="289"/>
                  </a:lnTo>
                  <a:lnTo>
                    <a:pt x="927" y="249"/>
                  </a:lnTo>
                  <a:lnTo>
                    <a:pt x="902" y="208"/>
                  </a:lnTo>
                  <a:lnTo>
                    <a:pt x="874" y="172"/>
                  </a:lnTo>
                  <a:lnTo>
                    <a:pt x="842" y="139"/>
                  </a:lnTo>
                  <a:lnTo>
                    <a:pt x="807" y="107"/>
                  </a:lnTo>
                  <a:lnTo>
                    <a:pt x="769" y="81"/>
                  </a:lnTo>
                  <a:lnTo>
                    <a:pt x="728" y="56"/>
                  </a:lnTo>
                  <a:lnTo>
                    <a:pt x="686" y="36"/>
                  </a:lnTo>
                  <a:lnTo>
                    <a:pt x="639" y="20"/>
                  </a:lnTo>
                  <a:lnTo>
                    <a:pt x="593" y="8"/>
                  </a:lnTo>
                  <a:lnTo>
                    <a:pt x="544" y="2"/>
                  </a:lnTo>
                  <a:lnTo>
                    <a:pt x="520" y="0"/>
                  </a:lnTo>
                  <a:lnTo>
                    <a:pt x="494" y="0"/>
                  </a:lnTo>
                  <a:close/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Freeform 295"/>
            <p:cNvSpPr>
              <a:spLocks/>
            </p:cNvSpPr>
            <p:nvPr/>
          </p:nvSpPr>
          <p:spPr bwMode="auto">
            <a:xfrm>
              <a:off x="3801269" y="652463"/>
              <a:ext cx="1563688" cy="1965325"/>
            </a:xfrm>
            <a:custGeom>
              <a:avLst/>
              <a:gdLst>
                <a:gd name="T0" fmla="*/ 303 w 985"/>
                <a:gd name="T1" fmla="*/ 1238 h 1238"/>
                <a:gd name="T2" fmla="*/ 273 w 985"/>
                <a:gd name="T3" fmla="*/ 1218 h 1238"/>
                <a:gd name="T4" fmla="*/ 251 w 985"/>
                <a:gd name="T5" fmla="*/ 1198 h 1238"/>
                <a:gd name="T6" fmla="*/ 226 w 985"/>
                <a:gd name="T7" fmla="*/ 1166 h 1238"/>
                <a:gd name="T8" fmla="*/ 222 w 985"/>
                <a:gd name="T9" fmla="*/ 1155 h 1238"/>
                <a:gd name="T10" fmla="*/ 216 w 985"/>
                <a:gd name="T11" fmla="*/ 1119 h 1238"/>
                <a:gd name="T12" fmla="*/ 212 w 985"/>
                <a:gd name="T13" fmla="*/ 1068 h 1238"/>
                <a:gd name="T14" fmla="*/ 212 w 985"/>
                <a:gd name="T15" fmla="*/ 1056 h 1238"/>
                <a:gd name="T16" fmla="*/ 200 w 985"/>
                <a:gd name="T17" fmla="*/ 1008 h 1238"/>
                <a:gd name="T18" fmla="*/ 188 w 985"/>
                <a:gd name="T19" fmla="*/ 967 h 1238"/>
                <a:gd name="T20" fmla="*/ 61 w 985"/>
                <a:gd name="T21" fmla="*/ 706 h 1238"/>
                <a:gd name="T22" fmla="*/ 34 w 985"/>
                <a:gd name="T23" fmla="*/ 651 h 1238"/>
                <a:gd name="T24" fmla="*/ 18 w 985"/>
                <a:gd name="T25" fmla="*/ 609 h 1238"/>
                <a:gd name="T26" fmla="*/ 2 w 985"/>
                <a:gd name="T27" fmla="*/ 522 h 1238"/>
                <a:gd name="T28" fmla="*/ 0 w 985"/>
                <a:gd name="T29" fmla="*/ 475 h 1238"/>
                <a:gd name="T30" fmla="*/ 2 w 985"/>
                <a:gd name="T31" fmla="*/ 427 h 1238"/>
                <a:gd name="T32" fmla="*/ 10 w 985"/>
                <a:gd name="T33" fmla="*/ 378 h 1238"/>
                <a:gd name="T34" fmla="*/ 22 w 985"/>
                <a:gd name="T35" fmla="*/ 334 h 1238"/>
                <a:gd name="T36" fmla="*/ 58 w 985"/>
                <a:gd name="T37" fmla="*/ 249 h 1238"/>
                <a:gd name="T38" fmla="*/ 113 w 985"/>
                <a:gd name="T39" fmla="*/ 172 h 1238"/>
                <a:gd name="T40" fmla="*/ 180 w 985"/>
                <a:gd name="T41" fmla="*/ 109 h 1238"/>
                <a:gd name="T42" fmla="*/ 259 w 985"/>
                <a:gd name="T43" fmla="*/ 56 h 1238"/>
                <a:gd name="T44" fmla="*/ 346 w 985"/>
                <a:gd name="T45" fmla="*/ 22 h 1238"/>
                <a:gd name="T46" fmla="*/ 441 w 985"/>
                <a:gd name="T47" fmla="*/ 2 h 1238"/>
                <a:gd name="T48" fmla="*/ 492 w 985"/>
                <a:gd name="T49" fmla="*/ 0 h 1238"/>
                <a:gd name="T50" fmla="*/ 518 w 985"/>
                <a:gd name="T51" fmla="*/ 0 h 1238"/>
                <a:gd name="T52" fmla="*/ 591 w 985"/>
                <a:gd name="T53" fmla="*/ 10 h 1238"/>
                <a:gd name="T54" fmla="*/ 682 w 985"/>
                <a:gd name="T55" fmla="*/ 36 h 1238"/>
                <a:gd name="T56" fmla="*/ 767 w 985"/>
                <a:gd name="T57" fmla="*/ 81 h 1238"/>
                <a:gd name="T58" fmla="*/ 840 w 985"/>
                <a:gd name="T59" fmla="*/ 139 h 1238"/>
                <a:gd name="T60" fmla="*/ 900 w 985"/>
                <a:gd name="T61" fmla="*/ 210 h 1238"/>
                <a:gd name="T62" fmla="*/ 945 w 985"/>
                <a:gd name="T63" fmla="*/ 289 h 1238"/>
                <a:gd name="T64" fmla="*/ 969 w 985"/>
                <a:gd name="T65" fmla="*/ 356 h 1238"/>
                <a:gd name="T66" fmla="*/ 979 w 985"/>
                <a:gd name="T67" fmla="*/ 402 h 1238"/>
                <a:gd name="T68" fmla="*/ 983 w 985"/>
                <a:gd name="T69" fmla="*/ 451 h 1238"/>
                <a:gd name="T70" fmla="*/ 985 w 985"/>
                <a:gd name="T71" fmla="*/ 475 h 1238"/>
                <a:gd name="T72" fmla="*/ 975 w 985"/>
                <a:gd name="T73" fmla="*/ 566 h 1238"/>
                <a:gd name="T74" fmla="*/ 951 w 985"/>
                <a:gd name="T75" fmla="*/ 651 h 1238"/>
                <a:gd name="T76" fmla="*/ 937 w 985"/>
                <a:gd name="T77" fmla="*/ 680 h 1238"/>
                <a:gd name="T78" fmla="*/ 923 w 985"/>
                <a:gd name="T79" fmla="*/ 706 h 1238"/>
                <a:gd name="T80" fmla="*/ 797 w 985"/>
                <a:gd name="T81" fmla="*/ 967 h 1238"/>
                <a:gd name="T82" fmla="*/ 775 w 985"/>
                <a:gd name="T83" fmla="*/ 1040 h 1238"/>
                <a:gd name="T84" fmla="*/ 771 w 985"/>
                <a:gd name="T85" fmla="*/ 1068 h 1238"/>
                <a:gd name="T86" fmla="*/ 771 w 985"/>
                <a:gd name="T87" fmla="*/ 1093 h 1238"/>
                <a:gd name="T88" fmla="*/ 763 w 985"/>
                <a:gd name="T89" fmla="*/ 1145 h 1238"/>
                <a:gd name="T90" fmla="*/ 757 w 985"/>
                <a:gd name="T91" fmla="*/ 1166 h 1238"/>
                <a:gd name="T92" fmla="*/ 749 w 985"/>
                <a:gd name="T93" fmla="*/ 1180 h 1238"/>
                <a:gd name="T94" fmla="*/ 724 w 985"/>
                <a:gd name="T95" fmla="*/ 1208 h 1238"/>
                <a:gd name="T96" fmla="*/ 698 w 985"/>
                <a:gd name="T97" fmla="*/ 1228 h 1238"/>
                <a:gd name="T98" fmla="*/ 492 w 985"/>
                <a:gd name="T99" fmla="*/ 1238 h 1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985" h="1238">
                  <a:moveTo>
                    <a:pt x="303" y="1238"/>
                  </a:moveTo>
                  <a:lnTo>
                    <a:pt x="303" y="1238"/>
                  </a:lnTo>
                  <a:lnTo>
                    <a:pt x="287" y="1228"/>
                  </a:lnTo>
                  <a:lnTo>
                    <a:pt x="273" y="1218"/>
                  </a:lnTo>
                  <a:lnTo>
                    <a:pt x="259" y="1208"/>
                  </a:lnTo>
                  <a:lnTo>
                    <a:pt x="251" y="1198"/>
                  </a:lnTo>
                  <a:lnTo>
                    <a:pt x="235" y="1180"/>
                  </a:lnTo>
                  <a:lnTo>
                    <a:pt x="226" y="1166"/>
                  </a:lnTo>
                  <a:lnTo>
                    <a:pt x="226" y="1166"/>
                  </a:lnTo>
                  <a:lnTo>
                    <a:pt x="222" y="1155"/>
                  </a:lnTo>
                  <a:lnTo>
                    <a:pt x="220" y="1145"/>
                  </a:lnTo>
                  <a:lnTo>
                    <a:pt x="216" y="1119"/>
                  </a:lnTo>
                  <a:lnTo>
                    <a:pt x="214" y="1093"/>
                  </a:lnTo>
                  <a:lnTo>
                    <a:pt x="212" y="1068"/>
                  </a:lnTo>
                  <a:lnTo>
                    <a:pt x="212" y="1068"/>
                  </a:lnTo>
                  <a:lnTo>
                    <a:pt x="212" y="1056"/>
                  </a:lnTo>
                  <a:lnTo>
                    <a:pt x="208" y="1040"/>
                  </a:lnTo>
                  <a:lnTo>
                    <a:pt x="200" y="1008"/>
                  </a:lnTo>
                  <a:lnTo>
                    <a:pt x="188" y="967"/>
                  </a:lnTo>
                  <a:lnTo>
                    <a:pt x="188" y="967"/>
                  </a:lnTo>
                  <a:lnTo>
                    <a:pt x="61" y="706"/>
                  </a:lnTo>
                  <a:lnTo>
                    <a:pt x="61" y="706"/>
                  </a:lnTo>
                  <a:lnTo>
                    <a:pt x="46" y="680"/>
                  </a:lnTo>
                  <a:lnTo>
                    <a:pt x="34" y="651"/>
                  </a:lnTo>
                  <a:lnTo>
                    <a:pt x="34" y="651"/>
                  </a:lnTo>
                  <a:lnTo>
                    <a:pt x="18" y="609"/>
                  </a:lnTo>
                  <a:lnTo>
                    <a:pt x="8" y="566"/>
                  </a:lnTo>
                  <a:lnTo>
                    <a:pt x="2" y="522"/>
                  </a:lnTo>
                  <a:lnTo>
                    <a:pt x="0" y="475"/>
                  </a:lnTo>
                  <a:lnTo>
                    <a:pt x="0" y="475"/>
                  </a:lnTo>
                  <a:lnTo>
                    <a:pt x="0" y="451"/>
                  </a:lnTo>
                  <a:lnTo>
                    <a:pt x="2" y="427"/>
                  </a:lnTo>
                  <a:lnTo>
                    <a:pt x="4" y="402"/>
                  </a:lnTo>
                  <a:lnTo>
                    <a:pt x="10" y="378"/>
                  </a:lnTo>
                  <a:lnTo>
                    <a:pt x="14" y="356"/>
                  </a:lnTo>
                  <a:lnTo>
                    <a:pt x="22" y="334"/>
                  </a:lnTo>
                  <a:lnTo>
                    <a:pt x="38" y="289"/>
                  </a:lnTo>
                  <a:lnTo>
                    <a:pt x="58" y="249"/>
                  </a:lnTo>
                  <a:lnTo>
                    <a:pt x="83" y="210"/>
                  </a:lnTo>
                  <a:lnTo>
                    <a:pt x="113" y="172"/>
                  </a:lnTo>
                  <a:lnTo>
                    <a:pt x="143" y="139"/>
                  </a:lnTo>
                  <a:lnTo>
                    <a:pt x="180" y="109"/>
                  </a:lnTo>
                  <a:lnTo>
                    <a:pt x="216" y="81"/>
                  </a:lnTo>
                  <a:lnTo>
                    <a:pt x="259" y="56"/>
                  </a:lnTo>
                  <a:lnTo>
                    <a:pt x="301" y="36"/>
                  </a:lnTo>
                  <a:lnTo>
                    <a:pt x="346" y="22"/>
                  </a:lnTo>
                  <a:lnTo>
                    <a:pt x="392" y="10"/>
                  </a:lnTo>
                  <a:lnTo>
                    <a:pt x="441" y="2"/>
                  </a:lnTo>
                  <a:lnTo>
                    <a:pt x="467" y="0"/>
                  </a:lnTo>
                  <a:lnTo>
                    <a:pt x="492" y="0"/>
                  </a:lnTo>
                  <a:lnTo>
                    <a:pt x="492" y="0"/>
                  </a:lnTo>
                  <a:lnTo>
                    <a:pt x="518" y="0"/>
                  </a:lnTo>
                  <a:lnTo>
                    <a:pt x="542" y="2"/>
                  </a:lnTo>
                  <a:lnTo>
                    <a:pt x="591" y="10"/>
                  </a:lnTo>
                  <a:lnTo>
                    <a:pt x="637" y="22"/>
                  </a:lnTo>
                  <a:lnTo>
                    <a:pt x="682" y="36"/>
                  </a:lnTo>
                  <a:lnTo>
                    <a:pt x="726" y="56"/>
                  </a:lnTo>
                  <a:lnTo>
                    <a:pt x="767" y="81"/>
                  </a:lnTo>
                  <a:lnTo>
                    <a:pt x="805" y="109"/>
                  </a:lnTo>
                  <a:lnTo>
                    <a:pt x="840" y="139"/>
                  </a:lnTo>
                  <a:lnTo>
                    <a:pt x="872" y="172"/>
                  </a:lnTo>
                  <a:lnTo>
                    <a:pt x="900" y="210"/>
                  </a:lnTo>
                  <a:lnTo>
                    <a:pt x="925" y="249"/>
                  </a:lnTo>
                  <a:lnTo>
                    <a:pt x="945" y="289"/>
                  </a:lnTo>
                  <a:lnTo>
                    <a:pt x="963" y="334"/>
                  </a:lnTo>
                  <a:lnTo>
                    <a:pt x="969" y="356"/>
                  </a:lnTo>
                  <a:lnTo>
                    <a:pt x="975" y="378"/>
                  </a:lnTo>
                  <a:lnTo>
                    <a:pt x="979" y="402"/>
                  </a:lnTo>
                  <a:lnTo>
                    <a:pt x="981" y="427"/>
                  </a:lnTo>
                  <a:lnTo>
                    <a:pt x="983" y="451"/>
                  </a:lnTo>
                  <a:lnTo>
                    <a:pt x="985" y="475"/>
                  </a:lnTo>
                  <a:lnTo>
                    <a:pt x="985" y="475"/>
                  </a:lnTo>
                  <a:lnTo>
                    <a:pt x="983" y="522"/>
                  </a:lnTo>
                  <a:lnTo>
                    <a:pt x="975" y="566"/>
                  </a:lnTo>
                  <a:lnTo>
                    <a:pt x="965" y="609"/>
                  </a:lnTo>
                  <a:lnTo>
                    <a:pt x="951" y="651"/>
                  </a:lnTo>
                  <a:lnTo>
                    <a:pt x="951" y="651"/>
                  </a:lnTo>
                  <a:lnTo>
                    <a:pt x="937" y="680"/>
                  </a:lnTo>
                  <a:lnTo>
                    <a:pt x="923" y="706"/>
                  </a:lnTo>
                  <a:lnTo>
                    <a:pt x="923" y="706"/>
                  </a:lnTo>
                  <a:lnTo>
                    <a:pt x="797" y="967"/>
                  </a:lnTo>
                  <a:lnTo>
                    <a:pt x="797" y="967"/>
                  </a:lnTo>
                  <a:lnTo>
                    <a:pt x="783" y="1008"/>
                  </a:lnTo>
                  <a:lnTo>
                    <a:pt x="775" y="1040"/>
                  </a:lnTo>
                  <a:lnTo>
                    <a:pt x="771" y="1056"/>
                  </a:lnTo>
                  <a:lnTo>
                    <a:pt x="771" y="1068"/>
                  </a:lnTo>
                  <a:lnTo>
                    <a:pt x="771" y="1068"/>
                  </a:lnTo>
                  <a:lnTo>
                    <a:pt x="771" y="1093"/>
                  </a:lnTo>
                  <a:lnTo>
                    <a:pt x="769" y="1119"/>
                  </a:lnTo>
                  <a:lnTo>
                    <a:pt x="763" y="1145"/>
                  </a:lnTo>
                  <a:lnTo>
                    <a:pt x="761" y="1155"/>
                  </a:lnTo>
                  <a:lnTo>
                    <a:pt x="757" y="1166"/>
                  </a:lnTo>
                  <a:lnTo>
                    <a:pt x="757" y="1166"/>
                  </a:lnTo>
                  <a:lnTo>
                    <a:pt x="749" y="1180"/>
                  </a:lnTo>
                  <a:lnTo>
                    <a:pt x="734" y="1198"/>
                  </a:lnTo>
                  <a:lnTo>
                    <a:pt x="724" y="1208"/>
                  </a:lnTo>
                  <a:lnTo>
                    <a:pt x="712" y="1218"/>
                  </a:lnTo>
                  <a:lnTo>
                    <a:pt x="698" y="1228"/>
                  </a:lnTo>
                  <a:lnTo>
                    <a:pt x="680" y="1238"/>
                  </a:lnTo>
                  <a:lnTo>
                    <a:pt x="492" y="1238"/>
                  </a:lnTo>
                  <a:lnTo>
                    <a:pt x="303" y="1238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Freeform 296"/>
            <p:cNvSpPr>
              <a:spLocks/>
            </p:cNvSpPr>
            <p:nvPr/>
          </p:nvSpPr>
          <p:spPr bwMode="auto">
            <a:xfrm>
              <a:off x="3798094" y="652463"/>
              <a:ext cx="1566863" cy="1965325"/>
            </a:xfrm>
            <a:custGeom>
              <a:avLst/>
              <a:gdLst>
                <a:gd name="T0" fmla="*/ 494 w 987"/>
                <a:gd name="T1" fmla="*/ 0 h 1238"/>
                <a:gd name="T2" fmla="*/ 443 w 987"/>
                <a:gd name="T3" fmla="*/ 2 h 1238"/>
                <a:gd name="T4" fmla="*/ 348 w 987"/>
                <a:gd name="T5" fmla="*/ 20 h 1238"/>
                <a:gd name="T6" fmla="*/ 259 w 987"/>
                <a:gd name="T7" fmla="*/ 56 h 1238"/>
                <a:gd name="T8" fmla="*/ 180 w 987"/>
                <a:gd name="T9" fmla="*/ 107 h 1238"/>
                <a:gd name="T10" fmla="*/ 113 w 987"/>
                <a:gd name="T11" fmla="*/ 172 h 1238"/>
                <a:gd name="T12" fmla="*/ 60 w 987"/>
                <a:gd name="T13" fmla="*/ 249 h 1238"/>
                <a:gd name="T14" fmla="*/ 22 w 987"/>
                <a:gd name="T15" fmla="*/ 334 h 1238"/>
                <a:gd name="T16" fmla="*/ 10 w 987"/>
                <a:gd name="T17" fmla="*/ 378 h 1238"/>
                <a:gd name="T18" fmla="*/ 2 w 987"/>
                <a:gd name="T19" fmla="*/ 427 h 1238"/>
                <a:gd name="T20" fmla="*/ 0 w 987"/>
                <a:gd name="T21" fmla="*/ 475 h 1238"/>
                <a:gd name="T22" fmla="*/ 2 w 987"/>
                <a:gd name="T23" fmla="*/ 522 h 1238"/>
                <a:gd name="T24" fmla="*/ 20 w 987"/>
                <a:gd name="T25" fmla="*/ 609 h 1238"/>
                <a:gd name="T26" fmla="*/ 34 w 987"/>
                <a:gd name="T27" fmla="*/ 651 h 1238"/>
                <a:gd name="T28" fmla="*/ 63 w 987"/>
                <a:gd name="T29" fmla="*/ 706 h 1238"/>
                <a:gd name="T30" fmla="*/ 188 w 987"/>
                <a:gd name="T31" fmla="*/ 967 h 1238"/>
                <a:gd name="T32" fmla="*/ 202 w 987"/>
                <a:gd name="T33" fmla="*/ 1008 h 1238"/>
                <a:gd name="T34" fmla="*/ 214 w 987"/>
                <a:gd name="T35" fmla="*/ 1056 h 1238"/>
                <a:gd name="T36" fmla="*/ 214 w 987"/>
                <a:gd name="T37" fmla="*/ 1068 h 1238"/>
                <a:gd name="T38" fmla="*/ 218 w 987"/>
                <a:gd name="T39" fmla="*/ 1119 h 1238"/>
                <a:gd name="T40" fmla="*/ 224 w 987"/>
                <a:gd name="T41" fmla="*/ 1157 h 1238"/>
                <a:gd name="T42" fmla="*/ 228 w 987"/>
                <a:gd name="T43" fmla="*/ 1166 h 1238"/>
                <a:gd name="T44" fmla="*/ 251 w 987"/>
                <a:gd name="T45" fmla="*/ 1198 h 1238"/>
                <a:gd name="T46" fmla="*/ 273 w 987"/>
                <a:gd name="T47" fmla="*/ 1218 h 1238"/>
                <a:gd name="T48" fmla="*/ 305 w 987"/>
                <a:gd name="T49" fmla="*/ 1238 h 1238"/>
                <a:gd name="T50" fmla="*/ 684 w 987"/>
                <a:gd name="T51" fmla="*/ 1238 h 1238"/>
                <a:gd name="T52" fmla="*/ 700 w 987"/>
                <a:gd name="T53" fmla="*/ 1228 h 1238"/>
                <a:gd name="T54" fmla="*/ 726 w 987"/>
                <a:gd name="T55" fmla="*/ 1208 h 1238"/>
                <a:gd name="T56" fmla="*/ 751 w 987"/>
                <a:gd name="T57" fmla="*/ 1180 h 1238"/>
                <a:gd name="T58" fmla="*/ 759 w 987"/>
                <a:gd name="T59" fmla="*/ 1166 h 1238"/>
                <a:gd name="T60" fmla="*/ 767 w 987"/>
                <a:gd name="T61" fmla="*/ 1145 h 1238"/>
                <a:gd name="T62" fmla="*/ 773 w 987"/>
                <a:gd name="T63" fmla="*/ 1093 h 1238"/>
                <a:gd name="T64" fmla="*/ 773 w 987"/>
                <a:gd name="T65" fmla="*/ 1068 h 1238"/>
                <a:gd name="T66" fmla="*/ 777 w 987"/>
                <a:gd name="T67" fmla="*/ 1042 h 1238"/>
                <a:gd name="T68" fmla="*/ 799 w 987"/>
                <a:gd name="T69" fmla="*/ 967 h 1238"/>
                <a:gd name="T70" fmla="*/ 927 w 987"/>
                <a:gd name="T71" fmla="*/ 706 h 1238"/>
                <a:gd name="T72" fmla="*/ 941 w 987"/>
                <a:gd name="T73" fmla="*/ 680 h 1238"/>
                <a:gd name="T74" fmla="*/ 953 w 987"/>
                <a:gd name="T75" fmla="*/ 651 h 1238"/>
                <a:gd name="T76" fmla="*/ 979 w 987"/>
                <a:gd name="T77" fmla="*/ 566 h 1238"/>
                <a:gd name="T78" fmla="*/ 987 w 987"/>
                <a:gd name="T79" fmla="*/ 475 h 1238"/>
                <a:gd name="T80" fmla="*/ 987 w 987"/>
                <a:gd name="T81" fmla="*/ 451 h 1238"/>
                <a:gd name="T82" fmla="*/ 981 w 987"/>
                <a:gd name="T83" fmla="*/ 402 h 1238"/>
                <a:gd name="T84" fmla="*/ 971 w 987"/>
                <a:gd name="T85" fmla="*/ 356 h 1238"/>
                <a:gd name="T86" fmla="*/ 949 w 987"/>
                <a:gd name="T87" fmla="*/ 289 h 1238"/>
                <a:gd name="T88" fmla="*/ 902 w 987"/>
                <a:gd name="T89" fmla="*/ 208 h 1238"/>
                <a:gd name="T90" fmla="*/ 842 w 987"/>
                <a:gd name="T91" fmla="*/ 139 h 1238"/>
                <a:gd name="T92" fmla="*/ 769 w 987"/>
                <a:gd name="T93" fmla="*/ 81 h 1238"/>
                <a:gd name="T94" fmla="*/ 686 w 987"/>
                <a:gd name="T95" fmla="*/ 36 h 1238"/>
                <a:gd name="T96" fmla="*/ 593 w 987"/>
                <a:gd name="T97" fmla="*/ 8 h 1238"/>
                <a:gd name="T98" fmla="*/ 520 w 987"/>
                <a:gd name="T99" fmla="*/ 0 h 1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987" h="1238">
                  <a:moveTo>
                    <a:pt x="494" y="0"/>
                  </a:moveTo>
                  <a:lnTo>
                    <a:pt x="494" y="0"/>
                  </a:lnTo>
                  <a:lnTo>
                    <a:pt x="469" y="0"/>
                  </a:lnTo>
                  <a:lnTo>
                    <a:pt x="443" y="2"/>
                  </a:lnTo>
                  <a:lnTo>
                    <a:pt x="394" y="8"/>
                  </a:lnTo>
                  <a:lnTo>
                    <a:pt x="348" y="20"/>
                  </a:lnTo>
                  <a:lnTo>
                    <a:pt x="303" y="36"/>
                  </a:lnTo>
                  <a:lnTo>
                    <a:pt x="259" y="56"/>
                  </a:lnTo>
                  <a:lnTo>
                    <a:pt x="218" y="81"/>
                  </a:lnTo>
                  <a:lnTo>
                    <a:pt x="180" y="107"/>
                  </a:lnTo>
                  <a:lnTo>
                    <a:pt x="145" y="139"/>
                  </a:lnTo>
                  <a:lnTo>
                    <a:pt x="113" y="172"/>
                  </a:lnTo>
                  <a:lnTo>
                    <a:pt x="85" y="208"/>
                  </a:lnTo>
                  <a:lnTo>
                    <a:pt x="60" y="249"/>
                  </a:lnTo>
                  <a:lnTo>
                    <a:pt x="40" y="289"/>
                  </a:lnTo>
                  <a:lnTo>
                    <a:pt x="22" y="334"/>
                  </a:lnTo>
                  <a:lnTo>
                    <a:pt x="16" y="356"/>
                  </a:lnTo>
                  <a:lnTo>
                    <a:pt x="10" y="378"/>
                  </a:lnTo>
                  <a:lnTo>
                    <a:pt x="6" y="402"/>
                  </a:lnTo>
                  <a:lnTo>
                    <a:pt x="2" y="427"/>
                  </a:lnTo>
                  <a:lnTo>
                    <a:pt x="2" y="451"/>
                  </a:lnTo>
                  <a:lnTo>
                    <a:pt x="0" y="475"/>
                  </a:lnTo>
                  <a:lnTo>
                    <a:pt x="0" y="475"/>
                  </a:lnTo>
                  <a:lnTo>
                    <a:pt x="2" y="522"/>
                  </a:lnTo>
                  <a:lnTo>
                    <a:pt x="10" y="566"/>
                  </a:lnTo>
                  <a:lnTo>
                    <a:pt x="20" y="609"/>
                  </a:lnTo>
                  <a:lnTo>
                    <a:pt x="34" y="651"/>
                  </a:lnTo>
                  <a:lnTo>
                    <a:pt x="34" y="651"/>
                  </a:lnTo>
                  <a:lnTo>
                    <a:pt x="48" y="680"/>
                  </a:lnTo>
                  <a:lnTo>
                    <a:pt x="63" y="706"/>
                  </a:lnTo>
                  <a:lnTo>
                    <a:pt x="63" y="706"/>
                  </a:lnTo>
                  <a:lnTo>
                    <a:pt x="188" y="967"/>
                  </a:lnTo>
                  <a:lnTo>
                    <a:pt x="188" y="967"/>
                  </a:lnTo>
                  <a:lnTo>
                    <a:pt x="202" y="1008"/>
                  </a:lnTo>
                  <a:lnTo>
                    <a:pt x="210" y="1042"/>
                  </a:lnTo>
                  <a:lnTo>
                    <a:pt x="214" y="1056"/>
                  </a:lnTo>
                  <a:lnTo>
                    <a:pt x="214" y="1068"/>
                  </a:lnTo>
                  <a:lnTo>
                    <a:pt x="214" y="1068"/>
                  </a:lnTo>
                  <a:lnTo>
                    <a:pt x="214" y="1093"/>
                  </a:lnTo>
                  <a:lnTo>
                    <a:pt x="218" y="1119"/>
                  </a:lnTo>
                  <a:lnTo>
                    <a:pt x="222" y="1145"/>
                  </a:lnTo>
                  <a:lnTo>
                    <a:pt x="224" y="1157"/>
                  </a:lnTo>
                  <a:lnTo>
                    <a:pt x="228" y="1166"/>
                  </a:lnTo>
                  <a:lnTo>
                    <a:pt x="228" y="1166"/>
                  </a:lnTo>
                  <a:lnTo>
                    <a:pt x="237" y="1180"/>
                  </a:lnTo>
                  <a:lnTo>
                    <a:pt x="251" y="1198"/>
                  </a:lnTo>
                  <a:lnTo>
                    <a:pt x="261" y="1208"/>
                  </a:lnTo>
                  <a:lnTo>
                    <a:pt x="273" y="1218"/>
                  </a:lnTo>
                  <a:lnTo>
                    <a:pt x="287" y="1228"/>
                  </a:lnTo>
                  <a:lnTo>
                    <a:pt x="305" y="1238"/>
                  </a:lnTo>
                  <a:lnTo>
                    <a:pt x="494" y="1238"/>
                  </a:lnTo>
                  <a:lnTo>
                    <a:pt x="684" y="1238"/>
                  </a:lnTo>
                  <a:lnTo>
                    <a:pt x="684" y="1238"/>
                  </a:lnTo>
                  <a:lnTo>
                    <a:pt x="700" y="1228"/>
                  </a:lnTo>
                  <a:lnTo>
                    <a:pt x="714" y="1218"/>
                  </a:lnTo>
                  <a:lnTo>
                    <a:pt x="726" y="1208"/>
                  </a:lnTo>
                  <a:lnTo>
                    <a:pt x="736" y="1198"/>
                  </a:lnTo>
                  <a:lnTo>
                    <a:pt x="751" y="1180"/>
                  </a:lnTo>
                  <a:lnTo>
                    <a:pt x="759" y="1166"/>
                  </a:lnTo>
                  <a:lnTo>
                    <a:pt x="759" y="1166"/>
                  </a:lnTo>
                  <a:lnTo>
                    <a:pt x="763" y="1157"/>
                  </a:lnTo>
                  <a:lnTo>
                    <a:pt x="767" y="1145"/>
                  </a:lnTo>
                  <a:lnTo>
                    <a:pt x="771" y="1119"/>
                  </a:lnTo>
                  <a:lnTo>
                    <a:pt x="773" y="1093"/>
                  </a:lnTo>
                  <a:lnTo>
                    <a:pt x="773" y="1068"/>
                  </a:lnTo>
                  <a:lnTo>
                    <a:pt x="773" y="1068"/>
                  </a:lnTo>
                  <a:lnTo>
                    <a:pt x="775" y="1056"/>
                  </a:lnTo>
                  <a:lnTo>
                    <a:pt x="777" y="1042"/>
                  </a:lnTo>
                  <a:lnTo>
                    <a:pt x="785" y="1008"/>
                  </a:lnTo>
                  <a:lnTo>
                    <a:pt x="799" y="967"/>
                  </a:lnTo>
                  <a:lnTo>
                    <a:pt x="799" y="967"/>
                  </a:lnTo>
                  <a:lnTo>
                    <a:pt x="927" y="706"/>
                  </a:lnTo>
                  <a:lnTo>
                    <a:pt x="927" y="706"/>
                  </a:lnTo>
                  <a:lnTo>
                    <a:pt x="941" y="680"/>
                  </a:lnTo>
                  <a:lnTo>
                    <a:pt x="953" y="651"/>
                  </a:lnTo>
                  <a:lnTo>
                    <a:pt x="953" y="651"/>
                  </a:lnTo>
                  <a:lnTo>
                    <a:pt x="967" y="609"/>
                  </a:lnTo>
                  <a:lnTo>
                    <a:pt x="979" y="566"/>
                  </a:lnTo>
                  <a:lnTo>
                    <a:pt x="985" y="522"/>
                  </a:lnTo>
                  <a:lnTo>
                    <a:pt x="987" y="475"/>
                  </a:lnTo>
                  <a:lnTo>
                    <a:pt x="987" y="475"/>
                  </a:lnTo>
                  <a:lnTo>
                    <a:pt x="987" y="451"/>
                  </a:lnTo>
                  <a:lnTo>
                    <a:pt x="985" y="427"/>
                  </a:lnTo>
                  <a:lnTo>
                    <a:pt x="981" y="402"/>
                  </a:lnTo>
                  <a:lnTo>
                    <a:pt x="977" y="378"/>
                  </a:lnTo>
                  <a:lnTo>
                    <a:pt x="971" y="356"/>
                  </a:lnTo>
                  <a:lnTo>
                    <a:pt x="965" y="334"/>
                  </a:lnTo>
                  <a:lnTo>
                    <a:pt x="949" y="289"/>
                  </a:lnTo>
                  <a:lnTo>
                    <a:pt x="927" y="249"/>
                  </a:lnTo>
                  <a:lnTo>
                    <a:pt x="902" y="208"/>
                  </a:lnTo>
                  <a:lnTo>
                    <a:pt x="874" y="172"/>
                  </a:lnTo>
                  <a:lnTo>
                    <a:pt x="842" y="139"/>
                  </a:lnTo>
                  <a:lnTo>
                    <a:pt x="807" y="107"/>
                  </a:lnTo>
                  <a:lnTo>
                    <a:pt x="769" y="81"/>
                  </a:lnTo>
                  <a:lnTo>
                    <a:pt x="728" y="56"/>
                  </a:lnTo>
                  <a:lnTo>
                    <a:pt x="686" y="36"/>
                  </a:lnTo>
                  <a:lnTo>
                    <a:pt x="639" y="20"/>
                  </a:lnTo>
                  <a:lnTo>
                    <a:pt x="593" y="8"/>
                  </a:lnTo>
                  <a:lnTo>
                    <a:pt x="544" y="2"/>
                  </a:lnTo>
                  <a:lnTo>
                    <a:pt x="520" y="0"/>
                  </a:lnTo>
                  <a:lnTo>
                    <a:pt x="49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Freeform 297"/>
            <p:cNvSpPr>
              <a:spLocks noEditPoints="1"/>
            </p:cNvSpPr>
            <p:nvPr/>
          </p:nvSpPr>
          <p:spPr bwMode="auto">
            <a:xfrm>
              <a:off x="3801269" y="652463"/>
              <a:ext cx="1563688" cy="1965325"/>
            </a:xfrm>
            <a:custGeom>
              <a:avLst/>
              <a:gdLst>
                <a:gd name="T0" fmla="*/ 273 w 985"/>
                <a:gd name="T1" fmla="*/ 1216 h 1238"/>
                <a:gd name="T2" fmla="*/ 228 w 985"/>
                <a:gd name="T3" fmla="*/ 1166 h 1238"/>
                <a:gd name="T4" fmla="*/ 216 w 985"/>
                <a:gd name="T5" fmla="*/ 1119 h 1238"/>
                <a:gd name="T6" fmla="*/ 212 w 985"/>
                <a:gd name="T7" fmla="*/ 1056 h 1238"/>
                <a:gd name="T8" fmla="*/ 188 w 985"/>
                <a:gd name="T9" fmla="*/ 967 h 1238"/>
                <a:gd name="T10" fmla="*/ 34 w 985"/>
                <a:gd name="T11" fmla="*/ 651 h 1238"/>
                <a:gd name="T12" fmla="*/ 2 w 985"/>
                <a:gd name="T13" fmla="*/ 522 h 1238"/>
                <a:gd name="T14" fmla="*/ 2 w 985"/>
                <a:gd name="T15" fmla="*/ 427 h 1238"/>
                <a:gd name="T16" fmla="*/ 22 w 985"/>
                <a:gd name="T17" fmla="*/ 334 h 1238"/>
                <a:gd name="T18" fmla="*/ 113 w 985"/>
                <a:gd name="T19" fmla="*/ 174 h 1238"/>
                <a:gd name="T20" fmla="*/ 259 w 985"/>
                <a:gd name="T21" fmla="*/ 58 h 1238"/>
                <a:gd name="T22" fmla="*/ 441 w 985"/>
                <a:gd name="T23" fmla="*/ 4 h 1238"/>
                <a:gd name="T24" fmla="*/ 518 w 985"/>
                <a:gd name="T25" fmla="*/ 2 h 1238"/>
                <a:gd name="T26" fmla="*/ 682 w 985"/>
                <a:gd name="T27" fmla="*/ 38 h 1238"/>
                <a:gd name="T28" fmla="*/ 840 w 985"/>
                <a:gd name="T29" fmla="*/ 139 h 1238"/>
                <a:gd name="T30" fmla="*/ 945 w 985"/>
                <a:gd name="T31" fmla="*/ 291 h 1238"/>
                <a:gd name="T32" fmla="*/ 979 w 985"/>
                <a:gd name="T33" fmla="*/ 402 h 1238"/>
                <a:gd name="T34" fmla="*/ 983 w 985"/>
                <a:gd name="T35" fmla="*/ 475 h 1238"/>
                <a:gd name="T36" fmla="*/ 949 w 985"/>
                <a:gd name="T37" fmla="*/ 651 h 1238"/>
                <a:gd name="T38" fmla="*/ 923 w 985"/>
                <a:gd name="T39" fmla="*/ 706 h 1238"/>
                <a:gd name="T40" fmla="*/ 775 w 985"/>
                <a:gd name="T41" fmla="*/ 1040 h 1238"/>
                <a:gd name="T42" fmla="*/ 769 w 985"/>
                <a:gd name="T43" fmla="*/ 1093 h 1238"/>
                <a:gd name="T44" fmla="*/ 757 w 985"/>
                <a:gd name="T45" fmla="*/ 1166 h 1238"/>
                <a:gd name="T46" fmla="*/ 724 w 985"/>
                <a:gd name="T47" fmla="*/ 1206 h 1238"/>
                <a:gd name="T48" fmla="*/ 492 w 985"/>
                <a:gd name="T49" fmla="*/ 1236 h 1238"/>
                <a:gd name="T50" fmla="*/ 467 w 985"/>
                <a:gd name="T51" fmla="*/ 0 h 1238"/>
                <a:gd name="T52" fmla="*/ 301 w 985"/>
                <a:gd name="T53" fmla="*/ 36 h 1238"/>
                <a:gd name="T54" fmla="*/ 143 w 985"/>
                <a:gd name="T55" fmla="*/ 139 h 1238"/>
                <a:gd name="T56" fmla="*/ 38 w 985"/>
                <a:gd name="T57" fmla="*/ 289 h 1238"/>
                <a:gd name="T58" fmla="*/ 4 w 985"/>
                <a:gd name="T59" fmla="*/ 402 h 1238"/>
                <a:gd name="T60" fmla="*/ 0 w 985"/>
                <a:gd name="T61" fmla="*/ 475 h 1238"/>
                <a:gd name="T62" fmla="*/ 34 w 985"/>
                <a:gd name="T63" fmla="*/ 651 h 1238"/>
                <a:gd name="T64" fmla="*/ 61 w 985"/>
                <a:gd name="T65" fmla="*/ 706 h 1238"/>
                <a:gd name="T66" fmla="*/ 208 w 985"/>
                <a:gd name="T67" fmla="*/ 1040 h 1238"/>
                <a:gd name="T68" fmla="*/ 214 w 985"/>
                <a:gd name="T69" fmla="*/ 1093 h 1238"/>
                <a:gd name="T70" fmla="*/ 226 w 985"/>
                <a:gd name="T71" fmla="*/ 1166 h 1238"/>
                <a:gd name="T72" fmla="*/ 259 w 985"/>
                <a:gd name="T73" fmla="*/ 1208 h 1238"/>
                <a:gd name="T74" fmla="*/ 492 w 985"/>
                <a:gd name="T75" fmla="*/ 1238 h 1238"/>
                <a:gd name="T76" fmla="*/ 712 w 985"/>
                <a:gd name="T77" fmla="*/ 1218 h 1238"/>
                <a:gd name="T78" fmla="*/ 757 w 985"/>
                <a:gd name="T79" fmla="*/ 1166 h 1238"/>
                <a:gd name="T80" fmla="*/ 769 w 985"/>
                <a:gd name="T81" fmla="*/ 1119 h 1238"/>
                <a:gd name="T82" fmla="*/ 771 w 985"/>
                <a:gd name="T83" fmla="*/ 1056 h 1238"/>
                <a:gd name="T84" fmla="*/ 797 w 985"/>
                <a:gd name="T85" fmla="*/ 967 h 1238"/>
                <a:gd name="T86" fmla="*/ 951 w 985"/>
                <a:gd name="T87" fmla="*/ 651 h 1238"/>
                <a:gd name="T88" fmla="*/ 983 w 985"/>
                <a:gd name="T89" fmla="*/ 522 h 1238"/>
                <a:gd name="T90" fmla="*/ 981 w 985"/>
                <a:gd name="T91" fmla="*/ 427 h 1238"/>
                <a:gd name="T92" fmla="*/ 963 w 985"/>
                <a:gd name="T93" fmla="*/ 334 h 1238"/>
                <a:gd name="T94" fmla="*/ 872 w 985"/>
                <a:gd name="T95" fmla="*/ 172 h 1238"/>
                <a:gd name="T96" fmla="*/ 726 w 985"/>
                <a:gd name="T97" fmla="*/ 56 h 1238"/>
                <a:gd name="T98" fmla="*/ 542 w 985"/>
                <a:gd name="T99" fmla="*/ 2 h 1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985" h="1238">
                  <a:moveTo>
                    <a:pt x="303" y="1236"/>
                  </a:moveTo>
                  <a:lnTo>
                    <a:pt x="303" y="1236"/>
                  </a:lnTo>
                  <a:lnTo>
                    <a:pt x="287" y="1226"/>
                  </a:lnTo>
                  <a:lnTo>
                    <a:pt x="273" y="1216"/>
                  </a:lnTo>
                  <a:lnTo>
                    <a:pt x="261" y="1206"/>
                  </a:lnTo>
                  <a:lnTo>
                    <a:pt x="251" y="1196"/>
                  </a:lnTo>
                  <a:lnTo>
                    <a:pt x="237" y="1178"/>
                  </a:lnTo>
                  <a:lnTo>
                    <a:pt x="228" y="1166"/>
                  </a:lnTo>
                  <a:lnTo>
                    <a:pt x="228" y="1166"/>
                  </a:lnTo>
                  <a:lnTo>
                    <a:pt x="224" y="1155"/>
                  </a:lnTo>
                  <a:lnTo>
                    <a:pt x="220" y="1143"/>
                  </a:lnTo>
                  <a:lnTo>
                    <a:pt x="216" y="1119"/>
                  </a:lnTo>
                  <a:lnTo>
                    <a:pt x="214" y="1093"/>
                  </a:lnTo>
                  <a:lnTo>
                    <a:pt x="214" y="1068"/>
                  </a:lnTo>
                  <a:lnTo>
                    <a:pt x="214" y="1068"/>
                  </a:lnTo>
                  <a:lnTo>
                    <a:pt x="212" y="1056"/>
                  </a:lnTo>
                  <a:lnTo>
                    <a:pt x="210" y="1040"/>
                  </a:lnTo>
                  <a:lnTo>
                    <a:pt x="200" y="1006"/>
                  </a:lnTo>
                  <a:lnTo>
                    <a:pt x="188" y="967"/>
                  </a:lnTo>
                  <a:lnTo>
                    <a:pt x="188" y="967"/>
                  </a:lnTo>
                  <a:lnTo>
                    <a:pt x="61" y="706"/>
                  </a:lnTo>
                  <a:lnTo>
                    <a:pt x="61" y="706"/>
                  </a:lnTo>
                  <a:lnTo>
                    <a:pt x="46" y="678"/>
                  </a:lnTo>
                  <a:lnTo>
                    <a:pt x="34" y="651"/>
                  </a:lnTo>
                  <a:lnTo>
                    <a:pt x="34" y="651"/>
                  </a:lnTo>
                  <a:lnTo>
                    <a:pt x="20" y="609"/>
                  </a:lnTo>
                  <a:lnTo>
                    <a:pt x="8" y="566"/>
                  </a:lnTo>
                  <a:lnTo>
                    <a:pt x="2" y="522"/>
                  </a:lnTo>
                  <a:lnTo>
                    <a:pt x="0" y="475"/>
                  </a:lnTo>
                  <a:lnTo>
                    <a:pt x="0" y="475"/>
                  </a:lnTo>
                  <a:lnTo>
                    <a:pt x="0" y="451"/>
                  </a:lnTo>
                  <a:lnTo>
                    <a:pt x="2" y="427"/>
                  </a:lnTo>
                  <a:lnTo>
                    <a:pt x="6" y="402"/>
                  </a:lnTo>
                  <a:lnTo>
                    <a:pt x="10" y="380"/>
                  </a:lnTo>
                  <a:lnTo>
                    <a:pt x="16" y="356"/>
                  </a:lnTo>
                  <a:lnTo>
                    <a:pt x="22" y="334"/>
                  </a:lnTo>
                  <a:lnTo>
                    <a:pt x="38" y="291"/>
                  </a:lnTo>
                  <a:lnTo>
                    <a:pt x="58" y="249"/>
                  </a:lnTo>
                  <a:lnTo>
                    <a:pt x="85" y="210"/>
                  </a:lnTo>
                  <a:lnTo>
                    <a:pt x="113" y="174"/>
                  </a:lnTo>
                  <a:lnTo>
                    <a:pt x="146" y="139"/>
                  </a:lnTo>
                  <a:lnTo>
                    <a:pt x="180" y="109"/>
                  </a:lnTo>
                  <a:lnTo>
                    <a:pt x="218" y="81"/>
                  </a:lnTo>
                  <a:lnTo>
                    <a:pt x="259" y="58"/>
                  </a:lnTo>
                  <a:lnTo>
                    <a:pt x="301" y="38"/>
                  </a:lnTo>
                  <a:lnTo>
                    <a:pt x="346" y="22"/>
                  </a:lnTo>
                  <a:lnTo>
                    <a:pt x="392" y="10"/>
                  </a:lnTo>
                  <a:lnTo>
                    <a:pt x="441" y="4"/>
                  </a:lnTo>
                  <a:lnTo>
                    <a:pt x="467" y="2"/>
                  </a:lnTo>
                  <a:lnTo>
                    <a:pt x="492" y="0"/>
                  </a:lnTo>
                  <a:lnTo>
                    <a:pt x="492" y="0"/>
                  </a:lnTo>
                  <a:lnTo>
                    <a:pt x="518" y="2"/>
                  </a:lnTo>
                  <a:lnTo>
                    <a:pt x="542" y="4"/>
                  </a:lnTo>
                  <a:lnTo>
                    <a:pt x="591" y="10"/>
                  </a:lnTo>
                  <a:lnTo>
                    <a:pt x="637" y="22"/>
                  </a:lnTo>
                  <a:lnTo>
                    <a:pt x="682" y="38"/>
                  </a:lnTo>
                  <a:lnTo>
                    <a:pt x="726" y="58"/>
                  </a:lnTo>
                  <a:lnTo>
                    <a:pt x="767" y="81"/>
                  </a:lnTo>
                  <a:lnTo>
                    <a:pt x="803" y="109"/>
                  </a:lnTo>
                  <a:lnTo>
                    <a:pt x="840" y="139"/>
                  </a:lnTo>
                  <a:lnTo>
                    <a:pt x="872" y="174"/>
                  </a:lnTo>
                  <a:lnTo>
                    <a:pt x="900" y="210"/>
                  </a:lnTo>
                  <a:lnTo>
                    <a:pt x="925" y="249"/>
                  </a:lnTo>
                  <a:lnTo>
                    <a:pt x="945" y="291"/>
                  </a:lnTo>
                  <a:lnTo>
                    <a:pt x="961" y="334"/>
                  </a:lnTo>
                  <a:lnTo>
                    <a:pt x="969" y="356"/>
                  </a:lnTo>
                  <a:lnTo>
                    <a:pt x="975" y="380"/>
                  </a:lnTo>
                  <a:lnTo>
                    <a:pt x="979" y="402"/>
                  </a:lnTo>
                  <a:lnTo>
                    <a:pt x="981" y="427"/>
                  </a:lnTo>
                  <a:lnTo>
                    <a:pt x="983" y="451"/>
                  </a:lnTo>
                  <a:lnTo>
                    <a:pt x="983" y="475"/>
                  </a:lnTo>
                  <a:lnTo>
                    <a:pt x="983" y="475"/>
                  </a:lnTo>
                  <a:lnTo>
                    <a:pt x="981" y="522"/>
                  </a:lnTo>
                  <a:lnTo>
                    <a:pt x="975" y="566"/>
                  </a:lnTo>
                  <a:lnTo>
                    <a:pt x="965" y="609"/>
                  </a:lnTo>
                  <a:lnTo>
                    <a:pt x="949" y="651"/>
                  </a:lnTo>
                  <a:lnTo>
                    <a:pt x="949" y="651"/>
                  </a:lnTo>
                  <a:lnTo>
                    <a:pt x="937" y="678"/>
                  </a:lnTo>
                  <a:lnTo>
                    <a:pt x="923" y="706"/>
                  </a:lnTo>
                  <a:lnTo>
                    <a:pt x="923" y="706"/>
                  </a:lnTo>
                  <a:lnTo>
                    <a:pt x="797" y="967"/>
                  </a:lnTo>
                  <a:lnTo>
                    <a:pt x="797" y="967"/>
                  </a:lnTo>
                  <a:lnTo>
                    <a:pt x="783" y="1006"/>
                  </a:lnTo>
                  <a:lnTo>
                    <a:pt x="775" y="1040"/>
                  </a:lnTo>
                  <a:lnTo>
                    <a:pt x="771" y="1056"/>
                  </a:lnTo>
                  <a:lnTo>
                    <a:pt x="771" y="1068"/>
                  </a:lnTo>
                  <a:lnTo>
                    <a:pt x="771" y="1068"/>
                  </a:lnTo>
                  <a:lnTo>
                    <a:pt x="769" y="1093"/>
                  </a:lnTo>
                  <a:lnTo>
                    <a:pt x="767" y="1119"/>
                  </a:lnTo>
                  <a:lnTo>
                    <a:pt x="763" y="1143"/>
                  </a:lnTo>
                  <a:lnTo>
                    <a:pt x="761" y="1155"/>
                  </a:lnTo>
                  <a:lnTo>
                    <a:pt x="757" y="1166"/>
                  </a:lnTo>
                  <a:lnTo>
                    <a:pt x="757" y="1166"/>
                  </a:lnTo>
                  <a:lnTo>
                    <a:pt x="749" y="1178"/>
                  </a:lnTo>
                  <a:lnTo>
                    <a:pt x="734" y="1196"/>
                  </a:lnTo>
                  <a:lnTo>
                    <a:pt x="724" y="1206"/>
                  </a:lnTo>
                  <a:lnTo>
                    <a:pt x="712" y="1216"/>
                  </a:lnTo>
                  <a:lnTo>
                    <a:pt x="698" y="1226"/>
                  </a:lnTo>
                  <a:lnTo>
                    <a:pt x="680" y="1236"/>
                  </a:lnTo>
                  <a:lnTo>
                    <a:pt x="492" y="1236"/>
                  </a:lnTo>
                  <a:lnTo>
                    <a:pt x="303" y="1236"/>
                  </a:lnTo>
                  <a:close/>
                  <a:moveTo>
                    <a:pt x="492" y="0"/>
                  </a:moveTo>
                  <a:lnTo>
                    <a:pt x="492" y="0"/>
                  </a:lnTo>
                  <a:lnTo>
                    <a:pt x="467" y="0"/>
                  </a:lnTo>
                  <a:lnTo>
                    <a:pt x="441" y="2"/>
                  </a:lnTo>
                  <a:lnTo>
                    <a:pt x="392" y="10"/>
                  </a:lnTo>
                  <a:lnTo>
                    <a:pt x="346" y="22"/>
                  </a:lnTo>
                  <a:lnTo>
                    <a:pt x="301" y="36"/>
                  </a:lnTo>
                  <a:lnTo>
                    <a:pt x="259" y="56"/>
                  </a:lnTo>
                  <a:lnTo>
                    <a:pt x="216" y="81"/>
                  </a:lnTo>
                  <a:lnTo>
                    <a:pt x="180" y="109"/>
                  </a:lnTo>
                  <a:lnTo>
                    <a:pt x="143" y="139"/>
                  </a:lnTo>
                  <a:lnTo>
                    <a:pt x="113" y="172"/>
                  </a:lnTo>
                  <a:lnTo>
                    <a:pt x="83" y="210"/>
                  </a:lnTo>
                  <a:lnTo>
                    <a:pt x="58" y="249"/>
                  </a:lnTo>
                  <a:lnTo>
                    <a:pt x="38" y="289"/>
                  </a:lnTo>
                  <a:lnTo>
                    <a:pt x="22" y="334"/>
                  </a:lnTo>
                  <a:lnTo>
                    <a:pt x="14" y="356"/>
                  </a:lnTo>
                  <a:lnTo>
                    <a:pt x="10" y="378"/>
                  </a:lnTo>
                  <a:lnTo>
                    <a:pt x="4" y="402"/>
                  </a:lnTo>
                  <a:lnTo>
                    <a:pt x="2" y="427"/>
                  </a:lnTo>
                  <a:lnTo>
                    <a:pt x="0" y="451"/>
                  </a:lnTo>
                  <a:lnTo>
                    <a:pt x="0" y="475"/>
                  </a:lnTo>
                  <a:lnTo>
                    <a:pt x="0" y="475"/>
                  </a:lnTo>
                  <a:lnTo>
                    <a:pt x="2" y="522"/>
                  </a:lnTo>
                  <a:lnTo>
                    <a:pt x="8" y="566"/>
                  </a:lnTo>
                  <a:lnTo>
                    <a:pt x="18" y="609"/>
                  </a:lnTo>
                  <a:lnTo>
                    <a:pt x="34" y="651"/>
                  </a:lnTo>
                  <a:lnTo>
                    <a:pt x="34" y="651"/>
                  </a:lnTo>
                  <a:lnTo>
                    <a:pt x="46" y="680"/>
                  </a:lnTo>
                  <a:lnTo>
                    <a:pt x="61" y="706"/>
                  </a:lnTo>
                  <a:lnTo>
                    <a:pt x="61" y="706"/>
                  </a:lnTo>
                  <a:lnTo>
                    <a:pt x="188" y="967"/>
                  </a:lnTo>
                  <a:lnTo>
                    <a:pt x="188" y="967"/>
                  </a:lnTo>
                  <a:lnTo>
                    <a:pt x="200" y="1008"/>
                  </a:lnTo>
                  <a:lnTo>
                    <a:pt x="208" y="1040"/>
                  </a:lnTo>
                  <a:lnTo>
                    <a:pt x="212" y="1056"/>
                  </a:lnTo>
                  <a:lnTo>
                    <a:pt x="212" y="1068"/>
                  </a:lnTo>
                  <a:lnTo>
                    <a:pt x="212" y="1068"/>
                  </a:lnTo>
                  <a:lnTo>
                    <a:pt x="214" y="1093"/>
                  </a:lnTo>
                  <a:lnTo>
                    <a:pt x="216" y="1119"/>
                  </a:lnTo>
                  <a:lnTo>
                    <a:pt x="220" y="1145"/>
                  </a:lnTo>
                  <a:lnTo>
                    <a:pt x="222" y="1155"/>
                  </a:lnTo>
                  <a:lnTo>
                    <a:pt x="226" y="1166"/>
                  </a:lnTo>
                  <a:lnTo>
                    <a:pt x="226" y="1166"/>
                  </a:lnTo>
                  <a:lnTo>
                    <a:pt x="235" y="1180"/>
                  </a:lnTo>
                  <a:lnTo>
                    <a:pt x="251" y="1198"/>
                  </a:lnTo>
                  <a:lnTo>
                    <a:pt x="259" y="1208"/>
                  </a:lnTo>
                  <a:lnTo>
                    <a:pt x="273" y="1218"/>
                  </a:lnTo>
                  <a:lnTo>
                    <a:pt x="287" y="1228"/>
                  </a:lnTo>
                  <a:lnTo>
                    <a:pt x="303" y="1238"/>
                  </a:lnTo>
                  <a:lnTo>
                    <a:pt x="492" y="1238"/>
                  </a:lnTo>
                  <a:lnTo>
                    <a:pt x="680" y="1238"/>
                  </a:lnTo>
                  <a:lnTo>
                    <a:pt x="680" y="1238"/>
                  </a:lnTo>
                  <a:lnTo>
                    <a:pt x="698" y="1228"/>
                  </a:lnTo>
                  <a:lnTo>
                    <a:pt x="712" y="1218"/>
                  </a:lnTo>
                  <a:lnTo>
                    <a:pt x="724" y="1208"/>
                  </a:lnTo>
                  <a:lnTo>
                    <a:pt x="734" y="1198"/>
                  </a:lnTo>
                  <a:lnTo>
                    <a:pt x="749" y="1180"/>
                  </a:lnTo>
                  <a:lnTo>
                    <a:pt x="757" y="1166"/>
                  </a:lnTo>
                  <a:lnTo>
                    <a:pt x="757" y="1166"/>
                  </a:lnTo>
                  <a:lnTo>
                    <a:pt x="761" y="1155"/>
                  </a:lnTo>
                  <a:lnTo>
                    <a:pt x="763" y="1145"/>
                  </a:lnTo>
                  <a:lnTo>
                    <a:pt x="769" y="1119"/>
                  </a:lnTo>
                  <a:lnTo>
                    <a:pt x="771" y="1093"/>
                  </a:lnTo>
                  <a:lnTo>
                    <a:pt x="771" y="1068"/>
                  </a:lnTo>
                  <a:lnTo>
                    <a:pt x="771" y="1068"/>
                  </a:lnTo>
                  <a:lnTo>
                    <a:pt x="771" y="1056"/>
                  </a:lnTo>
                  <a:lnTo>
                    <a:pt x="775" y="1040"/>
                  </a:lnTo>
                  <a:lnTo>
                    <a:pt x="783" y="1008"/>
                  </a:lnTo>
                  <a:lnTo>
                    <a:pt x="797" y="967"/>
                  </a:lnTo>
                  <a:lnTo>
                    <a:pt x="797" y="967"/>
                  </a:lnTo>
                  <a:lnTo>
                    <a:pt x="923" y="706"/>
                  </a:lnTo>
                  <a:lnTo>
                    <a:pt x="923" y="706"/>
                  </a:lnTo>
                  <a:lnTo>
                    <a:pt x="937" y="680"/>
                  </a:lnTo>
                  <a:lnTo>
                    <a:pt x="951" y="651"/>
                  </a:lnTo>
                  <a:lnTo>
                    <a:pt x="951" y="651"/>
                  </a:lnTo>
                  <a:lnTo>
                    <a:pt x="965" y="609"/>
                  </a:lnTo>
                  <a:lnTo>
                    <a:pt x="975" y="566"/>
                  </a:lnTo>
                  <a:lnTo>
                    <a:pt x="983" y="522"/>
                  </a:lnTo>
                  <a:lnTo>
                    <a:pt x="985" y="475"/>
                  </a:lnTo>
                  <a:lnTo>
                    <a:pt x="985" y="475"/>
                  </a:lnTo>
                  <a:lnTo>
                    <a:pt x="983" y="451"/>
                  </a:lnTo>
                  <a:lnTo>
                    <a:pt x="981" y="427"/>
                  </a:lnTo>
                  <a:lnTo>
                    <a:pt x="979" y="402"/>
                  </a:lnTo>
                  <a:lnTo>
                    <a:pt x="975" y="378"/>
                  </a:lnTo>
                  <a:lnTo>
                    <a:pt x="969" y="356"/>
                  </a:lnTo>
                  <a:lnTo>
                    <a:pt x="963" y="334"/>
                  </a:lnTo>
                  <a:lnTo>
                    <a:pt x="945" y="289"/>
                  </a:lnTo>
                  <a:lnTo>
                    <a:pt x="925" y="249"/>
                  </a:lnTo>
                  <a:lnTo>
                    <a:pt x="900" y="210"/>
                  </a:lnTo>
                  <a:lnTo>
                    <a:pt x="872" y="172"/>
                  </a:lnTo>
                  <a:lnTo>
                    <a:pt x="840" y="139"/>
                  </a:lnTo>
                  <a:lnTo>
                    <a:pt x="805" y="109"/>
                  </a:lnTo>
                  <a:lnTo>
                    <a:pt x="767" y="81"/>
                  </a:lnTo>
                  <a:lnTo>
                    <a:pt x="726" y="56"/>
                  </a:lnTo>
                  <a:lnTo>
                    <a:pt x="682" y="36"/>
                  </a:lnTo>
                  <a:lnTo>
                    <a:pt x="637" y="22"/>
                  </a:lnTo>
                  <a:lnTo>
                    <a:pt x="591" y="10"/>
                  </a:lnTo>
                  <a:lnTo>
                    <a:pt x="542" y="2"/>
                  </a:lnTo>
                  <a:lnTo>
                    <a:pt x="518" y="0"/>
                  </a:lnTo>
                  <a:lnTo>
                    <a:pt x="492" y="0"/>
                  </a:lnTo>
                  <a:close/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Freeform 298"/>
            <p:cNvSpPr>
              <a:spLocks/>
            </p:cNvSpPr>
            <p:nvPr/>
          </p:nvSpPr>
          <p:spPr bwMode="auto">
            <a:xfrm>
              <a:off x="3801269" y="652463"/>
              <a:ext cx="1560513" cy="1962150"/>
            </a:xfrm>
            <a:custGeom>
              <a:avLst/>
              <a:gdLst>
                <a:gd name="T0" fmla="*/ 303 w 983"/>
                <a:gd name="T1" fmla="*/ 1236 h 1236"/>
                <a:gd name="T2" fmla="*/ 273 w 983"/>
                <a:gd name="T3" fmla="*/ 1216 h 1236"/>
                <a:gd name="T4" fmla="*/ 251 w 983"/>
                <a:gd name="T5" fmla="*/ 1196 h 1236"/>
                <a:gd name="T6" fmla="*/ 228 w 983"/>
                <a:gd name="T7" fmla="*/ 1166 h 1236"/>
                <a:gd name="T8" fmla="*/ 224 w 983"/>
                <a:gd name="T9" fmla="*/ 1155 h 1236"/>
                <a:gd name="T10" fmla="*/ 216 w 983"/>
                <a:gd name="T11" fmla="*/ 1119 h 1236"/>
                <a:gd name="T12" fmla="*/ 214 w 983"/>
                <a:gd name="T13" fmla="*/ 1068 h 1236"/>
                <a:gd name="T14" fmla="*/ 212 w 983"/>
                <a:gd name="T15" fmla="*/ 1056 h 1236"/>
                <a:gd name="T16" fmla="*/ 200 w 983"/>
                <a:gd name="T17" fmla="*/ 1006 h 1236"/>
                <a:gd name="T18" fmla="*/ 188 w 983"/>
                <a:gd name="T19" fmla="*/ 967 h 1236"/>
                <a:gd name="T20" fmla="*/ 61 w 983"/>
                <a:gd name="T21" fmla="*/ 706 h 1236"/>
                <a:gd name="T22" fmla="*/ 34 w 983"/>
                <a:gd name="T23" fmla="*/ 651 h 1236"/>
                <a:gd name="T24" fmla="*/ 20 w 983"/>
                <a:gd name="T25" fmla="*/ 609 h 1236"/>
                <a:gd name="T26" fmla="*/ 2 w 983"/>
                <a:gd name="T27" fmla="*/ 522 h 1236"/>
                <a:gd name="T28" fmla="*/ 0 w 983"/>
                <a:gd name="T29" fmla="*/ 475 h 1236"/>
                <a:gd name="T30" fmla="*/ 2 w 983"/>
                <a:gd name="T31" fmla="*/ 427 h 1236"/>
                <a:gd name="T32" fmla="*/ 10 w 983"/>
                <a:gd name="T33" fmla="*/ 380 h 1236"/>
                <a:gd name="T34" fmla="*/ 22 w 983"/>
                <a:gd name="T35" fmla="*/ 334 h 1236"/>
                <a:gd name="T36" fmla="*/ 58 w 983"/>
                <a:gd name="T37" fmla="*/ 249 h 1236"/>
                <a:gd name="T38" fmla="*/ 113 w 983"/>
                <a:gd name="T39" fmla="*/ 174 h 1236"/>
                <a:gd name="T40" fmla="*/ 180 w 983"/>
                <a:gd name="T41" fmla="*/ 109 h 1236"/>
                <a:gd name="T42" fmla="*/ 259 w 983"/>
                <a:gd name="T43" fmla="*/ 58 h 1236"/>
                <a:gd name="T44" fmla="*/ 346 w 983"/>
                <a:gd name="T45" fmla="*/ 22 h 1236"/>
                <a:gd name="T46" fmla="*/ 441 w 983"/>
                <a:gd name="T47" fmla="*/ 4 h 1236"/>
                <a:gd name="T48" fmla="*/ 492 w 983"/>
                <a:gd name="T49" fmla="*/ 0 h 1236"/>
                <a:gd name="T50" fmla="*/ 518 w 983"/>
                <a:gd name="T51" fmla="*/ 2 h 1236"/>
                <a:gd name="T52" fmla="*/ 591 w 983"/>
                <a:gd name="T53" fmla="*/ 10 h 1236"/>
                <a:gd name="T54" fmla="*/ 682 w 983"/>
                <a:gd name="T55" fmla="*/ 38 h 1236"/>
                <a:gd name="T56" fmla="*/ 767 w 983"/>
                <a:gd name="T57" fmla="*/ 81 h 1236"/>
                <a:gd name="T58" fmla="*/ 840 w 983"/>
                <a:gd name="T59" fmla="*/ 139 h 1236"/>
                <a:gd name="T60" fmla="*/ 900 w 983"/>
                <a:gd name="T61" fmla="*/ 210 h 1236"/>
                <a:gd name="T62" fmla="*/ 945 w 983"/>
                <a:gd name="T63" fmla="*/ 291 h 1236"/>
                <a:gd name="T64" fmla="*/ 969 w 983"/>
                <a:gd name="T65" fmla="*/ 356 h 1236"/>
                <a:gd name="T66" fmla="*/ 979 w 983"/>
                <a:gd name="T67" fmla="*/ 402 h 1236"/>
                <a:gd name="T68" fmla="*/ 983 w 983"/>
                <a:gd name="T69" fmla="*/ 451 h 1236"/>
                <a:gd name="T70" fmla="*/ 983 w 983"/>
                <a:gd name="T71" fmla="*/ 475 h 1236"/>
                <a:gd name="T72" fmla="*/ 975 w 983"/>
                <a:gd name="T73" fmla="*/ 566 h 1236"/>
                <a:gd name="T74" fmla="*/ 949 w 983"/>
                <a:gd name="T75" fmla="*/ 651 h 1236"/>
                <a:gd name="T76" fmla="*/ 937 w 983"/>
                <a:gd name="T77" fmla="*/ 678 h 1236"/>
                <a:gd name="T78" fmla="*/ 923 w 983"/>
                <a:gd name="T79" fmla="*/ 706 h 1236"/>
                <a:gd name="T80" fmla="*/ 797 w 983"/>
                <a:gd name="T81" fmla="*/ 967 h 1236"/>
                <a:gd name="T82" fmla="*/ 775 w 983"/>
                <a:gd name="T83" fmla="*/ 1040 h 1236"/>
                <a:gd name="T84" fmla="*/ 771 w 983"/>
                <a:gd name="T85" fmla="*/ 1068 h 1236"/>
                <a:gd name="T86" fmla="*/ 769 w 983"/>
                <a:gd name="T87" fmla="*/ 1093 h 1236"/>
                <a:gd name="T88" fmla="*/ 763 w 983"/>
                <a:gd name="T89" fmla="*/ 1143 h 1236"/>
                <a:gd name="T90" fmla="*/ 757 w 983"/>
                <a:gd name="T91" fmla="*/ 1166 h 1236"/>
                <a:gd name="T92" fmla="*/ 749 w 983"/>
                <a:gd name="T93" fmla="*/ 1178 h 1236"/>
                <a:gd name="T94" fmla="*/ 724 w 983"/>
                <a:gd name="T95" fmla="*/ 1206 h 1236"/>
                <a:gd name="T96" fmla="*/ 698 w 983"/>
                <a:gd name="T97" fmla="*/ 1226 h 1236"/>
                <a:gd name="T98" fmla="*/ 492 w 983"/>
                <a:gd name="T99" fmla="*/ 1236 h 1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983" h="1236">
                  <a:moveTo>
                    <a:pt x="303" y="1236"/>
                  </a:moveTo>
                  <a:lnTo>
                    <a:pt x="303" y="1236"/>
                  </a:lnTo>
                  <a:lnTo>
                    <a:pt x="287" y="1226"/>
                  </a:lnTo>
                  <a:lnTo>
                    <a:pt x="273" y="1216"/>
                  </a:lnTo>
                  <a:lnTo>
                    <a:pt x="261" y="1206"/>
                  </a:lnTo>
                  <a:lnTo>
                    <a:pt x="251" y="1196"/>
                  </a:lnTo>
                  <a:lnTo>
                    <a:pt x="237" y="1178"/>
                  </a:lnTo>
                  <a:lnTo>
                    <a:pt x="228" y="1166"/>
                  </a:lnTo>
                  <a:lnTo>
                    <a:pt x="228" y="1166"/>
                  </a:lnTo>
                  <a:lnTo>
                    <a:pt x="224" y="1155"/>
                  </a:lnTo>
                  <a:lnTo>
                    <a:pt x="220" y="1143"/>
                  </a:lnTo>
                  <a:lnTo>
                    <a:pt x="216" y="1119"/>
                  </a:lnTo>
                  <a:lnTo>
                    <a:pt x="214" y="1093"/>
                  </a:lnTo>
                  <a:lnTo>
                    <a:pt x="214" y="1068"/>
                  </a:lnTo>
                  <a:lnTo>
                    <a:pt x="214" y="1068"/>
                  </a:lnTo>
                  <a:lnTo>
                    <a:pt x="212" y="1056"/>
                  </a:lnTo>
                  <a:lnTo>
                    <a:pt x="210" y="1040"/>
                  </a:lnTo>
                  <a:lnTo>
                    <a:pt x="200" y="1006"/>
                  </a:lnTo>
                  <a:lnTo>
                    <a:pt x="188" y="967"/>
                  </a:lnTo>
                  <a:lnTo>
                    <a:pt x="188" y="967"/>
                  </a:lnTo>
                  <a:lnTo>
                    <a:pt x="61" y="706"/>
                  </a:lnTo>
                  <a:lnTo>
                    <a:pt x="61" y="706"/>
                  </a:lnTo>
                  <a:lnTo>
                    <a:pt x="46" y="678"/>
                  </a:lnTo>
                  <a:lnTo>
                    <a:pt x="34" y="651"/>
                  </a:lnTo>
                  <a:lnTo>
                    <a:pt x="34" y="651"/>
                  </a:lnTo>
                  <a:lnTo>
                    <a:pt x="20" y="609"/>
                  </a:lnTo>
                  <a:lnTo>
                    <a:pt x="8" y="566"/>
                  </a:lnTo>
                  <a:lnTo>
                    <a:pt x="2" y="522"/>
                  </a:lnTo>
                  <a:lnTo>
                    <a:pt x="0" y="475"/>
                  </a:lnTo>
                  <a:lnTo>
                    <a:pt x="0" y="475"/>
                  </a:lnTo>
                  <a:lnTo>
                    <a:pt x="0" y="451"/>
                  </a:lnTo>
                  <a:lnTo>
                    <a:pt x="2" y="427"/>
                  </a:lnTo>
                  <a:lnTo>
                    <a:pt x="6" y="402"/>
                  </a:lnTo>
                  <a:lnTo>
                    <a:pt x="10" y="380"/>
                  </a:lnTo>
                  <a:lnTo>
                    <a:pt x="16" y="356"/>
                  </a:lnTo>
                  <a:lnTo>
                    <a:pt x="22" y="334"/>
                  </a:lnTo>
                  <a:lnTo>
                    <a:pt x="38" y="291"/>
                  </a:lnTo>
                  <a:lnTo>
                    <a:pt x="58" y="249"/>
                  </a:lnTo>
                  <a:lnTo>
                    <a:pt x="85" y="210"/>
                  </a:lnTo>
                  <a:lnTo>
                    <a:pt x="113" y="174"/>
                  </a:lnTo>
                  <a:lnTo>
                    <a:pt x="146" y="139"/>
                  </a:lnTo>
                  <a:lnTo>
                    <a:pt x="180" y="109"/>
                  </a:lnTo>
                  <a:lnTo>
                    <a:pt x="218" y="81"/>
                  </a:lnTo>
                  <a:lnTo>
                    <a:pt x="259" y="58"/>
                  </a:lnTo>
                  <a:lnTo>
                    <a:pt x="301" y="38"/>
                  </a:lnTo>
                  <a:lnTo>
                    <a:pt x="346" y="22"/>
                  </a:lnTo>
                  <a:lnTo>
                    <a:pt x="392" y="10"/>
                  </a:lnTo>
                  <a:lnTo>
                    <a:pt x="441" y="4"/>
                  </a:lnTo>
                  <a:lnTo>
                    <a:pt x="467" y="2"/>
                  </a:lnTo>
                  <a:lnTo>
                    <a:pt x="492" y="0"/>
                  </a:lnTo>
                  <a:lnTo>
                    <a:pt x="492" y="0"/>
                  </a:lnTo>
                  <a:lnTo>
                    <a:pt x="518" y="2"/>
                  </a:lnTo>
                  <a:lnTo>
                    <a:pt x="542" y="4"/>
                  </a:lnTo>
                  <a:lnTo>
                    <a:pt x="591" y="10"/>
                  </a:lnTo>
                  <a:lnTo>
                    <a:pt x="637" y="22"/>
                  </a:lnTo>
                  <a:lnTo>
                    <a:pt x="682" y="38"/>
                  </a:lnTo>
                  <a:lnTo>
                    <a:pt x="726" y="58"/>
                  </a:lnTo>
                  <a:lnTo>
                    <a:pt x="767" y="81"/>
                  </a:lnTo>
                  <a:lnTo>
                    <a:pt x="803" y="109"/>
                  </a:lnTo>
                  <a:lnTo>
                    <a:pt x="840" y="139"/>
                  </a:lnTo>
                  <a:lnTo>
                    <a:pt x="872" y="174"/>
                  </a:lnTo>
                  <a:lnTo>
                    <a:pt x="900" y="210"/>
                  </a:lnTo>
                  <a:lnTo>
                    <a:pt x="925" y="249"/>
                  </a:lnTo>
                  <a:lnTo>
                    <a:pt x="945" y="291"/>
                  </a:lnTo>
                  <a:lnTo>
                    <a:pt x="961" y="334"/>
                  </a:lnTo>
                  <a:lnTo>
                    <a:pt x="969" y="356"/>
                  </a:lnTo>
                  <a:lnTo>
                    <a:pt x="975" y="380"/>
                  </a:lnTo>
                  <a:lnTo>
                    <a:pt x="979" y="402"/>
                  </a:lnTo>
                  <a:lnTo>
                    <a:pt x="981" y="427"/>
                  </a:lnTo>
                  <a:lnTo>
                    <a:pt x="983" y="451"/>
                  </a:lnTo>
                  <a:lnTo>
                    <a:pt x="983" y="475"/>
                  </a:lnTo>
                  <a:lnTo>
                    <a:pt x="983" y="475"/>
                  </a:lnTo>
                  <a:lnTo>
                    <a:pt x="981" y="522"/>
                  </a:lnTo>
                  <a:lnTo>
                    <a:pt x="975" y="566"/>
                  </a:lnTo>
                  <a:lnTo>
                    <a:pt x="965" y="609"/>
                  </a:lnTo>
                  <a:lnTo>
                    <a:pt x="949" y="651"/>
                  </a:lnTo>
                  <a:lnTo>
                    <a:pt x="949" y="651"/>
                  </a:lnTo>
                  <a:lnTo>
                    <a:pt x="937" y="678"/>
                  </a:lnTo>
                  <a:lnTo>
                    <a:pt x="923" y="706"/>
                  </a:lnTo>
                  <a:lnTo>
                    <a:pt x="923" y="706"/>
                  </a:lnTo>
                  <a:lnTo>
                    <a:pt x="797" y="967"/>
                  </a:lnTo>
                  <a:lnTo>
                    <a:pt x="797" y="967"/>
                  </a:lnTo>
                  <a:lnTo>
                    <a:pt x="783" y="1006"/>
                  </a:lnTo>
                  <a:lnTo>
                    <a:pt x="775" y="1040"/>
                  </a:lnTo>
                  <a:lnTo>
                    <a:pt x="771" y="1056"/>
                  </a:lnTo>
                  <a:lnTo>
                    <a:pt x="771" y="1068"/>
                  </a:lnTo>
                  <a:lnTo>
                    <a:pt x="771" y="1068"/>
                  </a:lnTo>
                  <a:lnTo>
                    <a:pt x="769" y="1093"/>
                  </a:lnTo>
                  <a:lnTo>
                    <a:pt x="767" y="1119"/>
                  </a:lnTo>
                  <a:lnTo>
                    <a:pt x="763" y="1143"/>
                  </a:lnTo>
                  <a:lnTo>
                    <a:pt x="761" y="1155"/>
                  </a:lnTo>
                  <a:lnTo>
                    <a:pt x="757" y="1166"/>
                  </a:lnTo>
                  <a:lnTo>
                    <a:pt x="757" y="1166"/>
                  </a:lnTo>
                  <a:lnTo>
                    <a:pt x="749" y="1178"/>
                  </a:lnTo>
                  <a:lnTo>
                    <a:pt x="734" y="1196"/>
                  </a:lnTo>
                  <a:lnTo>
                    <a:pt x="724" y="1206"/>
                  </a:lnTo>
                  <a:lnTo>
                    <a:pt x="712" y="1216"/>
                  </a:lnTo>
                  <a:lnTo>
                    <a:pt x="698" y="1226"/>
                  </a:lnTo>
                  <a:lnTo>
                    <a:pt x="680" y="1236"/>
                  </a:lnTo>
                  <a:lnTo>
                    <a:pt x="492" y="1236"/>
                  </a:lnTo>
                  <a:lnTo>
                    <a:pt x="303" y="1236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Freeform 299"/>
            <p:cNvSpPr>
              <a:spLocks/>
            </p:cNvSpPr>
            <p:nvPr/>
          </p:nvSpPr>
          <p:spPr bwMode="auto">
            <a:xfrm>
              <a:off x="3801269" y="652463"/>
              <a:ext cx="1563688" cy="1965325"/>
            </a:xfrm>
            <a:custGeom>
              <a:avLst/>
              <a:gdLst>
                <a:gd name="T0" fmla="*/ 492 w 985"/>
                <a:gd name="T1" fmla="*/ 0 h 1238"/>
                <a:gd name="T2" fmla="*/ 441 w 985"/>
                <a:gd name="T3" fmla="*/ 2 h 1238"/>
                <a:gd name="T4" fmla="*/ 346 w 985"/>
                <a:gd name="T5" fmla="*/ 22 h 1238"/>
                <a:gd name="T6" fmla="*/ 259 w 985"/>
                <a:gd name="T7" fmla="*/ 56 h 1238"/>
                <a:gd name="T8" fmla="*/ 180 w 985"/>
                <a:gd name="T9" fmla="*/ 109 h 1238"/>
                <a:gd name="T10" fmla="*/ 113 w 985"/>
                <a:gd name="T11" fmla="*/ 172 h 1238"/>
                <a:gd name="T12" fmla="*/ 58 w 985"/>
                <a:gd name="T13" fmla="*/ 249 h 1238"/>
                <a:gd name="T14" fmla="*/ 22 w 985"/>
                <a:gd name="T15" fmla="*/ 334 h 1238"/>
                <a:gd name="T16" fmla="*/ 10 w 985"/>
                <a:gd name="T17" fmla="*/ 378 h 1238"/>
                <a:gd name="T18" fmla="*/ 2 w 985"/>
                <a:gd name="T19" fmla="*/ 427 h 1238"/>
                <a:gd name="T20" fmla="*/ 0 w 985"/>
                <a:gd name="T21" fmla="*/ 475 h 1238"/>
                <a:gd name="T22" fmla="*/ 2 w 985"/>
                <a:gd name="T23" fmla="*/ 522 h 1238"/>
                <a:gd name="T24" fmla="*/ 18 w 985"/>
                <a:gd name="T25" fmla="*/ 609 h 1238"/>
                <a:gd name="T26" fmla="*/ 34 w 985"/>
                <a:gd name="T27" fmla="*/ 651 h 1238"/>
                <a:gd name="T28" fmla="*/ 61 w 985"/>
                <a:gd name="T29" fmla="*/ 706 h 1238"/>
                <a:gd name="T30" fmla="*/ 188 w 985"/>
                <a:gd name="T31" fmla="*/ 967 h 1238"/>
                <a:gd name="T32" fmla="*/ 200 w 985"/>
                <a:gd name="T33" fmla="*/ 1008 h 1238"/>
                <a:gd name="T34" fmla="*/ 212 w 985"/>
                <a:gd name="T35" fmla="*/ 1056 h 1238"/>
                <a:gd name="T36" fmla="*/ 212 w 985"/>
                <a:gd name="T37" fmla="*/ 1068 h 1238"/>
                <a:gd name="T38" fmla="*/ 216 w 985"/>
                <a:gd name="T39" fmla="*/ 1119 h 1238"/>
                <a:gd name="T40" fmla="*/ 222 w 985"/>
                <a:gd name="T41" fmla="*/ 1155 h 1238"/>
                <a:gd name="T42" fmla="*/ 226 w 985"/>
                <a:gd name="T43" fmla="*/ 1166 h 1238"/>
                <a:gd name="T44" fmla="*/ 251 w 985"/>
                <a:gd name="T45" fmla="*/ 1198 h 1238"/>
                <a:gd name="T46" fmla="*/ 273 w 985"/>
                <a:gd name="T47" fmla="*/ 1218 h 1238"/>
                <a:gd name="T48" fmla="*/ 303 w 985"/>
                <a:gd name="T49" fmla="*/ 1238 h 1238"/>
                <a:gd name="T50" fmla="*/ 680 w 985"/>
                <a:gd name="T51" fmla="*/ 1238 h 1238"/>
                <a:gd name="T52" fmla="*/ 698 w 985"/>
                <a:gd name="T53" fmla="*/ 1228 h 1238"/>
                <a:gd name="T54" fmla="*/ 724 w 985"/>
                <a:gd name="T55" fmla="*/ 1208 h 1238"/>
                <a:gd name="T56" fmla="*/ 749 w 985"/>
                <a:gd name="T57" fmla="*/ 1180 h 1238"/>
                <a:gd name="T58" fmla="*/ 757 w 985"/>
                <a:gd name="T59" fmla="*/ 1166 h 1238"/>
                <a:gd name="T60" fmla="*/ 763 w 985"/>
                <a:gd name="T61" fmla="*/ 1145 h 1238"/>
                <a:gd name="T62" fmla="*/ 771 w 985"/>
                <a:gd name="T63" fmla="*/ 1093 h 1238"/>
                <a:gd name="T64" fmla="*/ 771 w 985"/>
                <a:gd name="T65" fmla="*/ 1068 h 1238"/>
                <a:gd name="T66" fmla="*/ 775 w 985"/>
                <a:gd name="T67" fmla="*/ 1040 h 1238"/>
                <a:gd name="T68" fmla="*/ 797 w 985"/>
                <a:gd name="T69" fmla="*/ 967 h 1238"/>
                <a:gd name="T70" fmla="*/ 923 w 985"/>
                <a:gd name="T71" fmla="*/ 706 h 1238"/>
                <a:gd name="T72" fmla="*/ 937 w 985"/>
                <a:gd name="T73" fmla="*/ 680 h 1238"/>
                <a:gd name="T74" fmla="*/ 951 w 985"/>
                <a:gd name="T75" fmla="*/ 651 h 1238"/>
                <a:gd name="T76" fmla="*/ 975 w 985"/>
                <a:gd name="T77" fmla="*/ 566 h 1238"/>
                <a:gd name="T78" fmla="*/ 985 w 985"/>
                <a:gd name="T79" fmla="*/ 475 h 1238"/>
                <a:gd name="T80" fmla="*/ 983 w 985"/>
                <a:gd name="T81" fmla="*/ 451 h 1238"/>
                <a:gd name="T82" fmla="*/ 979 w 985"/>
                <a:gd name="T83" fmla="*/ 402 h 1238"/>
                <a:gd name="T84" fmla="*/ 969 w 985"/>
                <a:gd name="T85" fmla="*/ 356 h 1238"/>
                <a:gd name="T86" fmla="*/ 945 w 985"/>
                <a:gd name="T87" fmla="*/ 289 h 1238"/>
                <a:gd name="T88" fmla="*/ 900 w 985"/>
                <a:gd name="T89" fmla="*/ 210 h 1238"/>
                <a:gd name="T90" fmla="*/ 840 w 985"/>
                <a:gd name="T91" fmla="*/ 139 h 1238"/>
                <a:gd name="T92" fmla="*/ 767 w 985"/>
                <a:gd name="T93" fmla="*/ 81 h 1238"/>
                <a:gd name="T94" fmla="*/ 682 w 985"/>
                <a:gd name="T95" fmla="*/ 36 h 1238"/>
                <a:gd name="T96" fmla="*/ 591 w 985"/>
                <a:gd name="T97" fmla="*/ 10 h 1238"/>
                <a:gd name="T98" fmla="*/ 518 w 985"/>
                <a:gd name="T99" fmla="*/ 0 h 1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985" h="1238">
                  <a:moveTo>
                    <a:pt x="492" y="0"/>
                  </a:moveTo>
                  <a:lnTo>
                    <a:pt x="492" y="0"/>
                  </a:lnTo>
                  <a:lnTo>
                    <a:pt x="467" y="0"/>
                  </a:lnTo>
                  <a:lnTo>
                    <a:pt x="441" y="2"/>
                  </a:lnTo>
                  <a:lnTo>
                    <a:pt x="392" y="10"/>
                  </a:lnTo>
                  <a:lnTo>
                    <a:pt x="346" y="22"/>
                  </a:lnTo>
                  <a:lnTo>
                    <a:pt x="301" y="36"/>
                  </a:lnTo>
                  <a:lnTo>
                    <a:pt x="259" y="56"/>
                  </a:lnTo>
                  <a:lnTo>
                    <a:pt x="216" y="81"/>
                  </a:lnTo>
                  <a:lnTo>
                    <a:pt x="180" y="109"/>
                  </a:lnTo>
                  <a:lnTo>
                    <a:pt x="143" y="139"/>
                  </a:lnTo>
                  <a:lnTo>
                    <a:pt x="113" y="172"/>
                  </a:lnTo>
                  <a:lnTo>
                    <a:pt x="83" y="210"/>
                  </a:lnTo>
                  <a:lnTo>
                    <a:pt x="58" y="249"/>
                  </a:lnTo>
                  <a:lnTo>
                    <a:pt x="38" y="289"/>
                  </a:lnTo>
                  <a:lnTo>
                    <a:pt x="22" y="334"/>
                  </a:lnTo>
                  <a:lnTo>
                    <a:pt x="14" y="356"/>
                  </a:lnTo>
                  <a:lnTo>
                    <a:pt x="10" y="378"/>
                  </a:lnTo>
                  <a:lnTo>
                    <a:pt x="4" y="402"/>
                  </a:lnTo>
                  <a:lnTo>
                    <a:pt x="2" y="427"/>
                  </a:lnTo>
                  <a:lnTo>
                    <a:pt x="0" y="451"/>
                  </a:lnTo>
                  <a:lnTo>
                    <a:pt x="0" y="475"/>
                  </a:lnTo>
                  <a:lnTo>
                    <a:pt x="0" y="475"/>
                  </a:lnTo>
                  <a:lnTo>
                    <a:pt x="2" y="522"/>
                  </a:lnTo>
                  <a:lnTo>
                    <a:pt x="8" y="566"/>
                  </a:lnTo>
                  <a:lnTo>
                    <a:pt x="18" y="609"/>
                  </a:lnTo>
                  <a:lnTo>
                    <a:pt x="34" y="651"/>
                  </a:lnTo>
                  <a:lnTo>
                    <a:pt x="34" y="651"/>
                  </a:lnTo>
                  <a:lnTo>
                    <a:pt x="46" y="680"/>
                  </a:lnTo>
                  <a:lnTo>
                    <a:pt x="61" y="706"/>
                  </a:lnTo>
                  <a:lnTo>
                    <a:pt x="61" y="706"/>
                  </a:lnTo>
                  <a:lnTo>
                    <a:pt x="188" y="967"/>
                  </a:lnTo>
                  <a:lnTo>
                    <a:pt x="188" y="967"/>
                  </a:lnTo>
                  <a:lnTo>
                    <a:pt x="200" y="1008"/>
                  </a:lnTo>
                  <a:lnTo>
                    <a:pt x="208" y="1040"/>
                  </a:lnTo>
                  <a:lnTo>
                    <a:pt x="212" y="1056"/>
                  </a:lnTo>
                  <a:lnTo>
                    <a:pt x="212" y="1068"/>
                  </a:lnTo>
                  <a:lnTo>
                    <a:pt x="212" y="1068"/>
                  </a:lnTo>
                  <a:lnTo>
                    <a:pt x="214" y="1093"/>
                  </a:lnTo>
                  <a:lnTo>
                    <a:pt x="216" y="1119"/>
                  </a:lnTo>
                  <a:lnTo>
                    <a:pt x="220" y="1145"/>
                  </a:lnTo>
                  <a:lnTo>
                    <a:pt x="222" y="1155"/>
                  </a:lnTo>
                  <a:lnTo>
                    <a:pt x="226" y="1166"/>
                  </a:lnTo>
                  <a:lnTo>
                    <a:pt x="226" y="1166"/>
                  </a:lnTo>
                  <a:lnTo>
                    <a:pt x="235" y="1180"/>
                  </a:lnTo>
                  <a:lnTo>
                    <a:pt x="251" y="1198"/>
                  </a:lnTo>
                  <a:lnTo>
                    <a:pt x="259" y="1208"/>
                  </a:lnTo>
                  <a:lnTo>
                    <a:pt x="273" y="1218"/>
                  </a:lnTo>
                  <a:lnTo>
                    <a:pt x="287" y="1228"/>
                  </a:lnTo>
                  <a:lnTo>
                    <a:pt x="303" y="1238"/>
                  </a:lnTo>
                  <a:lnTo>
                    <a:pt x="492" y="1238"/>
                  </a:lnTo>
                  <a:lnTo>
                    <a:pt x="680" y="1238"/>
                  </a:lnTo>
                  <a:lnTo>
                    <a:pt x="680" y="1238"/>
                  </a:lnTo>
                  <a:lnTo>
                    <a:pt x="698" y="1228"/>
                  </a:lnTo>
                  <a:lnTo>
                    <a:pt x="712" y="1218"/>
                  </a:lnTo>
                  <a:lnTo>
                    <a:pt x="724" y="1208"/>
                  </a:lnTo>
                  <a:lnTo>
                    <a:pt x="734" y="1198"/>
                  </a:lnTo>
                  <a:lnTo>
                    <a:pt x="749" y="1180"/>
                  </a:lnTo>
                  <a:lnTo>
                    <a:pt x="757" y="1166"/>
                  </a:lnTo>
                  <a:lnTo>
                    <a:pt x="757" y="1166"/>
                  </a:lnTo>
                  <a:lnTo>
                    <a:pt x="761" y="1155"/>
                  </a:lnTo>
                  <a:lnTo>
                    <a:pt x="763" y="1145"/>
                  </a:lnTo>
                  <a:lnTo>
                    <a:pt x="769" y="1119"/>
                  </a:lnTo>
                  <a:lnTo>
                    <a:pt x="771" y="1093"/>
                  </a:lnTo>
                  <a:lnTo>
                    <a:pt x="771" y="1068"/>
                  </a:lnTo>
                  <a:lnTo>
                    <a:pt x="771" y="1068"/>
                  </a:lnTo>
                  <a:lnTo>
                    <a:pt x="771" y="1056"/>
                  </a:lnTo>
                  <a:lnTo>
                    <a:pt x="775" y="1040"/>
                  </a:lnTo>
                  <a:lnTo>
                    <a:pt x="783" y="1008"/>
                  </a:lnTo>
                  <a:lnTo>
                    <a:pt x="797" y="967"/>
                  </a:lnTo>
                  <a:lnTo>
                    <a:pt x="797" y="967"/>
                  </a:lnTo>
                  <a:lnTo>
                    <a:pt x="923" y="706"/>
                  </a:lnTo>
                  <a:lnTo>
                    <a:pt x="923" y="706"/>
                  </a:lnTo>
                  <a:lnTo>
                    <a:pt x="937" y="680"/>
                  </a:lnTo>
                  <a:lnTo>
                    <a:pt x="951" y="651"/>
                  </a:lnTo>
                  <a:lnTo>
                    <a:pt x="951" y="651"/>
                  </a:lnTo>
                  <a:lnTo>
                    <a:pt x="965" y="609"/>
                  </a:lnTo>
                  <a:lnTo>
                    <a:pt x="975" y="566"/>
                  </a:lnTo>
                  <a:lnTo>
                    <a:pt x="983" y="522"/>
                  </a:lnTo>
                  <a:lnTo>
                    <a:pt x="985" y="475"/>
                  </a:lnTo>
                  <a:lnTo>
                    <a:pt x="985" y="475"/>
                  </a:lnTo>
                  <a:lnTo>
                    <a:pt x="983" y="451"/>
                  </a:lnTo>
                  <a:lnTo>
                    <a:pt x="981" y="427"/>
                  </a:lnTo>
                  <a:lnTo>
                    <a:pt x="979" y="402"/>
                  </a:lnTo>
                  <a:lnTo>
                    <a:pt x="975" y="378"/>
                  </a:lnTo>
                  <a:lnTo>
                    <a:pt x="969" y="356"/>
                  </a:lnTo>
                  <a:lnTo>
                    <a:pt x="963" y="334"/>
                  </a:lnTo>
                  <a:lnTo>
                    <a:pt x="945" y="289"/>
                  </a:lnTo>
                  <a:lnTo>
                    <a:pt x="925" y="249"/>
                  </a:lnTo>
                  <a:lnTo>
                    <a:pt x="900" y="210"/>
                  </a:lnTo>
                  <a:lnTo>
                    <a:pt x="872" y="172"/>
                  </a:lnTo>
                  <a:lnTo>
                    <a:pt x="840" y="139"/>
                  </a:lnTo>
                  <a:lnTo>
                    <a:pt x="805" y="109"/>
                  </a:lnTo>
                  <a:lnTo>
                    <a:pt x="767" y="81"/>
                  </a:lnTo>
                  <a:lnTo>
                    <a:pt x="726" y="56"/>
                  </a:lnTo>
                  <a:lnTo>
                    <a:pt x="682" y="36"/>
                  </a:lnTo>
                  <a:lnTo>
                    <a:pt x="637" y="22"/>
                  </a:lnTo>
                  <a:lnTo>
                    <a:pt x="591" y="10"/>
                  </a:lnTo>
                  <a:lnTo>
                    <a:pt x="542" y="2"/>
                  </a:lnTo>
                  <a:lnTo>
                    <a:pt x="518" y="0"/>
                  </a:lnTo>
                  <a:lnTo>
                    <a:pt x="49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300"/>
            <p:cNvSpPr>
              <a:spLocks noEditPoints="1"/>
            </p:cNvSpPr>
            <p:nvPr/>
          </p:nvSpPr>
          <p:spPr bwMode="auto">
            <a:xfrm>
              <a:off x="3801269" y="652463"/>
              <a:ext cx="1560513" cy="1962150"/>
            </a:xfrm>
            <a:custGeom>
              <a:avLst/>
              <a:gdLst>
                <a:gd name="T0" fmla="*/ 273 w 983"/>
                <a:gd name="T1" fmla="*/ 1216 h 1236"/>
                <a:gd name="T2" fmla="*/ 228 w 983"/>
                <a:gd name="T3" fmla="*/ 1163 h 1236"/>
                <a:gd name="T4" fmla="*/ 216 w 983"/>
                <a:gd name="T5" fmla="*/ 1117 h 1236"/>
                <a:gd name="T6" fmla="*/ 212 w 983"/>
                <a:gd name="T7" fmla="*/ 1054 h 1236"/>
                <a:gd name="T8" fmla="*/ 188 w 983"/>
                <a:gd name="T9" fmla="*/ 965 h 1236"/>
                <a:gd name="T10" fmla="*/ 34 w 983"/>
                <a:gd name="T11" fmla="*/ 651 h 1236"/>
                <a:gd name="T12" fmla="*/ 2 w 983"/>
                <a:gd name="T13" fmla="*/ 522 h 1236"/>
                <a:gd name="T14" fmla="*/ 2 w 983"/>
                <a:gd name="T15" fmla="*/ 427 h 1236"/>
                <a:gd name="T16" fmla="*/ 22 w 983"/>
                <a:gd name="T17" fmla="*/ 334 h 1236"/>
                <a:gd name="T18" fmla="*/ 113 w 983"/>
                <a:gd name="T19" fmla="*/ 174 h 1236"/>
                <a:gd name="T20" fmla="*/ 259 w 983"/>
                <a:gd name="T21" fmla="*/ 58 h 1236"/>
                <a:gd name="T22" fmla="*/ 443 w 983"/>
                <a:gd name="T23" fmla="*/ 4 h 1236"/>
                <a:gd name="T24" fmla="*/ 518 w 983"/>
                <a:gd name="T25" fmla="*/ 2 h 1236"/>
                <a:gd name="T26" fmla="*/ 682 w 983"/>
                <a:gd name="T27" fmla="*/ 38 h 1236"/>
                <a:gd name="T28" fmla="*/ 840 w 983"/>
                <a:gd name="T29" fmla="*/ 139 h 1236"/>
                <a:gd name="T30" fmla="*/ 945 w 983"/>
                <a:gd name="T31" fmla="*/ 291 h 1236"/>
                <a:gd name="T32" fmla="*/ 977 w 983"/>
                <a:gd name="T33" fmla="*/ 402 h 1236"/>
                <a:gd name="T34" fmla="*/ 983 w 983"/>
                <a:gd name="T35" fmla="*/ 475 h 1236"/>
                <a:gd name="T36" fmla="*/ 949 w 983"/>
                <a:gd name="T37" fmla="*/ 651 h 1236"/>
                <a:gd name="T38" fmla="*/ 923 w 983"/>
                <a:gd name="T39" fmla="*/ 706 h 1236"/>
                <a:gd name="T40" fmla="*/ 775 w 983"/>
                <a:gd name="T41" fmla="*/ 1040 h 1236"/>
                <a:gd name="T42" fmla="*/ 769 w 983"/>
                <a:gd name="T43" fmla="*/ 1091 h 1236"/>
                <a:gd name="T44" fmla="*/ 757 w 983"/>
                <a:gd name="T45" fmla="*/ 1163 h 1236"/>
                <a:gd name="T46" fmla="*/ 724 w 983"/>
                <a:gd name="T47" fmla="*/ 1206 h 1236"/>
                <a:gd name="T48" fmla="*/ 492 w 983"/>
                <a:gd name="T49" fmla="*/ 1236 h 1236"/>
                <a:gd name="T50" fmla="*/ 467 w 983"/>
                <a:gd name="T51" fmla="*/ 2 h 1236"/>
                <a:gd name="T52" fmla="*/ 301 w 983"/>
                <a:gd name="T53" fmla="*/ 38 h 1236"/>
                <a:gd name="T54" fmla="*/ 146 w 983"/>
                <a:gd name="T55" fmla="*/ 139 h 1236"/>
                <a:gd name="T56" fmla="*/ 38 w 983"/>
                <a:gd name="T57" fmla="*/ 291 h 1236"/>
                <a:gd name="T58" fmla="*/ 6 w 983"/>
                <a:gd name="T59" fmla="*/ 402 h 1236"/>
                <a:gd name="T60" fmla="*/ 0 w 983"/>
                <a:gd name="T61" fmla="*/ 475 h 1236"/>
                <a:gd name="T62" fmla="*/ 34 w 983"/>
                <a:gd name="T63" fmla="*/ 651 h 1236"/>
                <a:gd name="T64" fmla="*/ 61 w 983"/>
                <a:gd name="T65" fmla="*/ 706 h 1236"/>
                <a:gd name="T66" fmla="*/ 210 w 983"/>
                <a:gd name="T67" fmla="*/ 1040 h 1236"/>
                <a:gd name="T68" fmla="*/ 214 w 983"/>
                <a:gd name="T69" fmla="*/ 1093 h 1236"/>
                <a:gd name="T70" fmla="*/ 228 w 983"/>
                <a:gd name="T71" fmla="*/ 1166 h 1236"/>
                <a:gd name="T72" fmla="*/ 261 w 983"/>
                <a:gd name="T73" fmla="*/ 1206 h 1236"/>
                <a:gd name="T74" fmla="*/ 492 w 983"/>
                <a:gd name="T75" fmla="*/ 1236 h 1236"/>
                <a:gd name="T76" fmla="*/ 712 w 983"/>
                <a:gd name="T77" fmla="*/ 1216 h 1236"/>
                <a:gd name="T78" fmla="*/ 757 w 983"/>
                <a:gd name="T79" fmla="*/ 1166 h 1236"/>
                <a:gd name="T80" fmla="*/ 767 w 983"/>
                <a:gd name="T81" fmla="*/ 1119 h 1236"/>
                <a:gd name="T82" fmla="*/ 771 w 983"/>
                <a:gd name="T83" fmla="*/ 1056 h 1236"/>
                <a:gd name="T84" fmla="*/ 797 w 983"/>
                <a:gd name="T85" fmla="*/ 967 h 1236"/>
                <a:gd name="T86" fmla="*/ 949 w 983"/>
                <a:gd name="T87" fmla="*/ 651 h 1236"/>
                <a:gd name="T88" fmla="*/ 981 w 983"/>
                <a:gd name="T89" fmla="*/ 522 h 1236"/>
                <a:gd name="T90" fmla="*/ 981 w 983"/>
                <a:gd name="T91" fmla="*/ 427 h 1236"/>
                <a:gd name="T92" fmla="*/ 961 w 983"/>
                <a:gd name="T93" fmla="*/ 334 h 1236"/>
                <a:gd name="T94" fmla="*/ 872 w 983"/>
                <a:gd name="T95" fmla="*/ 174 h 1236"/>
                <a:gd name="T96" fmla="*/ 726 w 983"/>
                <a:gd name="T97" fmla="*/ 58 h 1236"/>
                <a:gd name="T98" fmla="*/ 542 w 983"/>
                <a:gd name="T99" fmla="*/ 4 h 1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983" h="1236">
                  <a:moveTo>
                    <a:pt x="303" y="1236"/>
                  </a:moveTo>
                  <a:lnTo>
                    <a:pt x="303" y="1236"/>
                  </a:lnTo>
                  <a:lnTo>
                    <a:pt x="287" y="1226"/>
                  </a:lnTo>
                  <a:lnTo>
                    <a:pt x="273" y="1216"/>
                  </a:lnTo>
                  <a:lnTo>
                    <a:pt x="261" y="1206"/>
                  </a:lnTo>
                  <a:lnTo>
                    <a:pt x="251" y="1196"/>
                  </a:lnTo>
                  <a:lnTo>
                    <a:pt x="237" y="1178"/>
                  </a:lnTo>
                  <a:lnTo>
                    <a:pt x="228" y="1163"/>
                  </a:lnTo>
                  <a:lnTo>
                    <a:pt x="228" y="1163"/>
                  </a:lnTo>
                  <a:lnTo>
                    <a:pt x="224" y="1153"/>
                  </a:lnTo>
                  <a:lnTo>
                    <a:pt x="220" y="1143"/>
                  </a:lnTo>
                  <a:lnTo>
                    <a:pt x="216" y="1117"/>
                  </a:lnTo>
                  <a:lnTo>
                    <a:pt x="214" y="1091"/>
                  </a:lnTo>
                  <a:lnTo>
                    <a:pt x="214" y="1066"/>
                  </a:lnTo>
                  <a:lnTo>
                    <a:pt x="214" y="1066"/>
                  </a:lnTo>
                  <a:lnTo>
                    <a:pt x="212" y="1054"/>
                  </a:lnTo>
                  <a:lnTo>
                    <a:pt x="210" y="1040"/>
                  </a:lnTo>
                  <a:lnTo>
                    <a:pt x="200" y="1006"/>
                  </a:lnTo>
                  <a:lnTo>
                    <a:pt x="188" y="965"/>
                  </a:lnTo>
                  <a:lnTo>
                    <a:pt x="188" y="965"/>
                  </a:lnTo>
                  <a:lnTo>
                    <a:pt x="61" y="706"/>
                  </a:lnTo>
                  <a:lnTo>
                    <a:pt x="61" y="706"/>
                  </a:lnTo>
                  <a:lnTo>
                    <a:pt x="46" y="678"/>
                  </a:lnTo>
                  <a:lnTo>
                    <a:pt x="34" y="651"/>
                  </a:lnTo>
                  <a:lnTo>
                    <a:pt x="34" y="651"/>
                  </a:lnTo>
                  <a:lnTo>
                    <a:pt x="20" y="609"/>
                  </a:lnTo>
                  <a:lnTo>
                    <a:pt x="10" y="566"/>
                  </a:lnTo>
                  <a:lnTo>
                    <a:pt x="2" y="522"/>
                  </a:lnTo>
                  <a:lnTo>
                    <a:pt x="0" y="475"/>
                  </a:lnTo>
                  <a:lnTo>
                    <a:pt x="0" y="475"/>
                  </a:lnTo>
                  <a:lnTo>
                    <a:pt x="2" y="451"/>
                  </a:lnTo>
                  <a:lnTo>
                    <a:pt x="2" y="427"/>
                  </a:lnTo>
                  <a:lnTo>
                    <a:pt x="6" y="402"/>
                  </a:lnTo>
                  <a:lnTo>
                    <a:pt x="10" y="380"/>
                  </a:lnTo>
                  <a:lnTo>
                    <a:pt x="16" y="356"/>
                  </a:lnTo>
                  <a:lnTo>
                    <a:pt x="22" y="334"/>
                  </a:lnTo>
                  <a:lnTo>
                    <a:pt x="38" y="291"/>
                  </a:lnTo>
                  <a:lnTo>
                    <a:pt x="61" y="249"/>
                  </a:lnTo>
                  <a:lnTo>
                    <a:pt x="85" y="210"/>
                  </a:lnTo>
                  <a:lnTo>
                    <a:pt x="113" y="174"/>
                  </a:lnTo>
                  <a:lnTo>
                    <a:pt x="146" y="139"/>
                  </a:lnTo>
                  <a:lnTo>
                    <a:pt x="180" y="109"/>
                  </a:lnTo>
                  <a:lnTo>
                    <a:pt x="218" y="83"/>
                  </a:lnTo>
                  <a:lnTo>
                    <a:pt x="259" y="58"/>
                  </a:lnTo>
                  <a:lnTo>
                    <a:pt x="301" y="38"/>
                  </a:lnTo>
                  <a:lnTo>
                    <a:pt x="346" y="22"/>
                  </a:lnTo>
                  <a:lnTo>
                    <a:pt x="394" y="10"/>
                  </a:lnTo>
                  <a:lnTo>
                    <a:pt x="443" y="4"/>
                  </a:lnTo>
                  <a:lnTo>
                    <a:pt x="467" y="2"/>
                  </a:lnTo>
                  <a:lnTo>
                    <a:pt x="492" y="2"/>
                  </a:lnTo>
                  <a:lnTo>
                    <a:pt x="492" y="2"/>
                  </a:lnTo>
                  <a:lnTo>
                    <a:pt x="518" y="2"/>
                  </a:lnTo>
                  <a:lnTo>
                    <a:pt x="542" y="4"/>
                  </a:lnTo>
                  <a:lnTo>
                    <a:pt x="591" y="10"/>
                  </a:lnTo>
                  <a:lnTo>
                    <a:pt x="637" y="22"/>
                  </a:lnTo>
                  <a:lnTo>
                    <a:pt x="682" y="38"/>
                  </a:lnTo>
                  <a:lnTo>
                    <a:pt x="726" y="58"/>
                  </a:lnTo>
                  <a:lnTo>
                    <a:pt x="767" y="83"/>
                  </a:lnTo>
                  <a:lnTo>
                    <a:pt x="803" y="109"/>
                  </a:lnTo>
                  <a:lnTo>
                    <a:pt x="840" y="139"/>
                  </a:lnTo>
                  <a:lnTo>
                    <a:pt x="870" y="174"/>
                  </a:lnTo>
                  <a:lnTo>
                    <a:pt x="898" y="210"/>
                  </a:lnTo>
                  <a:lnTo>
                    <a:pt x="925" y="249"/>
                  </a:lnTo>
                  <a:lnTo>
                    <a:pt x="945" y="291"/>
                  </a:lnTo>
                  <a:lnTo>
                    <a:pt x="961" y="334"/>
                  </a:lnTo>
                  <a:lnTo>
                    <a:pt x="967" y="356"/>
                  </a:lnTo>
                  <a:lnTo>
                    <a:pt x="973" y="380"/>
                  </a:lnTo>
                  <a:lnTo>
                    <a:pt x="977" y="402"/>
                  </a:lnTo>
                  <a:lnTo>
                    <a:pt x="981" y="427"/>
                  </a:lnTo>
                  <a:lnTo>
                    <a:pt x="983" y="451"/>
                  </a:lnTo>
                  <a:lnTo>
                    <a:pt x="983" y="475"/>
                  </a:lnTo>
                  <a:lnTo>
                    <a:pt x="983" y="475"/>
                  </a:lnTo>
                  <a:lnTo>
                    <a:pt x="981" y="522"/>
                  </a:lnTo>
                  <a:lnTo>
                    <a:pt x="975" y="566"/>
                  </a:lnTo>
                  <a:lnTo>
                    <a:pt x="963" y="609"/>
                  </a:lnTo>
                  <a:lnTo>
                    <a:pt x="949" y="651"/>
                  </a:lnTo>
                  <a:lnTo>
                    <a:pt x="949" y="651"/>
                  </a:lnTo>
                  <a:lnTo>
                    <a:pt x="937" y="678"/>
                  </a:lnTo>
                  <a:lnTo>
                    <a:pt x="923" y="706"/>
                  </a:lnTo>
                  <a:lnTo>
                    <a:pt x="923" y="706"/>
                  </a:lnTo>
                  <a:lnTo>
                    <a:pt x="795" y="965"/>
                  </a:lnTo>
                  <a:lnTo>
                    <a:pt x="795" y="965"/>
                  </a:lnTo>
                  <a:lnTo>
                    <a:pt x="783" y="1006"/>
                  </a:lnTo>
                  <a:lnTo>
                    <a:pt x="775" y="1040"/>
                  </a:lnTo>
                  <a:lnTo>
                    <a:pt x="771" y="1054"/>
                  </a:lnTo>
                  <a:lnTo>
                    <a:pt x="771" y="1066"/>
                  </a:lnTo>
                  <a:lnTo>
                    <a:pt x="771" y="1066"/>
                  </a:lnTo>
                  <a:lnTo>
                    <a:pt x="769" y="1091"/>
                  </a:lnTo>
                  <a:lnTo>
                    <a:pt x="767" y="1117"/>
                  </a:lnTo>
                  <a:lnTo>
                    <a:pt x="763" y="1143"/>
                  </a:lnTo>
                  <a:lnTo>
                    <a:pt x="761" y="1153"/>
                  </a:lnTo>
                  <a:lnTo>
                    <a:pt x="757" y="1163"/>
                  </a:lnTo>
                  <a:lnTo>
                    <a:pt x="757" y="1163"/>
                  </a:lnTo>
                  <a:lnTo>
                    <a:pt x="749" y="1178"/>
                  </a:lnTo>
                  <a:lnTo>
                    <a:pt x="734" y="1196"/>
                  </a:lnTo>
                  <a:lnTo>
                    <a:pt x="724" y="1206"/>
                  </a:lnTo>
                  <a:lnTo>
                    <a:pt x="712" y="1216"/>
                  </a:lnTo>
                  <a:lnTo>
                    <a:pt x="698" y="1226"/>
                  </a:lnTo>
                  <a:lnTo>
                    <a:pt x="680" y="1236"/>
                  </a:lnTo>
                  <a:lnTo>
                    <a:pt x="492" y="1236"/>
                  </a:lnTo>
                  <a:lnTo>
                    <a:pt x="303" y="1236"/>
                  </a:lnTo>
                  <a:close/>
                  <a:moveTo>
                    <a:pt x="492" y="0"/>
                  </a:moveTo>
                  <a:lnTo>
                    <a:pt x="492" y="0"/>
                  </a:lnTo>
                  <a:lnTo>
                    <a:pt x="467" y="2"/>
                  </a:lnTo>
                  <a:lnTo>
                    <a:pt x="441" y="4"/>
                  </a:lnTo>
                  <a:lnTo>
                    <a:pt x="392" y="10"/>
                  </a:lnTo>
                  <a:lnTo>
                    <a:pt x="346" y="22"/>
                  </a:lnTo>
                  <a:lnTo>
                    <a:pt x="301" y="38"/>
                  </a:lnTo>
                  <a:lnTo>
                    <a:pt x="259" y="58"/>
                  </a:lnTo>
                  <a:lnTo>
                    <a:pt x="218" y="81"/>
                  </a:lnTo>
                  <a:lnTo>
                    <a:pt x="180" y="109"/>
                  </a:lnTo>
                  <a:lnTo>
                    <a:pt x="146" y="139"/>
                  </a:lnTo>
                  <a:lnTo>
                    <a:pt x="113" y="174"/>
                  </a:lnTo>
                  <a:lnTo>
                    <a:pt x="85" y="210"/>
                  </a:lnTo>
                  <a:lnTo>
                    <a:pt x="58" y="249"/>
                  </a:lnTo>
                  <a:lnTo>
                    <a:pt x="38" y="291"/>
                  </a:lnTo>
                  <a:lnTo>
                    <a:pt x="22" y="334"/>
                  </a:lnTo>
                  <a:lnTo>
                    <a:pt x="16" y="356"/>
                  </a:lnTo>
                  <a:lnTo>
                    <a:pt x="10" y="380"/>
                  </a:lnTo>
                  <a:lnTo>
                    <a:pt x="6" y="402"/>
                  </a:lnTo>
                  <a:lnTo>
                    <a:pt x="2" y="427"/>
                  </a:lnTo>
                  <a:lnTo>
                    <a:pt x="0" y="451"/>
                  </a:lnTo>
                  <a:lnTo>
                    <a:pt x="0" y="475"/>
                  </a:lnTo>
                  <a:lnTo>
                    <a:pt x="0" y="475"/>
                  </a:lnTo>
                  <a:lnTo>
                    <a:pt x="2" y="522"/>
                  </a:lnTo>
                  <a:lnTo>
                    <a:pt x="8" y="566"/>
                  </a:lnTo>
                  <a:lnTo>
                    <a:pt x="20" y="609"/>
                  </a:lnTo>
                  <a:lnTo>
                    <a:pt x="34" y="651"/>
                  </a:lnTo>
                  <a:lnTo>
                    <a:pt x="34" y="651"/>
                  </a:lnTo>
                  <a:lnTo>
                    <a:pt x="46" y="678"/>
                  </a:lnTo>
                  <a:lnTo>
                    <a:pt x="61" y="706"/>
                  </a:lnTo>
                  <a:lnTo>
                    <a:pt x="61" y="706"/>
                  </a:lnTo>
                  <a:lnTo>
                    <a:pt x="188" y="967"/>
                  </a:lnTo>
                  <a:lnTo>
                    <a:pt x="188" y="967"/>
                  </a:lnTo>
                  <a:lnTo>
                    <a:pt x="200" y="1006"/>
                  </a:lnTo>
                  <a:lnTo>
                    <a:pt x="210" y="1040"/>
                  </a:lnTo>
                  <a:lnTo>
                    <a:pt x="212" y="1056"/>
                  </a:lnTo>
                  <a:lnTo>
                    <a:pt x="214" y="1068"/>
                  </a:lnTo>
                  <a:lnTo>
                    <a:pt x="214" y="1068"/>
                  </a:lnTo>
                  <a:lnTo>
                    <a:pt x="214" y="1093"/>
                  </a:lnTo>
                  <a:lnTo>
                    <a:pt x="216" y="1119"/>
                  </a:lnTo>
                  <a:lnTo>
                    <a:pt x="220" y="1143"/>
                  </a:lnTo>
                  <a:lnTo>
                    <a:pt x="224" y="1155"/>
                  </a:lnTo>
                  <a:lnTo>
                    <a:pt x="228" y="1166"/>
                  </a:lnTo>
                  <a:lnTo>
                    <a:pt x="228" y="1166"/>
                  </a:lnTo>
                  <a:lnTo>
                    <a:pt x="237" y="1178"/>
                  </a:lnTo>
                  <a:lnTo>
                    <a:pt x="251" y="1196"/>
                  </a:lnTo>
                  <a:lnTo>
                    <a:pt x="261" y="1206"/>
                  </a:lnTo>
                  <a:lnTo>
                    <a:pt x="273" y="1216"/>
                  </a:lnTo>
                  <a:lnTo>
                    <a:pt x="287" y="1226"/>
                  </a:lnTo>
                  <a:lnTo>
                    <a:pt x="303" y="1236"/>
                  </a:lnTo>
                  <a:lnTo>
                    <a:pt x="492" y="1236"/>
                  </a:lnTo>
                  <a:lnTo>
                    <a:pt x="680" y="1236"/>
                  </a:lnTo>
                  <a:lnTo>
                    <a:pt x="680" y="1236"/>
                  </a:lnTo>
                  <a:lnTo>
                    <a:pt x="698" y="1226"/>
                  </a:lnTo>
                  <a:lnTo>
                    <a:pt x="712" y="1216"/>
                  </a:lnTo>
                  <a:lnTo>
                    <a:pt x="724" y="1206"/>
                  </a:lnTo>
                  <a:lnTo>
                    <a:pt x="734" y="1196"/>
                  </a:lnTo>
                  <a:lnTo>
                    <a:pt x="749" y="1178"/>
                  </a:lnTo>
                  <a:lnTo>
                    <a:pt x="757" y="1166"/>
                  </a:lnTo>
                  <a:lnTo>
                    <a:pt x="757" y="1166"/>
                  </a:lnTo>
                  <a:lnTo>
                    <a:pt x="761" y="1155"/>
                  </a:lnTo>
                  <a:lnTo>
                    <a:pt x="763" y="1143"/>
                  </a:lnTo>
                  <a:lnTo>
                    <a:pt x="767" y="1119"/>
                  </a:lnTo>
                  <a:lnTo>
                    <a:pt x="769" y="1093"/>
                  </a:lnTo>
                  <a:lnTo>
                    <a:pt x="771" y="1068"/>
                  </a:lnTo>
                  <a:lnTo>
                    <a:pt x="771" y="1068"/>
                  </a:lnTo>
                  <a:lnTo>
                    <a:pt x="771" y="1056"/>
                  </a:lnTo>
                  <a:lnTo>
                    <a:pt x="775" y="1040"/>
                  </a:lnTo>
                  <a:lnTo>
                    <a:pt x="783" y="1006"/>
                  </a:lnTo>
                  <a:lnTo>
                    <a:pt x="797" y="967"/>
                  </a:lnTo>
                  <a:lnTo>
                    <a:pt x="797" y="967"/>
                  </a:lnTo>
                  <a:lnTo>
                    <a:pt x="923" y="706"/>
                  </a:lnTo>
                  <a:lnTo>
                    <a:pt x="923" y="706"/>
                  </a:lnTo>
                  <a:lnTo>
                    <a:pt x="937" y="678"/>
                  </a:lnTo>
                  <a:lnTo>
                    <a:pt x="949" y="651"/>
                  </a:lnTo>
                  <a:lnTo>
                    <a:pt x="949" y="651"/>
                  </a:lnTo>
                  <a:lnTo>
                    <a:pt x="965" y="609"/>
                  </a:lnTo>
                  <a:lnTo>
                    <a:pt x="975" y="566"/>
                  </a:lnTo>
                  <a:lnTo>
                    <a:pt x="981" y="522"/>
                  </a:lnTo>
                  <a:lnTo>
                    <a:pt x="983" y="475"/>
                  </a:lnTo>
                  <a:lnTo>
                    <a:pt x="983" y="475"/>
                  </a:lnTo>
                  <a:lnTo>
                    <a:pt x="983" y="451"/>
                  </a:lnTo>
                  <a:lnTo>
                    <a:pt x="981" y="427"/>
                  </a:lnTo>
                  <a:lnTo>
                    <a:pt x="979" y="402"/>
                  </a:lnTo>
                  <a:lnTo>
                    <a:pt x="975" y="380"/>
                  </a:lnTo>
                  <a:lnTo>
                    <a:pt x="969" y="356"/>
                  </a:lnTo>
                  <a:lnTo>
                    <a:pt x="961" y="334"/>
                  </a:lnTo>
                  <a:lnTo>
                    <a:pt x="945" y="291"/>
                  </a:lnTo>
                  <a:lnTo>
                    <a:pt x="925" y="249"/>
                  </a:lnTo>
                  <a:lnTo>
                    <a:pt x="900" y="210"/>
                  </a:lnTo>
                  <a:lnTo>
                    <a:pt x="872" y="174"/>
                  </a:lnTo>
                  <a:lnTo>
                    <a:pt x="840" y="139"/>
                  </a:lnTo>
                  <a:lnTo>
                    <a:pt x="803" y="109"/>
                  </a:lnTo>
                  <a:lnTo>
                    <a:pt x="767" y="81"/>
                  </a:lnTo>
                  <a:lnTo>
                    <a:pt x="726" y="58"/>
                  </a:lnTo>
                  <a:lnTo>
                    <a:pt x="682" y="38"/>
                  </a:lnTo>
                  <a:lnTo>
                    <a:pt x="637" y="22"/>
                  </a:lnTo>
                  <a:lnTo>
                    <a:pt x="591" y="10"/>
                  </a:lnTo>
                  <a:lnTo>
                    <a:pt x="542" y="4"/>
                  </a:lnTo>
                  <a:lnTo>
                    <a:pt x="518" y="2"/>
                  </a:lnTo>
                  <a:lnTo>
                    <a:pt x="492" y="0"/>
                  </a:lnTo>
                  <a:close/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Freeform 301"/>
            <p:cNvSpPr>
              <a:spLocks/>
            </p:cNvSpPr>
            <p:nvPr/>
          </p:nvSpPr>
          <p:spPr bwMode="auto">
            <a:xfrm>
              <a:off x="3801269" y="655638"/>
              <a:ext cx="1560513" cy="1958975"/>
            </a:xfrm>
            <a:custGeom>
              <a:avLst/>
              <a:gdLst>
                <a:gd name="T0" fmla="*/ 303 w 983"/>
                <a:gd name="T1" fmla="*/ 1234 h 1234"/>
                <a:gd name="T2" fmla="*/ 273 w 983"/>
                <a:gd name="T3" fmla="*/ 1214 h 1234"/>
                <a:gd name="T4" fmla="*/ 251 w 983"/>
                <a:gd name="T5" fmla="*/ 1194 h 1234"/>
                <a:gd name="T6" fmla="*/ 228 w 983"/>
                <a:gd name="T7" fmla="*/ 1161 h 1234"/>
                <a:gd name="T8" fmla="*/ 224 w 983"/>
                <a:gd name="T9" fmla="*/ 1151 h 1234"/>
                <a:gd name="T10" fmla="*/ 216 w 983"/>
                <a:gd name="T11" fmla="*/ 1115 h 1234"/>
                <a:gd name="T12" fmla="*/ 214 w 983"/>
                <a:gd name="T13" fmla="*/ 1064 h 1234"/>
                <a:gd name="T14" fmla="*/ 212 w 983"/>
                <a:gd name="T15" fmla="*/ 1052 h 1234"/>
                <a:gd name="T16" fmla="*/ 200 w 983"/>
                <a:gd name="T17" fmla="*/ 1004 h 1234"/>
                <a:gd name="T18" fmla="*/ 188 w 983"/>
                <a:gd name="T19" fmla="*/ 963 h 1234"/>
                <a:gd name="T20" fmla="*/ 61 w 983"/>
                <a:gd name="T21" fmla="*/ 704 h 1234"/>
                <a:gd name="T22" fmla="*/ 34 w 983"/>
                <a:gd name="T23" fmla="*/ 649 h 1234"/>
                <a:gd name="T24" fmla="*/ 20 w 983"/>
                <a:gd name="T25" fmla="*/ 607 h 1234"/>
                <a:gd name="T26" fmla="*/ 2 w 983"/>
                <a:gd name="T27" fmla="*/ 520 h 1234"/>
                <a:gd name="T28" fmla="*/ 0 w 983"/>
                <a:gd name="T29" fmla="*/ 473 h 1234"/>
                <a:gd name="T30" fmla="*/ 2 w 983"/>
                <a:gd name="T31" fmla="*/ 425 h 1234"/>
                <a:gd name="T32" fmla="*/ 10 w 983"/>
                <a:gd name="T33" fmla="*/ 378 h 1234"/>
                <a:gd name="T34" fmla="*/ 22 w 983"/>
                <a:gd name="T35" fmla="*/ 332 h 1234"/>
                <a:gd name="T36" fmla="*/ 61 w 983"/>
                <a:gd name="T37" fmla="*/ 247 h 1234"/>
                <a:gd name="T38" fmla="*/ 113 w 983"/>
                <a:gd name="T39" fmla="*/ 172 h 1234"/>
                <a:gd name="T40" fmla="*/ 180 w 983"/>
                <a:gd name="T41" fmla="*/ 107 h 1234"/>
                <a:gd name="T42" fmla="*/ 259 w 983"/>
                <a:gd name="T43" fmla="*/ 56 h 1234"/>
                <a:gd name="T44" fmla="*/ 346 w 983"/>
                <a:gd name="T45" fmla="*/ 20 h 1234"/>
                <a:gd name="T46" fmla="*/ 443 w 983"/>
                <a:gd name="T47" fmla="*/ 2 h 1234"/>
                <a:gd name="T48" fmla="*/ 492 w 983"/>
                <a:gd name="T49" fmla="*/ 0 h 1234"/>
                <a:gd name="T50" fmla="*/ 518 w 983"/>
                <a:gd name="T51" fmla="*/ 0 h 1234"/>
                <a:gd name="T52" fmla="*/ 591 w 983"/>
                <a:gd name="T53" fmla="*/ 8 h 1234"/>
                <a:gd name="T54" fmla="*/ 682 w 983"/>
                <a:gd name="T55" fmla="*/ 36 h 1234"/>
                <a:gd name="T56" fmla="*/ 767 w 983"/>
                <a:gd name="T57" fmla="*/ 81 h 1234"/>
                <a:gd name="T58" fmla="*/ 840 w 983"/>
                <a:gd name="T59" fmla="*/ 137 h 1234"/>
                <a:gd name="T60" fmla="*/ 898 w 983"/>
                <a:gd name="T61" fmla="*/ 208 h 1234"/>
                <a:gd name="T62" fmla="*/ 945 w 983"/>
                <a:gd name="T63" fmla="*/ 289 h 1234"/>
                <a:gd name="T64" fmla="*/ 967 w 983"/>
                <a:gd name="T65" fmla="*/ 354 h 1234"/>
                <a:gd name="T66" fmla="*/ 977 w 983"/>
                <a:gd name="T67" fmla="*/ 400 h 1234"/>
                <a:gd name="T68" fmla="*/ 983 w 983"/>
                <a:gd name="T69" fmla="*/ 449 h 1234"/>
                <a:gd name="T70" fmla="*/ 983 w 983"/>
                <a:gd name="T71" fmla="*/ 473 h 1234"/>
                <a:gd name="T72" fmla="*/ 975 w 983"/>
                <a:gd name="T73" fmla="*/ 564 h 1234"/>
                <a:gd name="T74" fmla="*/ 949 w 983"/>
                <a:gd name="T75" fmla="*/ 649 h 1234"/>
                <a:gd name="T76" fmla="*/ 937 w 983"/>
                <a:gd name="T77" fmla="*/ 676 h 1234"/>
                <a:gd name="T78" fmla="*/ 923 w 983"/>
                <a:gd name="T79" fmla="*/ 704 h 1234"/>
                <a:gd name="T80" fmla="*/ 795 w 983"/>
                <a:gd name="T81" fmla="*/ 963 h 1234"/>
                <a:gd name="T82" fmla="*/ 775 w 983"/>
                <a:gd name="T83" fmla="*/ 1038 h 1234"/>
                <a:gd name="T84" fmla="*/ 771 w 983"/>
                <a:gd name="T85" fmla="*/ 1064 h 1234"/>
                <a:gd name="T86" fmla="*/ 769 w 983"/>
                <a:gd name="T87" fmla="*/ 1089 h 1234"/>
                <a:gd name="T88" fmla="*/ 763 w 983"/>
                <a:gd name="T89" fmla="*/ 1141 h 1234"/>
                <a:gd name="T90" fmla="*/ 757 w 983"/>
                <a:gd name="T91" fmla="*/ 1161 h 1234"/>
                <a:gd name="T92" fmla="*/ 749 w 983"/>
                <a:gd name="T93" fmla="*/ 1176 h 1234"/>
                <a:gd name="T94" fmla="*/ 724 w 983"/>
                <a:gd name="T95" fmla="*/ 1204 h 1234"/>
                <a:gd name="T96" fmla="*/ 698 w 983"/>
                <a:gd name="T97" fmla="*/ 1224 h 1234"/>
                <a:gd name="T98" fmla="*/ 492 w 983"/>
                <a:gd name="T99" fmla="*/ 1234 h 1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983" h="1234">
                  <a:moveTo>
                    <a:pt x="303" y="1234"/>
                  </a:moveTo>
                  <a:lnTo>
                    <a:pt x="303" y="1234"/>
                  </a:lnTo>
                  <a:lnTo>
                    <a:pt x="287" y="1224"/>
                  </a:lnTo>
                  <a:lnTo>
                    <a:pt x="273" y="1214"/>
                  </a:lnTo>
                  <a:lnTo>
                    <a:pt x="261" y="1204"/>
                  </a:lnTo>
                  <a:lnTo>
                    <a:pt x="251" y="1194"/>
                  </a:lnTo>
                  <a:lnTo>
                    <a:pt x="237" y="1176"/>
                  </a:lnTo>
                  <a:lnTo>
                    <a:pt x="228" y="1161"/>
                  </a:lnTo>
                  <a:lnTo>
                    <a:pt x="228" y="1161"/>
                  </a:lnTo>
                  <a:lnTo>
                    <a:pt x="224" y="1151"/>
                  </a:lnTo>
                  <a:lnTo>
                    <a:pt x="220" y="1141"/>
                  </a:lnTo>
                  <a:lnTo>
                    <a:pt x="216" y="1115"/>
                  </a:lnTo>
                  <a:lnTo>
                    <a:pt x="214" y="1089"/>
                  </a:lnTo>
                  <a:lnTo>
                    <a:pt x="214" y="1064"/>
                  </a:lnTo>
                  <a:lnTo>
                    <a:pt x="214" y="1064"/>
                  </a:lnTo>
                  <a:lnTo>
                    <a:pt x="212" y="1052"/>
                  </a:lnTo>
                  <a:lnTo>
                    <a:pt x="210" y="1038"/>
                  </a:lnTo>
                  <a:lnTo>
                    <a:pt x="200" y="1004"/>
                  </a:lnTo>
                  <a:lnTo>
                    <a:pt x="188" y="963"/>
                  </a:lnTo>
                  <a:lnTo>
                    <a:pt x="188" y="963"/>
                  </a:lnTo>
                  <a:lnTo>
                    <a:pt x="61" y="704"/>
                  </a:lnTo>
                  <a:lnTo>
                    <a:pt x="61" y="704"/>
                  </a:lnTo>
                  <a:lnTo>
                    <a:pt x="46" y="676"/>
                  </a:lnTo>
                  <a:lnTo>
                    <a:pt x="34" y="649"/>
                  </a:lnTo>
                  <a:lnTo>
                    <a:pt x="34" y="649"/>
                  </a:lnTo>
                  <a:lnTo>
                    <a:pt x="20" y="607"/>
                  </a:lnTo>
                  <a:lnTo>
                    <a:pt x="10" y="564"/>
                  </a:lnTo>
                  <a:lnTo>
                    <a:pt x="2" y="520"/>
                  </a:lnTo>
                  <a:lnTo>
                    <a:pt x="0" y="473"/>
                  </a:lnTo>
                  <a:lnTo>
                    <a:pt x="0" y="473"/>
                  </a:lnTo>
                  <a:lnTo>
                    <a:pt x="2" y="449"/>
                  </a:lnTo>
                  <a:lnTo>
                    <a:pt x="2" y="425"/>
                  </a:lnTo>
                  <a:lnTo>
                    <a:pt x="6" y="400"/>
                  </a:lnTo>
                  <a:lnTo>
                    <a:pt x="10" y="378"/>
                  </a:lnTo>
                  <a:lnTo>
                    <a:pt x="16" y="354"/>
                  </a:lnTo>
                  <a:lnTo>
                    <a:pt x="22" y="332"/>
                  </a:lnTo>
                  <a:lnTo>
                    <a:pt x="38" y="289"/>
                  </a:lnTo>
                  <a:lnTo>
                    <a:pt x="61" y="247"/>
                  </a:lnTo>
                  <a:lnTo>
                    <a:pt x="85" y="208"/>
                  </a:lnTo>
                  <a:lnTo>
                    <a:pt x="113" y="172"/>
                  </a:lnTo>
                  <a:lnTo>
                    <a:pt x="146" y="137"/>
                  </a:lnTo>
                  <a:lnTo>
                    <a:pt x="180" y="107"/>
                  </a:lnTo>
                  <a:lnTo>
                    <a:pt x="218" y="81"/>
                  </a:lnTo>
                  <a:lnTo>
                    <a:pt x="259" y="56"/>
                  </a:lnTo>
                  <a:lnTo>
                    <a:pt x="301" y="36"/>
                  </a:lnTo>
                  <a:lnTo>
                    <a:pt x="346" y="20"/>
                  </a:lnTo>
                  <a:lnTo>
                    <a:pt x="394" y="8"/>
                  </a:lnTo>
                  <a:lnTo>
                    <a:pt x="443" y="2"/>
                  </a:lnTo>
                  <a:lnTo>
                    <a:pt x="467" y="0"/>
                  </a:lnTo>
                  <a:lnTo>
                    <a:pt x="492" y="0"/>
                  </a:lnTo>
                  <a:lnTo>
                    <a:pt x="492" y="0"/>
                  </a:lnTo>
                  <a:lnTo>
                    <a:pt x="518" y="0"/>
                  </a:lnTo>
                  <a:lnTo>
                    <a:pt x="542" y="2"/>
                  </a:lnTo>
                  <a:lnTo>
                    <a:pt x="591" y="8"/>
                  </a:lnTo>
                  <a:lnTo>
                    <a:pt x="637" y="20"/>
                  </a:lnTo>
                  <a:lnTo>
                    <a:pt x="682" y="36"/>
                  </a:lnTo>
                  <a:lnTo>
                    <a:pt x="726" y="56"/>
                  </a:lnTo>
                  <a:lnTo>
                    <a:pt x="767" y="81"/>
                  </a:lnTo>
                  <a:lnTo>
                    <a:pt x="803" y="107"/>
                  </a:lnTo>
                  <a:lnTo>
                    <a:pt x="840" y="137"/>
                  </a:lnTo>
                  <a:lnTo>
                    <a:pt x="870" y="172"/>
                  </a:lnTo>
                  <a:lnTo>
                    <a:pt x="898" y="208"/>
                  </a:lnTo>
                  <a:lnTo>
                    <a:pt x="925" y="247"/>
                  </a:lnTo>
                  <a:lnTo>
                    <a:pt x="945" y="289"/>
                  </a:lnTo>
                  <a:lnTo>
                    <a:pt x="961" y="332"/>
                  </a:lnTo>
                  <a:lnTo>
                    <a:pt x="967" y="354"/>
                  </a:lnTo>
                  <a:lnTo>
                    <a:pt x="973" y="378"/>
                  </a:lnTo>
                  <a:lnTo>
                    <a:pt x="977" y="400"/>
                  </a:lnTo>
                  <a:lnTo>
                    <a:pt x="981" y="425"/>
                  </a:lnTo>
                  <a:lnTo>
                    <a:pt x="983" y="449"/>
                  </a:lnTo>
                  <a:lnTo>
                    <a:pt x="983" y="473"/>
                  </a:lnTo>
                  <a:lnTo>
                    <a:pt x="983" y="473"/>
                  </a:lnTo>
                  <a:lnTo>
                    <a:pt x="981" y="520"/>
                  </a:lnTo>
                  <a:lnTo>
                    <a:pt x="975" y="564"/>
                  </a:lnTo>
                  <a:lnTo>
                    <a:pt x="963" y="607"/>
                  </a:lnTo>
                  <a:lnTo>
                    <a:pt x="949" y="649"/>
                  </a:lnTo>
                  <a:lnTo>
                    <a:pt x="949" y="649"/>
                  </a:lnTo>
                  <a:lnTo>
                    <a:pt x="937" y="676"/>
                  </a:lnTo>
                  <a:lnTo>
                    <a:pt x="923" y="704"/>
                  </a:lnTo>
                  <a:lnTo>
                    <a:pt x="923" y="704"/>
                  </a:lnTo>
                  <a:lnTo>
                    <a:pt x="795" y="963"/>
                  </a:lnTo>
                  <a:lnTo>
                    <a:pt x="795" y="963"/>
                  </a:lnTo>
                  <a:lnTo>
                    <a:pt x="783" y="1004"/>
                  </a:lnTo>
                  <a:lnTo>
                    <a:pt x="775" y="1038"/>
                  </a:lnTo>
                  <a:lnTo>
                    <a:pt x="771" y="1052"/>
                  </a:lnTo>
                  <a:lnTo>
                    <a:pt x="771" y="1064"/>
                  </a:lnTo>
                  <a:lnTo>
                    <a:pt x="771" y="1064"/>
                  </a:lnTo>
                  <a:lnTo>
                    <a:pt x="769" y="1089"/>
                  </a:lnTo>
                  <a:lnTo>
                    <a:pt x="767" y="1115"/>
                  </a:lnTo>
                  <a:lnTo>
                    <a:pt x="763" y="1141"/>
                  </a:lnTo>
                  <a:lnTo>
                    <a:pt x="761" y="1151"/>
                  </a:lnTo>
                  <a:lnTo>
                    <a:pt x="757" y="1161"/>
                  </a:lnTo>
                  <a:lnTo>
                    <a:pt x="757" y="1161"/>
                  </a:lnTo>
                  <a:lnTo>
                    <a:pt x="749" y="1176"/>
                  </a:lnTo>
                  <a:lnTo>
                    <a:pt x="734" y="1194"/>
                  </a:lnTo>
                  <a:lnTo>
                    <a:pt x="724" y="1204"/>
                  </a:lnTo>
                  <a:lnTo>
                    <a:pt x="712" y="1214"/>
                  </a:lnTo>
                  <a:lnTo>
                    <a:pt x="698" y="1224"/>
                  </a:lnTo>
                  <a:lnTo>
                    <a:pt x="680" y="1234"/>
                  </a:lnTo>
                  <a:lnTo>
                    <a:pt x="492" y="1234"/>
                  </a:lnTo>
                  <a:lnTo>
                    <a:pt x="303" y="1234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302"/>
            <p:cNvSpPr>
              <a:spLocks/>
            </p:cNvSpPr>
            <p:nvPr/>
          </p:nvSpPr>
          <p:spPr bwMode="auto">
            <a:xfrm>
              <a:off x="3801269" y="652463"/>
              <a:ext cx="1560513" cy="1962150"/>
            </a:xfrm>
            <a:custGeom>
              <a:avLst/>
              <a:gdLst>
                <a:gd name="T0" fmla="*/ 492 w 983"/>
                <a:gd name="T1" fmla="*/ 0 h 1236"/>
                <a:gd name="T2" fmla="*/ 441 w 983"/>
                <a:gd name="T3" fmla="*/ 4 h 1236"/>
                <a:gd name="T4" fmla="*/ 346 w 983"/>
                <a:gd name="T5" fmla="*/ 22 h 1236"/>
                <a:gd name="T6" fmla="*/ 259 w 983"/>
                <a:gd name="T7" fmla="*/ 58 h 1236"/>
                <a:gd name="T8" fmla="*/ 180 w 983"/>
                <a:gd name="T9" fmla="*/ 109 h 1236"/>
                <a:gd name="T10" fmla="*/ 113 w 983"/>
                <a:gd name="T11" fmla="*/ 174 h 1236"/>
                <a:gd name="T12" fmla="*/ 58 w 983"/>
                <a:gd name="T13" fmla="*/ 249 h 1236"/>
                <a:gd name="T14" fmla="*/ 22 w 983"/>
                <a:gd name="T15" fmla="*/ 334 h 1236"/>
                <a:gd name="T16" fmla="*/ 10 w 983"/>
                <a:gd name="T17" fmla="*/ 380 h 1236"/>
                <a:gd name="T18" fmla="*/ 2 w 983"/>
                <a:gd name="T19" fmla="*/ 427 h 1236"/>
                <a:gd name="T20" fmla="*/ 0 w 983"/>
                <a:gd name="T21" fmla="*/ 475 h 1236"/>
                <a:gd name="T22" fmla="*/ 2 w 983"/>
                <a:gd name="T23" fmla="*/ 522 h 1236"/>
                <a:gd name="T24" fmla="*/ 20 w 983"/>
                <a:gd name="T25" fmla="*/ 609 h 1236"/>
                <a:gd name="T26" fmla="*/ 34 w 983"/>
                <a:gd name="T27" fmla="*/ 651 h 1236"/>
                <a:gd name="T28" fmla="*/ 61 w 983"/>
                <a:gd name="T29" fmla="*/ 706 h 1236"/>
                <a:gd name="T30" fmla="*/ 188 w 983"/>
                <a:gd name="T31" fmla="*/ 967 h 1236"/>
                <a:gd name="T32" fmla="*/ 200 w 983"/>
                <a:gd name="T33" fmla="*/ 1006 h 1236"/>
                <a:gd name="T34" fmla="*/ 212 w 983"/>
                <a:gd name="T35" fmla="*/ 1056 h 1236"/>
                <a:gd name="T36" fmla="*/ 214 w 983"/>
                <a:gd name="T37" fmla="*/ 1068 h 1236"/>
                <a:gd name="T38" fmla="*/ 216 w 983"/>
                <a:gd name="T39" fmla="*/ 1119 h 1236"/>
                <a:gd name="T40" fmla="*/ 224 w 983"/>
                <a:gd name="T41" fmla="*/ 1155 h 1236"/>
                <a:gd name="T42" fmla="*/ 228 w 983"/>
                <a:gd name="T43" fmla="*/ 1166 h 1236"/>
                <a:gd name="T44" fmla="*/ 251 w 983"/>
                <a:gd name="T45" fmla="*/ 1196 h 1236"/>
                <a:gd name="T46" fmla="*/ 273 w 983"/>
                <a:gd name="T47" fmla="*/ 1216 h 1236"/>
                <a:gd name="T48" fmla="*/ 303 w 983"/>
                <a:gd name="T49" fmla="*/ 1236 h 1236"/>
                <a:gd name="T50" fmla="*/ 680 w 983"/>
                <a:gd name="T51" fmla="*/ 1236 h 1236"/>
                <a:gd name="T52" fmla="*/ 698 w 983"/>
                <a:gd name="T53" fmla="*/ 1226 h 1236"/>
                <a:gd name="T54" fmla="*/ 724 w 983"/>
                <a:gd name="T55" fmla="*/ 1206 h 1236"/>
                <a:gd name="T56" fmla="*/ 749 w 983"/>
                <a:gd name="T57" fmla="*/ 1178 h 1236"/>
                <a:gd name="T58" fmla="*/ 757 w 983"/>
                <a:gd name="T59" fmla="*/ 1166 h 1236"/>
                <a:gd name="T60" fmla="*/ 763 w 983"/>
                <a:gd name="T61" fmla="*/ 1143 h 1236"/>
                <a:gd name="T62" fmla="*/ 769 w 983"/>
                <a:gd name="T63" fmla="*/ 1093 h 1236"/>
                <a:gd name="T64" fmla="*/ 771 w 983"/>
                <a:gd name="T65" fmla="*/ 1068 h 1236"/>
                <a:gd name="T66" fmla="*/ 775 w 983"/>
                <a:gd name="T67" fmla="*/ 1040 h 1236"/>
                <a:gd name="T68" fmla="*/ 797 w 983"/>
                <a:gd name="T69" fmla="*/ 967 h 1236"/>
                <a:gd name="T70" fmla="*/ 923 w 983"/>
                <a:gd name="T71" fmla="*/ 706 h 1236"/>
                <a:gd name="T72" fmla="*/ 937 w 983"/>
                <a:gd name="T73" fmla="*/ 678 h 1236"/>
                <a:gd name="T74" fmla="*/ 949 w 983"/>
                <a:gd name="T75" fmla="*/ 651 h 1236"/>
                <a:gd name="T76" fmla="*/ 975 w 983"/>
                <a:gd name="T77" fmla="*/ 566 h 1236"/>
                <a:gd name="T78" fmla="*/ 983 w 983"/>
                <a:gd name="T79" fmla="*/ 475 h 1236"/>
                <a:gd name="T80" fmla="*/ 983 w 983"/>
                <a:gd name="T81" fmla="*/ 451 h 1236"/>
                <a:gd name="T82" fmla="*/ 979 w 983"/>
                <a:gd name="T83" fmla="*/ 402 h 1236"/>
                <a:gd name="T84" fmla="*/ 969 w 983"/>
                <a:gd name="T85" fmla="*/ 356 h 1236"/>
                <a:gd name="T86" fmla="*/ 945 w 983"/>
                <a:gd name="T87" fmla="*/ 291 h 1236"/>
                <a:gd name="T88" fmla="*/ 900 w 983"/>
                <a:gd name="T89" fmla="*/ 210 h 1236"/>
                <a:gd name="T90" fmla="*/ 840 w 983"/>
                <a:gd name="T91" fmla="*/ 139 h 1236"/>
                <a:gd name="T92" fmla="*/ 767 w 983"/>
                <a:gd name="T93" fmla="*/ 81 h 1236"/>
                <a:gd name="T94" fmla="*/ 682 w 983"/>
                <a:gd name="T95" fmla="*/ 38 h 1236"/>
                <a:gd name="T96" fmla="*/ 591 w 983"/>
                <a:gd name="T97" fmla="*/ 10 h 1236"/>
                <a:gd name="T98" fmla="*/ 518 w 983"/>
                <a:gd name="T99" fmla="*/ 2 h 1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983" h="1236">
                  <a:moveTo>
                    <a:pt x="492" y="0"/>
                  </a:moveTo>
                  <a:lnTo>
                    <a:pt x="492" y="0"/>
                  </a:lnTo>
                  <a:lnTo>
                    <a:pt x="467" y="2"/>
                  </a:lnTo>
                  <a:lnTo>
                    <a:pt x="441" y="4"/>
                  </a:lnTo>
                  <a:lnTo>
                    <a:pt x="392" y="10"/>
                  </a:lnTo>
                  <a:lnTo>
                    <a:pt x="346" y="22"/>
                  </a:lnTo>
                  <a:lnTo>
                    <a:pt x="301" y="38"/>
                  </a:lnTo>
                  <a:lnTo>
                    <a:pt x="259" y="58"/>
                  </a:lnTo>
                  <a:lnTo>
                    <a:pt x="218" y="81"/>
                  </a:lnTo>
                  <a:lnTo>
                    <a:pt x="180" y="109"/>
                  </a:lnTo>
                  <a:lnTo>
                    <a:pt x="146" y="139"/>
                  </a:lnTo>
                  <a:lnTo>
                    <a:pt x="113" y="174"/>
                  </a:lnTo>
                  <a:lnTo>
                    <a:pt x="85" y="210"/>
                  </a:lnTo>
                  <a:lnTo>
                    <a:pt x="58" y="249"/>
                  </a:lnTo>
                  <a:lnTo>
                    <a:pt x="38" y="291"/>
                  </a:lnTo>
                  <a:lnTo>
                    <a:pt x="22" y="334"/>
                  </a:lnTo>
                  <a:lnTo>
                    <a:pt x="16" y="356"/>
                  </a:lnTo>
                  <a:lnTo>
                    <a:pt x="10" y="380"/>
                  </a:lnTo>
                  <a:lnTo>
                    <a:pt x="6" y="402"/>
                  </a:lnTo>
                  <a:lnTo>
                    <a:pt x="2" y="427"/>
                  </a:lnTo>
                  <a:lnTo>
                    <a:pt x="0" y="451"/>
                  </a:lnTo>
                  <a:lnTo>
                    <a:pt x="0" y="475"/>
                  </a:lnTo>
                  <a:lnTo>
                    <a:pt x="0" y="475"/>
                  </a:lnTo>
                  <a:lnTo>
                    <a:pt x="2" y="522"/>
                  </a:lnTo>
                  <a:lnTo>
                    <a:pt x="8" y="566"/>
                  </a:lnTo>
                  <a:lnTo>
                    <a:pt x="20" y="609"/>
                  </a:lnTo>
                  <a:lnTo>
                    <a:pt x="34" y="651"/>
                  </a:lnTo>
                  <a:lnTo>
                    <a:pt x="34" y="651"/>
                  </a:lnTo>
                  <a:lnTo>
                    <a:pt x="46" y="678"/>
                  </a:lnTo>
                  <a:lnTo>
                    <a:pt x="61" y="706"/>
                  </a:lnTo>
                  <a:lnTo>
                    <a:pt x="61" y="706"/>
                  </a:lnTo>
                  <a:lnTo>
                    <a:pt x="188" y="967"/>
                  </a:lnTo>
                  <a:lnTo>
                    <a:pt x="188" y="967"/>
                  </a:lnTo>
                  <a:lnTo>
                    <a:pt x="200" y="1006"/>
                  </a:lnTo>
                  <a:lnTo>
                    <a:pt x="210" y="1040"/>
                  </a:lnTo>
                  <a:lnTo>
                    <a:pt x="212" y="1056"/>
                  </a:lnTo>
                  <a:lnTo>
                    <a:pt x="214" y="1068"/>
                  </a:lnTo>
                  <a:lnTo>
                    <a:pt x="214" y="1068"/>
                  </a:lnTo>
                  <a:lnTo>
                    <a:pt x="214" y="1093"/>
                  </a:lnTo>
                  <a:lnTo>
                    <a:pt x="216" y="1119"/>
                  </a:lnTo>
                  <a:lnTo>
                    <a:pt x="220" y="1143"/>
                  </a:lnTo>
                  <a:lnTo>
                    <a:pt x="224" y="1155"/>
                  </a:lnTo>
                  <a:lnTo>
                    <a:pt x="228" y="1166"/>
                  </a:lnTo>
                  <a:lnTo>
                    <a:pt x="228" y="1166"/>
                  </a:lnTo>
                  <a:lnTo>
                    <a:pt x="237" y="1178"/>
                  </a:lnTo>
                  <a:lnTo>
                    <a:pt x="251" y="1196"/>
                  </a:lnTo>
                  <a:lnTo>
                    <a:pt x="261" y="1206"/>
                  </a:lnTo>
                  <a:lnTo>
                    <a:pt x="273" y="1216"/>
                  </a:lnTo>
                  <a:lnTo>
                    <a:pt x="287" y="1226"/>
                  </a:lnTo>
                  <a:lnTo>
                    <a:pt x="303" y="1236"/>
                  </a:lnTo>
                  <a:lnTo>
                    <a:pt x="492" y="1236"/>
                  </a:lnTo>
                  <a:lnTo>
                    <a:pt x="680" y="1236"/>
                  </a:lnTo>
                  <a:lnTo>
                    <a:pt x="680" y="1236"/>
                  </a:lnTo>
                  <a:lnTo>
                    <a:pt x="698" y="1226"/>
                  </a:lnTo>
                  <a:lnTo>
                    <a:pt x="712" y="1216"/>
                  </a:lnTo>
                  <a:lnTo>
                    <a:pt x="724" y="1206"/>
                  </a:lnTo>
                  <a:lnTo>
                    <a:pt x="734" y="1196"/>
                  </a:lnTo>
                  <a:lnTo>
                    <a:pt x="749" y="1178"/>
                  </a:lnTo>
                  <a:lnTo>
                    <a:pt x="757" y="1166"/>
                  </a:lnTo>
                  <a:lnTo>
                    <a:pt x="757" y="1166"/>
                  </a:lnTo>
                  <a:lnTo>
                    <a:pt x="761" y="1155"/>
                  </a:lnTo>
                  <a:lnTo>
                    <a:pt x="763" y="1143"/>
                  </a:lnTo>
                  <a:lnTo>
                    <a:pt x="767" y="1119"/>
                  </a:lnTo>
                  <a:lnTo>
                    <a:pt x="769" y="1093"/>
                  </a:lnTo>
                  <a:lnTo>
                    <a:pt x="771" y="1068"/>
                  </a:lnTo>
                  <a:lnTo>
                    <a:pt x="771" y="1068"/>
                  </a:lnTo>
                  <a:lnTo>
                    <a:pt x="771" y="1056"/>
                  </a:lnTo>
                  <a:lnTo>
                    <a:pt x="775" y="1040"/>
                  </a:lnTo>
                  <a:lnTo>
                    <a:pt x="783" y="1006"/>
                  </a:lnTo>
                  <a:lnTo>
                    <a:pt x="797" y="967"/>
                  </a:lnTo>
                  <a:lnTo>
                    <a:pt x="797" y="967"/>
                  </a:lnTo>
                  <a:lnTo>
                    <a:pt x="923" y="706"/>
                  </a:lnTo>
                  <a:lnTo>
                    <a:pt x="923" y="706"/>
                  </a:lnTo>
                  <a:lnTo>
                    <a:pt x="937" y="678"/>
                  </a:lnTo>
                  <a:lnTo>
                    <a:pt x="949" y="651"/>
                  </a:lnTo>
                  <a:lnTo>
                    <a:pt x="949" y="651"/>
                  </a:lnTo>
                  <a:lnTo>
                    <a:pt x="965" y="609"/>
                  </a:lnTo>
                  <a:lnTo>
                    <a:pt x="975" y="566"/>
                  </a:lnTo>
                  <a:lnTo>
                    <a:pt x="981" y="522"/>
                  </a:lnTo>
                  <a:lnTo>
                    <a:pt x="983" y="475"/>
                  </a:lnTo>
                  <a:lnTo>
                    <a:pt x="983" y="475"/>
                  </a:lnTo>
                  <a:lnTo>
                    <a:pt x="983" y="451"/>
                  </a:lnTo>
                  <a:lnTo>
                    <a:pt x="981" y="427"/>
                  </a:lnTo>
                  <a:lnTo>
                    <a:pt x="979" y="402"/>
                  </a:lnTo>
                  <a:lnTo>
                    <a:pt x="975" y="380"/>
                  </a:lnTo>
                  <a:lnTo>
                    <a:pt x="969" y="356"/>
                  </a:lnTo>
                  <a:lnTo>
                    <a:pt x="961" y="334"/>
                  </a:lnTo>
                  <a:lnTo>
                    <a:pt x="945" y="291"/>
                  </a:lnTo>
                  <a:lnTo>
                    <a:pt x="925" y="249"/>
                  </a:lnTo>
                  <a:lnTo>
                    <a:pt x="900" y="210"/>
                  </a:lnTo>
                  <a:lnTo>
                    <a:pt x="872" y="174"/>
                  </a:lnTo>
                  <a:lnTo>
                    <a:pt x="840" y="139"/>
                  </a:lnTo>
                  <a:lnTo>
                    <a:pt x="803" y="109"/>
                  </a:lnTo>
                  <a:lnTo>
                    <a:pt x="767" y="81"/>
                  </a:lnTo>
                  <a:lnTo>
                    <a:pt x="726" y="58"/>
                  </a:lnTo>
                  <a:lnTo>
                    <a:pt x="682" y="38"/>
                  </a:lnTo>
                  <a:lnTo>
                    <a:pt x="637" y="22"/>
                  </a:lnTo>
                  <a:lnTo>
                    <a:pt x="591" y="10"/>
                  </a:lnTo>
                  <a:lnTo>
                    <a:pt x="542" y="4"/>
                  </a:lnTo>
                  <a:lnTo>
                    <a:pt x="518" y="2"/>
                  </a:lnTo>
                  <a:lnTo>
                    <a:pt x="49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Freeform 303"/>
            <p:cNvSpPr>
              <a:spLocks noEditPoints="1"/>
            </p:cNvSpPr>
            <p:nvPr/>
          </p:nvSpPr>
          <p:spPr bwMode="auto">
            <a:xfrm>
              <a:off x="3801269" y="655638"/>
              <a:ext cx="1560513" cy="1958975"/>
            </a:xfrm>
            <a:custGeom>
              <a:avLst/>
              <a:gdLst>
                <a:gd name="T0" fmla="*/ 273 w 983"/>
                <a:gd name="T1" fmla="*/ 1212 h 1234"/>
                <a:gd name="T2" fmla="*/ 228 w 983"/>
                <a:gd name="T3" fmla="*/ 1161 h 1234"/>
                <a:gd name="T4" fmla="*/ 216 w 983"/>
                <a:gd name="T5" fmla="*/ 1115 h 1234"/>
                <a:gd name="T6" fmla="*/ 212 w 983"/>
                <a:gd name="T7" fmla="*/ 1052 h 1234"/>
                <a:gd name="T8" fmla="*/ 188 w 983"/>
                <a:gd name="T9" fmla="*/ 963 h 1234"/>
                <a:gd name="T10" fmla="*/ 36 w 983"/>
                <a:gd name="T11" fmla="*/ 649 h 1234"/>
                <a:gd name="T12" fmla="*/ 4 w 983"/>
                <a:gd name="T13" fmla="*/ 520 h 1234"/>
                <a:gd name="T14" fmla="*/ 4 w 983"/>
                <a:gd name="T15" fmla="*/ 425 h 1234"/>
                <a:gd name="T16" fmla="*/ 24 w 983"/>
                <a:gd name="T17" fmla="*/ 332 h 1234"/>
                <a:gd name="T18" fmla="*/ 113 w 983"/>
                <a:gd name="T19" fmla="*/ 172 h 1234"/>
                <a:gd name="T20" fmla="*/ 259 w 983"/>
                <a:gd name="T21" fmla="*/ 56 h 1234"/>
                <a:gd name="T22" fmla="*/ 443 w 983"/>
                <a:gd name="T23" fmla="*/ 2 h 1234"/>
                <a:gd name="T24" fmla="*/ 518 w 983"/>
                <a:gd name="T25" fmla="*/ 0 h 1234"/>
                <a:gd name="T26" fmla="*/ 682 w 983"/>
                <a:gd name="T27" fmla="*/ 36 h 1234"/>
                <a:gd name="T28" fmla="*/ 838 w 983"/>
                <a:gd name="T29" fmla="*/ 137 h 1234"/>
                <a:gd name="T30" fmla="*/ 945 w 983"/>
                <a:gd name="T31" fmla="*/ 289 h 1234"/>
                <a:gd name="T32" fmla="*/ 977 w 983"/>
                <a:gd name="T33" fmla="*/ 400 h 1234"/>
                <a:gd name="T34" fmla="*/ 983 w 983"/>
                <a:gd name="T35" fmla="*/ 473 h 1234"/>
                <a:gd name="T36" fmla="*/ 949 w 983"/>
                <a:gd name="T37" fmla="*/ 649 h 1234"/>
                <a:gd name="T38" fmla="*/ 923 w 983"/>
                <a:gd name="T39" fmla="*/ 702 h 1234"/>
                <a:gd name="T40" fmla="*/ 773 w 983"/>
                <a:gd name="T41" fmla="*/ 1036 h 1234"/>
                <a:gd name="T42" fmla="*/ 769 w 983"/>
                <a:gd name="T43" fmla="*/ 1089 h 1234"/>
                <a:gd name="T44" fmla="*/ 755 w 983"/>
                <a:gd name="T45" fmla="*/ 1161 h 1234"/>
                <a:gd name="T46" fmla="*/ 722 w 983"/>
                <a:gd name="T47" fmla="*/ 1202 h 1234"/>
                <a:gd name="T48" fmla="*/ 492 w 983"/>
                <a:gd name="T49" fmla="*/ 1232 h 1234"/>
                <a:gd name="T50" fmla="*/ 467 w 983"/>
                <a:gd name="T51" fmla="*/ 0 h 1234"/>
                <a:gd name="T52" fmla="*/ 301 w 983"/>
                <a:gd name="T53" fmla="*/ 36 h 1234"/>
                <a:gd name="T54" fmla="*/ 146 w 983"/>
                <a:gd name="T55" fmla="*/ 137 h 1234"/>
                <a:gd name="T56" fmla="*/ 38 w 983"/>
                <a:gd name="T57" fmla="*/ 289 h 1234"/>
                <a:gd name="T58" fmla="*/ 6 w 983"/>
                <a:gd name="T59" fmla="*/ 400 h 1234"/>
                <a:gd name="T60" fmla="*/ 0 w 983"/>
                <a:gd name="T61" fmla="*/ 473 h 1234"/>
                <a:gd name="T62" fmla="*/ 34 w 983"/>
                <a:gd name="T63" fmla="*/ 649 h 1234"/>
                <a:gd name="T64" fmla="*/ 61 w 983"/>
                <a:gd name="T65" fmla="*/ 704 h 1234"/>
                <a:gd name="T66" fmla="*/ 210 w 983"/>
                <a:gd name="T67" fmla="*/ 1038 h 1234"/>
                <a:gd name="T68" fmla="*/ 214 w 983"/>
                <a:gd name="T69" fmla="*/ 1089 h 1234"/>
                <a:gd name="T70" fmla="*/ 228 w 983"/>
                <a:gd name="T71" fmla="*/ 1161 h 1234"/>
                <a:gd name="T72" fmla="*/ 261 w 983"/>
                <a:gd name="T73" fmla="*/ 1204 h 1234"/>
                <a:gd name="T74" fmla="*/ 492 w 983"/>
                <a:gd name="T75" fmla="*/ 1234 h 1234"/>
                <a:gd name="T76" fmla="*/ 712 w 983"/>
                <a:gd name="T77" fmla="*/ 1214 h 1234"/>
                <a:gd name="T78" fmla="*/ 757 w 983"/>
                <a:gd name="T79" fmla="*/ 1161 h 1234"/>
                <a:gd name="T80" fmla="*/ 767 w 983"/>
                <a:gd name="T81" fmla="*/ 1115 h 1234"/>
                <a:gd name="T82" fmla="*/ 771 w 983"/>
                <a:gd name="T83" fmla="*/ 1052 h 1234"/>
                <a:gd name="T84" fmla="*/ 795 w 983"/>
                <a:gd name="T85" fmla="*/ 963 h 1234"/>
                <a:gd name="T86" fmla="*/ 949 w 983"/>
                <a:gd name="T87" fmla="*/ 649 h 1234"/>
                <a:gd name="T88" fmla="*/ 981 w 983"/>
                <a:gd name="T89" fmla="*/ 520 h 1234"/>
                <a:gd name="T90" fmla="*/ 981 w 983"/>
                <a:gd name="T91" fmla="*/ 425 h 1234"/>
                <a:gd name="T92" fmla="*/ 961 w 983"/>
                <a:gd name="T93" fmla="*/ 332 h 1234"/>
                <a:gd name="T94" fmla="*/ 870 w 983"/>
                <a:gd name="T95" fmla="*/ 172 h 1234"/>
                <a:gd name="T96" fmla="*/ 726 w 983"/>
                <a:gd name="T97" fmla="*/ 56 h 1234"/>
                <a:gd name="T98" fmla="*/ 542 w 983"/>
                <a:gd name="T99" fmla="*/ 2 h 1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983" h="1234">
                  <a:moveTo>
                    <a:pt x="303" y="1232"/>
                  </a:moveTo>
                  <a:lnTo>
                    <a:pt x="303" y="1232"/>
                  </a:lnTo>
                  <a:lnTo>
                    <a:pt x="287" y="1222"/>
                  </a:lnTo>
                  <a:lnTo>
                    <a:pt x="273" y="1212"/>
                  </a:lnTo>
                  <a:lnTo>
                    <a:pt x="261" y="1202"/>
                  </a:lnTo>
                  <a:lnTo>
                    <a:pt x="251" y="1192"/>
                  </a:lnTo>
                  <a:lnTo>
                    <a:pt x="237" y="1174"/>
                  </a:lnTo>
                  <a:lnTo>
                    <a:pt x="228" y="1161"/>
                  </a:lnTo>
                  <a:lnTo>
                    <a:pt x="228" y="1161"/>
                  </a:lnTo>
                  <a:lnTo>
                    <a:pt x="224" y="1151"/>
                  </a:lnTo>
                  <a:lnTo>
                    <a:pt x="220" y="1139"/>
                  </a:lnTo>
                  <a:lnTo>
                    <a:pt x="216" y="1115"/>
                  </a:lnTo>
                  <a:lnTo>
                    <a:pt x="214" y="1089"/>
                  </a:lnTo>
                  <a:lnTo>
                    <a:pt x="214" y="1064"/>
                  </a:lnTo>
                  <a:lnTo>
                    <a:pt x="214" y="1064"/>
                  </a:lnTo>
                  <a:lnTo>
                    <a:pt x="212" y="1052"/>
                  </a:lnTo>
                  <a:lnTo>
                    <a:pt x="210" y="1036"/>
                  </a:lnTo>
                  <a:lnTo>
                    <a:pt x="202" y="1004"/>
                  </a:lnTo>
                  <a:lnTo>
                    <a:pt x="188" y="963"/>
                  </a:lnTo>
                  <a:lnTo>
                    <a:pt x="188" y="963"/>
                  </a:lnTo>
                  <a:lnTo>
                    <a:pt x="63" y="702"/>
                  </a:lnTo>
                  <a:lnTo>
                    <a:pt x="63" y="702"/>
                  </a:lnTo>
                  <a:lnTo>
                    <a:pt x="48" y="676"/>
                  </a:lnTo>
                  <a:lnTo>
                    <a:pt x="36" y="649"/>
                  </a:lnTo>
                  <a:lnTo>
                    <a:pt x="36" y="649"/>
                  </a:lnTo>
                  <a:lnTo>
                    <a:pt x="20" y="607"/>
                  </a:lnTo>
                  <a:lnTo>
                    <a:pt x="10" y="564"/>
                  </a:lnTo>
                  <a:lnTo>
                    <a:pt x="4" y="520"/>
                  </a:lnTo>
                  <a:lnTo>
                    <a:pt x="2" y="473"/>
                  </a:lnTo>
                  <a:lnTo>
                    <a:pt x="2" y="473"/>
                  </a:lnTo>
                  <a:lnTo>
                    <a:pt x="2" y="449"/>
                  </a:lnTo>
                  <a:lnTo>
                    <a:pt x="4" y="425"/>
                  </a:lnTo>
                  <a:lnTo>
                    <a:pt x="6" y="400"/>
                  </a:lnTo>
                  <a:lnTo>
                    <a:pt x="10" y="378"/>
                  </a:lnTo>
                  <a:lnTo>
                    <a:pt x="16" y="354"/>
                  </a:lnTo>
                  <a:lnTo>
                    <a:pt x="24" y="332"/>
                  </a:lnTo>
                  <a:lnTo>
                    <a:pt x="40" y="289"/>
                  </a:lnTo>
                  <a:lnTo>
                    <a:pt x="61" y="247"/>
                  </a:lnTo>
                  <a:lnTo>
                    <a:pt x="85" y="208"/>
                  </a:lnTo>
                  <a:lnTo>
                    <a:pt x="113" y="172"/>
                  </a:lnTo>
                  <a:lnTo>
                    <a:pt x="146" y="137"/>
                  </a:lnTo>
                  <a:lnTo>
                    <a:pt x="180" y="107"/>
                  </a:lnTo>
                  <a:lnTo>
                    <a:pt x="218" y="81"/>
                  </a:lnTo>
                  <a:lnTo>
                    <a:pt x="259" y="56"/>
                  </a:lnTo>
                  <a:lnTo>
                    <a:pt x="301" y="36"/>
                  </a:lnTo>
                  <a:lnTo>
                    <a:pt x="346" y="20"/>
                  </a:lnTo>
                  <a:lnTo>
                    <a:pt x="394" y="10"/>
                  </a:lnTo>
                  <a:lnTo>
                    <a:pt x="443" y="2"/>
                  </a:lnTo>
                  <a:lnTo>
                    <a:pt x="467" y="0"/>
                  </a:lnTo>
                  <a:lnTo>
                    <a:pt x="492" y="0"/>
                  </a:lnTo>
                  <a:lnTo>
                    <a:pt x="492" y="0"/>
                  </a:lnTo>
                  <a:lnTo>
                    <a:pt x="518" y="0"/>
                  </a:lnTo>
                  <a:lnTo>
                    <a:pt x="542" y="2"/>
                  </a:lnTo>
                  <a:lnTo>
                    <a:pt x="591" y="10"/>
                  </a:lnTo>
                  <a:lnTo>
                    <a:pt x="637" y="20"/>
                  </a:lnTo>
                  <a:lnTo>
                    <a:pt x="682" y="36"/>
                  </a:lnTo>
                  <a:lnTo>
                    <a:pt x="724" y="56"/>
                  </a:lnTo>
                  <a:lnTo>
                    <a:pt x="765" y="81"/>
                  </a:lnTo>
                  <a:lnTo>
                    <a:pt x="803" y="107"/>
                  </a:lnTo>
                  <a:lnTo>
                    <a:pt x="838" y="137"/>
                  </a:lnTo>
                  <a:lnTo>
                    <a:pt x="870" y="172"/>
                  </a:lnTo>
                  <a:lnTo>
                    <a:pt x="898" y="208"/>
                  </a:lnTo>
                  <a:lnTo>
                    <a:pt x="923" y="247"/>
                  </a:lnTo>
                  <a:lnTo>
                    <a:pt x="945" y="289"/>
                  </a:lnTo>
                  <a:lnTo>
                    <a:pt x="961" y="332"/>
                  </a:lnTo>
                  <a:lnTo>
                    <a:pt x="967" y="354"/>
                  </a:lnTo>
                  <a:lnTo>
                    <a:pt x="973" y="378"/>
                  </a:lnTo>
                  <a:lnTo>
                    <a:pt x="977" y="400"/>
                  </a:lnTo>
                  <a:lnTo>
                    <a:pt x="981" y="425"/>
                  </a:lnTo>
                  <a:lnTo>
                    <a:pt x="983" y="449"/>
                  </a:lnTo>
                  <a:lnTo>
                    <a:pt x="983" y="473"/>
                  </a:lnTo>
                  <a:lnTo>
                    <a:pt x="983" y="473"/>
                  </a:lnTo>
                  <a:lnTo>
                    <a:pt x="981" y="520"/>
                  </a:lnTo>
                  <a:lnTo>
                    <a:pt x="975" y="564"/>
                  </a:lnTo>
                  <a:lnTo>
                    <a:pt x="963" y="607"/>
                  </a:lnTo>
                  <a:lnTo>
                    <a:pt x="949" y="649"/>
                  </a:lnTo>
                  <a:lnTo>
                    <a:pt x="949" y="649"/>
                  </a:lnTo>
                  <a:lnTo>
                    <a:pt x="937" y="676"/>
                  </a:lnTo>
                  <a:lnTo>
                    <a:pt x="923" y="702"/>
                  </a:lnTo>
                  <a:lnTo>
                    <a:pt x="923" y="702"/>
                  </a:lnTo>
                  <a:lnTo>
                    <a:pt x="795" y="963"/>
                  </a:lnTo>
                  <a:lnTo>
                    <a:pt x="795" y="963"/>
                  </a:lnTo>
                  <a:lnTo>
                    <a:pt x="783" y="1004"/>
                  </a:lnTo>
                  <a:lnTo>
                    <a:pt x="773" y="1036"/>
                  </a:lnTo>
                  <a:lnTo>
                    <a:pt x="771" y="1052"/>
                  </a:lnTo>
                  <a:lnTo>
                    <a:pt x="769" y="1064"/>
                  </a:lnTo>
                  <a:lnTo>
                    <a:pt x="769" y="1064"/>
                  </a:lnTo>
                  <a:lnTo>
                    <a:pt x="769" y="1089"/>
                  </a:lnTo>
                  <a:lnTo>
                    <a:pt x="767" y="1115"/>
                  </a:lnTo>
                  <a:lnTo>
                    <a:pt x="763" y="1139"/>
                  </a:lnTo>
                  <a:lnTo>
                    <a:pt x="759" y="1151"/>
                  </a:lnTo>
                  <a:lnTo>
                    <a:pt x="755" y="1161"/>
                  </a:lnTo>
                  <a:lnTo>
                    <a:pt x="755" y="1161"/>
                  </a:lnTo>
                  <a:lnTo>
                    <a:pt x="749" y="1174"/>
                  </a:lnTo>
                  <a:lnTo>
                    <a:pt x="732" y="1192"/>
                  </a:lnTo>
                  <a:lnTo>
                    <a:pt x="722" y="1202"/>
                  </a:lnTo>
                  <a:lnTo>
                    <a:pt x="710" y="1212"/>
                  </a:lnTo>
                  <a:lnTo>
                    <a:pt x="696" y="1222"/>
                  </a:lnTo>
                  <a:lnTo>
                    <a:pt x="680" y="1232"/>
                  </a:lnTo>
                  <a:lnTo>
                    <a:pt x="492" y="1232"/>
                  </a:lnTo>
                  <a:lnTo>
                    <a:pt x="303" y="1232"/>
                  </a:lnTo>
                  <a:close/>
                  <a:moveTo>
                    <a:pt x="492" y="0"/>
                  </a:moveTo>
                  <a:lnTo>
                    <a:pt x="492" y="0"/>
                  </a:lnTo>
                  <a:lnTo>
                    <a:pt x="467" y="0"/>
                  </a:lnTo>
                  <a:lnTo>
                    <a:pt x="443" y="2"/>
                  </a:lnTo>
                  <a:lnTo>
                    <a:pt x="394" y="8"/>
                  </a:lnTo>
                  <a:lnTo>
                    <a:pt x="346" y="20"/>
                  </a:lnTo>
                  <a:lnTo>
                    <a:pt x="301" y="36"/>
                  </a:lnTo>
                  <a:lnTo>
                    <a:pt x="259" y="56"/>
                  </a:lnTo>
                  <a:lnTo>
                    <a:pt x="218" y="81"/>
                  </a:lnTo>
                  <a:lnTo>
                    <a:pt x="180" y="107"/>
                  </a:lnTo>
                  <a:lnTo>
                    <a:pt x="146" y="137"/>
                  </a:lnTo>
                  <a:lnTo>
                    <a:pt x="113" y="172"/>
                  </a:lnTo>
                  <a:lnTo>
                    <a:pt x="85" y="208"/>
                  </a:lnTo>
                  <a:lnTo>
                    <a:pt x="61" y="247"/>
                  </a:lnTo>
                  <a:lnTo>
                    <a:pt x="38" y="289"/>
                  </a:lnTo>
                  <a:lnTo>
                    <a:pt x="22" y="332"/>
                  </a:lnTo>
                  <a:lnTo>
                    <a:pt x="16" y="354"/>
                  </a:lnTo>
                  <a:lnTo>
                    <a:pt x="10" y="378"/>
                  </a:lnTo>
                  <a:lnTo>
                    <a:pt x="6" y="400"/>
                  </a:lnTo>
                  <a:lnTo>
                    <a:pt x="2" y="425"/>
                  </a:lnTo>
                  <a:lnTo>
                    <a:pt x="2" y="449"/>
                  </a:lnTo>
                  <a:lnTo>
                    <a:pt x="0" y="473"/>
                  </a:lnTo>
                  <a:lnTo>
                    <a:pt x="0" y="473"/>
                  </a:lnTo>
                  <a:lnTo>
                    <a:pt x="2" y="520"/>
                  </a:lnTo>
                  <a:lnTo>
                    <a:pt x="10" y="564"/>
                  </a:lnTo>
                  <a:lnTo>
                    <a:pt x="20" y="607"/>
                  </a:lnTo>
                  <a:lnTo>
                    <a:pt x="34" y="649"/>
                  </a:lnTo>
                  <a:lnTo>
                    <a:pt x="34" y="649"/>
                  </a:lnTo>
                  <a:lnTo>
                    <a:pt x="46" y="676"/>
                  </a:lnTo>
                  <a:lnTo>
                    <a:pt x="61" y="704"/>
                  </a:lnTo>
                  <a:lnTo>
                    <a:pt x="61" y="704"/>
                  </a:lnTo>
                  <a:lnTo>
                    <a:pt x="188" y="963"/>
                  </a:lnTo>
                  <a:lnTo>
                    <a:pt x="188" y="963"/>
                  </a:lnTo>
                  <a:lnTo>
                    <a:pt x="200" y="1004"/>
                  </a:lnTo>
                  <a:lnTo>
                    <a:pt x="210" y="1038"/>
                  </a:lnTo>
                  <a:lnTo>
                    <a:pt x="212" y="1052"/>
                  </a:lnTo>
                  <a:lnTo>
                    <a:pt x="214" y="1064"/>
                  </a:lnTo>
                  <a:lnTo>
                    <a:pt x="214" y="1064"/>
                  </a:lnTo>
                  <a:lnTo>
                    <a:pt x="214" y="1089"/>
                  </a:lnTo>
                  <a:lnTo>
                    <a:pt x="216" y="1115"/>
                  </a:lnTo>
                  <a:lnTo>
                    <a:pt x="220" y="1141"/>
                  </a:lnTo>
                  <a:lnTo>
                    <a:pt x="224" y="1151"/>
                  </a:lnTo>
                  <a:lnTo>
                    <a:pt x="228" y="1161"/>
                  </a:lnTo>
                  <a:lnTo>
                    <a:pt x="228" y="1161"/>
                  </a:lnTo>
                  <a:lnTo>
                    <a:pt x="237" y="1176"/>
                  </a:lnTo>
                  <a:lnTo>
                    <a:pt x="251" y="1194"/>
                  </a:lnTo>
                  <a:lnTo>
                    <a:pt x="261" y="1204"/>
                  </a:lnTo>
                  <a:lnTo>
                    <a:pt x="273" y="1214"/>
                  </a:lnTo>
                  <a:lnTo>
                    <a:pt x="287" y="1224"/>
                  </a:lnTo>
                  <a:lnTo>
                    <a:pt x="303" y="1234"/>
                  </a:lnTo>
                  <a:lnTo>
                    <a:pt x="492" y="1234"/>
                  </a:lnTo>
                  <a:lnTo>
                    <a:pt x="680" y="1234"/>
                  </a:lnTo>
                  <a:lnTo>
                    <a:pt x="680" y="1234"/>
                  </a:lnTo>
                  <a:lnTo>
                    <a:pt x="698" y="1224"/>
                  </a:lnTo>
                  <a:lnTo>
                    <a:pt x="712" y="1214"/>
                  </a:lnTo>
                  <a:lnTo>
                    <a:pt x="724" y="1204"/>
                  </a:lnTo>
                  <a:lnTo>
                    <a:pt x="734" y="1194"/>
                  </a:lnTo>
                  <a:lnTo>
                    <a:pt x="749" y="1176"/>
                  </a:lnTo>
                  <a:lnTo>
                    <a:pt x="757" y="1161"/>
                  </a:lnTo>
                  <a:lnTo>
                    <a:pt x="757" y="1161"/>
                  </a:lnTo>
                  <a:lnTo>
                    <a:pt x="761" y="1151"/>
                  </a:lnTo>
                  <a:lnTo>
                    <a:pt x="763" y="1141"/>
                  </a:lnTo>
                  <a:lnTo>
                    <a:pt x="767" y="1115"/>
                  </a:lnTo>
                  <a:lnTo>
                    <a:pt x="769" y="1089"/>
                  </a:lnTo>
                  <a:lnTo>
                    <a:pt x="771" y="1064"/>
                  </a:lnTo>
                  <a:lnTo>
                    <a:pt x="771" y="1064"/>
                  </a:lnTo>
                  <a:lnTo>
                    <a:pt x="771" y="1052"/>
                  </a:lnTo>
                  <a:lnTo>
                    <a:pt x="775" y="1038"/>
                  </a:lnTo>
                  <a:lnTo>
                    <a:pt x="783" y="1004"/>
                  </a:lnTo>
                  <a:lnTo>
                    <a:pt x="795" y="963"/>
                  </a:lnTo>
                  <a:lnTo>
                    <a:pt x="795" y="963"/>
                  </a:lnTo>
                  <a:lnTo>
                    <a:pt x="923" y="704"/>
                  </a:lnTo>
                  <a:lnTo>
                    <a:pt x="923" y="704"/>
                  </a:lnTo>
                  <a:lnTo>
                    <a:pt x="937" y="676"/>
                  </a:lnTo>
                  <a:lnTo>
                    <a:pt x="949" y="649"/>
                  </a:lnTo>
                  <a:lnTo>
                    <a:pt x="949" y="649"/>
                  </a:lnTo>
                  <a:lnTo>
                    <a:pt x="963" y="607"/>
                  </a:lnTo>
                  <a:lnTo>
                    <a:pt x="975" y="564"/>
                  </a:lnTo>
                  <a:lnTo>
                    <a:pt x="981" y="520"/>
                  </a:lnTo>
                  <a:lnTo>
                    <a:pt x="983" y="473"/>
                  </a:lnTo>
                  <a:lnTo>
                    <a:pt x="983" y="473"/>
                  </a:lnTo>
                  <a:lnTo>
                    <a:pt x="983" y="449"/>
                  </a:lnTo>
                  <a:lnTo>
                    <a:pt x="981" y="425"/>
                  </a:lnTo>
                  <a:lnTo>
                    <a:pt x="977" y="400"/>
                  </a:lnTo>
                  <a:lnTo>
                    <a:pt x="973" y="378"/>
                  </a:lnTo>
                  <a:lnTo>
                    <a:pt x="967" y="354"/>
                  </a:lnTo>
                  <a:lnTo>
                    <a:pt x="961" y="332"/>
                  </a:lnTo>
                  <a:lnTo>
                    <a:pt x="945" y="289"/>
                  </a:lnTo>
                  <a:lnTo>
                    <a:pt x="925" y="247"/>
                  </a:lnTo>
                  <a:lnTo>
                    <a:pt x="898" y="208"/>
                  </a:lnTo>
                  <a:lnTo>
                    <a:pt x="870" y="172"/>
                  </a:lnTo>
                  <a:lnTo>
                    <a:pt x="840" y="137"/>
                  </a:lnTo>
                  <a:lnTo>
                    <a:pt x="803" y="107"/>
                  </a:lnTo>
                  <a:lnTo>
                    <a:pt x="767" y="81"/>
                  </a:lnTo>
                  <a:lnTo>
                    <a:pt x="726" y="56"/>
                  </a:lnTo>
                  <a:lnTo>
                    <a:pt x="682" y="36"/>
                  </a:lnTo>
                  <a:lnTo>
                    <a:pt x="637" y="20"/>
                  </a:lnTo>
                  <a:lnTo>
                    <a:pt x="591" y="8"/>
                  </a:lnTo>
                  <a:lnTo>
                    <a:pt x="542" y="2"/>
                  </a:lnTo>
                  <a:lnTo>
                    <a:pt x="518" y="0"/>
                  </a:lnTo>
                  <a:lnTo>
                    <a:pt x="492" y="0"/>
                  </a:lnTo>
                  <a:close/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Freeform 304"/>
            <p:cNvSpPr>
              <a:spLocks/>
            </p:cNvSpPr>
            <p:nvPr/>
          </p:nvSpPr>
          <p:spPr bwMode="auto">
            <a:xfrm>
              <a:off x="3804444" y="655638"/>
              <a:ext cx="1557338" cy="1955800"/>
            </a:xfrm>
            <a:custGeom>
              <a:avLst/>
              <a:gdLst>
                <a:gd name="T0" fmla="*/ 301 w 981"/>
                <a:gd name="T1" fmla="*/ 1232 h 1232"/>
                <a:gd name="T2" fmla="*/ 271 w 981"/>
                <a:gd name="T3" fmla="*/ 1212 h 1232"/>
                <a:gd name="T4" fmla="*/ 249 w 981"/>
                <a:gd name="T5" fmla="*/ 1192 h 1232"/>
                <a:gd name="T6" fmla="*/ 226 w 981"/>
                <a:gd name="T7" fmla="*/ 1161 h 1232"/>
                <a:gd name="T8" fmla="*/ 222 w 981"/>
                <a:gd name="T9" fmla="*/ 1151 h 1232"/>
                <a:gd name="T10" fmla="*/ 214 w 981"/>
                <a:gd name="T11" fmla="*/ 1115 h 1232"/>
                <a:gd name="T12" fmla="*/ 212 w 981"/>
                <a:gd name="T13" fmla="*/ 1064 h 1232"/>
                <a:gd name="T14" fmla="*/ 210 w 981"/>
                <a:gd name="T15" fmla="*/ 1052 h 1232"/>
                <a:gd name="T16" fmla="*/ 200 w 981"/>
                <a:gd name="T17" fmla="*/ 1004 h 1232"/>
                <a:gd name="T18" fmla="*/ 186 w 981"/>
                <a:gd name="T19" fmla="*/ 963 h 1232"/>
                <a:gd name="T20" fmla="*/ 61 w 981"/>
                <a:gd name="T21" fmla="*/ 702 h 1232"/>
                <a:gd name="T22" fmla="*/ 34 w 981"/>
                <a:gd name="T23" fmla="*/ 649 h 1232"/>
                <a:gd name="T24" fmla="*/ 18 w 981"/>
                <a:gd name="T25" fmla="*/ 607 h 1232"/>
                <a:gd name="T26" fmla="*/ 2 w 981"/>
                <a:gd name="T27" fmla="*/ 520 h 1232"/>
                <a:gd name="T28" fmla="*/ 0 w 981"/>
                <a:gd name="T29" fmla="*/ 473 h 1232"/>
                <a:gd name="T30" fmla="*/ 2 w 981"/>
                <a:gd name="T31" fmla="*/ 425 h 1232"/>
                <a:gd name="T32" fmla="*/ 8 w 981"/>
                <a:gd name="T33" fmla="*/ 378 h 1232"/>
                <a:gd name="T34" fmla="*/ 22 w 981"/>
                <a:gd name="T35" fmla="*/ 332 h 1232"/>
                <a:gd name="T36" fmla="*/ 59 w 981"/>
                <a:gd name="T37" fmla="*/ 247 h 1232"/>
                <a:gd name="T38" fmla="*/ 111 w 981"/>
                <a:gd name="T39" fmla="*/ 172 h 1232"/>
                <a:gd name="T40" fmla="*/ 178 w 981"/>
                <a:gd name="T41" fmla="*/ 107 h 1232"/>
                <a:gd name="T42" fmla="*/ 257 w 981"/>
                <a:gd name="T43" fmla="*/ 56 h 1232"/>
                <a:gd name="T44" fmla="*/ 344 w 981"/>
                <a:gd name="T45" fmla="*/ 20 h 1232"/>
                <a:gd name="T46" fmla="*/ 441 w 981"/>
                <a:gd name="T47" fmla="*/ 2 h 1232"/>
                <a:gd name="T48" fmla="*/ 490 w 981"/>
                <a:gd name="T49" fmla="*/ 0 h 1232"/>
                <a:gd name="T50" fmla="*/ 516 w 981"/>
                <a:gd name="T51" fmla="*/ 0 h 1232"/>
                <a:gd name="T52" fmla="*/ 589 w 981"/>
                <a:gd name="T53" fmla="*/ 10 h 1232"/>
                <a:gd name="T54" fmla="*/ 680 w 981"/>
                <a:gd name="T55" fmla="*/ 36 h 1232"/>
                <a:gd name="T56" fmla="*/ 763 w 981"/>
                <a:gd name="T57" fmla="*/ 81 h 1232"/>
                <a:gd name="T58" fmla="*/ 836 w 981"/>
                <a:gd name="T59" fmla="*/ 137 h 1232"/>
                <a:gd name="T60" fmla="*/ 896 w 981"/>
                <a:gd name="T61" fmla="*/ 208 h 1232"/>
                <a:gd name="T62" fmla="*/ 943 w 981"/>
                <a:gd name="T63" fmla="*/ 289 h 1232"/>
                <a:gd name="T64" fmla="*/ 965 w 981"/>
                <a:gd name="T65" fmla="*/ 354 h 1232"/>
                <a:gd name="T66" fmla="*/ 975 w 981"/>
                <a:gd name="T67" fmla="*/ 400 h 1232"/>
                <a:gd name="T68" fmla="*/ 981 w 981"/>
                <a:gd name="T69" fmla="*/ 449 h 1232"/>
                <a:gd name="T70" fmla="*/ 981 w 981"/>
                <a:gd name="T71" fmla="*/ 473 h 1232"/>
                <a:gd name="T72" fmla="*/ 973 w 981"/>
                <a:gd name="T73" fmla="*/ 564 h 1232"/>
                <a:gd name="T74" fmla="*/ 947 w 981"/>
                <a:gd name="T75" fmla="*/ 649 h 1232"/>
                <a:gd name="T76" fmla="*/ 935 w 981"/>
                <a:gd name="T77" fmla="*/ 676 h 1232"/>
                <a:gd name="T78" fmla="*/ 921 w 981"/>
                <a:gd name="T79" fmla="*/ 702 h 1232"/>
                <a:gd name="T80" fmla="*/ 793 w 981"/>
                <a:gd name="T81" fmla="*/ 963 h 1232"/>
                <a:gd name="T82" fmla="*/ 771 w 981"/>
                <a:gd name="T83" fmla="*/ 1036 h 1232"/>
                <a:gd name="T84" fmla="*/ 767 w 981"/>
                <a:gd name="T85" fmla="*/ 1064 h 1232"/>
                <a:gd name="T86" fmla="*/ 767 w 981"/>
                <a:gd name="T87" fmla="*/ 1089 h 1232"/>
                <a:gd name="T88" fmla="*/ 761 w 981"/>
                <a:gd name="T89" fmla="*/ 1139 h 1232"/>
                <a:gd name="T90" fmla="*/ 753 w 981"/>
                <a:gd name="T91" fmla="*/ 1161 h 1232"/>
                <a:gd name="T92" fmla="*/ 747 w 981"/>
                <a:gd name="T93" fmla="*/ 1174 h 1232"/>
                <a:gd name="T94" fmla="*/ 720 w 981"/>
                <a:gd name="T95" fmla="*/ 1202 h 1232"/>
                <a:gd name="T96" fmla="*/ 694 w 981"/>
                <a:gd name="T97" fmla="*/ 1222 h 1232"/>
                <a:gd name="T98" fmla="*/ 490 w 981"/>
                <a:gd name="T99" fmla="*/ 1232 h 1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981" h="1232">
                  <a:moveTo>
                    <a:pt x="301" y="1232"/>
                  </a:moveTo>
                  <a:lnTo>
                    <a:pt x="301" y="1232"/>
                  </a:lnTo>
                  <a:lnTo>
                    <a:pt x="285" y="1222"/>
                  </a:lnTo>
                  <a:lnTo>
                    <a:pt x="271" y="1212"/>
                  </a:lnTo>
                  <a:lnTo>
                    <a:pt x="259" y="1202"/>
                  </a:lnTo>
                  <a:lnTo>
                    <a:pt x="249" y="1192"/>
                  </a:lnTo>
                  <a:lnTo>
                    <a:pt x="235" y="1174"/>
                  </a:lnTo>
                  <a:lnTo>
                    <a:pt x="226" y="1161"/>
                  </a:lnTo>
                  <a:lnTo>
                    <a:pt x="226" y="1161"/>
                  </a:lnTo>
                  <a:lnTo>
                    <a:pt x="222" y="1151"/>
                  </a:lnTo>
                  <a:lnTo>
                    <a:pt x="218" y="1139"/>
                  </a:lnTo>
                  <a:lnTo>
                    <a:pt x="214" y="1115"/>
                  </a:lnTo>
                  <a:lnTo>
                    <a:pt x="212" y="1089"/>
                  </a:lnTo>
                  <a:lnTo>
                    <a:pt x="212" y="1064"/>
                  </a:lnTo>
                  <a:lnTo>
                    <a:pt x="212" y="1064"/>
                  </a:lnTo>
                  <a:lnTo>
                    <a:pt x="210" y="1052"/>
                  </a:lnTo>
                  <a:lnTo>
                    <a:pt x="208" y="1036"/>
                  </a:lnTo>
                  <a:lnTo>
                    <a:pt x="200" y="1004"/>
                  </a:lnTo>
                  <a:lnTo>
                    <a:pt x="186" y="963"/>
                  </a:lnTo>
                  <a:lnTo>
                    <a:pt x="186" y="963"/>
                  </a:lnTo>
                  <a:lnTo>
                    <a:pt x="61" y="702"/>
                  </a:lnTo>
                  <a:lnTo>
                    <a:pt x="61" y="702"/>
                  </a:lnTo>
                  <a:lnTo>
                    <a:pt x="46" y="676"/>
                  </a:lnTo>
                  <a:lnTo>
                    <a:pt x="34" y="649"/>
                  </a:lnTo>
                  <a:lnTo>
                    <a:pt x="34" y="649"/>
                  </a:lnTo>
                  <a:lnTo>
                    <a:pt x="18" y="607"/>
                  </a:lnTo>
                  <a:lnTo>
                    <a:pt x="8" y="564"/>
                  </a:lnTo>
                  <a:lnTo>
                    <a:pt x="2" y="520"/>
                  </a:lnTo>
                  <a:lnTo>
                    <a:pt x="0" y="473"/>
                  </a:lnTo>
                  <a:lnTo>
                    <a:pt x="0" y="473"/>
                  </a:lnTo>
                  <a:lnTo>
                    <a:pt x="0" y="449"/>
                  </a:lnTo>
                  <a:lnTo>
                    <a:pt x="2" y="425"/>
                  </a:lnTo>
                  <a:lnTo>
                    <a:pt x="4" y="400"/>
                  </a:lnTo>
                  <a:lnTo>
                    <a:pt x="8" y="378"/>
                  </a:lnTo>
                  <a:lnTo>
                    <a:pt x="14" y="354"/>
                  </a:lnTo>
                  <a:lnTo>
                    <a:pt x="22" y="332"/>
                  </a:lnTo>
                  <a:lnTo>
                    <a:pt x="38" y="289"/>
                  </a:lnTo>
                  <a:lnTo>
                    <a:pt x="59" y="247"/>
                  </a:lnTo>
                  <a:lnTo>
                    <a:pt x="83" y="208"/>
                  </a:lnTo>
                  <a:lnTo>
                    <a:pt x="111" y="172"/>
                  </a:lnTo>
                  <a:lnTo>
                    <a:pt x="144" y="137"/>
                  </a:lnTo>
                  <a:lnTo>
                    <a:pt x="178" y="107"/>
                  </a:lnTo>
                  <a:lnTo>
                    <a:pt x="216" y="81"/>
                  </a:lnTo>
                  <a:lnTo>
                    <a:pt x="257" y="56"/>
                  </a:lnTo>
                  <a:lnTo>
                    <a:pt x="299" y="36"/>
                  </a:lnTo>
                  <a:lnTo>
                    <a:pt x="344" y="20"/>
                  </a:lnTo>
                  <a:lnTo>
                    <a:pt x="392" y="10"/>
                  </a:lnTo>
                  <a:lnTo>
                    <a:pt x="441" y="2"/>
                  </a:lnTo>
                  <a:lnTo>
                    <a:pt x="465" y="0"/>
                  </a:lnTo>
                  <a:lnTo>
                    <a:pt x="490" y="0"/>
                  </a:lnTo>
                  <a:lnTo>
                    <a:pt x="490" y="0"/>
                  </a:lnTo>
                  <a:lnTo>
                    <a:pt x="516" y="0"/>
                  </a:lnTo>
                  <a:lnTo>
                    <a:pt x="540" y="2"/>
                  </a:lnTo>
                  <a:lnTo>
                    <a:pt x="589" y="10"/>
                  </a:lnTo>
                  <a:lnTo>
                    <a:pt x="635" y="20"/>
                  </a:lnTo>
                  <a:lnTo>
                    <a:pt x="680" y="36"/>
                  </a:lnTo>
                  <a:lnTo>
                    <a:pt x="722" y="56"/>
                  </a:lnTo>
                  <a:lnTo>
                    <a:pt x="763" y="81"/>
                  </a:lnTo>
                  <a:lnTo>
                    <a:pt x="801" y="107"/>
                  </a:lnTo>
                  <a:lnTo>
                    <a:pt x="836" y="137"/>
                  </a:lnTo>
                  <a:lnTo>
                    <a:pt x="868" y="172"/>
                  </a:lnTo>
                  <a:lnTo>
                    <a:pt x="896" y="208"/>
                  </a:lnTo>
                  <a:lnTo>
                    <a:pt x="921" y="247"/>
                  </a:lnTo>
                  <a:lnTo>
                    <a:pt x="943" y="289"/>
                  </a:lnTo>
                  <a:lnTo>
                    <a:pt x="959" y="332"/>
                  </a:lnTo>
                  <a:lnTo>
                    <a:pt x="965" y="354"/>
                  </a:lnTo>
                  <a:lnTo>
                    <a:pt x="971" y="378"/>
                  </a:lnTo>
                  <a:lnTo>
                    <a:pt x="975" y="400"/>
                  </a:lnTo>
                  <a:lnTo>
                    <a:pt x="979" y="425"/>
                  </a:lnTo>
                  <a:lnTo>
                    <a:pt x="981" y="449"/>
                  </a:lnTo>
                  <a:lnTo>
                    <a:pt x="981" y="473"/>
                  </a:lnTo>
                  <a:lnTo>
                    <a:pt x="981" y="473"/>
                  </a:lnTo>
                  <a:lnTo>
                    <a:pt x="979" y="520"/>
                  </a:lnTo>
                  <a:lnTo>
                    <a:pt x="973" y="564"/>
                  </a:lnTo>
                  <a:lnTo>
                    <a:pt x="961" y="607"/>
                  </a:lnTo>
                  <a:lnTo>
                    <a:pt x="947" y="649"/>
                  </a:lnTo>
                  <a:lnTo>
                    <a:pt x="947" y="649"/>
                  </a:lnTo>
                  <a:lnTo>
                    <a:pt x="935" y="676"/>
                  </a:lnTo>
                  <a:lnTo>
                    <a:pt x="921" y="702"/>
                  </a:lnTo>
                  <a:lnTo>
                    <a:pt x="921" y="702"/>
                  </a:lnTo>
                  <a:lnTo>
                    <a:pt x="793" y="963"/>
                  </a:lnTo>
                  <a:lnTo>
                    <a:pt x="793" y="963"/>
                  </a:lnTo>
                  <a:lnTo>
                    <a:pt x="781" y="1004"/>
                  </a:lnTo>
                  <a:lnTo>
                    <a:pt x="771" y="1036"/>
                  </a:lnTo>
                  <a:lnTo>
                    <a:pt x="769" y="1052"/>
                  </a:lnTo>
                  <a:lnTo>
                    <a:pt x="767" y="1064"/>
                  </a:lnTo>
                  <a:lnTo>
                    <a:pt x="767" y="1064"/>
                  </a:lnTo>
                  <a:lnTo>
                    <a:pt x="767" y="1089"/>
                  </a:lnTo>
                  <a:lnTo>
                    <a:pt x="765" y="1115"/>
                  </a:lnTo>
                  <a:lnTo>
                    <a:pt x="761" y="1139"/>
                  </a:lnTo>
                  <a:lnTo>
                    <a:pt x="757" y="1151"/>
                  </a:lnTo>
                  <a:lnTo>
                    <a:pt x="753" y="1161"/>
                  </a:lnTo>
                  <a:lnTo>
                    <a:pt x="753" y="1161"/>
                  </a:lnTo>
                  <a:lnTo>
                    <a:pt x="747" y="1174"/>
                  </a:lnTo>
                  <a:lnTo>
                    <a:pt x="730" y="1192"/>
                  </a:lnTo>
                  <a:lnTo>
                    <a:pt x="720" y="1202"/>
                  </a:lnTo>
                  <a:lnTo>
                    <a:pt x="708" y="1212"/>
                  </a:lnTo>
                  <a:lnTo>
                    <a:pt x="694" y="1222"/>
                  </a:lnTo>
                  <a:lnTo>
                    <a:pt x="678" y="1232"/>
                  </a:lnTo>
                  <a:lnTo>
                    <a:pt x="490" y="1232"/>
                  </a:lnTo>
                  <a:lnTo>
                    <a:pt x="301" y="1232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Freeform 305"/>
            <p:cNvSpPr>
              <a:spLocks/>
            </p:cNvSpPr>
            <p:nvPr/>
          </p:nvSpPr>
          <p:spPr bwMode="auto">
            <a:xfrm>
              <a:off x="3801269" y="655638"/>
              <a:ext cx="1560513" cy="1958975"/>
            </a:xfrm>
            <a:custGeom>
              <a:avLst/>
              <a:gdLst>
                <a:gd name="T0" fmla="*/ 492 w 983"/>
                <a:gd name="T1" fmla="*/ 0 h 1234"/>
                <a:gd name="T2" fmla="*/ 443 w 983"/>
                <a:gd name="T3" fmla="*/ 2 h 1234"/>
                <a:gd name="T4" fmla="*/ 346 w 983"/>
                <a:gd name="T5" fmla="*/ 20 h 1234"/>
                <a:gd name="T6" fmla="*/ 259 w 983"/>
                <a:gd name="T7" fmla="*/ 56 h 1234"/>
                <a:gd name="T8" fmla="*/ 180 w 983"/>
                <a:gd name="T9" fmla="*/ 107 h 1234"/>
                <a:gd name="T10" fmla="*/ 113 w 983"/>
                <a:gd name="T11" fmla="*/ 172 h 1234"/>
                <a:gd name="T12" fmla="*/ 61 w 983"/>
                <a:gd name="T13" fmla="*/ 247 h 1234"/>
                <a:gd name="T14" fmla="*/ 22 w 983"/>
                <a:gd name="T15" fmla="*/ 332 h 1234"/>
                <a:gd name="T16" fmla="*/ 10 w 983"/>
                <a:gd name="T17" fmla="*/ 378 h 1234"/>
                <a:gd name="T18" fmla="*/ 2 w 983"/>
                <a:gd name="T19" fmla="*/ 425 h 1234"/>
                <a:gd name="T20" fmla="*/ 0 w 983"/>
                <a:gd name="T21" fmla="*/ 473 h 1234"/>
                <a:gd name="T22" fmla="*/ 2 w 983"/>
                <a:gd name="T23" fmla="*/ 520 h 1234"/>
                <a:gd name="T24" fmla="*/ 20 w 983"/>
                <a:gd name="T25" fmla="*/ 607 h 1234"/>
                <a:gd name="T26" fmla="*/ 34 w 983"/>
                <a:gd name="T27" fmla="*/ 649 h 1234"/>
                <a:gd name="T28" fmla="*/ 61 w 983"/>
                <a:gd name="T29" fmla="*/ 704 h 1234"/>
                <a:gd name="T30" fmla="*/ 188 w 983"/>
                <a:gd name="T31" fmla="*/ 963 h 1234"/>
                <a:gd name="T32" fmla="*/ 200 w 983"/>
                <a:gd name="T33" fmla="*/ 1004 h 1234"/>
                <a:gd name="T34" fmla="*/ 212 w 983"/>
                <a:gd name="T35" fmla="*/ 1052 h 1234"/>
                <a:gd name="T36" fmla="*/ 214 w 983"/>
                <a:gd name="T37" fmla="*/ 1064 h 1234"/>
                <a:gd name="T38" fmla="*/ 216 w 983"/>
                <a:gd name="T39" fmla="*/ 1115 h 1234"/>
                <a:gd name="T40" fmla="*/ 224 w 983"/>
                <a:gd name="T41" fmla="*/ 1151 h 1234"/>
                <a:gd name="T42" fmla="*/ 228 w 983"/>
                <a:gd name="T43" fmla="*/ 1161 h 1234"/>
                <a:gd name="T44" fmla="*/ 251 w 983"/>
                <a:gd name="T45" fmla="*/ 1194 h 1234"/>
                <a:gd name="T46" fmla="*/ 273 w 983"/>
                <a:gd name="T47" fmla="*/ 1214 h 1234"/>
                <a:gd name="T48" fmla="*/ 303 w 983"/>
                <a:gd name="T49" fmla="*/ 1234 h 1234"/>
                <a:gd name="T50" fmla="*/ 680 w 983"/>
                <a:gd name="T51" fmla="*/ 1234 h 1234"/>
                <a:gd name="T52" fmla="*/ 698 w 983"/>
                <a:gd name="T53" fmla="*/ 1224 h 1234"/>
                <a:gd name="T54" fmla="*/ 724 w 983"/>
                <a:gd name="T55" fmla="*/ 1204 h 1234"/>
                <a:gd name="T56" fmla="*/ 749 w 983"/>
                <a:gd name="T57" fmla="*/ 1176 h 1234"/>
                <a:gd name="T58" fmla="*/ 757 w 983"/>
                <a:gd name="T59" fmla="*/ 1161 h 1234"/>
                <a:gd name="T60" fmla="*/ 763 w 983"/>
                <a:gd name="T61" fmla="*/ 1141 h 1234"/>
                <a:gd name="T62" fmla="*/ 769 w 983"/>
                <a:gd name="T63" fmla="*/ 1089 h 1234"/>
                <a:gd name="T64" fmla="*/ 771 w 983"/>
                <a:gd name="T65" fmla="*/ 1064 h 1234"/>
                <a:gd name="T66" fmla="*/ 775 w 983"/>
                <a:gd name="T67" fmla="*/ 1038 h 1234"/>
                <a:gd name="T68" fmla="*/ 795 w 983"/>
                <a:gd name="T69" fmla="*/ 963 h 1234"/>
                <a:gd name="T70" fmla="*/ 923 w 983"/>
                <a:gd name="T71" fmla="*/ 704 h 1234"/>
                <a:gd name="T72" fmla="*/ 937 w 983"/>
                <a:gd name="T73" fmla="*/ 676 h 1234"/>
                <a:gd name="T74" fmla="*/ 949 w 983"/>
                <a:gd name="T75" fmla="*/ 649 h 1234"/>
                <a:gd name="T76" fmla="*/ 975 w 983"/>
                <a:gd name="T77" fmla="*/ 564 h 1234"/>
                <a:gd name="T78" fmla="*/ 983 w 983"/>
                <a:gd name="T79" fmla="*/ 473 h 1234"/>
                <a:gd name="T80" fmla="*/ 983 w 983"/>
                <a:gd name="T81" fmla="*/ 449 h 1234"/>
                <a:gd name="T82" fmla="*/ 977 w 983"/>
                <a:gd name="T83" fmla="*/ 400 h 1234"/>
                <a:gd name="T84" fmla="*/ 967 w 983"/>
                <a:gd name="T85" fmla="*/ 354 h 1234"/>
                <a:gd name="T86" fmla="*/ 945 w 983"/>
                <a:gd name="T87" fmla="*/ 289 h 1234"/>
                <a:gd name="T88" fmla="*/ 898 w 983"/>
                <a:gd name="T89" fmla="*/ 208 h 1234"/>
                <a:gd name="T90" fmla="*/ 840 w 983"/>
                <a:gd name="T91" fmla="*/ 137 h 1234"/>
                <a:gd name="T92" fmla="*/ 767 w 983"/>
                <a:gd name="T93" fmla="*/ 81 h 1234"/>
                <a:gd name="T94" fmla="*/ 682 w 983"/>
                <a:gd name="T95" fmla="*/ 36 h 1234"/>
                <a:gd name="T96" fmla="*/ 591 w 983"/>
                <a:gd name="T97" fmla="*/ 8 h 1234"/>
                <a:gd name="T98" fmla="*/ 518 w 983"/>
                <a:gd name="T99" fmla="*/ 0 h 1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983" h="1234">
                  <a:moveTo>
                    <a:pt x="492" y="0"/>
                  </a:moveTo>
                  <a:lnTo>
                    <a:pt x="492" y="0"/>
                  </a:lnTo>
                  <a:lnTo>
                    <a:pt x="467" y="0"/>
                  </a:lnTo>
                  <a:lnTo>
                    <a:pt x="443" y="2"/>
                  </a:lnTo>
                  <a:lnTo>
                    <a:pt x="394" y="8"/>
                  </a:lnTo>
                  <a:lnTo>
                    <a:pt x="346" y="20"/>
                  </a:lnTo>
                  <a:lnTo>
                    <a:pt x="301" y="36"/>
                  </a:lnTo>
                  <a:lnTo>
                    <a:pt x="259" y="56"/>
                  </a:lnTo>
                  <a:lnTo>
                    <a:pt x="218" y="81"/>
                  </a:lnTo>
                  <a:lnTo>
                    <a:pt x="180" y="107"/>
                  </a:lnTo>
                  <a:lnTo>
                    <a:pt x="146" y="137"/>
                  </a:lnTo>
                  <a:lnTo>
                    <a:pt x="113" y="172"/>
                  </a:lnTo>
                  <a:lnTo>
                    <a:pt x="85" y="208"/>
                  </a:lnTo>
                  <a:lnTo>
                    <a:pt x="61" y="247"/>
                  </a:lnTo>
                  <a:lnTo>
                    <a:pt x="38" y="289"/>
                  </a:lnTo>
                  <a:lnTo>
                    <a:pt x="22" y="332"/>
                  </a:lnTo>
                  <a:lnTo>
                    <a:pt x="16" y="354"/>
                  </a:lnTo>
                  <a:lnTo>
                    <a:pt x="10" y="378"/>
                  </a:lnTo>
                  <a:lnTo>
                    <a:pt x="6" y="400"/>
                  </a:lnTo>
                  <a:lnTo>
                    <a:pt x="2" y="425"/>
                  </a:lnTo>
                  <a:lnTo>
                    <a:pt x="2" y="449"/>
                  </a:lnTo>
                  <a:lnTo>
                    <a:pt x="0" y="473"/>
                  </a:lnTo>
                  <a:lnTo>
                    <a:pt x="0" y="473"/>
                  </a:lnTo>
                  <a:lnTo>
                    <a:pt x="2" y="520"/>
                  </a:lnTo>
                  <a:lnTo>
                    <a:pt x="10" y="564"/>
                  </a:lnTo>
                  <a:lnTo>
                    <a:pt x="20" y="607"/>
                  </a:lnTo>
                  <a:lnTo>
                    <a:pt x="34" y="649"/>
                  </a:lnTo>
                  <a:lnTo>
                    <a:pt x="34" y="649"/>
                  </a:lnTo>
                  <a:lnTo>
                    <a:pt x="46" y="676"/>
                  </a:lnTo>
                  <a:lnTo>
                    <a:pt x="61" y="704"/>
                  </a:lnTo>
                  <a:lnTo>
                    <a:pt x="61" y="704"/>
                  </a:lnTo>
                  <a:lnTo>
                    <a:pt x="188" y="963"/>
                  </a:lnTo>
                  <a:lnTo>
                    <a:pt x="188" y="963"/>
                  </a:lnTo>
                  <a:lnTo>
                    <a:pt x="200" y="1004"/>
                  </a:lnTo>
                  <a:lnTo>
                    <a:pt x="210" y="1038"/>
                  </a:lnTo>
                  <a:lnTo>
                    <a:pt x="212" y="1052"/>
                  </a:lnTo>
                  <a:lnTo>
                    <a:pt x="214" y="1064"/>
                  </a:lnTo>
                  <a:lnTo>
                    <a:pt x="214" y="1064"/>
                  </a:lnTo>
                  <a:lnTo>
                    <a:pt x="214" y="1089"/>
                  </a:lnTo>
                  <a:lnTo>
                    <a:pt x="216" y="1115"/>
                  </a:lnTo>
                  <a:lnTo>
                    <a:pt x="220" y="1141"/>
                  </a:lnTo>
                  <a:lnTo>
                    <a:pt x="224" y="1151"/>
                  </a:lnTo>
                  <a:lnTo>
                    <a:pt x="228" y="1161"/>
                  </a:lnTo>
                  <a:lnTo>
                    <a:pt x="228" y="1161"/>
                  </a:lnTo>
                  <a:lnTo>
                    <a:pt x="237" y="1176"/>
                  </a:lnTo>
                  <a:lnTo>
                    <a:pt x="251" y="1194"/>
                  </a:lnTo>
                  <a:lnTo>
                    <a:pt x="261" y="1204"/>
                  </a:lnTo>
                  <a:lnTo>
                    <a:pt x="273" y="1214"/>
                  </a:lnTo>
                  <a:lnTo>
                    <a:pt x="287" y="1224"/>
                  </a:lnTo>
                  <a:lnTo>
                    <a:pt x="303" y="1234"/>
                  </a:lnTo>
                  <a:lnTo>
                    <a:pt x="492" y="1234"/>
                  </a:lnTo>
                  <a:lnTo>
                    <a:pt x="680" y="1234"/>
                  </a:lnTo>
                  <a:lnTo>
                    <a:pt x="680" y="1234"/>
                  </a:lnTo>
                  <a:lnTo>
                    <a:pt x="698" y="1224"/>
                  </a:lnTo>
                  <a:lnTo>
                    <a:pt x="712" y="1214"/>
                  </a:lnTo>
                  <a:lnTo>
                    <a:pt x="724" y="1204"/>
                  </a:lnTo>
                  <a:lnTo>
                    <a:pt x="734" y="1194"/>
                  </a:lnTo>
                  <a:lnTo>
                    <a:pt x="749" y="1176"/>
                  </a:lnTo>
                  <a:lnTo>
                    <a:pt x="757" y="1161"/>
                  </a:lnTo>
                  <a:lnTo>
                    <a:pt x="757" y="1161"/>
                  </a:lnTo>
                  <a:lnTo>
                    <a:pt x="761" y="1151"/>
                  </a:lnTo>
                  <a:lnTo>
                    <a:pt x="763" y="1141"/>
                  </a:lnTo>
                  <a:lnTo>
                    <a:pt x="767" y="1115"/>
                  </a:lnTo>
                  <a:lnTo>
                    <a:pt x="769" y="1089"/>
                  </a:lnTo>
                  <a:lnTo>
                    <a:pt x="771" y="1064"/>
                  </a:lnTo>
                  <a:lnTo>
                    <a:pt x="771" y="1064"/>
                  </a:lnTo>
                  <a:lnTo>
                    <a:pt x="771" y="1052"/>
                  </a:lnTo>
                  <a:lnTo>
                    <a:pt x="775" y="1038"/>
                  </a:lnTo>
                  <a:lnTo>
                    <a:pt x="783" y="1004"/>
                  </a:lnTo>
                  <a:lnTo>
                    <a:pt x="795" y="963"/>
                  </a:lnTo>
                  <a:lnTo>
                    <a:pt x="795" y="963"/>
                  </a:lnTo>
                  <a:lnTo>
                    <a:pt x="923" y="704"/>
                  </a:lnTo>
                  <a:lnTo>
                    <a:pt x="923" y="704"/>
                  </a:lnTo>
                  <a:lnTo>
                    <a:pt x="937" y="676"/>
                  </a:lnTo>
                  <a:lnTo>
                    <a:pt x="949" y="649"/>
                  </a:lnTo>
                  <a:lnTo>
                    <a:pt x="949" y="649"/>
                  </a:lnTo>
                  <a:lnTo>
                    <a:pt x="963" y="607"/>
                  </a:lnTo>
                  <a:lnTo>
                    <a:pt x="975" y="564"/>
                  </a:lnTo>
                  <a:lnTo>
                    <a:pt x="981" y="520"/>
                  </a:lnTo>
                  <a:lnTo>
                    <a:pt x="983" y="473"/>
                  </a:lnTo>
                  <a:lnTo>
                    <a:pt x="983" y="473"/>
                  </a:lnTo>
                  <a:lnTo>
                    <a:pt x="983" y="449"/>
                  </a:lnTo>
                  <a:lnTo>
                    <a:pt x="981" y="425"/>
                  </a:lnTo>
                  <a:lnTo>
                    <a:pt x="977" y="400"/>
                  </a:lnTo>
                  <a:lnTo>
                    <a:pt x="973" y="378"/>
                  </a:lnTo>
                  <a:lnTo>
                    <a:pt x="967" y="354"/>
                  </a:lnTo>
                  <a:lnTo>
                    <a:pt x="961" y="332"/>
                  </a:lnTo>
                  <a:lnTo>
                    <a:pt x="945" y="289"/>
                  </a:lnTo>
                  <a:lnTo>
                    <a:pt x="925" y="247"/>
                  </a:lnTo>
                  <a:lnTo>
                    <a:pt x="898" y="208"/>
                  </a:lnTo>
                  <a:lnTo>
                    <a:pt x="870" y="172"/>
                  </a:lnTo>
                  <a:lnTo>
                    <a:pt x="840" y="137"/>
                  </a:lnTo>
                  <a:lnTo>
                    <a:pt x="803" y="107"/>
                  </a:lnTo>
                  <a:lnTo>
                    <a:pt x="767" y="81"/>
                  </a:lnTo>
                  <a:lnTo>
                    <a:pt x="726" y="56"/>
                  </a:lnTo>
                  <a:lnTo>
                    <a:pt x="682" y="36"/>
                  </a:lnTo>
                  <a:lnTo>
                    <a:pt x="637" y="20"/>
                  </a:lnTo>
                  <a:lnTo>
                    <a:pt x="591" y="8"/>
                  </a:lnTo>
                  <a:lnTo>
                    <a:pt x="542" y="2"/>
                  </a:lnTo>
                  <a:lnTo>
                    <a:pt x="518" y="0"/>
                  </a:lnTo>
                  <a:lnTo>
                    <a:pt x="49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Freeform 306"/>
            <p:cNvSpPr>
              <a:spLocks noEditPoints="1"/>
            </p:cNvSpPr>
            <p:nvPr/>
          </p:nvSpPr>
          <p:spPr bwMode="auto">
            <a:xfrm>
              <a:off x="3804444" y="655638"/>
              <a:ext cx="1557338" cy="1955800"/>
            </a:xfrm>
            <a:custGeom>
              <a:avLst/>
              <a:gdLst>
                <a:gd name="T0" fmla="*/ 271 w 981"/>
                <a:gd name="T1" fmla="*/ 1212 h 1232"/>
                <a:gd name="T2" fmla="*/ 226 w 981"/>
                <a:gd name="T3" fmla="*/ 1159 h 1232"/>
                <a:gd name="T4" fmla="*/ 216 w 981"/>
                <a:gd name="T5" fmla="*/ 1113 h 1232"/>
                <a:gd name="T6" fmla="*/ 212 w 981"/>
                <a:gd name="T7" fmla="*/ 1052 h 1232"/>
                <a:gd name="T8" fmla="*/ 186 w 981"/>
                <a:gd name="T9" fmla="*/ 963 h 1232"/>
                <a:gd name="T10" fmla="*/ 34 w 981"/>
                <a:gd name="T11" fmla="*/ 647 h 1232"/>
                <a:gd name="T12" fmla="*/ 2 w 981"/>
                <a:gd name="T13" fmla="*/ 520 h 1232"/>
                <a:gd name="T14" fmla="*/ 2 w 981"/>
                <a:gd name="T15" fmla="*/ 425 h 1232"/>
                <a:gd name="T16" fmla="*/ 22 w 981"/>
                <a:gd name="T17" fmla="*/ 332 h 1232"/>
                <a:gd name="T18" fmla="*/ 113 w 981"/>
                <a:gd name="T19" fmla="*/ 172 h 1232"/>
                <a:gd name="T20" fmla="*/ 257 w 981"/>
                <a:gd name="T21" fmla="*/ 56 h 1232"/>
                <a:gd name="T22" fmla="*/ 441 w 981"/>
                <a:gd name="T23" fmla="*/ 2 h 1232"/>
                <a:gd name="T24" fmla="*/ 516 w 981"/>
                <a:gd name="T25" fmla="*/ 2 h 1232"/>
                <a:gd name="T26" fmla="*/ 680 w 981"/>
                <a:gd name="T27" fmla="*/ 38 h 1232"/>
                <a:gd name="T28" fmla="*/ 836 w 981"/>
                <a:gd name="T29" fmla="*/ 139 h 1232"/>
                <a:gd name="T30" fmla="*/ 941 w 981"/>
                <a:gd name="T31" fmla="*/ 289 h 1232"/>
                <a:gd name="T32" fmla="*/ 975 w 981"/>
                <a:gd name="T33" fmla="*/ 400 h 1232"/>
                <a:gd name="T34" fmla="*/ 981 w 981"/>
                <a:gd name="T35" fmla="*/ 473 h 1232"/>
                <a:gd name="T36" fmla="*/ 947 w 981"/>
                <a:gd name="T37" fmla="*/ 647 h 1232"/>
                <a:gd name="T38" fmla="*/ 919 w 981"/>
                <a:gd name="T39" fmla="*/ 702 h 1232"/>
                <a:gd name="T40" fmla="*/ 771 w 981"/>
                <a:gd name="T41" fmla="*/ 1036 h 1232"/>
                <a:gd name="T42" fmla="*/ 767 w 981"/>
                <a:gd name="T43" fmla="*/ 1087 h 1232"/>
                <a:gd name="T44" fmla="*/ 753 w 981"/>
                <a:gd name="T45" fmla="*/ 1159 h 1232"/>
                <a:gd name="T46" fmla="*/ 720 w 981"/>
                <a:gd name="T47" fmla="*/ 1202 h 1232"/>
                <a:gd name="T48" fmla="*/ 490 w 981"/>
                <a:gd name="T49" fmla="*/ 1232 h 1232"/>
                <a:gd name="T50" fmla="*/ 465 w 981"/>
                <a:gd name="T51" fmla="*/ 0 h 1232"/>
                <a:gd name="T52" fmla="*/ 299 w 981"/>
                <a:gd name="T53" fmla="*/ 36 h 1232"/>
                <a:gd name="T54" fmla="*/ 144 w 981"/>
                <a:gd name="T55" fmla="*/ 137 h 1232"/>
                <a:gd name="T56" fmla="*/ 38 w 981"/>
                <a:gd name="T57" fmla="*/ 289 h 1232"/>
                <a:gd name="T58" fmla="*/ 4 w 981"/>
                <a:gd name="T59" fmla="*/ 400 h 1232"/>
                <a:gd name="T60" fmla="*/ 0 w 981"/>
                <a:gd name="T61" fmla="*/ 473 h 1232"/>
                <a:gd name="T62" fmla="*/ 34 w 981"/>
                <a:gd name="T63" fmla="*/ 649 h 1232"/>
                <a:gd name="T64" fmla="*/ 61 w 981"/>
                <a:gd name="T65" fmla="*/ 702 h 1232"/>
                <a:gd name="T66" fmla="*/ 208 w 981"/>
                <a:gd name="T67" fmla="*/ 1036 h 1232"/>
                <a:gd name="T68" fmla="*/ 212 w 981"/>
                <a:gd name="T69" fmla="*/ 1089 h 1232"/>
                <a:gd name="T70" fmla="*/ 226 w 981"/>
                <a:gd name="T71" fmla="*/ 1161 h 1232"/>
                <a:gd name="T72" fmla="*/ 259 w 981"/>
                <a:gd name="T73" fmla="*/ 1202 h 1232"/>
                <a:gd name="T74" fmla="*/ 490 w 981"/>
                <a:gd name="T75" fmla="*/ 1232 h 1232"/>
                <a:gd name="T76" fmla="*/ 708 w 981"/>
                <a:gd name="T77" fmla="*/ 1212 h 1232"/>
                <a:gd name="T78" fmla="*/ 753 w 981"/>
                <a:gd name="T79" fmla="*/ 1161 h 1232"/>
                <a:gd name="T80" fmla="*/ 765 w 981"/>
                <a:gd name="T81" fmla="*/ 1115 h 1232"/>
                <a:gd name="T82" fmla="*/ 769 w 981"/>
                <a:gd name="T83" fmla="*/ 1052 h 1232"/>
                <a:gd name="T84" fmla="*/ 793 w 981"/>
                <a:gd name="T85" fmla="*/ 963 h 1232"/>
                <a:gd name="T86" fmla="*/ 947 w 981"/>
                <a:gd name="T87" fmla="*/ 649 h 1232"/>
                <a:gd name="T88" fmla="*/ 979 w 981"/>
                <a:gd name="T89" fmla="*/ 520 h 1232"/>
                <a:gd name="T90" fmla="*/ 979 w 981"/>
                <a:gd name="T91" fmla="*/ 425 h 1232"/>
                <a:gd name="T92" fmla="*/ 959 w 981"/>
                <a:gd name="T93" fmla="*/ 332 h 1232"/>
                <a:gd name="T94" fmla="*/ 868 w 981"/>
                <a:gd name="T95" fmla="*/ 172 h 1232"/>
                <a:gd name="T96" fmla="*/ 722 w 981"/>
                <a:gd name="T97" fmla="*/ 56 h 1232"/>
                <a:gd name="T98" fmla="*/ 540 w 981"/>
                <a:gd name="T99" fmla="*/ 2 h 1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981" h="1232">
                  <a:moveTo>
                    <a:pt x="301" y="1232"/>
                  </a:moveTo>
                  <a:lnTo>
                    <a:pt x="301" y="1232"/>
                  </a:lnTo>
                  <a:lnTo>
                    <a:pt x="285" y="1222"/>
                  </a:lnTo>
                  <a:lnTo>
                    <a:pt x="271" y="1212"/>
                  </a:lnTo>
                  <a:lnTo>
                    <a:pt x="259" y="1202"/>
                  </a:lnTo>
                  <a:lnTo>
                    <a:pt x="249" y="1192"/>
                  </a:lnTo>
                  <a:lnTo>
                    <a:pt x="235" y="1174"/>
                  </a:lnTo>
                  <a:lnTo>
                    <a:pt x="226" y="1159"/>
                  </a:lnTo>
                  <a:lnTo>
                    <a:pt x="226" y="1159"/>
                  </a:lnTo>
                  <a:lnTo>
                    <a:pt x="222" y="1151"/>
                  </a:lnTo>
                  <a:lnTo>
                    <a:pt x="220" y="1139"/>
                  </a:lnTo>
                  <a:lnTo>
                    <a:pt x="216" y="1113"/>
                  </a:lnTo>
                  <a:lnTo>
                    <a:pt x="212" y="1087"/>
                  </a:lnTo>
                  <a:lnTo>
                    <a:pt x="212" y="1064"/>
                  </a:lnTo>
                  <a:lnTo>
                    <a:pt x="212" y="1064"/>
                  </a:lnTo>
                  <a:lnTo>
                    <a:pt x="212" y="1052"/>
                  </a:lnTo>
                  <a:lnTo>
                    <a:pt x="208" y="1036"/>
                  </a:lnTo>
                  <a:lnTo>
                    <a:pt x="200" y="1004"/>
                  </a:lnTo>
                  <a:lnTo>
                    <a:pt x="186" y="963"/>
                  </a:lnTo>
                  <a:lnTo>
                    <a:pt x="186" y="963"/>
                  </a:lnTo>
                  <a:lnTo>
                    <a:pt x="61" y="702"/>
                  </a:lnTo>
                  <a:lnTo>
                    <a:pt x="61" y="702"/>
                  </a:lnTo>
                  <a:lnTo>
                    <a:pt x="46" y="676"/>
                  </a:lnTo>
                  <a:lnTo>
                    <a:pt x="34" y="647"/>
                  </a:lnTo>
                  <a:lnTo>
                    <a:pt x="34" y="647"/>
                  </a:lnTo>
                  <a:lnTo>
                    <a:pt x="20" y="607"/>
                  </a:lnTo>
                  <a:lnTo>
                    <a:pt x="8" y="564"/>
                  </a:lnTo>
                  <a:lnTo>
                    <a:pt x="2" y="520"/>
                  </a:lnTo>
                  <a:lnTo>
                    <a:pt x="0" y="473"/>
                  </a:lnTo>
                  <a:lnTo>
                    <a:pt x="0" y="473"/>
                  </a:lnTo>
                  <a:lnTo>
                    <a:pt x="0" y="449"/>
                  </a:lnTo>
                  <a:lnTo>
                    <a:pt x="2" y="425"/>
                  </a:lnTo>
                  <a:lnTo>
                    <a:pt x="6" y="400"/>
                  </a:lnTo>
                  <a:lnTo>
                    <a:pt x="10" y="378"/>
                  </a:lnTo>
                  <a:lnTo>
                    <a:pt x="16" y="354"/>
                  </a:lnTo>
                  <a:lnTo>
                    <a:pt x="22" y="332"/>
                  </a:lnTo>
                  <a:lnTo>
                    <a:pt x="38" y="289"/>
                  </a:lnTo>
                  <a:lnTo>
                    <a:pt x="59" y="249"/>
                  </a:lnTo>
                  <a:lnTo>
                    <a:pt x="85" y="208"/>
                  </a:lnTo>
                  <a:lnTo>
                    <a:pt x="113" y="172"/>
                  </a:lnTo>
                  <a:lnTo>
                    <a:pt x="144" y="139"/>
                  </a:lnTo>
                  <a:lnTo>
                    <a:pt x="180" y="109"/>
                  </a:lnTo>
                  <a:lnTo>
                    <a:pt x="216" y="81"/>
                  </a:lnTo>
                  <a:lnTo>
                    <a:pt x="257" y="56"/>
                  </a:lnTo>
                  <a:lnTo>
                    <a:pt x="299" y="38"/>
                  </a:lnTo>
                  <a:lnTo>
                    <a:pt x="346" y="22"/>
                  </a:lnTo>
                  <a:lnTo>
                    <a:pt x="392" y="10"/>
                  </a:lnTo>
                  <a:lnTo>
                    <a:pt x="441" y="2"/>
                  </a:lnTo>
                  <a:lnTo>
                    <a:pt x="465" y="2"/>
                  </a:lnTo>
                  <a:lnTo>
                    <a:pt x="490" y="0"/>
                  </a:lnTo>
                  <a:lnTo>
                    <a:pt x="490" y="0"/>
                  </a:lnTo>
                  <a:lnTo>
                    <a:pt x="516" y="2"/>
                  </a:lnTo>
                  <a:lnTo>
                    <a:pt x="540" y="2"/>
                  </a:lnTo>
                  <a:lnTo>
                    <a:pt x="589" y="10"/>
                  </a:lnTo>
                  <a:lnTo>
                    <a:pt x="635" y="22"/>
                  </a:lnTo>
                  <a:lnTo>
                    <a:pt x="680" y="38"/>
                  </a:lnTo>
                  <a:lnTo>
                    <a:pt x="722" y="56"/>
                  </a:lnTo>
                  <a:lnTo>
                    <a:pt x="763" y="81"/>
                  </a:lnTo>
                  <a:lnTo>
                    <a:pt x="801" y="109"/>
                  </a:lnTo>
                  <a:lnTo>
                    <a:pt x="836" y="139"/>
                  </a:lnTo>
                  <a:lnTo>
                    <a:pt x="868" y="172"/>
                  </a:lnTo>
                  <a:lnTo>
                    <a:pt x="896" y="208"/>
                  </a:lnTo>
                  <a:lnTo>
                    <a:pt x="921" y="249"/>
                  </a:lnTo>
                  <a:lnTo>
                    <a:pt x="941" y="289"/>
                  </a:lnTo>
                  <a:lnTo>
                    <a:pt x="959" y="332"/>
                  </a:lnTo>
                  <a:lnTo>
                    <a:pt x="965" y="354"/>
                  </a:lnTo>
                  <a:lnTo>
                    <a:pt x="971" y="378"/>
                  </a:lnTo>
                  <a:lnTo>
                    <a:pt x="975" y="400"/>
                  </a:lnTo>
                  <a:lnTo>
                    <a:pt x="977" y="425"/>
                  </a:lnTo>
                  <a:lnTo>
                    <a:pt x="979" y="449"/>
                  </a:lnTo>
                  <a:lnTo>
                    <a:pt x="981" y="473"/>
                  </a:lnTo>
                  <a:lnTo>
                    <a:pt x="981" y="473"/>
                  </a:lnTo>
                  <a:lnTo>
                    <a:pt x="979" y="520"/>
                  </a:lnTo>
                  <a:lnTo>
                    <a:pt x="971" y="564"/>
                  </a:lnTo>
                  <a:lnTo>
                    <a:pt x="961" y="607"/>
                  </a:lnTo>
                  <a:lnTo>
                    <a:pt x="947" y="647"/>
                  </a:lnTo>
                  <a:lnTo>
                    <a:pt x="947" y="647"/>
                  </a:lnTo>
                  <a:lnTo>
                    <a:pt x="933" y="676"/>
                  </a:lnTo>
                  <a:lnTo>
                    <a:pt x="919" y="702"/>
                  </a:lnTo>
                  <a:lnTo>
                    <a:pt x="919" y="702"/>
                  </a:lnTo>
                  <a:lnTo>
                    <a:pt x="793" y="963"/>
                  </a:lnTo>
                  <a:lnTo>
                    <a:pt x="793" y="963"/>
                  </a:lnTo>
                  <a:lnTo>
                    <a:pt x="781" y="1004"/>
                  </a:lnTo>
                  <a:lnTo>
                    <a:pt x="771" y="1036"/>
                  </a:lnTo>
                  <a:lnTo>
                    <a:pt x="769" y="1052"/>
                  </a:lnTo>
                  <a:lnTo>
                    <a:pt x="767" y="1064"/>
                  </a:lnTo>
                  <a:lnTo>
                    <a:pt x="767" y="1064"/>
                  </a:lnTo>
                  <a:lnTo>
                    <a:pt x="767" y="1087"/>
                  </a:lnTo>
                  <a:lnTo>
                    <a:pt x="765" y="1113"/>
                  </a:lnTo>
                  <a:lnTo>
                    <a:pt x="761" y="1139"/>
                  </a:lnTo>
                  <a:lnTo>
                    <a:pt x="757" y="1151"/>
                  </a:lnTo>
                  <a:lnTo>
                    <a:pt x="753" y="1159"/>
                  </a:lnTo>
                  <a:lnTo>
                    <a:pt x="753" y="1159"/>
                  </a:lnTo>
                  <a:lnTo>
                    <a:pt x="745" y="1174"/>
                  </a:lnTo>
                  <a:lnTo>
                    <a:pt x="730" y="1192"/>
                  </a:lnTo>
                  <a:lnTo>
                    <a:pt x="720" y="1202"/>
                  </a:lnTo>
                  <a:lnTo>
                    <a:pt x="708" y="1212"/>
                  </a:lnTo>
                  <a:lnTo>
                    <a:pt x="694" y="1222"/>
                  </a:lnTo>
                  <a:lnTo>
                    <a:pt x="678" y="1232"/>
                  </a:lnTo>
                  <a:lnTo>
                    <a:pt x="490" y="1232"/>
                  </a:lnTo>
                  <a:lnTo>
                    <a:pt x="301" y="1232"/>
                  </a:lnTo>
                  <a:close/>
                  <a:moveTo>
                    <a:pt x="490" y="0"/>
                  </a:moveTo>
                  <a:lnTo>
                    <a:pt x="490" y="0"/>
                  </a:lnTo>
                  <a:lnTo>
                    <a:pt x="465" y="0"/>
                  </a:lnTo>
                  <a:lnTo>
                    <a:pt x="441" y="2"/>
                  </a:lnTo>
                  <a:lnTo>
                    <a:pt x="392" y="10"/>
                  </a:lnTo>
                  <a:lnTo>
                    <a:pt x="344" y="20"/>
                  </a:lnTo>
                  <a:lnTo>
                    <a:pt x="299" y="36"/>
                  </a:lnTo>
                  <a:lnTo>
                    <a:pt x="257" y="56"/>
                  </a:lnTo>
                  <a:lnTo>
                    <a:pt x="216" y="81"/>
                  </a:lnTo>
                  <a:lnTo>
                    <a:pt x="178" y="107"/>
                  </a:lnTo>
                  <a:lnTo>
                    <a:pt x="144" y="137"/>
                  </a:lnTo>
                  <a:lnTo>
                    <a:pt x="111" y="172"/>
                  </a:lnTo>
                  <a:lnTo>
                    <a:pt x="83" y="208"/>
                  </a:lnTo>
                  <a:lnTo>
                    <a:pt x="59" y="247"/>
                  </a:lnTo>
                  <a:lnTo>
                    <a:pt x="38" y="289"/>
                  </a:lnTo>
                  <a:lnTo>
                    <a:pt x="22" y="332"/>
                  </a:lnTo>
                  <a:lnTo>
                    <a:pt x="14" y="354"/>
                  </a:lnTo>
                  <a:lnTo>
                    <a:pt x="8" y="378"/>
                  </a:lnTo>
                  <a:lnTo>
                    <a:pt x="4" y="400"/>
                  </a:lnTo>
                  <a:lnTo>
                    <a:pt x="2" y="425"/>
                  </a:lnTo>
                  <a:lnTo>
                    <a:pt x="0" y="449"/>
                  </a:lnTo>
                  <a:lnTo>
                    <a:pt x="0" y="473"/>
                  </a:lnTo>
                  <a:lnTo>
                    <a:pt x="0" y="473"/>
                  </a:lnTo>
                  <a:lnTo>
                    <a:pt x="2" y="520"/>
                  </a:lnTo>
                  <a:lnTo>
                    <a:pt x="8" y="564"/>
                  </a:lnTo>
                  <a:lnTo>
                    <a:pt x="18" y="607"/>
                  </a:lnTo>
                  <a:lnTo>
                    <a:pt x="34" y="649"/>
                  </a:lnTo>
                  <a:lnTo>
                    <a:pt x="34" y="649"/>
                  </a:lnTo>
                  <a:lnTo>
                    <a:pt x="46" y="676"/>
                  </a:lnTo>
                  <a:lnTo>
                    <a:pt x="61" y="702"/>
                  </a:lnTo>
                  <a:lnTo>
                    <a:pt x="61" y="702"/>
                  </a:lnTo>
                  <a:lnTo>
                    <a:pt x="186" y="963"/>
                  </a:lnTo>
                  <a:lnTo>
                    <a:pt x="186" y="963"/>
                  </a:lnTo>
                  <a:lnTo>
                    <a:pt x="200" y="1004"/>
                  </a:lnTo>
                  <a:lnTo>
                    <a:pt x="208" y="1036"/>
                  </a:lnTo>
                  <a:lnTo>
                    <a:pt x="210" y="1052"/>
                  </a:lnTo>
                  <a:lnTo>
                    <a:pt x="212" y="1064"/>
                  </a:lnTo>
                  <a:lnTo>
                    <a:pt x="212" y="1064"/>
                  </a:lnTo>
                  <a:lnTo>
                    <a:pt x="212" y="1089"/>
                  </a:lnTo>
                  <a:lnTo>
                    <a:pt x="214" y="1115"/>
                  </a:lnTo>
                  <a:lnTo>
                    <a:pt x="218" y="1139"/>
                  </a:lnTo>
                  <a:lnTo>
                    <a:pt x="222" y="1151"/>
                  </a:lnTo>
                  <a:lnTo>
                    <a:pt x="226" y="1161"/>
                  </a:lnTo>
                  <a:lnTo>
                    <a:pt x="226" y="1161"/>
                  </a:lnTo>
                  <a:lnTo>
                    <a:pt x="235" y="1174"/>
                  </a:lnTo>
                  <a:lnTo>
                    <a:pt x="249" y="1192"/>
                  </a:lnTo>
                  <a:lnTo>
                    <a:pt x="259" y="1202"/>
                  </a:lnTo>
                  <a:lnTo>
                    <a:pt x="271" y="1212"/>
                  </a:lnTo>
                  <a:lnTo>
                    <a:pt x="285" y="1222"/>
                  </a:lnTo>
                  <a:lnTo>
                    <a:pt x="301" y="1232"/>
                  </a:lnTo>
                  <a:lnTo>
                    <a:pt x="490" y="1232"/>
                  </a:lnTo>
                  <a:lnTo>
                    <a:pt x="678" y="1232"/>
                  </a:lnTo>
                  <a:lnTo>
                    <a:pt x="678" y="1232"/>
                  </a:lnTo>
                  <a:lnTo>
                    <a:pt x="694" y="1222"/>
                  </a:lnTo>
                  <a:lnTo>
                    <a:pt x="708" y="1212"/>
                  </a:lnTo>
                  <a:lnTo>
                    <a:pt x="720" y="1202"/>
                  </a:lnTo>
                  <a:lnTo>
                    <a:pt x="730" y="1192"/>
                  </a:lnTo>
                  <a:lnTo>
                    <a:pt x="747" y="1174"/>
                  </a:lnTo>
                  <a:lnTo>
                    <a:pt x="753" y="1161"/>
                  </a:lnTo>
                  <a:lnTo>
                    <a:pt x="753" y="1161"/>
                  </a:lnTo>
                  <a:lnTo>
                    <a:pt x="757" y="1151"/>
                  </a:lnTo>
                  <a:lnTo>
                    <a:pt x="761" y="1139"/>
                  </a:lnTo>
                  <a:lnTo>
                    <a:pt x="765" y="1115"/>
                  </a:lnTo>
                  <a:lnTo>
                    <a:pt x="767" y="1089"/>
                  </a:lnTo>
                  <a:lnTo>
                    <a:pt x="767" y="1064"/>
                  </a:lnTo>
                  <a:lnTo>
                    <a:pt x="767" y="1064"/>
                  </a:lnTo>
                  <a:lnTo>
                    <a:pt x="769" y="1052"/>
                  </a:lnTo>
                  <a:lnTo>
                    <a:pt x="771" y="1036"/>
                  </a:lnTo>
                  <a:lnTo>
                    <a:pt x="781" y="1004"/>
                  </a:lnTo>
                  <a:lnTo>
                    <a:pt x="793" y="963"/>
                  </a:lnTo>
                  <a:lnTo>
                    <a:pt x="793" y="963"/>
                  </a:lnTo>
                  <a:lnTo>
                    <a:pt x="921" y="702"/>
                  </a:lnTo>
                  <a:lnTo>
                    <a:pt x="921" y="702"/>
                  </a:lnTo>
                  <a:lnTo>
                    <a:pt x="935" y="676"/>
                  </a:lnTo>
                  <a:lnTo>
                    <a:pt x="947" y="649"/>
                  </a:lnTo>
                  <a:lnTo>
                    <a:pt x="947" y="649"/>
                  </a:lnTo>
                  <a:lnTo>
                    <a:pt x="961" y="607"/>
                  </a:lnTo>
                  <a:lnTo>
                    <a:pt x="973" y="564"/>
                  </a:lnTo>
                  <a:lnTo>
                    <a:pt x="979" y="520"/>
                  </a:lnTo>
                  <a:lnTo>
                    <a:pt x="981" y="473"/>
                  </a:lnTo>
                  <a:lnTo>
                    <a:pt x="981" y="473"/>
                  </a:lnTo>
                  <a:lnTo>
                    <a:pt x="981" y="449"/>
                  </a:lnTo>
                  <a:lnTo>
                    <a:pt x="979" y="425"/>
                  </a:lnTo>
                  <a:lnTo>
                    <a:pt x="975" y="400"/>
                  </a:lnTo>
                  <a:lnTo>
                    <a:pt x="971" y="378"/>
                  </a:lnTo>
                  <a:lnTo>
                    <a:pt x="965" y="354"/>
                  </a:lnTo>
                  <a:lnTo>
                    <a:pt x="959" y="332"/>
                  </a:lnTo>
                  <a:lnTo>
                    <a:pt x="943" y="289"/>
                  </a:lnTo>
                  <a:lnTo>
                    <a:pt x="921" y="247"/>
                  </a:lnTo>
                  <a:lnTo>
                    <a:pt x="896" y="208"/>
                  </a:lnTo>
                  <a:lnTo>
                    <a:pt x="868" y="172"/>
                  </a:lnTo>
                  <a:lnTo>
                    <a:pt x="836" y="137"/>
                  </a:lnTo>
                  <a:lnTo>
                    <a:pt x="801" y="107"/>
                  </a:lnTo>
                  <a:lnTo>
                    <a:pt x="763" y="81"/>
                  </a:lnTo>
                  <a:lnTo>
                    <a:pt x="722" y="56"/>
                  </a:lnTo>
                  <a:lnTo>
                    <a:pt x="680" y="36"/>
                  </a:lnTo>
                  <a:lnTo>
                    <a:pt x="635" y="20"/>
                  </a:lnTo>
                  <a:lnTo>
                    <a:pt x="589" y="10"/>
                  </a:lnTo>
                  <a:lnTo>
                    <a:pt x="540" y="2"/>
                  </a:lnTo>
                  <a:lnTo>
                    <a:pt x="516" y="0"/>
                  </a:lnTo>
                  <a:lnTo>
                    <a:pt x="490" y="0"/>
                  </a:lnTo>
                  <a:close/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Freeform 307"/>
            <p:cNvSpPr>
              <a:spLocks/>
            </p:cNvSpPr>
            <p:nvPr/>
          </p:nvSpPr>
          <p:spPr bwMode="auto">
            <a:xfrm>
              <a:off x="3804444" y="655638"/>
              <a:ext cx="1557338" cy="1955800"/>
            </a:xfrm>
            <a:custGeom>
              <a:avLst/>
              <a:gdLst>
                <a:gd name="T0" fmla="*/ 301 w 981"/>
                <a:gd name="T1" fmla="*/ 1232 h 1232"/>
                <a:gd name="T2" fmla="*/ 271 w 981"/>
                <a:gd name="T3" fmla="*/ 1212 h 1232"/>
                <a:gd name="T4" fmla="*/ 249 w 981"/>
                <a:gd name="T5" fmla="*/ 1192 h 1232"/>
                <a:gd name="T6" fmla="*/ 226 w 981"/>
                <a:gd name="T7" fmla="*/ 1159 h 1232"/>
                <a:gd name="T8" fmla="*/ 222 w 981"/>
                <a:gd name="T9" fmla="*/ 1151 h 1232"/>
                <a:gd name="T10" fmla="*/ 216 w 981"/>
                <a:gd name="T11" fmla="*/ 1113 h 1232"/>
                <a:gd name="T12" fmla="*/ 212 w 981"/>
                <a:gd name="T13" fmla="*/ 1064 h 1232"/>
                <a:gd name="T14" fmla="*/ 212 w 981"/>
                <a:gd name="T15" fmla="*/ 1052 h 1232"/>
                <a:gd name="T16" fmla="*/ 200 w 981"/>
                <a:gd name="T17" fmla="*/ 1004 h 1232"/>
                <a:gd name="T18" fmla="*/ 186 w 981"/>
                <a:gd name="T19" fmla="*/ 963 h 1232"/>
                <a:gd name="T20" fmla="*/ 61 w 981"/>
                <a:gd name="T21" fmla="*/ 702 h 1232"/>
                <a:gd name="T22" fmla="*/ 34 w 981"/>
                <a:gd name="T23" fmla="*/ 647 h 1232"/>
                <a:gd name="T24" fmla="*/ 20 w 981"/>
                <a:gd name="T25" fmla="*/ 607 h 1232"/>
                <a:gd name="T26" fmla="*/ 2 w 981"/>
                <a:gd name="T27" fmla="*/ 520 h 1232"/>
                <a:gd name="T28" fmla="*/ 0 w 981"/>
                <a:gd name="T29" fmla="*/ 473 h 1232"/>
                <a:gd name="T30" fmla="*/ 2 w 981"/>
                <a:gd name="T31" fmla="*/ 425 h 1232"/>
                <a:gd name="T32" fmla="*/ 10 w 981"/>
                <a:gd name="T33" fmla="*/ 378 h 1232"/>
                <a:gd name="T34" fmla="*/ 22 w 981"/>
                <a:gd name="T35" fmla="*/ 332 h 1232"/>
                <a:gd name="T36" fmla="*/ 59 w 981"/>
                <a:gd name="T37" fmla="*/ 249 h 1232"/>
                <a:gd name="T38" fmla="*/ 113 w 981"/>
                <a:gd name="T39" fmla="*/ 172 h 1232"/>
                <a:gd name="T40" fmla="*/ 180 w 981"/>
                <a:gd name="T41" fmla="*/ 109 h 1232"/>
                <a:gd name="T42" fmla="*/ 257 w 981"/>
                <a:gd name="T43" fmla="*/ 56 h 1232"/>
                <a:gd name="T44" fmla="*/ 346 w 981"/>
                <a:gd name="T45" fmla="*/ 22 h 1232"/>
                <a:gd name="T46" fmla="*/ 441 w 981"/>
                <a:gd name="T47" fmla="*/ 2 h 1232"/>
                <a:gd name="T48" fmla="*/ 490 w 981"/>
                <a:gd name="T49" fmla="*/ 0 h 1232"/>
                <a:gd name="T50" fmla="*/ 516 w 981"/>
                <a:gd name="T51" fmla="*/ 2 h 1232"/>
                <a:gd name="T52" fmla="*/ 589 w 981"/>
                <a:gd name="T53" fmla="*/ 10 h 1232"/>
                <a:gd name="T54" fmla="*/ 680 w 981"/>
                <a:gd name="T55" fmla="*/ 38 h 1232"/>
                <a:gd name="T56" fmla="*/ 763 w 981"/>
                <a:gd name="T57" fmla="*/ 81 h 1232"/>
                <a:gd name="T58" fmla="*/ 836 w 981"/>
                <a:gd name="T59" fmla="*/ 139 h 1232"/>
                <a:gd name="T60" fmla="*/ 896 w 981"/>
                <a:gd name="T61" fmla="*/ 208 h 1232"/>
                <a:gd name="T62" fmla="*/ 941 w 981"/>
                <a:gd name="T63" fmla="*/ 289 h 1232"/>
                <a:gd name="T64" fmla="*/ 965 w 981"/>
                <a:gd name="T65" fmla="*/ 354 h 1232"/>
                <a:gd name="T66" fmla="*/ 975 w 981"/>
                <a:gd name="T67" fmla="*/ 400 h 1232"/>
                <a:gd name="T68" fmla="*/ 979 w 981"/>
                <a:gd name="T69" fmla="*/ 449 h 1232"/>
                <a:gd name="T70" fmla="*/ 981 w 981"/>
                <a:gd name="T71" fmla="*/ 473 h 1232"/>
                <a:gd name="T72" fmla="*/ 971 w 981"/>
                <a:gd name="T73" fmla="*/ 564 h 1232"/>
                <a:gd name="T74" fmla="*/ 947 w 981"/>
                <a:gd name="T75" fmla="*/ 647 h 1232"/>
                <a:gd name="T76" fmla="*/ 933 w 981"/>
                <a:gd name="T77" fmla="*/ 676 h 1232"/>
                <a:gd name="T78" fmla="*/ 919 w 981"/>
                <a:gd name="T79" fmla="*/ 702 h 1232"/>
                <a:gd name="T80" fmla="*/ 793 w 981"/>
                <a:gd name="T81" fmla="*/ 963 h 1232"/>
                <a:gd name="T82" fmla="*/ 771 w 981"/>
                <a:gd name="T83" fmla="*/ 1036 h 1232"/>
                <a:gd name="T84" fmla="*/ 767 w 981"/>
                <a:gd name="T85" fmla="*/ 1064 h 1232"/>
                <a:gd name="T86" fmla="*/ 767 w 981"/>
                <a:gd name="T87" fmla="*/ 1087 h 1232"/>
                <a:gd name="T88" fmla="*/ 761 w 981"/>
                <a:gd name="T89" fmla="*/ 1139 h 1232"/>
                <a:gd name="T90" fmla="*/ 753 w 981"/>
                <a:gd name="T91" fmla="*/ 1159 h 1232"/>
                <a:gd name="T92" fmla="*/ 745 w 981"/>
                <a:gd name="T93" fmla="*/ 1174 h 1232"/>
                <a:gd name="T94" fmla="*/ 720 w 981"/>
                <a:gd name="T95" fmla="*/ 1202 h 1232"/>
                <a:gd name="T96" fmla="*/ 694 w 981"/>
                <a:gd name="T97" fmla="*/ 1222 h 1232"/>
                <a:gd name="T98" fmla="*/ 490 w 981"/>
                <a:gd name="T99" fmla="*/ 1232 h 1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981" h="1232">
                  <a:moveTo>
                    <a:pt x="301" y="1232"/>
                  </a:moveTo>
                  <a:lnTo>
                    <a:pt x="301" y="1232"/>
                  </a:lnTo>
                  <a:lnTo>
                    <a:pt x="285" y="1222"/>
                  </a:lnTo>
                  <a:lnTo>
                    <a:pt x="271" y="1212"/>
                  </a:lnTo>
                  <a:lnTo>
                    <a:pt x="259" y="1202"/>
                  </a:lnTo>
                  <a:lnTo>
                    <a:pt x="249" y="1192"/>
                  </a:lnTo>
                  <a:lnTo>
                    <a:pt x="235" y="1174"/>
                  </a:lnTo>
                  <a:lnTo>
                    <a:pt x="226" y="1159"/>
                  </a:lnTo>
                  <a:lnTo>
                    <a:pt x="226" y="1159"/>
                  </a:lnTo>
                  <a:lnTo>
                    <a:pt x="222" y="1151"/>
                  </a:lnTo>
                  <a:lnTo>
                    <a:pt x="220" y="1139"/>
                  </a:lnTo>
                  <a:lnTo>
                    <a:pt x="216" y="1113"/>
                  </a:lnTo>
                  <a:lnTo>
                    <a:pt x="212" y="1087"/>
                  </a:lnTo>
                  <a:lnTo>
                    <a:pt x="212" y="1064"/>
                  </a:lnTo>
                  <a:lnTo>
                    <a:pt x="212" y="1064"/>
                  </a:lnTo>
                  <a:lnTo>
                    <a:pt x="212" y="1052"/>
                  </a:lnTo>
                  <a:lnTo>
                    <a:pt x="208" y="1036"/>
                  </a:lnTo>
                  <a:lnTo>
                    <a:pt x="200" y="1004"/>
                  </a:lnTo>
                  <a:lnTo>
                    <a:pt x="186" y="963"/>
                  </a:lnTo>
                  <a:lnTo>
                    <a:pt x="186" y="963"/>
                  </a:lnTo>
                  <a:lnTo>
                    <a:pt x="61" y="702"/>
                  </a:lnTo>
                  <a:lnTo>
                    <a:pt x="61" y="702"/>
                  </a:lnTo>
                  <a:lnTo>
                    <a:pt x="46" y="676"/>
                  </a:lnTo>
                  <a:lnTo>
                    <a:pt x="34" y="647"/>
                  </a:lnTo>
                  <a:lnTo>
                    <a:pt x="34" y="647"/>
                  </a:lnTo>
                  <a:lnTo>
                    <a:pt x="20" y="607"/>
                  </a:lnTo>
                  <a:lnTo>
                    <a:pt x="8" y="564"/>
                  </a:lnTo>
                  <a:lnTo>
                    <a:pt x="2" y="520"/>
                  </a:lnTo>
                  <a:lnTo>
                    <a:pt x="0" y="473"/>
                  </a:lnTo>
                  <a:lnTo>
                    <a:pt x="0" y="473"/>
                  </a:lnTo>
                  <a:lnTo>
                    <a:pt x="0" y="449"/>
                  </a:lnTo>
                  <a:lnTo>
                    <a:pt x="2" y="425"/>
                  </a:lnTo>
                  <a:lnTo>
                    <a:pt x="6" y="400"/>
                  </a:lnTo>
                  <a:lnTo>
                    <a:pt x="10" y="378"/>
                  </a:lnTo>
                  <a:lnTo>
                    <a:pt x="16" y="354"/>
                  </a:lnTo>
                  <a:lnTo>
                    <a:pt x="22" y="332"/>
                  </a:lnTo>
                  <a:lnTo>
                    <a:pt x="38" y="289"/>
                  </a:lnTo>
                  <a:lnTo>
                    <a:pt x="59" y="249"/>
                  </a:lnTo>
                  <a:lnTo>
                    <a:pt x="85" y="208"/>
                  </a:lnTo>
                  <a:lnTo>
                    <a:pt x="113" y="172"/>
                  </a:lnTo>
                  <a:lnTo>
                    <a:pt x="144" y="139"/>
                  </a:lnTo>
                  <a:lnTo>
                    <a:pt x="180" y="109"/>
                  </a:lnTo>
                  <a:lnTo>
                    <a:pt x="216" y="81"/>
                  </a:lnTo>
                  <a:lnTo>
                    <a:pt x="257" y="56"/>
                  </a:lnTo>
                  <a:lnTo>
                    <a:pt x="299" y="38"/>
                  </a:lnTo>
                  <a:lnTo>
                    <a:pt x="346" y="22"/>
                  </a:lnTo>
                  <a:lnTo>
                    <a:pt x="392" y="10"/>
                  </a:lnTo>
                  <a:lnTo>
                    <a:pt x="441" y="2"/>
                  </a:lnTo>
                  <a:lnTo>
                    <a:pt x="465" y="2"/>
                  </a:lnTo>
                  <a:lnTo>
                    <a:pt x="490" y="0"/>
                  </a:lnTo>
                  <a:lnTo>
                    <a:pt x="490" y="0"/>
                  </a:lnTo>
                  <a:lnTo>
                    <a:pt x="516" y="2"/>
                  </a:lnTo>
                  <a:lnTo>
                    <a:pt x="540" y="2"/>
                  </a:lnTo>
                  <a:lnTo>
                    <a:pt x="589" y="10"/>
                  </a:lnTo>
                  <a:lnTo>
                    <a:pt x="635" y="22"/>
                  </a:lnTo>
                  <a:lnTo>
                    <a:pt x="680" y="38"/>
                  </a:lnTo>
                  <a:lnTo>
                    <a:pt x="722" y="56"/>
                  </a:lnTo>
                  <a:lnTo>
                    <a:pt x="763" y="81"/>
                  </a:lnTo>
                  <a:lnTo>
                    <a:pt x="801" y="109"/>
                  </a:lnTo>
                  <a:lnTo>
                    <a:pt x="836" y="139"/>
                  </a:lnTo>
                  <a:lnTo>
                    <a:pt x="868" y="172"/>
                  </a:lnTo>
                  <a:lnTo>
                    <a:pt x="896" y="208"/>
                  </a:lnTo>
                  <a:lnTo>
                    <a:pt x="921" y="249"/>
                  </a:lnTo>
                  <a:lnTo>
                    <a:pt x="941" y="289"/>
                  </a:lnTo>
                  <a:lnTo>
                    <a:pt x="959" y="332"/>
                  </a:lnTo>
                  <a:lnTo>
                    <a:pt x="965" y="354"/>
                  </a:lnTo>
                  <a:lnTo>
                    <a:pt x="971" y="378"/>
                  </a:lnTo>
                  <a:lnTo>
                    <a:pt x="975" y="400"/>
                  </a:lnTo>
                  <a:lnTo>
                    <a:pt x="977" y="425"/>
                  </a:lnTo>
                  <a:lnTo>
                    <a:pt x="979" y="449"/>
                  </a:lnTo>
                  <a:lnTo>
                    <a:pt x="981" y="473"/>
                  </a:lnTo>
                  <a:lnTo>
                    <a:pt x="981" y="473"/>
                  </a:lnTo>
                  <a:lnTo>
                    <a:pt x="979" y="520"/>
                  </a:lnTo>
                  <a:lnTo>
                    <a:pt x="971" y="564"/>
                  </a:lnTo>
                  <a:lnTo>
                    <a:pt x="961" y="607"/>
                  </a:lnTo>
                  <a:lnTo>
                    <a:pt x="947" y="647"/>
                  </a:lnTo>
                  <a:lnTo>
                    <a:pt x="947" y="647"/>
                  </a:lnTo>
                  <a:lnTo>
                    <a:pt x="933" y="676"/>
                  </a:lnTo>
                  <a:lnTo>
                    <a:pt x="919" y="702"/>
                  </a:lnTo>
                  <a:lnTo>
                    <a:pt x="919" y="702"/>
                  </a:lnTo>
                  <a:lnTo>
                    <a:pt x="793" y="963"/>
                  </a:lnTo>
                  <a:lnTo>
                    <a:pt x="793" y="963"/>
                  </a:lnTo>
                  <a:lnTo>
                    <a:pt x="781" y="1004"/>
                  </a:lnTo>
                  <a:lnTo>
                    <a:pt x="771" y="1036"/>
                  </a:lnTo>
                  <a:lnTo>
                    <a:pt x="769" y="1052"/>
                  </a:lnTo>
                  <a:lnTo>
                    <a:pt x="767" y="1064"/>
                  </a:lnTo>
                  <a:lnTo>
                    <a:pt x="767" y="1064"/>
                  </a:lnTo>
                  <a:lnTo>
                    <a:pt x="767" y="1087"/>
                  </a:lnTo>
                  <a:lnTo>
                    <a:pt x="765" y="1113"/>
                  </a:lnTo>
                  <a:lnTo>
                    <a:pt x="761" y="1139"/>
                  </a:lnTo>
                  <a:lnTo>
                    <a:pt x="757" y="1151"/>
                  </a:lnTo>
                  <a:lnTo>
                    <a:pt x="753" y="1159"/>
                  </a:lnTo>
                  <a:lnTo>
                    <a:pt x="753" y="1159"/>
                  </a:lnTo>
                  <a:lnTo>
                    <a:pt x="745" y="1174"/>
                  </a:lnTo>
                  <a:lnTo>
                    <a:pt x="730" y="1192"/>
                  </a:lnTo>
                  <a:lnTo>
                    <a:pt x="720" y="1202"/>
                  </a:lnTo>
                  <a:lnTo>
                    <a:pt x="708" y="1212"/>
                  </a:lnTo>
                  <a:lnTo>
                    <a:pt x="694" y="1222"/>
                  </a:lnTo>
                  <a:lnTo>
                    <a:pt x="678" y="1232"/>
                  </a:lnTo>
                  <a:lnTo>
                    <a:pt x="490" y="1232"/>
                  </a:lnTo>
                  <a:lnTo>
                    <a:pt x="301" y="1232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Freeform 308"/>
            <p:cNvSpPr>
              <a:spLocks/>
            </p:cNvSpPr>
            <p:nvPr/>
          </p:nvSpPr>
          <p:spPr bwMode="auto">
            <a:xfrm>
              <a:off x="3804444" y="655638"/>
              <a:ext cx="1557338" cy="1955800"/>
            </a:xfrm>
            <a:custGeom>
              <a:avLst/>
              <a:gdLst>
                <a:gd name="T0" fmla="*/ 490 w 981"/>
                <a:gd name="T1" fmla="*/ 0 h 1232"/>
                <a:gd name="T2" fmla="*/ 441 w 981"/>
                <a:gd name="T3" fmla="*/ 2 h 1232"/>
                <a:gd name="T4" fmla="*/ 344 w 981"/>
                <a:gd name="T5" fmla="*/ 20 h 1232"/>
                <a:gd name="T6" fmla="*/ 257 w 981"/>
                <a:gd name="T7" fmla="*/ 56 h 1232"/>
                <a:gd name="T8" fmla="*/ 178 w 981"/>
                <a:gd name="T9" fmla="*/ 107 h 1232"/>
                <a:gd name="T10" fmla="*/ 111 w 981"/>
                <a:gd name="T11" fmla="*/ 172 h 1232"/>
                <a:gd name="T12" fmla="*/ 59 w 981"/>
                <a:gd name="T13" fmla="*/ 247 h 1232"/>
                <a:gd name="T14" fmla="*/ 22 w 981"/>
                <a:gd name="T15" fmla="*/ 332 h 1232"/>
                <a:gd name="T16" fmla="*/ 8 w 981"/>
                <a:gd name="T17" fmla="*/ 378 h 1232"/>
                <a:gd name="T18" fmla="*/ 2 w 981"/>
                <a:gd name="T19" fmla="*/ 425 h 1232"/>
                <a:gd name="T20" fmla="*/ 0 w 981"/>
                <a:gd name="T21" fmla="*/ 473 h 1232"/>
                <a:gd name="T22" fmla="*/ 2 w 981"/>
                <a:gd name="T23" fmla="*/ 520 h 1232"/>
                <a:gd name="T24" fmla="*/ 18 w 981"/>
                <a:gd name="T25" fmla="*/ 607 h 1232"/>
                <a:gd name="T26" fmla="*/ 34 w 981"/>
                <a:gd name="T27" fmla="*/ 649 h 1232"/>
                <a:gd name="T28" fmla="*/ 61 w 981"/>
                <a:gd name="T29" fmla="*/ 702 h 1232"/>
                <a:gd name="T30" fmla="*/ 186 w 981"/>
                <a:gd name="T31" fmla="*/ 963 h 1232"/>
                <a:gd name="T32" fmla="*/ 200 w 981"/>
                <a:gd name="T33" fmla="*/ 1004 h 1232"/>
                <a:gd name="T34" fmla="*/ 210 w 981"/>
                <a:gd name="T35" fmla="*/ 1052 h 1232"/>
                <a:gd name="T36" fmla="*/ 212 w 981"/>
                <a:gd name="T37" fmla="*/ 1064 h 1232"/>
                <a:gd name="T38" fmla="*/ 214 w 981"/>
                <a:gd name="T39" fmla="*/ 1115 h 1232"/>
                <a:gd name="T40" fmla="*/ 222 w 981"/>
                <a:gd name="T41" fmla="*/ 1151 h 1232"/>
                <a:gd name="T42" fmla="*/ 226 w 981"/>
                <a:gd name="T43" fmla="*/ 1161 h 1232"/>
                <a:gd name="T44" fmla="*/ 249 w 981"/>
                <a:gd name="T45" fmla="*/ 1192 h 1232"/>
                <a:gd name="T46" fmla="*/ 271 w 981"/>
                <a:gd name="T47" fmla="*/ 1212 h 1232"/>
                <a:gd name="T48" fmla="*/ 301 w 981"/>
                <a:gd name="T49" fmla="*/ 1232 h 1232"/>
                <a:gd name="T50" fmla="*/ 678 w 981"/>
                <a:gd name="T51" fmla="*/ 1232 h 1232"/>
                <a:gd name="T52" fmla="*/ 694 w 981"/>
                <a:gd name="T53" fmla="*/ 1222 h 1232"/>
                <a:gd name="T54" fmla="*/ 720 w 981"/>
                <a:gd name="T55" fmla="*/ 1202 h 1232"/>
                <a:gd name="T56" fmla="*/ 747 w 981"/>
                <a:gd name="T57" fmla="*/ 1174 h 1232"/>
                <a:gd name="T58" fmla="*/ 753 w 981"/>
                <a:gd name="T59" fmla="*/ 1161 h 1232"/>
                <a:gd name="T60" fmla="*/ 761 w 981"/>
                <a:gd name="T61" fmla="*/ 1139 h 1232"/>
                <a:gd name="T62" fmla="*/ 767 w 981"/>
                <a:gd name="T63" fmla="*/ 1089 h 1232"/>
                <a:gd name="T64" fmla="*/ 767 w 981"/>
                <a:gd name="T65" fmla="*/ 1064 h 1232"/>
                <a:gd name="T66" fmla="*/ 771 w 981"/>
                <a:gd name="T67" fmla="*/ 1036 h 1232"/>
                <a:gd name="T68" fmla="*/ 793 w 981"/>
                <a:gd name="T69" fmla="*/ 963 h 1232"/>
                <a:gd name="T70" fmla="*/ 921 w 981"/>
                <a:gd name="T71" fmla="*/ 702 h 1232"/>
                <a:gd name="T72" fmla="*/ 935 w 981"/>
                <a:gd name="T73" fmla="*/ 676 h 1232"/>
                <a:gd name="T74" fmla="*/ 947 w 981"/>
                <a:gd name="T75" fmla="*/ 649 h 1232"/>
                <a:gd name="T76" fmla="*/ 973 w 981"/>
                <a:gd name="T77" fmla="*/ 564 h 1232"/>
                <a:gd name="T78" fmla="*/ 981 w 981"/>
                <a:gd name="T79" fmla="*/ 473 h 1232"/>
                <a:gd name="T80" fmla="*/ 981 w 981"/>
                <a:gd name="T81" fmla="*/ 449 h 1232"/>
                <a:gd name="T82" fmla="*/ 975 w 981"/>
                <a:gd name="T83" fmla="*/ 400 h 1232"/>
                <a:gd name="T84" fmla="*/ 965 w 981"/>
                <a:gd name="T85" fmla="*/ 354 h 1232"/>
                <a:gd name="T86" fmla="*/ 943 w 981"/>
                <a:gd name="T87" fmla="*/ 289 h 1232"/>
                <a:gd name="T88" fmla="*/ 896 w 981"/>
                <a:gd name="T89" fmla="*/ 208 h 1232"/>
                <a:gd name="T90" fmla="*/ 836 w 981"/>
                <a:gd name="T91" fmla="*/ 137 h 1232"/>
                <a:gd name="T92" fmla="*/ 763 w 981"/>
                <a:gd name="T93" fmla="*/ 81 h 1232"/>
                <a:gd name="T94" fmla="*/ 680 w 981"/>
                <a:gd name="T95" fmla="*/ 36 h 1232"/>
                <a:gd name="T96" fmla="*/ 589 w 981"/>
                <a:gd name="T97" fmla="*/ 10 h 1232"/>
                <a:gd name="T98" fmla="*/ 516 w 981"/>
                <a:gd name="T99" fmla="*/ 0 h 1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981" h="1232">
                  <a:moveTo>
                    <a:pt x="490" y="0"/>
                  </a:moveTo>
                  <a:lnTo>
                    <a:pt x="490" y="0"/>
                  </a:lnTo>
                  <a:lnTo>
                    <a:pt x="465" y="0"/>
                  </a:lnTo>
                  <a:lnTo>
                    <a:pt x="441" y="2"/>
                  </a:lnTo>
                  <a:lnTo>
                    <a:pt x="392" y="10"/>
                  </a:lnTo>
                  <a:lnTo>
                    <a:pt x="344" y="20"/>
                  </a:lnTo>
                  <a:lnTo>
                    <a:pt x="299" y="36"/>
                  </a:lnTo>
                  <a:lnTo>
                    <a:pt x="257" y="56"/>
                  </a:lnTo>
                  <a:lnTo>
                    <a:pt x="216" y="81"/>
                  </a:lnTo>
                  <a:lnTo>
                    <a:pt x="178" y="107"/>
                  </a:lnTo>
                  <a:lnTo>
                    <a:pt x="144" y="137"/>
                  </a:lnTo>
                  <a:lnTo>
                    <a:pt x="111" y="172"/>
                  </a:lnTo>
                  <a:lnTo>
                    <a:pt x="83" y="208"/>
                  </a:lnTo>
                  <a:lnTo>
                    <a:pt x="59" y="247"/>
                  </a:lnTo>
                  <a:lnTo>
                    <a:pt x="38" y="289"/>
                  </a:lnTo>
                  <a:lnTo>
                    <a:pt x="22" y="332"/>
                  </a:lnTo>
                  <a:lnTo>
                    <a:pt x="14" y="354"/>
                  </a:lnTo>
                  <a:lnTo>
                    <a:pt x="8" y="378"/>
                  </a:lnTo>
                  <a:lnTo>
                    <a:pt x="4" y="400"/>
                  </a:lnTo>
                  <a:lnTo>
                    <a:pt x="2" y="425"/>
                  </a:lnTo>
                  <a:lnTo>
                    <a:pt x="0" y="449"/>
                  </a:lnTo>
                  <a:lnTo>
                    <a:pt x="0" y="473"/>
                  </a:lnTo>
                  <a:lnTo>
                    <a:pt x="0" y="473"/>
                  </a:lnTo>
                  <a:lnTo>
                    <a:pt x="2" y="520"/>
                  </a:lnTo>
                  <a:lnTo>
                    <a:pt x="8" y="564"/>
                  </a:lnTo>
                  <a:lnTo>
                    <a:pt x="18" y="607"/>
                  </a:lnTo>
                  <a:lnTo>
                    <a:pt x="34" y="649"/>
                  </a:lnTo>
                  <a:lnTo>
                    <a:pt x="34" y="649"/>
                  </a:lnTo>
                  <a:lnTo>
                    <a:pt x="46" y="676"/>
                  </a:lnTo>
                  <a:lnTo>
                    <a:pt x="61" y="702"/>
                  </a:lnTo>
                  <a:lnTo>
                    <a:pt x="61" y="702"/>
                  </a:lnTo>
                  <a:lnTo>
                    <a:pt x="186" y="963"/>
                  </a:lnTo>
                  <a:lnTo>
                    <a:pt x="186" y="963"/>
                  </a:lnTo>
                  <a:lnTo>
                    <a:pt x="200" y="1004"/>
                  </a:lnTo>
                  <a:lnTo>
                    <a:pt x="208" y="1036"/>
                  </a:lnTo>
                  <a:lnTo>
                    <a:pt x="210" y="1052"/>
                  </a:lnTo>
                  <a:lnTo>
                    <a:pt x="212" y="1064"/>
                  </a:lnTo>
                  <a:lnTo>
                    <a:pt x="212" y="1064"/>
                  </a:lnTo>
                  <a:lnTo>
                    <a:pt x="212" y="1089"/>
                  </a:lnTo>
                  <a:lnTo>
                    <a:pt x="214" y="1115"/>
                  </a:lnTo>
                  <a:lnTo>
                    <a:pt x="218" y="1139"/>
                  </a:lnTo>
                  <a:lnTo>
                    <a:pt x="222" y="1151"/>
                  </a:lnTo>
                  <a:lnTo>
                    <a:pt x="226" y="1161"/>
                  </a:lnTo>
                  <a:lnTo>
                    <a:pt x="226" y="1161"/>
                  </a:lnTo>
                  <a:lnTo>
                    <a:pt x="235" y="1174"/>
                  </a:lnTo>
                  <a:lnTo>
                    <a:pt x="249" y="1192"/>
                  </a:lnTo>
                  <a:lnTo>
                    <a:pt x="259" y="1202"/>
                  </a:lnTo>
                  <a:lnTo>
                    <a:pt x="271" y="1212"/>
                  </a:lnTo>
                  <a:lnTo>
                    <a:pt x="285" y="1222"/>
                  </a:lnTo>
                  <a:lnTo>
                    <a:pt x="301" y="1232"/>
                  </a:lnTo>
                  <a:lnTo>
                    <a:pt x="490" y="1232"/>
                  </a:lnTo>
                  <a:lnTo>
                    <a:pt x="678" y="1232"/>
                  </a:lnTo>
                  <a:lnTo>
                    <a:pt x="678" y="1232"/>
                  </a:lnTo>
                  <a:lnTo>
                    <a:pt x="694" y="1222"/>
                  </a:lnTo>
                  <a:lnTo>
                    <a:pt x="708" y="1212"/>
                  </a:lnTo>
                  <a:lnTo>
                    <a:pt x="720" y="1202"/>
                  </a:lnTo>
                  <a:lnTo>
                    <a:pt x="730" y="1192"/>
                  </a:lnTo>
                  <a:lnTo>
                    <a:pt x="747" y="1174"/>
                  </a:lnTo>
                  <a:lnTo>
                    <a:pt x="753" y="1161"/>
                  </a:lnTo>
                  <a:lnTo>
                    <a:pt x="753" y="1161"/>
                  </a:lnTo>
                  <a:lnTo>
                    <a:pt x="757" y="1151"/>
                  </a:lnTo>
                  <a:lnTo>
                    <a:pt x="761" y="1139"/>
                  </a:lnTo>
                  <a:lnTo>
                    <a:pt x="765" y="1115"/>
                  </a:lnTo>
                  <a:lnTo>
                    <a:pt x="767" y="1089"/>
                  </a:lnTo>
                  <a:lnTo>
                    <a:pt x="767" y="1064"/>
                  </a:lnTo>
                  <a:lnTo>
                    <a:pt x="767" y="1064"/>
                  </a:lnTo>
                  <a:lnTo>
                    <a:pt x="769" y="1052"/>
                  </a:lnTo>
                  <a:lnTo>
                    <a:pt x="771" y="1036"/>
                  </a:lnTo>
                  <a:lnTo>
                    <a:pt x="781" y="1004"/>
                  </a:lnTo>
                  <a:lnTo>
                    <a:pt x="793" y="963"/>
                  </a:lnTo>
                  <a:lnTo>
                    <a:pt x="793" y="963"/>
                  </a:lnTo>
                  <a:lnTo>
                    <a:pt x="921" y="702"/>
                  </a:lnTo>
                  <a:lnTo>
                    <a:pt x="921" y="702"/>
                  </a:lnTo>
                  <a:lnTo>
                    <a:pt x="935" y="676"/>
                  </a:lnTo>
                  <a:lnTo>
                    <a:pt x="947" y="649"/>
                  </a:lnTo>
                  <a:lnTo>
                    <a:pt x="947" y="649"/>
                  </a:lnTo>
                  <a:lnTo>
                    <a:pt x="961" y="607"/>
                  </a:lnTo>
                  <a:lnTo>
                    <a:pt x="973" y="564"/>
                  </a:lnTo>
                  <a:lnTo>
                    <a:pt x="979" y="520"/>
                  </a:lnTo>
                  <a:lnTo>
                    <a:pt x="981" y="473"/>
                  </a:lnTo>
                  <a:lnTo>
                    <a:pt x="981" y="473"/>
                  </a:lnTo>
                  <a:lnTo>
                    <a:pt x="981" y="449"/>
                  </a:lnTo>
                  <a:lnTo>
                    <a:pt x="979" y="425"/>
                  </a:lnTo>
                  <a:lnTo>
                    <a:pt x="975" y="400"/>
                  </a:lnTo>
                  <a:lnTo>
                    <a:pt x="971" y="378"/>
                  </a:lnTo>
                  <a:lnTo>
                    <a:pt x="965" y="354"/>
                  </a:lnTo>
                  <a:lnTo>
                    <a:pt x="959" y="332"/>
                  </a:lnTo>
                  <a:lnTo>
                    <a:pt x="943" y="289"/>
                  </a:lnTo>
                  <a:lnTo>
                    <a:pt x="921" y="247"/>
                  </a:lnTo>
                  <a:lnTo>
                    <a:pt x="896" y="208"/>
                  </a:lnTo>
                  <a:lnTo>
                    <a:pt x="868" y="172"/>
                  </a:lnTo>
                  <a:lnTo>
                    <a:pt x="836" y="137"/>
                  </a:lnTo>
                  <a:lnTo>
                    <a:pt x="801" y="107"/>
                  </a:lnTo>
                  <a:lnTo>
                    <a:pt x="763" y="81"/>
                  </a:lnTo>
                  <a:lnTo>
                    <a:pt x="722" y="56"/>
                  </a:lnTo>
                  <a:lnTo>
                    <a:pt x="680" y="36"/>
                  </a:lnTo>
                  <a:lnTo>
                    <a:pt x="635" y="20"/>
                  </a:lnTo>
                  <a:lnTo>
                    <a:pt x="589" y="10"/>
                  </a:lnTo>
                  <a:lnTo>
                    <a:pt x="540" y="2"/>
                  </a:lnTo>
                  <a:lnTo>
                    <a:pt x="516" y="0"/>
                  </a:lnTo>
                  <a:lnTo>
                    <a:pt x="49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Freeform 309"/>
            <p:cNvSpPr>
              <a:spLocks noEditPoints="1"/>
            </p:cNvSpPr>
            <p:nvPr/>
          </p:nvSpPr>
          <p:spPr bwMode="auto">
            <a:xfrm>
              <a:off x="3804444" y="655638"/>
              <a:ext cx="1557338" cy="1955800"/>
            </a:xfrm>
            <a:custGeom>
              <a:avLst/>
              <a:gdLst>
                <a:gd name="T0" fmla="*/ 271 w 981"/>
                <a:gd name="T1" fmla="*/ 1210 h 1232"/>
                <a:gd name="T2" fmla="*/ 226 w 981"/>
                <a:gd name="T3" fmla="*/ 1159 h 1232"/>
                <a:gd name="T4" fmla="*/ 216 w 981"/>
                <a:gd name="T5" fmla="*/ 1113 h 1232"/>
                <a:gd name="T6" fmla="*/ 212 w 981"/>
                <a:gd name="T7" fmla="*/ 1050 h 1232"/>
                <a:gd name="T8" fmla="*/ 188 w 981"/>
                <a:gd name="T9" fmla="*/ 961 h 1232"/>
                <a:gd name="T10" fmla="*/ 34 w 981"/>
                <a:gd name="T11" fmla="*/ 647 h 1232"/>
                <a:gd name="T12" fmla="*/ 2 w 981"/>
                <a:gd name="T13" fmla="*/ 520 h 1232"/>
                <a:gd name="T14" fmla="*/ 2 w 981"/>
                <a:gd name="T15" fmla="*/ 425 h 1232"/>
                <a:gd name="T16" fmla="*/ 22 w 981"/>
                <a:gd name="T17" fmla="*/ 332 h 1232"/>
                <a:gd name="T18" fmla="*/ 113 w 981"/>
                <a:gd name="T19" fmla="*/ 172 h 1232"/>
                <a:gd name="T20" fmla="*/ 257 w 981"/>
                <a:gd name="T21" fmla="*/ 58 h 1232"/>
                <a:gd name="T22" fmla="*/ 441 w 981"/>
                <a:gd name="T23" fmla="*/ 4 h 1232"/>
                <a:gd name="T24" fmla="*/ 516 w 981"/>
                <a:gd name="T25" fmla="*/ 2 h 1232"/>
                <a:gd name="T26" fmla="*/ 680 w 981"/>
                <a:gd name="T27" fmla="*/ 38 h 1232"/>
                <a:gd name="T28" fmla="*/ 836 w 981"/>
                <a:gd name="T29" fmla="*/ 139 h 1232"/>
                <a:gd name="T30" fmla="*/ 941 w 981"/>
                <a:gd name="T31" fmla="*/ 289 h 1232"/>
                <a:gd name="T32" fmla="*/ 975 w 981"/>
                <a:gd name="T33" fmla="*/ 400 h 1232"/>
                <a:gd name="T34" fmla="*/ 979 w 981"/>
                <a:gd name="T35" fmla="*/ 473 h 1232"/>
                <a:gd name="T36" fmla="*/ 945 w 981"/>
                <a:gd name="T37" fmla="*/ 647 h 1232"/>
                <a:gd name="T38" fmla="*/ 919 w 981"/>
                <a:gd name="T39" fmla="*/ 702 h 1232"/>
                <a:gd name="T40" fmla="*/ 771 w 981"/>
                <a:gd name="T41" fmla="*/ 1036 h 1232"/>
                <a:gd name="T42" fmla="*/ 767 w 981"/>
                <a:gd name="T43" fmla="*/ 1087 h 1232"/>
                <a:gd name="T44" fmla="*/ 753 w 981"/>
                <a:gd name="T45" fmla="*/ 1159 h 1232"/>
                <a:gd name="T46" fmla="*/ 720 w 981"/>
                <a:gd name="T47" fmla="*/ 1200 h 1232"/>
                <a:gd name="T48" fmla="*/ 490 w 981"/>
                <a:gd name="T49" fmla="*/ 1230 h 1232"/>
                <a:gd name="T50" fmla="*/ 465 w 981"/>
                <a:gd name="T51" fmla="*/ 2 h 1232"/>
                <a:gd name="T52" fmla="*/ 299 w 981"/>
                <a:gd name="T53" fmla="*/ 38 h 1232"/>
                <a:gd name="T54" fmla="*/ 144 w 981"/>
                <a:gd name="T55" fmla="*/ 139 h 1232"/>
                <a:gd name="T56" fmla="*/ 38 w 981"/>
                <a:gd name="T57" fmla="*/ 289 h 1232"/>
                <a:gd name="T58" fmla="*/ 6 w 981"/>
                <a:gd name="T59" fmla="*/ 400 h 1232"/>
                <a:gd name="T60" fmla="*/ 0 w 981"/>
                <a:gd name="T61" fmla="*/ 473 h 1232"/>
                <a:gd name="T62" fmla="*/ 34 w 981"/>
                <a:gd name="T63" fmla="*/ 647 h 1232"/>
                <a:gd name="T64" fmla="*/ 61 w 981"/>
                <a:gd name="T65" fmla="*/ 702 h 1232"/>
                <a:gd name="T66" fmla="*/ 208 w 981"/>
                <a:gd name="T67" fmla="*/ 1036 h 1232"/>
                <a:gd name="T68" fmla="*/ 212 w 981"/>
                <a:gd name="T69" fmla="*/ 1087 h 1232"/>
                <a:gd name="T70" fmla="*/ 226 w 981"/>
                <a:gd name="T71" fmla="*/ 1159 h 1232"/>
                <a:gd name="T72" fmla="*/ 259 w 981"/>
                <a:gd name="T73" fmla="*/ 1202 h 1232"/>
                <a:gd name="T74" fmla="*/ 490 w 981"/>
                <a:gd name="T75" fmla="*/ 1232 h 1232"/>
                <a:gd name="T76" fmla="*/ 708 w 981"/>
                <a:gd name="T77" fmla="*/ 1212 h 1232"/>
                <a:gd name="T78" fmla="*/ 753 w 981"/>
                <a:gd name="T79" fmla="*/ 1159 h 1232"/>
                <a:gd name="T80" fmla="*/ 765 w 981"/>
                <a:gd name="T81" fmla="*/ 1113 h 1232"/>
                <a:gd name="T82" fmla="*/ 769 w 981"/>
                <a:gd name="T83" fmla="*/ 1052 h 1232"/>
                <a:gd name="T84" fmla="*/ 793 w 981"/>
                <a:gd name="T85" fmla="*/ 963 h 1232"/>
                <a:gd name="T86" fmla="*/ 947 w 981"/>
                <a:gd name="T87" fmla="*/ 647 h 1232"/>
                <a:gd name="T88" fmla="*/ 979 w 981"/>
                <a:gd name="T89" fmla="*/ 520 h 1232"/>
                <a:gd name="T90" fmla="*/ 977 w 981"/>
                <a:gd name="T91" fmla="*/ 425 h 1232"/>
                <a:gd name="T92" fmla="*/ 959 w 981"/>
                <a:gd name="T93" fmla="*/ 332 h 1232"/>
                <a:gd name="T94" fmla="*/ 868 w 981"/>
                <a:gd name="T95" fmla="*/ 172 h 1232"/>
                <a:gd name="T96" fmla="*/ 722 w 981"/>
                <a:gd name="T97" fmla="*/ 56 h 1232"/>
                <a:gd name="T98" fmla="*/ 540 w 981"/>
                <a:gd name="T99" fmla="*/ 2 h 1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981" h="1232">
                  <a:moveTo>
                    <a:pt x="303" y="1230"/>
                  </a:moveTo>
                  <a:lnTo>
                    <a:pt x="303" y="1230"/>
                  </a:lnTo>
                  <a:lnTo>
                    <a:pt x="285" y="1222"/>
                  </a:lnTo>
                  <a:lnTo>
                    <a:pt x="271" y="1210"/>
                  </a:lnTo>
                  <a:lnTo>
                    <a:pt x="259" y="1200"/>
                  </a:lnTo>
                  <a:lnTo>
                    <a:pt x="249" y="1190"/>
                  </a:lnTo>
                  <a:lnTo>
                    <a:pt x="235" y="1172"/>
                  </a:lnTo>
                  <a:lnTo>
                    <a:pt x="226" y="1159"/>
                  </a:lnTo>
                  <a:lnTo>
                    <a:pt x="226" y="1159"/>
                  </a:lnTo>
                  <a:lnTo>
                    <a:pt x="222" y="1149"/>
                  </a:lnTo>
                  <a:lnTo>
                    <a:pt x="220" y="1139"/>
                  </a:lnTo>
                  <a:lnTo>
                    <a:pt x="216" y="1113"/>
                  </a:lnTo>
                  <a:lnTo>
                    <a:pt x="214" y="1087"/>
                  </a:lnTo>
                  <a:lnTo>
                    <a:pt x="212" y="1062"/>
                  </a:lnTo>
                  <a:lnTo>
                    <a:pt x="212" y="1062"/>
                  </a:lnTo>
                  <a:lnTo>
                    <a:pt x="212" y="1050"/>
                  </a:lnTo>
                  <a:lnTo>
                    <a:pt x="208" y="1036"/>
                  </a:lnTo>
                  <a:lnTo>
                    <a:pt x="200" y="1002"/>
                  </a:lnTo>
                  <a:lnTo>
                    <a:pt x="188" y="961"/>
                  </a:lnTo>
                  <a:lnTo>
                    <a:pt x="188" y="961"/>
                  </a:lnTo>
                  <a:lnTo>
                    <a:pt x="61" y="702"/>
                  </a:lnTo>
                  <a:lnTo>
                    <a:pt x="61" y="702"/>
                  </a:lnTo>
                  <a:lnTo>
                    <a:pt x="46" y="676"/>
                  </a:lnTo>
                  <a:lnTo>
                    <a:pt x="34" y="647"/>
                  </a:lnTo>
                  <a:lnTo>
                    <a:pt x="34" y="647"/>
                  </a:lnTo>
                  <a:lnTo>
                    <a:pt x="20" y="607"/>
                  </a:lnTo>
                  <a:lnTo>
                    <a:pt x="10" y="564"/>
                  </a:lnTo>
                  <a:lnTo>
                    <a:pt x="2" y="520"/>
                  </a:lnTo>
                  <a:lnTo>
                    <a:pt x="0" y="473"/>
                  </a:lnTo>
                  <a:lnTo>
                    <a:pt x="0" y="473"/>
                  </a:lnTo>
                  <a:lnTo>
                    <a:pt x="2" y="449"/>
                  </a:lnTo>
                  <a:lnTo>
                    <a:pt x="2" y="425"/>
                  </a:lnTo>
                  <a:lnTo>
                    <a:pt x="6" y="400"/>
                  </a:lnTo>
                  <a:lnTo>
                    <a:pt x="10" y="378"/>
                  </a:lnTo>
                  <a:lnTo>
                    <a:pt x="16" y="356"/>
                  </a:lnTo>
                  <a:lnTo>
                    <a:pt x="22" y="332"/>
                  </a:lnTo>
                  <a:lnTo>
                    <a:pt x="38" y="289"/>
                  </a:lnTo>
                  <a:lnTo>
                    <a:pt x="61" y="249"/>
                  </a:lnTo>
                  <a:lnTo>
                    <a:pt x="85" y="208"/>
                  </a:lnTo>
                  <a:lnTo>
                    <a:pt x="113" y="172"/>
                  </a:lnTo>
                  <a:lnTo>
                    <a:pt x="146" y="139"/>
                  </a:lnTo>
                  <a:lnTo>
                    <a:pt x="180" y="109"/>
                  </a:lnTo>
                  <a:lnTo>
                    <a:pt x="216" y="81"/>
                  </a:lnTo>
                  <a:lnTo>
                    <a:pt x="257" y="58"/>
                  </a:lnTo>
                  <a:lnTo>
                    <a:pt x="301" y="38"/>
                  </a:lnTo>
                  <a:lnTo>
                    <a:pt x="346" y="22"/>
                  </a:lnTo>
                  <a:lnTo>
                    <a:pt x="392" y="10"/>
                  </a:lnTo>
                  <a:lnTo>
                    <a:pt x="441" y="4"/>
                  </a:lnTo>
                  <a:lnTo>
                    <a:pt x="465" y="2"/>
                  </a:lnTo>
                  <a:lnTo>
                    <a:pt x="490" y="2"/>
                  </a:lnTo>
                  <a:lnTo>
                    <a:pt x="490" y="2"/>
                  </a:lnTo>
                  <a:lnTo>
                    <a:pt x="516" y="2"/>
                  </a:lnTo>
                  <a:lnTo>
                    <a:pt x="540" y="4"/>
                  </a:lnTo>
                  <a:lnTo>
                    <a:pt x="589" y="10"/>
                  </a:lnTo>
                  <a:lnTo>
                    <a:pt x="635" y="22"/>
                  </a:lnTo>
                  <a:lnTo>
                    <a:pt x="680" y="38"/>
                  </a:lnTo>
                  <a:lnTo>
                    <a:pt x="722" y="58"/>
                  </a:lnTo>
                  <a:lnTo>
                    <a:pt x="763" y="81"/>
                  </a:lnTo>
                  <a:lnTo>
                    <a:pt x="801" y="109"/>
                  </a:lnTo>
                  <a:lnTo>
                    <a:pt x="836" y="139"/>
                  </a:lnTo>
                  <a:lnTo>
                    <a:pt x="868" y="172"/>
                  </a:lnTo>
                  <a:lnTo>
                    <a:pt x="896" y="208"/>
                  </a:lnTo>
                  <a:lnTo>
                    <a:pt x="921" y="249"/>
                  </a:lnTo>
                  <a:lnTo>
                    <a:pt x="941" y="289"/>
                  </a:lnTo>
                  <a:lnTo>
                    <a:pt x="957" y="332"/>
                  </a:lnTo>
                  <a:lnTo>
                    <a:pt x="965" y="356"/>
                  </a:lnTo>
                  <a:lnTo>
                    <a:pt x="969" y="378"/>
                  </a:lnTo>
                  <a:lnTo>
                    <a:pt x="975" y="400"/>
                  </a:lnTo>
                  <a:lnTo>
                    <a:pt x="977" y="425"/>
                  </a:lnTo>
                  <a:lnTo>
                    <a:pt x="979" y="449"/>
                  </a:lnTo>
                  <a:lnTo>
                    <a:pt x="979" y="473"/>
                  </a:lnTo>
                  <a:lnTo>
                    <a:pt x="979" y="473"/>
                  </a:lnTo>
                  <a:lnTo>
                    <a:pt x="977" y="520"/>
                  </a:lnTo>
                  <a:lnTo>
                    <a:pt x="971" y="564"/>
                  </a:lnTo>
                  <a:lnTo>
                    <a:pt x="961" y="607"/>
                  </a:lnTo>
                  <a:lnTo>
                    <a:pt x="945" y="647"/>
                  </a:lnTo>
                  <a:lnTo>
                    <a:pt x="945" y="647"/>
                  </a:lnTo>
                  <a:lnTo>
                    <a:pt x="933" y="676"/>
                  </a:lnTo>
                  <a:lnTo>
                    <a:pt x="919" y="702"/>
                  </a:lnTo>
                  <a:lnTo>
                    <a:pt x="919" y="702"/>
                  </a:lnTo>
                  <a:lnTo>
                    <a:pt x="793" y="961"/>
                  </a:lnTo>
                  <a:lnTo>
                    <a:pt x="793" y="961"/>
                  </a:lnTo>
                  <a:lnTo>
                    <a:pt x="781" y="1002"/>
                  </a:lnTo>
                  <a:lnTo>
                    <a:pt x="771" y="1036"/>
                  </a:lnTo>
                  <a:lnTo>
                    <a:pt x="769" y="1050"/>
                  </a:lnTo>
                  <a:lnTo>
                    <a:pt x="767" y="1062"/>
                  </a:lnTo>
                  <a:lnTo>
                    <a:pt x="767" y="1062"/>
                  </a:lnTo>
                  <a:lnTo>
                    <a:pt x="767" y="1087"/>
                  </a:lnTo>
                  <a:lnTo>
                    <a:pt x="765" y="1113"/>
                  </a:lnTo>
                  <a:lnTo>
                    <a:pt x="761" y="1139"/>
                  </a:lnTo>
                  <a:lnTo>
                    <a:pt x="757" y="1149"/>
                  </a:lnTo>
                  <a:lnTo>
                    <a:pt x="753" y="1159"/>
                  </a:lnTo>
                  <a:lnTo>
                    <a:pt x="753" y="1159"/>
                  </a:lnTo>
                  <a:lnTo>
                    <a:pt x="745" y="1172"/>
                  </a:lnTo>
                  <a:lnTo>
                    <a:pt x="730" y="1190"/>
                  </a:lnTo>
                  <a:lnTo>
                    <a:pt x="720" y="1200"/>
                  </a:lnTo>
                  <a:lnTo>
                    <a:pt x="708" y="1210"/>
                  </a:lnTo>
                  <a:lnTo>
                    <a:pt x="694" y="1222"/>
                  </a:lnTo>
                  <a:lnTo>
                    <a:pt x="678" y="1230"/>
                  </a:lnTo>
                  <a:lnTo>
                    <a:pt x="490" y="1230"/>
                  </a:lnTo>
                  <a:lnTo>
                    <a:pt x="303" y="1230"/>
                  </a:lnTo>
                  <a:close/>
                  <a:moveTo>
                    <a:pt x="490" y="0"/>
                  </a:moveTo>
                  <a:lnTo>
                    <a:pt x="490" y="0"/>
                  </a:lnTo>
                  <a:lnTo>
                    <a:pt x="465" y="2"/>
                  </a:lnTo>
                  <a:lnTo>
                    <a:pt x="441" y="2"/>
                  </a:lnTo>
                  <a:lnTo>
                    <a:pt x="392" y="10"/>
                  </a:lnTo>
                  <a:lnTo>
                    <a:pt x="346" y="22"/>
                  </a:lnTo>
                  <a:lnTo>
                    <a:pt x="299" y="38"/>
                  </a:lnTo>
                  <a:lnTo>
                    <a:pt x="257" y="56"/>
                  </a:lnTo>
                  <a:lnTo>
                    <a:pt x="216" y="81"/>
                  </a:lnTo>
                  <a:lnTo>
                    <a:pt x="180" y="109"/>
                  </a:lnTo>
                  <a:lnTo>
                    <a:pt x="144" y="139"/>
                  </a:lnTo>
                  <a:lnTo>
                    <a:pt x="113" y="172"/>
                  </a:lnTo>
                  <a:lnTo>
                    <a:pt x="85" y="208"/>
                  </a:lnTo>
                  <a:lnTo>
                    <a:pt x="59" y="249"/>
                  </a:lnTo>
                  <a:lnTo>
                    <a:pt x="38" y="289"/>
                  </a:lnTo>
                  <a:lnTo>
                    <a:pt x="22" y="332"/>
                  </a:lnTo>
                  <a:lnTo>
                    <a:pt x="16" y="354"/>
                  </a:lnTo>
                  <a:lnTo>
                    <a:pt x="10" y="378"/>
                  </a:lnTo>
                  <a:lnTo>
                    <a:pt x="6" y="400"/>
                  </a:lnTo>
                  <a:lnTo>
                    <a:pt x="2" y="425"/>
                  </a:lnTo>
                  <a:lnTo>
                    <a:pt x="0" y="449"/>
                  </a:lnTo>
                  <a:lnTo>
                    <a:pt x="0" y="473"/>
                  </a:lnTo>
                  <a:lnTo>
                    <a:pt x="0" y="473"/>
                  </a:lnTo>
                  <a:lnTo>
                    <a:pt x="2" y="520"/>
                  </a:lnTo>
                  <a:lnTo>
                    <a:pt x="8" y="564"/>
                  </a:lnTo>
                  <a:lnTo>
                    <a:pt x="20" y="607"/>
                  </a:lnTo>
                  <a:lnTo>
                    <a:pt x="34" y="647"/>
                  </a:lnTo>
                  <a:lnTo>
                    <a:pt x="34" y="647"/>
                  </a:lnTo>
                  <a:lnTo>
                    <a:pt x="46" y="676"/>
                  </a:lnTo>
                  <a:lnTo>
                    <a:pt x="61" y="702"/>
                  </a:lnTo>
                  <a:lnTo>
                    <a:pt x="61" y="702"/>
                  </a:lnTo>
                  <a:lnTo>
                    <a:pt x="186" y="963"/>
                  </a:lnTo>
                  <a:lnTo>
                    <a:pt x="186" y="963"/>
                  </a:lnTo>
                  <a:lnTo>
                    <a:pt x="200" y="1004"/>
                  </a:lnTo>
                  <a:lnTo>
                    <a:pt x="208" y="1036"/>
                  </a:lnTo>
                  <a:lnTo>
                    <a:pt x="212" y="1052"/>
                  </a:lnTo>
                  <a:lnTo>
                    <a:pt x="212" y="1064"/>
                  </a:lnTo>
                  <a:lnTo>
                    <a:pt x="212" y="1064"/>
                  </a:lnTo>
                  <a:lnTo>
                    <a:pt x="212" y="1087"/>
                  </a:lnTo>
                  <a:lnTo>
                    <a:pt x="216" y="1113"/>
                  </a:lnTo>
                  <a:lnTo>
                    <a:pt x="220" y="1139"/>
                  </a:lnTo>
                  <a:lnTo>
                    <a:pt x="222" y="1151"/>
                  </a:lnTo>
                  <a:lnTo>
                    <a:pt x="226" y="1159"/>
                  </a:lnTo>
                  <a:lnTo>
                    <a:pt x="226" y="1159"/>
                  </a:lnTo>
                  <a:lnTo>
                    <a:pt x="235" y="1174"/>
                  </a:lnTo>
                  <a:lnTo>
                    <a:pt x="249" y="1192"/>
                  </a:lnTo>
                  <a:lnTo>
                    <a:pt x="259" y="1202"/>
                  </a:lnTo>
                  <a:lnTo>
                    <a:pt x="271" y="1212"/>
                  </a:lnTo>
                  <a:lnTo>
                    <a:pt x="285" y="1222"/>
                  </a:lnTo>
                  <a:lnTo>
                    <a:pt x="301" y="1232"/>
                  </a:lnTo>
                  <a:lnTo>
                    <a:pt x="490" y="1232"/>
                  </a:lnTo>
                  <a:lnTo>
                    <a:pt x="678" y="1232"/>
                  </a:lnTo>
                  <a:lnTo>
                    <a:pt x="678" y="1232"/>
                  </a:lnTo>
                  <a:lnTo>
                    <a:pt x="694" y="1222"/>
                  </a:lnTo>
                  <a:lnTo>
                    <a:pt x="708" y="1212"/>
                  </a:lnTo>
                  <a:lnTo>
                    <a:pt x="720" y="1202"/>
                  </a:lnTo>
                  <a:lnTo>
                    <a:pt x="730" y="1192"/>
                  </a:lnTo>
                  <a:lnTo>
                    <a:pt x="745" y="1174"/>
                  </a:lnTo>
                  <a:lnTo>
                    <a:pt x="753" y="1159"/>
                  </a:lnTo>
                  <a:lnTo>
                    <a:pt x="753" y="1159"/>
                  </a:lnTo>
                  <a:lnTo>
                    <a:pt x="757" y="1151"/>
                  </a:lnTo>
                  <a:lnTo>
                    <a:pt x="761" y="1139"/>
                  </a:lnTo>
                  <a:lnTo>
                    <a:pt x="765" y="1113"/>
                  </a:lnTo>
                  <a:lnTo>
                    <a:pt x="767" y="1087"/>
                  </a:lnTo>
                  <a:lnTo>
                    <a:pt x="767" y="1064"/>
                  </a:lnTo>
                  <a:lnTo>
                    <a:pt x="767" y="1064"/>
                  </a:lnTo>
                  <a:lnTo>
                    <a:pt x="769" y="1052"/>
                  </a:lnTo>
                  <a:lnTo>
                    <a:pt x="771" y="1036"/>
                  </a:lnTo>
                  <a:lnTo>
                    <a:pt x="781" y="1004"/>
                  </a:lnTo>
                  <a:lnTo>
                    <a:pt x="793" y="963"/>
                  </a:lnTo>
                  <a:lnTo>
                    <a:pt x="793" y="963"/>
                  </a:lnTo>
                  <a:lnTo>
                    <a:pt x="919" y="702"/>
                  </a:lnTo>
                  <a:lnTo>
                    <a:pt x="919" y="702"/>
                  </a:lnTo>
                  <a:lnTo>
                    <a:pt x="933" y="676"/>
                  </a:lnTo>
                  <a:lnTo>
                    <a:pt x="947" y="647"/>
                  </a:lnTo>
                  <a:lnTo>
                    <a:pt x="947" y="647"/>
                  </a:lnTo>
                  <a:lnTo>
                    <a:pt x="961" y="607"/>
                  </a:lnTo>
                  <a:lnTo>
                    <a:pt x="971" y="564"/>
                  </a:lnTo>
                  <a:lnTo>
                    <a:pt x="979" y="520"/>
                  </a:lnTo>
                  <a:lnTo>
                    <a:pt x="981" y="473"/>
                  </a:lnTo>
                  <a:lnTo>
                    <a:pt x="981" y="473"/>
                  </a:lnTo>
                  <a:lnTo>
                    <a:pt x="979" y="449"/>
                  </a:lnTo>
                  <a:lnTo>
                    <a:pt x="977" y="425"/>
                  </a:lnTo>
                  <a:lnTo>
                    <a:pt x="975" y="400"/>
                  </a:lnTo>
                  <a:lnTo>
                    <a:pt x="971" y="378"/>
                  </a:lnTo>
                  <a:lnTo>
                    <a:pt x="965" y="354"/>
                  </a:lnTo>
                  <a:lnTo>
                    <a:pt x="959" y="332"/>
                  </a:lnTo>
                  <a:lnTo>
                    <a:pt x="941" y="289"/>
                  </a:lnTo>
                  <a:lnTo>
                    <a:pt x="921" y="249"/>
                  </a:lnTo>
                  <a:lnTo>
                    <a:pt x="896" y="208"/>
                  </a:lnTo>
                  <a:lnTo>
                    <a:pt x="868" y="172"/>
                  </a:lnTo>
                  <a:lnTo>
                    <a:pt x="836" y="139"/>
                  </a:lnTo>
                  <a:lnTo>
                    <a:pt x="801" y="109"/>
                  </a:lnTo>
                  <a:lnTo>
                    <a:pt x="763" y="81"/>
                  </a:lnTo>
                  <a:lnTo>
                    <a:pt x="722" y="56"/>
                  </a:lnTo>
                  <a:lnTo>
                    <a:pt x="680" y="38"/>
                  </a:lnTo>
                  <a:lnTo>
                    <a:pt x="635" y="22"/>
                  </a:lnTo>
                  <a:lnTo>
                    <a:pt x="589" y="10"/>
                  </a:lnTo>
                  <a:lnTo>
                    <a:pt x="540" y="2"/>
                  </a:lnTo>
                  <a:lnTo>
                    <a:pt x="516" y="2"/>
                  </a:lnTo>
                  <a:lnTo>
                    <a:pt x="490" y="0"/>
                  </a:lnTo>
                  <a:close/>
                </a:path>
              </a:pathLst>
            </a:custGeom>
            <a:solidFill>
              <a:srgbClr val="E3E3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Freeform 310"/>
            <p:cNvSpPr>
              <a:spLocks/>
            </p:cNvSpPr>
            <p:nvPr/>
          </p:nvSpPr>
          <p:spPr bwMode="auto">
            <a:xfrm>
              <a:off x="3804444" y="658813"/>
              <a:ext cx="1554163" cy="1949450"/>
            </a:xfrm>
            <a:custGeom>
              <a:avLst/>
              <a:gdLst>
                <a:gd name="T0" fmla="*/ 303 w 979"/>
                <a:gd name="T1" fmla="*/ 1228 h 1228"/>
                <a:gd name="T2" fmla="*/ 271 w 979"/>
                <a:gd name="T3" fmla="*/ 1208 h 1228"/>
                <a:gd name="T4" fmla="*/ 249 w 979"/>
                <a:gd name="T5" fmla="*/ 1188 h 1228"/>
                <a:gd name="T6" fmla="*/ 226 w 979"/>
                <a:gd name="T7" fmla="*/ 1157 h 1228"/>
                <a:gd name="T8" fmla="*/ 222 w 979"/>
                <a:gd name="T9" fmla="*/ 1147 h 1228"/>
                <a:gd name="T10" fmla="*/ 216 w 979"/>
                <a:gd name="T11" fmla="*/ 1111 h 1228"/>
                <a:gd name="T12" fmla="*/ 212 w 979"/>
                <a:gd name="T13" fmla="*/ 1060 h 1228"/>
                <a:gd name="T14" fmla="*/ 212 w 979"/>
                <a:gd name="T15" fmla="*/ 1048 h 1228"/>
                <a:gd name="T16" fmla="*/ 200 w 979"/>
                <a:gd name="T17" fmla="*/ 1000 h 1228"/>
                <a:gd name="T18" fmla="*/ 188 w 979"/>
                <a:gd name="T19" fmla="*/ 959 h 1228"/>
                <a:gd name="T20" fmla="*/ 61 w 979"/>
                <a:gd name="T21" fmla="*/ 700 h 1228"/>
                <a:gd name="T22" fmla="*/ 34 w 979"/>
                <a:gd name="T23" fmla="*/ 645 h 1228"/>
                <a:gd name="T24" fmla="*/ 20 w 979"/>
                <a:gd name="T25" fmla="*/ 605 h 1228"/>
                <a:gd name="T26" fmla="*/ 2 w 979"/>
                <a:gd name="T27" fmla="*/ 518 h 1228"/>
                <a:gd name="T28" fmla="*/ 0 w 979"/>
                <a:gd name="T29" fmla="*/ 471 h 1228"/>
                <a:gd name="T30" fmla="*/ 2 w 979"/>
                <a:gd name="T31" fmla="*/ 423 h 1228"/>
                <a:gd name="T32" fmla="*/ 10 w 979"/>
                <a:gd name="T33" fmla="*/ 376 h 1228"/>
                <a:gd name="T34" fmla="*/ 22 w 979"/>
                <a:gd name="T35" fmla="*/ 330 h 1228"/>
                <a:gd name="T36" fmla="*/ 61 w 979"/>
                <a:gd name="T37" fmla="*/ 247 h 1228"/>
                <a:gd name="T38" fmla="*/ 113 w 979"/>
                <a:gd name="T39" fmla="*/ 170 h 1228"/>
                <a:gd name="T40" fmla="*/ 180 w 979"/>
                <a:gd name="T41" fmla="*/ 107 h 1228"/>
                <a:gd name="T42" fmla="*/ 257 w 979"/>
                <a:gd name="T43" fmla="*/ 56 h 1228"/>
                <a:gd name="T44" fmla="*/ 346 w 979"/>
                <a:gd name="T45" fmla="*/ 20 h 1228"/>
                <a:gd name="T46" fmla="*/ 441 w 979"/>
                <a:gd name="T47" fmla="*/ 2 h 1228"/>
                <a:gd name="T48" fmla="*/ 490 w 979"/>
                <a:gd name="T49" fmla="*/ 0 h 1228"/>
                <a:gd name="T50" fmla="*/ 516 w 979"/>
                <a:gd name="T51" fmla="*/ 0 h 1228"/>
                <a:gd name="T52" fmla="*/ 589 w 979"/>
                <a:gd name="T53" fmla="*/ 8 h 1228"/>
                <a:gd name="T54" fmla="*/ 680 w 979"/>
                <a:gd name="T55" fmla="*/ 36 h 1228"/>
                <a:gd name="T56" fmla="*/ 763 w 979"/>
                <a:gd name="T57" fmla="*/ 79 h 1228"/>
                <a:gd name="T58" fmla="*/ 836 w 979"/>
                <a:gd name="T59" fmla="*/ 137 h 1228"/>
                <a:gd name="T60" fmla="*/ 896 w 979"/>
                <a:gd name="T61" fmla="*/ 206 h 1228"/>
                <a:gd name="T62" fmla="*/ 941 w 979"/>
                <a:gd name="T63" fmla="*/ 287 h 1228"/>
                <a:gd name="T64" fmla="*/ 965 w 979"/>
                <a:gd name="T65" fmla="*/ 354 h 1228"/>
                <a:gd name="T66" fmla="*/ 975 w 979"/>
                <a:gd name="T67" fmla="*/ 398 h 1228"/>
                <a:gd name="T68" fmla="*/ 979 w 979"/>
                <a:gd name="T69" fmla="*/ 447 h 1228"/>
                <a:gd name="T70" fmla="*/ 979 w 979"/>
                <a:gd name="T71" fmla="*/ 471 h 1228"/>
                <a:gd name="T72" fmla="*/ 971 w 979"/>
                <a:gd name="T73" fmla="*/ 562 h 1228"/>
                <a:gd name="T74" fmla="*/ 945 w 979"/>
                <a:gd name="T75" fmla="*/ 645 h 1228"/>
                <a:gd name="T76" fmla="*/ 933 w 979"/>
                <a:gd name="T77" fmla="*/ 674 h 1228"/>
                <a:gd name="T78" fmla="*/ 919 w 979"/>
                <a:gd name="T79" fmla="*/ 700 h 1228"/>
                <a:gd name="T80" fmla="*/ 793 w 979"/>
                <a:gd name="T81" fmla="*/ 959 h 1228"/>
                <a:gd name="T82" fmla="*/ 771 w 979"/>
                <a:gd name="T83" fmla="*/ 1034 h 1228"/>
                <a:gd name="T84" fmla="*/ 767 w 979"/>
                <a:gd name="T85" fmla="*/ 1060 h 1228"/>
                <a:gd name="T86" fmla="*/ 767 w 979"/>
                <a:gd name="T87" fmla="*/ 1085 h 1228"/>
                <a:gd name="T88" fmla="*/ 761 w 979"/>
                <a:gd name="T89" fmla="*/ 1137 h 1228"/>
                <a:gd name="T90" fmla="*/ 753 w 979"/>
                <a:gd name="T91" fmla="*/ 1157 h 1228"/>
                <a:gd name="T92" fmla="*/ 745 w 979"/>
                <a:gd name="T93" fmla="*/ 1170 h 1228"/>
                <a:gd name="T94" fmla="*/ 720 w 979"/>
                <a:gd name="T95" fmla="*/ 1198 h 1228"/>
                <a:gd name="T96" fmla="*/ 694 w 979"/>
                <a:gd name="T97" fmla="*/ 1220 h 1228"/>
                <a:gd name="T98" fmla="*/ 490 w 979"/>
                <a:gd name="T99" fmla="*/ 1228 h 1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979" h="1228">
                  <a:moveTo>
                    <a:pt x="303" y="1228"/>
                  </a:moveTo>
                  <a:lnTo>
                    <a:pt x="303" y="1228"/>
                  </a:lnTo>
                  <a:lnTo>
                    <a:pt x="285" y="1220"/>
                  </a:lnTo>
                  <a:lnTo>
                    <a:pt x="271" y="1208"/>
                  </a:lnTo>
                  <a:lnTo>
                    <a:pt x="259" y="1198"/>
                  </a:lnTo>
                  <a:lnTo>
                    <a:pt x="249" y="1188"/>
                  </a:lnTo>
                  <a:lnTo>
                    <a:pt x="235" y="1170"/>
                  </a:lnTo>
                  <a:lnTo>
                    <a:pt x="226" y="1157"/>
                  </a:lnTo>
                  <a:lnTo>
                    <a:pt x="226" y="1157"/>
                  </a:lnTo>
                  <a:lnTo>
                    <a:pt x="222" y="1147"/>
                  </a:lnTo>
                  <a:lnTo>
                    <a:pt x="220" y="1137"/>
                  </a:lnTo>
                  <a:lnTo>
                    <a:pt x="216" y="1111"/>
                  </a:lnTo>
                  <a:lnTo>
                    <a:pt x="214" y="1085"/>
                  </a:lnTo>
                  <a:lnTo>
                    <a:pt x="212" y="1060"/>
                  </a:lnTo>
                  <a:lnTo>
                    <a:pt x="212" y="1060"/>
                  </a:lnTo>
                  <a:lnTo>
                    <a:pt x="212" y="1048"/>
                  </a:lnTo>
                  <a:lnTo>
                    <a:pt x="208" y="1034"/>
                  </a:lnTo>
                  <a:lnTo>
                    <a:pt x="200" y="1000"/>
                  </a:lnTo>
                  <a:lnTo>
                    <a:pt x="188" y="959"/>
                  </a:lnTo>
                  <a:lnTo>
                    <a:pt x="188" y="959"/>
                  </a:lnTo>
                  <a:lnTo>
                    <a:pt x="61" y="700"/>
                  </a:lnTo>
                  <a:lnTo>
                    <a:pt x="61" y="700"/>
                  </a:lnTo>
                  <a:lnTo>
                    <a:pt x="46" y="674"/>
                  </a:lnTo>
                  <a:lnTo>
                    <a:pt x="34" y="645"/>
                  </a:lnTo>
                  <a:lnTo>
                    <a:pt x="34" y="645"/>
                  </a:lnTo>
                  <a:lnTo>
                    <a:pt x="20" y="605"/>
                  </a:lnTo>
                  <a:lnTo>
                    <a:pt x="10" y="562"/>
                  </a:lnTo>
                  <a:lnTo>
                    <a:pt x="2" y="518"/>
                  </a:lnTo>
                  <a:lnTo>
                    <a:pt x="0" y="471"/>
                  </a:lnTo>
                  <a:lnTo>
                    <a:pt x="0" y="471"/>
                  </a:lnTo>
                  <a:lnTo>
                    <a:pt x="2" y="447"/>
                  </a:lnTo>
                  <a:lnTo>
                    <a:pt x="2" y="423"/>
                  </a:lnTo>
                  <a:lnTo>
                    <a:pt x="6" y="398"/>
                  </a:lnTo>
                  <a:lnTo>
                    <a:pt x="10" y="376"/>
                  </a:lnTo>
                  <a:lnTo>
                    <a:pt x="16" y="354"/>
                  </a:lnTo>
                  <a:lnTo>
                    <a:pt x="22" y="330"/>
                  </a:lnTo>
                  <a:lnTo>
                    <a:pt x="38" y="287"/>
                  </a:lnTo>
                  <a:lnTo>
                    <a:pt x="61" y="247"/>
                  </a:lnTo>
                  <a:lnTo>
                    <a:pt x="85" y="206"/>
                  </a:lnTo>
                  <a:lnTo>
                    <a:pt x="113" y="170"/>
                  </a:lnTo>
                  <a:lnTo>
                    <a:pt x="146" y="137"/>
                  </a:lnTo>
                  <a:lnTo>
                    <a:pt x="180" y="107"/>
                  </a:lnTo>
                  <a:lnTo>
                    <a:pt x="216" y="79"/>
                  </a:lnTo>
                  <a:lnTo>
                    <a:pt x="257" y="56"/>
                  </a:lnTo>
                  <a:lnTo>
                    <a:pt x="301" y="36"/>
                  </a:lnTo>
                  <a:lnTo>
                    <a:pt x="346" y="20"/>
                  </a:lnTo>
                  <a:lnTo>
                    <a:pt x="392" y="8"/>
                  </a:lnTo>
                  <a:lnTo>
                    <a:pt x="441" y="2"/>
                  </a:lnTo>
                  <a:lnTo>
                    <a:pt x="465" y="0"/>
                  </a:lnTo>
                  <a:lnTo>
                    <a:pt x="490" y="0"/>
                  </a:lnTo>
                  <a:lnTo>
                    <a:pt x="490" y="0"/>
                  </a:lnTo>
                  <a:lnTo>
                    <a:pt x="516" y="0"/>
                  </a:lnTo>
                  <a:lnTo>
                    <a:pt x="540" y="2"/>
                  </a:lnTo>
                  <a:lnTo>
                    <a:pt x="589" y="8"/>
                  </a:lnTo>
                  <a:lnTo>
                    <a:pt x="635" y="20"/>
                  </a:lnTo>
                  <a:lnTo>
                    <a:pt x="680" y="36"/>
                  </a:lnTo>
                  <a:lnTo>
                    <a:pt x="722" y="56"/>
                  </a:lnTo>
                  <a:lnTo>
                    <a:pt x="763" y="79"/>
                  </a:lnTo>
                  <a:lnTo>
                    <a:pt x="801" y="107"/>
                  </a:lnTo>
                  <a:lnTo>
                    <a:pt x="836" y="137"/>
                  </a:lnTo>
                  <a:lnTo>
                    <a:pt x="868" y="170"/>
                  </a:lnTo>
                  <a:lnTo>
                    <a:pt x="896" y="206"/>
                  </a:lnTo>
                  <a:lnTo>
                    <a:pt x="921" y="247"/>
                  </a:lnTo>
                  <a:lnTo>
                    <a:pt x="941" y="287"/>
                  </a:lnTo>
                  <a:lnTo>
                    <a:pt x="957" y="330"/>
                  </a:lnTo>
                  <a:lnTo>
                    <a:pt x="965" y="354"/>
                  </a:lnTo>
                  <a:lnTo>
                    <a:pt x="969" y="376"/>
                  </a:lnTo>
                  <a:lnTo>
                    <a:pt x="975" y="398"/>
                  </a:lnTo>
                  <a:lnTo>
                    <a:pt x="977" y="423"/>
                  </a:lnTo>
                  <a:lnTo>
                    <a:pt x="979" y="447"/>
                  </a:lnTo>
                  <a:lnTo>
                    <a:pt x="979" y="471"/>
                  </a:lnTo>
                  <a:lnTo>
                    <a:pt x="979" y="471"/>
                  </a:lnTo>
                  <a:lnTo>
                    <a:pt x="977" y="518"/>
                  </a:lnTo>
                  <a:lnTo>
                    <a:pt x="971" y="562"/>
                  </a:lnTo>
                  <a:lnTo>
                    <a:pt x="961" y="605"/>
                  </a:lnTo>
                  <a:lnTo>
                    <a:pt x="945" y="645"/>
                  </a:lnTo>
                  <a:lnTo>
                    <a:pt x="945" y="645"/>
                  </a:lnTo>
                  <a:lnTo>
                    <a:pt x="933" y="674"/>
                  </a:lnTo>
                  <a:lnTo>
                    <a:pt x="919" y="700"/>
                  </a:lnTo>
                  <a:lnTo>
                    <a:pt x="919" y="700"/>
                  </a:lnTo>
                  <a:lnTo>
                    <a:pt x="793" y="959"/>
                  </a:lnTo>
                  <a:lnTo>
                    <a:pt x="793" y="959"/>
                  </a:lnTo>
                  <a:lnTo>
                    <a:pt x="781" y="1000"/>
                  </a:lnTo>
                  <a:lnTo>
                    <a:pt x="771" y="1034"/>
                  </a:lnTo>
                  <a:lnTo>
                    <a:pt x="769" y="1048"/>
                  </a:lnTo>
                  <a:lnTo>
                    <a:pt x="767" y="1060"/>
                  </a:lnTo>
                  <a:lnTo>
                    <a:pt x="767" y="1060"/>
                  </a:lnTo>
                  <a:lnTo>
                    <a:pt x="767" y="1085"/>
                  </a:lnTo>
                  <a:lnTo>
                    <a:pt x="765" y="1111"/>
                  </a:lnTo>
                  <a:lnTo>
                    <a:pt x="761" y="1137"/>
                  </a:lnTo>
                  <a:lnTo>
                    <a:pt x="757" y="1147"/>
                  </a:lnTo>
                  <a:lnTo>
                    <a:pt x="753" y="1157"/>
                  </a:lnTo>
                  <a:lnTo>
                    <a:pt x="753" y="1157"/>
                  </a:lnTo>
                  <a:lnTo>
                    <a:pt x="745" y="1170"/>
                  </a:lnTo>
                  <a:lnTo>
                    <a:pt x="730" y="1188"/>
                  </a:lnTo>
                  <a:lnTo>
                    <a:pt x="720" y="1198"/>
                  </a:lnTo>
                  <a:lnTo>
                    <a:pt x="708" y="1208"/>
                  </a:lnTo>
                  <a:lnTo>
                    <a:pt x="694" y="1220"/>
                  </a:lnTo>
                  <a:lnTo>
                    <a:pt x="678" y="1228"/>
                  </a:lnTo>
                  <a:lnTo>
                    <a:pt x="490" y="1228"/>
                  </a:lnTo>
                  <a:lnTo>
                    <a:pt x="303" y="1228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Freeform 311"/>
            <p:cNvSpPr>
              <a:spLocks/>
            </p:cNvSpPr>
            <p:nvPr/>
          </p:nvSpPr>
          <p:spPr bwMode="auto">
            <a:xfrm>
              <a:off x="3804444" y="655638"/>
              <a:ext cx="1557338" cy="1955800"/>
            </a:xfrm>
            <a:custGeom>
              <a:avLst/>
              <a:gdLst>
                <a:gd name="T0" fmla="*/ 490 w 981"/>
                <a:gd name="T1" fmla="*/ 0 h 1232"/>
                <a:gd name="T2" fmla="*/ 441 w 981"/>
                <a:gd name="T3" fmla="*/ 2 h 1232"/>
                <a:gd name="T4" fmla="*/ 346 w 981"/>
                <a:gd name="T5" fmla="*/ 22 h 1232"/>
                <a:gd name="T6" fmla="*/ 257 w 981"/>
                <a:gd name="T7" fmla="*/ 56 h 1232"/>
                <a:gd name="T8" fmla="*/ 180 w 981"/>
                <a:gd name="T9" fmla="*/ 109 h 1232"/>
                <a:gd name="T10" fmla="*/ 113 w 981"/>
                <a:gd name="T11" fmla="*/ 172 h 1232"/>
                <a:gd name="T12" fmla="*/ 59 w 981"/>
                <a:gd name="T13" fmla="*/ 249 h 1232"/>
                <a:gd name="T14" fmla="*/ 22 w 981"/>
                <a:gd name="T15" fmla="*/ 332 h 1232"/>
                <a:gd name="T16" fmla="*/ 10 w 981"/>
                <a:gd name="T17" fmla="*/ 378 h 1232"/>
                <a:gd name="T18" fmla="*/ 2 w 981"/>
                <a:gd name="T19" fmla="*/ 425 h 1232"/>
                <a:gd name="T20" fmla="*/ 0 w 981"/>
                <a:gd name="T21" fmla="*/ 473 h 1232"/>
                <a:gd name="T22" fmla="*/ 2 w 981"/>
                <a:gd name="T23" fmla="*/ 520 h 1232"/>
                <a:gd name="T24" fmla="*/ 20 w 981"/>
                <a:gd name="T25" fmla="*/ 607 h 1232"/>
                <a:gd name="T26" fmla="*/ 34 w 981"/>
                <a:gd name="T27" fmla="*/ 647 h 1232"/>
                <a:gd name="T28" fmla="*/ 61 w 981"/>
                <a:gd name="T29" fmla="*/ 702 h 1232"/>
                <a:gd name="T30" fmla="*/ 186 w 981"/>
                <a:gd name="T31" fmla="*/ 963 h 1232"/>
                <a:gd name="T32" fmla="*/ 200 w 981"/>
                <a:gd name="T33" fmla="*/ 1004 h 1232"/>
                <a:gd name="T34" fmla="*/ 212 w 981"/>
                <a:gd name="T35" fmla="*/ 1052 h 1232"/>
                <a:gd name="T36" fmla="*/ 212 w 981"/>
                <a:gd name="T37" fmla="*/ 1064 h 1232"/>
                <a:gd name="T38" fmla="*/ 216 w 981"/>
                <a:gd name="T39" fmla="*/ 1113 h 1232"/>
                <a:gd name="T40" fmla="*/ 222 w 981"/>
                <a:gd name="T41" fmla="*/ 1151 h 1232"/>
                <a:gd name="T42" fmla="*/ 226 w 981"/>
                <a:gd name="T43" fmla="*/ 1159 h 1232"/>
                <a:gd name="T44" fmla="*/ 249 w 981"/>
                <a:gd name="T45" fmla="*/ 1192 h 1232"/>
                <a:gd name="T46" fmla="*/ 271 w 981"/>
                <a:gd name="T47" fmla="*/ 1212 h 1232"/>
                <a:gd name="T48" fmla="*/ 301 w 981"/>
                <a:gd name="T49" fmla="*/ 1232 h 1232"/>
                <a:gd name="T50" fmla="*/ 678 w 981"/>
                <a:gd name="T51" fmla="*/ 1232 h 1232"/>
                <a:gd name="T52" fmla="*/ 694 w 981"/>
                <a:gd name="T53" fmla="*/ 1222 h 1232"/>
                <a:gd name="T54" fmla="*/ 720 w 981"/>
                <a:gd name="T55" fmla="*/ 1202 h 1232"/>
                <a:gd name="T56" fmla="*/ 745 w 981"/>
                <a:gd name="T57" fmla="*/ 1174 h 1232"/>
                <a:gd name="T58" fmla="*/ 753 w 981"/>
                <a:gd name="T59" fmla="*/ 1159 h 1232"/>
                <a:gd name="T60" fmla="*/ 761 w 981"/>
                <a:gd name="T61" fmla="*/ 1139 h 1232"/>
                <a:gd name="T62" fmla="*/ 767 w 981"/>
                <a:gd name="T63" fmla="*/ 1087 h 1232"/>
                <a:gd name="T64" fmla="*/ 767 w 981"/>
                <a:gd name="T65" fmla="*/ 1064 h 1232"/>
                <a:gd name="T66" fmla="*/ 771 w 981"/>
                <a:gd name="T67" fmla="*/ 1036 h 1232"/>
                <a:gd name="T68" fmla="*/ 793 w 981"/>
                <a:gd name="T69" fmla="*/ 963 h 1232"/>
                <a:gd name="T70" fmla="*/ 919 w 981"/>
                <a:gd name="T71" fmla="*/ 702 h 1232"/>
                <a:gd name="T72" fmla="*/ 933 w 981"/>
                <a:gd name="T73" fmla="*/ 676 h 1232"/>
                <a:gd name="T74" fmla="*/ 947 w 981"/>
                <a:gd name="T75" fmla="*/ 647 h 1232"/>
                <a:gd name="T76" fmla="*/ 971 w 981"/>
                <a:gd name="T77" fmla="*/ 564 h 1232"/>
                <a:gd name="T78" fmla="*/ 981 w 981"/>
                <a:gd name="T79" fmla="*/ 473 h 1232"/>
                <a:gd name="T80" fmla="*/ 979 w 981"/>
                <a:gd name="T81" fmla="*/ 449 h 1232"/>
                <a:gd name="T82" fmla="*/ 975 w 981"/>
                <a:gd name="T83" fmla="*/ 400 h 1232"/>
                <a:gd name="T84" fmla="*/ 965 w 981"/>
                <a:gd name="T85" fmla="*/ 354 h 1232"/>
                <a:gd name="T86" fmla="*/ 941 w 981"/>
                <a:gd name="T87" fmla="*/ 289 h 1232"/>
                <a:gd name="T88" fmla="*/ 896 w 981"/>
                <a:gd name="T89" fmla="*/ 208 h 1232"/>
                <a:gd name="T90" fmla="*/ 836 w 981"/>
                <a:gd name="T91" fmla="*/ 139 h 1232"/>
                <a:gd name="T92" fmla="*/ 763 w 981"/>
                <a:gd name="T93" fmla="*/ 81 h 1232"/>
                <a:gd name="T94" fmla="*/ 680 w 981"/>
                <a:gd name="T95" fmla="*/ 38 h 1232"/>
                <a:gd name="T96" fmla="*/ 589 w 981"/>
                <a:gd name="T97" fmla="*/ 10 h 1232"/>
                <a:gd name="T98" fmla="*/ 516 w 981"/>
                <a:gd name="T99" fmla="*/ 2 h 1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981" h="1232">
                  <a:moveTo>
                    <a:pt x="490" y="0"/>
                  </a:moveTo>
                  <a:lnTo>
                    <a:pt x="490" y="0"/>
                  </a:lnTo>
                  <a:lnTo>
                    <a:pt x="465" y="2"/>
                  </a:lnTo>
                  <a:lnTo>
                    <a:pt x="441" y="2"/>
                  </a:lnTo>
                  <a:lnTo>
                    <a:pt x="392" y="10"/>
                  </a:lnTo>
                  <a:lnTo>
                    <a:pt x="346" y="22"/>
                  </a:lnTo>
                  <a:lnTo>
                    <a:pt x="299" y="38"/>
                  </a:lnTo>
                  <a:lnTo>
                    <a:pt x="257" y="56"/>
                  </a:lnTo>
                  <a:lnTo>
                    <a:pt x="216" y="81"/>
                  </a:lnTo>
                  <a:lnTo>
                    <a:pt x="180" y="109"/>
                  </a:lnTo>
                  <a:lnTo>
                    <a:pt x="144" y="139"/>
                  </a:lnTo>
                  <a:lnTo>
                    <a:pt x="113" y="172"/>
                  </a:lnTo>
                  <a:lnTo>
                    <a:pt x="85" y="208"/>
                  </a:lnTo>
                  <a:lnTo>
                    <a:pt x="59" y="249"/>
                  </a:lnTo>
                  <a:lnTo>
                    <a:pt x="38" y="289"/>
                  </a:lnTo>
                  <a:lnTo>
                    <a:pt x="22" y="332"/>
                  </a:lnTo>
                  <a:lnTo>
                    <a:pt x="16" y="354"/>
                  </a:lnTo>
                  <a:lnTo>
                    <a:pt x="10" y="378"/>
                  </a:lnTo>
                  <a:lnTo>
                    <a:pt x="6" y="400"/>
                  </a:lnTo>
                  <a:lnTo>
                    <a:pt x="2" y="425"/>
                  </a:lnTo>
                  <a:lnTo>
                    <a:pt x="0" y="449"/>
                  </a:lnTo>
                  <a:lnTo>
                    <a:pt x="0" y="473"/>
                  </a:lnTo>
                  <a:lnTo>
                    <a:pt x="0" y="473"/>
                  </a:lnTo>
                  <a:lnTo>
                    <a:pt x="2" y="520"/>
                  </a:lnTo>
                  <a:lnTo>
                    <a:pt x="8" y="564"/>
                  </a:lnTo>
                  <a:lnTo>
                    <a:pt x="20" y="607"/>
                  </a:lnTo>
                  <a:lnTo>
                    <a:pt x="34" y="647"/>
                  </a:lnTo>
                  <a:lnTo>
                    <a:pt x="34" y="647"/>
                  </a:lnTo>
                  <a:lnTo>
                    <a:pt x="46" y="676"/>
                  </a:lnTo>
                  <a:lnTo>
                    <a:pt x="61" y="702"/>
                  </a:lnTo>
                  <a:lnTo>
                    <a:pt x="61" y="702"/>
                  </a:lnTo>
                  <a:lnTo>
                    <a:pt x="186" y="963"/>
                  </a:lnTo>
                  <a:lnTo>
                    <a:pt x="186" y="963"/>
                  </a:lnTo>
                  <a:lnTo>
                    <a:pt x="200" y="1004"/>
                  </a:lnTo>
                  <a:lnTo>
                    <a:pt x="208" y="1036"/>
                  </a:lnTo>
                  <a:lnTo>
                    <a:pt x="212" y="1052"/>
                  </a:lnTo>
                  <a:lnTo>
                    <a:pt x="212" y="1064"/>
                  </a:lnTo>
                  <a:lnTo>
                    <a:pt x="212" y="1064"/>
                  </a:lnTo>
                  <a:lnTo>
                    <a:pt x="212" y="1087"/>
                  </a:lnTo>
                  <a:lnTo>
                    <a:pt x="216" y="1113"/>
                  </a:lnTo>
                  <a:lnTo>
                    <a:pt x="220" y="1139"/>
                  </a:lnTo>
                  <a:lnTo>
                    <a:pt x="222" y="1151"/>
                  </a:lnTo>
                  <a:lnTo>
                    <a:pt x="226" y="1159"/>
                  </a:lnTo>
                  <a:lnTo>
                    <a:pt x="226" y="1159"/>
                  </a:lnTo>
                  <a:lnTo>
                    <a:pt x="235" y="1174"/>
                  </a:lnTo>
                  <a:lnTo>
                    <a:pt x="249" y="1192"/>
                  </a:lnTo>
                  <a:lnTo>
                    <a:pt x="259" y="1202"/>
                  </a:lnTo>
                  <a:lnTo>
                    <a:pt x="271" y="1212"/>
                  </a:lnTo>
                  <a:lnTo>
                    <a:pt x="285" y="1222"/>
                  </a:lnTo>
                  <a:lnTo>
                    <a:pt x="301" y="1232"/>
                  </a:lnTo>
                  <a:lnTo>
                    <a:pt x="490" y="1232"/>
                  </a:lnTo>
                  <a:lnTo>
                    <a:pt x="678" y="1232"/>
                  </a:lnTo>
                  <a:lnTo>
                    <a:pt x="678" y="1232"/>
                  </a:lnTo>
                  <a:lnTo>
                    <a:pt x="694" y="1222"/>
                  </a:lnTo>
                  <a:lnTo>
                    <a:pt x="708" y="1212"/>
                  </a:lnTo>
                  <a:lnTo>
                    <a:pt x="720" y="1202"/>
                  </a:lnTo>
                  <a:lnTo>
                    <a:pt x="730" y="1192"/>
                  </a:lnTo>
                  <a:lnTo>
                    <a:pt x="745" y="1174"/>
                  </a:lnTo>
                  <a:lnTo>
                    <a:pt x="753" y="1159"/>
                  </a:lnTo>
                  <a:lnTo>
                    <a:pt x="753" y="1159"/>
                  </a:lnTo>
                  <a:lnTo>
                    <a:pt x="757" y="1151"/>
                  </a:lnTo>
                  <a:lnTo>
                    <a:pt x="761" y="1139"/>
                  </a:lnTo>
                  <a:lnTo>
                    <a:pt x="765" y="1113"/>
                  </a:lnTo>
                  <a:lnTo>
                    <a:pt x="767" y="1087"/>
                  </a:lnTo>
                  <a:lnTo>
                    <a:pt x="767" y="1064"/>
                  </a:lnTo>
                  <a:lnTo>
                    <a:pt x="767" y="1064"/>
                  </a:lnTo>
                  <a:lnTo>
                    <a:pt x="769" y="1052"/>
                  </a:lnTo>
                  <a:lnTo>
                    <a:pt x="771" y="1036"/>
                  </a:lnTo>
                  <a:lnTo>
                    <a:pt x="781" y="1004"/>
                  </a:lnTo>
                  <a:lnTo>
                    <a:pt x="793" y="963"/>
                  </a:lnTo>
                  <a:lnTo>
                    <a:pt x="793" y="963"/>
                  </a:lnTo>
                  <a:lnTo>
                    <a:pt x="919" y="702"/>
                  </a:lnTo>
                  <a:lnTo>
                    <a:pt x="919" y="702"/>
                  </a:lnTo>
                  <a:lnTo>
                    <a:pt x="933" y="676"/>
                  </a:lnTo>
                  <a:lnTo>
                    <a:pt x="947" y="647"/>
                  </a:lnTo>
                  <a:lnTo>
                    <a:pt x="947" y="647"/>
                  </a:lnTo>
                  <a:lnTo>
                    <a:pt x="961" y="607"/>
                  </a:lnTo>
                  <a:lnTo>
                    <a:pt x="971" y="564"/>
                  </a:lnTo>
                  <a:lnTo>
                    <a:pt x="979" y="520"/>
                  </a:lnTo>
                  <a:lnTo>
                    <a:pt x="981" y="473"/>
                  </a:lnTo>
                  <a:lnTo>
                    <a:pt x="981" y="473"/>
                  </a:lnTo>
                  <a:lnTo>
                    <a:pt x="979" y="449"/>
                  </a:lnTo>
                  <a:lnTo>
                    <a:pt x="977" y="425"/>
                  </a:lnTo>
                  <a:lnTo>
                    <a:pt x="975" y="400"/>
                  </a:lnTo>
                  <a:lnTo>
                    <a:pt x="971" y="378"/>
                  </a:lnTo>
                  <a:lnTo>
                    <a:pt x="965" y="354"/>
                  </a:lnTo>
                  <a:lnTo>
                    <a:pt x="959" y="332"/>
                  </a:lnTo>
                  <a:lnTo>
                    <a:pt x="941" y="289"/>
                  </a:lnTo>
                  <a:lnTo>
                    <a:pt x="921" y="249"/>
                  </a:lnTo>
                  <a:lnTo>
                    <a:pt x="896" y="208"/>
                  </a:lnTo>
                  <a:lnTo>
                    <a:pt x="868" y="172"/>
                  </a:lnTo>
                  <a:lnTo>
                    <a:pt x="836" y="139"/>
                  </a:lnTo>
                  <a:lnTo>
                    <a:pt x="801" y="109"/>
                  </a:lnTo>
                  <a:lnTo>
                    <a:pt x="763" y="81"/>
                  </a:lnTo>
                  <a:lnTo>
                    <a:pt x="722" y="56"/>
                  </a:lnTo>
                  <a:lnTo>
                    <a:pt x="680" y="38"/>
                  </a:lnTo>
                  <a:lnTo>
                    <a:pt x="635" y="22"/>
                  </a:lnTo>
                  <a:lnTo>
                    <a:pt x="589" y="10"/>
                  </a:lnTo>
                  <a:lnTo>
                    <a:pt x="540" y="2"/>
                  </a:lnTo>
                  <a:lnTo>
                    <a:pt x="516" y="2"/>
                  </a:lnTo>
                  <a:lnTo>
                    <a:pt x="49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Freeform 312"/>
            <p:cNvSpPr>
              <a:spLocks noEditPoints="1"/>
            </p:cNvSpPr>
            <p:nvPr/>
          </p:nvSpPr>
          <p:spPr bwMode="auto">
            <a:xfrm>
              <a:off x="3804444" y="658813"/>
              <a:ext cx="1554163" cy="1949450"/>
            </a:xfrm>
            <a:custGeom>
              <a:avLst/>
              <a:gdLst>
                <a:gd name="T0" fmla="*/ 271 w 979"/>
                <a:gd name="T1" fmla="*/ 1208 h 1228"/>
                <a:gd name="T2" fmla="*/ 229 w 979"/>
                <a:gd name="T3" fmla="*/ 1157 h 1228"/>
                <a:gd name="T4" fmla="*/ 216 w 979"/>
                <a:gd name="T5" fmla="*/ 1111 h 1228"/>
                <a:gd name="T6" fmla="*/ 212 w 979"/>
                <a:gd name="T7" fmla="*/ 1048 h 1228"/>
                <a:gd name="T8" fmla="*/ 188 w 979"/>
                <a:gd name="T9" fmla="*/ 959 h 1228"/>
                <a:gd name="T10" fmla="*/ 36 w 979"/>
                <a:gd name="T11" fmla="*/ 645 h 1228"/>
                <a:gd name="T12" fmla="*/ 4 w 979"/>
                <a:gd name="T13" fmla="*/ 518 h 1228"/>
                <a:gd name="T14" fmla="*/ 4 w 979"/>
                <a:gd name="T15" fmla="*/ 423 h 1228"/>
                <a:gd name="T16" fmla="*/ 22 w 979"/>
                <a:gd name="T17" fmla="*/ 332 h 1228"/>
                <a:gd name="T18" fmla="*/ 113 w 979"/>
                <a:gd name="T19" fmla="*/ 172 h 1228"/>
                <a:gd name="T20" fmla="*/ 259 w 979"/>
                <a:gd name="T21" fmla="*/ 56 h 1228"/>
                <a:gd name="T22" fmla="*/ 441 w 979"/>
                <a:gd name="T23" fmla="*/ 2 h 1228"/>
                <a:gd name="T24" fmla="*/ 516 w 979"/>
                <a:gd name="T25" fmla="*/ 0 h 1228"/>
                <a:gd name="T26" fmla="*/ 680 w 979"/>
                <a:gd name="T27" fmla="*/ 36 h 1228"/>
                <a:gd name="T28" fmla="*/ 836 w 979"/>
                <a:gd name="T29" fmla="*/ 137 h 1228"/>
                <a:gd name="T30" fmla="*/ 941 w 979"/>
                <a:gd name="T31" fmla="*/ 287 h 1228"/>
                <a:gd name="T32" fmla="*/ 973 w 979"/>
                <a:gd name="T33" fmla="*/ 398 h 1228"/>
                <a:gd name="T34" fmla="*/ 979 w 979"/>
                <a:gd name="T35" fmla="*/ 471 h 1228"/>
                <a:gd name="T36" fmla="*/ 945 w 979"/>
                <a:gd name="T37" fmla="*/ 645 h 1228"/>
                <a:gd name="T38" fmla="*/ 919 w 979"/>
                <a:gd name="T39" fmla="*/ 700 h 1228"/>
                <a:gd name="T40" fmla="*/ 771 w 979"/>
                <a:gd name="T41" fmla="*/ 1032 h 1228"/>
                <a:gd name="T42" fmla="*/ 767 w 979"/>
                <a:gd name="T43" fmla="*/ 1085 h 1228"/>
                <a:gd name="T44" fmla="*/ 753 w 979"/>
                <a:gd name="T45" fmla="*/ 1157 h 1228"/>
                <a:gd name="T46" fmla="*/ 720 w 979"/>
                <a:gd name="T47" fmla="*/ 1198 h 1228"/>
                <a:gd name="T48" fmla="*/ 490 w 979"/>
                <a:gd name="T49" fmla="*/ 1228 h 1228"/>
                <a:gd name="T50" fmla="*/ 465 w 979"/>
                <a:gd name="T51" fmla="*/ 0 h 1228"/>
                <a:gd name="T52" fmla="*/ 301 w 979"/>
                <a:gd name="T53" fmla="*/ 36 h 1228"/>
                <a:gd name="T54" fmla="*/ 146 w 979"/>
                <a:gd name="T55" fmla="*/ 137 h 1228"/>
                <a:gd name="T56" fmla="*/ 38 w 979"/>
                <a:gd name="T57" fmla="*/ 287 h 1228"/>
                <a:gd name="T58" fmla="*/ 6 w 979"/>
                <a:gd name="T59" fmla="*/ 398 h 1228"/>
                <a:gd name="T60" fmla="*/ 0 w 979"/>
                <a:gd name="T61" fmla="*/ 471 h 1228"/>
                <a:gd name="T62" fmla="*/ 34 w 979"/>
                <a:gd name="T63" fmla="*/ 645 h 1228"/>
                <a:gd name="T64" fmla="*/ 61 w 979"/>
                <a:gd name="T65" fmla="*/ 700 h 1228"/>
                <a:gd name="T66" fmla="*/ 208 w 979"/>
                <a:gd name="T67" fmla="*/ 1034 h 1228"/>
                <a:gd name="T68" fmla="*/ 214 w 979"/>
                <a:gd name="T69" fmla="*/ 1085 h 1228"/>
                <a:gd name="T70" fmla="*/ 226 w 979"/>
                <a:gd name="T71" fmla="*/ 1157 h 1228"/>
                <a:gd name="T72" fmla="*/ 259 w 979"/>
                <a:gd name="T73" fmla="*/ 1198 h 1228"/>
                <a:gd name="T74" fmla="*/ 490 w 979"/>
                <a:gd name="T75" fmla="*/ 1228 h 1228"/>
                <a:gd name="T76" fmla="*/ 708 w 979"/>
                <a:gd name="T77" fmla="*/ 1208 h 1228"/>
                <a:gd name="T78" fmla="*/ 753 w 979"/>
                <a:gd name="T79" fmla="*/ 1157 h 1228"/>
                <a:gd name="T80" fmla="*/ 765 w 979"/>
                <a:gd name="T81" fmla="*/ 1111 h 1228"/>
                <a:gd name="T82" fmla="*/ 769 w 979"/>
                <a:gd name="T83" fmla="*/ 1048 h 1228"/>
                <a:gd name="T84" fmla="*/ 793 w 979"/>
                <a:gd name="T85" fmla="*/ 959 h 1228"/>
                <a:gd name="T86" fmla="*/ 945 w 979"/>
                <a:gd name="T87" fmla="*/ 645 h 1228"/>
                <a:gd name="T88" fmla="*/ 977 w 979"/>
                <a:gd name="T89" fmla="*/ 518 h 1228"/>
                <a:gd name="T90" fmla="*/ 977 w 979"/>
                <a:gd name="T91" fmla="*/ 423 h 1228"/>
                <a:gd name="T92" fmla="*/ 957 w 979"/>
                <a:gd name="T93" fmla="*/ 330 h 1228"/>
                <a:gd name="T94" fmla="*/ 868 w 979"/>
                <a:gd name="T95" fmla="*/ 170 h 1228"/>
                <a:gd name="T96" fmla="*/ 722 w 979"/>
                <a:gd name="T97" fmla="*/ 56 h 1228"/>
                <a:gd name="T98" fmla="*/ 540 w 979"/>
                <a:gd name="T99" fmla="*/ 2 h 1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979" h="1228">
                  <a:moveTo>
                    <a:pt x="303" y="1228"/>
                  </a:moveTo>
                  <a:lnTo>
                    <a:pt x="303" y="1228"/>
                  </a:lnTo>
                  <a:lnTo>
                    <a:pt x="287" y="1218"/>
                  </a:lnTo>
                  <a:lnTo>
                    <a:pt x="271" y="1208"/>
                  </a:lnTo>
                  <a:lnTo>
                    <a:pt x="261" y="1198"/>
                  </a:lnTo>
                  <a:lnTo>
                    <a:pt x="251" y="1188"/>
                  </a:lnTo>
                  <a:lnTo>
                    <a:pt x="235" y="1170"/>
                  </a:lnTo>
                  <a:lnTo>
                    <a:pt x="229" y="1157"/>
                  </a:lnTo>
                  <a:lnTo>
                    <a:pt x="229" y="1157"/>
                  </a:lnTo>
                  <a:lnTo>
                    <a:pt x="224" y="1147"/>
                  </a:lnTo>
                  <a:lnTo>
                    <a:pt x="220" y="1135"/>
                  </a:lnTo>
                  <a:lnTo>
                    <a:pt x="216" y="1111"/>
                  </a:lnTo>
                  <a:lnTo>
                    <a:pt x="214" y="1085"/>
                  </a:lnTo>
                  <a:lnTo>
                    <a:pt x="214" y="1060"/>
                  </a:lnTo>
                  <a:lnTo>
                    <a:pt x="214" y="1060"/>
                  </a:lnTo>
                  <a:lnTo>
                    <a:pt x="212" y="1048"/>
                  </a:lnTo>
                  <a:lnTo>
                    <a:pt x="210" y="1032"/>
                  </a:lnTo>
                  <a:lnTo>
                    <a:pt x="200" y="1000"/>
                  </a:lnTo>
                  <a:lnTo>
                    <a:pt x="188" y="959"/>
                  </a:lnTo>
                  <a:lnTo>
                    <a:pt x="188" y="959"/>
                  </a:lnTo>
                  <a:lnTo>
                    <a:pt x="63" y="700"/>
                  </a:lnTo>
                  <a:lnTo>
                    <a:pt x="63" y="700"/>
                  </a:lnTo>
                  <a:lnTo>
                    <a:pt x="48" y="674"/>
                  </a:lnTo>
                  <a:lnTo>
                    <a:pt x="36" y="645"/>
                  </a:lnTo>
                  <a:lnTo>
                    <a:pt x="36" y="645"/>
                  </a:lnTo>
                  <a:lnTo>
                    <a:pt x="20" y="605"/>
                  </a:lnTo>
                  <a:lnTo>
                    <a:pt x="10" y="562"/>
                  </a:lnTo>
                  <a:lnTo>
                    <a:pt x="4" y="518"/>
                  </a:lnTo>
                  <a:lnTo>
                    <a:pt x="2" y="471"/>
                  </a:lnTo>
                  <a:lnTo>
                    <a:pt x="2" y="471"/>
                  </a:lnTo>
                  <a:lnTo>
                    <a:pt x="2" y="447"/>
                  </a:lnTo>
                  <a:lnTo>
                    <a:pt x="4" y="423"/>
                  </a:lnTo>
                  <a:lnTo>
                    <a:pt x="6" y="398"/>
                  </a:lnTo>
                  <a:lnTo>
                    <a:pt x="10" y="376"/>
                  </a:lnTo>
                  <a:lnTo>
                    <a:pt x="16" y="354"/>
                  </a:lnTo>
                  <a:lnTo>
                    <a:pt x="22" y="332"/>
                  </a:lnTo>
                  <a:lnTo>
                    <a:pt x="40" y="287"/>
                  </a:lnTo>
                  <a:lnTo>
                    <a:pt x="61" y="247"/>
                  </a:lnTo>
                  <a:lnTo>
                    <a:pt x="85" y="208"/>
                  </a:lnTo>
                  <a:lnTo>
                    <a:pt x="113" y="172"/>
                  </a:lnTo>
                  <a:lnTo>
                    <a:pt x="146" y="137"/>
                  </a:lnTo>
                  <a:lnTo>
                    <a:pt x="180" y="107"/>
                  </a:lnTo>
                  <a:lnTo>
                    <a:pt x="218" y="81"/>
                  </a:lnTo>
                  <a:lnTo>
                    <a:pt x="259" y="56"/>
                  </a:lnTo>
                  <a:lnTo>
                    <a:pt x="301" y="36"/>
                  </a:lnTo>
                  <a:lnTo>
                    <a:pt x="346" y="20"/>
                  </a:lnTo>
                  <a:lnTo>
                    <a:pt x="392" y="10"/>
                  </a:lnTo>
                  <a:lnTo>
                    <a:pt x="441" y="2"/>
                  </a:lnTo>
                  <a:lnTo>
                    <a:pt x="465" y="0"/>
                  </a:lnTo>
                  <a:lnTo>
                    <a:pt x="490" y="0"/>
                  </a:lnTo>
                  <a:lnTo>
                    <a:pt x="490" y="0"/>
                  </a:lnTo>
                  <a:lnTo>
                    <a:pt x="516" y="0"/>
                  </a:lnTo>
                  <a:lnTo>
                    <a:pt x="540" y="2"/>
                  </a:lnTo>
                  <a:lnTo>
                    <a:pt x="589" y="10"/>
                  </a:lnTo>
                  <a:lnTo>
                    <a:pt x="635" y="20"/>
                  </a:lnTo>
                  <a:lnTo>
                    <a:pt x="680" y="36"/>
                  </a:lnTo>
                  <a:lnTo>
                    <a:pt x="722" y="56"/>
                  </a:lnTo>
                  <a:lnTo>
                    <a:pt x="763" y="81"/>
                  </a:lnTo>
                  <a:lnTo>
                    <a:pt x="801" y="107"/>
                  </a:lnTo>
                  <a:lnTo>
                    <a:pt x="836" y="137"/>
                  </a:lnTo>
                  <a:lnTo>
                    <a:pt x="868" y="172"/>
                  </a:lnTo>
                  <a:lnTo>
                    <a:pt x="896" y="208"/>
                  </a:lnTo>
                  <a:lnTo>
                    <a:pt x="921" y="247"/>
                  </a:lnTo>
                  <a:lnTo>
                    <a:pt x="941" y="287"/>
                  </a:lnTo>
                  <a:lnTo>
                    <a:pt x="957" y="332"/>
                  </a:lnTo>
                  <a:lnTo>
                    <a:pt x="963" y="354"/>
                  </a:lnTo>
                  <a:lnTo>
                    <a:pt x="969" y="376"/>
                  </a:lnTo>
                  <a:lnTo>
                    <a:pt x="973" y="398"/>
                  </a:lnTo>
                  <a:lnTo>
                    <a:pt x="977" y="423"/>
                  </a:lnTo>
                  <a:lnTo>
                    <a:pt x="979" y="447"/>
                  </a:lnTo>
                  <a:lnTo>
                    <a:pt x="979" y="471"/>
                  </a:lnTo>
                  <a:lnTo>
                    <a:pt x="979" y="471"/>
                  </a:lnTo>
                  <a:lnTo>
                    <a:pt x="977" y="518"/>
                  </a:lnTo>
                  <a:lnTo>
                    <a:pt x="971" y="562"/>
                  </a:lnTo>
                  <a:lnTo>
                    <a:pt x="959" y="605"/>
                  </a:lnTo>
                  <a:lnTo>
                    <a:pt x="945" y="645"/>
                  </a:lnTo>
                  <a:lnTo>
                    <a:pt x="945" y="645"/>
                  </a:lnTo>
                  <a:lnTo>
                    <a:pt x="933" y="674"/>
                  </a:lnTo>
                  <a:lnTo>
                    <a:pt x="919" y="700"/>
                  </a:lnTo>
                  <a:lnTo>
                    <a:pt x="919" y="700"/>
                  </a:lnTo>
                  <a:lnTo>
                    <a:pt x="793" y="959"/>
                  </a:lnTo>
                  <a:lnTo>
                    <a:pt x="793" y="959"/>
                  </a:lnTo>
                  <a:lnTo>
                    <a:pt x="779" y="1000"/>
                  </a:lnTo>
                  <a:lnTo>
                    <a:pt x="771" y="1032"/>
                  </a:lnTo>
                  <a:lnTo>
                    <a:pt x="769" y="1048"/>
                  </a:lnTo>
                  <a:lnTo>
                    <a:pt x="767" y="1060"/>
                  </a:lnTo>
                  <a:lnTo>
                    <a:pt x="767" y="1060"/>
                  </a:lnTo>
                  <a:lnTo>
                    <a:pt x="767" y="1085"/>
                  </a:lnTo>
                  <a:lnTo>
                    <a:pt x="765" y="1111"/>
                  </a:lnTo>
                  <a:lnTo>
                    <a:pt x="761" y="1135"/>
                  </a:lnTo>
                  <a:lnTo>
                    <a:pt x="757" y="1147"/>
                  </a:lnTo>
                  <a:lnTo>
                    <a:pt x="753" y="1157"/>
                  </a:lnTo>
                  <a:lnTo>
                    <a:pt x="753" y="1157"/>
                  </a:lnTo>
                  <a:lnTo>
                    <a:pt x="745" y="1170"/>
                  </a:lnTo>
                  <a:lnTo>
                    <a:pt x="730" y="1188"/>
                  </a:lnTo>
                  <a:lnTo>
                    <a:pt x="720" y="1198"/>
                  </a:lnTo>
                  <a:lnTo>
                    <a:pt x="708" y="1208"/>
                  </a:lnTo>
                  <a:lnTo>
                    <a:pt x="694" y="1218"/>
                  </a:lnTo>
                  <a:lnTo>
                    <a:pt x="678" y="1228"/>
                  </a:lnTo>
                  <a:lnTo>
                    <a:pt x="490" y="1228"/>
                  </a:lnTo>
                  <a:lnTo>
                    <a:pt x="303" y="1228"/>
                  </a:lnTo>
                  <a:close/>
                  <a:moveTo>
                    <a:pt x="490" y="0"/>
                  </a:moveTo>
                  <a:lnTo>
                    <a:pt x="490" y="0"/>
                  </a:lnTo>
                  <a:lnTo>
                    <a:pt x="465" y="0"/>
                  </a:lnTo>
                  <a:lnTo>
                    <a:pt x="441" y="2"/>
                  </a:lnTo>
                  <a:lnTo>
                    <a:pt x="392" y="8"/>
                  </a:lnTo>
                  <a:lnTo>
                    <a:pt x="346" y="20"/>
                  </a:lnTo>
                  <a:lnTo>
                    <a:pt x="301" y="36"/>
                  </a:lnTo>
                  <a:lnTo>
                    <a:pt x="257" y="56"/>
                  </a:lnTo>
                  <a:lnTo>
                    <a:pt x="216" y="79"/>
                  </a:lnTo>
                  <a:lnTo>
                    <a:pt x="180" y="107"/>
                  </a:lnTo>
                  <a:lnTo>
                    <a:pt x="146" y="137"/>
                  </a:lnTo>
                  <a:lnTo>
                    <a:pt x="113" y="170"/>
                  </a:lnTo>
                  <a:lnTo>
                    <a:pt x="85" y="206"/>
                  </a:lnTo>
                  <a:lnTo>
                    <a:pt x="61" y="247"/>
                  </a:lnTo>
                  <a:lnTo>
                    <a:pt x="38" y="287"/>
                  </a:lnTo>
                  <a:lnTo>
                    <a:pt x="22" y="330"/>
                  </a:lnTo>
                  <a:lnTo>
                    <a:pt x="16" y="354"/>
                  </a:lnTo>
                  <a:lnTo>
                    <a:pt x="10" y="376"/>
                  </a:lnTo>
                  <a:lnTo>
                    <a:pt x="6" y="398"/>
                  </a:lnTo>
                  <a:lnTo>
                    <a:pt x="2" y="423"/>
                  </a:lnTo>
                  <a:lnTo>
                    <a:pt x="2" y="447"/>
                  </a:lnTo>
                  <a:lnTo>
                    <a:pt x="0" y="471"/>
                  </a:lnTo>
                  <a:lnTo>
                    <a:pt x="0" y="471"/>
                  </a:lnTo>
                  <a:lnTo>
                    <a:pt x="2" y="518"/>
                  </a:lnTo>
                  <a:lnTo>
                    <a:pt x="10" y="562"/>
                  </a:lnTo>
                  <a:lnTo>
                    <a:pt x="20" y="605"/>
                  </a:lnTo>
                  <a:lnTo>
                    <a:pt x="34" y="645"/>
                  </a:lnTo>
                  <a:lnTo>
                    <a:pt x="34" y="645"/>
                  </a:lnTo>
                  <a:lnTo>
                    <a:pt x="46" y="674"/>
                  </a:lnTo>
                  <a:lnTo>
                    <a:pt x="61" y="700"/>
                  </a:lnTo>
                  <a:lnTo>
                    <a:pt x="61" y="700"/>
                  </a:lnTo>
                  <a:lnTo>
                    <a:pt x="188" y="959"/>
                  </a:lnTo>
                  <a:lnTo>
                    <a:pt x="188" y="959"/>
                  </a:lnTo>
                  <a:lnTo>
                    <a:pt x="200" y="1000"/>
                  </a:lnTo>
                  <a:lnTo>
                    <a:pt x="208" y="1034"/>
                  </a:lnTo>
                  <a:lnTo>
                    <a:pt x="212" y="1048"/>
                  </a:lnTo>
                  <a:lnTo>
                    <a:pt x="212" y="1060"/>
                  </a:lnTo>
                  <a:lnTo>
                    <a:pt x="212" y="1060"/>
                  </a:lnTo>
                  <a:lnTo>
                    <a:pt x="214" y="1085"/>
                  </a:lnTo>
                  <a:lnTo>
                    <a:pt x="216" y="1111"/>
                  </a:lnTo>
                  <a:lnTo>
                    <a:pt x="220" y="1137"/>
                  </a:lnTo>
                  <a:lnTo>
                    <a:pt x="222" y="1147"/>
                  </a:lnTo>
                  <a:lnTo>
                    <a:pt x="226" y="1157"/>
                  </a:lnTo>
                  <a:lnTo>
                    <a:pt x="226" y="1157"/>
                  </a:lnTo>
                  <a:lnTo>
                    <a:pt x="235" y="1170"/>
                  </a:lnTo>
                  <a:lnTo>
                    <a:pt x="249" y="1188"/>
                  </a:lnTo>
                  <a:lnTo>
                    <a:pt x="259" y="1198"/>
                  </a:lnTo>
                  <a:lnTo>
                    <a:pt x="271" y="1208"/>
                  </a:lnTo>
                  <a:lnTo>
                    <a:pt x="285" y="1220"/>
                  </a:lnTo>
                  <a:lnTo>
                    <a:pt x="303" y="1228"/>
                  </a:lnTo>
                  <a:lnTo>
                    <a:pt x="490" y="1228"/>
                  </a:lnTo>
                  <a:lnTo>
                    <a:pt x="678" y="1228"/>
                  </a:lnTo>
                  <a:lnTo>
                    <a:pt x="678" y="1228"/>
                  </a:lnTo>
                  <a:lnTo>
                    <a:pt x="694" y="1220"/>
                  </a:lnTo>
                  <a:lnTo>
                    <a:pt x="708" y="1208"/>
                  </a:lnTo>
                  <a:lnTo>
                    <a:pt x="720" y="1198"/>
                  </a:lnTo>
                  <a:lnTo>
                    <a:pt x="730" y="1188"/>
                  </a:lnTo>
                  <a:lnTo>
                    <a:pt x="745" y="1170"/>
                  </a:lnTo>
                  <a:lnTo>
                    <a:pt x="753" y="1157"/>
                  </a:lnTo>
                  <a:lnTo>
                    <a:pt x="753" y="1157"/>
                  </a:lnTo>
                  <a:lnTo>
                    <a:pt x="757" y="1147"/>
                  </a:lnTo>
                  <a:lnTo>
                    <a:pt x="761" y="1137"/>
                  </a:lnTo>
                  <a:lnTo>
                    <a:pt x="765" y="1111"/>
                  </a:lnTo>
                  <a:lnTo>
                    <a:pt x="767" y="1085"/>
                  </a:lnTo>
                  <a:lnTo>
                    <a:pt x="767" y="1060"/>
                  </a:lnTo>
                  <a:lnTo>
                    <a:pt x="767" y="1060"/>
                  </a:lnTo>
                  <a:lnTo>
                    <a:pt x="769" y="1048"/>
                  </a:lnTo>
                  <a:lnTo>
                    <a:pt x="771" y="1034"/>
                  </a:lnTo>
                  <a:lnTo>
                    <a:pt x="781" y="1000"/>
                  </a:lnTo>
                  <a:lnTo>
                    <a:pt x="793" y="959"/>
                  </a:lnTo>
                  <a:lnTo>
                    <a:pt x="793" y="959"/>
                  </a:lnTo>
                  <a:lnTo>
                    <a:pt x="919" y="700"/>
                  </a:lnTo>
                  <a:lnTo>
                    <a:pt x="919" y="700"/>
                  </a:lnTo>
                  <a:lnTo>
                    <a:pt x="933" y="674"/>
                  </a:lnTo>
                  <a:lnTo>
                    <a:pt x="945" y="645"/>
                  </a:lnTo>
                  <a:lnTo>
                    <a:pt x="945" y="645"/>
                  </a:lnTo>
                  <a:lnTo>
                    <a:pt x="961" y="605"/>
                  </a:lnTo>
                  <a:lnTo>
                    <a:pt x="971" y="562"/>
                  </a:lnTo>
                  <a:lnTo>
                    <a:pt x="977" y="518"/>
                  </a:lnTo>
                  <a:lnTo>
                    <a:pt x="979" y="471"/>
                  </a:lnTo>
                  <a:lnTo>
                    <a:pt x="979" y="471"/>
                  </a:lnTo>
                  <a:lnTo>
                    <a:pt x="979" y="447"/>
                  </a:lnTo>
                  <a:lnTo>
                    <a:pt x="977" y="423"/>
                  </a:lnTo>
                  <a:lnTo>
                    <a:pt x="975" y="398"/>
                  </a:lnTo>
                  <a:lnTo>
                    <a:pt x="969" y="376"/>
                  </a:lnTo>
                  <a:lnTo>
                    <a:pt x="965" y="354"/>
                  </a:lnTo>
                  <a:lnTo>
                    <a:pt x="957" y="330"/>
                  </a:lnTo>
                  <a:lnTo>
                    <a:pt x="941" y="287"/>
                  </a:lnTo>
                  <a:lnTo>
                    <a:pt x="921" y="247"/>
                  </a:lnTo>
                  <a:lnTo>
                    <a:pt x="896" y="206"/>
                  </a:lnTo>
                  <a:lnTo>
                    <a:pt x="868" y="170"/>
                  </a:lnTo>
                  <a:lnTo>
                    <a:pt x="836" y="137"/>
                  </a:lnTo>
                  <a:lnTo>
                    <a:pt x="801" y="107"/>
                  </a:lnTo>
                  <a:lnTo>
                    <a:pt x="763" y="79"/>
                  </a:lnTo>
                  <a:lnTo>
                    <a:pt x="722" y="56"/>
                  </a:lnTo>
                  <a:lnTo>
                    <a:pt x="680" y="36"/>
                  </a:lnTo>
                  <a:lnTo>
                    <a:pt x="635" y="20"/>
                  </a:lnTo>
                  <a:lnTo>
                    <a:pt x="589" y="8"/>
                  </a:lnTo>
                  <a:lnTo>
                    <a:pt x="540" y="2"/>
                  </a:lnTo>
                  <a:lnTo>
                    <a:pt x="516" y="0"/>
                  </a:lnTo>
                  <a:lnTo>
                    <a:pt x="490" y="0"/>
                  </a:lnTo>
                  <a:close/>
                </a:path>
              </a:pathLst>
            </a:custGeom>
            <a:solidFill>
              <a:srgbClr val="E3E3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Freeform 313"/>
            <p:cNvSpPr>
              <a:spLocks/>
            </p:cNvSpPr>
            <p:nvPr/>
          </p:nvSpPr>
          <p:spPr bwMode="auto">
            <a:xfrm>
              <a:off x="3807619" y="658813"/>
              <a:ext cx="1550988" cy="1949450"/>
            </a:xfrm>
            <a:custGeom>
              <a:avLst/>
              <a:gdLst>
                <a:gd name="T0" fmla="*/ 301 w 977"/>
                <a:gd name="T1" fmla="*/ 1228 h 1228"/>
                <a:gd name="T2" fmla="*/ 269 w 977"/>
                <a:gd name="T3" fmla="*/ 1208 h 1228"/>
                <a:gd name="T4" fmla="*/ 249 w 977"/>
                <a:gd name="T5" fmla="*/ 1188 h 1228"/>
                <a:gd name="T6" fmla="*/ 227 w 977"/>
                <a:gd name="T7" fmla="*/ 1157 h 1228"/>
                <a:gd name="T8" fmla="*/ 222 w 977"/>
                <a:gd name="T9" fmla="*/ 1147 h 1228"/>
                <a:gd name="T10" fmla="*/ 214 w 977"/>
                <a:gd name="T11" fmla="*/ 1111 h 1228"/>
                <a:gd name="T12" fmla="*/ 212 w 977"/>
                <a:gd name="T13" fmla="*/ 1060 h 1228"/>
                <a:gd name="T14" fmla="*/ 210 w 977"/>
                <a:gd name="T15" fmla="*/ 1048 h 1228"/>
                <a:gd name="T16" fmla="*/ 198 w 977"/>
                <a:gd name="T17" fmla="*/ 1000 h 1228"/>
                <a:gd name="T18" fmla="*/ 186 w 977"/>
                <a:gd name="T19" fmla="*/ 959 h 1228"/>
                <a:gd name="T20" fmla="*/ 61 w 977"/>
                <a:gd name="T21" fmla="*/ 700 h 1228"/>
                <a:gd name="T22" fmla="*/ 34 w 977"/>
                <a:gd name="T23" fmla="*/ 645 h 1228"/>
                <a:gd name="T24" fmla="*/ 18 w 977"/>
                <a:gd name="T25" fmla="*/ 605 h 1228"/>
                <a:gd name="T26" fmla="*/ 2 w 977"/>
                <a:gd name="T27" fmla="*/ 518 h 1228"/>
                <a:gd name="T28" fmla="*/ 0 w 977"/>
                <a:gd name="T29" fmla="*/ 471 h 1228"/>
                <a:gd name="T30" fmla="*/ 2 w 977"/>
                <a:gd name="T31" fmla="*/ 423 h 1228"/>
                <a:gd name="T32" fmla="*/ 8 w 977"/>
                <a:gd name="T33" fmla="*/ 376 h 1228"/>
                <a:gd name="T34" fmla="*/ 20 w 977"/>
                <a:gd name="T35" fmla="*/ 332 h 1228"/>
                <a:gd name="T36" fmla="*/ 59 w 977"/>
                <a:gd name="T37" fmla="*/ 247 h 1228"/>
                <a:gd name="T38" fmla="*/ 111 w 977"/>
                <a:gd name="T39" fmla="*/ 172 h 1228"/>
                <a:gd name="T40" fmla="*/ 178 w 977"/>
                <a:gd name="T41" fmla="*/ 107 h 1228"/>
                <a:gd name="T42" fmla="*/ 257 w 977"/>
                <a:gd name="T43" fmla="*/ 56 h 1228"/>
                <a:gd name="T44" fmla="*/ 344 w 977"/>
                <a:gd name="T45" fmla="*/ 20 h 1228"/>
                <a:gd name="T46" fmla="*/ 439 w 977"/>
                <a:gd name="T47" fmla="*/ 2 h 1228"/>
                <a:gd name="T48" fmla="*/ 488 w 977"/>
                <a:gd name="T49" fmla="*/ 0 h 1228"/>
                <a:gd name="T50" fmla="*/ 514 w 977"/>
                <a:gd name="T51" fmla="*/ 0 h 1228"/>
                <a:gd name="T52" fmla="*/ 587 w 977"/>
                <a:gd name="T53" fmla="*/ 10 h 1228"/>
                <a:gd name="T54" fmla="*/ 678 w 977"/>
                <a:gd name="T55" fmla="*/ 36 h 1228"/>
                <a:gd name="T56" fmla="*/ 761 w 977"/>
                <a:gd name="T57" fmla="*/ 81 h 1228"/>
                <a:gd name="T58" fmla="*/ 834 w 977"/>
                <a:gd name="T59" fmla="*/ 137 h 1228"/>
                <a:gd name="T60" fmla="*/ 894 w 977"/>
                <a:gd name="T61" fmla="*/ 208 h 1228"/>
                <a:gd name="T62" fmla="*/ 939 w 977"/>
                <a:gd name="T63" fmla="*/ 287 h 1228"/>
                <a:gd name="T64" fmla="*/ 961 w 977"/>
                <a:gd name="T65" fmla="*/ 354 h 1228"/>
                <a:gd name="T66" fmla="*/ 971 w 977"/>
                <a:gd name="T67" fmla="*/ 398 h 1228"/>
                <a:gd name="T68" fmla="*/ 977 w 977"/>
                <a:gd name="T69" fmla="*/ 447 h 1228"/>
                <a:gd name="T70" fmla="*/ 977 w 977"/>
                <a:gd name="T71" fmla="*/ 471 h 1228"/>
                <a:gd name="T72" fmla="*/ 969 w 977"/>
                <a:gd name="T73" fmla="*/ 562 h 1228"/>
                <a:gd name="T74" fmla="*/ 943 w 977"/>
                <a:gd name="T75" fmla="*/ 645 h 1228"/>
                <a:gd name="T76" fmla="*/ 931 w 977"/>
                <a:gd name="T77" fmla="*/ 674 h 1228"/>
                <a:gd name="T78" fmla="*/ 917 w 977"/>
                <a:gd name="T79" fmla="*/ 700 h 1228"/>
                <a:gd name="T80" fmla="*/ 791 w 977"/>
                <a:gd name="T81" fmla="*/ 959 h 1228"/>
                <a:gd name="T82" fmla="*/ 769 w 977"/>
                <a:gd name="T83" fmla="*/ 1032 h 1228"/>
                <a:gd name="T84" fmla="*/ 765 w 977"/>
                <a:gd name="T85" fmla="*/ 1060 h 1228"/>
                <a:gd name="T86" fmla="*/ 765 w 977"/>
                <a:gd name="T87" fmla="*/ 1085 h 1228"/>
                <a:gd name="T88" fmla="*/ 759 w 977"/>
                <a:gd name="T89" fmla="*/ 1135 h 1228"/>
                <a:gd name="T90" fmla="*/ 751 w 977"/>
                <a:gd name="T91" fmla="*/ 1157 h 1228"/>
                <a:gd name="T92" fmla="*/ 743 w 977"/>
                <a:gd name="T93" fmla="*/ 1170 h 1228"/>
                <a:gd name="T94" fmla="*/ 718 w 977"/>
                <a:gd name="T95" fmla="*/ 1198 h 1228"/>
                <a:gd name="T96" fmla="*/ 692 w 977"/>
                <a:gd name="T97" fmla="*/ 1218 h 1228"/>
                <a:gd name="T98" fmla="*/ 488 w 977"/>
                <a:gd name="T99" fmla="*/ 1228 h 1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977" h="1228">
                  <a:moveTo>
                    <a:pt x="301" y="1228"/>
                  </a:moveTo>
                  <a:lnTo>
                    <a:pt x="301" y="1228"/>
                  </a:lnTo>
                  <a:lnTo>
                    <a:pt x="285" y="1218"/>
                  </a:lnTo>
                  <a:lnTo>
                    <a:pt x="269" y="1208"/>
                  </a:lnTo>
                  <a:lnTo>
                    <a:pt x="259" y="1198"/>
                  </a:lnTo>
                  <a:lnTo>
                    <a:pt x="249" y="1188"/>
                  </a:lnTo>
                  <a:lnTo>
                    <a:pt x="233" y="1170"/>
                  </a:lnTo>
                  <a:lnTo>
                    <a:pt x="227" y="1157"/>
                  </a:lnTo>
                  <a:lnTo>
                    <a:pt x="227" y="1157"/>
                  </a:lnTo>
                  <a:lnTo>
                    <a:pt x="222" y="1147"/>
                  </a:lnTo>
                  <a:lnTo>
                    <a:pt x="218" y="1135"/>
                  </a:lnTo>
                  <a:lnTo>
                    <a:pt x="214" y="1111"/>
                  </a:lnTo>
                  <a:lnTo>
                    <a:pt x="212" y="1085"/>
                  </a:lnTo>
                  <a:lnTo>
                    <a:pt x="212" y="1060"/>
                  </a:lnTo>
                  <a:lnTo>
                    <a:pt x="212" y="1060"/>
                  </a:lnTo>
                  <a:lnTo>
                    <a:pt x="210" y="1048"/>
                  </a:lnTo>
                  <a:lnTo>
                    <a:pt x="208" y="1032"/>
                  </a:lnTo>
                  <a:lnTo>
                    <a:pt x="198" y="1000"/>
                  </a:lnTo>
                  <a:lnTo>
                    <a:pt x="186" y="959"/>
                  </a:lnTo>
                  <a:lnTo>
                    <a:pt x="186" y="959"/>
                  </a:lnTo>
                  <a:lnTo>
                    <a:pt x="61" y="700"/>
                  </a:lnTo>
                  <a:lnTo>
                    <a:pt x="61" y="700"/>
                  </a:lnTo>
                  <a:lnTo>
                    <a:pt x="46" y="674"/>
                  </a:lnTo>
                  <a:lnTo>
                    <a:pt x="34" y="645"/>
                  </a:lnTo>
                  <a:lnTo>
                    <a:pt x="34" y="645"/>
                  </a:lnTo>
                  <a:lnTo>
                    <a:pt x="18" y="605"/>
                  </a:lnTo>
                  <a:lnTo>
                    <a:pt x="8" y="562"/>
                  </a:lnTo>
                  <a:lnTo>
                    <a:pt x="2" y="518"/>
                  </a:lnTo>
                  <a:lnTo>
                    <a:pt x="0" y="471"/>
                  </a:lnTo>
                  <a:lnTo>
                    <a:pt x="0" y="471"/>
                  </a:lnTo>
                  <a:lnTo>
                    <a:pt x="0" y="447"/>
                  </a:lnTo>
                  <a:lnTo>
                    <a:pt x="2" y="423"/>
                  </a:lnTo>
                  <a:lnTo>
                    <a:pt x="4" y="398"/>
                  </a:lnTo>
                  <a:lnTo>
                    <a:pt x="8" y="376"/>
                  </a:lnTo>
                  <a:lnTo>
                    <a:pt x="14" y="354"/>
                  </a:lnTo>
                  <a:lnTo>
                    <a:pt x="20" y="332"/>
                  </a:lnTo>
                  <a:lnTo>
                    <a:pt x="38" y="287"/>
                  </a:lnTo>
                  <a:lnTo>
                    <a:pt x="59" y="247"/>
                  </a:lnTo>
                  <a:lnTo>
                    <a:pt x="83" y="208"/>
                  </a:lnTo>
                  <a:lnTo>
                    <a:pt x="111" y="172"/>
                  </a:lnTo>
                  <a:lnTo>
                    <a:pt x="144" y="137"/>
                  </a:lnTo>
                  <a:lnTo>
                    <a:pt x="178" y="107"/>
                  </a:lnTo>
                  <a:lnTo>
                    <a:pt x="216" y="81"/>
                  </a:lnTo>
                  <a:lnTo>
                    <a:pt x="257" y="56"/>
                  </a:lnTo>
                  <a:lnTo>
                    <a:pt x="299" y="36"/>
                  </a:lnTo>
                  <a:lnTo>
                    <a:pt x="344" y="20"/>
                  </a:lnTo>
                  <a:lnTo>
                    <a:pt x="390" y="10"/>
                  </a:lnTo>
                  <a:lnTo>
                    <a:pt x="439" y="2"/>
                  </a:lnTo>
                  <a:lnTo>
                    <a:pt x="463" y="0"/>
                  </a:lnTo>
                  <a:lnTo>
                    <a:pt x="488" y="0"/>
                  </a:lnTo>
                  <a:lnTo>
                    <a:pt x="488" y="0"/>
                  </a:lnTo>
                  <a:lnTo>
                    <a:pt x="514" y="0"/>
                  </a:lnTo>
                  <a:lnTo>
                    <a:pt x="538" y="2"/>
                  </a:lnTo>
                  <a:lnTo>
                    <a:pt x="587" y="10"/>
                  </a:lnTo>
                  <a:lnTo>
                    <a:pt x="633" y="20"/>
                  </a:lnTo>
                  <a:lnTo>
                    <a:pt x="678" y="36"/>
                  </a:lnTo>
                  <a:lnTo>
                    <a:pt x="720" y="56"/>
                  </a:lnTo>
                  <a:lnTo>
                    <a:pt x="761" y="81"/>
                  </a:lnTo>
                  <a:lnTo>
                    <a:pt x="799" y="107"/>
                  </a:lnTo>
                  <a:lnTo>
                    <a:pt x="834" y="137"/>
                  </a:lnTo>
                  <a:lnTo>
                    <a:pt x="866" y="172"/>
                  </a:lnTo>
                  <a:lnTo>
                    <a:pt x="894" y="208"/>
                  </a:lnTo>
                  <a:lnTo>
                    <a:pt x="919" y="247"/>
                  </a:lnTo>
                  <a:lnTo>
                    <a:pt x="939" y="287"/>
                  </a:lnTo>
                  <a:lnTo>
                    <a:pt x="955" y="332"/>
                  </a:lnTo>
                  <a:lnTo>
                    <a:pt x="961" y="354"/>
                  </a:lnTo>
                  <a:lnTo>
                    <a:pt x="967" y="376"/>
                  </a:lnTo>
                  <a:lnTo>
                    <a:pt x="971" y="398"/>
                  </a:lnTo>
                  <a:lnTo>
                    <a:pt x="975" y="423"/>
                  </a:lnTo>
                  <a:lnTo>
                    <a:pt x="977" y="447"/>
                  </a:lnTo>
                  <a:lnTo>
                    <a:pt x="977" y="471"/>
                  </a:lnTo>
                  <a:lnTo>
                    <a:pt x="977" y="471"/>
                  </a:lnTo>
                  <a:lnTo>
                    <a:pt x="975" y="518"/>
                  </a:lnTo>
                  <a:lnTo>
                    <a:pt x="969" y="562"/>
                  </a:lnTo>
                  <a:lnTo>
                    <a:pt x="957" y="605"/>
                  </a:lnTo>
                  <a:lnTo>
                    <a:pt x="943" y="645"/>
                  </a:lnTo>
                  <a:lnTo>
                    <a:pt x="943" y="645"/>
                  </a:lnTo>
                  <a:lnTo>
                    <a:pt x="931" y="674"/>
                  </a:lnTo>
                  <a:lnTo>
                    <a:pt x="917" y="700"/>
                  </a:lnTo>
                  <a:lnTo>
                    <a:pt x="917" y="700"/>
                  </a:lnTo>
                  <a:lnTo>
                    <a:pt x="791" y="959"/>
                  </a:lnTo>
                  <a:lnTo>
                    <a:pt x="791" y="959"/>
                  </a:lnTo>
                  <a:lnTo>
                    <a:pt x="777" y="1000"/>
                  </a:lnTo>
                  <a:lnTo>
                    <a:pt x="769" y="1032"/>
                  </a:lnTo>
                  <a:lnTo>
                    <a:pt x="767" y="1048"/>
                  </a:lnTo>
                  <a:lnTo>
                    <a:pt x="765" y="1060"/>
                  </a:lnTo>
                  <a:lnTo>
                    <a:pt x="765" y="1060"/>
                  </a:lnTo>
                  <a:lnTo>
                    <a:pt x="765" y="1085"/>
                  </a:lnTo>
                  <a:lnTo>
                    <a:pt x="763" y="1111"/>
                  </a:lnTo>
                  <a:lnTo>
                    <a:pt x="759" y="1135"/>
                  </a:lnTo>
                  <a:lnTo>
                    <a:pt x="755" y="1147"/>
                  </a:lnTo>
                  <a:lnTo>
                    <a:pt x="751" y="1157"/>
                  </a:lnTo>
                  <a:lnTo>
                    <a:pt x="751" y="1157"/>
                  </a:lnTo>
                  <a:lnTo>
                    <a:pt x="743" y="1170"/>
                  </a:lnTo>
                  <a:lnTo>
                    <a:pt x="728" y="1188"/>
                  </a:lnTo>
                  <a:lnTo>
                    <a:pt x="718" y="1198"/>
                  </a:lnTo>
                  <a:lnTo>
                    <a:pt x="706" y="1208"/>
                  </a:lnTo>
                  <a:lnTo>
                    <a:pt x="692" y="1218"/>
                  </a:lnTo>
                  <a:lnTo>
                    <a:pt x="676" y="1228"/>
                  </a:lnTo>
                  <a:lnTo>
                    <a:pt x="488" y="1228"/>
                  </a:lnTo>
                  <a:lnTo>
                    <a:pt x="301" y="1228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Freeform 314"/>
            <p:cNvSpPr>
              <a:spLocks/>
            </p:cNvSpPr>
            <p:nvPr/>
          </p:nvSpPr>
          <p:spPr bwMode="auto">
            <a:xfrm>
              <a:off x="3804444" y="658813"/>
              <a:ext cx="1554163" cy="1949450"/>
            </a:xfrm>
            <a:custGeom>
              <a:avLst/>
              <a:gdLst>
                <a:gd name="T0" fmla="*/ 490 w 979"/>
                <a:gd name="T1" fmla="*/ 0 h 1228"/>
                <a:gd name="T2" fmla="*/ 441 w 979"/>
                <a:gd name="T3" fmla="*/ 2 h 1228"/>
                <a:gd name="T4" fmla="*/ 346 w 979"/>
                <a:gd name="T5" fmla="*/ 20 h 1228"/>
                <a:gd name="T6" fmla="*/ 257 w 979"/>
                <a:gd name="T7" fmla="*/ 56 h 1228"/>
                <a:gd name="T8" fmla="*/ 180 w 979"/>
                <a:gd name="T9" fmla="*/ 107 h 1228"/>
                <a:gd name="T10" fmla="*/ 113 w 979"/>
                <a:gd name="T11" fmla="*/ 170 h 1228"/>
                <a:gd name="T12" fmla="*/ 61 w 979"/>
                <a:gd name="T13" fmla="*/ 247 h 1228"/>
                <a:gd name="T14" fmla="*/ 22 w 979"/>
                <a:gd name="T15" fmla="*/ 330 h 1228"/>
                <a:gd name="T16" fmla="*/ 10 w 979"/>
                <a:gd name="T17" fmla="*/ 376 h 1228"/>
                <a:gd name="T18" fmla="*/ 2 w 979"/>
                <a:gd name="T19" fmla="*/ 423 h 1228"/>
                <a:gd name="T20" fmla="*/ 0 w 979"/>
                <a:gd name="T21" fmla="*/ 471 h 1228"/>
                <a:gd name="T22" fmla="*/ 2 w 979"/>
                <a:gd name="T23" fmla="*/ 518 h 1228"/>
                <a:gd name="T24" fmla="*/ 20 w 979"/>
                <a:gd name="T25" fmla="*/ 605 h 1228"/>
                <a:gd name="T26" fmla="*/ 34 w 979"/>
                <a:gd name="T27" fmla="*/ 645 h 1228"/>
                <a:gd name="T28" fmla="*/ 61 w 979"/>
                <a:gd name="T29" fmla="*/ 700 h 1228"/>
                <a:gd name="T30" fmla="*/ 188 w 979"/>
                <a:gd name="T31" fmla="*/ 959 h 1228"/>
                <a:gd name="T32" fmla="*/ 200 w 979"/>
                <a:gd name="T33" fmla="*/ 1000 h 1228"/>
                <a:gd name="T34" fmla="*/ 212 w 979"/>
                <a:gd name="T35" fmla="*/ 1048 h 1228"/>
                <a:gd name="T36" fmla="*/ 212 w 979"/>
                <a:gd name="T37" fmla="*/ 1060 h 1228"/>
                <a:gd name="T38" fmla="*/ 216 w 979"/>
                <a:gd name="T39" fmla="*/ 1111 h 1228"/>
                <a:gd name="T40" fmla="*/ 222 w 979"/>
                <a:gd name="T41" fmla="*/ 1147 h 1228"/>
                <a:gd name="T42" fmla="*/ 226 w 979"/>
                <a:gd name="T43" fmla="*/ 1157 h 1228"/>
                <a:gd name="T44" fmla="*/ 249 w 979"/>
                <a:gd name="T45" fmla="*/ 1188 h 1228"/>
                <a:gd name="T46" fmla="*/ 271 w 979"/>
                <a:gd name="T47" fmla="*/ 1208 h 1228"/>
                <a:gd name="T48" fmla="*/ 303 w 979"/>
                <a:gd name="T49" fmla="*/ 1228 h 1228"/>
                <a:gd name="T50" fmla="*/ 678 w 979"/>
                <a:gd name="T51" fmla="*/ 1228 h 1228"/>
                <a:gd name="T52" fmla="*/ 694 w 979"/>
                <a:gd name="T53" fmla="*/ 1220 h 1228"/>
                <a:gd name="T54" fmla="*/ 720 w 979"/>
                <a:gd name="T55" fmla="*/ 1198 h 1228"/>
                <a:gd name="T56" fmla="*/ 745 w 979"/>
                <a:gd name="T57" fmla="*/ 1170 h 1228"/>
                <a:gd name="T58" fmla="*/ 753 w 979"/>
                <a:gd name="T59" fmla="*/ 1157 h 1228"/>
                <a:gd name="T60" fmla="*/ 761 w 979"/>
                <a:gd name="T61" fmla="*/ 1137 h 1228"/>
                <a:gd name="T62" fmla="*/ 767 w 979"/>
                <a:gd name="T63" fmla="*/ 1085 h 1228"/>
                <a:gd name="T64" fmla="*/ 767 w 979"/>
                <a:gd name="T65" fmla="*/ 1060 h 1228"/>
                <a:gd name="T66" fmla="*/ 771 w 979"/>
                <a:gd name="T67" fmla="*/ 1034 h 1228"/>
                <a:gd name="T68" fmla="*/ 793 w 979"/>
                <a:gd name="T69" fmla="*/ 959 h 1228"/>
                <a:gd name="T70" fmla="*/ 919 w 979"/>
                <a:gd name="T71" fmla="*/ 700 h 1228"/>
                <a:gd name="T72" fmla="*/ 933 w 979"/>
                <a:gd name="T73" fmla="*/ 674 h 1228"/>
                <a:gd name="T74" fmla="*/ 945 w 979"/>
                <a:gd name="T75" fmla="*/ 645 h 1228"/>
                <a:gd name="T76" fmla="*/ 971 w 979"/>
                <a:gd name="T77" fmla="*/ 562 h 1228"/>
                <a:gd name="T78" fmla="*/ 979 w 979"/>
                <a:gd name="T79" fmla="*/ 471 h 1228"/>
                <a:gd name="T80" fmla="*/ 979 w 979"/>
                <a:gd name="T81" fmla="*/ 447 h 1228"/>
                <a:gd name="T82" fmla="*/ 975 w 979"/>
                <a:gd name="T83" fmla="*/ 398 h 1228"/>
                <a:gd name="T84" fmla="*/ 965 w 979"/>
                <a:gd name="T85" fmla="*/ 354 h 1228"/>
                <a:gd name="T86" fmla="*/ 941 w 979"/>
                <a:gd name="T87" fmla="*/ 287 h 1228"/>
                <a:gd name="T88" fmla="*/ 896 w 979"/>
                <a:gd name="T89" fmla="*/ 206 h 1228"/>
                <a:gd name="T90" fmla="*/ 836 w 979"/>
                <a:gd name="T91" fmla="*/ 137 h 1228"/>
                <a:gd name="T92" fmla="*/ 763 w 979"/>
                <a:gd name="T93" fmla="*/ 79 h 1228"/>
                <a:gd name="T94" fmla="*/ 680 w 979"/>
                <a:gd name="T95" fmla="*/ 36 h 1228"/>
                <a:gd name="T96" fmla="*/ 589 w 979"/>
                <a:gd name="T97" fmla="*/ 8 h 1228"/>
                <a:gd name="T98" fmla="*/ 516 w 979"/>
                <a:gd name="T99" fmla="*/ 0 h 1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979" h="1228">
                  <a:moveTo>
                    <a:pt x="490" y="0"/>
                  </a:moveTo>
                  <a:lnTo>
                    <a:pt x="490" y="0"/>
                  </a:lnTo>
                  <a:lnTo>
                    <a:pt x="465" y="0"/>
                  </a:lnTo>
                  <a:lnTo>
                    <a:pt x="441" y="2"/>
                  </a:lnTo>
                  <a:lnTo>
                    <a:pt x="392" y="8"/>
                  </a:lnTo>
                  <a:lnTo>
                    <a:pt x="346" y="20"/>
                  </a:lnTo>
                  <a:lnTo>
                    <a:pt x="301" y="36"/>
                  </a:lnTo>
                  <a:lnTo>
                    <a:pt x="257" y="56"/>
                  </a:lnTo>
                  <a:lnTo>
                    <a:pt x="216" y="79"/>
                  </a:lnTo>
                  <a:lnTo>
                    <a:pt x="180" y="107"/>
                  </a:lnTo>
                  <a:lnTo>
                    <a:pt x="146" y="137"/>
                  </a:lnTo>
                  <a:lnTo>
                    <a:pt x="113" y="170"/>
                  </a:lnTo>
                  <a:lnTo>
                    <a:pt x="85" y="206"/>
                  </a:lnTo>
                  <a:lnTo>
                    <a:pt x="61" y="247"/>
                  </a:lnTo>
                  <a:lnTo>
                    <a:pt x="38" y="287"/>
                  </a:lnTo>
                  <a:lnTo>
                    <a:pt x="22" y="330"/>
                  </a:lnTo>
                  <a:lnTo>
                    <a:pt x="16" y="354"/>
                  </a:lnTo>
                  <a:lnTo>
                    <a:pt x="10" y="376"/>
                  </a:lnTo>
                  <a:lnTo>
                    <a:pt x="6" y="398"/>
                  </a:lnTo>
                  <a:lnTo>
                    <a:pt x="2" y="423"/>
                  </a:lnTo>
                  <a:lnTo>
                    <a:pt x="2" y="447"/>
                  </a:lnTo>
                  <a:lnTo>
                    <a:pt x="0" y="471"/>
                  </a:lnTo>
                  <a:lnTo>
                    <a:pt x="0" y="471"/>
                  </a:lnTo>
                  <a:lnTo>
                    <a:pt x="2" y="518"/>
                  </a:lnTo>
                  <a:lnTo>
                    <a:pt x="10" y="562"/>
                  </a:lnTo>
                  <a:lnTo>
                    <a:pt x="20" y="605"/>
                  </a:lnTo>
                  <a:lnTo>
                    <a:pt x="34" y="645"/>
                  </a:lnTo>
                  <a:lnTo>
                    <a:pt x="34" y="645"/>
                  </a:lnTo>
                  <a:lnTo>
                    <a:pt x="46" y="674"/>
                  </a:lnTo>
                  <a:lnTo>
                    <a:pt x="61" y="700"/>
                  </a:lnTo>
                  <a:lnTo>
                    <a:pt x="61" y="700"/>
                  </a:lnTo>
                  <a:lnTo>
                    <a:pt x="188" y="959"/>
                  </a:lnTo>
                  <a:lnTo>
                    <a:pt x="188" y="959"/>
                  </a:lnTo>
                  <a:lnTo>
                    <a:pt x="200" y="1000"/>
                  </a:lnTo>
                  <a:lnTo>
                    <a:pt x="208" y="1034"/>
                  </a:lnTo>
                  <a:lnTo>
                    <a:pt x="212" y="1048"/>
                  </a:lnTo>
                  <a:lnTo>
                    <a:pt x="212" y="1060"/>
                  </a:lnTo>
                  <a:lnTo>
                    <a:pt x="212" y="1060"/>
                  </a:lnTo>
                  <a:lnTo>
                    <a:pt x="214" y="1085"/>
                  </a:lnTo>
                  <a:lnTo>
                    <a:pt x="216" y="1111"/>
                  </a:lnTo>
                  <a:lnTo>
                    <a:pt x="220" y="1137"/>
                  </a:lnTo>
                  <a:lnTo>
                    <a:pt x="222" y="1147"/>
                  </a:lnTo>
                  <a:lnTo>
                    <a:pt x="226" y="1157"/>
                  </a:lnTo>
                  <a:lnTo>
                    <a:pt x="226" y="1157"/>
                  </a:lnTo>
                  <a:lnTo>
                    <a:pt x="235" y="1170"/>
                  </a:lnTo>
                  <a:lnTo>
                    <a:pt x="249" y="1188"/>
                  </a:lnTo>
                  <a:lnTo>
                    <a:pt x="259" y="1198"/>
                  </a:lnTo>
                  <a:lnTo>
                    <a:pt x="271" y="1208"/>
                  </a:lnTo>
                  <a:lnTo>
                    <a:pt x="285" y="1220"/>
                  </a:lnTo>
                  <a:lnTo>
                    <a:pt x="303" y="1228"/>
                  </a:lnTo>
                  <a:lnTo>
                    <a:pt x="490" y="1228"/>
                  </a:lnTo>
                  <a:lnTo>
                    <a:pt x="678" y="1228"/>
                  </a:lnTo>
                  <a:lnTo>
                    <a:pt x="678" y="1228"/>
                  </a:lnTo>
                  <a:lnTo>
                    <a:pt x="694" y="1220"/>
                  </a:lnTo>
                  <a:lnTo>
                    <a:pt x="708" y="1208"/>
                  </a:lnTo>
                  <a:lnTo>
                    <a:pt x="720" y="1198"/>
                  </a:lnTo>
                  <a:lnTo>
                    <a:pt x="730" y="1188"/>
                  </a:lnTo>
                  <a:lnTo>
                    <a:pt x="745" y="1170"/>
                  </a:lnTo>
                  <a:lnTo>
                    <a:pt x="753" y="1157"/>
                  </a:lnTo>
                  <a:lnTo>
                    <a:pt x="753" y="1157"/>
                  </a:lnTo>
                  <a:lnTo>
                    <a:pt x="757" y="1147"/>
                  </a:lnTo>
                  <a:lnTo>
                    <a:pt x="761" y="1137"/>
                  </a:lnTo>
                  <a:lnTo>
                    <a:pt x="765" y="1111"/>
                  </a:lnTo>
                  <a:lnTo>
                    <a:pt x="767" y="1085"/>
                  </a:lnTo>
                  <a:lnTo>
                    <a:pt x="767" y="1060"/>
                  </a:lnTo>
                  <a:lnTo>
                    <a:pt x="767" y="1060"/>
                  </a:lnTo>
                  <a:lnTo>
                    <a:pt x="769" y="1048"/>
                  </a:lnTo>
                  <a:lnTo>
                    <a:pt x="771" y="1034"/>
                  </a:lnTo>
                  <a:lnTo>
                    <a:pt x="781" y="1000"/>
                  </a:lnTo>
                  <a:lnTo>
                    <a:pt x="793" y="959"/>
                  </a:lnTo>
                  <a:lnTo>
                    <a:pt x="793" y="959"/>
                  </a:lnTo>
                  <a:lnTo>
                    <a:pt x="919" y="700"/>
                  </a:lnTo>
                  <a:lnTo>
                    <a:pt x="919" y="700"/>
                  </a:lnTo>
                  <a:lnTo>
                    <a:pt x="933" y="674"/>
                  </a:lnTo>
                  <a:lnTo>
                    <a:pt x="945" y="645"/>
                  </a:lnTo>
                  <a:lnTo>
                    <a:pt x="945" y="645"/>
                  </a:lnTo>
                  <a:lnTo>
                    <a:pt x="961" y="605"/>
                  </a:lnTo>
                  <a:lnTo>
                    <a:pt x="971" y="562"/>
                  </a:lnTo>
                  <a:lnTo>
                    <a:pt x="977" y="518"/>
                  </a:lnTo>
                  <a:lnTo>
                    <a:pt x="979" y="471"/>
                  </a:lnTo>
                  <a:lnTo>
                    <a:pt x="979" y="471"/>
                  </a:lnTo>
                  <a:lnTo>
                    <a:pt x="979" y="447"/>
                  </a:lnTo>
                  <a:lnTo>
                    <a:pt x="977" y="423"/>
                  </a:lnTo>
                  <a:lnTo>
                    <a:pt x="975" y="398"/>
                  </a:lnTo>
                  <a:lnTo>
                    <a:pt x="969" y="376"/>
                  </a:lnTo>
                  <a:lnTo>
                    <a:pt x="965" y="354"/>
                  </a:lnTo>
                  <a:lnTo>
                    <a:pt x="957" y="330"/>
                  </a:lnTo>
                  <a:lnTo>
                    <a:pt x="941" y="287"/>
                  </a:lnTo>
                  <a:lnTo>
                    <a:pt x="921" y="247"/>
                  </a:lnTo>
                  <a:lnTo>
                    <a:pt x="896" y="206"/>
                  </a:lnTo>
                  <a:lnTo>
                    <a:pt x="868" y="170"/>
                  </a:lnTo>
                  <a:lnTo>
                    <a:pt x="836" y="137"/>
                  </a:lnTo>
                  <a:lnTo>
                    <a:pt x="801" y="107"/>
                  </a:lnTo>
                  <a:lnTo>
                    <a:pt x="763" y="79"/>
                  </a:lnTo>
                  <a:lnTo>
                    <a:pt x="722" y="56"/>
                  </a:lnTo>
                  <a:lnTo>
                    <a:pt x="680" y="36"/>
                  </a:lnTo>
                  <a:lnTo>
                    <a:pt x="635" y="20"/>
                  </a:lnTo>
                  <a:lnTo>
                    <a:pt x="589" y="8"/>
                  </a:lnTo>
                  <a:lnTo>
                    <a:pt x="540" y="2"/>
                  </a:lnTo>
                  <a:lnTo>
                    <a:pt x="516" y="0"/>
                  </a:lnTo>
                  <a:lnTo>
                    <a:pt x="49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Freeform 315"/>
            <p:cNvSpPr>
              <a:spLocks noEditPoints="1"/>
            </p:cNvSpPr>
            <p:nvPr/>
          </p:nvSpPr>
          <p:spPr bwMode="auto">
            <a:xfrm>
              <a:off x="3807619" y="658813"/>
              <a:ext cx="1550988" cy="1949450"/>
            </a:xfrm>
            <a:custGeom>
              <a:avLst/>
              <a:gdLst>
                <a:gd name="T0" fmla="*/ 271 w 977"/>
                <a:gd name="T1" fmla="*/ 1208 h 1228"/>
                <a:gd name="T2" fmla="*/ 227 w 977"/>
                <a:gd name="T3" fmla="*/ 1155 h 1228"/>
                <a:gd name="T4" fmla="*/ 214 w 977"/>
                <a:gd name="T5" fmla="*/ 1109 h 1228"/>
                <a:gd name="T6" fmla="*/ 210 w 977"/>
                <a:gd name="T7" fmla="*/ 1048 h 1228"/>
                <a:gd name="T8" fmla="*/ 186 w 977"/>
                <a:gd name="T9" fmla="*/ 959 h 1228"/>
                <a:gd name="T10" fmla="*/ 34 w 977"/>
                <a:gd name="T11" fmla="*/ 645 h 1228"/>
                <a:gd name="T12" fmla="*/ 2 w 977"/>
                <a:gd name="T13" fmla="*/ 518 h 1228"/>
                <a:gd name="T14" fmla="*/ 2 w 977"/>
                <a:gd name="T15" fmla="*/ 423 h 1228"/>
                <a:gd name="T16" fmla="*/ 22 w 977"/>
                <a:gd name="T17" fmla="*/ 332 h 1228"/>
                <a:gd name="T18" fmla="*/ 111 w 977"/>
                <a:gd name="T19" fmla="*/ 172 h 1228"/>
                <a:gd name="T20" fmla="*/ 257 w 977"/>
                <a:gd name="T21" fmla="*/ 56 h 1228"/>
                <a:gd name="T22" fmla="*/ 439 w 977"/>
                <a:gd name="T23" fmla="*/ 2 h 1228"/>
                <a:gd name="T24" fmla="*/ 514 w 977"/>
                <a:gd name="T25" fmla="*/ 0 h 1228"/>
                <a:gd name="T26" fmla="*/ 678 w 977"/>
                <a:gd name="T27" fmla="*/ 36 h 1228"/>
                <a:gd name="T28" fmla="*/ 834 w 977"/>
                <a:gd name="T29" fmla="*/ 137 h 1228"/>
                <a:gd name="T30" fmla="*/ 939 w 977"/>
                <a:gd name="T31" fmla="*/ 287 h 1228"/>
                <a:gd name="T32" fmla="*/ 971 w 977"/>
                <a:gd name="T33" fmla="*/ 398 h 1228"/>
                <a:gd name="T34" fmla="*/ 977 w 977"/>
                <a:gd name="T35" fmla="*/ 471 h 1228"/>
                <a:gd name="T36" fmla="*/ 943 w 977"/>
                <a:gd name="T37" fmla="*/ 645 h 1228"/>
                <a:gd name="T38" fmla="*/ 917 w 977"/>
                <a:gd name="T39" fmla="*/ 700 h 1228"/>
                <a:gd name="T40" fmla="*/ 769 w 977"/>
                <a:gd name="T41" fmla="*/ 1032 h 1228"/>
                <a:gd name="T42" fmla="*/ 765 w 977"/>
                <a:gd name="T43" fmla="*/ 1083 h 1228"/>
                <a:gd name="T44" fmla="*/ 751 w 977"/>
                <a:gd name="T45" fmla="*/ 1155 h 1228"/>
                <a:gd name="T46" fmla="*/ 718 w 977"/>
                <a:gd name="T47" fmla="*/ 1198 h 1228"/>
                <a:gd name="T48" fmla="*/ 488 w 977"/>
                <a:gd name="T49" fmla="*/ 1226 h 1228"/>
                <a:gd name="T50" fmla="*/ 463 w 977"/>
                <a:gd name="T51" fmla="*/ 0 h 1228"/>
                <a:gd name="T52" fmla="*/ 299 w 977"/>
                <a:gd name="T53" fmla="*/ 36 h 1228"/>
                <a:gd name="T54" fmla="*/ 144 w 977"/>
                <a:gd name="T55" fmla="*/ 137 h 1228"/>
                <a:gd name="T56" fmla="*/ 38 w 977"/>
                <a:gd name="T57" fmla="*/ 287 h 1228"/>
                <a:gd name="T58" fmla="*/ 4 w 977"/>
                <a:gd name="T59" fmla="*/ 398 h 1228"/>
                <a:gd name="T60" fmla="*/ 0 w 977"/>
                <a:gd name="T61" fmla="*/ 471 h 1228"/>
                <a:gd name="T62" fmla="*/ 34 w 977"/>
                <a:gd name="T63" fmla="*/ 645 h 1228"/>
                <a:gd name="T64" fmla="*/ 61 w 977"/>
                <a:gd name="T65" fmla="*/ 700 h 1228"/>
                <a:gd name="T66" fmla="*/ 208 w 977"/>
                <a:gd name="T67" fmla="*/ 1032 h 1228"/>
                <a:gd name="T68" fmla="*/ 212 w 977"/>
                <a:gd name="T69" fmla="*/ 1085 h 1228"/>
                <a:gd name="T70" fmla="*/ 227 w 977"/>
                <a:gd name="T71" fmla="*/ 1157 h 1228"/>
                <a:gd name="T72" fmla="*/ 259 w 977"/>
                <a:gd name="T73" fmla="*/ 1198 h 1228"/>
                <a:gd name="T74" fmla="*/ 488 w 977"/>
                <a:gd name="T75" fmla="*/ 1228 h 1228"/>
                <a:gd name="T76" fmla="*/ 706 w 977"/>
                <a:gd name="T77" fmla="*/ 1208 h 1228"/>
                <a:gd name="T78" fmla="*/ 751 w 977"/>
                <a:gd name="T79" fmla="*/ 1157 h 1228"/>
                <a:gd name="T80" fmla="*/ 763 w 977"/>
                <a:gd name="T81" fmla="*/ 1111 h 1228"/>
                <a:gd name="T82" fmla="*/ 767 w 977"/>
                <a:gd name="T83" fmla="*/ 1048 h 1228"/>
                <a:gd name="T84" fmla="*/ 791 w 977"/>
                <a:gd name="T85" fmla="*/ 959 h 1228"/>
                <a:gd name="T86" fmla="*/ 943 w 977"/>
                <a:gd name="T87" fmla="*/ 645 h 1228"/>
                <a:gd name="T88" fmla="*/ 975 w 977"/>
                <a:gd name="T89" fmla="*/ 518 h 1228"/>
                <a:gd name="T90" fmla="*/ 975 w 977"/>
                <a:gd name="T91" fmla="*/ 423 h 1228"/>
                <a:gd name="T92" fmla="*/ 955 w 977"/>
                <a:gd name="T93" fmla="*/ 332 h 1228"/>
                <a:gd name="T94" fmla="*/ 866 w 977"/>
                <a:gd name="T95" fmla="*/ 172 h 1228"/>
                <a:gd name="T96" fmla="*/ 720 w 977"/>
                <a:gd name="T97" fmla="*/ 56 h 1228"/>
                <a:gd name="T98" fmla="*/ 538 w 977"/>
                <a:gd name="T99" fmla="*/ 2 h 1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977" h="1228">
                  <a:moveTo>
                    <a:pt x="301" y="1226"/>
                  </a:moveTo>
                  <a:lnTo>
                    <a:pt x="301" y="1226"/>
                  </a:lnTo>
                  <a:lnTo>
                    <a:pt x="285" y="1218"/>
                  </a:lnTo>
                  <a:lnTo>
                    <a:pt x="271" y="1208"/>
                  </a:lnTo>
                  <a:lnTo>
                    <a:pt x="259" y="1198"/>
                  </a:lnTo>
                  <a:lnTo>
                    <a:pt x="249" y="1188"/>
                  </a:lnTo>
                  <a:lnTo>
                    <a:pt x="235" y="1170"/>
                  </a:lnTo>
                  <a:lnTo>
                    <a:pt x="227" y="1155"/>
                  </a:lnTo>
                  <a:lnTo>
                    <a:pt x="227" y="1155"/>
                  </a:lnTo>
                  <a:lnTo>
                    <a:pt x="222" y="1145"/>
                  </a:lnTo>
                  <a:lnTo>
                    <a:pt x="218" y="1135"/>
                  </a:lnTo>
                  <a:lnTo>
                    <a:pt x="214" y="1109"/>
                  </a:lnTo>
                  <a:lnTo>
                    <a:pt x="212" y="1083"/>
                  </a:lnTo>
                  <a:lnTo>
                    <a:pt x="212" y="1060"/>
                  </a:lnTo>
                  <a:lnTo>
                    <a:pt x="212" y="1060"/>
                  </a:lnTo>
                  <a:lnTo>
                    <a:pt x="210" y="1048"/>
                  </a:lnTo>
                  <a:lnTo>
                    <a:pt x="208" y="1032"/>
                  </a:lnTo>
                  <a:lnTo>
                    <a:pt x="198" y="1000"/>
                  </a:lnTo>
                  <a:lnTo>
                    <a:pt x="186" y="959"/>
                  </a:lnTo>
                  <a:lnTo>
                    <a:pt x="186" y="959"/>
                  </a:lnTo>
                  <a:lnTo>
                    <a:pt x="61" y="700"/>
                  </a:lnTo>
                  <a:lnTo>
                    <a:pt x="61" y="700"/>
                  </a:lnTo>
                  <a:lnTo>
                    <a:pt x="46" y="674"/>
                  </a:lnTo>
                  <a:lnTo>
                    <a:pt x="34" y="645"/>
                  </a:lnTo>
                  <a:lnTo>
                    <a:pt x="34" y="645"/>
                  </a:lnTo>
                  <a:lnTo>
                    <a:pt x="20" y="605"/>
                  </a:lnTo>
                  <a:lnTo>
                    <a:pt x="8" y="560"/>
                  </a:lnTo>
                  <a:lnTo>
                    <a:pt x="2" y="518"/>
                  </a:lnTo>
                  <a:lnTo>
                    <a:pt x="0" y="471"/>
                  </a:lnTo>
                  <a:lnTo>
                    <a:pt x="0" y="471"/>
                  </a:lnTo>
                  <a:lnTo>
                    <a:pt x="0" y="447"/>
                  </a:lnTo>
                  <a:lnTo>
                    <a:pt x="2" y="423"/>
                  </a:lnTo>
                  <a:lnTo>
                    <a:pt x="6" y="398"/>
                  </a:lnTo>
                  <a:lnTo>
                    <a:pt x="10" y="376"/>
                  </a:lnTo>
                  <a:lnTo>
                    <a:pt x="16" y="354"/>
                  </a:lnTo>
                  <a:lnTo>
                    <a:pt x="22" y="332"/>
                  </a:lnTo>
                  <a:lnTo>
                    <a:pt x="38" y="287"/>
                  </a:lnTo>
                  <a:lnTo>
                    <a:pt x="59" y="247"/>
                  </a:lnTo>
                  <a:lnTo>
                    <a:pt x="83" y="208"/>
                  </a:lnTo>
                  <a:lnTo>
                    <a:pt x="111" y="172"/>
                  </a:lnTo>
                  <a:lnTo>
                    <a:pt x="144" y="137"/>
                  </a:lnTo>
                  <a:lnTo>
                    <a:pt x="178" y="107"/>
                  </a:lnTo>
                  <a:lnTo>
                    <a:pt x="216" y="81"/>
                  </a:lnTo>
                  <a:lnTo>
                    <a:pt x="257" y="56"/>
                  </a:lnTo>
                  <a:lnTo>
                    <a:pt x="299" y="36"/>
                  </a:lnTo>
                  <a:lnTo>
                    <a:pt x="344" y="22"/>
                  </a:lnTo>
                  <a:lnTo>
                    <a:pt x="390" y="10"/>
                  </a:lnTo>
                  <a:lnTo>
                    <a:pt x="439" y="2"/>
                  </a:lnTo>
                  <a:lnTo>
                    <a:pt x="463" y="0"/>
                  </a:lnTo>
                  <a:lnTo>
                    <a:pt x="488" y="0"/>
                  </a:lnTo>
                  <a:lnTo>
                    <a:pt x="488" y="0"/>
                  </a:lnTo>
                  <a:lnTo>
                    <a:pt x="514" y="0"/>
                  </a:lnTo>
                  <a:lnTo>
                    <a:pt x="538" y="2"/>
                  </a:lnTo>
                  <a:lnTo>
                    <a:pt x="587" y="10"/>
                  </a:lnTo>
                  <a:lnTo>
                    <a:pt x="633" y="22"/>
                  </a:lnTo>
                  <a:lnTo>
                    <a:pt x="678" y="36"/>
                  </a:lnTo>
                  <a:lnTo>
                    <a:pt x="720" y="56"/>
                  </a:lnTo>
                  <a:lnTo>
                    <a:pt x="761" y="81"/>
                  </a:lnTo>
                  <a:lnTo>
                    <a:pt x="797" y="107"/>
                  </a:lnTo>
                  <a:lnTo>
                    <a:pt x="834" y="137"/>
                  </a:lnTo>
                  <a:lnTo>
                    <a:pt x="864" y="172"/>
                  </a:lnTo>
                  <a:lnTo>
                    <a:pt x="892" y="208"/>
                  </a:lnTo>
                  <a:lnTo>
                    <a:pt x="917" y="247"/>
                  </a:lnTo>
                  <a:lnTo>
                    <a:pt x="939" y="287"/>
                  </a:lnTo>
                  <a:lnTo>
                    <a:pt x="955" y="332"/>
                  </a:lnTo>
                  <a:lnTo>
                    <a:pt x="961" y="354"/>
                  </a:lnTo>
                  <a:lnTo>
                    <a:pt x="967" y="376"/>
                  </a:lnTo>
                  <a:lnTo>
                    <a:pt x="971" y="398"/>
                  </a:lnTo>
                  <a:lnTo>
                    <a:pt x="975" y="423"/>
                  </a:lnTo>
                  <a:lnTo>
                    <a:pt x="977" y="447"/>
                  </a:lnTo>
                  <a:lnTo>
                    <a:pt x="977" y="471"/>
                  </a:lnTo>
                  <a:lnTo>
                    <a:pt x="977" y="471"/>
                  </a:lnTo>
                  <a:lnTo>
                    <a:pt x="975" y="518"/>
                  </a:lnTo>
                  <a:lnTo>
                    <a:pt x="967" y="560"/>
                  </a:lnTo>
                  <a:lnTo>
                    <a:pt x="957" y="605"/>
                  </a:lnTo>
                  <a:lnTo>
                    <a:pt x="943" y="645"/>
                  </a:lnTo>
                  <a:lnTo>
                    <a:pt x="943" y="645"/>
                  </a:lnTo>
                  <a:lnTo>
                    <a:pt x="931" y="674"/>
                  </a:lnTo>
                  <a:lnTo>
                    <a:pt x="917" y="700"/>
                  </a:lnTo>
                  <a:lnTo>
                    <a:pt x="917" y="700"/>
                  </a:lnTo>
                  <a:lnTo>
                    <a:pt x="791" y="959"/>
                  </a:lnTo>
                  <a:lnTo>
                    <a:pt x="791" y="959"/>
                  </a:lnTo>
                  <a:lnTo>
                    <a:pt x="777" y="1000"/>
                  </a:lnTo>
                  <a:lnTo>
                    <a:pt x="769" y="1032"/>
                  </a:lnTo>
                  <a:lnTo>
                    <a:pt x="765" y="1048"/>
                  </a:lnTo>
                  <a:lnTo>
                    <a:pt x="765" y="1060"/>
                  </a:lnTo>
                  <a:lnTo>
                    <a:pt x="765" y="1060"/>
                  </a:lnTo>
                  <a:lnTo>
                    <a:pt x="765" y="1083"/>
                  </a:lnTo>
                  <a:lnTo>
                    <a:pt x="763" y="1109"/>
                  </a:lnTo>
                  <a:lnTo>
                    <a:pt x="757" y="1135"/>
                  </a:lnTo>
                  <a:lnTo>
                    <a:pt x="755" y="1145"/>
                  </a:lnTo>
                  <a:lnTo>
                    <a:pt x="751" y="1155"/>
                  </a:lnTo>
                  <a:lnTo>
                    <a:pt x="751" y="1155"/>
                  </a:lnTo>
                  <a:lnTo>
                    <a:pt x="743" y="1170"/>
                  </a:lnTo>
                  <a:lnTo>
                    <a:pt x="728" y="1188"/>
                  </a:lnTo>
                  <a:lnTo>
                    <a:pt x="718" y="1198"/>
                  </a:lnTo>
                  <a:lnTo>
                    <a:pt x="706" y="1208"/>
                  </a:lnTo>
                  <a:lnTo>
                    <a:pt x="692" y="1218"/>
                  </a:lnTo>
                  <a:lnTo>
                    <a:pt x="676" y="1226"/>
                  </a:lnTo>
                  <a:lnTo>
                    <a:pt x="488" y="1226"/>
                  </a:lnTo>
                  <a:lnTo>
                    <a:pt x="301" y="1226"/>
                  </a:lnTo>
                  <a:close/>
                  <a:moveTo>
                    <a:pt x="488" y="0"/>
                  </a:moveTo>
                  <a:lnTo>
                    <a:pt x="488" y="0"/>
                  </a:lnTo>
                  <a:lnTo>
                    <a:pt x="463" y="0"/>
                  </a:lnTo>
                  <a:lnTo>
                    <a:pt x="439" y="2"/>
                  </a:lnTo>
                  <a:lnTo>
                    <a:pt x="390" y="10"/>
                  </a:lnTo>
                  <a:lnTo>
                    <a:pt x="344" y="20"/>
                  </a:lnTo>
                  <a:lnTo>
                    <a:pt x="299" y="36"/>
                  </a:lnTo>
                  <a:lnTo>
                    <a:pt x="257" y="56"/>
                  </a:lnTo>
                  <a:lnTo>
                    <a:pt x="216" y="81"/>
                  </a:lnTo>
                  <a:lnTo>
                    <a:pt x="178" y="107"/>
                  </a:lnTo>
                  <a:lnTo>
                    <a:pt x="144" y="137"/>
                  </a:lnTo>
                  <a:lnTo>
                    <a:pt x="111" y="172"/>
                  </a:lnTo>
                  <a:lnTo>
                    <a:pt x="83" y="208"/>
                  </a:lnTo>
                  <a:lnTo>
                    <a:pt x="59" y="247"/>
                  </a:lnTo>
                  <a:lnTo>
                    <a:pt x="38" y="287"/>
                  </a:lnTo>
                  <a:lnTo>
                    <a:pt x="20" y="332"/>
                  </a:lnTo>
                  <a:lnTo>
                    <a:pt x="14" y="354"/>
                  </a:lnTo>
                  <a:lnTo>
                    <a:pt x="8" y="376"/>
                  </a:lnTo>
                  <a:lnTo>
                    <a:pt x="4" y="398"/>
                  </a:lnTo>
                  <a:lnTo>
                    <a:pt x="2" y="423"/>
                  </a:lnTo>
                  <a:lnTo>
                    <a:pt x="0" y="447"/>
                  </a:lnTo>
                  <a:lnTo>
                    <a:pt x="0" y="471"/>
                  </a:lnTo>
                  <a:lnTo>
                    <a:pt x="0" y="471"/>
                  </a:lnTo>
                  <a:lnTo>
                    <a:pt x="2" y="518"/>
                  </a:lnTo>
                  <a:lnTo>
                    <a:pt x="8" y="562"/>
                  </a:lnTo>
                  <a:lnTo>
                    <a:pt x="18" y="605"/>
                  </a:lnTo>
                  <a:lnTo>
                    <a:pt x="34" y="645"/>
                  </a:lnTo>
                  <a:lnTo>
                    <a:pt x="34" y="645"/>
                  </a:lnTo>
                  <a:lnTo>
                    <a:pt x="46" y="674"/>
                  </a:lnTo>
                  <a:lnTo>
                    <a:pt x="61" y="700"/>
                  </a:lnTo>
                  <a:lnTo>
                    <a:pt x="61" y="700"/>
                  </a:lnTo>
                  <a:lnTo>
                    <a:pt x="186" y="959"/>
                  </a:lnTo>
                  <a:lnTo>
                    <a:pt x="186" y="959"/>
                  </a:lnTo>
                  <a:lnTo>
                    <a:pt x="198" y="1000"/>
                  </a:lnTo>
                  <a:lnTo>
                    <a:pt x="208" y="1032"/>
                  </a:lnTo>
                  <a:lnTo>
                    <a:pt x="210" y="1048"/>
                  </a:lnTo>
                  <a:lnTo>
                    <a:pt x="212" y="1060"/>
                  </a:lnTo>
                  <a:lnTo>
                    <a:pt x="212" y="1060"/>
                  </a:lnTo>
                  <a:lnTo>
                    <a:pt x="212" y="1085"/>
                  </a:lnTo>
                  <a:lnTo>
                    <a:pt x="214" y="1111"/>
                  </a:lnTo>
                  <a:lnTo>
                    <a:pt x="218" y="1135"/>
                  </a:lnTo>
                  <a:lnTo>
                    <a:pt x="222" y="1147"/>
                  </a:lnTo>
                  <a:lnTo>
                    <a:pt x="227" y="1157"/>
                  </a:lnTo>
                  <a:lnTo>
                    <a:pt x="227" y="1157"/>
                  </a:lnTo>
                  <a:lnTo>
                    <a:pt x="233" y="1170"/>
                  </a:lnTo>
                  <a:lnTo>
                    <a:pt x="249" y="1188"/>
                  </a:lnTo>
                  <a:lnTo>
                    <a:pt x="259" y="1198"/>
                  </a:lnTo>
                  <a:lnTo>
                    <a:pt x="269" y="1208"/>
                  </a:lnTo>
                  <a:lnTo>
                    <a:pt x="285" y="1218"/>
                  </a:lnTo>
                  <a:lnTo>
                    <a:pt x="301" y="1228"/>
                  </a:lnTo>
                  <a:lnTo>
                    <a:pt x="488" y="1228"/>
                  </a:lnTo>
                  <a:lnTo>
                    <a:pt x="676" y="1228"/>
                  </a:lnTo>
                  <a:lnTo>
                    <a:pt x="676" y="1228"/>
                  </a:lnTo>
                  <a:lnTo>
                    <a:pt x="692" y="1218"/>
                  </a:lnTo>
                  <a:lnTo>
                    <a:pt x="706" y="1208"/>
                  </a:lnTo>
                  <a:lnTo>
                    <a:pt x="718" y="1198"/>
                  </a:lnTo>
                  <a:lnTo>
                    <a:pt x="728" y="1188"/>
                  </a:lnTo>
                  <a:lnTo>
                    <a:pt x="743" y="1170"/>
                  </a:lnTo>
                  <a:lnTo>
                    <a:pt x="751" y="1157"/>
                  </a:lnTo>
                  <a:lnTo>
                    <a:pt x="751" y="1157"/>
                  </a:lnTo>
                  <a:lnTo>
                    <a:pt x="755" y="1147"/>
                  </a:lnTo>
                  <a:lnTo>
                    <a:pt x="759" y="1135"/>
                  </a:lnTo>
                  <a:lnTo>
                    <a:pt x="763" y="1111"/>
                  </a:lnTo>
                  <a:lnTo>
                    <a:pt x="765" y="1085"/>
                  </a:lnTo>
                  <a:lnTo>
                    <a:pt x="765" y="1060"/>
                  </a:lnTo>
                  <a:lnTo>
                    <a:pt x="765" y="1060"/>
                  </a:lnTo>
                  <a:lnTo>
                    <a:pt x="767" y="1048"/>
                  </a:lnTo>
                  <a:lnTo>
                    <a:pt x="769" y="1032"/>
                  </a:lnTo>
                  <a:lnTo>
                    <a:pt x="777" y="1000"/>
                  </a:lnTo>
                  <a:lnTo>
                    <a:pt x="791" y="959"/>
                  </a:lnTo>
                  <a:lnTo>
                    <a:pt x="791" y="959"/>
                  </a:lnTo>
                  <a:lnTo>
                    <a:pt x="917" y="700"/>
                  </a:lnTo>
                  <a:lnTo>
                    <a:pt x="917" y="700"/>
                  </a:lnTo>
                  <a:lnTo>
                    <a:pt x="931" y="674"/>
                  </a:lnTo>
                  <a:lnTo>
                    <a:pt x="943" y="645"/>
                  </a:lnTo>
                  <a:lnTo>
                    <a:pt x="943" y="645"/>
                  </a:lnTo>
                  <a:lnTo>
                    <a:pt x="957" y="605"/>
                  </a:lnTo>
                  <a:lnTo>
                    <a:pt x="969" y="562"/>
                  </a:lnTo>
                  <a:lnTo>
                    <a:pt x="975" y="518"/>
                  </a:lnTo>
                  <a:lnTo>
                    <a:pt x="977" y="471"/>
                  </a:lnTo>
                  <a:lnTo>
                    <a:pt x="977" y="471"/>
                  </a:lnTo>
                  <a:lnTo>
                    <a:pt x="977" y="447"/>
                  </a:lnTo>
                  <a:lnTo>
                    <a:pt x="975" y="423"/>
                  </a:lnTo>
                  <a:lnTo>
                    <a:pt x="971" y="398"/>
                  </a:lnTo>
                  <a:lnTo>
                    <a:pt x="967" y="376"/>
                  </a:lnTo>
                  <a:lnTo>
                    <a:pt x="961" y="354"/>
                  </a:lnTo>
                  <a:lnTo>
                    <a:pt x="955" y="332"/>
                  </a:lnTo>
                  <a:lnTo>
                    <a:pt x="939" y="287"/>
                  </a:lnTo>
                  <a:lnTo>
                    <a:pt x="919" y="247"/>
                  </a:lnTo>
                  <a:lnTo>
                    <a:pt x="894" y="208"/>
                  </a:lnTo>
                  <a:lnTo>
                    <a:pt x="866" y="172"/>
                  </a:lnTo>
                  <a:lnTo>
                    <a:pt x="834" y="137"/>
                  </a:lnTo>
                  <a:lnTo>
                    <a:pt x="799" y="107"/>
                  </a:lnTo>
                  <a:lnTo>
                    <a:pt x="761" y="81"/>
                  </a:lnTo>
                  <a:lnTo>
                    <a:pt x="720" y="56"/>
                  </a:lnTo>
                  <a:lnTo>
                    <a:pt x="678" y="36"/>
                  </a:lnTo>
                  <a:lnTo>
                    <a:pt x="633" y="20"/>
                  </a:lnTo>
                  <a:lnTo>
                    <a:pt x="587" y="10"/>
                  </a:lnTo>
                  <a:lnTo>
                    <a:pt x="538" y="2"/>
                  </a:lnTo>
                  <a:lnTo>
                    <a:pt x="514" y="0"/>
                  </a:lnTo>
                  <a:lnTo>
                    <a:pt x="488" y="0"/>
                  </a:lnTo>
                  <a:close/>
                </a:path>
              </a:pathLst>
            </a:custGeom>
            <a:solidFill>
              <a:srgbClr val="E2E2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Freeform 316"/>
            <p:cNvSpPr>
              <a:spLocks/>
            </p:cNvSpPr>
            <p:nvPr/>
          </p:nvSpPr>
          <p:spPr bwMode="auto">
            <a:xfrm>
              <a:off x="3807619" y="658813"/>
              <a:ext cx="1550988" cy="1946275"/>
            </a:xfrm>
            <a:custGeom>
              <a:avLst/>
              <a:gdLst>
                <a:gd name="T0" fmla="*/ 301 w 977"/>
                <a:gd name="T1" fmla="*/ 1226 h 1226"/>
                <a:gd name="T2" fmla="*/ 271 w 977"/>
                <a:gd name="T3" fmla="*/ 1208 h 1226"/>
                <a:gd name="T4" fmla="*/ 249 w 977"/>
                <a:gd name="T5" fmla="*/ 1188 h 1226"/>
                <a:gd name="T6" fmla="*/ 227 w 977"/>
                <a:gd name="T7" fmla="*/ 1155 h 1226"/>
                <a:gd name="T8" fmla="*/ 222 w 977"/>
                <a:gd name="T9" fmla="*/ 1145 h 1226"/>
                <a:gd name="T10" fmla="*/ 214 w 977"/>
                <a:gd name="T11" fmla="*/ 1109 h 1226"/>
                <a:gd name="T12" fmla="*/ 212 w 977"/>
                <a:gd name="T13" fmla="*/ 1060 h 1226"/>
                <a:gd name="T14" fmla="*/ 210 w 977"/>
                <a:gd name="T15" fmla="*/ 1048 h 1226"/>
                <a:gd name="T16" fmla="*/ 198 w 977"/>
                <a:gd name="T17" fmla="*/ 1000 h 1226"/>
                <a:gd name="T18" fmla="*/ 186 w 977"/>
                <a:gd name="T19" fmla="*/ 959 h 1226"/>
                <a:gd name="T20" fmla="*/ 61 w 977"/>
                <a:gd name="T21" fmla="*/ 700 h 1226"/>
                <a:gd name="T22" fmla="*/ 34 w 977"/>
                <a:gd name="T23" fmla="*/ 645 h 1226"/>
                <a:gd name="T24" fmla="*/ 20 w 977"/>
                <a:gd name="T25" fmla="*/ 605 h 1226"/>
                <a:gd name="T26" fmla="*/ 2 w 977"/>
                <a:gd name="T27" fmla="*/ 518 h 1226"/>
                <a:gd name="T28" fmla="*/ 0 w 977"/>
                <a:gd name="T29" fmla="*/ 471 h 1226"/>
                <a:gd name="T30" fmla="*/ 2 w 977"/>
                <a:gd name="T31" fmla="*/ 423 h 1226"/>
                <a:gd name="T32" fmla="*/ 10 w 977"/>
                <a:gd name="T33" fmla="*/ 376 h 1226"/>
                <a:gd name="T34" fmla="*/ 22 w 977"/>
                <a:gd name="T35" fmla="*/ 332 h 1226"/>
                <a:gd name="T36" fmla="*/ 59 w 977"/>
                <a:gd name="T37" fmla="*/ 247 h 1226"/>
                <a:gd name="T38" fmla="*/ 111 w 977"/>
                <a:gd name="T39" fmla="*/ 172 h 1226"/>
                <a:gd name="T40" fmla="*/ 178 w 977"/>
                <a:gd name="T41" fmla="*/ 107 h 1226"/>
                <a:gd name="T42" fmla="*/ 257 w 977"/>
                <a:gd name="T43" fmla="*/ 56 h 1226"/>
                <a:gd name="T44" fmla="*/ 344 w 977"/>
                <a:gd name="T45" fmla="*/ 22 h 1226"/>
                <a:gd name="T46" fmla="*/ 439 w 977"/>
                <a:gd name="T47" fmla="*/ 2 h 1226"/>
                <a:gd name="T48" fmla="*/ 488 w 977"/>
                <a:gd name="T49" fmla="*/ 0 h 1226"/>
                <a:gd name="T50" fmla="*/ 514 w 977"/>
                <a:gd name="T51" fmla="*/ 0 h 1226"/>
                <a:gd name="T52" fmla="*/ 587 w 977"/>
                <a:gd name="T53" fmla="*/ 10 h 1226"/>
                <a:gd name="T54" fmla="*/ 678 w 977"/>
                <a:gd name="T55" fmla="*/ 36 h 1226"/>
                <a:gd name="T56" fmla="*/ 761 w 977"/>
                <a:gd name="T57" fmla="*/ 81 h 1226"/>
                <a:gd name="T58" fmla="*/ 834 w 977"/>
                <a:gd name="T59" fmla="*/ 137 h 1226"/>
                <a:gd name="T60" fmla="*/ 892 w 977"/>
                <a:gd name="T61" fmla="*/ 208 h 1226"/>
                <a:gd name="T62" fmla="*/ 939 w 977"/>
                <a:gd name="T63" fmla="*/ 287 h 1226"/>
                <a:gd name="T64" fmla="*/ 961 w 977"/>
                <a:gd name="T65" fmla="*/ 354 h 1226"/>
                <a:gd name="T66" fmla="*/ 971 w 977"/>
                <a:gd name="T67" fmla="*/ 398 h 1226"/>
                <a:gd name="T68" fmla="*/ 977 w 977"/>
                <a:gd name="T69" fmla="*/ 447 h 1226"/>
                <a:gd name="T70" fmla="*/ 977 w 977"/>
                <a:gd name="T71" fmla="*/ 471 h 1226"/>
                <a:gd name="T72" fmla="*/ 967 w 977"/>
                <a:gd name="T73" fmla="*/ 560 h 1226"/>
                <a:gd name="T74" fmla="*/ 943 w 977"/>
                <a:gd name="T75" fmla="*/ 645 h 1226"/>
                <a:gd name="T76" fmla="*/ 931 w 977"/>
                <a:gd name="T77" fmla="*/ 674 h 1226"/>
                <a:gd name="T78" fmla="*/ 917 w 977"/>
                <a:gd name="T79" fmla="*/ 700 h 1226"/>
                <a:gd name="T80" fmla="*/ 791 w 977"/>
                <a:gd name="T81" fmla="*/ 959 h 1226"/>
                <a:gd name="T82" fmla="*/ 769 w 977"/>
                <a:gd name="T83" fmla="*/ 1032 h 1226"/>
                <a:gd name="T84" fmla="*/ 765 w 977"/>
                <a:gd name="T85" fmla="*/ 1060 h 1226"/>
                <a:gd name="T86" fmla="*/ 765 w 977"/>
                <a:gd name="T87" fmla="*/ 1083 h 1226"/>
                <a:gd name="T88" fmla="*/ 757 w 977"/>
                <a:gd name="T89" fmla="*/ 1135 h 1226"/>
                <a:gd name="T90" fmla="*/ 751 w 977"/>
                <a:gd name="T91" fmla="*/ 1155 h 1226"/>
                <a:gd name="T92" fmla="*/ 743 w 977"/>
                <a:gd name="T93" fmla="*/ 1170 h 1226"/>
                <a:gd name="T94" fmla="*/ 718 w 977"/>
                <a:gd name="T95" fmla="*/ 1198 h 1226"/>
                <a:gd name="T96" fmla="*/ 692 w 977"/>
                <a:gd name="T97" fmla="*/ 1218 h 1226"/>
                <a:gd name="T98" fmla="*/ 488 w 977"/>
                <a:gd name="T99" fmla="*/ 1226 h 1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977" h="1226">
                  <a:moveTo>
                    <a:pt x="301" y="1226"/>
                  </a:moveTo>
                  <a:lnTo>
                    <a:pt x="301" y="1226"/>
                  </a:lnTo>
                  <a:lnTo>
                    <a:pt x="285" y="1218"/>
                  </a:lnTo>
                  <a:lnTo>
                    <a:pt x="271" y="1208"/>
                  </a:lnTo>
                  <a:lnTo>
                    <a:pt x="259" y="1198"/>
                  </a:lnTo>
                  <a:lnTo>
                    <a:pt x="249" y="1188"/>
                  </a:lnTo>
                  <a:lnTo>
                    <a:pt x="235" y="1170"/>
                  </a:lnTo>
                  <a:lnTo>
                    <a:pt x="227" y="1155"/>
                  </a:lnTo>
                  <a:lnTo>
                    <a:pt x="227" y="1155"/>
                  </a:lnTo>
                  <a:lnTo>
                    <a:pt x="222" y="1145"/>
                  </a:lnTo>
                  <a:lnTo>
                    <a:pt x="218" y="1135"/>
                  </a:lnTo>
                  <a:lnTo>
                    <a:pt x="214" y="1109"/>
                  </a:lnTo>
                  <a:lnTo>
                    <a:pt x="212" y="1083"/>
                  </a:lnTo>
                  <a:lnTo>
                    <a:pt x="212" y="1060"/>
                  </a:lnTo>
                  <a:lnTo>
                    <a:pt x="212" y="1060"/>
                  </a:lnTo>
                  <a:lnTo>
                    <a:pt x="210" y="1048"/>
                  </a:lnTo>
                  <a:lnTo>
                    <a:pt x="208" y="1032"/>
                  </a:lnTo>
                  <a:lnTo>
                    <a:pt x="198" y="1000"/>
                  </a:lnTo>
                  <a:lnTo>
                    <a:pt x="186" y="959"/>
                  </a:lnTo>
                  <a:lnTo>
                    <a:pt x="186" y="959"/>
                  </a:lnTo>
                  <a:lnTo>
                    <a:pt x="61" y="700"/>
                  </a:lnTo>
                  <a:lnTo>
                    <a:pt x="61" y="700"/>
                  </a:lnTo>
                  <a:lnTo>
                    <a:pt x="46" y="674"/>
                  </a:lnTo>
                  <a:lnTo>
                    <a:pt x="34" y="645"/>
                  </a:lnTo>
                  <a:lnTo>
                    <a:pt x="34" y="645"/>
                  </a:lnTo>
                  <a:lnTo>
                    <a:pt x="20" y="605"/>
                  </a:lnTo>
                  <a:lnTo>
                    <a:pt x="8" y="560"/>
                  </a:lnTo>
                  <a:lnTo>
                    <a:pt x="2" y="518"/>
                  </a:lnTo>
                  <a:lnTo>
                    <a:pt x="0" y="471"/>
                  </a:lnTo>
                  <a:lnTo>
                    <a:pt x="0" y="471"/>
                  </a:lnTo>
                  <a:lnTo>
                    <a:pt x="0" y="447"/>
                  </a:lnTo>
                  <a:lnTo>
                    <a:pt x="2" y="423"/>
                  </a:lnTo>
                  <a:lnTo>
                    <a:pt x="6" y="398"/>
                  </a:lnTo>
                  <a:lnTo>
                    <a:pt x="10" y="376"/>
                  </a:lnTo>
                  <a:lnTo>
                    <a:pt x="16" y="354"/>
                  </a:lnTo>
                  <a:lnTo>
                    <a:pt x="22" y="332"/>
                  </a:lnTo>
                  <a:lnTo>
                    <a:pt x="38" y="287"/>
                  </a:lnTo>
                  <a:lnTo>
                    <a:pt x="59" y="247"/>
                  </a:lnTo>
                  <a:lnTo>
                    <a:pt x="83" y="208"/>
                  </a:lnTo>
                  <a:lnTo>
                    <a:pt x="111" y="172"/>
                  </a:lnTo>
                  <a:lnTo>
                    <a:pt x="144" y="137"/>
                  </a:lnTo>
                  <a:lnTo>
                    <a:pt x="178" y="107"/>
                  </a:lnTo>
                  <a:lnTo>
                    <a:pt x="216" y="81"/>
                  </a:lnTo>
                  <a:lnTo>
                    <a:pt x="257" y="56"/>
                  </a:lnTo>
                  <a:lnTo>
                    <a:pt x="299" y="36"/>
                  </a:lnTo>
                  <a:lnTo>
                    <a:pt x="344" y="22"/>
                  </a:lnTo>
                  <a:lnTo>
                    <a:pt x="390" y="10"/>
                  </a:lnTo>
                  <a:lnTo>
                    <a:pt x="439" y="2"/>
                  </a:lnTo>
                  <a:lnTo>
                    <a:pt x="463" y="0"/>
                  </a:lnTo>
                  <a:lnTo>
                    <a:pt x="488" y="0"/>
                  </a:lnTo>
                  <a:lnTo>
                    <a:pt x="488" y="0"/>
                  </a:lnTo>
                  <a:lnTo>
                    <a:pt x="514" y="0"/>
                  </a:lnTo>
                  <a:lnTo>
                    <a:pt x="538" y="2"/>
                  </a:lnTo>
                  <a:lnTo>
                    <a:pt x="587" y="10"/>
                  </a:lnTo>
                  <a:lnTo>
                    <a:pt x="633" y="22"/>
                  </a:lnTo>
                  <a:lnTo>
                    <a:pt x="678" y="36"/>
                  </a:lnTo>
                  <a:lnTo>
                    <a:pt x="720" y="56"/>
                  </a:lnTo>
                  <a:lnTo>
                    <a:pt x="761" y="81"/>
                  </a:lnTo>
                  <a:lnTo>
                    <a:pt x="797" y="107"/>
                  </a:lnTo>
                  <a:lnTo>
                    <a:pt x="834" y="137"/>
                  </a:lnTo>
                  <a:lnTo>
                    <a:pt x="864" y="172"/>
                  </a:lnTo>
                  <a:lnTo>
                    <a:pt x="892" y="208"/>
                  </a:lnTo>
                  <a:lnTo>
                    <a:pt x="917" y="247"/>
                  </a:lnTo>
                  <a:lnTo>
                    <a:pt x="939" y="287"/>
                  </a:lnTo>
                  <a:lnTo>
                    <a:pt x="955" y="332"/>
                  </a:lnTo>
                  <a:lnTo>
                    <a:pt x="961" y="354"/>
                  </a:lnTo>
                  <a:lnTo>
                    <a:pt x="967" y="376"/>
                  </a:lnTo>
                  <a:lnTo>
                    <a:pt x="971" y="398"/>
                  </a:lnTo>
                  <a:lnTo>
                    <a:pt x="975" y="423"/>
                  </a:lnTo>
                  <a:lnTo>
                    <a:pt x="977" y="447"/>
                  </a:lnTo>
                  <a:lnTo>
                    <a:pt x="977" y="471"/>
                  </a:lnTo>
                  <a:lnTo>
                    <a:pt x="977" y="471"/>
                  </a:lnTo>
                  <a:lnTo>
                    <a:pt x="975" y="518"/>
                  </a:lnTo>
                  <a:lnTo>
                    <a:pt x="967" y="560"/>
                  </a:lnTo>
                  <a:lnTo>
                    <a:pt x="957" y="605"/>
                  </a:lnTo>
                  <a:lnTo>
                    <a:pt x="943" y="645"/>
                  </a:lnTo>
                  <a:lnTo>
                    <a:pt x="943" y="645"/>
                  </a:lnTo>
                  <a:lnTo>
                    <a:pt x="931" y="674"/>
                  </a:lnTo>
                  <a:lnTo>
                    <a:pt x="917" y="700"/>
                  </a:lnTo>
                  <a:lnTo>
                    <a:pt x="917" y="700"/>
                  </a:lnTo>
                  <a:lnTo>
                    <a:pt x="791" y="959"/>
                  </a:lnTo>
                  <a:lnTo>
                    <a:pt x="791" y="959"/>
                  </a:lnTo>
                  <a:lnTo>
                    <a:pt x="777" y="1000"/>
                  </a:lnTo>
                  <a:lnTo>
                    <a:pt x="769" y="1032"/>
                  </a:lnTo>
                  <a:lnTo>
                    <a:pt x="765" y="1048"/>
                  </a:lnTo>
                  <a:lnTo>
                    <a:pt x="765" y="1060"/>
                  </a:lnTo>
                  <a:lnTo>
                    <a:pt x="765" y="1060"/>
                  </a:lnTo>
                  <a:lnTo>
                    <a:pt x="765" y="1083"/>
                  </a:lnTo>
                  <a:lnTo>
                    <a:pt x="763" y="1109"/>
                  </a:lnTo>
                  <a:lnTo>
                    <a:pt x="757" y="1135"/>
                  </a:lnTo>
                  <a:lnTo>
                    <a:pt x="755" y="1145"/>
                  </a:lnTo>
                  <a:lnTo>
                    <a:pt x="751" y="1155"/>
                  </a:lnTo>
                  <a:lnTo>
                    <a:pt x="751" y="1155"/>
                  </a:lnTo>
                  <a:lnTo>
                    <a:pt x="743" y="1170"/>
                  </a:lnTo>
                  <a:lnTo>
                    <a:pt x="728" y="1188"/>
                  </a:lnTo>
                  <a:lnTo>
                    <a:pt x="718" y="1198"/>
                  </a:lnTo>
                  <a:lnTo>
                    <a:pt x="706" y="1208"/>
                  </a:lnTo>
                  <a:lnTo>
                    <a:pt x="692" y="1218"/>
                  </a:lnTo>
                  <a:lnTo>
                    <a:pt x="676" y="1226"/>
                  </a:lnTo>
                  <a:lnTo>
                    <a:pt x="488" y="1226"/>
                  </a:lnTo>
                  <a:lnTo>
                    <a:pt x="301" y="1226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" name="Freeform 317"/>
            <p:cNvSpPr>
              <a:spLocks/>
            </p:cNvSpPr>
            <p:nvPr/>
          </p:nvSpPr>
          <p:spPr bwMode="auto">
            <a:xfrm>
              <a:off x="3807619" y="658813"/>
              <a:ext cx="1550988" cy="1949450"/>
            </a:xfrm>
            <a:custGeom>
              <a:avLst/>
              <a:gdLst>
                <a:gd name="T0" fmla="*/ 488 w 977"/>
                <a:gd name="T1" fmla="*/ 0 h 1228"/>
                <a:gd name="T2" fmla="*/ 439 w 977"/>
                <a:gd name="T3" fmla="*/ 2 h 1228"/>
                <a:gd name="T4" fmla="*/ 344 w 977"/>
                <a:gd name="T5" fmla="*/ 20 h 1228"/>
                <a:gd name="T6" fmla="*/ 257 w 977"/>
                <a:gd name="T7" fmla="*/ 56 h 1228"/>
                <a:gd name="T8" fmla="*/ 178 w 977"/>
                <a:gd name="T9" fmla="*/ 107 h 1228"/>
                <a:gd name="T10" fmla="*/ 111 w 977"/>
                <a:gd name="T11" fmla="*/ 172 h 1228"/>
                <a:gd name="T12" fmla="*/ 59 w 977"/>
                <a:gd name="T13" fmla="*/ 247 h 1228"/>
                <a:gd name="T14" fmla="*/ 20 w 977"/>
                <a:gd name="T15" fmla="*/ 332 h 1228"/>
                <a:gd name="T16" fmla="*/ 8 w 977"/>
                <a:gd name="T17" fmla="*/ 376 h 1228"/>
                <a:gd name="T18" fmla="*/ 2 w 977"/>
                <a:gd name="T19" fmla="*/ 423 h 1228"/>
                <a:gd name="T20" fmla="*/ 0 w 977"/>
                <a:gd name="T21" fmla="*/ 471 h 1228"/>
                <a:gd name="T22" fmla="*/ 2 w 977"/>
                <a:gd name="T23" fmla="*/ 518 h 1228"/>
                <a:gd name="T24" fmla="*/ 18 w 977"/>
                <a:gd name="T25" fmla="*/ 605 h 1228"/>
                <a:gd name="T26" fmla="*/ 34 w 977"/>
                <a:gd name="T27" fmla="*/ 645 h 1228"/>
                <a:gd name="T28" fmla="*/ 61 w 977"/>
                <a:gd name="T29" fmla="*/ 700 h 1228"/>
                <a:gd name="T30" fmla="*/ 186 w 977"/>
                <a:gd name="T31" fmla="*/ 959 h 1228"/>
                <a:gd name="T32" fmla="*/ 198 w 977"/>
                <a:gd name="T33" fmla="*/ 1000 h 1228"/>
                <a:gd name="T34" fmla="*/ 210 w 977"/>
                <a:gd name="T35" fmla="*/ 1048 h 1228"/>
                <a:gd name="T36" fmla="*/ 212 w 977"/>
                <a:gd name="T37" fmla="*/ 1060 h 1228"/>
                <a:gd name="T38" fmla="*/ 214 w 977"/>
                <a:gd name="T39" fmla="*/ 1111 h 1228"/>
                <a:gd name="T40" fmla="*/ 222 w 977"/>
                <a:gd name="T41" fmla="*/ 1147 h 1228"/>
                <a:gd name="T42" fmla="*/ 227 w 977"/>
                <a:gd name="T43" fmla="*/ 1157 h 1228"/>
                <a:gd name="T44" fmla="*/ 249 w 977"/>
                <a:gd name="T45" fmla="*/ 1188 h 1228"/>
                <a:gd name="T46" fmla="*/ 269 w 977"/>
                <a:gd name="T47" fmla="*/ 1208 h 1228"/>
                <a:gd name="T48" fmla="*/ 301 w 977"/>
                <a:gd name="T49" fmla="*/ 1228 h 1228"/>
                <a:gd name="T50" fmla="*/ 676 w 977"/>
                <a:gd name="T51" fmla="*/ 1228 h 1228"/>
                <a:gd name="T52" fmla="*/ 692 w 977"/>
                <a:gd name="T53" fmla="*/ 1218 h 1228"/>
                <a:gd name="T54" fmla="*/ 718 w 977"/>
                <a:gd name="T55" fmla="*/ 1198 h 1228"/>
                <a:gd name="T56" fmla="*/ 743 w 977"/>
                <a:gd name="T57" fmla="*/ 1170 h 1228"/>
                <a:gd name="T58" fmla="*/ 751 w 977"/>
                <a:gd name="T59" fmla="*/ 1157 h 1228"/>
                <a:gd name="T60" fmla="*/ 759 w 977"/>
                <a:gd name="T61" fmla="*/ 1135 h 1228"/>
                <a:gd name="T62" fmla="*/ 765 w 977"/>
                <a:gd name="T63" fmla="*/ 1085 h 1228"/>
                <a:gd name="T64" fmla="*/ 765 w 977"/>
                <a:gd name="T65" fmla="*/ 1060 h 1228"/>
                <a:gd name="T66" fmla="*/ 769 w 977"/>
                <a:gd name="T67" fmla="*/ 1032 h 1228"/>
                <a:gd name="T68" fmla="*/ 791 w 977"/>
                <a:gd name="T69" fmla="*/ 959 h 1228"/>
                <a:gd name="T70" fmla="*/ 917 w 977"/>
                <a:gd name="T71" fmla="*/ 700 h 1228"/>
                <a:gd name="T72" fmla="*/ 931 w 977"/>
                <a:gd name="T73" fmla="*/ 674 h 1228"/>
                <a:gd name="T74" fmla="*/ 943 w 977"/>
                <a:gd name="T75" fmla="*/ 645 h 1228"/>
                <a:gd name="T76" fmla="*/ 969 w 977"/>
                <a:gd name="T77" fmla="*/ 562 h 1228"/>
                <a:gd name="T78" fmla="*/ 977 w 977"/>
                <a:gd name="T79" fmla="*/ 471 h 1228"/>
                <a:gd name="T80" fmla="*/ 977 w 977"/>
                <a:gd name="T81" fmla="*/ 447 h 1228"/>
                <a:gd name="T82" fmla="*/ 971 w 977"/>
                <a:gd name="T83" fmla="*/ 398 h 1228"/>
                <a:gd name="T84" fmla="*/ 961 w 977"/>
                <a:gd name="T85" fmla="*/ 354 h 1228"/>
                <a:gd name="T86" fmla="*/ 939 w 977"/>
                <a:gd name="T87" fmla="*/ 287 h 1228"/>
                <a:gd name="T88" fmla="*/ 894 w 977"/>
                <a:gd name="T89" fmla="*/ 208 h 1228"/>
                <a:gd name="T90" fmla="*/ 834 w 977"/>
                <a:gd name="T91" fmla="*/ 137 h 1228"/>
                <a:gd name="T92" fmla="*/ 761 w 977"/>
                <a:gd name="T93" fmla="*/ 81 h 1228"/>
                <a:gd name="T94" fmla="*/ 678 w 977"/>
                <a:gd name="T95" fmla="*/ 36 h 1228"/>
                <a:gd name="T96" fmla="*/ 587 w 977"/>
                <a:gd name="T97" fmla="*/ 10 h 1228"/>
                <a:gd name="T98" fmla="*/ 514 w 977"/>
                <a:gd name="T99" fmla="*/ 0 h 1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977" h="1228">
                  <a:moveTo>
                    <a:pt x="488" y="0"/>
                  </a:moveTo>
                  <a:lnTo>
                    <a:pt x="488" y="0"/>
                  </a:lnTo>
                  <a:lnTo>
                    <a:pt x="463" y="0"/>
                  </a:lnTo>
                  <a:lnTo>
                    <a:pt x="439" y="2"/>
                  </a:lnTo>
                  <a:lnTo>
                    <a:pt x="390" y="10"/>
                  </a:lnTo>
                  <a:lnTo>
                    <a:pt x="344" y="20"/>
                  </a:lnTo>
                  <a:lnTo>
                    <a:pt x="299" y="36"/>
                  </a:lnTo>
                  <a:lnTo>
                    <a:pt x="257" y="56"/>
                  </a:lnTo>
                  <a:lnTo>
                    <a:pt x="216" y="81"/>
                  </a:lnTo>
                  <a:lnTo>
                    <a:pt x="178" y="107"/>
                  </a:lnTo>
                  <a:lnTo>
                    <a:pt x="144" y="137"/>
                  </a:lnTo>
                  <a:lnTo>
                    <a:pt x="111" y="172"/>
                  </a:lnTo>
                  <a:lnTo>
                    <a:pt x="83" y="208"/>
                  </a:lnTo>
                  <a:lnTo>
                    <a:pt x="59" y="247"/>
                  </a:lnTo>
                  <a:lnTo>
                    <a:pt x="38" y="287"/>
                  </a:lnTo>
                  <a:lnTo>
                    <a:pt x="20" y="332"/>
                  </a:lnTo>
                  <a:lnTo>
                    <a:pt x="14" y="354"/>
                  </a:lnTo>
                  <a:lnTo>
                    <a:pt x="8" y="376"/>
                  </a:lnTo>
                  <a:lnTo>
                    <a:pt x="4" y="398"/>
                  </a:lnTo>
                  <a:lnTo>
                    <a:pt x="2" y="423"/>
                  </a:lnTo>
                  <a:lnTo>
                    <a:pt x="0" y="447"/>
                  </a:lnTo>
                  <a:lnTo>
                    <a:pt x="0" y="471"/>
                  </a:lnTo>
                  <a:lnTo>
                    <a:pt x="0" y="471"/>
                  </a:lnTo>
                  <a:lnTo>
                    <a:pt x="2" y="518"/>
                  </a:lnTo>
                  <a:lnTo>
                    <a:pt x="8" y="562"/>
                  </a:lnTo>
                  <a:lnTo>
                    <a:pt x="18" y="605"/>
                  </a:lnTo>
                  <a:lnTo>
                    <a:pt x="34" y="645"/>
                  </a:lnTo>
                  <a:lnTo>
                    <a:pt x="34" y="645"/>
                  </a:lnTo>
                  <a:lnTo>
                    <a:pt x="46" y="674"/>
                  </a:lnTo>
                  <a:lnTo>
                    <a:pt x="61" y="700"/>
                  </a:lnTo>
                  <a:lnTo>
                    <a:pt x="61" y="700"/>
                  </a:lnTo>
                  <a:lnTo>
                    <a:pt x="186" y="959"/>
                  </a:lnTo>
                  <a:lnTo>
                    <a:pt x="186" y="959"/>
                  </a:lnTo>
                  <a:lnTo>
                    <a:pt x="198" y="1000"/>
                  </a:lnTo>
                  <a:lnTo>
                    <a:pt x="208" y="1032"/>
                  </a:lnTo>
                  <a:lnTo>
                    <a:pt x="210" y="1048"/>
                  </a:lnTo>
                  <a:lnTo>
                    <a:pt x="212" y="1060"/>
                  </a:lnTo>
                  <a:lnTo>
                    <a:pt x="212" y="1060"/>
                  </a:lnTo>
                  <a:lnTo>
                    <a:pt x="212" y="1085"/>
                  </a:lnTo>
                  <a:lnTo>
                    <a:pt x="214" y="1111"/>
                  </a:lnTo>
                  <a:lnTo>
                    <a:pt x="218" y="1135"/>
                  </a:lnTo>
                  <a:lnTo>
                    <a:pt x="222" y="1147"/>
                  </a:lnTo>
                  <a:lnTo>
                    <a:pt x="227" y="1157"/>
                  </a:lnTo>
                  <a:lnTo>
                    <a:pt x="227" y="1157"/>
                  </a:lnTo>
                  <a:lnTo>
                    <a:pt x="233" y="1170"/>
                  </a:lnTo>
                  <a:lnTo>
                    <a:pt x="249" y="1188"/>
                  </a:lnTo>
                  <a:lnTo>
                    <a:pt x="259" y="1198"/>
                  </a:lnTo>
                  <a:lnTo>
                    <a:pt x="269" y="1208"/>
                  </a:lnTo>
                  <a:lnTo>
                    <a:pt x="285" y="1218"/>
                  </a:lnTo>
                  <a:lnTo>
                    <a:pt x="301" y="1228"/>
                  </a:lnTo>
                  <a:lnTo>
                    <a:pt x="488" y="1228"/>
                  </a:lnTo>
                  <a:lnTo>
                    <a:pt x="676" y="1228"/>
                  </a:lnTo>
                  <a:lnTo>
                    <a:pt x="676" y="1228"/>
                  </a:lnTo>
                  <a:lnTo>
                    <a:pt x="692" y="1218"/>
                  </a:lnTo>
                  <a:lnTo>
                    <a:pt x="706" y="1208"/>
                  </a:lnTo>
                  <a:lnTo>
                    <a:pt x="718" y="1198"/>
                  </a:lnTo>
                  <a:lnTo>
                    <a:pt x="728" y="1188"/>
                  </a:lnTo>
                  <a:lnTo>
                    <a:pt x="743" y="1170"/>
                  </a:lnTo>
                  <a:lnTo>
                    <a:pt x="751" y="1157"/>
                  </a:lnTo>
                  <a:lnTo>
                    <a:pt x="751" y="1157"/>
                  </a:lnTo>
                  <a:lnTo>
                    <a:pt x="755" y="1147"/>
                  </a:lnTo>
                  <a:lnTo>
                    <a:pt x="759" y="1135"/>
                  </a:lnTo>
                  <a:lnTo>
                    <a:pt x="763" y="1111"/>
                  </a:lnTo>
                  <a:lnTo>
                    <a:pt x="765" y="1085"/>
                  </a:lnTo>
                  <a:lnTo>
                    <a:pt x="765" y="1060"/>
                  </a:lnTo>
                  <a:lnTo>
                    <a:pt x="765" y="1060"/>
                  </a:lnTo>
                  <a:lnTo>
                    <a:pt x="767" y="1048"/>
                  </a:lnTo>
                  <a:lnTo>
                    <a:pt x="769" y="1032"/>
                  </a:lnTo>
                  <a:lnTo>
                    <a:pt x="777" y="1000"/>
                  </a:lnTo>
                  <a:lnTo>
                    <a:pt x="791" y="959"/>
                  </a:lnTo>
                  <a:lnTo>
                    <a:pt x="791" y="959"/>
                  </a:lnTo>
                  <a:lnTo>
                    <a:pt x="917" y="700"/>
                  </a:lnTo>
                  <a:lnTo>
                    <a:pt x="917" y="700"/>
                  </a:lnTo>
                  <a:lnTo>
                    <a:pt x="931" y="674"/>
                  </a:lnTo>
                  <a:lnTo>
                    <a:pt x="943" y="645"/>
                  </a:lnTo>
                  <a:lnTo>
                    <a:pt x="943" y="645"/>
                  </a:lnTo>
                  <a:lnTo>
                    <a:pt x="957" y="605"/>
                  </a:lnTo>
                  <a:lnTo>
                    <a:pt x="969" y="562"/>
                  </a:lnTo>
                  <a:lnTo>
                    <a:pt x="975" y="518"/>
                  </a:lnTo>
                  <a:lnTo>
                    <a:pt x="977" y="471"/>
                  </a:lnTo>
                  <a:lnTo>
                    <a:pt x="977" y="471"/>
                  </a:lnTo>
                  <a:lnTo>
                    <a:pt x="977" y="447"/>
                  </a:lnTo>
                  <a:lnTo>
                    <a:pt x="975" y="423"/>
                  </a:lnTo>
                  <a:lnTo>
                    <a:pt x="971" y="398"/>
                  </a:lnTo>
                  <a:lnTo>
                    <a:pt x="967" y="376"/>
                  </a:lnTo>
                  <a:lnTo>
                    <a:pt x="961" y="354"/>
                  </a:lnTo>
                  <a:lnTo>
                    <a:pt x="955" y="332"/>
                  </a:lnTo>
                  <a:lnTo>
                    <a:pt x="939" y="287"/>
                  </a:lnTo>
                  <a:lnTo>
                    <a:pt x="919" y="247"/>
                  </a:lnTo>
                  <a:lnTo>
                    <a:pt x="894" y="208"/>
                  </a:lnTo>
                  <a:lnTo>
                    <a:pt x="866" y="172"/>
                  </a:lnTo>
                  <a:lnTo>
                    <a:pt x="834" y="137"/>
                  </a:lnTo>
                  <a:lnTo>
                    <a:pt x="799" y="107"/>
                  </a:lnTo>
                  <a:lnTo>
                    <a:pt x="761" y="81"/>
                  </a:lnTo>
                  <a:lnTo>
                    <a:pt x="720" y="56"/>
                  </a:lnTo>
                  <a:lnTo>
                    <a:pt x="678" y="36"/>
                  </a:lnTo>
                  <a:lnTo>
                    <a:pt x="633" y="20"/>
                  </a:lnTo>
                  <a:lnTo>
                    <a:pt x="587" y="10"/>
                  </a:lnTo>
                  <a:lnTo>
                    <a:pt x="538" y="2"/>
                  </a:lnTo>
                  <a:lnTo>
                    <a:pt x="514" y="0"/>
                  </a:lnTo>
                  <a:lnTo>
                    <a:pt x="48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" name="Freeform 318"/>
            <p:cNvSpPr>
              <a:spLocks noEditPoints="1"/>
            </p:cNvSpPr>
            <p:nvPr/>
          </p:nvSpPr>
          <p:spPr bwMode="auto">
            <a:xfrm>
              <a:off x="3807619" y="658813"/>
              <a:ext cx="1550988" cy="1946275"/>
            </a:xfrm>
            <a:custGeom>
              <a:avLst/>
              <a:gdLst>
                <a:gd name="T0" fmla="*/ 271 w 977"/>
                <a:gd name="T1" fmla="*/ 1206 h 1226"/>
                <a:gd name="T2" fmla="*/ 227 w 977"/>
                <a:gd name="T3" fmla="*/ 1155 h 1226"/>
                <a:gd name="T4" fmla="*/ 214 w 977"/>
                <a:gd name="T5" fmla="*/ 1109 h 1226"/>
                <a:gd name="T6" fmla="*/ 210 w 977"/>
                <a:gd name="T7" fmla="*/ 1046 h 1226"/>
                <a:gd name="T8" fmla="*/ 186 w 977"/>
                <a:gd name="T9" fmla="*/ 959 h 1226"/>
                <a:gd name="T10" fmla="*/ 34 w 977"/>
                <a:gd name="T11" fmla="*/ 645 h 1226"/>
                <a:gd name="T12" fmla="*/ 2 w 977"/>
                <a:gd name="T13" fmla="*/ 516 h 1226"/>
                <a:gd name="T14" fmla="*/ 2 w 977"/>
                <a:gd name="T15" fmla="*/ 423 h 1226"/>
                <a:gd name="T16" fmla="*/ 22 w 977"/>
                <a:gd name="T17" fmla="*/ 332 h 1226"/>
                <a:gd name="T18" fmla="*/ 113 w 977"/>
                <a:gd name="T19" fmla="*/ 172 h 1226"/>
                <a:gd name="T20" fmla="*/ 257 w 977"/>
                <a:gd name="T21" fmla="*/ 58 h 1226"/>
                <a:gd name="T22" fmla="*/ 439 w 977"/>
                <a:gd name="T23" fmla="*/ 4 h 1226"/>
                <a:gd name="T24" fmla="*/ 514 w 977"/>
                <a:gd name="T25" fmla="*/ 2 h 1226"/>
                <a:gd name="T26" fmla="*/ 678 w 977"/>
                <a:gd name="T27" fmla="*/ 38 h 1226"/>
                <a:gd name="T28" fmla="*/ 832 w 977"/>
                <a:gd name="T29" fmla="*/ 139 h 1226"/>
                <a:gd name="T30" fmla="*/ 937 w 977"/>
                <a:gd name="T31" fmla="*/ 287 h 1226"/>
                <a:gd name="T32" fmla="*/ 971 w 977"/>
                <a:gd name="T33" fmla="*/ 401 h 1226"/>
                <a:gd name="T34" fmla="*/ 977 w 977"/>
                <a:gd name="T35" fmla="*/ 471 h 1226"/>
                <a:gd name="T36" fmla="*/ 943 w 977"/>
                <a:gd name="T37" fmla="*/ 645 h 1226"/>
                <a:gd name="T38" fmla="*/ 917 w 977"/>
                <a:gd name="T39" fmla="*/ 700 h 1226"/>
                <a:gd name="T40" fmla="*/ 769 w 977"/>
                <a:gd name="T41" fmla="*/ 1032 h 1226"/>
                <a:gd name="T42" fmla="*/ 763 w 977"/>
                <a:gd name="T43" fmla="*/ 1083 h 1226"/>
                <a:gd name="T44" fmla="*/ 751 w 977"/>
                <a:gd name="T45" fmla="*/ 1155 h 1226"/>
                <a:gd name="T46" fmla="*/ 718 w 977"/>
                <a:gd name="T47" fmla="*/ 1196 h 1226"/>
                <a:gd name="T48" fmla="*/ 488 w 977"/>
                <a:gd name="T49" fmla="*/ 1226 h 1226"/>
                <a:gd name="T50" fmla="*/ 463 w 977"/>
                <a:gd name="T51" fmla="*/ 0 h 1226"/>
                <a:gd name="T52" fmla="*/ 299 w 977"/>
                <a:gd name="T53" fmla="*/ 36 h 1226"/>
                <a:gd name="T54" fmla="*/ 144 w 977"/>
                <a:gd name="T55" fmla="*/ 137 h 1226"/>
                <a:gd name="T56" fmla="*/ 38 w 977"/>
                <a:gd name="T57" fmla="*/ 287 h 1226"/>
                <a:gd name="T58" fmla="*/ 6 w 977"/>
                <a:gd name="T59" fmla="*/ 398 h 1226"/>
                <a:gd name="T60" fmla="*/ 0 w 977"/>
                <a:gd name="T61" fmla="*/ 471 h 1226"/>
                <a:gd name="T62" fmla="*/ 34 w 977"/>
                <a:gd name="T63" fmla="*/ 645 h 1226"/>
                <a:gd name="T64" fmla="*/ 61 w 977"/>
                <a:gd name="T65" fmla="*/ 700 h 1226"/>
                <a:gd name="T66" fmla="*/ 208 w 977"/>
                <a:gd name="T67" fmla="*/ 1032 h 1226"/>
                <a:gd name="T68" fmla="*/ 212 w 977"/>
                <a:gd name="T69" fmla="*/ 1083 h 1226"/>
                <a:gd name="T70" fmla="*/ 227 w 977"/>
                <a:gd name="T71" fmla="*/ 1155 h 1226"/>
                <a:gd name="T72" fmla="*/ 259 w 977"/>
                <a:gd name="T73" fmla="*/ 1198 h 1226"/>
                <a:gd name="T74" fmla="*/ 488 w 977"/>
                <a:gd name="T75" fmla="*/ 1226 h 1226"/>
                <a:gd name="T76" fmla="*/ 706 w 977"/>
                <a:gd name="T77" fmla="*/ 1208 h 1226"/>
                <a:gd name="T78" fmla="*/ 751 w 977"/>
                <a:gd name="T79" fmla="*/ 1155 h 1226"/>
                <a:gd name="T80" fmla="*/ 763 w 977"/>
                <a:gd name="T81" fmla="*/ 1109 h 1226"/>
                <a:gd name="T82" fmla="*/ 765 w 977"/>
                <a:gd name="T83" fmla="*/ 1048 h 1226"/>
                <a:gd name="T84" fmla="*/ 791 w 977"/>
                <a:gd name="T85" fmla="*/ 959 h 1226"/>
                <a:gd name="T86" fmla="*/ 943 w 977"/>
                <a:gd name="T87" fmla="*/ 645 h 1226"/>
                <a:gd name="T88" fmla="*/ 975 w 977"/>
                <a:gd name="T89" fmla="*/ 518 h 1226"/>
                <a:gd name="T90" fmla="*/ 975 w 977"/>
                <a:gd name="T91" fmla="*/ 423 h 1226"/>
                <a:gd name="T92" fmla="*/ 955 w 977"/>
                <a:gd name="T93" fmla="*/ 332 h 1226"/>
                <a:gd name="T94" fmla="*/ 864 w 977"/>
                <a:gd name="T95" fmla="*/ 172 h 1226"/>
                <a:gd name="T96" fmla="*/ 720 w 977"/>
                <a:gd name="T97" fmla="*/ 56 h 1226"/>
                <a:gd name="T98" fmla="*/ 538 w 977"/>
                <a:gd name="T99" fmla="*/ 2 h 1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977" h="1226">
                  <a:moveTo>
                    <a:pt x="301" y="1226"/>
                  </a:moveTo>
                  <a:lnTo>
                    <a:pt x="301" y="1226"/>
                  </a:lnTo>
                  <a:lnTo>
                    <a:pt x="285" y="1216"/>
                  </a:lnTo>
                  <a:lnTo>
                    <a:pt x="271" y="1206"/>
                  </a:lnTo>
                  <a:lnTo>
                    <a:pt x="259" y="1196"/>
                  </a:lnTo>
                  <a:lnTo>
                    <a:pt x="249" y="1186"/>
                  </a:lnTo>
                  <a:lnTo>
                    <a:pt x="235" y="1168"/>
                  </a:lnTo>
                  <a:lnTo>
                    <a:pt x="227" y="1155"/>
                  </a:lnTo>
                  <a:lnTo>
                    <a:pt x="227" y="1155"/>
                  </a:lnTo>
                  <a:lnTo>
                    <a:pt x="222" y="1145"/>
                  </a:lnTo>
                  <a:lnTo>
                    <a:pt x="218" y="1133"/>
                  </a:lnTo>
                  <a:lnTo>
                    <a:pt x="214" y="1109"/>
                  </a:lnTo>
                  <a:lnTo>
                    <a:pt x="212" y="1083"/>
                  </a:lnTo>
                  <a:lnTo>
                    <a:pt x="212" y="1058"/>
                  </a:lnTo>
                  <a:lnTo>
                    <a:pt x="212" y="1058"/>
                  </a:lnTo>
                  <a:lnTo>
                    <a:pt x="210" y="1046"/>
                  </a:lnTo>
                  <a:lnTo>
                    <a:pt x="208" y="1032"/>
                  </a:lnTo>
                  <a:lnTo>
                    <a:pt x="200" y="998"/>
                  </a:lnTo>
                  <a:lnTo>
                    <a:pt x="186" y="959"/>
                  </a:lnTo>
                  <a:lnTo>
                    <a:pt x="186" y="959"/>
                  </a:lnTo>
                  <a:lnTo>
                    <a:pt x="61" y="700"/>
                  </a:lnTo>
                  <a:lnTo>
                    <a:pt x="61" y="700"/>
                  </a:lnTo>
                  <a:lnTo>
                    <a:pt x="46" y="674"/>
                  </a:lnTo>
                  <a:lnTo>
                    <a:pt x="34" y="645"/>
                  </a:lnTo>
                  <a:lnTo>
                    <a:pt x="34" y="645"/>
                  </a:lnTo>
                  <a:lnTo>
                    <a:pt x="20" y="605"/>
                  </a:lnTo>
                  <a:lnTo>
                    <a:pt x="10" y="560"/>
                  </a:lnTo>
                  <a:lnTo>
                    <a:pt x="2" y="516"/>
                  </a:lnTo>
                  <a:lnTo>
                    <a:pt x="0" y="471"/>
                  </a:lnTo>
                  <a:lnTo>
                    <a:pt x="0" y="471"/>
                  </a:lnTo>
                  <a:lnTo>
                    <a:pt x="0" y="447"/>
                  </a:lnTo>
                  <a:lnTo>
                    <a:pt x="2" y="423"/>
                  </a:lnTo>
                  <a:lnTo>
                    <a:pt x="6" y="401"/>
                  </a:lnTo>
                  <a:lnTo>
                    <a:pt x="10" y="376"/>
                  </a:lnTo>
                  <a:lnTo>
                    <a:pt x="16" y="354"/>
                  </a:lnTo>
                  <a:lnTo>
                    <a:pt x="22" y="332"/>
                  </a:lnTo>
                  <a:lnTo>
                    <a:pt x="38" y="287"/>
                  </a:lnTo>
                  <a:lnTo>
                    <a:pt x="61" y="247"/>
                  </a:lnTo>
                  <a:lnTo>
                    <a:pt x="85" y="208"/>
                  </a:lnTo>
                  <a:lnTo>
                    <a:pt x="113" y="172"/>
                  </a:lnTo>
                  <a:lnTo>
                    <a:pt x="144" y="139"/>
                  </a:lnTo>
                  <a:lnTo>
                    <a:pt x="178" y="109"/>
                  </a:lnTo>
                  <a:lnTo>
                    <a:pt x="216" y="81"/>
                  </a:lnTo>
                  <a:lnTo>
                    <a:pt x="257" y="58"/>
                  </a:lnTo>
                  <a:lnTo>
                    <a:pt x="299" y="38"/>
                  </a:lnTo>
                  <a:lnTo>
                    <a:pt x="344" y="22"/>
                  </a:lnTo>
                  <a:lnTo>
                    <a:pt x="390" y="10"/>
                  </a:lnTo>
                  <a:lnTo>
                    <a:pt x="439" y="4"/>
                  </a:lnTo>
                  <a:lnTo>
                    <a:pt x="463" y="2"/>
                  </a:lnTo>
                  <a:lnTo>
                    <a:pt x="488" y="0"/>
                  </a:lnTo>
                  <a:lnTo>
                    <a:pt x="488" y="0"/>
                  </a:lnTo>
                  <a:lnTo>
                    <a:pt x="514" y="2"/>
                  </a:lnTo>
                  <a:lnTo>
                    <a:pt x="538" y="4"/>
                  </a:lnTo>
                  <a:lnTo>
                    <a:pt x="587" y="10"/>
                  </a:lnTo>
                  <a:lnTo>
                    <a:pt x="633" y="22"/>
                  </a:lnTo>
                  <a:lnTo>
                    <a:pt x="678" y="38"/>
                  </a:lnTo>
                  <a:lnTo>
                    <a:pt x="720" y="58"/>
                  </a:lnTo>
                  <a:lnTo>
                    <a:pt x="761" y="81"/>
                  </a:lnTo>
                  <a:lnTo>
                    <a:pt x="797" y="109"/>
                  </a:lnTo>
                  <a:lnTo>
                    <a:pt x="832" y="139"/>
                  </a:lnTo>
                  <a:lnTo>
                    <a:pt x="864" y="172"/>
                  </a:lnTo>
                  <a:lnTo>
                    <a:pt x="892" y="208"/>
                  </a:lnTo>
                  <a:lnTo>
                    <a:pt x="917" y="247"/>
                  </a:lnTo>
                  <a:lnTo>
                    <a:pt x="937" y="287"/>
                  </a:lnTo>
                  <a:lnTo>
                    <a:pt x="955" y="332"/>
                  </a:lnTo>
                  <a:lnTo>
                    <a:pt x="961" y="354"/>
                  </a:lnTo>
                  <a:lnTo>
                    <a:pt x="967" y="376"/>
                  </a:lnTo>
                  <a:lnTo>
                    <a:pt x="971" y="401"/>
                  </a:lnTo>
                  <a:lnTo>
                    <a:pt x="973" y="423"/>
                  </a:lnTo>
                  <a:lnTo>
                    <a:pt x="975" y="447"/>
                  </a:lnTo>
                  <a:lnTo>
                    <a:pt x="977" y="471"/>
                  </a:lnTo>
                  <a:lnTo>
                    <a:pt x="977" y="471"/>
                  </a:lnTo>
                  <a:lnTo>
                    <a:pt x="973" y="516"/>
                  </a:lnTo>
                  <a:lnTo>
                    <a:pt x="967" y="560"/>
                  </a:lnTo>
                  <a:lnTo>
                    <a:pt x="957" y="605"/>
                  </a:lnTo>
                  <a:lnTo>
                    <a:pt x="943" y="645"/>
                  </a:lnTo>
                  <a:lnTo>
                    <a:pt x="943" y="645"/>
                  </a:lnTo>
                  <a:lnTo>
                    <a:pt x="929" y="674"/>
                  </a:lnTo>
                  <a:lnTo>
                    <a:pt x="917" y="700"/>
                  </a:lnTo>
                  <a:lnTo>
                    <a:pt x="917" y="700"/>
                  </a:lnTo>
                  <a:lnTo>
                    <a:pt x="789" y="959"/>
                  </a:lnTo>
                  <a:lnTo>
                    <a:pt x="789" y="959"/>
                  </a:lnTo>
                  <a:lnTo>
                    <a:pt x="777" y="998"/>
                  </a:lnTo>
                  <a:lnTo>
                    <a:pt x="769" y="1032"/>
                  </a:lnTo>
                  <a:lnTo>
                    <a:pt x="765" y="1046"/>
                  </a:lnTo>
                  <a:lnTo>
                    <a:pt x="765" y="1058"/>
                  </a:lnTo>
                  <a:lnTo>
                    <a:pt x="765" y="1058"/>
                  </a:lnTo>
                  <a:lnTo>
                    <a:pt x="763" y="1083"/>
                  </a:lnTo>
                  <a:lnTo>
                    <a:pt x="761" y="1109"/>
                  </a:lnTo>
                  <a:lnTo>
                    <a:pt x="757" y="1133"/>
                  </a:lnTo>
                  <a:lnTo>
                    <a:pt x="755" y="1145"/>
                  </a:lnTo>
                  <a:lnTo>
                    <a:pt x="751" y="1155"/>
                  </a:lnTo>
                  <a:lnTo>
                    <a:pt x="751" y="1155"/>
                  </a:lnTo>
                  <a:lnTo>
                    <a:pt x="743" y="1168"/>
                  </a:lnTo>
                  <a:lnTo>
                    <a:pt x="728" y="1186"/>
                  </a:lnTo>
                  <a:lnTo>
                    <a:pt x="718" y="1196"/>
                  </a:lnTo>
                  <a:lnTo>
                    <a:pt x="706" y="1206"/>
                  </a:lnTo>
                  <a:lnTo>
                    <a:pt x="692" y="1216"/>
                  </a:lnTo>
                  <a:lnTo>
                    <a:pt x="676" y="1226"/>
                  </a:lnTo>
                  <a:lnTo>
                    <a:pt x="488" y="1226"/>
                  </a:lnTo>
                  <a:lnTo>
                    <a:pt x="301" y="1226"/>
                  </a:lnTo>
                  <a:close/>
                  <a:moveTo>
                    <a:pt x="488" y="0"/>
                  </a:moveTo>
                  <a:lnTo>
                    <a:pt x="488" y="0"/>
                  </a:lnTo>
                  <a:lnTo>
                    <a:pt x="463" y="0"/>
                  </a:lnTo>
                  <a:lnTo>
                    <a:pt x="439" y="2"/>
                  </a:lnTo>
                  <a:lnTo>
                    <a:pt x="390" y="10"/>
                  </a:lnTo>
                  <a:lnTo>
                    <a:pt x="344" y="22"/>
                  </a:lnTo>
                  <a:lnTo>
                    <a:pt x="299" y="36"/>
                  </a:lnTo>
                  <a:lnTo>
                    <a:pt x="257" y="56"/>
                  </a:lnTo>
                  <a:lnTo>
                    <a:pt x="216" y="81"/>
                  </a:lnTo>
                  <a:lnTo>
                    <a:pt x="178" y="107"/>
                  </a:lnTo>
                  <a:lnTo>
                    <a:pt x="144" y="137"/>
                  </a:lnTo>
                  <a:lnTo>
                    <a:pt x="111" y="172"/>
                  </a:lnTo>
                  <a:lnTo>
                    <a:pt x="83" y="208"/>
                  </a:lnTo>
                  <a:lnTo>
                    <a:pt x="59" y="247"/>
                  </a:lnTo>
                  <a:lnTo>
                    <a:pt x="38" y="287"/>
                  </a:lnTo>
                  <a:lnTo>
                    <a:pt x="22" y="332"/>
                  </a:lnTo>
                  <a:lnTo>
                    <a:pt x="16" y="354"/>
                  </a:lnTo>
                  <a:lnTo>
                    <a:pt x="10" y="376"/>
                  </a:lnTo>
                  <a:lnTo>
                    <a:pt x="6" y="398"/>
                  </a:lnTo>
                  <a:lnTo>
                    <a:pt x="2" y="423"/>
                  </a:lnTo>
                  <a:lnTo>
                    <a:pt x="0" y="447"/>
                  </a:lnTo>
                  <a:lnTo>
                    <a:pt x="0" y="471"/>
                  </a:lnTo>
                  <a:lnTo>
                    <a:pt x="0" y="471"/>
                  </a:lnTo>
                  <a:lnTo>
                    <a:pt x="2" y="518"/>
                  </a:lnTo>
                  <a:lnTo>
                    <a:pt x="8" y="560"/>
                  </a:lnTo>
                  <a:lnTo>
                    <a:pt x="20" y="605"/>
                  </a:lnTo>
                  <a:lnTo>
                    <a:pt x="34" y="645"/>
                  </a:lnTo>
                  <a:lnTo>
                    <a:pt x="34" y="645"/>
                  </a:lnTo>
                  <a:lnTo>
                    <a:pt x="46" y="674"/>
                  </a:lnTo>
                  <a:lnTo>
                    <a:pt x="61" y="700"/>
                  </a:lnTo>
                  <a:lnTo>
                    <a:pt x="61" y="700"/>
                  </a:lnTo>
                  <a:lnTo>
                    <a:pt x="186" y="959"/>
                  </a:lnTo>
                  <a:lnTo>
                    <a:pt x="186" y="959"/>
                  </a:lnTo>
                  <a:lnTo>
                    <a:pt x="198" y="1000"/>
                  </a:lnTo>
                  <a:lnTo>
                    <a:pt x="208" y="1032"/>
                  </a:lnTo>
                  <a:lnTo>
                    <a:pt x="210" y="1048"/>
                  </a:lnTo>
                  <a:lnTo>
                    <a:pt x="212" y="1060"/>
                  </a:lnTo>
                  <a:lnTo>
                    <a:pt x="212" y="1060"/>
                  </a:lnTo>
                  <a:lnTo>
                    <a:pt x="212" y="1083"/>
                  </a:lnTo>
                  <a:lnTo>
                    <a:pt x="214" y="1109"/>
                  </a:lnTo>
                  <a:lnTo>
                    <a:pt x="218" y="1135"/>
                  </a:lnTo>
                  <a:lnTo>
                    <a:pt x="222" y="1145"/>
                  </a:lnTo>
                  <a:lnTo>
                    <a:pt x="227" y="1155"/>
                  </a:lnTo>
                  <a:lnTo>
                    <a:pt x="227" y="1155"/>
                  </a:lnTo>
                  <a:lnTo>
                    <a:pt x="235" y="1170"/>
                  </a:lnTo>
                  <a:lnTo>
                    <a:pt x="249" y="1188"/>
                  </a:lnTo>
                  <a:lnTo>
                    <a:pt x="259" y="1198"/>
                  </a:lnTo>
                  <a:lnTo>
                    <a:pt x="271" y="1208"/>
                  </a:lnTo>
                  <a:lnTo>
                    <a:pt x="285" y="1218"/>
                  </a:lnTo>
                  <a:lnTo>
                    <a:pt x="301" y="1226"/>
                  </a:lnTo>
                  <a:lnTo>
                    <a:pt x="488" y="1226"/>
                  </a:lnTo>
                  <a:lnTo>
                    <a:pt x="676" y="1226"/>
                  </a:lnTo>
                  <a:lnTo>
                    <a:pt x="676" y="1226"/>
                  </a:lnTo>
                  <a:lnTo>
                    <a:pt x="692" y="1218"/>
                  </a:lnTo>
                  <a:lnTo>
                    <a:pt x="706" y="1208"/>
                  </a:lnTo>
                  <a:lnTo>
                    <a:pt x="718" y="1198"/>
                  </a:lnTo>
                  <a:lnTo>
                    <a:pt x="728" y="1188"/>
                  </a:lnTo>
                  <a:lnTo>
                    <a:pt x="743" y="1170"/>
                  </a:lnTo>
                  <a:lnTo>
                    <a:pt x="751" y="1155"/>
                  </a:lnTo>
                  <a:lnTo>
                    <a:pt x="751" y="1155"/>
                  </a:lnTo>
                  <a:lnTo>
                    <a:pt x="755" y="1145"/>
                  </a:lnTo>
                  <a:lnTo>
                    <a:pt x="757" y="1135"/>
                  </a:lnTo>
                  <a:lnTo>
                    <a:pt x="763" y="1109"/>
                  </a:lnTo>
                  <a:lnTo>
                    <a:pt x="765" y="1083"/>
                  </a:lnTo>
                  <a:lnTo>
                    <a:pt x="765" y="1060"/>
                  </a:lnTo>
                  <a:lnTo>
                    <a:pt x="765" y="1060"/>
                  </a:lnTo>
                  <a:lnTo>
                    <a:pt x="765" y="1048"/>
                  </a:lnTo>
                  <a:lnTo>
                    <a:pt x="769" y="1032"/>
                  </a:lnTo>
                  <a:lnTo>
                    <a:pt x="777" y="1000"/>
                  </a:lnTo>
                  <a:lnTo>
                    <a:pt x="791" y="959"/>
                  </a:lnTo>
                  <a:lnTo>
                    <a:pt x="791" y="959"/>
                  </a:lnTo>
                  <a:lnTo>
                    <a:pt x="917" y="700"/>
                  </a:lnTo>
                  <a:lnTo>
                    <a:pt x="917" y="700"/>
                  </a:lnTo>
                  <a:lnTo>
                    <a:pt x="931" y="674"/>
                  </a:lnTo>
                  <a:lnTo>
                    <a:pt x="943" y="645"/>
                  </a:lnTo>
                  <a:lnTo>
                    <a:pt x="943" y="645"/>
                  </a:lnTo>
                  <a:lnTo>
                    <a:pt x="957" y="605"/>
                  </a:lnTo>
                  <a:lnTo>
                    <a:pt x="967" y="560"/>
                  </a:lnTo>
                  <a:lnTo>
                    <a:pt x="975" y="518"/>
                  </a:lnTo>
                  <a:lnTo>
                    <a:pt x="977" y="471"/>
                  </a:lnTo>
                  <a:lnTo>
                    <a:pt x="977" y="471"/>
                  </a:lnTo>
                  <a:lnTo>
                    <a:pt x="977" y="447"/>
                  </a:lnTo>
                  <a:lnTo>
                    <a:pt x="975" y="423"/>
                  </a:lnTo>
                  <a:lnTo>
                    <a:pt x="971" y="398"/>
                  </a:lnTo>
                  <a:lnTo>
                    <a:pt x="967" y="376"/>
                  </a:lnTo>
                  <a:lnTo>
                    <a:pt x="961" y="354"/>
                  </a:lnTo>
                  <a:lnTo>
                    <a:pt x="955" y="332"/>
                  </a:lnTo>
                  <a:lnTo>
                    <a:pt x="939" y="287"/>
                  </a:lnTo>
                  <a:lnTo>
                    <a:pt x="917" y="247"/>
                  </a:lnTo>
                  <a:lnTo>
                    <a:pt x="892" y="208"/>
                  </a:lnTo>
                  <a:lnTo>
                    <a:pt x="864" y="172"/>
                  </a:lnTo>
                  <a:lnTo>
                    <a:pt x="834" y="137"/>
                  </a:lnTo>
                  <a:lnTo>
                    <a:pt x="797" y="107"/>
                  </a:lnTo>
                  <a:lnTo>
                    <a:pt x="761" y="81"/>
                  </a:lnTo>
                  <a:lnTo>
                    <a:pt x="720" y="56"/>
                  </a:lnTo>
                  <a:lnTo>
                    <a:pt x="678" y="36"/>
                  </a:lnTo>
                  <a:lnTo>
                    <a:pt x="633" y="22"/>
                  </a:lnTo>
                  <a:lnTo>
                    <a:pt x="587" y="10"/>
                  </a:lnTo>
                  <a:lnTo>
                    <a:pt x="538" y="2"/>
                  </a:lnTo>
                  <a:lnTo>
                    <a:pt x="514" y="0"/>
                  </a:lnTo>
                  <a:lnTo>
                    <a:pt x="488" y="0"/>
                  </a:lnTo>
                  <a:close/>
                </a:path>
              </a:pathLst>
            </a:custGeom>
            <a:solidFill>
              <a:srgbClr val="E1E1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" name="Freeform 319"/>
            <p:cNvSpPr>
              <a:spLocks/>
            </p:cNvSpPr>
            <p:nvPr/>
          </p:nvSpPr>
          <p:spPr bwMode="auto">
            <a:xfrm>
              <a:off x="3807619" y="658813"/>
              <a:ext cx="1550988" cy="1946275"/>
            </a:xfrm>
            <a:custGeom>
              <a:avLst/>
              <a:gdLst>
                <a:gd name="T0" fmla="*/ 301 w 977"/>
                <a:gd name="T1" fmla="*/ 1226 h 1226"/>
                <a:gd name="T2" fmla="*/ 271 w 977"/>
                <a:gd name="T3" fmla="*/ 1206 h 1226"/>
                <a:gd name="T4" fmla="*/ 249 w 977"/>
                <a:gd name="T5" fmla="*/ 1186 h 1226"/>
                <a:gd name="T6" fmla="*/ 227 w 977"/>
                <a:gd name="T7" fmla="*/ 1155 h 1226"/>
                <a:gd name="T8" fmla="*/ 222 w 977"/>
                <a:gd name="T9" fmla="*/ 1145 h 1226"/>
                <a:gd name="T10" fmla="*/ 214 w 977"/>
                <a:gd name="T11" fmla="*/ 1109 h 1226"/>
                <a:gd name="T12" fmla="*/ 212 w 977"/>
                <a:gd name="T13" fmla="*/ 1058 h 1226"/>
                <a:gd name="T14" fmla="*/ 210 w 977"/>
                <a:gd name="T15" fmla="*/ 1046 h 1226"/>
                <a:gd name="T16" fmla="*/ 200 w 977"/>
                <a:gd name="T17" fmla="*/ 998 h 1226"/>
                <a:gd name="T18" fmla="*/ 186 w 977"/>
                <a:gd name="T19" fmla="*/ 959 h 1226"/>
                <a:gd name="T20" fmla="*/ 61 w 977"/>
                <a:gd name="T21" fmla="*/ 700 h 1226"/>
                <a:gd name="T22" fmla="*/ 34 w 977"/>
                <a:gd name="T23" fmla="*/ 645 h 1226"/>
                <a:gd name="T24" fmla="*/ 20 w 977"/>
                <a:gd name="T25" fmla="*/ 605 h 1226"/>
                <a:gd name="T26" fmla="*/ 2 w 977"/>
                <a:gd name="T27" fmla="*/ 516 h 1226"/>
                <a:gd name="T28" fmla="*/ 0 w 977"/>
                <a:gd name="T29" fmla="*/ 471 h 1226"/>
                <a:gd name="T30" fmla="*/ 2 w 977"/>
                <a:gd name="T31" fmla="*/ 423 h 1226"/>
                <a:gd name="T32" fmla="*/ 10 w 977"/>
                <a:gd name="T33" fmla="*/ 376 h 1226"/>
                <a:gd name="T34" fmla="*/ 22 w 977"/>
                <a:gd name="T35" fmla="*/ 332 h 1226"/>
                <a:gd name="T36" fmla="*/ 61 w 977"/>
                <a:gd name="T37" fmla="*/ 247 h 1226"/>
                <a:gd name="T38" fmla="*/ 113 w 977"/>
                <a:gd name="T39" fmla="*/ 172 h 1226"/>
                <a:gd name="T40" fmla="*/ 178 w 977"/>
                <a:gd name="T41" fmla="*/ 109 h 1226"/>
                <a:gd name="T42" fmla="*/ 257 w 977"/>
                <a:gd name="T43" fmla="*/ 58 h 1226"/>
                <a:gd name="T44" fmla="*/ 344 w 977"/>
                <a:gd name="T45" fmla="*/ 22 h 1226"/>
                <a:gd name="T46" fmla="*/ 439 w 977"/>
                <a:gd name="T47" fmla="*/ 4 h 1226"/>
                <a:gd name="T48" fmla="*/ 488 w 977"/>
                <a:gd name="T49" fmla="*/ 0 h 1226"/>
                <a:gd name="T50" fmla="*/ 514 w 977"/>
                <a:gd name="T51" fmla="*/ 2 h 1226"/>
                <a:gd name="T52" fmla="*/ 587 w 977"/>
                <a:gd name="T53" fmla="*/ 10 h 1226"/>
                <a:gd name="T54" fmla="*/ 678 w 977"/>
                <a:gd name="T55" fmla="*/ 38 h 1226"/>
                <a:gd name="T56" fmla="*/ 761 w 977"/>
                <a:gd name="T57" fmla="*/ 81 h 1226"/>
                <a:gd name="T58" fmla="*/ 832 w 977"/>
                <a:gd name="T59" fmla="*/ 139 h 1226"/>
                <a:gd name="T60" fmla="*/ 892 w 977"/>
                <a:gd name="T61" fmla="*/ 208 h 1226"/>
                <a:gd name="T62" fmla="*/ 937 w 977"/>
                <a:gd name="T63" fmla="*/ 287 h 1226"/>
                <a:gd name="T64" fmla="*/ 961 w 977"/>
                <a:gd name="T65" fmla="*/ 354 h 1226"/>
                <a:gd name="T66" fmla="*/ 971 w 977"/>
                <a:gd name="T67" fmla="*/ 401 h 1226"/>
                <a:gd name="T68" fmla="*/ 975 w 977"/>
                <a:gd name="T69" fmla="*/ 447 h 1226"/>
                <a:gd name="T70" fmla="*/ 977 w 977"/>
                <a:gd name="T71" fmla="*/ 471 h 1226"/>
                <a:gd name="T72" fmla="*/ 967 w 977"/>
                <a:gd name="T73" fmla="*/ 560 h 1226"/>
                <a:gd name="T74" fmla="*/ 943 w 977"/>
                <a:gd name="T75" fmla="*/ 645 h 1226"/>
                <a:gd name="T76" fmla="*/ 929 w 977"/>
                <a:gd name="T77" fmla="*/ 674 h 1226"/>
                <a:gd name="T78" fmla="*/ 917 w 977"/>
                <a:gd name="T79" fmla="*/ 700 h 1226"/>
                <a:gd name="T80" fmla="*/ 789 w 977"/>
                <a:gd name="T81" fmla="*/ 959 h 1226"/>
                <a:gd name="T82" fmla="*/ 769 w 977"/>
                <a:gd name="T83" fmla="*/ 1032 h 1226"/>
                <a:gd name="T84" fmla="*/ 765 w 977"/>
                <a:gd name="T85" fmla="*/ 1058 h 1226"/>
                <a:gd name="T86" fmla="*/ 763 w 977"/>
                <a:gd name="T87" fmla="*/ 1083 h 1226"/>
                <a:gd name="T88" fmla="*/ 757 w 977"/>
                <a:gd name="T89" fmla="*/ 1133 h 1226"/>
                <a:gd name="T90" fmla="*/ 751 w 977"/>
                <a:gd name="T91" fmla="*/ 1155 h 1226"/>
                <a:gd name="T92" fmla="*/ 743 w 977"/>
                <a:gd name="T93" fmla="*/ 1168 h 1226"/>
                <a:gd name="T94" fmla="*/ 718 w 977"/>
                <a:gd name="T95" fmla="*/ 1196 h 1226"/>
                <a:gd name="T96" fmla="*/ 692 w 977"/>
                <a:gd name="T97" fmla="*/ 1216 h 1226"/>
                <a:gd name="T98" fmla="*/ 488 w 977"/>
                <a:gd name="T99" fmla="*/ 1226 h 1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977" h="1226">
                  <a:moveTo>
                    <a:pt x="301" y="1226"/>
                  </a:moveTo>
                  <a:lnTo>
                    <a:pt x="301" y="1226"/>
                  </a:lnTo>
                  <a:lnTo>
                    <a:pt x="285" y="1216"/>
                  </a:lnTo>
                  <a:lnTo>
                    <a:pt x="271" y="1206"/>
                  </a:lnTo>
                  <a:lnTo>
                    <a:pt x="259" y="1196"/>
                  </a:lnTo>
                  <a:lnTo>
                    <a:pt x="249" y="1186"/>
                  </a:lnTo>
                  <a:lnTo>
                    <a:pt x="235" y="1168"/>
                  </a:lnTo>
                  <a:lnTo>
                    <a:pt x="227" y="1155"/>
                  </a:lnTo>
                  <a:lnTo>
                    <a:pt x="227" y="1155"/>
                  </a:lnTo>
                  <a:lnTo>
                    <a:pt x="222" y="1145"/>
                  </a:lnTo>
                  <a:lnTo>
                    <a:pt x="218" y="1133"/>
                  </a:lnTo>
                  <a:lnTo>
                    <a:pt x="214" y="1109"/>
                  </a:lnTo>
                  <a:lnTo>
                    <a:pt x="212" y="1083"/>
                  </a:lnTo>
                  <a:lnTo>
                    <a:pt x="212" y="1058"/>
                  </a:lnTo>
                  <a:lnTo>
                    <a:pt x="212" y="1058"/>
                  </a:lnTo>
                  <a:lnTo>
                    <a:pt x="210" y="1046"/>
                  </a:lnTo>
                  <a:lnTo>
                    <a:pt x="208" y="1032"/>
                  </a:lnTo>
                  <a:lnTo>
                    <a:pt x="200" y="998"/>
                  </a:lnTo>
                  <a:lnTo>
                    <a:pt x="186" y="959"/>
                  </a:lnTo>
                  <a:lnTo>
                    <a:pt x="186" y="959"/>
                  </a:lnTo>
                  <a:lnTo>
                    <a:pt x="61" y="700"/>
                  </a:lnTo>
                  <a:lnTo>
                    <a:pt x="61" y="700"/>
                  </a:lnTo>
                  <a:lnTo>
                    <a:pt x="46" y="674"/>
                  </a:lnTo>
                  <a:lnTo>
                    <a:pt x="34" y="645"/>
                  </a:lnTo>
                  <a:lnTo>
                    <a:pt x="34" y="645"/>
                  </a:lnTo>
                  <a:lnTo>
                    <a:pt x="20" y="605"/>
                  </a:lnTo>
                  <a:lnTo>
                    <a:pt x="10" y="560"/>
                  </a:lnTo>
                  <a:lnTo>
                    <a:pt x="2" y="516"/>
                  </a:lnTo>
                  <a:lnTo>
                    <a:pt x="0" y="471"/>
                  </a:lnTo>
                  <a:lnTo>
                    <a:pt x="0" y="471"/>
                  </a:lnTo>
                  <a:lnTo>
                    <a:pt x="0" y="447"/>
                  </a:lnTo>
                  <a:lnTo>
                    <a:pt x="2" y="423"/>
                  </a:lnTo>
                  <a:lnTo>
                    <a:pt x="6" y="401"/>
                  </a:lnTo>
                  <a:lnTo>
                    <a:pt x="10" y="376"/>
                  </a:lnTo>
                  <a:lnTo>
                    <a:pt x="16" y="354"/>
                  </a:lnTo>
                  <a:lnTo>
                    <a:pt x="22" y="332"/>
                  </a:lnTo>
                  <a:lnTo>
                    <a:pt x="38" y="287"/>
                  </a:lnTo>
                  <a:lnTo>
                    <a:pt x="61" y="247"/>
                  </a:lnTo>
                  <a:lnTo>
                    <a:pt x="85" y="208"/>
                  </a:lnTo>
                  <a:lnTo>
                    <a:pt x="113" y="172"/>
                  </a:lnTo>
                  <a:lnTo>
                    <a:pt x="144" y="139"/>
                  </a:lnTo>
                  <a:lnTo>
                    <a:pt x="178" y="109"/>
                  </a:lnTo>
                  <a:lnTo>
                    <a:pt x="216" y="81"/>
                  </a:lnTo>
                  <a:lnTo>
                    <a:pt x="257" y="58"/>
                  </a:lnTo>
                  <a:lnTo>
                    <a:pt x="299" y="38"/>
                  </a:lnTo>
                  <a:lnTo>
                    <a:pt x="344" y="22"/>
                  </a:lnTo>
                  <a:lnTo>
                    <a:pt x="390" y="10"/>
                  </a:lnTo>
                  <a:lnTo>
                    <a:pt x="439" y="4"/>
                  </a:lnTo>
                  <a:lnTo>
                    <a:pt x="463" y="2"/>
                  </a:lnTo>
                  <a:lnTo>
                    <a:pt x="488" y="0"/>
                  </a:lnTo>
                  <a:lnTo>
                    <a:pt x="488" y="0"/>
                  </a:lnTo>
                  <a:lnTo>
                    <a:pt x="514" y="2"/>
                  </a:lnTo>
                  <a:lnTo>
                    <a:pt x="538" y="4"/>
                  </a:lnTo>
                  <a:lnTo>
                    <a:pt x="587" y="10"/>
                  </a:lnTo>
                  <a:lnTo>
                    <a:pt x="633" y="22"/>
                  </a:lnTo>
                  <a:lnTo>
                    <a:pt x="678" y="38"/>
                  </a:lnTo>
                  <a:lnTo>
                    <a:pt x="720" y="58"/>
                  </a:lnTo>
                  <a:lnTo>
                    <a:pt x="761" y="81"/>
                  </a:lnTo>
                  <a:lnTo>
                    <a:pt x="797" y="109"/>
                  </a:lnTo>
                  <a:lnTo>
                    <a:pt x="832" y="139"/>
                  </a:lnTo>
                  <a:lnTo>
                    <a:pt x="864" y="172"/>
                  </a:lnTo>
                  <a:lnTo>
                    <a:pt x="892" y="208"/>
                  </a:lnTo>
                  <a:lnTo>
                    <a:pt x="917" y="247"/>
                  </a:lnTo>
                  <a:lnTo>
                    <a:pt x="937" y="287"/>
                  </a:lnTo>
                  <a:lnTo>
                    <a:pt x="955" y="332"/>
                  </a:lnTo>
                  <a:lnTo>
                    <a:pt x="961" y="354"/>
                  </a:lnTo>
                  <a:lnTo>
                    <a:pt x="967" y="376"/>
                  </a:lnTo>
                  <a:lnTo>
                    <a:pt x="971" y="401"/>
                  </a:lnTo>
                  <a:lnTo>
                    <a:pt x="973" y="423"/>
                  </a:lnTo>
                  <a:lnTo>
                    <a:pt x="975" y="447"/>
                  </a:lnTo>
                  <a:lnTo>
                    <a:pt x="977" y="471"/>
                  </a:lnTo>
                  <a:lnTo>
                    <a:pt x="977" y="471"/>
                  </a:lnTo>
                  <a:lnTo>
                    <a:pt x="973" y="516"/>
                  </a:lnTo>
                  <a:lnTo>
                    <a:pt x="967" y="560"/>
                  </a:lnTo>
                  <a:lnTo>
                    <a:pt x="957" y="605"/>
                  </a:lnTo>
                  <a:lnTo>
                    <a:pt x="943" y="645"/>
                  </a:lnTo>
                  <a:lnTo>
                    <a:pt x="943" y="645"/>
                  </a:lnTo>
                  <a:lnTo>
                    <a:pt x="929" y="674"/>
                  </a:lnTo>
                  <a:lnTo>
                    <a:pt x="917" y="700"/>
                  </a:lnTo>
                  <a:lnTo>
                    <a:pt x="917" y="700"/>
                  </a:lnTo>
                  <a:lnTo>
                    <a:pt x="789" y="959"/>
                  </a:lnTo>
                  <a:lnTo>
                    <a:pt x="789" y="959"/>
                  </a:lnTo>
                  <a:lnTo>
                    <a:pt x="777" y="998"/>
                  </a:lnTo>
                  <a:lnTo>
                    <a:pt x="769" y="1032"/>
                  </a:lnTo>
                  <a:lnTo>
                    <a:pt x="765" y="1046"/>
                  </a:lnTo>
                  <a:lnTo>
                    <a:pt x="765" y="1058"/>
                  </a:lnTo>
                  <a:lnTo>
                    <a:pt x="765" y="1058"/>
                  </a:lnTo>
                  <a:lnTo>
                    <a:pt x="763" y="1083"/>
                  </a:lnTo>
                  <a:lnTo>
                    <a:pt x="761" y="1109"/>
                  </a:lnTo>
                  <a:lnTo>
                    <a:pt x="757" y="1133"/>
                  </a:lnTo>
                  <a:lnTo>
                    <a:pt x="755" y="1145"/>
                  </a:lnTo>
                  <a:lnTo>
                    <a:pt x="751" y="1155"/>
                  </a:lnTo>
                  <a:lnTo>
                    <a:pt x="751" y="1155"/>
                  </a:lnTo>
                  <a:lnTo>
                    <a:pt x="743" y="1168"/>
                  </a:lnTo>
                  <a:lnTo>
                    <a:pt x="728" y="1186"/>
                  </a:lnTo>
                  <a:lnTo>
                    <a:pt x="718" y="1196"/>
                  </a:lnTo>
                  <a:lnTo>
                    <a:pt x="706" y="1206"/>
                  </a:lnTo>
                  <a:lnTo>
                    <a:pt x="692" y="1216"/>
                  </a:lnTo>
                  <a:lnTo>
                    <a:pt x="676" y="1226"/>
                  </a:lnTo>
                  <a:lnTo>
                    <a:pt x="488" y="1226"/>
                  </a:lnTo>
                  <a:lnTo>
                    <a:pt x="301" y="1226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" name="Freeform 320"/>
            <p:cNvSpPr>
              <a:spLocks/>
            </p:cNvSpPr>
            <p:nvPr/>
          </p:nvSpPr>
          <p:spPr bwMode="auto">
            <a:xfrm>
              <a:off x="3807619" y="658813"/>
              <a:ext cx="1550988" cy="1946275"/>
            </a:xfrm>
            <a:custGeom>
              <a:avLst/>
              <a:gdLst>
                <a:gd name="T0" fmla="*/ 488 w 977"/>
                <a:gd name="T1" fmla="*/ 0 h 1226"/>
                <a:gd name="T2" fmla="*/ 439 w 977"/>
                <a:gd name="T3" fmla="*/ 2 h 1226"/>
                <a:gd name="T4" fmla="*/ 344 w 977"/>
                <a:gd name="T5" fmla="*/ 22 h 1226"/>
                <a:gd name="T6" fmla="*/ 257 w 977"/>
                <a:gd name="T7" fmla="*/ 56 h 1226"/>
                <a:gd name="T8" fmla="*/ 178 w 977"/>
                <a:gd name="T9" fmla="*/ 107 h 1226"/>
                <a:gd name="T10" fmla="*/ 111 w 977"/>
                <a:gd name="T11" fmla="*/ 172 h 1226"/>
                <a:gd name="T12" fmla="*/ 59 w 977"/>
                <a:gd name="T13" fmla="*/ 247 h 1226"/>
                <a:gd name="T14" fmla="*/ 22 w 977"/>
                <a:gd name="T15" fmla="*/ 332 h 1226"/>
                <a:gd name="T16" fmla="*/ 10 w 977"/>
                <a:gd name="T17" fmla="*/ 376 h 1226"/>
                <a:gd name="T18" fmla="*/ 2 w 977"/>
                <a:gd name="T19" fmla="*/ 423 h 1226"/>
                <a:gd name="T20" fmla="*/ 0 w 977"/>
                <a:gd name="T21" fmla="*/ 471 h 1226"/>
                <a:gd name="T22" fmla="*/ 2 w 977"/>
                <a:gd name="T23" fmla="*/ 518 h 1226"/>
                <a:gd name="T24" fmla="*/ 20 w 977"/>
                <a:gd name="T25" fmla="*/ 605 h 1226"/>
                <a:gd name="T26" fmla="*/ 34 w 977"/>
                <a:gd name="T27" fmla="*/ 645 h 1226"/>
                <a:gd name="T28" fmla="*/ 61 w 977"/>
                <a:gd name="T29" fmla="*/ 700 h 1226"/>
                <a:gd name="T30" fmla="*/ 186 w 977"/>
                <a:gd name="T31" fmla="*/ 959 h 1226"/>
                <a:gd name="T32" fmla="*/ 198 w 977"/>
                <a:gd name="T33" fmla="*/ 1000 h 1226"/>
                <a:gd name="T34" fmla="*/ 210 w 977"/>
                <a:gd name="T35" fmla="*/ 1048 h 1226"/>
                <a:gd name="T36" fmla="*/ 212 w 977"/>
                <a:gd name="T37" fmla="*/ 1060 h 1226"/>
                <a:gd name="T38" fmla="*/ 214 w 977"/>
                <a:gd name="T39" fmla="*/ 1109 h 1226"/>
                <a:gd name="T40" fmla="*/ 222 w 977"/>
                <a:gd name="T41" fmla="*/ 1145 h 1226"/>
                <a:gd name="T42" fmla="*/ 227 w 977"/>
                <a:gd name="T43" fmla="*/ 1155 h 1226"/>
                <a:gd name="T44" fmla="*/ 249 w 977"/>
                <a:gd name="T45" fmla="*/ 1188 h 1226"/>
                <a:gd name="T46" fmla="*/ 271 w 977"/>
                <a:gd name="T47" fmla="*/ 1208 h 1226"/>
                <a:gd name="T48" fmla="*/ 301 w 977"/>
                <a:gd name="T49" fmla="*/ 1226 h 1226"/>
                <a:gd name="T50" fmla="*/ 676 w 977"/>
                <a:gd name="T51" fmla="*/ 1226 h 1226"/>
                <a:gd name="T52" fmla="*/ 692 w 977"/>
                <a:gd name="T53" fmla="*/ 1218 h 1226"/>
                <a:gd name="T54" fmla="*/ 718 w 977"/>
                <a:gd name="T55" fmla="*/ 1198 h 1226"/>
                <a:gd name="T56" fmla="*/ 743 w 977"/>
                <a:gd name="T57" fmla="*/ 1170 h 1226"/>
                <a:gd name="T58" fmla="*/ 751 w 977"/>
                <a:gd name="T59" fmla="*/ 1155 h 1226"/>
                <a:gd name="T60" fmla="*/ 757 w 977"/>
                <a:gd name="T61" fmla="*/ 1135 h 1226"/>
                <a:gd name="T62" fmla="*/ 765 w 977"/>
                <a:gd name="T63" fmla="*/ 1083 h 1226"/>
                <a:gd name="T64" fmla="*/ 765 w 977"/>
                <a:gd name="T65" fmla="*/ 1060 h 1226"/>
                <a:gd name="T66" fmla="*/ 769 w 977"/>
                <a:gd name="T67" fmla="*/ 1032 h 1226"/>
                <a:gd name="T68" fmla="*/ 791 w 977"/>
                <a:gd name="T69" fmla="*/ 959 h 1226"/>
                <a:gd name="T70" fmla="*/ 917 w 977"/>
                <a:gd name="T71" fmla="*/ 700 h 1226"/>
                <a:gd name="T72" fmla="*/ 931 w 977"/>
                <a:gd name="T73" fmla="*/ 674 h 1226"/>
                <a:gd name="T74" fmla="*/ 943 w 977"/>
                <a:gd name="T75" fmla="*/ 645 h 1226"/>
                <a:gd name="T76" fmla="*/ 967 w 977"/>
                <a:gd name="T77" fmla="*/ 560 h 1226"/>
                <a:gd name="T78" fmla="*/ 977 w 977"/>
                <a:gd name="T79" fmla="*/ 471 h 1226"/>
                <a:gd name="T80" fmla="*/ 977 w 977"/>
                <a:gd name="T81" fmla="*/ 447 h 1226"/>
                <a:gd name="T82" fmla="*/ 971 w 977"/>
                <a:gd name="T83" fmla="*/ 398 h 1226"/>
                <a:gd name="T84" fmla="*/ 961 w 977"/>
                <a:gd name="T85" fmla="*/ 354 h 1226"/>
                <a:gd name="T86" fmla="*/ 939 w 977"/>
                <a:gd name="T87" fmla="*/ 287 h 1226"/>
                <a:gd name="T88" fmla="*/ 892 w 977"/>
                <a:gd name="T89" fmla="*/ 208 h 1226"/>
                <a:gd name="T90" fmla="*/ 834 w 977"/>
                <a:gd name="T91" fmla="*/ 137 h 1226"/>
                <a:gd name="T92" fmla="*/ 761 w 977"/>
                <a:gd name="T93" fmla="*/ 81 h 1226"/>
                <a:gd name="T94" fmla="*/ 678 w 977"/>
                <a:gd name="T95" fmla="*/ 36 h 1226"/>
                <a:gd name="T96" fmla="*/ 587 w 977"/>
                <a:gd name="T97" fmla="*/ 10 h 1226"/>
                <a:gd name="T98" fmla="*/ 514 w 977"/>
                <a:gd name="T99" fmla="*/ 0 h 1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977" h="1226">
                  <a:moveTo>
                    <a:pt x="488" y="0"/>
                  </a:moveTo>
                  <a:lnTo>
                    <a:pt x="488" y="0"/>
                  </a:lnTo>
                  <a:lnTo>
                    <a:pt x="463" y="0"/>
                  </a:lnTo>
                  <a:lnTo>
                    <a:pt x="439" y="2"/>
                  </a:lnTo>
                  <a:lnTo>
                    <a:pt x="390" y="10"/>
                  </a:lnTo>
                  <a:lnTo>
                    <a:pt x="344" y="22"/>
                  </a:lnTo>
                  <a:lnTo>
                    <a:pt x="299" y="36"/>
                  </a:lnTo>
                  <a:lnTo>
                    <a:pt x="257" y="56"/>
                  </a:lnTo>
                  <a:lnTo>
                    <a:pt x="216" y="81"/>
                  </a:lnTo>
                  <a:lnTo>
                    <a:pt x="178" y="107"/>
                  </a:lnTo>
                  <a:lnTo>
                    <a:pt x="144" y="137"/>
                  </a:lnTo>
                  <a:lnTo>
                    <a:pt x="111" y="172"/>
                  </a:lnTo>
                  <a:lnTo>
                    <a:pt x="83" y="208"/>
                  </a:lnTo>
                  <a:lnTo>
                    <a:pt x="59" y="247"/>
                  </a:lnTo>
                  <a:lnTo>
                    <a:pt x="38" y="287"/>
                  </a:lnTo>
                  <a:lnTo>
                    <a:pt x="22" y="332"/>
                  </a:lnTo>
                  <a:lnTo>
                    <a:pt x="16" y="354"/>
                  </a:lnTo>
                  <a:lnTo>
                    <a:pt x="10" y="376"/>
                  </a:lnTo>
                  <a:lnTo>
                    <a:pt x="6" y="398"/>
                  </a:lnTo>
                  <a:lnTo>
                    <a:pt x="2" y="423"/>
                  </a:lnTo>
                  <a:lnTo>
                    <a:pt x="0" y="447"/>
                  </a:lnTo>
                  <a:lnTo>
                    <a:pt x="0" y="471"/>
                  </a:lnTo>
                  <a:lnTo>
                    <a:pt x="0" y="471"/>
                  </a:lnTo>
                  <a:lnTo>
                    <a:pt x="2" y="518"/>
                  </a:lnTo>
                  <a:lnTo>
                    <a:pt x="8" y="560"/>
                  </a:lnTo>
                  <a:lnTo>
                    <a:pt x="20" y="605"/>
                  </a:lnTo>
                  <a:lnTo>
                    <a:pt x="34" y="645"/>
                  </a:lnTo>
                  <a:lnTo>
                    <a:pt x="34" y="645"/>
                  </a:lnTo>
                  <a:lnTo>
                    <a:pt x="46" y="674"/>
                  </a:lnTo>
                  <a:lnTo>
                    <a:pt x="61" y="700"/>
                  </a:lnTo>
                  <a:lnTo>
                    <a:pt x="61" y="700"/>
                  </a:lnTo>
                  <a:lnTo>
                    <a:pt x="186" y="959"/>
                  </a:lnTo>
                  <a:lnTo>
                    <a:pt x="186" y="959"/>
                  </a:lnTo>
                  <a:lnTo>
                    <a:pt x="198" y="1000"/>
                  </a:lnTo>
                  <a:lnTo>
                    <a:pt x="208" y="1032"/>
                  </a:lnTo>
                  <a:lnTo>
                    <a:pt x="210" y="1048"/>
                  </a:lnTo>
                  <a:lnTo>
                    <a:pt x="212" y="1060"/>
                  </a:lnTo>
                  <a:lnTo>
                    <a:pt x="212" y="1060"/>
                  </a:lnTo>
                  <a:lnTo>
                    <a:pt x="212" y="1083"/>
                  </a:lnTo>
                  <a:lnTo>
                    <a:pt x="214" y="1109"/>
                  </a:lnTo>
                  <a:lnTo>
                    <a:pt x="218" y="1135"/>
                  </a:lnTo>
                  <a:lnTo>
                    <a:pt x="222" y="1145"/>
                  </a:lnTo>
                  <a:lnTo>
                    <a:pt x="227" y="1155"/>
                  </a:lnTo>
                  <a:lnTo>
                    <a:pt x="227" y="1155"/>
                  </a:lnTo>
                  <a:lnTo>
                    <a:pt x="235" y="1170"/>
                  </a:lnTo>
                  <a:lnTo>
                    <a:pt x="249" y="1188"/>
                  </a:lnTo>
                  <a:lnTo>
                    <a:pt x="259" y="1198"/>
                  </a:lnTo>
                  <a:lnTo>
                    <a:pt x="271" y="1208"/>
                  </a:lnTo>
                  <a:lnTo>
                    <a:pt x="285" y="1218"/>
                  </a:lnTo>
                  <a:lnTo>
                    <a:pt x="301" y="1226"/>
                  </a:lnTo>
                  <a:lnTo>
                    <a:pt x="488" y="1226"/>
                  </a:lnTo>
                  <a:lnTo>
                    <a:pt x="676" y="1226"/>
                  </a:lnTo>
                  <a:lnTo>
                    <a:pt x="676" y="1226"/>
                  </a:lnTo>
                  <a:lnTo>
                    <a:pt x="692" y="1218"/>
                  </a:lnTo>
                  <a:lnTo>
                    <a:pt x="706" y="1208"/>
                  </a:lnTo>
                  <a:lnTo>
                    <a:pt x="718" y="1198"/>
                  </a:lnTo>
                  <a:lnTo>
                    <a:pt x="728" y="1188"/>
                  </a:lnTo>
                  <a:lnTo>
                    <a:pt x="743" y="1170"/>
                  </a:lnTo>
                  <a:lnTo>
                    <a:pt x="751" y="1155"/>
                  </a:lnTo>
                  <a:lnTo>
                    <a:pt x="751" y="1155"/>
                  </a:lnTo>
                  <a:lnTo>
                    <a:pt x="755" y="1145"/>
                  </a:lnTo>
                  <a:lnTo>
                    <a:pt x="757" y="1135"/>
                  </a:lnTo>
                  <a:lnTo>
                    <a:pt x="763" y="1109"/>
                  </a:lnTo>
                  <a:lnTo>
                    <a:pt x="765" y="1083"/>
                  </a:lnTo>
                  <a:lnTo>
                    <a:pt x="765" y="1060"/>
                  </a:lnTo>
                  <a:lnTo>
                    <a:pt x="765" y="1060"/>
                  </a:lnTo>
                  <a:lnTo>
                    <a:pt x="765" y="1048"/>
                  </a:lnTo>
                  <a:lnTo>
                    <a:pt x="769" y="1032"/>
                  </a:lnTo>
                  <a:lnTo>
                    <a:pt x="777" y="1000"/>
                  </a:lnTo>
                  <a:lnTo>
                    <a:pt x="791" y="959"/>
                  </a:lnTo>
                  <a:lnTo>
                    <a:pt x="791" y="959"/>
                  </a:lnTo>
                  <a:lnTo>
                    <a:pt x="917" y="700"/>
                  </a:lnTo>
                  <a:lnTo>
                    <a:pt x="917" y="700"/>
                  </a:lnTo>
                  <a:lnTo>
                    <a:pt x="931" y="674"/>
                  </a:lnTo>
                  <a:lnTo>
                    <a:pt x="943" y="645"/>
                  </a:lnTo>
                  <a:lnTo>
                    <a:pt x="943" y="645"/>
                  </a:lnTo>
                  <a:lnTo>
                    <a:pt x="957" y="605"/>
                  </a:lnTo>
                  <a:lnTo>
                    <a:pt x="967" y="560"/>
                  </a:lnTo>
                  <a:lnTo>
                    <a:pt x="975" y="518"/>
                  </a:lnTo>
                  <a:lnTo>
                    <a:pt x="977" y="471"/>
                  </a:lnTo>
                  <a:lnTo>
                    <a:pt x="977" y="471"/>
                  </a:lnTo>
                  <a:lnTo>
                    <a:pt x="977" y="447"/>
                  </a:lnTo>
                  <a:lnTo>
                    <a:pt x="975" y="423"/>
                  </a:lnTo>
                  <a:lnTo>
                    <a:pt x="971" y="398"/>
                  </a:lnTo>
                  <a:lnTo>
                    <a:pt x="967" y="376"/>
                  </a:lnTo>
                  <a:lnTo>
                    <a:pt x="961" y="354"/>
                  </a:lnTo>
                  <a:lnTo>
                    <a:pt x="955" y="332"/>
                  </a:lnTo>
                  <a:lnTo>
                    <a:pt x="939" y="287"/>
                  </a:lnTo>
                  <a:lnTo>
                    <a:pt x="917" y="247"/>
                  </a:lnTo>
                  <a:lnTo>
                    <a:pt x="892" y="208"/>
                  </a:lnTo>
                  <a:lnTo>
                    <a:pt x="864" y="172"/>
                  </a:lnTo>
                  <a:lnTo>
                    <a:pt x="834" y="137"/>
                  </a:lnTo>
                  <a:lnTo>
                    <a:pt x="797" y="107"/>
                  </a:lnTo>
                  <a:lnTo>
                    <a:pt x="761" y="81"/>
                  </a:lnTo>
                  <a:lnTo>
                    <a:pt x="720" y="56"/>
                  </a:lnTo>
                  <a:lnTo>
                    <a:pt x="678" y="36"/>
                  </a:lnTo>
                  <a:lnTo>
                    <a:pt x="633" y="22"/>
                  </a:lnTo>
                  <a:lnTo>
                    <a:pt x="587" y="10"/>
                  </a:lnTo>
                  <a:lnTo>
                    <a:pt x="538" y="2"/>
                  </a:lnTo>
                  <a:lnTo>
                    <a:pt x="514" y="0"/>
                  </a:lnTo>
                  <a:lnTo>
                    <a:pt x="48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Freeform 321"/>
            <p:cNvSpPr>
              <a:spLocks noEditPoints="1"/>
            </p:cNvSpPr>
            <p:nvPr/>
          </p:nvSpPr>
          <p:spPr bwMode="auto">
            <a:xfrm>
              <a:off x="3807619" y="658813"/>
              <a:ext cx="1550988" cy="1946275"/>
            </a:xfrm>
            <a:custGeom>
              <a:avLst/>
              <a:gdLst>
                <a:gd name="T0" fmla="*/ 271 w 977"/>
                <a:gd name="T1" fmla="*/ 1206 h 1226"/>
                <a:gd name="T2" fmla="*/ 227 w 977"/>
                <a:gd name="T3" fmla="*/ 1153 h 1226"/>
                <a:gd name="T4" fmla="*/ 216 w 977"/>
                <a:gd name="T5" fmla="*/ 1109 h 1226"/>
                <a:gd name="T6" fmla="*/ 212 w 977"/>
                <a:gd name="T7" fmla="*/ 1046 h 1226"/>
                <a:gd name="T8" fmla="*/ 188 w 977"/>
                <a:gd name="T9" fmla="*/ 957 h 1226"/>
                <a:gd name="T10" fmla="*/ 34 w 977"/>
                <a:gd name="T11" fmla="*/ 645 h 1226"/>
                <a:gd name="T12" fmla="*/ 4 w 977"/>
                <a:gd name="T13" fmla="*/ 516 h 1226"/>
                <a:gd name="T14" fmla="*/ 4 w 977"/>
                <a:gd name="T15" fmla="*/ 423 h 1226"/>
                <a:gd name="T16" fmla="*/ 22 w 977"/>
                <a:gd name="T17" fmla="*/ 332 h 1226"/>
                <a:gd name="T18" fmla="*/ 113 w 977"/>
                <a:gd name="T19" fmla="*/ 172 h 1226"/>
                <a:gd name="T20" fmla="*/ 257 w 977"/>
                <a:gd name="T21" fmla="*/ 58 h 1226"/>
                <a:gd name="T22" fmla="*/ 439 w 977"/>
                <a:gd name="T23" fmla="*/ 4 h 1226"/>
                <a:gd name="T24" fmla="*/ 514 w 977"/>
                <a:gd name="T25" fmla="*/ 2 h 1226"/>
                <a:gd name="T26" fmla="*/ 678 w 977"/>
                <a:gd name="T27" fmla="*/ 38 h 1226"/>
                <a:gd name="T28" fmla="*/ 832 w 977"/>
                <a:gd name="T29" fmla="*/ 139 h 1226"/>
                <a:gd name="T30" fmla="*/ 937 w 977"/>
                <a:gd name="T31" fmla="*/ 289 h 1226"/>
                <a:gd name="T32" fmla="*/ 971 w 977"/>
                <a:gd name="T33" fmla="*/ 401 h 1226"/>
                <a:gd name="T34" fmla="*/ 975 w 977"/>
                <a:gd name="T35" fmla="*/ 471 h 1226"/>
                <a:gd name="T36" fmla="*/ 941 w 977"/>
                <a:gd name="T37" fmla="*/ 645 h 1226"/>
                <a:gd name="T38" fmla="*/ 915 w 977"/>
                <a:gd name="T39" fmla="*/ 700 h 1226"/>
                <a:gd name="T40" fmla="*/ 769 w 977"/>
                <a:gd name="T41" fmla="*/ 1030 h 1226"/>
                <a:gd name="T42" fmla="*/ 763 w 977"/>
                <a:gd name="T43" fmla="*/ 1083 h 1226"/>
                <a:gd name="T44" fmla="*/ 751 w 977"/>
                <a:gd name="T45" fmla="*/ 1153 h 1226"/>
                <a:gd name="T46" fmla="*/ 718 w 977"/>
                <a:gd name="T47" fmla="*/ 1196 h 1226"/>
                <a:gd name="T48" fmla="*/ 488 w 977"/>
                <a:gd name="T49" fmla="*/ 1226 h 1226"/>
                <a:gd name="T50" fmla="*/ 463 w 977"/>
                <a:gd name="T51" fmla="*/ 2 h 1226"/>
                <a:gd name="T52" fmla="*/ 299 w 977"/>
                <a:gd name="T53" fmla="*/ 38 h 1226"/>
                <a:gd name="T54" fmla="*/ 144 w 977"/>
                <a:gd name="T55" fmla="*/ 139 h 1226"/>
                <a:gd name="T56" fmla="*/ 38 w 977"/>
                <a:gd name="T57" fmla="*/ 287 h 1226"/>
                <a:gd name="T58" fmla="*/ 6 w 977"/>
                <a:gd name="T59" fmla="*/ 401 h 1226"/>
                <a:gd name="T60" fmla="*/ 0 w 977"/>
                <a:gd name="T61" fmla="*/ 471 h 1226"/>
                <a:gd name="T62" fmla="*/ 34 w 977"/>
                <a:gd name="T63" fmla="*/ 645 h 1226"/>
                <a:gd name="T64" fmla="*/ 61 w 977"/>
                <a:gd name="T65" fmla="*/ 700 h 1226"/>
                <a:gd name="T66" fmla="*/ 208 w 977"/>
                <a:gd name="T67" fmla="*/ 1032 h 1226"/>
                <a:gd name="T68" fmla="*/ 212 w 977"/>
                <a:gd name="T69" fmla="*/ 1083 h 1226"/>
                <a:gd name="T70" fmla="*/ 227 w 977"/>
                <a:gd name="T71" fmla="*/ 1155 h 1226"/>
                <a:gd name="T72" fmla="*/ 259 w 977"/>
                <a:gd name="T73" fmla="*/ 1196 h 1226"/>
                <a:gd name="T74" fmla="*/ 488 w 977"/>
                <a:gd name="T75" fmla="*/ 1226 h 1226"/>
                <a:gd name="T76" fmla="*/ 706 w 977"/>
                <a:gd name="T77" fmla="*/ 1206 h 1226"/>
                <a:gd name="T78" fmla="*/ 751 w 977"/>
                <a:gd name="T79" fmla="*/ 1155 h 1226"/>
                <a:gd name="T80" fmla="*/ 761 w 977"/>
                <a:gd name="T81" fmla="*/ 1109 h 1226"/>
                <a:gd name="T82" fmla="*/ 765 w 977"/>
                <a:gd name="T83" fmla="*/ 1046 h 1226"/>
                <a:gd name="T84" fmla="*/ 789 w 977"/>
                <a:gd name="T85" fmla="*/ 959 h 1226"/>
                <a:gd name="T86" fmla="*/ 943 w 977"/>
                <a:gd name="T87" fmla="*/ 645 h 1226"/>
                <a:gd name="T88" fmla="*/ 973 w 977"/>
                <a:gd name="T89" fmla="*/ 516 h 1226"/>
                <a:gd name="T90" fmla="*/ 973 w 977"/>
                <a:gd name="T91" fmla="*/ 423 h 1226"/>
                <a:gd name="T92" fmla="*/ 955 w 977"/>
                <a:gd name="T93" fmla="*/ 332 h 1226"/>
                <a:gd name="T94" fmla="*/ 864 w 977"/>
                <a:gd name="T95" fmla="*/ 172 h 1226"/>
                <a:gd name="T96" fmla="*/ 720 w 977"/>
                <a:gd name="T97" fmla="*/ 58 h 1226"/>
                <a:gd name="T98" fmla="*/ 538 w 977"/>
                <a:gd name="T99" fmla="*/ 4 h 1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977" h="1226">
                  <a:moveTo>
                    <a:pt x="301" y="1226"/>
                  </a:moveTo>
                  <a:lnTo>
                    <a:pt x="301" y="1226"/>
                  </a:lnTo>
                  <a:lnTo>
                    <a:pt x="285" y="1216"/>
                  </a:lnTo>
                  <a:lnTo>
                    <a:pt x="271" y="1206"/>
                  </a:lnTo>
                  <a:lnTo>
                    <a:pt x="259" y="1196"/>
                  </a:lnTo>
                  <a:lnTo>
                    <a:pt x="249" y="1186"/>
                  </a:lnTo>
                  <a:lnTo>
                    <a:pt x="235" y="1168"/>
                  </a:lnTo>
                  <a:lnTo>
                    <a:pt x="227" y="1153"/>
                  </a:lnTo>
                  <a:lnTo>
                    <a:pt x="227" y="1153"/>
                  </a:lnTo>
                  <a:lnTo>
                    <a:pt x="222" y="1145"/>
                  </a:lnTo>
                  <a:lnTo>
                    <a:pt x="220" y="1133"/>
                  </a:lnTo>
                  <a:lnTo>
                    <a:pt x="216" y="1109"/>
                  </a:lnTo>
                  <a:lnTo>
                    <a:pt x="212" y="1083"/>
                  </a:lnTo>
                  <a:lnTo>
                    <a:pt x="212" y="1058"/>
                  </a:lnTo>
                  <a:lnTo>
                    <a:pt x="212" y="1058"/>
                  </a:lnTo>
                  <a:lnTo>
                    <a:pt x="212" y="1046"/>
                  </a:lnTo>
                  <a:lnTo>
                    <a:pt x="208" y="1030"/>
                  </a:lnTo>
                  <a:lnTo>
                    <a:pt x="200" y="998"/>
                  </a:lnTo>
                  <a:lnTo>
                    <a:pt x="188" y="957"/>
                  </a:lnTo>
                  <a:lnTo>
                    <a:pt x="188" y="957"/>
                  </a:lnTo>
                  <a:lnTo>
                    <a:pt x="63" y="700"/>
                  </a:lnTo>
                  <a:lnTo>
                    <a:pt x="63" y="700"/>
                  </a:lnTo>
                  <a:lnTo>
                    <a:pt x="48" y="674"/>
                  </a:lnTo>
                  <a:lnTo>
                    <a:pt x="34" y="645"/>
                  </a:lnTo>
                  <a:lnTo>
                    <a:pt x="34" y="645"/>
                  </a:lnTo>
                  <a:lnTo>
                    <a:pt x="20" y="605"/>
                  </a:lnTo>
                  <a:lnTo>
                    <a:pt x="10" y="560"/>
                  </a:lnTo>
                  <a:lnTo>
                    <a:pt x="4" y="516"/>
                  </a:lnTo>
                  <a:lnTo>
                    <a:pt x="2" y="471"/>
                  </a:lnTo>
                  <a:lnTo>
                    <a:pt x="2" y="471"/>
                  </a:lnTo>
                  <a:lnTo>
                    <a:pt x="2" y="447"/>
                  </a:lnTo>
                  <a:lnTo>
                    <a:pt x="4" y="423"/>
                  </a:lnTo>
                  <a:lnTo>
                    <a:pt x="6" y="401"/>
                  </a:lnTo>
                  <a:lnTo>
                    <a:pt x="10" y="376"/>
                  </a:lnTo>
                  <a:lnTo>
                    <a:pt x="16" y="354"/>
                  </a:lnTo>
                  <a:lnTo>
                    <a:pt x="22" y="332"/>
                  </a:lnTo>
                  <a:lnTo>
                    <a:pt x="40" y="289"/>
                  </a:lnTo>
                  <a:lnTo>
                    <a:pt x="61" y="247"/>
                  </a:lnTo>
                  <a:lnTo>
                    <a:pt x="85" y="208"/>
                  </a:lnTo>
                  <a:lnTo>
                    <a:pt x="113" y="172"/>
                  </a:lnTo>
                  <a:lnTo>
                    <a:pt x="146" y="139"/>
                  </a:lnTo>
                  <a:lnTo>
                    <a:pt x="180" y="109"/>
                  </a:lnTo>
                  <a:lnTo>
                    <a:pt x="216" y="81"/>
                  </a:lnTo>
                  <a:lnTo>
                    <a:pt x="257" y="58"/>
                  </a:lnTo>
                  <a:lnTo>
                    <a:pt x="299" y="38"/>
                  </a:lnTo>
                  <a:lnTo>
                    <a:pt x="344" y="22"/>
                  </a:lnTo>
                  <a:lnTo>
                    <a:pt x="390" y="10"/>
                  </a:lnTo>
                  <a:lnTo>
                    <a:pt x="439" y="4"/>
                  </a:lnTo>
                  <a:lnTo>
                    <a:pt x="463" y="2"/>
                  </a:lnTo>
                  <a:lnTo>
                    <a:pt x="488" y="2"/>
                  </a:lnTo>
                  <a:lnTo>
                    <a:pt x="488" y="2"/>
                  </a:lnTo>
                  <a:lnTo>
                    <a:pt x="514" y="2"/>
                  </a:lnTo>
                  <a:lnTo>
                    <a:pt x="538" y="4"/>
                  </a:lnTo>
                  <a:lnTo>
                    <a:pt x="587" y="10"/>
                  </a:lnTo>
                  <a:lnTo>
                    <a:pt x="633" y="22"/>
                  </a:lnTo>
                  <a:lnTo>
                    <a:pt x="678" y="38"/>
                  </a:lnTo>
                  <a:lnTo>
                    <a:pt x="720" y="58"/>
                  </a:lnTo>
                  <a:lnTo>
                    <a:pt x="761" y="81"/>
                  </a:lnTo>
                  <a:lnTo>
                    <a:pt x="797" y="109"/>
                  </a:lnTo>
                  <a:lnTo>
                    <a:pt x="832" y="139"/>
                  </a:lnTo>
                  <a:lnTo>
                    <a:pt x="864" y="172"/>
                  </a:lnTo>
                  <a:lnTo>
                    <a:pt x="892" y="208"/>
                  </a:lnTo>
                  <a:lnTo>
                    <a:pt x="917" y="247"/>
                  </a:lnTo>
                  <a:lnTo>
                    <a:pt x="937" y="289"/>
                  </a:lnTo>
                  <a:lnTo>
                    <a:pt x="953" y="332"/>
                  </a:lnTo>
                  <a:lnTo>
                    <a:pt x="961" y="354"/>
                  </a:lnTo>
                  <a:lnTo>
                    <a:pt x="965" y="376"/>
                  </a:lnTo>
                  <a:lnTo>
                    <a:pt x="971" y="401"/>
                  </a:lnTo>
                  <a:lnTo>
                    <a:pt x="973" y="423"/>
                  </a:lnTo>
                  <a:lnTo>
                    <a:pt x="975" y="447"/>
                  </a:lnTo>
                  <a:lnTo>
                    <a:pt x="975" y="471"/>
                  </a:lnTo>
                  <a:lnTo>
                    <a:pt x="975" y="471"/>
                  </a:lnTo>
                  <a:lnTo>
                    <a:pt x="973" y="516"/>
                  </a:lnTo>
                  <a:lnTo>
                    <a:pt x="967" y="560"/>
                  </a:lnTo>
                  <a:lnTo>
                    <a:pt x="957" y="605"/>
                  </a:lnTo>
                  <a:lnTo>
                    <a:pt x="941" y="645"/>
                  </a:lnTo>
                  <a:lnTo>
                    <a:pt x="941" y="645"/>
                  </a:lnTo>
                  <a:lnTo>
                    <a:pt x="929" y="674"/>
                  </a:lnTo>
                  <a:lnTo>
                    <a:pt x="915" y="700"/>
                  </a:lnTo>
                  <a:lnTo>
                    <a:pt x="915" y="700"/>
                  </a:lnTo>
                  <a:lnTo>
                    <a:pt x="789" y="957"/>
                  </a:lnTo>
                  <a:lnTo>
                    <a:pt x="789" y="957"/>
                  </a:lnTo>
                  <a:lnTo>
                    <a:pt x="777" y="998"/>
                  </a:lnTo>
                  <a:lnTo>
                    <a:pt x="769" y="1030"/>
                  </a:lnTo>
                  <a:lnTo>
                    <a:pt x="765" y="1046"/>
                  </a:lnTo>
                  <a:lnTo>
                    <a:pt x="765" y="1058"/>
                  </a:lnTo>
                  <a:lnTo>
                    <a:pt x="765" y="1058"/>
                  </a:lnTo>
                  <a:lnTo>
                    <a:pt x="763" y="1083"/>
                  </a:lnTo>
                  <a:lnTo>
                    <a:pt x="761" y="1109"/>
                  </a:lnTo>
                  <a:lnTo>
                    <a:pt x="757" y="1133"/>
                  </a:lnTo>
                  <a:lnTo>
                    <a:pt x="755" y="1145"/>
                  </a:lnTo>
                  <a:lnTo>
                    <a:pt x="751" y="1153"/>
                  </a:lnTo>
                  <a:lnTo>
                    <a:pt x="751" y="1153"/>
                  </a:lnTo>
                  <a:lnTo>
                    <a:pt x="743" y="1168"/>
                  </a:lnTo>
                  <a:lnTo>
                    <a:pt x="728" y="1186"/>
                  </a:lnTo>
                  <a:lnTo>
                    <a:pt x="718" y="1196"/>
                  </a:lnTo>
                  <a:lnTo>
                    <a:pt x="706" y="1206"/>
                  </a:lnTo>
                  <a:lnTo>
                    <a:pt x="692" y="1216"/>
                  </a:lnTo>
                  <a:lnTo>
                    <a:pt x="676" y="1226"/>
                  </a:lnTo>
                  <a:lnTo>
                    <a:pt x="488" y="1226"/>
                  </a:lnTo>
                  <a:lnTo>
                    <a:pt x="301" y="1226"/>
                  </a:lnTo>
                  <a:close/>
                  <a:moveTo>
                    <a:pt x="488" y="0"/>
                  </a:moveTo>
                  <a:lnTo>
                    <a:pt x="488" y="0"/>
                  </a:lnTo>
                  <a:lnTo>
                    <a:pt x="463" y="2"/>
                  </a:lnTo>
                  <a:lnTo>
                    <a:pt x="439" y="4"/>
                  </a:lnTo>
                  <a:lnTo>
                    <a:pt x="390" y="10"/>
                  </a:lnTo>
                  <a:lnTo>
                    <a:pt x="344" y="22"/>
                  </a:lnTo>
                  <a:lnTo>
                    <a:pt x="299" y="38"/>
                  </a:lnTo>
                  <a:lnTo>
                    <a:pt x="257" y="58"/>
                  </a:lnTo>
                  <a:lnTo>
                    <a:pt x="216" y="81"/>
                  </a:lnTo>
                  <a:lnTo>
                    <a:pt x="178" y="109"/>
                  </a:lnTo>
                  <a:lnTo>
                    <a:pt x="144" y="139"/>
                  </a:lnTo>
                  <a:lnTo>
                    <a:pt x="113" y="172"/>
                  </a:lnTo>
                  <a:lnTo>
                    <a:pt x="85" y="208"/>
                  </a:lnTo>
                  <a:lnTo>
                    <a:pt x="61" y="247"/>
                  </a:lnTo>
                  <a:lnTo>
                    <a:pt x="38" y="287"/>
                  </a:lnTo>
                  <a:lnTo>
                    <a:pt x="22" y="332"/>
                  </a:lnTo>
                  <a:lnTo>
                    <a:pt x="16" y="354"/>
                  </a:lnTo>
                  <a:lnTo>
                    <a:pt x="10" y="376"/>
                  </a:lnTo>
                  <a:lnTo>
                    <a:pt x="6" y="401"/>
                  </a:lnTo>
                  <a:lnTo>
                    <a:pt x="2" y="423"/>
                  </a:lnTo>
                  <a:lnTo>
                    <a:pt x="0" y="447"/>
                  </a:lnTo>
                  <a:lnTo>
                    <a:pt x="0" y="471"/>
                  </a:lnTo>
                  <a:lnTo>
                    <a:pt x="0" y="471"/>
                  </a:lnTo>
                  <a:lnTo>
                    <a:pt x="2" y="516"/>
                  </a:lnTo>
                  <a:lnTo>
                    <a:pt x="10" y="560"/>
                  </a:lnTo>
                  <a:lnTo>
                    <a:pt x="20" y="605"/>
                  </a:lnTo>
                  <a:lnTo>
                    <a:pt x="34" y="645"/>
                  </a:lnTo>
                  <a:lnTo>
                    <a:pt x="34" y="645"/>
                  </a:lnTo>
                  <a:lnTo>
                    <a:pt x="46" y="674"/>
                  </a:lnTo>
                  <a:lnTo>
                    <a:pt x="61" y="700"/>
                  </a:lnTo>
                  <a:lnTo>
                    <a:pt x="61" y="700"/>
                  </a:lnTo>
                  <a:lnTo>
                    <a:pt x="186" y="959"/>
                  </a:lnTo>
                  <a:lnTo>
                    <a:pt x="186" y="959"/>
                  </a:lnTo>
                  <a:lnTo>
                    <a:pt x="200" y="998"/>
                  </a:lnTo>
                  <a:lnTo>
                    <a:pt x="208" y="1032"/>
                  </a:lnTo>
                  <a:lnTo>
                    <a:pt x="210" y="1046"/>
                  </a:lnTo>
                  <a:lnTo>
                    <a:pt x="212" y="1058"/>
                  </a:lnTo>
                  <a:lnTo>
                    <a:pt x="212" y="1058"/>
                  </a:lnTo>
                  <a:lnTo>
                    <a:pt x="212" y="1083"/>
                  </a:lnTo>
                  <a:lnTo>
                    <a:pt x="214" y="1109"/>
                  </a:lnTo>
                  <a:lnTo>
                    <a:pt x="218" y="1133"/>
                  </a:lnTo>
                  <a:lnTo>
                    <a:pt x="222" y="1145"/>
                  </a:lnTo>
                  <a:lnTo>
                    <a:pt x="227" y="1155"/>
                  </a:lnTo>
                  <a:lnTo>
                    <a:pt x="227" y="1155"/>
                  </a:lnTo>
                  <a:lnTo>
                    <a:pt x="235" y="1168"/>
                  </a:lnTo>
                  <a:lnTo>
                    <a:pt x="249" y="1186"/>
                  </a:lnTo>
                  <a:lnTo>
                    <a:pt x="259" y="1196"/>
                  </a:lnTo>
                  <a:lnTo>
                    <a:pt x="271" y="1206"/>
                  </a:lnTo>
                  <a:lnTo>
                    <a:pt x="285" y="1216"/>
                  </a:lnTo>
                  <a:lnTo>
                    <a:pt x="301" y="1226"/>
                  </a:lnTo>
                  <a:lnTo>
                    <a:pt x="488" y="1226"/>
                  </a:lnTo>
                  <a:lnTo>
                    <a:pt x="676" y="1226"/>
                  </a:lnTo>
                  <a:lnTo>
                    <a:pt x="676" y="1226"/>
                  </a:lnTo>
                  <a:lnTo>
                    <a:pt x="692" y="1216"/>
                  </a:lnTo>
                  <a:lnTo>
                    <a:pt x="706" y="1206"/>
                  </a:lnTo>
                  <a:lnTo>
                    <a:pt x="718" y="1196"/>
                  </a:lnTo>
                  <a:lnTo>
                    <a:pt x="728" y="1186"/>
                  </a:lnTo>
                  <a:lnTo>
                    <a:pt x="743" y="1168"/>
                  </a:lnTo>
                  <a:lnTo>
                    <a:pt x="751" y="1155"/>
                  </a:lnTo>
                  <a:lnTo>
                    <a:pt x="751" y="1155"/>
                  </a:lnTo>
                  <a:lnTo>
                    <a:pt x="755" y="1145"/>
                  </a:lnTo>
                  <a:lnTo>
                    <a:pt x="757" y="1133"/>
                  </a:lnTo>
                  <a:lnTo>
                    <a:pt x="761" y="1109"/>
                  </a:lnTo>
                  <a:lnTo>
                    <a:pt x="763" y="1083"/>
                  </a:lnTo>
                  <a:lnTo>
                    <a:pt x="765" y="1058"/>
                  </a:lnTo>
                  <a:lnTo>
                    <a:pt x="765" y="1058"/>
                  </a:lnTo>
                  <a:lnTo>
                    <a:pt x="765" y="1046"/>
                  </a:lnTo>
                  <a:lnTo>
                    <a:pt x="769" y="1032"/>
                  </a:lnTo>
                  <a:lnTo>
                    <a:pt x="777" y="998"/>
                  </a:lnTo>
                  <a:lnTo>
                    <a:pt x="789" y="959"/>
                  </a:lnTo>
                  <a:lnTo>
                    <a:pt x="789" y="959"/>
                  </a:lnTo>
                  <a:lnTo>
                    <a:pt x="917" y="700"/>
                  </a:lnTo>
                  <a:lnTo>
                    <a:pt x="917" y="700"/>
                  </a:lnTo>
                  <a:lnTo>
                    <a:pt x="929" y="674"/>
                  </a:lnTo>
                  <a:lnTo>
                    <a:pt x="943" y="645"/>
                  </a:lnTo>
                  <a:lnTo>
                    <a:pt x="943" y="645"/>
                  </a:lnTo>
                  <a:lnTo>
                    <a:pt x="957" y="605"/>
                  </a:lnTo>
                  <a:lnTo>
                    <a:pt x="967" y="560"/>
                  </a:lnTo>
                  <a:lnTo>
                    <a:pt x="973" y="516"/>
                  </a:lnTo>
                  <a:lnTo>
                    <a:pt x="977" y="471"/>
                  </a:lnTo>
                  <a:lnTo>
                    <a:pt x="977" y="471"/>
                  </a:lnTo>
                  <a:lnTo>
                    <a:pt x="975" y="447"/>
                  </a:lnTo>
                  <a:lnTo>
                    <a:pt x="973" y="423"/>
                  </a:lnTo>
                  <a:lnTo>
                    <a:pt x="971" y="401"/>
                  </a:lnTo>
                  <a:lnTo>
                    <a:pt x="967" y="376"/>
                  </a:lnTo>
                  <a:lnTo>
                    <a:pt x="961" y="354"/>
                  </a:lnTo>
                  <a:lnTo>
                    <a:pt x="955" y="332"/>
                  </a:lnTo>
                  <a:lnTo>
                    <a:pt x="937" y="287"/>
                  </a:lnTo>
                  <a:lnTo>
                    <a:pt x="917" y="247"/>
                  </a:lnTo>
                  <a:lnTo>
                    <a:pt x="892" y="208"/>
                  </a:lnTo>
                  <a:lnTo>
                    <a:pt x="864" y="172"/>
                  </a:lnTo>
                  <a:lnTo>
                    <a:pt x="832" y="139"/>
                  </a:lnTo>
                  <a:lnTo>
                    <a:pt x="797" y="109"/>
                  </a:lnTo>
                  <a:lnTo>
                    <a:pt x="761" y="81"/>
                  </a:lnTo>
                  <a:lnTo>
                    <a:pt x="720" y="58"/>
                  </a:lnTo>
                  <a:lnTo>
                    <a:pt x="678" y="38"/>
                  </a:lnTo>
                  <a:lnTo>
                    <a:pt x="633" y="22"/>
                  </a:lnTo>
                  <a:lnTo>
                    <a:pt x="587" y="10"/>
                  </a:lnTo>
                  <a:lnTo>
                    <a:pt x="538" y="4"/>
                  </a:lnTo>
                  <a:lnTo>
                    <a:pt x="514" y="2"/>
                  </a:lnTo>
                  <a:lnTo>
                    <a:pt x="488" y="0"/>
                  </a:lnTo>
                  <a:close/>
                </a:path>
              </a:pathLst>
            </a:custGeom>
            <a:solidFill>
              <a:srgbClr val="E1E1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" name="Freeform 322"/>
            <p:cNvSpPr>
              <a:spLocks/>
            </p:cNvSpPr>
            <p:nvPr/>
          </p:nvSpPr>
          <p:spPr bwMode="auto">
            <a:xfrm>
              <a:off x="3810794" y="661988"/>
              <a:ext cx="1544638" cy="1943100"/>
            </a:xfrm>
            <a:custGeom>
              <a:avLst/>
              <a:gdLst>
                <a:gd name="T0" fmla="*/ 299 w 973"/>
                <a:gd name="T1" fmla="*/ 1224 h 1224"/>
                <a:gd name="T2" fmla="*/ 269 w 973"/>
                <a:gd name="T3" fmla="*/ 1204 h 1224"/>
                <a:gd name="T4" fmla="*/ 247 w 973"/>
                <a:gd name="T5" fmla="*/ 1184 h 1224"/>
                <a:gd name="T6" fmla="*/ 225 w 973"/>
                <a:gd name="T7" fmla="*/ 1151 h 1224"/>
                <a:gd name="T8" fmla="*/ 220 w 973"/>
                <a:gd name="T9" fmla="*/ 1143 h 1224"/>
                <a:gd name="T10" fmla="*/ 214 w 973"/>
                <a:gd name="T11" fmla="*/ 1107 h 1224"/>
                <a:gd name="T12" fmla="*/ 210 w 973"/>
                <a:gd name="T13" fmla="*/ 1056 h 1224"/>
                <a:gd name="T14" fmla="*/ 210 w 973"/>
                <a:gd name="T15" fmla="*/ 1044 h 1224"/>
                <a:gd name="T16" fmla="*/ 198 w 973"/>
                <a:gd name="T17" fmla="*/ 996 h 1224"/>
                <a:gd name="T18" fmla="*/ 186 w 973"/>
                <a:gd name="T19" fmla="*/ 955 h 1224"/>
                <a:gd name="T20" fmla="*/ 61 w 973"/>
                <a:gd name="T21" fmla="*/ 698 h 1224"/>
                <a:gd name="T22" fmla="*/ 32 w 973"/>
                <a:gd name="T23" fmla="*/ 643 h 1224"/>
                <a:gd name="T24" fmla="*/ 18 w 973"/>
                <a:gd name="T25" fmla="*/ 603 h 1224"/>
                <a:gd name="T26" fmla="*/ 2 w 973"/>
                <a:gd name="T27" fmla="*/ 514 h 1224"/>
                <a:gd name="T28" fmla="*/ 0 w 973"/>
                <a:gd name="T29" fmla="*/ 469 h 1224"/>
                <a:gd name="T30" fmla="*/ 2 w 973"/>
                <a:gd name="T31" fmla="*/ 421 h 1224"/>
                <a:gd name="T32" fmla="*/ 8 w 973"/>
                <a:gd name="T33" fmla="*/ 374 h 1224"/>
                <a:gd name="T34" fmla="*/ 20 w 973"/>
                <a:gd name="T35" fmla="*/ 330 h 1224"/>
                <a:gd name="T36" fmla="*/ 59 w 973"/>
                <a:gd name="T37" fmla="*/ 245 h 1224"/>
                <a:gd name="T38" fmla="*/ 111 w 973"/>
                <a:gd name="T39" fmla="*/ 170 h 1224"/>
                <a:gd name="T40" fmla="*/ 178 w 973"/>
                <a:gd name="T41" fmla="*/ 107 h 1224"/>
                <a:gd name="T42" fmla="*/ 255 w 973"/>
                <a:gd name="T43" fmla="*/ 56 h 1224"/>
                <a:gd name="T44" fmla="*/ 342 w 973"/>
                <a:gd name="T45" fmla="*/ 20 h 1224"/>
                <a:gd name="T46" fmla="*/ 437 w 973"/>
                <a:gd name="T47" fmla="*/ 2 h 1224"/>
                <a:gd name="T48" fmla="*/ 486 w 973"/>
                <a:gd name="T49" fmla="*/ 0 h 1224"/>
                <a:gd name="T50" fmla="*/ 512 w 973"/>
                <a:gd name="T51" fmla="*/ 0 h 1224"/>
                <a:gd name="T52" fmla="*/ 585 w 973"/>
                <a:gd name="T53" fmla="*/ 8 h 1224"/>
                <a:gd name="T54" fmla="*/ 676 w 973"/>
                <a:gd name="T55" fmla="*/ 36 h 1224"/>
                <a:gd name="T56" fmla="*/ 759 w 973"/>
                <a:gd name="T57" fmla="*/ 79 h 1224"/>
                <a:gd name="T58" fmla="*/ 830 w 973"/>
                <a:gd name="T59" fmla="*/ 137 h 1224"/>
                <a:gd name="T60" fmla="*/ 890 w 973"/>
                <a:gd name="T61" fmla="*/ 206 h 1224"/>
                <a:gd name="T62" fmla="*/ 935 w 973"/>
                <a:gd name="T63" fmla="*/ 287 h 1224"/>
                <a:gd name="T64" fmla="*/ 959 w 973"/>
                <a:gd name="T65" fmla="*/ 352 h 1224"/>
                <a:gd name="T66" fmla="*/ 969 w 973"/>
                <a:gd name="T67" fmla="*/ 399 h 1224"/>
                <a:gd name="T68" fmla="*/ 973 w 973"/>
                <a:gd name="T69" fmla="*/ 445 h 1224"/>
                <a:gd name="T70" fmla="*/ 973 w 973"/>
                <a:gd name="T71" fmla="*/ 469 h 1224"/>
                <a:gd name="T72" fmla="*/ 965 w 973"/>
                <a:gd name="T73" fmla="*/ 558 h 1224"/>
                <a:gd name="T74" fmla="*/ 939 w 973"/>
                <a:gd name="T75" fmla="*/ 643 h 1224"/>
                <a:gd name="T76" fmla="*/ 927 w 973"/>
                <a:gd name="T77" fmla="*/ 672 h 1224"/>
                <a:gd name="T78" fmla="*/ 913 w 973"/>
                <a:gd name="T79" fmla="*/ 698 h 1224"/>
                <a:gd name="T80" fmla="*/ 787 w 973"/>
                <a:gd name="T81" fmla="*/ 955 h 1224"/>
                <a:gd name="T82" fmla="*/ 767 w 973"/>
                <a:gd name="T83" fmla="*/ 1028 h 1224"/>
                <a:gd name="T84" fmla="*/ 763 w 973"/>
                <a:gd name="T85" fmla="*/ 1056 h 1224"/>
                <a:gd name="T86" fmla="*/ 761 w 973"/>
                <a:gd name="T87" fmla="*/ 1081 h 1224"/>
                <a:gd name="T88" fmla="*/ 755 w 973"/>
                <a:gd name="T89" fmla="*/ 1131 h 1224"/>
                <a:gd name="T90" fmla="*/ 749 w 973"/>
                <a:gd name="T91" fmla="*/ 1151 h 1224"/>
                <a:gd name="T92" fmla="*/ 741 w 973"/>
                <a:gd name="T93" fmla="*/ 1166 h 1224"/>
                <a:gd name="T94" fmla="*/ 716 w 973"/>
                <a:gd name="T95" fmla="*/ 1194 h 1224"/>
                <a:gd name="T96" fmla="*/ 690 w 973"/>
                <a:gd name="T97" fmla="*/ 1214 h 1224"/>
                <a:gd name="T98" fmla="*/ 486 w 973"/>
                <a:gd name="T99" fmla="*/ 1224 h 1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973" h="1224">
                  <a:moveTo>
                    <a:pt x="299" y="1224"/>
                  </a:moveTo>
                  <a:lnTo>
                    <a:pt x="299" y="1224"/>
                  </a:lnTo>
                  <a:lnTo>
                    <a:pt x="283" y="1214"/>
                  </a:lnTo>
                  <a:lnTo>
                    <a:pt x="269" y="1204"/>
                  </a:lnTo>
                  <a:lnTo>
                    <a:pt x="257" y="1194"/>
                  </a:lnTo>
                  <a:lnTo>
                    <a:pt x="247" y="1184"/>
                  </a:lnTo>
                  <a:lnTo>
                    <a:pt x="233" y="1166"/>
                  </a:lnTo>
                  <a:lnTo>
                    <a:pt x="225" y="1151"/>
                  </a:lnTo>
                  <a:lnTo>
                    <a:pt x="225" y="1151"/>
                  </a:lnTo>
                  <a:lnTo>
                    <a:pt x="220" y="1143"/>
                  </a:lnTo>
                  <a:lnTo>
                    <a:pt x="218" y="1131"/>
                  </a:lnTo>
                  <a:lnTo>
                    <a:pt x="214" y="1107"/>
                  </a:lnTo>
                  <a:lnTo>
                    <a:pt x="210" y="1081"/>
                  </a:lnTo>
                  <a:lnTo>
                    <a:pt x="210" y="1056"/>
                  </a:lnTo>
                  <a:lnTo>
                    <a:pt x="210" y="1056"/>
                  </a:lnTo>
                  <a:lnTo>
                    <a:pt x="210" y="1044"/>
                  </a:lnTo>
                  <a:lnTo>
                    <a:pt x="206" y="1028"/>
                  </a:lnTo>
                  <a:lnTo>
                    <a:pt x="198" y="996"/>
                  </a:lnTo>
                  <a:lnTo>
                    <a:pt x="186" y="955"/>
                  </a:lnTo>
                  <a:lnTo>
                    <a:pt x="186" y="955"/>
                  </a:lnTo>
                  <a:lnTo>
                    <a:pt x="61" y="698"/>
                  </a:lnTo>
                  <a:lnTo>
                    <a:pt x="61" y="698"/>
                  </a:lnTo>
                  <a:lnTo>
                    <a:pt x="46" y="672"/>
                  </a:lnTo>
                  <a:lnTo>
                    <a:pt x="32" y="643"/>
                  </a:lnTo>
                  <a:lnTo>
                    <a:pt x="32" y="643"/>
                  </a:lnTo>
                  <a:lnTo>
                    <a:pt x="18" y="603"/>
                  </a:lnTo>
                  <a:lnTo>
                    <a:pt x="8" y="558"/>
                  </a:lnTo>
                  <a:lnTo>
                    <a:pt x="2" y="514"/>
                  </a:lnTo>
                  <a:lnTo>
                    <a:pt x="0" y="469"/>
                  </a:lnTo>
                  <a:lnTo>
                    <a:pt x="0" y="469"/>
                  </a:lnTo>
                  <a:lnTo>
                    <a:pt x="0" y="445"/>
                  </a:lnTo>
                  <a:lnTo>
                    <a:pt x="2" y="421"/>
                  </a:lnTo>
                  <a:lnTo>
                    <a:pt x="4" y="399"/>
                  </a:lnTo>
                  <a:lnTo>
                    <a:pt x="8" y="374"/>
                  </a:lnTo>
                  <a:lnTo>
                    <a:pt x="14" y="352"/>
                  </a:lnTo>
                  <a:lnTo>
                    <a:pt x="20" y="330"/>
                  </a:lnTo>
                  <a:lnTo>
                    <a:pt x="38" y="287"/>
                  </a:lnTo>
                  <a:lnTo>
                    <a:pt x="59" y="245"/>
                  </a:lnTo>
                  <a:lnTo>
                    <a:pt x="83" y="206"/>
                  </a:lnTo>
                  <a:lnTo>
                    <a:pt x="111" y="170"/>
                  </a:lnTo>
                  <a:lnTo>
                    <a:pt x="144" y="137"/>
                  </a:lnTo>
                  <a:lnTo>
                    <a:pt x="178" y="107"/>
                  </a:lnTo>
                  <a:lnTo>
                    <a:pt x="214" y="79"/>
                  </a:lnTo>
                  <a:lnTo>
                    <a:pt x="255" y="56"/>
                  </a:lnTo>
                  <a:lnTo>
                    <a:pt x="297" y="36"/>
                  </a:lnTo>
                  <a:lnTo>
                    <a:pt x="342" y="20"/>
                  </a:lnTo>
                  <a:lnTo>
                    <a:pt x="388" y="8"/>
                  </a:lnTo>
                  <a:lnTo>
                    <a:pt x="437" y="2"/>
                  </a:lnTo>
                  <a:lnTo>
                    <a:pt x="461" y="0"/>
                  </a:lnTo>
                  <a:lnTo>
                    <a:pt x="486" y="0"/>
                  </a:lnTo>
                  <a:lnTo>
                    <a:pt x="486" y="0"/>
                  </a:lnTo>
                  <a:lnTo>
                    <a:pt x="512" y="0"/>
                  </a:lnTo>
                  <a:lnTo>
                    <a:pt x="536" y="2"/>
                  </a:lnTo>
                  <a:lnTo>
                    <a:pt x="585" y="8"/>
                  </a:lnTo>
                  <a:lnTo>
                    <a:pt x="631" y="20"/>
                  </a:lnTo>
                  <a:lnTo>
                    <a:pt x="676" y="36"/>
                  </a:lnTo>
                  <a:lnTo>
                    <a:pt x="718" y="56"/>
                  </a:lnTo>
                  <a:lnTo>
                    <a:pt x="759" y="79"/>
                  </a:lnTo>
                  <a:lnTo>
                    <a:pt x="795" y="107"/>
                  </a:lnTo>
                  <a:lnTo>
                    <a:pt x="830" y="137"/>
                  </a:lnTo>
                  <a:lnTo>
                    <a:pt x="862" y="170"/>
                  </a:lnTo>
                  <a:lnTo>
                    <a:pt x="890" y="206"/>
                  </a:lnTo>
                  <a:lnTo>
                    <a:pt x="915" y="245"/>
                  </a:lnTo>
                  <a:lnTo>
                    <a:pt x="935" y="287"/>
                  </a:lnTo>
                  <a:lnTo>
                    <a:pt x="951" y="330"/>
                  </a:lnTo>
                  <a:lnTo>
                    <a:pt x="959" y="352"/>
                  </a:lnTo>
                  <a:lnTo>
                    <a:pt x="963" y="374"/>
                  </a:lnTo>
                  <a:lnTo>
                    <a:pt x="969" y="399"/>
                  </a:lnTo>
                  <a:lnTo>
                    <a:pt x="971" y="421"/>
                  </a:lnTo>
                  <a:lnTo>
                    <a:pt x="973" y="445"/>
                  </a:lnTo>
                  <a:lnTo>
                    <a:pt x="973" y="469"/>
                  </a:lnTo>
                  <a:lnTo>
                    <a:pt x="973" y="469"/>
                  </a:lnTo>
                  <a:lnTo>
                    <a:pt x="971" y="514"/>
                  </a:lnTo>
                  <a:lnTo>
                    <a:pt x="965" y="558"/>
                  </a:lnTo>
                  <a:lnTo>
                    <a:pt x="955" y="603"/>
                  </a:lnTo>
                  <a:lnTo>
                    <a:pt x="939" y="643"/>
                  </a:lnTo>
                  <a:lnTo>
                    <a:pt x="939" y="643"/>
                  </a:lnTo>
                  <a:lnTo>
                    <a:pt x="927" y="672"/>
                  </a:lnTo>
                  <a:lnTo>
                    <a:pt x="913" y="698"/>
                  </a:lnTo>
                  <a:lnTo>
                    <a:pt x="913" y="698"/>
                  </a:lnTo>
                  <a:lnTo>
                    <a:pt x="787" y="955"/>
                  </a:lnTo>
                  <a:lnTo>
                    <a:pt x="787" y="955"/>
                  </a:lnTo>
                  <a:lnTo>
                    <a:pt x="775" y="996"/>
                  </a:lnTo>
                  <a:lnTo>
                    <a:pt x="767" y="1028"/>
                  </a:lnTo>
                  <a:lnTo>
                    <a:pt x="763" y="1044"/>
                  </a:lnTo>
                  <a:lnTo>
                    <a:pt x="763" y="1056"/>
                  </a:lnTo>
                  <a:lnTo>
                    <a:pt x="763" y="1056"/>
                  </a:lnTo>
                  <a:lnTo>
                    <a:pt x="761" y="1081"/>
                  </a:lnTo>
                  <a:lnTo>
                    <a:pt x="759" y="1107"/>
                  </a:lnTo>
                  <a:lnTo>
                    <a:pt x="755" y="1131"/>
                  </a:lnTo>
                  <a:lnTo>
                    <a:pt x="753" y="1143"/>
                  </a:lnTo>
                  <a:lnTo>
                    <a:pt x="749" y="1151"/>
                  </a:lnTo>
                  <a:lnTo>
                    <a:pt x="749" y="1151"/>
                  </a:lnTo>
                  <a:lnTo>
                    <a:pt x="741" y="1166"/>
                  </a:lnTo>
                  <a:lnTo>
                    <a:pt x="726" y="1184"/>
                  </a:lnTo>
                  <a:lnTo>
                    <a:pt x="716" y="1194"/>
                  </a:lnTo>
                  <a:lnTo>
                    <a:pt x="704" y="1204"/>
                  </a:lnTo>
                  <a:lnTo>
                    <a:pt x="690" y="1214"/>
                  </a:lnTo>
                  <a:lnTo>
                    <a:pt x="674" y="1224"/>
                  </a:lnTo>
                  <a:lnTo>
                    <a:pt x="486" y="1224"/>
                  </a:lnTo>
                  <a:lnTo>
                    <a:pt x="299" y="1224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" name="Freeform 323"/>
            <p:cNvSpPr>
              <a:spLocks/>
            </p:cNvSpPr>
            <p:nvPr/>
          </p:nvSpPr>
          <p:spPr bwMode="auto">
            <a:xfrm>
              <a:off x="3807619" y="658813"/>
              <a:ext cx="1550988" cy="1946275"/>
            </a:xfrm>
            <a:custGeom>
              <a:avLst/>
              <a:gdLst>
                <a:gd name="T0" fmla="*/ 488 w 977"/>
                <a:gd name="T1" fmla="*/ 0 h 1226"/>
                <a:gd name="T2" fmla="*/ 439 w 977"/>
                <a:gd name="T3" fmla="*/ 4 h 1226"/>
                <a:gd name="T4" fmla="*/ 344 w 977"/>
                <a:gd name="T5" fmla="*/ 22 h 1226"/>
                <a:gd name="T6" fmla="*/ 257 w 977"/>
                <a:gd name="T7" fmla="*/ 58 h 1226"/>
                <a:gd name="T8" fmla="*/ 178 w 977"/>
                <a:gd name="T9" fmla="*/ 109 h 1226"/>
                <a:gd name="T10" fmla="*/ 113 w 977"/>
                <a:gd name="T11" fmla="*/ 172 h 1226"/>
                <a:gd name="T12" fmla="*/ 61 w 977"/>
                <a:gd name="T13" fmla="*/ 247 h 1226"/>
                <a:gd name="T14" fmla="*/ 22 w 977"/>
                <a:gd name="T15" fmla="*/ 332 h 1226"/>
                <a:gd name="T16" fmla="*/ 10 w 977"/>
                <a:gd name="T17" fmla="*/ 376 h 1226"/>
                <a:gd name="T18" fmla="*/ 2 w 977"/>
                <a:gd name="T19" fmla="*/ 423 h 1226"/>
                <a:gd name="T20" fmla="*/ 0 w 977"/>
                <a:gd name="T21" fmla="*/ 471 h 1226"/>
                <a:gd name="T22" fmla="*/ 2 w 977"/>
                <a:gd name="T23" fmla="*/ 516 h 1226"/>
                <a:gd name="T24" fmla="*/ 20 w 977"/>
                <a:gd name="T25" fmla="*/ 605 h 1226"/>
                <a:gd name="T26" fmla="*/ 34 w 977"/>
                <a:gd name="T27" fmla="*/ 645 h 1226"/>
                <a:gd name="T28" fmla="*/ 61 w 977"/>
                <a:gd name="T29" fmla="*/ 700 h 1226"/>
                <a:gd name="T30" fmla="*/ 186 w 977"/>
                <a:gd name="T31" fmla="*/ 959 h 1226"/>
                <a:gd name="T32" fmla="*/ 200 w 977"/>
                <a:gd name="T33" fmla="*/ 998 h 1226"/>
                <a:gd name="T34" fmla="*/ 210 w 977"/>
                <a:gd name="T35" fmla="*/ 1046 h 1226"/>
                <a:gd name="T36" fmla="*/ 212 w 977"/>
                <a:gd name="T37" fmla="*/ 1058 h 1226"/>
                <a:gd name="T38" fmla="*/ 214 w 977"/>
                <a:gd name="T39" fmla="*/ 1109 h 1226"/>
                <a:gd name="T40" fmla="*/ 222 w 977"/>
                <a:gd name="T41" fmla="*/ 1145 h 1226"/>
                <a:gd name="T42" fmla="*/ 227 w 977"/>
                <a:gd name="T43" fmla="*/ 1155 h 1226"/>
                <a:gd name="T44" fmla="*/ 249 w 977"/>
                <a:gd name="T45" fmla="*/ 1186 h 1226"/>
                <a:gd name="T46" fmla="*/ 271 w 977"/>
                <a:gd name="T47" fmla="*/ 1206 h 1226"/>
                <a:gd name="T48" fmla="*/ 301 w 977"/>
                <a:gd name="T49" fmla="*/ 1226 h 1226"/>
                <a:gd name="T50" fmla="*/ 676 w 977"/>
                <a:gd name="T51" fmla="*/ 1226 h 1226"/>
                <a:gd name="T52" fmla="*/ 692 w 977"/>
                <a:gd name="T53" fmla="*/ 1216 h 1226"/>
                <a:gd name="T54" fmla="*/ 718 w 977"/>
                <a:gd name="T55" fmla="*/ 1196 h 1226"/>
                <a:gd name="T56" fmla="*/ 743 w 977"/>
                <a:gd name="T57" fmla="*/ 1168 h 1226"/>
                <a:gd name="T58" fmla="*/ 751 w 977"/>
                <a:gd name="T59" fmla="*/ 1155 h 1226"/>
                <a:gd name="T60" fmla="*/ 757 w 977"/>
                <a:gd name="T61" fmla="*/ 1133 h 1226"/>
                <a:gd name="T62" fmla="*/ 763 w 977"/>
                <a:gd name="T63" fmla="*/ 1083 h 1226"/>
                <a:gd name="T64" fmla="*/ 765 w 977"/>
                <a:gd name="T65" fmla="*/ 1058 h 1226"/>
                <a:gd name="T66" fmla="*/ 769 w 977"/>
                <a:gd name="T67" fmla="*/ 1032 h 1226"/>
                <a:gd name="T68" fmla="*/ 789 w 977"/>
                <a:gd name="T69" fmla="*/ 959 h 1226"/>
                <a:gd name="T70" fmla="*/ 917 w 977"/>
                <a:gd name="T71" fmla="*/ 700 h 1226"/>
                <a:gd name="T72" fmla="*/ 929 w 977"/>
                <a:gd name="T73" fmla="*/ 674 h 1226"/>
                <a:gd name="T74" fmla="*/ 943 w 977"/>
                <a:gd name="T75" fmla="*/ 645 h 1226"/>
                <a:gd name="T76" fmla="*/ 967 w 977"/>
                <a:gd name="T77" fmla="*/ 560 h 1226"/>
                <a:gd name="T78" fmla="*/ 977 w 977"/>
                <a:gd name="T79" fmla="*/ 471 h 1226"/>
                <a:gd name="T80" fmla="*/ 975 w 977"/>
                <a:gd name="T81" fmla="*/ 447 h 1226"/>
                <a:gd name="T82" fmla="*/ 971 w 977"/>
                <a:gd name="T83" fmla="*/ 401 h 1226"/>
                <a:gd name="T84" fmla="*/ 961 w 977"/>
                <a:gd name="T85" fmla="*/ 354 h 1226"/>
                <a:gd name="T86" fmla="*/ 937 w 977"/>
                <a:gd name="T87" fmla="*/ 287 h 1226"/>
                <a:gd name="T88" fmla="*/ 892 w 977"/>
                <a:gd name="T89" fmla="*/ 208 h 1226"/>
                <a:gd name="T90" fmla="*/ 832 w 977"/>
                <a:gd name="T91" fmla="*/ 139 h 1226"/>
                <a:gd name="T92" fmla="*/ 761 w 977"/>
                <a:gd name="T93" fmla="*/ 81 h 1226"/>
                <a:gd name="T94" fmla="*/ 678 w 977"/>
                <a:gd name="T95" fmla="*/ 38 h 1226"/>
                <a:gd name="T96" fmla="*/ 587 w 977"/>
                <a:gd name="T97" fmla="*/ 10 h 1226"/>
                <a:gd name="T98" fmla="*/ 514 w 977"/>
                <a:gd name="T99" fmla="*/ 2 h 1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977" h="1226">
                  <a:moveTo>
                    <a:pt x="488" y="0"/>
                  </a:moveTo>
                  <a:lnTo>
                    <a:pt x="488" y="0"/>
                  </a:lnTo>
                  <a:lnTo>
                    <a:pt x="463" y="2"/>
                  </a:lnTo>
                  <a:lnTo>
                    <a:pt x="439" y="4"/>
                  </a:lnTo>
                  <a:lnTo>
                    <a:pt x="390" y="10"/>
                  </a:lnTo>
                  <a:lnTo>
                    <a:pt x="344" y="22"/>
                  </a:lnTo>
                  <a:lnTo>
                    <a:pt x="299" y="38"/>
                  </a:lnTo>
                  <a:lnTo>
                    <a:pt x="257" y="58"/>
                  </a:lnTo>
                  <a:lnTo>
                    <a:pt x="216" y="81"/>
                  </a:lnTo>
                  <a:lnTo>
                    <a:pt x="178" y="109"/>
                  </a:lnTo>
                  <a:lnTo>
                    <a:pt x="144" y="139"/>
                  </a:lnTo>
                  <a:lnTo>
                    <a:pt x="113" y="172"/>
                  </a:lnTo>
                  <a:lnTo>
                    <a:pt x="85" y="208"/>
                  </a:lnTo>
                  <a:lnTo>
                    <a:pt x="61" y="247"/>
                  </a:lnTo>
                  <a:lnTo>
                    <a:pt x="38" y="287"/>
                  </a:lnTo>
                  <a:lnTo>
                    <a:pt x="22" y="332"/>
                  </a:lnTo>
                  <a:lnTo>
                    <a:pt x="16" y="354"/>
                  </a:lnTo>
                  <a:lnTo>
                    <a:pt x="10" y="376"/>
                  </a:lnTo>
                  <a:lnTo>
                    <a:pt x="6" y="401"/>
                  </a:lnTo>
                  <a:lnTo>
                    <a:pt x="2" y="423"/>
                  </a:lnTo>
                  <a:lnTo>
                    <a:pt x="0" y="447"/>
                  </a:lnTo>
                  <a:lnTo>
                    <a:pt x="0" y="471"/>
                  </a:lnTo>
                  <a:lnTo>
                    <a:pt x="0" y="471"/>
                  </a:lnTo>
                  <a:lnTo>
                    <a:pt x="2" y="516"/>
                  </a:lnTo>
                  <a:lnTo>
                    <a:pt x="10" y="560"/>
                  </a:lnTo>
                  <a:lnTo>
                    <a:pt x="20" y="605"/>
                  </a:lnTo>
                  <a:lnTo>
                    <a:pt x="34" y="645"/>
                  </a:lnTo>
                  <a:lnTo>
                    <a:pt x="34" y="645"/>
                  </a:lnTo>
                  <a:lnTo>
                    <a:pt x="46" y="674"/>
                  </a:lnTo>
                  <a:lnTo>
                    <a:pt x="61" y="700"/>
                  </a:lnTo>
                  <a:lnTo>
                    <a:pt x="61" y="700"/>
                  </a:lnTo>
                  <a:lnTo>
                    <a:pt x="186" y="959"/>
                  </a:lnTo>
                  <a:lnTo>
                    <a:pt x="186" y="959"/>
                  </a:lnTo>
                  <a:lnTo>
                    <a:pt x="200" y="998"/>
                  </a:lnTo>
                  <a:lnTo>
                    <a:pt x="208" y="1032"/>
                  </a:lnTo>
                  <a:lnTo>
                    <a:pt x="210" y="1046"/>
                  </a:lnTo>
                  <a:lnTo>
                    <a:pt x="212" y="1058"/>
                  </a:lnTo>
                  <a:lnTo>
                    <a:pt x="212" y="1058"/>
                  </a:lnTo>
                  <a:lnTo>
                    <a:pt x="212" y="1083"/>
                  </a:lnTo>
                  <a:lnTo>
                    <a:pt x="214" y="1109"/>
                  </a:lnTo>
                  <a:lnTo>
                    <a:pt x="218" y="1133"/>
                  </a:lnTo>
                  <a:lnTo>
                    <a:pt x="222" y="1145"/>
                  </a:lnTo>
                  <a:lnTo>
                    <a:pt x="227" y="1155"/>
                  </a:lnTo>
                  <a:lnTo>
                    <a:pt x="227" y="1155"/>
                  </a:lnTo>
                  <a:lnTo>
                    <a:pt x="235" y="1168"/>
                  </a:lnTo>
                  <a:lnTo>
                    <a:pt x="249" y="1186"/>
                  </a:lnTo>
                  <a:lnTo>
                    <a:pt x="259" y="1196"/>
                  </a:lnTo>
                  <a:lnTo>
                    <a:pt x="271" y="1206"/>
                  </a:lnTo>
                  <a:lnTo>
                    <a:pt x="285" y="1216"/>
                  </a:lnTo>
                  <a:lnTo>
                    <a:pt x="301" y="1226"/>
                  </a:lnTo>
                  <a:lnTo>
                    <a:pt x="488" y="1226"/>
                  </a:lnTo>
                  <a:lnTo>
                    <a:pt x="676" y="1226"/>
                  </a:lnTo>
                  <a:lnTo>
                    <a:pt x="676" y="1226"/>
                  </a:lnTo>
                  <a:lnTo>
                    <a:pt x="692" y="1216"/>
                  </a:lnTo>
                  <a:lnTo>
                    <a:pt x="706" y="1206"/>
                  </a:lnTo>
                  <a:lnTo>
                    <a:pt x="718" y="1196"/>
                  </a:lnTo>
                  <a:lnTo>
                    <a:pt x="728" y="1186"/>
                  </a:lnTo>
                  <a:lnTo>
                    <a:pt x="743" y="1168"/>
                  </a:lnTo>
                  <a:lnTo>
                    <a:pt x="751" y="1155"/>
                  </a:lnTo>
                  <a:lnTo>
                    <a:pt x="751" y="1155"/>
                  </a:lnTo>
                  <a:lnTo>
                    <a:pt x="755" y="1145"/>
                  </a:lnTo>
                  <a:lnTo>
                    <a:pt x="757" y="1133"/>
                  </a:lnTo>
                  <a:lnTo>
                    <a:pt x="761" y="1109"/>
                  </a:lnTo>
                  <a:lnTo>
                    <a:pt x="763" y="1083"/>
                  </a:lnTo>
                  <a:lnTo>
                    <a:pt x="765" y="1058"/>
                  </a:lnTo>
                  <a:lnTo>
                    <a:pt x="765" y="1058"/>
                  </a:lnTo>
                  <a:lnTo>
                    <a:pt x="765" y="1046"/>
                  </a:lnTo>
                  <a:lnTo>
                    <a:pt x="769" y="1032"/>
                  </a:lnTo>
                  <a:lnTo>
                    <a:pt x="777" y="998"/>
                  </a:lnTo>
                  <a:lnTo>
                    <a:pt x="789" y="959"/>
                  </a:lnTo>
                  <a:lnTo>
                    <a:pt x="789" y="959"/>
                  </a:lnTo>
                  <a:lnTo>
                    <a:pt x="917" y="700"/>
                  </a:lnTo>
                  <a:lnTo>
                    <a:pt x="917" y="700"/>
                  </a:lnTo>
                  <a:lnTo>
                    <a:pt x="929" y="674"/>
                  </a:lnTo>
                  <a:lnTo>
                    <a:pt x="943" y="645"/>
                  </a:lnTo>
                  <a:lnTo>
                    <a:pt x="943" y="645"/>
                  </a:lnTo>
                  <a:lnTo>
                    <a:pt x="957" y="605"/>
                  </a:lnTo>
                  <a:lnTo>
                    <a:pt x="967" y="560"/>
                  </a:lnTo>
                  <a:lnTo>
                    <a:pt x="973" y="516"/>
                  </a:lnTo>
                  <a:lnTo>
                    <a:pt x="977" y="471"/>
                  </a:lnTo>
                  <a:lnTo>
                    <a:pt x="977" y="471"/>
                  </a:lnTo>
                  <a:lnTo>
                    <a:pt x="975" y="447"/>
                  </a:lnTo>
                  <a:lnTo>
                    <a:pt x="973" y="423"/>
                  </a:lnTo>
                  <a:lnTo>
                    <a:pt x="971" y="401"/>
                  </a:lnTo>
                  <a:lnTo>
                    <a:pt x="967" y="376"/>
                  </a:lnTo>
                  <a:lnTo>
                    <a:pt x="961" y="354"/>
                  </a:lnTo>
                  <a:lnTo>
                    <a:pt x="955" y="332"/>
                  </a:lnTo>
                  <a:lnTo>
                    <a:pt x="937" y="287"/>
                  </a:lnTo>
                  <a:lnTo>
                    <a:pt x="917" y="247"/>
                  </a:lnTo>
                  <a:lnTo>
                    <a:pt x="892" y="208"/>
                  </a:lnTo>
                  <a:lnTo>
                    <a:pt x="864" y="172"/>
                  </a:lnTo>
                  <a:lnTo>
                    <a:pt x="832" y="139"/>
                  </a:lnTo>
                  <a:lnTo>
                    <a:pt x="797" y="109"/>
                  </a:lnTo>
                  <a:lnTo>
                    <a:pt x="761" y="81"/>
                  </a:lnTo>
                  <a:lnTo>
                    <a:pt x="720" y="58"/>
                  </a:lnTo>
                  <a:lnTo>
                    <a:pt x="678" y="38"/>
                  </a:lnTo>
                  <a:lnTo>
                    <a:pt x="633" y="22"/>
                  </a:lnTo>
                  <a:lnTo>
                    <a:pt x="587" y="10"/>
                  </a:lnTo>
                  <a:lnTo>
                    <a:pt x="538" y="4"/>
                  </a:lnTo>
                  <a:lnTo>
                    <a:pt x="514" y="2"/>
                  </a:lnTo>
                  <a:lnTo>
                    <a:pt x="48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" name="Freeform 324"/>
            <p:cNvSpPr>
              <a:spLocks noEditPoints="1"/>
            </p:cNvSpPr>
            <p:nvPr/>
          </p:nvSpPr>
          <p:spPr bwMode="auto">
            <a:xfrm>
              <a:off x="3810794" y="661988"/>
              <a:ext cx="1544638" cy="1943100"/>
            </a:xfrm>
            <a:custGeom>
              <a:avLst/>
              <a:gdLst>
                <a:gd name="T0" fmla="*/ 269 w 973"/>
                <a:gd name="T1" fmla="*/ 1202 h 1224"/>
                <a:gd name="T2" fmla="*/ 225 w 973"/>
                <a:gd name="T3" fmla="*/ 1151 h 1224"/>
                <a:gd name="T4" fmla="*/ 214 w 973"/>
                <a:gd name="T5" fmla="*/ 1105 h 1224"/>
                <a:gd name="T6" fmla="*/ 210 w 973"/>
                <a:gd name="T7" fmla="*/ 1044 h 1224"/>
                <a:gd name="T8" fmla="*/ 186 w 973"/>
                <a:gd name="T9" fmla="*/ 955 h 1224"/>
                <a:gd name="T10" fmla="*/ 34 w 973"/>
                <a:gd name="T11" fmla="*/ 643 h 1224"/>
                <a:gd name="T12" fmla="*/ 2 w 973"/>
                <a:gd name="T13" fmla="*/ 514 h 1224"/>
                <a:gd name="T14" fmla="*/ 2 w 973"/>
                <a:gd name="T15" fmla="*/ 421 h 1224"/>
                <a:gd name="T16" fmla="*/ 38 w 973"/>
                <a:gd name="T17" fmla="*/ 287 h 1224"/>
                <a:gd name="T18" fmla="*/ 144 w 973"/>
                <a:gd name="T19" fmla="*/ 137 h 1224"/>
                <a:gd name="T20" fmla="*/ 297 w 973"/>
                <a:gd name="T21" fmla="*/ 36 h 1224"/>
                <a:gd name="T22" fmla="*/ 461 w 973"/>
                <a:gd name="T23" fmla="*/ 0 h 1224"/>
                <a:gd name="T24" fmla="*/ 536 w 973"/>
                <a:gd name="T25" fmla="*/ 2 h 1224"/>
                <a:gd name="T26" fmla="*/ 718 w 973"/>
                <a:gd name="T27" fmla="*/ 56 h 1224"/>
                <a:gd name="T28" fmla="*/ 862 w 973"/>
                <a:gd name="T29" fmla="*/ 170 h 1224"/>
                <a:gd name="T30" fmla="*/ 951 w 973"/>
                <a:gd name="T31" fmla="*/ 330 h 1224"/>
                <a:gd name="T32" fmla="*/ 973 w 973"/>
                <a:gd name="T33" fmla="*/ 445 h 1224"/>
                <a:gd name="T34" fmla="*/ 965 w 973"/>
                <a:gd name="T35" fmla="*/ 558 h 1224"/>
                <a:gd name="T36" fmla="*/ 927 w 973"/>
                <a:gd name="T37" fmla="*/ 670 h 1224"/>
                <a:gd name="T38" fmla="*/ 787 w 973"/>
                <a:gd name="T39" fmla="*/ 955 h 1224"/>
                <a:gd name="T40" fmla="*/ 761 w 973"/>
                <a:gd name="T41" fmla="*/ 1056 h 1224"/>
                <a:gd name="T42" fmla="*/ 755 w 973"/>
                <a:gd name="T43" fmla="*/ 1131 h 1224"/>
                <a:gd name="T44" fmla="*/ 741 w 973"/>
                <a:gd name="T45" fmla="*/ 1164 h 1224"/>
                <a:gd name="T46" fmla="*/ 690 w 973"/>
                <a:gd name="T47" fmla="*/ 1212 h 1224"/>
                <a:gd name="T48" fmla="*/ 486 w 973"/>
                <a:gd name="T49" fmla="*/ 0 h 1224"/>
                <a:gd name="T50" fmla="*/ 388 w 973"/>
                <a:gd name="T51" fmla="*/ 8 h 1224"/>
                <a:gd name="T52" fmla="*/ 214 w 973"/>
                <a:gd name="T53" fmla="*/ 79 h 1224"/>
                <a:gd name="T54" fmla="*/ 83 w 973"/>
                <a:gd name="T55" fmla="*/ 206 h 1224"/>
                <a:gd name="T56" fmla="*/ 14 w 973"/>
                <a:gd name="T57" fmla="*/ 352 h 1224"/>
                <a:gd name="T58" fmla="*/ 0 w 973"/>
                <a:gd name="T59" fmla="*/ 445 h 1224"/>
                <a:gd name="T60" fmla="*/ 8 w 973"/>
                <a:gd name="T61" fmla="*/ 558 h 1224"/>
                <a:gd name="T62" fmla="*/ 46 w 973"/>
                <a:gd name="T63" fmla="*/ 672 h 1224"/>
                <a:gd name="T64" fmla="*/ 186 w 973"/>
                <a:gd name="T65" fmla="*/ 955 h 1224"/>
                <a:gd name="T66" fmla="*/ 210 w 973"/>
                <a:gd name="T67" fmla="*/ 1056 h 1224"/>
                <a:gd name="T68" fmla="*/ 218 w 973"/>
                <a:gd name="T69" fmla="*/ 1131 h 1224"/>
                <a:gd name="T70" fmla="*/ 233 w 973"/>
                <a:gd name="T71" fmla="*/ 1166 h 1224"/>
                <a:gd name="T72" fmla="*/ 283 w 973"/>
                <a:gd name="T73" fmla="*/ 1214 h 1224"/>
                <a:gd name="T74" fmla="*/ 674 w 973"/>
                <a:gd name="T75" fmla="*/ 1224 h 1224"/>
                <a:gd name="T76" fmla="*/ 726 w 973"/>
                <a:gd name="T77" fmla="*/ 1184 h 1224"/>
                <a:gd name="T78" fmla="*/ 753 w 973"/>
                <a:gd name="T79" fmla="*/ 1143 h 1224"/>
                <a:gd name="T80" fmla="*/ 763 w 973"/>
                <a:gd name="T81" fmla="*/ 1056 h 1224"/>
                <a:gd name="T82" fmla="*/ 775 w 973"/>
                <a:gd name="T83" fmla="*/ 996 h 1224"/>
                <a:gd name="T84" fmla="*/ 913 w 973"/>
                <a:gd name="T85" fmla="*/ 698 h 1224"/>
                <a:gd name="T86" fmla="*/ 955 w 973"/>
                <a:gd name="T87" fmla="*/ 603 h 1224"/>
                <a:gd name="T88" fmla="*/ 973 w 973"/>
                <a:gd name="T89" fmla="*/ 469 h 1224"/>
                <a:gd name="T90" fmla="*/ 963 w 973"/>
                <a:gd name="T91" fmla="*/ 374 h 1224"/>
                <a:gd name="T92" fmla="*/ 915 w 973"/>
                <a:gd name="T93" fmla="*/ 245 h 1224"/>
                <a:gd name="T94" fmla="*/ 795 w 973"/>
                <a:gd name="T95" fmla="*/ 107 h 1224"/>
                <a:gd name="T96" fmla="*/ 631 w 973"/>
                <a:gd name="T97" fmla="*/ 20 h 1224"/>
                <a:gd name="T98" fmla="*/ 486 w 973"/>
                <a:gd name="T99" fmla="*/ 0 h 1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973" h="1224">
                  <a:moveTo>
                    <a:pt x="299" y="1222"/>
                  </a:moveTo>
                  <a:lnTo>
                    <a:pt x="299" y="1222"/>
                  </a:lnTo>
                  <a:lnTo>
                    <a:pt x="283" y="1212"/>
                  </a:lnTo>
                  <a:lnTo>
                    <a:pt x="269" y="1202"/>
                  </a:lnTo>
                  <a:lnTo>
                    <a:pt x="257" y="1192"/>
                  </a:lnTo>
                  <a:lnTo>
                    <a:pt x="247" y="1182"/>
                  </a:lnTo>
                  <a:lnTo>
                    <a:pt x="233" y="1164"/>
                  </a:lnTo>
                  <a:lnTo>
                    <a:pt x="225" y="1151"/>
                  </a:lnTo>
                  <a:lnTo>
                    <a:pt x="225" y="1151"/>
                  </a:lnTo>
                  <a:lnTo>
                    <a:pt x="220" y="1141"/>
                  </a:lnTo>
                  <a:lnTo>
                    <a:pt x="218" y="1131"/>
                  </a:lnTo>
                  <a:lnTo>
                    <a:pt x="214" y="1105"/>
                  </a:lnTo>
                  <a:lnTo>
                    <a:pt x="212" y="1079"/>
                  </a:lnTo>
                  <a:lnTo>
                    <a:pt x="210" y="1056"/>
                  </a:lnTo>
                  <a:lnTo>
                    <a:pt x="210" y="1056"/>
                  </a:lnTo>
                  <a:lnTo>
                    <a:pt x="210" y="1044"/>
                  </a:lnTo>
                  <a:lnTo>
                    <a:pt x="206" y="1028"/>
                  </a:lnTo>
                  <a:lnTo>
                    <a:pt x="198" y="996"/>
                  </a:lnTo>
                  <a:lnTo>
                    <a:pt x="186" y="955"/>
                  </a:lnTo>
                  <a:lnTo>
                    <a:pt x="186" y="955"/>
                  </a:lnTo>
                  <a:lnTo>
                    <a:pt x="61" y="698"/>
                  </a:lnTo>
                  <a:lnTo>
                    <a:pt x="61" y="698"/>
                  </a:lnTo>
                  <a:lnTo>
                    <a:pt x="46" y="670"/>
                  </a:lnTo>
                  <a:lnTo>
                    <a:pt x="34" y="643"/>
                  </a:lnTo>
                  <a:lnTo>
                    <a:pt x="34" y="643"/>
                  </a:lnTo>
                  <a:lnTo>
                    <a:pt x="20" y="603"/>
                  </a:lnTo>
                  <a:lnTo>
                    <a:pt x="8" y="558"/>
                  </a:lnTo>
                  <a:lnTo>
                    <a:pt x="2" y="514"/>
                  </a:lnTo>
                  <a:lnTo>
                    <a:pt x="0" y="469"/>
                  </a:lnTo>
                  <a:lnTo>
                    <a:pt x="0" y="469"/>
                  </a:lnTo>
                  <a:lnTo>
                    <a:pt x="0" y="445"/>
                  </a:lnTo>
                  <a:lnTo>
                    <a:pt x="2" y="421"/>
                  </a:lnTo>
                  <a:lnTo>
                    <a:pt x="6" y="399"/>
                  </a:lnTo>
                  <a:lnTo>
                    <a:pt x="10" y="374"/>
                  </a:lnTo>
                  <a:lnTo>
                    <a:pt x="22" y="330"/>
                  </a:lnTo>
                  <a:lnTo>
                    <a:pt x="38" y="287"/>
                  </a:lnTo>
                  <a:lnTo>
                    <a:pt x="59" y="245"/>
                  </a:lnTo>
                  <a:lnTo>
                    <a:pt x="83" y="206"/>
                  </a:lnTo>
                  <a:lnTo>
                    <a:pt x="111" y="170"/>
                  </a:lnTo>
                  <a:lnTo>
                    <a:pt x="144" y="137"/>
                  </a:lnTo>
                  <a:lnTo>
                    <a:pt x="178" y="107"/>
                  </a:lnTo>
                  <a:lnTo>
                    <a:pt x="214" y="81"/>
                  </a:lnTo>
                  <a:lnTo>
                    <a:pt x="255" y="56"/>
                  </a:lnTo>
                  <a:lnTo>
                    <a:pt x="297" y="36"/>
                  </a:lnTo>
                  <a:lnTo>
                    <a:pt x="342" y="22"/>
                  </a:lnTo>
                  <a:lnTo>
                    <a:pt x="388" y="10"/>
                  </a:lnTo>
                  <a:lnTo>
                    <a:pt x="437" y="2"/>
                  </a:lnTo>
                  <a:lnTo>
                    <a:pt x="461" y="0"/>
                  </a:lnTo>
                  <a:lnTo>
                    <a:pt x="486" y="0"/>
                  </a:lnTo>
                  <a:lnTo>
                    <a:pt x="486" y="0"/>
                  </a:lnTo>
                  <a:lnTo>
                    <a:pt x="512" y="0"/>
                  </a:lnTo>
                  <a:lnTo>
                    <a:pt x="536" y="2"/>
                  </a:lnTo>
                  <a:lnTo>
                    <a:pt x="585" y="10"/>
                  </a:lnTo>
                  <a:lnTo>
                    <a:pt x="631" y="22"/>
                  </a:lnTo>
                  <a:lnTo>
                    <a:pt x="676" y="36"/>
                  </a:lnTo>
                  <a:lnTo>
                    <a:pt x="718" y="56"/>
                  </a:lnTo>
                  <a:lnTo>
                    <a:pt x="757" y="81"/>
                  </a:lnTo>
                  <a:lnTo>
                    <a:pt x="795" y="107"/>
                  </a:lnTo>
                  <a:lnTo>
                    <a:pt x="830" y="137"/>
                  </a:lnTo>
                  <a:lnTo>
                    <a:pt x="862" y="170"/>
                  </a:lnTo>
                  <a:lnTo>
                    <a:pt x="890" y="206"/>
                  </a:lnTo>
                  <a:lnTo>
                    <a:pt x="915" y="245"/>
                  </a:lnTo>
                  <a:lnTo>
                    <a:pt x="935" y="287"/>
                  </a:lnTo>
                  <a:lnTo>
                    <a:pt x="951" y="330"/>
                  </a:lnTo>
                  <a:lnTo>
                    <a:pt x="963" y="374"/>
                  </a:lnTo>
                  <a:lnTo>
                    <a:pt x="967" y="399"/>
                  </a:lnTo>
                  <a:lnTo>
                    <a:pt x="971" y="421"/>
                  </a:lnTo>
                  <a:lnTo>
                    <a:pt x="973" y="445"/>
                  </a:lnTo>
                  <a:lnTo>
                    <a:pt x="973" y="469"/>
                  </a:lnTo>
                  <a:lnTo>
                    <a:pt x="973" y="469"/>
                  </a:lnTo>
                  <a:lnTo>
                    <a:pt x="971" y="514"/>
                  </a:lnTo>
                  <a:lnTo>
                    <a:pt x="965" y="558"/>
                  </a:lnTo>
                  <a:lnTo>
                    <a:pt x="953" y="603"/>
                  </a:lnTo>
                  <a:lnTo>
                    <a:pt x="939" y="643"/>
                  </a:lnTo>
                  <a:lnTo>
                    <a:pt x="939" y="643"/>
                  </a:lnTo>
                  <a:lnTo>
                    <a:pt x="927" y="670"/>
                  </a:lnTo>
                  <a:lnTo>
                    <a:pt x="913" y="698"/>
                  </a:lnTo>
                  <a:lnTo>
                    <a:pt x="913" y="698"/>
                  </a:lnTo>
                  <a:lnTo>
                    <a:pt x="787" y="955"/>
                  </a:lnTo>
                  <a:lnTo>
                    <a:pt x="787" y="955"/>
                  </a:lnTo>
                  <a:lnTo>
                    <a:pt x="775" y="996"/>
                  </a:lnTo>
                  <a:lnTo>
                    <a:pt x="765" y="1028"/>
                  </a:lnTo>
                  <a:lnTo>
                    <a:pt x="763" y="1044"/>
                  </a:lnTo>
                  <a:lnTo>
                    <a:pt x="761" y="1056"/>
                  </a:lnTo>
                  <a:lnTo>
                    <a:pt x="761" y="1056"/>
                  </a:lnTo>
                  <a:lnTo>
                    <a:pt x="761" y="1079"/>
                  </a:lnTo>
                  <a:lnTo>
                    <a:pt x="759" y="1105"/>
                  </a:lnTo>
                  <a:lnTo>
                    <a:pt x="755" y="1131"/>
                  </a:lnTo>
                  <a:lnTo>
                    <a:pt x="753" y="1141"/>
                  </a:lnTo>
                  <a:lnTo>
                    <a:pt x="749" y="1151"/>
                  </a:lnTo>
                  <a:lnTo>
                    <a:pt x="749" y="1151"/>
                  </a:lnTo>
                  <a:lnTo>
                    <a:pt x="741" y="1164"/>
                  </a:lnTo>
                  <a:lnTo>
                    <a:pt x="726" y="1182"/>
                  </a:lnTo>
                  <a:lnTo>
                    <a:pt x="716" y="1192"/>
                  </a:lnTo>
                  <a:lnTo>
                    <a:pt x="704" y="1202"/>
                  </a:lnTo>
                  <a:lnTo>
                    <a:pt x="690" y="1212"/>
                  </a:lnTo>
                  <a:lnTo>
                    <a:pt x="674" y="1222"/>
                  </a:lnTo>
                  <a:lnTo>
                    <a:pt x="486" y="1222"/>
                  </a:lnTo>
                  <a:lnTo>
                    <a:pt x="299" y="1222"/>
                  </a:lnTo>
                  <a:close/>
                  <a:moveTo>
                    <a:pt x="486" y="0"/>
                  </a:moveTo>
                  <a:lnTo>
                    <a:pt x="486" y="0"/>
                  </a:lnTo>
                  <a:lnTo>
                    <a:pt x="461" y="0"/>
                  </a:lnTo>
                  <a:lnTo>
                    <a:pt x="437" y="2"/>
                  </a:lnTo>
                  <a:lnTo>
                    <a:pt x="388" y="8"/>
                  </a:lnTo>
                  <a:lnTo>
                    <a:pt x="342" y="20"/>
                  </a:lnTo>
                  <a:lnTo>
                    <a:pt x="297" y="36"/>
                  </a:lnTo>
                  <a:lnTo>
                    <a:pt x="255" y="56"/>
                  </a:lnTo>
                  <a:lnTo>
                    <a:pt x="214" y="79"/>
                  </a:lnTo>
                  <a:lnTo>
                    <a:pt x="178" y="107"/>
                  </a:lnTo>
                  <a:lnTo>
                    <a:pt x="144" y="137"/>
                  </a:lnTo>
                  <a:lnTo>
                    <a:pt x="111" y="170"/>
                  </a:lnTo>
                  <a:lnTo>
                    <a:pt x="83" y="206"/>
                  </a:lnTo>
                  <a:lnTo>
                    <a:pt x="59" y="245"/>
                  </a:lnTo>
                  <a:lnTo>
                    <a:pt x="38" y="287"/>
                  </a:lnTo>
                  <a:lnTo>
                    <a:pt x="20" y="330"/>
                  </a:lnTo>
                  <a:lnTo>
                    <a:pt x="14" y="352"/>
                  </a:lnTo>
                  <a:lnTo>
                    <a:pt x="8" y="374"/>
                  </a:lnTo>
                  <a:lnTo>
                    <a:pt x="4" y="399"/>
                  </a:lnTo>
                  <a:lnTo>
                    <a:pt x="2" y="421"/>
                  </a:lnTo>
                  <a:lnTo>
                    <a:pt x="0" y="445"/>
                  </a:lnTo>
                  <a:lnTo>
                    <a:pt x="0" y="469"/>
                  </a:lnTo>
                  <a:lnTo>
                    <a:pt x="0" y="469"/>
                  </a:lnTo>
                  <a:lnTo>
                    <a:pt x="2" y="514"/>
                  </a:lnTo>
                  <a:lnTo>
                    <a:pt x="8" y="558"/>
                  </a:lnTo>
                  <a:lnTo>
                    <a:pt x="18" y="603"/>
                  </a:lnTo>
                  <a:lnTo>
                    <a:pt x="32" y="643"/>
                  </a:lnTo>
                  <a:lnTo>
                    <a:pt x="32" y="643"/>
                  </a:lnTo>
                  <a:lnTo>
                    <a:pt x="46" y="672"/>
                  </a:lnTo>
                  <a:lnTo>
                    <a:pt x="61" y="698"/>
                  </a:lnTo>
                  <a:lnTo>
                    <a:pt x="61" y="698"/>
                  </a:lnTo>
                  <a:lnTo>
                    <a:pt x="186" y="955"/>
                  </a:lnTo>
                  <a:lnTo>
                    <a:pt x="186" y="955"/>
                  </a:lnTo>
                  <a:lnTo>
                    <a:pt x="198" y="996"/>
                  </a:lnTo>
                  <a:lnTo>
                    <a:pt x="206" y="1028"/>
                  </a:lnTo>
                  <a:lnTo>
                    <a:pt x="210" y="1044"/>
                  </a:lnTo>
                  <a:lnTo>
                    <a:pt x="210" y="1056"/>
                  </a:lnTo>
                  <a:lnTo>
                    <a:pt x="210" y="1056"/>
                  </a:lnTo>
                  <a:lnTo>
                    <a:pt x="210" y="1081"/>
                  </a:lnTo>
                  <a:lnTo>
                    <a:pt x="214" y="1107"/>
                  </a:lnTo>
                  <a:lnTo>
                    <a:pt x="218" y="1131"/>
                  </a:lnTo>
                  <a:lnTo>
                    <a:pt x="220" y="1143"/>
                  </a:lnTo>
                  <a:lnTo>
                    <a:pt x="225" y="1151"/>
                  </a:lnTo>
                  <a:lnTo>
                    <a:pt x="225" y="1151"/>
                  </a:lnTo>
                  <a:lnTo>
                    <a:pt x="233" y="1166"/>
                  </a:lnTo>
                  <a:lnTo>
                    <a:pt x="247" y="1184"/>
                  </a:lnTo>
                  <a:lnTo>
                    <a:pt x="257" y="1194"/>
                  </a:lnTo>
                  <a:lnTo>
                    <a:pt x="269" y="1204"/>
                  </a:lnTo>
                  <a:lnTo>
                    <a:pt x="283" y="1214"/>
                  </a:lnTo>
                  <a:lnTo>
                    <a:pt x="299" y="1224"/>
                  </a:lnTo>
                  <a:lnTo>
                    <a:pt x="486" y="1224"/>
                  </a:lnTo>
                  <a:lnTo>
                    <a:pt x="674" y="1224"/>
                  </a:lnTo>
                  <a:lnTo>
                    <a:pt x="674" y="1224"/>
                  </a:lnTo>
                  <a:lnTo>
                    <a:pt x="690" y="1214"/>
                  </a:lnTo>
                  <a:lnTo>
                    <a:pt x="704" y="1204"/>
                  </a:lnTo>
                  <a:lnTo>
                    <a:pt x="716" y="1194"/>
                  </a:lnTo>
                  <a:lnTo>
                    <a:pt x="726" y="1184"/>
                  </a:lnTo>
                  <a:lnTo>
                    <a:pt x="741" y="1166"/>
                  </a:lnTo>
                  <a:lnTo>
                    <a:pt x="749" y="1151"/>
                  </a:lnTo>
                  <a:lnTo>
                    <a:pt x="749" y="1151"/>
                  </a:lnTo>
                  <a:lnTo>
                    <a:pt x="753" y="1143"/>
                  </a:lnTo>
                  <a:lnTo>
                    <a:pt x="755" y="1131"/>
                  </a:lnTo>
                  <a:lnTo>
                    <a:pt x="759" y="1107"/>
                  </a:lnTo>
                  <a:lnTo>
                    <a:pt x="761" y="1081"/>
                  </a:lnTo>
                  <a:lnTo>
                    <a:pt x="763" y="1056"/>
                  </a:lnTo>
                  <a:lnTo>
                    <a:pt x="763" y="1056"/>
                  </a:lnTo>
                  <a:lnTo>
                    <a:pt x="763" y="1044"/>
                  </a:lnTo>
                  <a:lnTo>
                    <a:pt x="767" y="1028"/>
                  </a:lnTo>
                  <a:lnTo>
                    <a:pt x="775" y="996"/>
                  </a:lnTo>
                  <a:lnTo>
                    <a:pt x="787" y="955"/>
                  </a:lnTo>
                  <a:lnTo>
                    <a:pt x="787" y="955"/>
                  </a:lnTo>
                  <a:lnTo>
                    <a:pt x="913" y="698"/>
                  </a:lnTo>
                  <a:lnTo>
                    <a:pt x="913" y="698"/>
                  </a:lnTo>
                  <a:lnTo>
                    <a:pt x="927" y="672"/>
                  </a:lnTo>
                  <a:lnTo>
                    <a:pt x="939" y="643"/>
                  </a:lnTo>
                  <a:lnTo>
                    <a:pt x="939" y="643"/>
                  </a:lnTo>
                  <a:lnTo>
                    <a:pt x="955" y="603"/>
                  </a:lnTo>
                  <a:lnTo>
                    <a:pt x="965" y="558"/>
                  </a:lnTo>
                  <a:lnTo>
                    <a:pt x="971" y="514"/>
                  </a:lnTo>
                  <a:lnTo>
                    <a:pt x="973" y="469"/>
                  </a:lnTo>
                  <a:lnTo>
                    <a:pt x="973" y="469"/>
                  </a:lnTo>
                  <a:lnTo>
                    <a:pt x="973" y="445"/>
                  </a:lnTo>
                  <a:lnTo>
                    <a:pt x="971" y="421"/>
                  </a:lnTo>
                  <a:lnTo>
                    <a:pt x="969" y="399"/>
                  </a:lnTo>
                  <a:lnTo>
                    <a:pt x="963" y="374"/>
                  </a:lnTo>
                  <a:lnTo>
                    <a:pt x="959" y="352"/>
                  </a:lnTo>
                  <a:lnTo>
                    <a:pt x="951" y="330"/>
                  </a:lnTo>
                  <a:lnTo>
                    <a:pt x="935" y="287"/>
                  </a:lnTo>
                  <a:lnTo>
                    <a:pt x="915" y="245"/>
                  </a:lnTo>
                  <a:lnTo>
                    <a:pt x="890" y="206"/>
                  </a:lnTo>
                  <a:lnTo>
                    <a:pt x="862" y="170"/>
                  </a:lnTo>
                  <a:lnTo>
                    <a:pt x="830" y="137"/>
                  </a:lnTo>
                  <a:lnTo>
                    <a:pt x="795" y="107"/>
                  </a:lnTo>
                  <a:lnTo>
                    <a:pt x="759" y="79"/>
                  </a:lnTo>
                  <a:lnTo>
                    <a:pt x="718" y="56"/>
                  </a:lnTo>
                  <a:lnTo>
                    <a:pt x="676" y="36"/>
                  </a:lnTo>
                  <a:lnTo>
                    <a:pt x="631" y="20"/>
                  </a:lnTo>
                  <a:lnTo>
                    <a:pt x="585" y="8"/>
                  </a:lnTo>
                  <a:lnTo>
                    <a:pt x="536" y="2"/>
                  </a:lnTo>
                  <a:lnTo>
                    <a:pt x="512" y="0"/>
                  </a:lnTo>
                  <a:lnTo>
                    <a:pt x="486" y="0"/>
                  </a:lnTo>
                  <a:close/>
                </a:path>
              </a:pathLst>
            </a:custGeom>
            <a:solidFill>
              <a:srgbClr val="E0E0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" name="Freeform 325"/>
            <p:cNvSpPr>
              <a:spLocks/>
            </p:cNvSpPr>
            <p:nvPr/>
          </p:nvSpPr>
          <p:spPr bwMode="auto">
            <a:xfrm>
              <a:off x="3810794" y="661988"/>
              <a:ext cx="1544638" cy="1939925"/>
            </a:xfrm>
            <a:custGeom>
              <a:avLst/>
              <a:gdLst>
                <a:gd name="T0" fmla="*/ 299 w 973"/>
                <a:gd name="T1" fmla="*/ 1222 h 1222"/>
                <a:gd name="T2" fmla="*/ 269 w 973"/>
                <a:gd name="T3" fmla="*/ 1202 h 1222"/>
                <a:gd name="T4" fmla="*/ 247 w 973"/>
                <a:gd name="T5" fmla="*/ 1182 h 1222"/>
                <a:gd name="T6" fmla="*/ 225 w 973"/>
                <a:gd name="T7" fmla="*/ 1151 h 1222"/>
                <a:gd name="T8" fmla="*/ 220 w 973"/>
                <a:gd name="T9" fmla="*/ 1141 h 1222"/>
                <a:gd name="T10" fmla="*/ 214 w 973"/>
                <a:gd name="T11" fmla="*/ 1105 h 1222"/>
                <a:gd name="T12" fmla="*/ 210 w 973"/>
                <a:gd name="T13" fmla="*/ 1056 h 1222"/>
                <a:gd name="T14" fmla="*/ 210 w 973"/>
                <a:gd name="T15" fmla="*/ 1044 h 1222"/>
                <a:gd name="T16" fmla="*/ 198 w 973"/>
                <a:gd name="T17" fmla="*/ 996 h 1222"/>
                <a:gd name="T18" fmla="*/ 186 w 973"/>
                <a:gd name="T19" fmla="*/ 955 h 1222"/>
                <a:gd name="T20" fmla="*/ 61 w 973"/>
                <a:gd name="T21" fmla="*/ 698 h 1222"/>
                <a:gd name="T22" fmla="*/ 34 w 973"/>
                <a:gd name="T23" fmla="*/ 643 h 1222"/>
                <a:gd name="T24" fmla="*/ 20 w 973"/>
                <a:gd name="T25" fmla="*/ 603 h 1222"/>
                <a:gd name="T26" fmla="*/ 2 w 973"/>
                <a:gd name="T27" fmla="*/ 514 h 1222"/>
                <a:gd name="T28" fmla="*/ 0 w 973"/>
                <a:gd name="T29" fmla="*/ 469 h 1222"/>
                <a:gd name="T30" fmla="*/ 2 w 973"/>
                <a:gd name="T31" fmla="*/ 421 h 1222"/>
                <a:gd name="T32" fmla="*/ 10 w 973"/>
                <a:gd name="T33" fmla="*/ 374 h 1222"/>
                <a:gd name="T34" fmla="*/ 38 w 973"/>
                <a:gd name="T35" fmla="*/ 287 h 1222"/>
                <a:gd name="T36" fmla="*/ 83 w 973"/>
                <a:gd name="T37" fmla="*/ 206 h 1222"/>
                <a:gd name="T38" fmla="*/ 144 w 973"/>
                <a:gd name="T39" fmla="*/ 137 h 1222"/>
                <a:gd name="T40" fmla="*/ 214 w 973"/>
                <a:gd name="T41" fmla="*/ 81 h 1222"/>
                <a:gd name="T42" fmla="*/ 297 w 973"/>
                <a:gd name="T43" fmla="*/ 36 h 1222"/>
                <a:gd name="T44" fmla="*/ 388 w 973"/>
                <a:gd name="T45" fmla="*/ 10 h 1222"/>
                <a:gd name="T46" fmla="*/ 461 w 973"/>
                <a:gd name="T47" fmla="*/ 0 h 1222"/>
                <a:gd name="T48" fmla="*/ 486 w 973"/>
                <a:gd name="T49" fmla="*/ 0 h 1222"/>
                <a:gd name="T50" fmla="*/ 536 w 973"/>
                <a:gd name="T51" fmla="*/ 2 h 1222"/>
                <a:gd name="T52" fmla="*/ 631 w 973"/>
                <a:gd name="T53" fmla="*/ 22 h 1222"/>
                <a:gd name="T54" fmla="*/ 718 w 973"/>
                <a:gd name="T55" fmla="*/ 56 h 1222"/>
                <a:gd name="T56" fmla="*/ 795 w 973"/>
                <a:gd name="T57" fmla="*/ 107 h 1222"/>
                <a:gd name="T58" fmla="*/ 862 w 973"/>
                <a:gd name="T59" fmla="*/ 170 h 1222"/>
                <a:gd name="T60" fmla="*/ 915 w 973"/>
                <a:gd name="T61" fmla="*/ 245 h 1222"/>
                <a:gd name="T62" fmla="*/ 951 w 973"/>
                <a:gd name="T63" fmla="*/ 330 h 1222"/>
                <a:gd name="T64" fmla="*/ 967 w 973"/>
                <a:gd name="T65" fmla="*/ 399 h 1222"/>
                <a:gd name="T66" fmla="*/ 973 w 973"/>
                <a:gd name="T67" fmla="*/ 445 h 1222"/>
                <a:gd name="T68" fmla="*/ 973 w 973"/>
                <a:gd name="T69" fmla="*/ 469 h 1222"/>
                <a:gd name="T70" fmla="*/ 965 w 973"/>
                <a:gd name="T71" fmla="*/ 558 h 1222"/>
                <a:gd name="T72" fmla="*/ 939 w 973"/>
                <a:gd name="T73" fmla="*/ 643 h 1222"/>
                <a:gd name="T74" fmla="*/ 927 w 973"/>
                <a:gd name="T75" fmla="*/ 670 h 1222"/>
                <a:gd name="T76" fmla="*/ 913 w 973"/>
                <a:gd name="T77" fmla="*/ 698 h 1222"/>
                <a:gd name="T78" fmla="*/ 787 w 973"/>
                <a:gd name="T79" fmla="*/ 955 h 1222"/>
                <a:gd name="T80" fmla="*/ 765 w 973"/>
                <a:gd name="T81" fmla="*/ 1028 h 1222"/>
                <a:gd name="T82" fmla="*/ 761 w 973"/>
                <a:gd name="T83" fmla="*/ 1056 h 1222"/>
                <a:gd name="T84" fmla="*/ 761 w 973"/>
                <a:gd name="T85" fmla="*/ 1079 h 1222"/>
                <a:gd name="T86" fmla="*/ 755 w 973"/>
                <a:gd name="T87" fmla="*/ 1131 h 1222"/>
                <a:gd name="T88" fmla="*/ 749 w 973"/>
                <a:gd name="T89" fmla="*/ 1151 h 1222"/>
                <a:gd name="T90" fmla="*/ 741 w 973"/>
                <a:gd name="T91" fmla="*/ 1164 h 1222"/>
                <a:gd name="T92" fmla="*/ 716 w 973"/>
                <a:gd name="T93" fmla="*/ 1192 h 1222"/>
                <a:gd name="T94" fmla="*/ 690 w 973"/>
                <a:gd name="T95" fmla="*/ 1212 h 1222"/>
                <a:gd name="T96" fmla="*/ 486 w 973"/>
                <a:gd name="T97" fmla="*/ 1222 h 1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973" h="1222">
                  <a:moveTo>
                    <a:pt x="299" y="1222"/>
                  </a:moveTo>
                  <a:lnTo>
                    <a:pt x="299" y="1222"/>
                  </a:lnTo>
                  <a:lnTo>
                    <a:pt x="283" y="1212"/>
                  </a:lnTo>
                  <a:lnTo>
                    <a:pt x="269" y="1202"/>
                  </a:lnTo>
                  <a:lnTo>
                    <a:pt x="257" y="1192"/>
                  </a:lnTo>
                  <a:lnTo>
                    <a:pt x="247" y="1182"/>
                  </a:lnTo>
                  <a:lnTo>
                    <a:pt x="233" y="1164"/>
                  </a:lnTo>
                  <a:lnTo>
                    <a:pt x="225" y="1151"/>
                  </a:lnTo>
                  <a:lnTo>
                    <a:pt x="225" y="1151"/>
                  </a:lnTo>
                  <a:lnTo>
                    <a:pt x="220" y="1141"/>
                  </a:lnTo>
                  <a:lnTo>
                    <a:pt x="218" y="1131"/>
                  </a:lnTo>
                  <a:lnTo>
                    <a:pt x="214" y="1105"/>
                  </a:lnTo>
                  <a:lnTo>
                    <a:pt x="212" y="1079"/>
                  </a:lnTo>
                  <a:lnTo>
                    <a:pt x="210" y="1056"/>
                  </a:lnTo>
                  <a:lnTo>
                    <a:pt x="210" y="1056"/>
                  </a:lnTo>
                  <a:lnTo>
                    <a:pt x="210" y="1044"/>
                  </a:lnTo>
                  <a:lnTo>
                    <a:pt x="206" y="1028"/>
                  </a:lnTo>
                  <a:lnTo>
                    <a:pt x="198" y="996"/>
                  </a:lnTo>
                  <a:lnTo>
                    <a:pt x="186" y="955"/>
                  </a:lnTo>
                  <a:lnTo>
                    <a:pt x="186" y="955"/>
                  </a:lnTo>
                  <a:lnTo>
                    <a:pt x="61" y="698"/>
                  </a:lnTo>
                  <a:lnTo>
                    <a:pt x="61" y="698"/>
                  </a:lnTo>
                  <a:lnTo>
                    <a:pt x="46" y="670"/>
                  </a:lnTo>
                  <a:lnTo>
                    <a:pt x="34" y="643"/>
                  </a:lnTo>
                  <a:lnTo>
                    <a:pt x="34" y="643"/>
                  </a:lnTo>
                  <a:lnTo>
                    <a:pt x="20" y="603"/>
                  </a:lnTo>
                  <a:lnTo>
                    <a:pt x="8" y="558"/>
                  </a:lnTo>
                  <a:lnTo>
                    <a:pt x="2" y="514"/>
                  </a:lnTo>
                  <a:lnTo>
                    <a:pt x="0" y="469"/>
                  </a:lnTo>
                  <a:lnTo>
                    <a:pt x="0" y="469"/>
                  </a:lnTo>
                  <a:lnTo>
                    <a:pt x="0" y="445"/>
                  </a:lnTo>
                  <a:lnTo>
                    <a:pt x="2" y="421"/>
                  </a:lnTo>
                  <a:lnTo>
                    <a:pt x="6" y="399"/>
                  </a:lnTo>
                  <a:lnTo>
                    <a:pt x="10" y="374"/>
                  </a:lnTo>
                  <a:lnTo>
                    <a:pt x="22" y="330"/>
                  </a:lnTo>
                  <a:lnTo>
                    <a:pt x="38" y="287"/>
                  </a:lnTo>
                  <a:lnTo>
                    <a:pt x="59" y="245"/>
                  </a:lnTo>
                  <a:lnTo>
                    <a:pt x="83" y="206"/>
                  </a:lnTo>
                  <a:lnTo>
                    <a:pt x="111" y="170"/>
                  </a:lnTo>
                  <a:lnTo>
                    <a:pt x="144" y="137"/>
                  </a:lnTo>
                  <a:lnTo>
                    <a:pt x="178" y="107"/>
                  </a:lnTo>
                  <a:lnTo>
                    <a:pt x="214" y="81"/>
                  </a:lnTo>
                  <a:lnTo>
                    <a:pt x="255" y="56"/>
                  </a:lnTo>
                  <a:lnTo>
                    <a:pt x="297" y="36"/>
                  </a:lnTo>
                  <a:lnTo>
                    <a:pt x="342" y="22"/>
                  </a:lnTo>
                  <a:lnTo>
                    <a:pt x="388" y="10"/>
                  </a:lnTo>
                  <a:lnTo>
                    <a:pt x="437" y="2"/>
                  </a:lnTo>
                  <a:lnTo>
                    <a:pt x="461" y="0"/>
                  </a:lnTo>
                  <a:lnTo>
                    <a:pt x="486" y="0"/>
                  </a:lnTo>
                  <a:lnTo>
                    <a:pt x="486" y="0"/>
                  </a:lnTo>
                  <a:lnTo>
                    <a:pt x="512" y="0"/>
                  </a:lnTo>
                  <a:lnTo>
                    <a:pt x="536" y="2"/>
                  </a:lnTo>
                  <a:lnTo>
                    <a:pt x="585" y="10"/>
                  </a:lnTo>
                  <a:lnTo>
                    <a:pt x="631" y="22"/>
                  </a:lnTo>
                  <a:lnTo>
                    <a:pt x="676" y="36"/>
                  </a:lnTo>
                  <a:lnTo>
                    <a:pt x="718" y="56"/>
                  </a:lnTo>
                  <a:lnTo>
                    <a:pt x="757" y="81"/>
                  </a:lnTo>
                  <a:lnTo>
                    <a:pt x="795" y="107"/>
                  </a:lnTo>
                  <a:lnTo>
                    <a:pt x="830" y="137"/>
                  </a:lnTo>
                  <a:lnTo>
                    <a:pt x="862" y="170"/>
                  </a:lnTo>
                  <a:lnTo>
                    <a:pt x="890" y="206"/>
                  </a:lnTo>
                  <a:lnTo>
                    <a:pt x="915" y="245"/>
                  </a:lnTo>
                  <a:lnTo>
                    <a:pt x="935" y="287"/>
                  </a:lnTo>
                  <a:lnTo>
                    <a:pt x="951" y="330"/>
                  </a:lnTo>
                  <a:lnTo>
                    <a:pt x="963" y="374"/>
                  </a:lnTo>
                  <a:lnTo>
                    <a:pt x="967" y="399"/>
                  </a:lnTo>
                  <a:lnTo>
                    <a:pt x="971" y="421"/>
                  </a:lnTo>
                  <a:lnTo>
                    <a:pt x="973" y="445"/>
                  </a:lnTo>
                  <a:lnTo>
                    <a:pt x="973" y="469"/>
                  </a:lnTo>
                  <a:lnTo>
                    <a:pt x="973" y="469"/>
                  </a:lnTo>
                  <a:lnTo>
                    <a:pt x="971" y="514"/>
                  </a:lnTo>
                  <a:lnTo>
                    <a:pt x="965" y="558"/>
                  </a:lnTo>
                  <a:lnTo>
                    <a:pt x="953" y="603"/>
                  </a:lnTo>
                  <a:lnTo>
                    <a:pt x="939" y="643"/>
                  </a:lnTo>
                  <a:lnTo>
                    <a:pt x="939" y="643"/>
                  </a:lnTo>
                  <a:lnTo>
                    <a:pt x="927" y="670"/>
                  </a:lnTo>
                  <a:lnTo>
                    <a:pt x="913" y="698"/>
                  </a:lnTo>
                  <a:lnTo>
                    <a:pt x="913" y="698"/>
                  </a:lnTo>
                  <a:lnTo>
                    <a:pt x="787" y="955"/>
                  </a:lnTo>
                  <a:lnTo>
                    <a:pt x="787" y="955"/>
                  </a:lnTo>
                  <a:lnTo>
                    <a:pt x="775" y="996"/>
                  </a:lnTo>
                  <a:lnTo>
                    <a:pt x="765" y="1028"/>
                  </a:lnTo>
                  <a:lnTo>
                    <a:pt x="763" y="1044"/>
                  </a:lnTo>
                  <a:lnTo>
                    <a:pt x="761" y="1056"/>
                  </a:lnTo>
                  <a:lnTo>
                    <a:pt x="761" y="1056"/>
                  </a:lnTo>
                  <a:lnTo>
                    <a:pt x="761" y="1079"/>
                  </a:lnTo>
                  <a:lnTo>
                    <a:pt x="759" y="1105"/>
                  </a:lnTo>
                  <a:lnTo>
                    <a:pt x="755" y="1131"/>
                  </a:lnTo>
                  <a:lnTo>
                    <a:pt x="753" y="1141"/>
                  </a:lnTo>
                  <a:lnTo>
                    <a:pt x="749" y="1151"/>
                  </a:lnTo>
                  <a:lnTo>
                    <a:pt x="749" y="1151"/>
                  </a:lnTo>
                  <a:lnTo>
                    <a:pt x="741" y="1164"/>
                  </a:lnTo>
                  <a:lnTo>
                    <a:pt x="726" y="1182"/>
                  </a:lnTo>
                  <a:lnTo>
                    <a:pt x="716" y="1192"/>
                  </a:lnTo>
                  <a:lnTo>
                    <a:pt x="704" y="1202"/>
                  </a:lnTo>
                  <a:lnTo>
                    <a:pt x="690" y="1212"/>
                  </a:lnTo>
                  <a:lnTo>
                    <a:pt x="674" y="1222"/>
                  </a:lnTo>
                  <a:lnTo>
                    <a:pt x="486" y="1222"/>
                  </a:lnTo>
                  <a:lnTo>
                    <a:pt x="299" y="1222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" name="Freeform 326"/>
            <p:cNvSpPr>
              <a:spLocks/>
            </p:cNvSpPr>
            <p:nvPr/>
          </p:nvSpPr>
          <p:spPr bwMode="auto">
            <a:xfrm>
              <a:off x="3810794" y="661988"/>
              <a:ext cx="1544638" cy="1943100"/>
            </a:xfrm>
            <a:custGeom>
              <a:avLst/>
              <a:gdLst>
                <a:gd name="T0" fmla="*/ 486 w 973"/>
                <a:gd name="T1" fmla="*/ 0 h 1224"/>
                <a:gd name="T2" fmla="*/ 437 w 973"/>
                <a:gd name="T3" fmla="*/ 2 h 1224"/>
                <a:gd name="T4" fmla="*/ 342 w 973"/>
                <a:gd name="T5" fmla="*/ 20 h 1224"/>
                <a:gd name="T6" fmla="*/ 255 w 973"/>
                <a:gd name="T7" fmla="*/ 56 h 1224"/>
                <a:gd name="T8" fmla="*/ 178 w 973"/>
                <a:gd name="T9" fmla="*/ 107 h 1224"/>
                <a:gd name="T10" fmla="*/ 111 w 973"/>
                <a:gd name="T11" fmla="*/ 170 h 1224"/>
                <a:gd name="T12" fmla="*/ 59 w 973"/>
                <a:gd name="T13" fmla="*/ 245 h 1224"/>
                <a:gd name="T14" fmla="*/ 20 w 973"/>
                <a:gd name="T15" fmla="*/ 330 h 1224"/>
                <a:gd name="T16" fmla="*/ 8 w 973"/>
                <a:gd name="T17" fmla="*/ 374 h 1224"/>
                <a:gd name="T18" fmla="*/ 2 w 973"/>
                <a:gd name="T19" fmla="*/ 421 h 1224"/>
                <a:gd name="T20" fmla="*/ 0 w 973"/>
                <a:gd name="T21" fmla="*/ 469 h 1224"/>
                <a:gd name="T22" fmla="*/ 2 w 973"/>
                <a:gd name="T23" fmla="*/ 514 h 1224"/>
                <a:gd name="T24" fmla="*/ 18 w 973"/>
                <a:gd name="T25" fmla="*/ 603 h 1224"/>
                <a:gd name="T26" fmla="*/ 32 w 973"/>
                <a:gd name="T27" fmla="*/ 643 h 1224"/>
                <a:gd name="T28" fmla="*/ 61 w 973"/>
                <a:gd name="T29" fmla="*/ 698 h 1224"/>
                <a:gd name="T30" fmla="*/ 186 w 973"/>
                <a:gd name="T31" fmla="*/ 955 h 1224"/>
                <a:gd name="T32" fmla="*/ 198 w 973"/>
                <a:gd name="T33" fmla="*/ 996 h 1224"/>
                <a:gd name="T34" fmla="*/ 210 w 973"/>
                <a:gd name="T35" fmla="*/ 1044 h 1224"/>
                <a:gd name="T36" fmla="*/ 210 w 973"/>
                <a:gd name="T37" fmla="*/ 1056 h 1224"/>
                <a:gd name="T38" fmla="*/ 214 w 973"/>
                <a:gd name="T39" fmla="*/ 1107 h 1224"/>
                <a:gd name="T40" fmla="*/ 220 w 973"/>
                <a:gd name="T41" fmla="*/ 1143 h 1224"/>
                <a:gd name="T42" fmla="*/ 225 w 973"/>
                <a:gd name="T43" fmla="*/ 1151 h 1224"/>
                <a:gd name="T44" fmla="*/ 247 w 973"/>
                <a:gd name="T45" fmla="*/ 1184 h 1224"/>
                <a:gd name="T46" fmla="*/ 269 w 973"/>
                <a:gd name="T47" fmla="*/ 1204 h 1224"/>
                <a:gd name="T48" fmla="*/ 299 w 973"/>
                <a:gd name="T49" fmla="*/ 1224 h 1224"/>
                <a:gd name="T50" fmla="*/ 674 w 973"/>
                <a:gd name="T51" fmla="*/ 1224 h 1224"/>
                <a:gd name="T52" fmla="*/ 690 w 973"/>
                <a:gd name="T53" fmla="*/ 1214 h 1224"/>
                <a:gd name="T54" fmla="*/ 716 w 973"/>
                <a:gd name="T55" fmla="*/ 1194 h 1224"/>
                <a:gd name="T56" fmla="*/ 741 w 973"/>
                <a:gd name="T57" fmla="*/ 1166 h 1224"/>
                <a:gd name="T58" fmla="*/ 749 w 973"/>
                <a:gd name="T59" fmla="*/ 1151 h 1224"/>
                <a:gd name="T60" fmla="*/ 755 w 973"/>
                <a:gd name="T61" fmla="*/ 1131 h 1224"/>
                <a:gd name="T62" fmla="*/ 761 w 973"/>
                <a:gd name="T63" fmla="*/ 1081 h 1224"/>
                <a:gd name="T64" fmla="*/ 763 w 973"/>
                <a:gd name="T65" fmla="*/ 1056 h 1224"/>
                <a:gd name="T66" fmla="*/ 767 w 973"/>
                <a:gd name="T67" fmla="*/ 1028 h 1224"/>
                <a:gd name="T68" fmla="*/ 787 w 973"/>
                <a:gd name="T69" fmla="*/ 955 h 1224"/>
                <a:gd name="T70" fmla="*/ 913 w 973"/>
                <a:gd name="T71" fmla="*/ 698 h 1224"/>
                <a:gd name="T72" fmla="*/ 927 w 973"/>
                <a:gd name="T73" fmla="*/ 672 h 1224"/>
                <a:gd name="T74" fmla="*/ 939 w 973"/>
                <a:gd name="T75" fmla="*/ 643 h 1224"/>
                <a:gd name="T76" fmla="*/ 965 w 973"/>
                <a:gd name="T77" fmla="*/ 558 h 1224"/>
                <a:gd name="T78" fmla="*/ 973 w 973"/>
                <a:gd name="T79" fmla="*/ 469 h 1224"/>
                <a:gd name="T80" fmla="*/ 973 w 973"/>
                <a:gd name="T81" fmla="*/ 445 h 1224"/>
                <a:gd name="T82" fmla="*/ 969 w 973"/>
                <a:gd name="T83" fmla="*/ 399 h 1224"/>
                <a:gd name="T84" fmla="*/ 959 w 973"/>
                <a:gd name="T85" fmla="*/ 352 h 1224"/>
                <a:gd name="T86" fmla="*/ 935 w 973"/>
                <a:gd name="T87" fmla="*/ 287 h 1224"/>
                <a:gd name="T88" fmla="*/ 890 w 973"/>
                <a:gd name="T89" fmla="*/ 206 h 1224"/>
                <a:gd name="T90" fmla="*/ 830 w 973"/>
                <a:gd name="T91" fmla="*/ 137 h 1224"/>
                <a:gd name="T92" fmla="*/ 759 w 973"/>
                <a:gd name="T93" fmla="*/ 79 h 1224"/>
                <a:gd name="T94" fmla="*/ 676 w 973"/>
                <a:gd name="T95" fmla="*/ 36 h 1224"/>
                <a:gd name="T96" fmla="*/ 585 w 973"/>
                <a:gd name="T97" fmla="*/ 8 h 1224"/>
                <a:gd name="T98" fmla="*/ 512 w 973"/>
                <a:gd name="T99" fmla="*/ 0 h 1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973" h="1224">
                  <a:moveTo>
                    <a:pt x="486" y="0"/>
                  </a:moveTo>
                  <a:lnTo>
                    <a:pt x="486" y="0"/>
                  </a:lnTo>
                  <a:lnTo>
                    <a:pt x="461" y="0"/>
                  </a:lnTo>
                  <a:lnTo>
                    <a:pt x="437" y="2"/>
                  </a:lnTo>
                  <a:lnTo>
                    <a:pt x="388" y="8"/>
                  </a:lnTo>
                  <a:lnTo>
                    <a:pt x="342" y="20"/>
                  </a:lnTo>
                  <a:lnTo>
                    <a:pt x="297" y="36"/>
                  </a:lnTo>
                  <a:lnTo>
                    <a:pt x="255" y="56"/>
                  </a:lnTo>
                  <a:lnTo>
                    <a:pt x="214" y="79"/>
                  </a:lnTo>
                  <a:lnTo>
                    <a:pt x="178" y="107"/>
                  </a:lnTo>
                  <a:lnTo>
                    <a:pt x="144" y="137"/>
                  </a:lnTo>
                  <a:lnTo>
                    <a:pt x="111" y="170"/>
                  </a:lnTo>
                  <a:lnTo>
                    <a:pt x="83" y="206"/>
                  </a:lnTo>
                  <a:lnTo>
                    <a:pt x="59" y="245"/>
                  </a:lnTo>
                  <a:lnTo>
                    <a:pt x="38" y="287"/>
                  </a:lnTo>
                  <a:lnTo>
                    <a:pt x="20" y="330"/>
                  </a:lnTo>
                  <a:lnTo>
                    <a:pt x="14" y="352"/>
                  </a:lnTo>
                  <a:lnTo>
                    <a:pt x="8" y="374"/>
                  </a:lnTo>
                  <a:lnTo>
                    <a:pt x="4" y="399"/>
                  </a:lnTo>
                  <a:lnTo>
                    <a:pt x="2" y="421"/>
                  </a:lnTo>
                  <a:lnTo>
                    <a:pt x="0" y="445"/>
                  </a:lnTo>
                  <a:lnTo>
                    <a:pt x="0" y="469"/>
                  </a:lnTo>
                  <a:lnTo>
                    <a:pt x="0" y="469"/>
                  </a:lnTo>
                  <a:lnTo>
                    <a:pt x="2" y="514"/>
                  </a:lnTo>
                  <a:lnTo>
                    <a:pt x="8" y="558"/>
                  </a:lnTo>
                  <a:lnTo>
                    <a:pt x="18" y="603"/>
                  </a:lnTo>
                  <a:lnTo>
                    <a:pt x="32" y="643"/>
                  </a:lnTo>
                  <a:lnTo>
                    <a:pt x="32" y="643"/>
                  </a:lnTo>
                  <a:lnTo>
                    <a:pt x="46" y="672"/>
                  </a:lnTo>
                  <a:lnTo>
                    <a:pt x="61" y="698"/>
                  </a:lnTo>
                  <a:lnTo>
                    <a:pt x="61" y="698"/>
                  </a:lnTo>
                  <a:lnTo>
                    <a:pt x="186" y="955"/>
                  </a:lnTo>
                  <a:lnTo>
                    <a:pt x="186" y="955"/>
                  </a:lnTo>
                  <a:lnTo>
                    <a:pt x="198" y="996"/>
                  </a:lnTo>
                  <a:lnTo>
                    <a:pt x="206" y="1028"/>
                  </a:lnTo>
                  <a:lnTo>
                    <a:pt x="210" y="1044"/>
                  </a:lnTo>
                  <a:lnTo>
                    <a:pt x="210" y="1056"/>
                  </a:lnTo>
                  <a:lnTo>
                    <a:pt x="210" y="1056"/>
                  </a:lnTo>
                  <a:lnTo>
                    <a:pt x="210" y="1081"/>
                  </a:lnTo>
                  <a:lnTo>
                    <a:pt x="214" y="1107"/>
                  </a:lnTo>
                  <a:lnTo>
                    <a:pt x="218" y="1131"/>
                  </a:lnTo>
                  <a:lnTo>
                    <a:pt x="220" y="1143"/>
                  </a:lnTo>
                  <a:lnTo>
                    <a:pt x="225" y="1151"/>
                  </a:lnTo>
                  <a:lnTo>
                    <a:pt x="225" y="1151"/>
                  </a:lnTo>
                  <a:lnTo>
                    <a:pt x="233" y="1166"/>
                  </a:lnTo>
                  <a:lnTo>
                    <a:pt x="247" y="1184"/>
                  </a:lnTo>
                  <a:lnTo>
                    <a:pt x="257" y="1194"/>
                  </a:lnTo>
                  <a:lnTo>
                    <a:pt x="269" y="1204"/>
                  </a:lnTo>
                  <a:lnTo>
                    <a:pt x="283" y="1214"/>
                  </a:lnTo>
                  <a:lnTo>
                    <a:pt x="299" y="1224"/>
                  </a:lnTo>
                  <a:lnTo>
                    <a:pt x="486" y="1224"/>
                  </a:lnTo>
                  <a:lnTo>
                    <a:pt x="674" y="1224"/>
                  </a:lnTo>
                  <a:lnTo>
                    <a:pt x="674" y="1224"/>
                  </a:lnTo>
                  <a:lnTo>
                    <a:pt x="690" y="1214"/>
                  </a:lnTo>
                  <a:lnTo>
                    <a:pt x="704" y="1204"/>
                  </a:lnTo>
                  <a:lnTo>
                    <a:pt x="716" y="1194"/>
                  </a:lnTo>
                  <a:lnTo>
                    <a:pt x="726" y="1184"/>
                  </a:lnTo>
                  <a:lnTo>
                    <a:pt x="741" y="1166"/>
                  </a:lnTo>
                  <a:lnTo>
                    <a:pt x="749" y="1151"/>
                  </a:lnTo>
                  <a:lnTo>
                    <a:pt x="749" y="1151"/>
                  </a:lnTo>
                  <a:lnTo>
                    <a:pt x="753" y="1143"/>
                  </a:lnTo>
                  <a:lnTo>
                    <a:pt x="755" y="1131"/>
                  </a:lnTo>
                  <a:lnTo>
                    <a:pt x="759" y="1107"/>
                  </a:lnTo>
                  <a:lnTo>
                    <a:pt x="761" y="1081"/>
                  </a:lnTo>
                  <a:lnTo>
                    <a:pt x="763" y="1056"/>
                  </a:lnTo>
                  <a:lnTo>
                    <a:pt x="763" y="1056"/>
                  </a:lnTo>
                  <a:lnTo>
                    <a:pt x="763" y="1044"/>
                  </a:lnTo>
                  <a:lnTo>
                    <a:pt x="767" y="1028"/>
                  </a:lnTo>
                  <a:lnTo>
                    <a:pt x="775" y="996"/>
                  </a:lnTo>
                  <a:lnTo>
                    <a:pt x="787" y="955"/>
                  </a:lnTo>
                  <a:lnTo>
                    <a:pt x="787" y="955"/>
                  </a:lnTo>
                  <a:lnTo>
                    <a:pt x="913" y="698"/>
                  </a:lnTo>
                  <a:lnTo>
                    <a:pt x="913" y="698"/>
                  </a:lnTo>
                  <a:lnTo>
                    <a:pt x="927" y="672"/>
                  </a:lnTo>
                  <a:lnTo>
                    <a:pt x="939" y="643"/>
                  </a:lnTo>
                  <a:lnTo>
                    <a:pt x="939" y="643"/>
                  </a:lnTo>
                  <a:lnTo>
                    <a:pt x="955" y="603"/>
                  </a:lnTo>
                  <a:lnTo>
                    <a:pt x="965" y="558"/>
                  </a:lnTo>
                  <a:lnTo>
                    <a:pt x="971" y="514"/>
                  </a:lnTo>
                  <a:lnTo>
                    <a:pt x="973" y="469"/>
                  </a:lnTo>
                  <a:lnTo>
                    <a:pt x="973" y="469"/>
                  </a:lnTo>
                  <a:lnTo>
                    <a:pt x="973" y="445"/>
                  </a:lnTo>
                  <a:lnTo>
                    <a:pt x="971" y="421"/>
                  </a:lnTo>
                  <a:lnTo>
                    <a:pt x="969" y="399"/>
                  </a:lnTo>
                  <a:lnTo>
                    <a:pt x="963" y="374"/>
                  </a:lnTo>
                  <a:lnTo>
                    <a:pt x="959" y="352"/>
                  </a:lnTo>
                  <a:lnTo>
                    <a:pt x="951" y="330"/>
                  </a:lnTo>
                  <a:lnTo>
                    <a:pt x="935" y="287"/>
                  </a:lnTo>
                  <a:lnTo>
                    <a:pt x="915" y="245"/>
                  </a:lnTo>
                  <a:lnTo>
                    <a:pt x="890" y="206"/>
                  </a:lnTo>
                  <a:lnTo>
                    <a:pt x="862" y="170"/>
                  </a:lnTo>
                  <a:lnTo>
                    <a:pt x="830" y="137"/>
                  </a:lnTo>
                  <a:lnTo>
                    <a:pt x="795" y="107"/>
                  </a:lnTo>
                  <a:lnTo>
                    <a:pt x="759" y="79"/>
                  </a:lnTo>
                  <a:lnTo>
                    <a:pt x="718" y="56"/>
                  </a:lnTo>
                  <a:lnTo>
                    <a:pt x="676" y="36"/>
                  </a:lnTo>
                  <a:lnTo>
                    <a:pt x="631" y="20"/>
                  </a:lnTo>
                  <a:lnTo>
                    <a:pt x="585" y="8"/>
                  </a:lnTo>
                  <a:lnTo>
                    <a:pt x="536" y="2"/>
                  </a:lnTo>
                  <a:lnTo>
                    <a:pt x="512" y="0"/>
                  </a:lnTo>
                  <a:lnTo>
                    <a:pt x="48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" name="Freeform 327"/>
            <p:cNvSpPr>
              <a:spLocks noEditPoints="1"/>
            </p:cNvSpPr>
            <p:nvPr/>
          </p:nvSpPr>
          <p:spPr bwMode="auto">
            <a:xfrm>
              <a:off x="3810794" y="661988"/>
              <a:ext cx="1544638" cy="1939925"/>
            </a:xfrm>
            <a:custGeom>
              <a:avLst/>
              <a:gdLst>
                <a:gd name="T0" fmla="*/ 269 w 973"/>
                <a:gd name="T1" fmla="*/ 1202 h 1222"/>
                <a:gd name="T2" fmla="*/ 227 w 973"/>
                <a:gd name="T3" fmla="*/ 1151 h 1222"/>
                <a:gd name="T4" fmla="*/ 214 w 973"/>
                <a:gd name="T5" fmla="*/ 1105 h 1222"/>
                <a:gd name="T6" fmla="*/ 210 w 973"/>
                <a:gd name="T7" fmla="*/ 1042 h 1222"/>
                <a:gd name="T8" fmla="*/ 186 w 973"/>
                <a:gd name="T9" fmla="*/ 955 h 1222"/>
                <a:gd name="T10" fmla="*/ 34 w 973"/>
                <a:gd name="T11" fmla="*/ 643 h 1222"/>
                <a:gd name="T12" fmla="*/ 2 w 973"/>
                <a:gd name="T13" fmla="*/ 514 h 1222"/>
                <a:gd name="T14" fmla="*/ 2 w 973"/>
                <a:gd name="T15" fmla="*/ 421 h 1222"/>
                <a:gd name="T16" fmla="*/ 38 w 973"/>
                <a:gd name="T17" fmla="*/ 287 h 1222"/>
                <a:gd name="T18" fmla="*/ 144 w 973"/>
                <a:gd name="T19" fmla="*/ 137 h 1222"/>
                <a:gd name="T20" fmla="*/ 297 w 973"/>
                <a:gd name="T21" fmla="*/ 38 h 1222"/>
                <a:gd name="T22" fmla="*/ 461 w 973"/>
                <a:gd name="T23" fmla="*/ 2 h 1222"/>
                <a:gd name="T24" fmla="*/ 536 w 973"/>
                <a:gd name="T25" fmla="*/ 4 h 1222"/>
                <a:gd name="T26" fmla="*/ 716 w 973"/>
                <a:gd name="T27" fmla="*/ 56 h 1222"/>
                <a:gd name="T28" fmla="*/ 862 w 973"/>
                <a:gd name="T29" fmla="*/ 172 h 1222"/>
                <a:gd name="T30" fmla="*/ 951 w 973"/>
                <a:gd name="T31" fmla="*/ 330 h 1222"/>
                <a:gd name="T32" fmla="*/ 971 w 973"/>
                <a:gd name="T33" fmla="*/ 445 h 1222"/>
                <a:gd name="T34" fmla="*/ 963 w 973"/>
                <a:gd name="T35" fmla="*/ 558 h 1222"/>
                <a:gd name="T36" fmla="*/ 927 w 973"/>
                <a:gd name="T37" fmla="*/ 670 h 1222"/>
                <a:gd name="T38" fmla="*/ 787 w 973"/>
                <a:gd name="T39" fmla="*/ 955 h 1222"/>
                <a:gd name="T40" fmla="*/ 761 w 973"/>
                <a:gd name="T41" fmla="*/ 1054 h 1222"/>
                <a:gd name="T42" fmla="*/ 755 w 973"/>
                <a:gd name="T43" fmla="*/ 1129 h 1222"/>
                <a:gd name="T44" fmla="*/ 741 w 973"/>
                <a:gd name="T45" fmla="*/ 1164 h 1222"/>
                <a:gd name="T46" fmla="*/ 690 w 973"/>
                <a:gd name="T47" fmla="*/ 1212 h 1222"/>
                <a:gd name="T48" fmla="*/ 486 w 973"/>
                <a:gd name="T49" fmla="*/ 0 h 1222"/>
                <a:gd name="T50" fmla="*/ 388 w 973"/>
                <a:gd name="T51" fmla="*/ 10 h 1222"/>
                <a:gd name="T52" fmla="*/ 214 w 973"/>
                <a:gd name="T53" fmla="*/ 81 h 1222"/>
                <a:gd name="T54" fmla="*/ 83 w 973"/>
                <a:gd name="T55" fmla="*/ 206 h 1222"/>
                <a:gd name="T56" fmla="*/ 10 w 973"/>
                <a:gd name="T57" fmla="*/ 374 h 1222"/>
                <a:gd name="T58" fmla="*/ 0 w 973"/>
                <a:gd name="T59" fmla="*/ 469 h 1222"/>
                <a:gd name="T60" fmla="*/ 20 w 973"/>
                <a:gd name="T61" fmla="*/ 603 h 1222"/>
                <a:gd name="T62" fmla="*/ 61 w 973"/>
                <a:gd name="T63" fmla="*/ 698 h 1222"/>
                <a:gd name="T64" fmla="*/ 198 w 973"/>
                <a:gd name="T65" fmla="*/ 996 h 1222"/>
                <a:gd name="T66" fmla="*/ 210 w 973"/>
                <a:gd name="T67" fmla="*/ 1056 h 1222"/>
                <a:gd name="T68" fmla="*/ 220 w 973"/>
                <a:gd name="T69" fmla="*/ 1141 h 1222"/>
                <a:gd name="T70" fmla="*/ 247 w 973"/>
                <a:gd name="T71" fmla="*/ 1182 h 1222"/>
                <a:gd name="T72" fmla="*/ 299 w 973"/>
                <a:gd name="T73" fmla="*/ 1222 h 1222"/>
                <a:gd name="T74" fmla="*/ 690 w 973"/>
                <a:gd name="T75" fmla="*/ 1212 h 1222"/>
                <a:gd name="T76" fmla="*/ 741 w 973"/>
                <a:gd name="T77" fmla="*/ 1164 h 1222"/>
                <a:gd name="T78" fmla="*/ 755 w 973"/>
                <a:gd name="T79" fmla="*/ 1131 h 1222"/>
                <a:gd name="T80" fmla="*/ 761 w 973"/>
                <a:gd name="T81" fmla="*/ 1056 h 1222"/>
                <a:gd name="T82" fmla="*/ 787 w 973"/>
                <a:gd name="T83" fmla="*/ 955 h 1222"/>
                <a:gd name="T84" fmla="*/ 927 w 973"/>
                <a:gd name="T85" fmla="*/ 670 h 1222"/>
                <a:gd name="T86" fmla="*/ 965 w 973"/>
                <a:gd name="T87" fmla="*/ 558 h 1222"/>
                <a:gd name="T88" fmla="*/ 973 w 973"/>
                <a:gd name="T89" fmla="*/ 445 h 1222"/>
                <a:gd name="T90" fmla="*/ 951 w 973"/>
                <a:gd name="T91" fmla="*/ 330 h 1222"/>
                <a:gd name="T92" fmla="*/ 862 w 973"/>
                <a:gd name="T93" fmla="*/ 170 h 1222"/>
                <a:gd name="T94" fmla="*/ 718 w 973"/>
                <a:gd name="T95" fmla="*/ 56 h 1222"/>
                <a:gd name="T96" fmla="*/ 536 w 973"/>
                <a:gd name="T97" fmla="*/ 2 h 1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973" h="1222">
                  <a:moveTo>
                    <a:pt x="299" y="1222"/>
                  </a:moveTo>
                  <a:lnTo>
                    <a:pt x="299" y="1222"/>
                  </a:lnTo>
                  <a:lnTo>
                    <a:pt x="283" y="1212"/>
                  </a:lnTo>
                  <a:lnTo>
                    <a:pt x="269" y="1202"/>
                  </a:lnTo>
                  <a:lnTo>
                    <a:pt x="257" y="1192"/>
                  </a:lnTo>
                  <a:lnTo>
                    <a:pt x="247" y="1182"/>
                  </a:lnTo>
                  <a:lnTo>
                    <a:pt x="233" y="1164"/>
                  </a:lnTo>
                  <a:lnTo>
                    <a:pt x="227" y="1151"/>
                  </a:lnTo>
                  <a:lnTo>
                    <a:pt x="227" y="1151"/>
                  </a:lnTo>
                  <a:lnTo>
                    <a:pt x="222" y="1141"/>
                  </a:lnTo>
                  <a:lnTo>
                    <a:pt x="218" y="1129"/>
                  </a:lnTo>
                  <a:lnTo>
                    <a:pt x="214" y="1105"/>
                  </a:lnTo>
                  <a:lnTo>
                    <a:pt x="212" y="1079"/>
                  </a:lnTo>
                  <a:lnTo>
                    <a:pt x="212" y="1054"/>
                  </a:lnTo>
                  <a:lnTo>
                    <a:pt x="212" y="1054"/>
                  </a:lnTo>
                  <a:lnTo>
                    <a:pt x="210" y="1042"/>
                  </a:lnTo>
                  <a:lnTo>
                    <a:pt x="208" y="1028"/>
                  </a:lnTo>
                  <a:lnTo>
                    <a:pt x="198" y="994"/>
                  </a:lnTo>
                  <a:lnTo>
                    <a:pt x="186" y="955"/>
                  </a:lnTo>
                  <a:lnTo>
                    <a:pt x="186" y="955"/>
                  </a:lnTo>
                  <a:lnTo>
                    <a:pt x="61" y="696"/>
                  </a:lnTo>
                  <a:lnTo>
                    <a:pt x="61" y="696"/>
                  </a:lnTo>
                  <a:lnTo>
                    <a:pt x="46" y="670"/>
                  </a:lnTo>
                  <a:lnTo>
                    <a:pt x="34" y="643"/>
                  </a:lnTo>
                  <a:lnTo>
                    <a:pt x="34" y="643"/>
                  </a:lnTo>
                  <a:lnTo>
                    <a:pt x="20" y="601"/>
                  </a:lnTo>
                  <a:lnTo>
                    <a:pt x="10" y="558"/>
                  </a:lnTo>
                  <a:lnTo>
                    <a:pt x="2" y="514"/>
                  </a:lnTo>
                  <a:lnTo>
                    <a:pt x="0" y="469"/>
                  </a:lnTo>
                  <a:lnTo>
                    <a:pt x="0" y="469"/>
                  </a:lnTo>
                  <a:lnTo>
                    <a:pt x="0" y="445"/>
                  </a:lnTo>
                  <a:lnTo>
                    <a:pt x="2" y="421"/>
                  </a:lnTo>
                  <a:lnTo>
                    <a:pt x="6" y="399"/>
                  </a:lnTo>
                  <a:lnTo>
                    <a:pt x="10" y="374"/>
                  </a:lnTo>
                  <a:lnTo>
                    <a:pt x="22" y="330"/>
                  </a:lnTo>
                  <a:lnTo>
                    <a:pt x="38" y="287"/>
                  </a:lnTo>
                  <a:lnTo>
                    <a:pt x="59" y="247"/>
                  </a:lnTo>
                  <a:lnTo>
                    <a:pt x="85" y="206"/>
                  </a:lnTo>
                  <a:lnTo>
                    <a:pt x="111" y="172"/>
                  </a:lnTo>
                  <a:lnTo>
                    <a:pt x="144" y="137"/>
                  </a:lnTo>
                  <a:lnTo>
                    <a:pt x="178" y="107"/>
                  </a:lnTo>
                  <a:lnTo>
                    <a:pt x="216" y="81"/>
                  </a:lnTo>
                  <a:lnTo>
                    <a:pt x="255" y="56"/>
                  </a:lnTo>
                  <a:lnTo>
                    <a:pt x="297" y="38"/>
                  </a:lnTo>
                  <a:lnTo>
                    <a:pt x="342" y="22"/>
                  </a:lnTo>
                  <a:lnTo>
                    <a:pt x="388" y="10"/>
                  </a:lnTo>
                  <a:lnTo>
                    <a:pt x="437" y="4"/>
                  </a:lnTo>
                  <a:lnTo>
                    <a:pt x="461" y="2"/>
                  </a:lnTo>
                  <a:lnTo>
                    <a:pt x="486" y="0"/>
                  </a:lnTo>
                  <a:lnTo>
                    <a:pt x="486" y="0"/>
                  </a:lnTo>
                  <a:lnTo>
                    <a:pt x="512" y="2"/>
                  </a:lnTo>
                  <a:lnTo>
                    <a:pt x="536" y="4"/>
                  </a:lnTo>
                  <a:lnTo>
                    <a:pt x="585" y="10"/>
                  </a:lnTo>
                  <a:lnTo>
                    <a:pt x="629" y="22"/>
                  </a:lnTo>
                  <a:lnTo>
                    <a:pt x="676" y="38"/>
                  </a:lnTo>
                  <a:lnTo>
                    <a:pt x="716" y="56"/>
                  </a:lnTo>
                  <a:lnTo>
                    <a:pt x="757" y="81"/>
                  </a:lnTo>
                  <a:lnTo>
                    <a:pt x="795" y="107"/>
                  </a:lnTo>
                  <a:lnTo>
                    <a:pt x="830" y="137"/>
                  </a:lnTo>
                  <a:lnTo>
                    <a:pt x="862" y="172"/>
                  </a:lnTo>
                  <a:lnTo>
                    <a:pt x="888" y="206"/>
                  </a:lnTo>
                  <a:lnTo>
                    <a:pt x="915" y="247"/>
                  </a:lnTo>
                  <a:lnTo>
                    <a:pt x="935" y="287"/>
                  </a:lnTo>
                  <a:lnTo>
                    <a:pt x="951" y="330"/>
                  </a:lnTo>
                  <a:lnTo>
                    <a:pt x="963" y="374"/>
                  </a:lnTo>
                  <a:lnTo>
                    <a:pt x="967" y="399"/>
                  </a:lnTo>
                  <a:lnTo>
                    <a:pt x="971" y="421"/>
                  </a:lnTo>
                  <a:lnTo>
                    <a:pt x="971" y="445"/>
                  </a:lnTo>
                  <a:lnTo>
                    <a:pt x="973" y="469"/>
                  </a:lnTo>
                  <a:lnTo>
                    <a:pt x="973" y="469"/>
                  </a:lnTo>
                  <a:lnTo>
                    <a:pt x="971" y="514"/>
                  </a:lnTo>
                  <a:lnTo>
                    <a:pt x="963" y="558"/>
                  </a:lnTo>
                  <a:lnTo>
                    <a:pt x="953" y="601"/>
                  </a:lnTo>
                  <a:lnTo>
                    <a:pt x="939" y="643"/>
                  </a:lnTo>
                  <a:lnTo>
                    <a:pt x="939" y="643"/>
                  </a:lnTo>
                  <a:lnTo>
                    <a:pt x="927" y="670"/>
                  </a:lnTo>
                  <a:lnTo>
                    <a:pt x="913" y="696"/>
                  </a:lnTo>
                  <a:lnTo>
                    <a:pt x="913" y="696"/>
                  </a:lnTo>
                  <a:lnTo>
                    <a:pt x="787" y="955"/>
                  </a:lnTo>
                  <a:lnTo>
                    <a:pt x="787" y="955"/>
                  </a:lnTo>
                  <a:lnTo>
                    <a:pt x="775" y="994"/>
                  </a:lnTo>
                  <a:lnTo>
                    <a:pt x="765" y="1028"/>
                  </a:lnTo>
                  <a:lnTo>
                    <a:pt x="763" y="1042"/>
                  </a:lnTo>
                  <a:lnTo>
                    <a:pt x="761" y="1054"/>
                  </a:lnTo>
                  <a:lnTo>
                    <a:pt x="761" y="1054"/>
                  </a:lnTo>
                  <a:lnTo>
                    <a:pt x="761" y="1079"/>
                  </a:lnTo>
                  <a:lnTo>
                    <a:pt x="759" y="1105"/>
                  </a:lnTo>
                  <a:lnTo>
                    <a:pt x="755" y="1129"/>
                  </a:lnTo>
                  <a:lnTo>
                    <a:pt x="751" y="1141"/>
                  </a:lnTo>
                  <a:lnTo>
                    <a:pt x="747" y="1151"/>
                  </a:lnTo>
                  <a:lnTo>
                    <a:pt x="747" y="1151"/>
                  </a:lnTo>
                  <a:lnTo>
                    <a:pt x="741" y="1164"/>
                  </a:lnTo>
                  <a:lnTo>
                    <a:pt x="724" y="1182"/>
                  </a:lnTo>
                  <a:lnTo>
                    <a:pt x="716" y="1192"/>
                  </a:lnTo>
                  <a:lnTo>
                    <a:pt x="704" y="1202"/>
                  </a:lnTo>
                  <a:lnTo>
                    <a:pt x="690" y="1212"/>
                  </a:lnTo>
                  <a:lnTo>
                    <a:pt x="674" y="1222"/>
                  </a:lnTo>
                  <a:lnTo>
                    <a:pt x="486" y="1222"/>
                  </a:lnTo>
                  <a:lnTo>
                    <a:pt x="299" y="1222"/>
                  </a:lnTo>
                  <a:close/>
                  <a:moveTo>
                    <a:pt x="486" y="0"/>
                  </a:moveTo>
                  <a:lnTo>
                    <a:pt x="486" y="0"/>
                  </a:lnTo>
                  <a:lnTo>
                    <a:pt x="461" y="0"/>
                  </a:lnTo>
                  <a:lnTo>
                    <a:pt x="437" y="2"/>
                  </a:lnTo>
                  <a:lnTo>
                    <a:pt x="388" y="10"/>
                  </a:lnTo>
                  <a:lnTo>
                    <a:pt x="342" y="22"/>
                  </a:lnTo>
                  <a:lnTo>
                    <a:pt x="297" y="36"/>
                  </a:lnTo>
                  <a:lnTo>
                    <a:pt x="255" y="56"/>
                  </a:lnTo>
                  <a:lnTo>
                    <a:pt x="214" y="81"/>
                  </a:lnTo>
                  <a:lnTo>
                    <a:pt x="178" y="107"/>
                  </a:lnTo>
                  <a:lnTo>
                    <a:pt x="144" y="137"/>
                  </a:lnTo>
                  <a:lnTo>
                    <a:pt x="111" y="170"/>
                  </a:lnTo>
                  <a:lnTo>
                    <a:pt x="83" y="206"/>
                  </a:lnTo>
                  <a:lnTo>
                    <a:pt x="59" y="245"/>
                  </a:lnTo>
                  <a:lnTo>
                    <a:pt x="38" y="287"/>
                  </a:lnTo>
                  <a:lnTo>
                    <a:pt x="22" y="330"/>
                  </a:lnTo>
                  <a:lnTo>
                    <a:pt x="10" y="374"/>
                  </a:lnTo>
                  <a:lnTo>
                    <a:pt x="6" y="399"/>
                  </a:lnTo>
                  <a:lnTo>
                    <a:pt x="2" y="421"/>
                  </a:lnTo>
                  <a:lnTo>
                    <a:pt x="0" y="445"/>
                  </a:lnTo>
                  <a:lnTo>
                    <a:pt x="0" y="469"/>
                  </a:lnTo>
                  <a:lnTo>
                    <a:pt x="0" y="469"/>
                  </a:lnTo>
                  <a:lnTo>
                    <a:pt x="2" y="514"/>
                  </a:lnTo>
                  <a:lnTo>
                    <a:pt x="8" y="558"/>
                  </a:lnTo>
                  <a:lnTo>
                    <a:pt x="20" y="603"/>
                  </a:lnTo>
                  <a:lnTo>
                    <a:pt x="34" y="643"/>
                  </a:lnTo>
                  <a:lnTo>
                    <a:pt x="34" y="643"/>
                  </a:lnTo>
                  <a:lnTo>
                    <a:pt x="46" y="670"/>
                  </a:lnTo>
                  <a:lnTo>
                    <a:pt x="61" y="698"/>
                  </a:lnTo>
                  <a:lnTo>
                    <a:pt x="61" y="698"/>
                  </a:lnTo>
                  <a:lnTo>
                    <a:pt x="186" y="955"/>
                  </a:lnTo>
                  <a:lnTo>
                    <a:pt x="186" y="955"/>
                  </a:lnTo>
                  <a:lnTo>
                    <a:pt x="198" y="996"/>
                  </a:lnTo>
                  <a:lnTo>
                    <a:pt x="206" y="1028"/>
                  </a:lnTo>
                  <a:lnTo>
                    <a:pt x="210" y="1044"/>
                  </a:lnTo>
                  <a:lnTo>
                    <a:pt x="210" y="1056"/>
                  </a:lnTo>
                  <a:lnTo>
                    <a:pt x="210" y="1056"/>
                  </a:lnTo>
                  <a:lnTo>
                    <a:pt x="212" y="1079"/>
                  </a:lnTo>
                  <a:lnTo>
                    <a:pt x="214" y="1105"/>
                  </a:lnTo>
                  <a:lnTo>
                    <a:pt x="218" y="1131"/>
                  </a:lnTo>
                  <a:lnTo>
                    <a:pt x="220" y="1141"/>
                  </a:lnTo>
                  <a:lnTo>
                    <a:pt x="225" y="1151"/>
                  </a:lnTo>
                  <a:lnTo>
                    <a:pt x="225" y="1151"/>
                  </a:lnTo>
                  <a:lnTo>
                    <a:pt x="233" y="1164"/>
                  </a:lnTo>
                  <a:lnTo>
                    <a:pt x="247" y="1182"/>
                  </a:lnTo>
                  <a:lnTo>
                    <a:pt x="257" y="1192"/>
                  </a:lnTo>
                  <a:lnTo>
                    <a:pt x="269" y="1202"/>
                  </a:lnTo>
                  <a:lnTo>
                    <a:pt x="283" y="1212"/>
                  </a:lnTo>
                  <a:lnTo>
                    <a:pt x="299" y="1222"/>
                  </a:lnTo>
                  <a:lnTo>
                    <a:pt x="486" y="1222"/>
                  </a:lnTo>
                  <a:lnTo>
                    <a:pt x="674" y="1222"/>
                  </a:lnTo>
                  <a:lnTo>
                    <a:pt x="674" y="1222"/>
                  </a:lnTo>
                  <a:lnTo>
                    <a:pt x="690" y="1212"/>
                  </a:lnTo>
                  <a:lnTo>
                    <a:pt x="704" y="1202"/>
                  </a:lnTo>
                  <a:lnTo>
                    <a:pt x="716" y="1192"/>
                  </a:lnTo>
                  <a:lnTo>
                    <a:pt x="726" y="1182"/>
                  </a:lnTo>
                  <a:lnTo>
                    <a:pt x="741" y="1164"/>
                  </a:lnTo>
                  <a:lnTo>
                    <a:pt x="749" y="1151"/>
                  </a:lnTo>
                  <a:lnTo>
                    <a:pt x="749" y="1151"/>
                  </a:lnTo>
                  <a:lnTo>
                    <a:pt x="753" y="1141"/>
                  </a:lnTo>
                  <a:lnTo>
                    <a:pt x="755" y="1131"/>
                  </a:lnTo>
                  <a:lnTo>
                    <a:pt x="759" y="1105"/>
                  </a:lnTo>
                  <a:lnTo>
                    <a:pt x="761" y="1079"/>
                  </a:lnTo>
                  <a:lnTo>
                    <a:pt x="761" y="1056"/>
                  </a:lnTo>
                  <a:lnTo>
                    <a:pt x="761" y="1056"/>
                  </a:lnTo>
                  <a:lnTo>
                    <a:pt x="763" y="1044"/>
                  </a:lnTo>
                  <a:lnTo>
                    <a:pt x="765" y="1028"/>
                  </a:lnTo>
                  <a:lnTo>
                    <a:pt x="775" y="996"/>
                  </a:lnTo>
                  <a:lnTo>
                    <a:pt x="787" y="955"/>
                  </a:lnTo>
                  <a:lnTo>
                    <a:pt x="787" y="955"/>
                  </a:lnTo>
                  <a:lnTo>
                    <a:pt x="913" y="698"/>
                  </a:lnTo>
                  <a:lnTo>
                    <a:pt x="913" y="698"/>
                  </a:lnTo>
                  <a:lnTo>
                    <a:pt x="927" y="670"/>
                  </a:lnTo>
                  <a:lnTo>
                    <a:pt x="939" y="643"/>
                  </a:lnTo>
                  <a:lnTo>
                    <a:pt x="939" y="643"/>
                  </a:lnTo>
                  <a:lnTo>
                    <a:pt x="953" y="603"/>
                  </a:lnTo>
                  <a:lnTo>
                    <a:pt x="965" y="558"/>
                  </a:lnTo>
                  <a:lnTo>
                    <a:pt x="971" y="514"/>
                  </a:lnTo>
                  <a:lnTo>
                    <a:pt x="973" y="469"/>
                  </a:lnTo>
                  <a:lnTo>
                    <a:pt x="973" y="469"/>
                  </a:lnTo>
                  <a:lnTo>
                    <a:pt x="973" y="445"/>
                  </a:lnTo>
                  <a:lnTo>
                    <a:pt x="971" y="421"/>
                  </a:lnTo>
                  <a:lnTo>
                    <a:pt x="967" y="399"/>
                  </a:lnTo>
                  <a:lnTo>
                    <a:pt x="963" y="374"/>
                  </a:lnTo>
                  <a:lnTo>
                    <a:pt x="951" y="330"/>
                  </a:lnTo>
                  <a:lnTo>
                    <a:pt x="935" y="287"/>
                  </a:lnTo>
                  <a:lnTo>
                    <a:pt x="915" y="245"/>
                  </a:lnTo>
                  <a:lnTo>
                    <a:pt x="890" y="206"/>
                  </a:lnTo>
                  <a:lnTo>
                    <a:pt x="862" y="170"/>
                  </a:lnTo>
                  <a:lnTo>
                    <a:pt x="830" y="137"/>
                  </a:lnTo>
                  <a:lnTo>
                    <a:pt x="795" y="107"/>
                  </a:lnTo>
                  <a:lnTo>
                    <a:pt x="757" y="81"/>
                  </a:lnTo>
                  <a:lnTo>
                    <a:pt x="718" y="56"/>
                  </a:lnTo>
                  <a:lnTo>
                    <a:pt x="676" y="36"/>
                  </a:lnTo>
                  <a:lnTo>
                    <a:pt x="631" y="22"/>
                  </a:lnTo>
                  <a:lnTo>
                    <a:pt x="585" y="10"/>
                  </a:lnTo>
                  <a:lnTo>
                    <a:pt x="536" y="2"/>
                  </a:lnTo>
                  <a:lnTo>
                    <a:pt x="512" y="0"/>
                  </a:lnTo>
                  <a:lnTo>
                    <a:pt x="486" y="0"/>
                  </a:lnTo>
                  <a:close/>
                </a:path>
              </a:pathLst>
            </a:custGeom>
            <a:solidFill>
              <a:srgbClr val="E0E0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" name="Freeform 328"/>
            <p:cNvSpPr>
              <a:spLocks/>
            </p:cNvSpPr>
            <p:nvPr/>
          </p:nvSpPr>
          <p:spPr bwMode="auto">
            <a:xfrm>
              <a:off x="3810794" y="661988"/>
              <a:ext cx="1544638" cy="1939925"/>
            </a:xfrm>
            <a:custGeom>
              <a:avLst/>
              <a:gdLst>
                <a:gd name="T0" fmla="*/ 299 w 973"/>
                <a:gd name="T1" fmla="*/ 1222 h 1222"/>
                <a:gd name="T2" fmla="*/ 269 w 973"/>
                <a:gd name="T3" fmla="*/ 1202 h 1222"/>
                <a:gd name="T4" fmla="*/ 247 w 973"/>
                <a:gd name="T5" fmla="*/ 1182 h 1222"/>
                <a:gd name="T6" fmla="*/ 227 w 973"/>
                <a:gd name="T7" fmla="*/ 1151 h 1222"/>
                <a:gd name="T8" fmla="*/ 222 w 973"/>
                <a:gd name="T9" fmla="*/ 1141 h 1222"/>
                <a:gd name="T10" fmla="*/ 214 w 973"/>
                <a:gd name="T11" fmla="*/ 1105 h 1222"/>
                <a:gd name="T12" fmla="*/ 212 w 973"/>
                <a:gd name="T13" fmla="*/ 1054 h 1222"/>
                <a:gd name="T14" fmla="*/ 210 w 973"/>
                <a:gd name="T15" fmla="*/ 1042 h 1222"/>
                <a:gd name="T16" fmla="*/ 198 w 973"/>
                <a:gd name="T17" fmla="*/ 994 h 1222"/>
                <a:gd name="T18" fmla="*/ 186 w 973"/>
                <a:gd name="T19" fmla="*/ 955 h 1222"/>
                <a:gd name="T20" fmla="*/ 61 w 973"/>
                <a:gd name="T21" fmla="*/ 696 h 1222"/>
                <a:gd name="T22" fmla="*/ 34 w 973"/>
                <a:gd name="T23" fmla="*/ 643 h 1222"/>
                <a:gd name="T24" fmla="*/ 20 w 973"/>
                <a:gd name="T25" fmla="*/ 601 h 1222"/>
                <a:gd name="T26" fmla="*/ 2 w 973"/>
                <a:gd name="T27" fmla="*/ 514 h 1222"/>
                <a:gd name="T28" fmla="*/ 0 w 973"/>
                <a:gd name="T29" fmla="*/ 469 h 1222"/>
                <a:gd name="T30" fmla="*/ 2 w 973"/>
                <a:gd name="T31" fmla="*/ 421 h 1222"/>
                <a:gd name="T32" fmla="*/ 10 w 973"/>
                <a:gd name="T33" fmla="*/ 374 h 1222"/>
                <a:gd name="T34" fmla="*/ 38 w 973"/>
                <a:gd name="T35" fmla="*/ 287 h 1222"/>
                <a:gd name="T36" fmla="*/ 85 w 973"/>
                <a:gd name="T37" fmla="*/ 206 h 1222"/>
                <a:gd name="T38" fmla="*/ 144 w 973"/>
                <a:gd name="T39" fmla="*/ 137 h 1222"/>
                <a:gd name="T40" fmla="*/ 216 w 973"/>
                <a:gd name="T41" fmla="*/ 81 h 1222"/>
                <a:gd name="T42" fmla="*/ 297 w 973"/>
                <a:gd name="T43" fmla="*/ 38 h 1222"/>
                <a:gd name="T44" fmla="*/ 388 w 973"/>
                <a:gd name="T45" fmla="*/ 10 h 1222"/>
                <a:gd name="T46" fmla="*/ 461 w 973"/>
                <a:gd name="T47" fmla="*/ 2 h 1222"/>
                <a:gd name="T48" fmla="*/ 486 w 973"/>
                <a:gd name="T49" fmla="*/ 0 h 1222"/>
                <a:gd name="T50" fmla="*/ 536 w 973"/>
                <a:gd name="T51" fmla="*/ 4 h 1222"/>
                <a:gd name="T52" fmla="*/ 629 w 973"/>
                <a:gd name="T53" fmla="*/ 22 h 1222"/>
                <a:gd name="T54" fmla="*/ 716 w 973"/>
                <a:gd name="T55" fmla="*/ 56 h 1222"/>
                <a:gd name="T56" fmla="*/ 795 w 973"/>
                <a:gd name="T57" fmla="*/ 107 h 1222"/>
                <a:gd name="T58" fmla="*/ 862 w 973"/>
                <a:gd name="T59" fmla="*/ 172 h 1222"/>
                <a:gd name="T60" fmla="*/ 915 w 973"/>
                <a:gd name="T61" fmla="*/ 247 h 1222"/>
                <a:gd name="T62" fmla="*/ 951 w 973"/>
                <a:gd name="T63" fmla="*/ 330 h 1222"/>
                <a:gd name="T64" fmla="*/ 967 w 973"/>
                <a:gd name="T65" fmla="*/ 399 h 1222"/>
                <a:gd name="T66" fmla="*/ 971 w 973"/>
                <a:gd name="T67" fmla="*/ 445 h 1222"/>
                <a:gd name="T68" fmla="*/ 973 w 973"/>
                <a:gd name="T69" fmla="*/ 469 h 1222"/>
                <a:gd name="T70" fmla="*/ 963 w 973"/>
                <a:gd name="T71" fmla="*/ 558 h 1222"/>
                <a:gd name="T72" fmla="*/ 939 w 973"/>
                <a:gd name="T73" fmla="*/ 643 h 1222"/>
                <a:gd name="T74" fmla="*/ 927 w 973"/>
                <a:gd name="T75" fmla="*/ 670 h 1222"/>
                <a:gd name="T76" fmla="*/ 913 w 973"/>
                <a:gd name="T77" fmla="*/ 696 h 1222"/>
                <a:gd name="T78" fmla="*/ 787 w 973"/>
                <a:gd name="T79" fmla="*/ 955 h 1222"/>
                <a:gd name="T80" fmla="*/ 765 w 973"/>
                <a:gd name="T81" fmla="*/ 1028 h 1222"/>
                <a:gd name="T82" fmla="*/ 761 w 973"/>
                <a:gd name="T83" fmla="*/ 1054 h 1222"/>
                <a:gd name="T84" fmla="*/ 761 w 973"/>
                <a:gd name="T85" fmla="*/ 1079 h 1222"/>
                <a:gd name="T86" fmla="*/ 755 w 973"/>
                <a:gd name="T87" fmla="*/ 1129 h 1222"/>
                <a:gd name="T88" fmla="*/ 747 w 973"/>
                <a:gd name="T89" fmla="*/ 1151 h 1222"/>
                <a:gd name="T90" fmla="*/ 741 w 973"/>
                <a:gd name="T91" fmla="*/ 1164 h 1222"/>
                <a:gd name="T92" fmla="*/ 716 w 973"/>
                <a:gd name="T93" fmla="*/ 1192 h 1222"/>
                <a:gd name="T94" fmla="*/ 690 w 973"/>
                <a:gd name="T95" fmla="*/ 1212 h 1222"/>
                <a:gd name="T96" fmla="*/ 486 w 973"/>
                <a:gd name="T97" fmla="*/ 1222 h 1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973" h="1222">
                  <a:moveTo>
                    <a:pt x="299" y="1222"/>
                  </a:moveTo>
                  <a:lnTo>
                    <a:pt x="299" y="1222"/>
                  </a:lnTo>
                  <a:lnTo>
                    <a:pt x="283" y="1212"/>
                  </a:lnTo>
                  <a:lnTo>
                    <a:pt x="269" y="1202"/>
                  </a:lnTo>
                  <a:lnTo>
                    <a:pt x="257" y="1192"/>
                  </a:lnTo>
                  <a:lnTo>
                    <a:pt x="247" y="1182"/>
                  </a:lnTo>
                  <a:lnTo>
                    <a:pt x="233" y="1164"/>
                  </a:lnTo>
                  <a:lnTo>
                    <a:pt x="227" y="1151"/>
                  </a:lnTo>
                  <a:lnTo>
                    <a:pt x="227" y="1151"/>
                  </a:lnTo>
                  <a:lnTo>
                    <a:pt x="222" y="1141"/>
                  </a:lnTo>
                  <a:lnTo>
                    <a:pt x="218" y="1129"/>
                  </a:lnTo>
                  <a:lnTo>
                    <a:pt x="214" y="1105"/>
                  </a:lnTo>
                  <a:lnTo>
                    <a:pt x="212" y="1079"/>
                  </a:lnTo>
                  <a:lnTo>
                    <a:pt x="212" y="1054"/>
                  </a:lnTo>
                  <a:lnTo>
                    <a:pt x="212" y="1054"/>
                  </a:lnTo>
                  <a:lnTo>
                    <a:pt x="210" y="1042"/>
                  </a:lnTo>
                  <a:lnTo>
                    <a:pt x="208" y="1028"/>
                  </a:lnTo>
                  <a:lnTo>
                    <a:pt x="198" y="994"/>
                  </a:lnTo>
                  <a:lnTo>
                    <a:pt x="186" y="955"/>
                  </a:lnTo>
                  <a:lnTo>
                    <a:pt x="186" y="955"/>
                  </a:lnTo>
                  <a:lnTo>
                    <a:pt x="61" y="696"/>
                  </a:lnTo>
                  <a:lnTo>
                    <a:pt x="61" y="696"/>
                  </a:lnTo>
                  <a:lnTo>
                    <a:pt x="46" y="670"/>
                  </a:lnTo>
                  <a:lnTo>
                    <a:pt x="34" y="643"/>
                  </a:lnTo>
                  <a:lnTo>
                    <a:pt x="34" y="643"/>
                  </a:lnTo>
                  <a:lnTo>
                    <a:pt x="20" y="601"/>
                  </a:lnTo>
                  <a:lnTo>
                    <a:pt x="10" y="558"/>
                  </a:lnTo>
                  <a:lnTo>
                    <a:pt x="2" y="514"/>
                  </a:lnTo>
                  <a:lnTo>
                    <a:pt x="0" y="469"/>
                  </a:lnTo>
                  <a:lnTo>
                    <a:pt x="0" y="469"/>
                  </a:lnTo>
                  <a:lnTo>
                    <a:pt x="0" y="445"/>
                  </a:lnTo>
                  <a:lnTo>
                    <a:pt x="2" y="421"/>
                  </a:lnTo>
                  <a:lnTo>
                    <a:pt x="6" y="399"/>
                  </a:lnTo>
                  <a:lnTo>
                    <a:pt x="10" y="374"/>
                  </a:lnTo>
                  <a:lnTo>
                    <a:pt x="22" y="330"/>
                  </a:lnTo>
                  <a:lnTo>
                    <a:pt x="38" y="287"/>
                  </a:lnTo>
                  <a:lnTo>
                    <a:pt x="59" y="247"/>
                  </a:lnTo>
                  <a:lnTo>
                    <a:pt x="85" y="206"/>
                  </a:lnTo>
                  <a:lnTo>
                    <a:pt x="111" y="172"/>
                  </a:lnTo>
                  <a:lnTo>
                    <a:pt x="144" y="137"/>
                  </a:lnTo>
                  <a:lnTo>
                    <a:pt x="178" y="107"/>
                  </a:lnTo>
                  <a:lnTo>
                    <a:pt x="216" y="81"/>
                  </a:lnTo>
                  <a:lnTo>
                    <a:pt x="255" y="56"/>
                  </a:lnTo>
                  <a:lnTo>
                    <a:pt x="297" y="38"/>
                  </a:lnTo>
                  <a:lnTo>
                    <a:pt x="342" y="22"/>
                  </a:lnTo>
                  <a:lnTo>
                    <a:pt x="388" y="10"/>
                  </a:lnTo>
                  <a:lnTo>
                    <a:pt x="437" y="4"/>
                  </a:lnTo>
                  <a:lnTo>
                    <a:pt x="461" y="2"/>
                  </a:lnTo>
                  <a:lnTo>
                    <a:pt x="486" y="0"/>
                  </a:lnTo>
                  <a:lnTo>
                    <a:pt x="486" y="0"/>
                  </a:lnTo>
                  <a:lnTo>
                    <a:pt x="512" y="2"/>
                  </a:lnTo>
                  <a:lnTo>
                    <a:pt x="536" y="4"/>
                  </a:lnTo>
                  <a:lnTo>
                    <a:pt x="585" y="10"/>
                  </a:lnTo>
                  <a:lnTo>
                    <a:pt x="629" y="22"/>
                  </a:lnTo>
                  <a:lnTo>
                    <a:pt x="676" y="38"/>
                  </a:lnTo>
                  <a:lnTo>
                    <a:pt x="716" y="56"/>
                  </a:lnTo>
                  <a:lnTo>
                    <a:pt x="757" y="81"/>
                  </a:lnTo>
                  <a:lnTo>
                    <a:pt x="795" y="107"/>
                  </a:lnTo>
                  <a:lnTo>
                    <a:pt x="830" y="137"/>
                  </a:lnTo>
                  <a:lnTo>
                    <a:pt x="862" y="172"/>
                  </a:lnTo>
                  <a:lnTo>
                    <a:pt x="888" y="206"/>
                  </a:lnTo>
                  <a:lnTo>
                    <a:pt x="915" y="247"/>
                  </a:lnTo>
                  <a:lnTo>
                    <a:pt x="935" y="287"/>
                  </a:lnTo>
                  <a:lnTo>
                    <a:pt x="951" y="330"/>
                  </a:lnTo>
                  <a:lnTo>
                    <a:pt x="963" y="374"/>
                  </a:lnTo>
                  <a:lnTo>
                    <a:pt x="967" y="399"/>
                  </a:lnTo>
                  <a:lnTo>
                    <a:pt x="971" y="421"/>
                  </a:lnTo>
                  <a:lnTo>
                    <a:pt x="971" y="445"/>
                  </a:lnTo>
                  <a:lnTo>
                    <a:pt x="973" y="469"/>
                  </a:lnTo>
                  <a:lnTo>
                    <a:pt x="973" y="469"/>
                  </a:lnTo>
                  <a:lnTo>
                    <a:pt x="971" y="514"/>
                  </a:lnTo>
                  <a:lnTo>
                    <a:pt x="963" y="558"/>
                  </a:lnTo>
                  <a:lnTo>
                    <a:pt x="953" y="601"/>
                  </a:lnTo>
                  <a:lnTo>
                    <a:pt x="939" y="643"/>
                  </a:lnTo>
                  <a:lnTo>
                    <a:pt x="939" y="643"/>
                  </a:lnTo>
                  <a:lnTo>
                    <a:pt x="927" y="670"/>
                  </a:lnTo>
                  <a:lnTo>
                    <a:pt x="913" y="696"/>
                  </a:lnTo>
                  <a:lnTo>
                    <a:pt x="913" y="696"/>
                  </a:lnTo>
                  <a:lnTo>
                    <a:pt x="787" y="955"/>
                  </a:lnTo>
                  <a:lnTo>
                    <a:pt x="787" y="955"/>
                  </a:lnTo>
                  <a:lnTo>
                    <a:pt x="775" y="994"/>
                  </a:lnTo>
                  <a:lnTo>
                    <a:pt x="765" y="1028"/>
                  </a:lnTo>
                  <a:lnTo>
                    <a:pt x="763" y="1042"/>
                  </a:lnTo>
                  <a:lnTo>
                    <a:pt x="761" y="1054"/>
                  </a:lnTo>
                  <a:lnTo>
                    <a:pt x="761" y="1054"/>
                  </a:lnTo>
                  <a:lnTo>
                    <a:pt x="761" y="1079"/>
                  </a:lnTo>
                  <a:lnTo>
                    <a:pt x="759" y="1105"/>
                  </a:lnTo>
                  <a:lnTo>
                    <a:pt x="755" y="1129"/>
                  </a:lnTo>
                  <a:lnTo>
                    <a:pt x="751" y="1141"/>
                  </a:lnTo>
                  <a:lnTo>
                    <a:pt x="747" y="1151"/>
                  </a:lnTo>
                  <a:lnTo>
                    <a:pt x="747" y="1151"/>
                  </a:lnTo>
                  <a:lnTo>
                    <a:pt x="741" y="1164"/>
                  </a:lnTo>
                  <a:lnTo>
                    <a:pt x="724" y="1182"/>
                  </a:lnTo>
                  <a:lnTo>
                    <a:pt x="716" y="1192"/>
                  </a:lnTo>
                  <a:lnTo>
                    <a:pt x="704" y="1202"/>
                  </a:lnTo>
                  <a:lnTo>
                    <a:pt x="690" y="1212"/>
                  </a:lnTo>
                  <a:lnTo>
                    <a:pt x="674" y="1222"/>
                  </a:lnTo>
                  <a:lnTo>
                    <a:pt x="486" y="1222"/>
                  </a:lnTo>
                  <a:lnTo>
                    <a:pt x="299" y="1222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" name="Freeform 329"/>
            <p:cNvSpPr>
              <a:spLocks/>
            </p:cNvSpPr>
            <p:nvPr/>
          </p:nvSpPr>
          <p:spPr bwMode="auto">
            <a:xfrm>
              <a:off x="3810794" y="661988"/>
              <a:ext cx="1544638" cy="1939925"/>
            </a:xfrm>
            <a:custGeom>
              <a:avLst/>
              <a:gdLst>
                <a:gd name="T0" fmla="*/ 486 w 973"/>
                <a:gd name="T1" fmla="*/ 0 h 1222"/>
                <a:gd name="T2" fmla="*/ 437 w 973"/>
                <a:gd name="T3" fmla="*/ 2 h 1222"/>
                <a:gd name="T4" fmla="*/ 342 w 973"/>
                <a:gd name="T5" fmla="*/ 22 h 1222"/>
                <a:gd name="T6" fmla="*/ 255 w 973"/>
                <a:gd name="T7" fmla="*/ 56 h 1222"/>
                <a:gd name="T8" fmla="*/ 178 w 973"/>
                <a:gd name="T9" fmla="*/ 107 h 1222"/>
                <a:gd name="T10" fmla="*/ 111 w 973"/>
                <a:gd name="T11" fmla="*/ 170 h 1222"/>
                <a:gd name="T12" fmla="*/ 59 w 973"/>
                <a:gd name="T13" fmla="*/ 245 h 1222"/>
                <a:gd name="T14" fmla="*/ 22 w 973"/>
                <a:gd name="T15" fmla="*/ 330 h 1222"/>
                <a:gd name="T16" fmla="*/ 6 w 973"/>
                <a:gd name="T17" fmla="*/ 399 h 1222"/>
                <a:gd name="T18" fmla="*/ 0 w 973"/>
                <a:gd name="T19" fmla="*/ 445 h 1222"/>
                <a:gd name="T20" fmla="*/ 0 w 973"/>
                <a:gd name="T21" fmla="*/ 469 h 1222"/>
                <a:gd name="T22" fmla="*/ 8 w 973"/>
                <a:gd name="T23" fmla="*/ 558 h 1222"/>
                <a:gd name="T24" fmla="*/ 34 w 973"/>
                <a:gd name="T25" fmla="*/ 643 h 1222"/>
                <a:gd name="T26" fmla="*/ 46 w 973"/>
                <a:gd name="T27" fmla="*/ 670 h 1222"/>
                <a:gd name="T28" fmla="*/ 61 w 973"/>
                <a:gd name="T29" fmla="*/ 698 h 1222"/>
                <a:gd name="T30" fmla="*/ 186 w 973"/>
                <a:gd name="T31" fmla="*/ 955 h 1222"/>
                <a:gd name="T32" fmla="*/ 206 w 973"/>
                <a:gd name="T33" fmla="*/ 1028 h 1222"/>
                <a:gd name="T34" fmla="*/ 210 w 973"/>
                <a:gd name="T35" fmla="*/ 1056 h 1222"/>
                <a:gd name="T36" fmla="*/ 212 w 973"/>
                <a:gd name="T37" fmla="*/ 1079 h 1222"/>
                <a:gd name="T38" fmla="*/ 218 w 973"/>
                <a:gd name="T39" fmla="*/ 1131 h 1222"/>
                <a:gd name="T40" fmla="*/ 225 w 973"/>
                <a:gd name="T41" fmla="*/ 1151 h 1222"/>
                <a:gd name="T42" fmla="*/ 233 w 973"/>
                <a:gd name="T43" fmla="*/ 1164 h 1222"/>
                <a:gd name="T44" fmla="*/ 257 w 973"/>
                <a:gd name="T45" fmla="*/ 1192 h 1222"/>
                <a:gd name="T46" fmla="*/ 283 w 973"/>
                <a:gd name="T47" fmla="*/ 1212 h 1222"/>
                <a:gd name="T48" fmla="*/ 486 w 973"/>
                <a:gd name="T49" fmla="*/ 1222 h 1222"/>
                <a:gd name="T50" fmla="*/ 674 w 973"/>
                <a:gd name="T51" fmla="*/ 1222 h 1222"/>
                <a:gd name="T52" fmla="*/ 704 w 973"/>
                <a:gd name="T53" fmla="*/ 1202 h 1222"/>
                <a:gd name="T54" fmla="*/ 726 w 973"/>
                <a:gd name="T55" fmla="*/ 1182 h 1222"/>
                <a:gd name="T56" fmla="*/ 749 w 973"/>
                <a:gd name="T57" fmla="*/ 1151 h 1222"/>
                <a:gd name="T58" fmla="*/ 753 w 973"/>
                <a:gd name="T59" fmla="*/ 1141 h 1222"/>
                <a:gd name="T60" fmla="*/ 759 w 973"/>
                <a:gd name="T61" fmla="*/ 1105 h 1222"/>
                <a:gd name="T62" fmla="*/ 761 w 973"/>
                <a:gd name="T63" fmla="*/ 1056 h 1222"/>
                <a:gd name="T64" fmla="*/ 763 w 973"/>
                <a:gd name="T65" fmla="*/ 1044 h 1222"/>
                <a:gd name="T66" fmla="*/ 775 w 973"/>
                <a:gd name="T67" fmla="*/ 996 h 1222"/>
                <a:gd name="T68" fmla="*/ 787 w 973"/>
                <a:gd name="T69" fmla="*/ 955 h 1222"/>
                <a:gd name="T70" fmla="*/ 913 w 973"/>
                <a:gd name="T71" fmla="*/ 698 h 1222"/>
                <a:gd name="T72" fmla="*/ 939 w 973"/>
                <a:gd name="T73" fmla="*/ 643 h 1222"/>
                <a:gd name="T74" fmla="*/ 953 w 973"/>
                <a:gd name="T75" fmla="*/ 603 h 1222"/>
                <a:gd name="T76" fmla="*/ 971 w 973"/>
                <a:gd name="T77" fmla="*/ 514 h 1222"/>
                <a:gd name="T78" fmla="*/ 973 w 973"/>
                <a:gd name="T79" fmla="*/ 469 h 1222"/>
                <a:gd name="T80" fmla="*/ 971 w 973"/>
                <a:gd name="T81" fmla="*/ 421 h 1222"/>
                <a:gd name="T82" fmla="*/ 963 w 973"/>
                <a:gd name="T83" fmla="*/ 374 h 1222"/>
                <a:gd name="T84" fmla="*/ 935 w 973"/>
                <a:gd name="T85" fmla="*/ 287 h 1222"/>
                <a:gd name="T86" fmla="*/ 890 w 973"/>
                <a:gd name="T87" fmla="*/ 206 h 1222"/>
                <a:gd name="T88" fmla="*/ 830 w 973"/>
                <a:gd name="T89" fmla="*/ 137 h 1222"/>
                <a:gd name="T90" fmla="*/ 757 w 973"/>
                <a:gd name="T91" fmla="*/ 81 h 1222"/>
                <a:gd name="T92" fmla="*/ 676 w 973"/>
                <a:gd name="T93" fmla="*/ 36 h 1222"/>
                <a:gd name="T94" fmla="*/ 585 w 973"/>
                <a:gd name="T95" fmla="*/ 10 h 1222"/>
                <a:gd name="T96" fmla="*/ 512 w 973"/>
                <a:gd name="T97" fmla="*/ 0 h 1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973" h="1222">
                  <a:moveTo>
                    <a:pt x="486" y="0"/>
                  </a:moveTo>
                  <a:lnTo>
                    <a:pt x="486" y="0"/>
                  </a:lnTo>
                  <a:lnTo>
                    <a:pt x="461" y="0"/>
                  </a:lnTo>
                  <a:lnTo>
                    <a:pt x="437" y="2"/>
                  </a:lnTo>
                  <a:lnTo>
                    <a:pt x="388" y="10"/>
                  </a:lnTo>
                  <a:lnTo>
                    <a:pt x="342" y="22"/>
                  </a:lnTo>
                  <a:lnTo>
                    <a:pt x="297" y="36"/>
                  </a:lnTo>
                  <a:lnTo>
                    <a:pt x="255" y="56"/>
                  </a:lnTo>
                  <a:lnTo>
                    <a:pt x="214" y="81"/>
                  </a:lnTo>
                  <a:lnTo>
                    <a:pt x="178" y="107"/>
                  </a:lnTo>
                  <a:lnTo>
                    <a:pt x="144" y="137"/>
                  </a:lnTo>
                  <a:lnTo>
                    <a:pt x="111" y="170"/>
                  </a:lnTo>
                  <a:lnTo>
                    <a:pt x="83" y="206"/>
                  </a:lnTo>
                  <a:lnTo>
                    <a:pt x="59" y="245"/>
                  </a:lnTo>
                  <a:lnTo>
                    <a:pt x="38" y="287"/>
                  </a:lnTo>
                  <a:lnTo>
                    <a:pt x="22" y="330"/>
                  </a:lnTo>
                  <a:lnTo>
                    <a:pt x="10" y="374"/>
                  </a:lnTo>
                  <a:lnTo>
                    <a:pt x="6" y="399"/>
                  </a:lnTo>
                  <a:lnTo>
                    <a:pt x="2" y="421"/>
                  </a:lnTo>
                  <a:lnTo>
                    <a:pt x="0" y="445"/>
                  </a:lnTo>
                  <a:lnTo>
                    <a:pt x="0" y="469"/>
                  </a:lnTo>
                  <a:lnTo>
                    <a:pt x="0" y="469"/>
                  </a:lnTo>
                  <a:lnTo>
                    <a:pt x="2" y="514"/>
                  </a:lnTo>
                  <a:lnTo>
                    <a:pt x="8" y="558"/>
                  </a:lnTo>
                  <a:lnTo>
                    <a:pt x="20" y="603"/>
                  </a:lnTo>
                  <a:lnTo>
                    <a:pt x="34" y="643"/>
                  </a:lnTo>
                  <a:lnTo>
                    <a:pt x="34" y="643"/>
                  </a:lnTo>
                  <a:lnTo>
                    <a:pt x="46" y="670"/>
                  </a:lnTo>
                  <a:lnTo>
                    <a:pt x="61" y="698"/>
                  </a:lnTo>
                  <a:lnTo>
                    <a:pt x="61" y="698"/>
                  </a:lnTo>
                  <a:lnTo>
                    <a:pt x="186" y="955"/>
                  </a:lnTo>
                  <a:lnTo>
                    <a:pt x="186" y="955"/>
                  </a:lnTo>
                  <a:lnTo>
                    <a:pt x="198" y="996"/>
                  </a:lnTo>
                  <a:lnTo>
                    <a:pt x="206" y="1028"/>
                  </a:lnTo>
                  <a:lnTo>
                    <a:pt x="210" y="1044"/>
                  </a:lnTo>
                  <a:lnTo>
                    <a:pt x="210" y="1056"/>
                  </a:lnTo>
                  <a:lnTo>
                    <a:pt x="210" y="1056"/>
                  </a:lnTo>
                  <a:lnTo>
                    <a:pt x="212" y="1079"/>
                  </a:lnTo>
                  <a:lnTo>
                    <a:pt x="214" y="1105"/>
                  </a:lnTo>
                  <a:lnTo>
                    <a:pt x="218" y="1131"/>
                  </a:lnTo>
                  <a:lnTo>
                    <a:pt x="220" y="1141"/>
                  </a:lnTo>
                  <a:lnTo>
                    <a:pt x="225" y="1151"/>
                  </a:lnTo>
                  <a:lnTo>
                    <a:pt x="225" y="1151"/>
                  </a:lnTo>
                  <a:lnTo>
                    <a:pt x="233" y="1164"/>
                  </a:lnTo>
                  <a:lnTo>
                    <a:pt x="247" y="1182"/>
                  </a:lnTo>
                  <a:lnTo>
                    <a:pt x="257" y="1192"/>
                  </a:lnTo>
                  <a:lnTo>
                    <a:pt x="269" y="1202"/>
                  </a:lnTo>
                  <a:lnTo>
                    <a:pt x="283" y="1212"/>
                  </a:lnTo>
                  <a:lnTo>
                    <a:pt x="299" y="1222"/>
                  </a:lnTo>
                  <a:lnTo>
                    <a:pt x="486" y="1222"/>
                  </a:lnTo>
                  <a:lnTo>
                    <a:pt x="674" y="1222"/>
                  </a:lnTo>
                  <a:lnTo>
                    <a:pt x="674" y="1222"/>
                  </a:lnTo>
                  <a:lnTo>
                    <a:pt x="690" y="1212"/>
                  </a:lnTo>
                  <a:lnTo>
                    <a:pt x="704" y="1202"/>
                  </a:lnTo>
                  <a:lnTo>
                    <a:pt x="716" y="1192"/>
                  </a:lnTo>
                  <a:lnTo>
                    <a:pt x="726" y="1182"/>
                  </a:lnTo>
                  <a:lnTo>
                    <a:pt x="741" y="1164"/>
                  </a:lnTo>
                  <a:lnTo>
                    <a:pt x="749" y="1151"/>
                  </a:lnTo>
                  <a:lnTo>
                    <a:pt x="749" y="1151"/>
                  </a:lnTo>
                  <a:lnTo>
                    <a:pt x="753" y="1141"/>
                  </a:lnTo>
                  <a:lnTo>
                    <a:pt x="755" y="1131"/>
                  </a:lnTo>
                  <a:lnTo>
                    <a:pt x="759" y="1105"/>
                  </a:lnTo>
                  <a:lnTo>
                    <a:pt x="761" y="1079"/>
                  </a:lnTo>
                  <a:lnTo>
                    <a:pt x="761" y="1056"/>
                  </a:lnTo>
                  <a:lnTo>
                    <a:pt x="761" y="1056"/>
                  </a:lnTo>
                  <a:lnTo>
                    <a:pt x="763" y="1044"/>
                  </a:lnTo>
                  <a:lnTo>
                    <a:pt x="765" y="1028"/>
                  </a:lnTo>
                  <a:lnTo>
                    <a:pt x="775" y="996"/>
                  </a:lnTo>
                  <a:lnTo>
                    <a:pt x="787" y="955"/>
                  </a:lnTo>
                  <a:lnTo>
                    <a:pt x="787" y="955"/>
                  </a:lnTo>
                  <a:lnTo>
                    <a:pt x="913" y="698"/>
                  </a:lnTo>
                  <a:lnTo>
                    <a:pt x="913" y="698"/>
                  </a:lnTo>
                  <a:lnTo>
                    <a:pt x="927" y="670"/>
                  </a:lnTo>
                  <a:lnTo>
                    <a:pt x="939" y="643"/>
                  </a:lnTo>
                  <a:lnTo>
                    <a:pt x="939" y="643"/>
                  </a:lnTo>
                  <a:lnTo>
                    <a:pt x="953" y="603"/>
                  </a:lnTo>
                  <a:lnTo>
                    <a:pt x="965" y="558"/>
                  </a:lnTo>
                  <a:lnTo>
                    <a:pt x="971" y="514"/>
                  </a:lnTo>
                  <a:lnTo>
                    <a:pt x="973" y="469"/>
                  </a:lnTo>
                  <a:lnTo>
                    <a:pt x="973" y="469"/>
                  </a:lnTo>
                  <a:lnTo>
                    <a:pt x="973" y="445"/>
                  </a:lnTo>
                  <a:lnTo>
                    <a:pt x="971" y="421"/>
                  </a:lnTo>
                  <a:lnTo>
                    <a:pt x="967" y="399"/>
                  </a:lnTo>
                  <a:lnTo>
                    <a:pt x="963" y="374"/>
                  </a:lnTo>
                  <a:lnTo>
                    <a:pt x="951" y="330"/>
                  </a:lnTo>
                  <a:lnTo>
                    <a:pt x="935" y="287"/>
                  </a:lnTo>
                  <a:lnTo>
                    <a:pt x="915" y="245"/>
                  </a:lnTo>
                  <a:lnTo>
                    <a:pt x="890" y="206"/>
                  </a:lnTo>
                  <a:lnTo>
                    <a:pt x="862" y="170"/>
                  </a:lnTo>
                  <a:lnTo>
                    <a:pt x="830" y="137"/>
                  </a:lnTo>
                  <a:lnTo>
                    <a:pt x="795" y="107"/>
                  </a:lnTo>
                  <a:lnTo>
                    <a:pt x="757" y="81"/>
                  </a:lnTo>
                  <a:lnTo>
                    <a:pt x="718" y="56"/>
                  </a:lnTo>
                  <a:lnTo>
                    <a:pt x="676" y="36"/>
                  </a:lnTo>
                  <a:lnTo>
                    <a:pt x="631" y="22"/>
                  </a:lnTo>
                  <a:lnTo>
                    <a:pt x="585" y="10"/>
                  </a:lnTo>
                  <a:lnTo>
                    <a:pt x="536" y="2"/>
                  </a:lnTo>
                  <a:lnTo>
                    <a:pt x="512" y="0"/>
                  </a:lnTo>
                  <a:lnTo>
                    <a:pt x="48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" name="Freeform 330"/>
            <p:cNvSpPr>
              <a:spLocks noEditPoints="1"/>
            </p:cNvSpPr>
            <p:nvPr/>
          </p:nvSpPr>
          <p:spPr bwMode="auto">
            <a:xfrm>
              <a:off x="3810794" y="661988"/>
              <a:ext cx="1544638" cy="1939925"/>
            </a:xfrm>
            <a:custGeom>
              <a:avLst/>
              <a:gdLst>
                <a:gd name="T0" fmla="*/ 269 w 973"/>
                <a:gd name="T1" fmla="*/ 1200 h 1222"/>
                <a:gd name="T2" fmla="*/ 227 w 973"/>
                <a:gd name="T3" fmla="*/ 1149 h 1222"/>
                <a:gd name="T4" fmla="*/ 214 w 973"/>
                <a:gd name="T5" fmla="*/ 1103 h 1222"/>
                <a:gd name="T6" fmla="*/ 210 w 973"/>
                <a:gd name="T7" fmla="*/ 1042 h 1222"/>
                <a:gd name="T8" fmla="*/ 186 w 973"/>
                <a:gd name="T9" fmla="*/ 953 h 1222"/>
                <a:gd name="T10" fmla="*/ 34 w 973"/>
                <a:gd name="T11" fmla="*/ 643 h 1222"/>
                <a:gd name="T12" fmla="*/ 4 w 973"/>
                <a:gd name="T13" fmla="*/ 514 h 1222"/>
                <a:gd name="T14" fmla="*/ 4 w 973"/>
                <a:gd name="T15" fmla="*/ 421 h 1222"/>
                <a:gd name="T16" fmla="*/ 40 w 973"/>
                <a:gd name="T17" fmla="*/ 287 h 1222"/>
                <a:gd name="T18" fmla="*/ 144 w 973"/>
                <a:gd name="T19" fmla="*/ 137 h 1222"/>
                <a:gd name="T20" fmla="*/ 299 w 973"/>
                <a:gd name="T21" fmla="*/ 38 h 1222"/>
                <a:gd name="T22" fmla="*/ 461 w 973"/>
                <a:gd name="T23" fmla="*/ 2 h 1222"/>
                <a:gd name="T24" fmla="*/ 536 w 973"/>
                <a:gd name="T25" fmla="*/ 4 h 1222"/>
                <a:gd name="T26" fmla="*/ 716 w 973"/>
                <a:gd name="T27" fmla="*/ 58 h 1222"/>
                <a:gd name="T28" fmla="*/ 860 w 973"/>
                <a:gd name="T29" fmla="*/ 172 h 1222"/>
                <a:gd name="T30" fmla="*/ 951 w 973"/>
                <a:gd name="T31" fmla="*/ 330 h 1222"/>
                <a:gd name="T32" fmla="*/ 971 w 973"/>
                <a:gd name="T33" fmla="*/ 445 h 1222"/>
                <a:gd name="T34" fmla="*/ 963 w 973"/>
                <a:gd name="T35" fmla="*/ 558 h 1222"/>
                <a:gd name="T36" fmla="*/ 927 w 973"/>
                <a:gd name="T37" fmla="*/ 670 h 1222"/>
                <a:gd name="T38" fmla="*/ 787 w 973"/>
                <a:gd name="T39" fmla="*/ 953 h 1222"/>
                <a:gd name="T40" fmla="*/ 761 w 973"/>
                <a:gd name="T41" fmla="*/ 1054 h 1222"/>
                <a:gd name="T42" fmla="*/ 755 w 973"/>
                <a:gd name="T43" fmla="*/ 1129 h 1222"/>
                <a:gd name="T44" fmla="*/ 739 w 973"/>
                <a:gd name="T45" fmla="*/ 1164 h 1222"/>
                <a:gd name="T46" fmla="*/ 690 w 973"/>
                <a:gd name="T47" fmla="*/ 1210 h 1222"/>
                <a:gd name="T48" fmla="*/ 486 w 973"/>
                <a:gd name="T49" fmla="*/ 0 h 1222"/>
                <a:gd name="T50" fmla="*/ 388 w 973"/>
                <a:gd name="T51" fmla="*/ 10 h 1222"/>
                <a:gd name="T52" fmla="*/ 216 w 973"/>
                <a:gd name="T53" fmla="*/ 81 h 1222"/>
                <a:gd name="T54" fmla="*/ 85 w 973"/>
                <a:gd name="T55" fmla="*/ 206 h 1222"/>
                <a:gd name="T56" fmla="*/ 10 w 973"/>
                <a:gd name="T57" fmla="*/ 374 h 1222"/>
                <a:gd name="T58" fmla="*/ 0 w 973"/>
                <a:gd name="T59" fmla="*/ 469 h 1222"/>
                <a:gd name="T60" fmla="*/ 20 w 973"/>
                <a:gd name="T61" fmla="*/ 601 h 1222"/>
                <a:gd name="T62" fmla="*/ 61 w 973"/>
                <a:gd name="T63" fmla="*/ 696 h 1222"/>
                <a:gd name="T64" fmla="*/ 198 w 973"/>
                <a:gd name="T65" fmla="*/ 994 h 1222"/>
                <a:gd name="T66" fmla="*/ 212 w 973"/>
                <a:gd name="T67" fmla="*/ 1054 h 1222"/>
                <a:gd name="T68" fmla="*/ 222 w 973"/>
                <a:gd name="T69" fmla="*/ 1141 h 1222"/>
                <a:gd name="T70" fmla="*/ 247 w 973"/>
                <a:gd name="T71" fmla="*/ 1182 h 1222"/>
                <a:gd name="T72" fmla="*/ 299 w 973"/>
                <a:gd name="T73" fmla="*/ 1222 h 1222"/>
                <a:gd name="T74" fmla="*/ 690 w 973"/>
                <a:gd name="T75" fmla="*/ 1212 h 1222"/>
                <a:gd name="T76" fmla="*/ 741 w 973"/>
                <a:gd name="T77" fmla="*/ 1164 h 1222"/>
                <a:gd name="T78" fmla="*/ 755 w 973"/>
                <a:gd name="T79" fmla="*/ 1129 h 1222"/>
                <a:gd name="T80" fmla="*/ 761 w 973"/>
                <a:gd name="T81" fmla="*/ 1054 h 1222"/>
                <a:gd name="T82" fmla="*/ 787 w 973"/>
                <a:gd name="T83" fmla="*/ 955 h 1222"/>
                <a:gd name="T84" fmla="*/ 927 w 973"/>
                <a:gd name="T85" fmla="*/ 670 h 1222"/>
                <a:gd name="T86" fmla="*/ 963 w 973"/>
                <a:gd name="T87" fmla="*/ 558 h 1222"/>
                <a:gd name="T88" fmla="*/ 971 w 973"/>
                <a:gd name="T89" fmla="*/ 445 h 1222"/>
                <a:gd name="T90" fmla="*/ 951 w 973"/>
                <a:gd name="T91" fmla="*/ 330 h 1222"/>
                <a:gd name="T92" fmla="*/ 862 w 973"/>
                <a:gd name="T93" fmla="*/ 172 h 1222"/>
                <a:gd name="T94" fmla="*/ 716 w 973"/>
                <a:gd name="T95" fmla="*/ 56 h 1222"/>
                <a:gd name="T96" fmla="*/ 536 w 973"/>
                <a:gd name="T97" fmla="*/ 4 h 1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973" h="1222">
                  <a:moveTo>
                    <a:pt x="301" y="1220"/>
                  </a:moveTo>
                  <a:lnTo>
                    <a:pt x="301" y="1220"/>
                  </a:lnTo>
                  <a:lnTo>
                    <a:pt x="283" y="1210"/>
                  </a:lnTo>
                  <a:lnTo>
                    <a:pt x="269" y="1200"/>
                  </a:lnTo>
                  <a:lnTo>
                    <a:pt x="259" y="1190"/>
                  </a:lnTo>
                  <a:lnTo>
                    <a:pt x="249" y="1180"/>
                  </a:lnTo>
                  <a:lnTo>
                    <a:pt x="235" y="1164"/>
                  </a:lnTo>
                  <a:lnTo>
                    <a:pt x="227" y="1149"/>
                  </a:lnTo>
                  <a:lnTo>
                    <a:pt x="227" y="1149"/>
                  </a:lnTo>
                  <a:lnTo>
                    <a:pt x="222" y="1139"/>
                  </a:lnTo>
                  <a:lnTo>
                    <a:pt x="218" y="1129"/>
                  </a:lnTo>
                  <a:lnTo>
                    <a:pt x="214" y="1103"/>
                  </a:lnTo>
                  <a:lnTo>
                    <a:pt x="212" y="1079"/>
                  </a:lnTo>
                  <a:lnTo>
                    <a:pt x="212" y="1054"/>
                  </a:lnTo>
                  <a:lnTo>
                    <a:pt x="212" y="1054"/>
                  </a:lnTo>
                  <a:lnTo>
                    <a:pt x="210" y="1042"/>
                  </a:lnTo>
                  <a:lnTo>
                    <a:pt x="208" y="1026"/>
                  </a:lnTo>
                  <a:lnTo>
                    <a:pt x="198" y="994"/>
                  </a:lnTo>
                  <a:lnTo>
                    <a:pt x="186" y="953"/>
                  </a:lnTo>
                  <a:lnTo>
                    <a:pt x="186" y="953"/>
                  </a:lnTo>
                  <a:lnTo>
                    <a:pt x="61" y="696"/>
                  </a:lnTo>
                  <a:lnTo>
                    <a:pt x="61" y="696"/>
                  </a:lnTo>
                  <a:lnTo>
                    <a:pt x="46" y="670"/>
                  </a:lnTo>
                  <a:lnTo>
                    <a:pt x="34" y="643"/>
                  </a:lnTo>
                  <a:lnTo>
                    <a:pt x="34" y="643"/>
                  </a:lnTo>
                  <a:lnTo>
                    <a:pt x="20" y="601"/>
                  </a:lnTo>
                  <a:lnTo>
                    <a:pt x="10" y="558"/>
                  </a:lnTo>
                  <a:lnTo>
                    <a:pt x="4" y="514"/>
                  </a:lnTo>
                  <a:lnTo>
                    <a:pt x="2" y="469"/>
                  </a:lnTo>
                  <a:lnTo>
                    <a:pt x="2" y="469"/>
                  </a:lnTo>
                  <a:lnTo>
                    <a:pt x="2" y="445"/>
                  </a:lnTo>
                  <a:lnTo>
                    <a:pt x="4" y="421"/>
                  </a:lnTo>
                  <a:lnTo>
                    <a:pt x="6" y="399"/>
                  </a:lnTo>
                  <a:lnTo>
                    <a:pt x="10" y="374"/>
                  </a:lnTo>
                  <a:lnTo>
                    <a:pt x="22" y="330"/>
                  </a:lnTo>
                  <a:lnTo>
                    <a:pt x="40" y="287"/>
                  </a:lnTo>
                  <a:lnTo>
                    <a:pt x="61" y="247"/>
                  </a:lnTo>
                  <a:lnTo>
                    <a:pt x="85" y="208"/>
                  </a:lnTo>
                  <a:lnTo>
                    <a:pt x="113" y="172"/>
                  </a:lnTo>
                  <a:lnTo>
                    <a:pt x="144" y="137"/>
                  </a:lnTo>
                  <a:lnTo>
                    <a:pt x="178" y="109"/>
                  </a:lnTo>
                  <a:lnTo>
                    <a:pt x="216" y="81"/>
                  </a:lnTo>
                  <a:lnTo>
                    <a:pt x="257" y="58"/>
                  </a:lnTo>
                  <a:lnTo>
                    <a:pt x="299" y="38"/>
                  </a:lnTo>
                  <a:lnTo>
                    <a:pt x="344" y="22"/>
                  </a:lnTo>
                  <a:lnTo>
                    <a:pt x="388" y="10"/>
                  </a:lnTo>
                  <a:lnTo>
                    <a:pt x="437" y="4"/>
                  </a:lnTo>
                  <a:lnTo>
                    <a:pt x="461" y="2"/>
                  </a:lnTo>
                  <a:lnTo>
                    <a:pt x="488" y="2"/>
                  </a:lnTo>
                  <a:lnTo>
                    <a:pt x="488" y="2"/>
                  </a:lnTo>
                  <a:lnTo>
                    <a:pt x="512" y="2"/>
                  </a:lnTo>
                  <a:lnTo>
                    <a:pt x="536" y="4"/>
                  </a:lnTo>
                  <a:lnTo>
                    <a:pt x="585" y="10"/>
                  </a:lnTo>
                  <a:lnTo>
                    <a:pt x="629" y="22"/>
                  </a:lnTo>
                  <a:lnTo>
                    <a:pt x="674" y="38"/>
                  </a:lnTo>
                  <a:lnTo>
                    <a:pt x="716" y="58"/>
                  </a:lnTo>
                  <a:lnTo>
                    <a:pt x="757" y="81"/>
                  </a:lnTo>
                  <a:lnTo>
                    <a:pt x="795" y="109"/>
                  </a:lnTo>
                  <a:lnTo>
                    <a:pt x="830" y="137"/>
                  </a:lnTo>
                  <a:lnTo>
                    <a:pt x="860" y="172"/>
                  </a:lnTo>
                  <a:lnTo>
                    <a:pt x="888" y="208"/>
                  </a:lnTo>
                  <a:lnTo>
                    <a:pt x="913" y="247"/>
                  </a:lnTo>
                  <a:lnTo>
                    <a:pt x="933" y="287"/>
                  </a:lnTo>
                  <a:lnTo>
                    <a:pt x="951" y="330"/>
                  </a:lnTo>
                  <a:lnTo>
                    <a:pt x="963" y="374"/>
                  </a:lnTo>
                  <a:lnTo>
                    <a:pt x="967" y="399"/>
                  </a:lnTo>
                  <a:lnTo>
                    <a:pt x="969" y="421"/>
                  </a:lnTo>
                  <a:lnTo>
                    <a:pt x="971" y="445"/>
                  </a:lnTo>
                  <a:lnTo>
                    <a:pt x="971" y="469"/>
                  </a:lnTo>
                  <a:lnTo>
                    <a:pt x="971" y="469"/>
                  </a:lnTo>
                  <a:lnTo>
                    <a:pt x="969" y="514"/>
                  </a:lnTo>
                  <a:lnTo>
                    <a:pt x="963" y="558"/>
                  </a:lnTo>
                  <a:lnTo>
                    <a:pt x="953" y="601"/>
                  </a:lnTo>
                  <a:lnTo>
                    <a:pt x="939" y="643"/>
                  </a:lnTo>
                  <a:lnTo>
                    <a:pt x="939" y="643"/>
                  </a:lnTo>
                  <a:lnTo>
                    <a:pt x="927" y="670"/>
                  </a:lnTo>
                  <a:lnTo>
                    <a:pt x="913" y="696"/>
                  </a:lnTo>
                  <a:lnTo>
                    <a:pt x="913" y="696"/>
                  </a:lnTo>
                  <a:lnTo>
                    <a:pt x="787" y="953"/>
                  </a:lnTo>
                  <a:lnTo>
                    <a:pt x="787" y="953"/>
                  </a:lnTo>
                  <a:lnTo>
                    <a:pt x="775" y="994"/>
                  </a:lnTo>
                  <a:lnTo>
                    <a:pt x="765" y="1026"/>
                  </a:lnTo>
                  <a:lnTo>
                    <a:pt x="763" y="1042"/>
                  </a:lnTo>
                  <a:lnTo>
                    <a:pt x="761" y="1054"/>
                  </a:lnTo>
                  <a:lnTo>
                    <a:pt x="761" y="1054"/>
                  </a:lnTo>
                  <a:lnTo>
                    <a:pt x="761" y="1079"/>
                  </a:lnTo>
                  <a:lnTo>
                    <a:pt x="759" y="1103"/>
                  </a:lnTo>
                  <a:lnTo>
                    <a:pt x="755" y="1129"/>
                  </a:lnTo>
                  <a:lnTo>
                    <a:pt x="751" y="1139"/>
                  </a:lnTo>
                  <a:lnTo>
                    <a:pt x="747" y="1149"/>
                  </a:lnTo>
                  <a:lnTo>
                    <a:pt x="747" y="1149"/>
                  </a:lnTo>
                  <a:lnTo>
                    <a:pt x="739" y="1164"/>
                  </a:lnTo>
                  <a:lnTo>
                    <a:pt x="724" y="1180"/>
                  </a:lnTo>
                  <a:lnTo>
                    <a:pt x="714" y="1190"/>
                  </a:lnTo>
                  <a:lnTo>
                    <a:pt x="704" y="1200"/>
                  </a:lnTo>
                  <a:lnTo>
                    <a:pt x="690" y="1210"/>
                  </a:lnTo>
                  <a:lnTo>
                    <a:pt x="672" y="1220"/>
                  </a:lnTo>
                  <a:lnTo>
                    <a:pt x="488" y="1220"/>
                  </a:lnTo>
                  <a:lnTo>
                    <a:pt x="301" y="1220"/>
                  </a:lnTo>
                  <a:close/>
                  <a:moveTo>
                    <a:pt x="486" y="0"/>
                  </a:moveTo>
                  <a:lnTo>
                    <a:pt x="486" y="0"/>
                  </a:lnTo>
                  <a:lnTo>
                    <a:pt x="461" y="2"/>
                  </a:lnTo>
                  <a:lnTo>
                    <a:pt x="437" y="4"/>
                  </a:lnTo>
                  <a:lnTo>
                    <a:pt x="388" y="10"/>
                  </a:lnTo>
                  <a:lnTo>
                    <a:pt x="342" y="22"/>
                  </a:lnTo>
                  <a:lnTo>
                    <a:pt x="297" y="38"/>
                  </a:lnTo>
                  <a:lnTo>
                    <a:pt x="255" y="56"/>
                  </a:lnTo>
                  <a:lnTo>
                    <a:pt x="216" y="81"/>
                  </a:lnTo>
                  <a:lnTo>
                    <a:pt x="178" y="107"/>
                  </a:lnTo>
                  <a:lnTo>
                    <a:pt x="144" y="137"/>
                  </a:lnTo>
                  <a:lnTo>
                    <a:pt x="111" y="172"/>
                  </a:lnTo>
                  <a:lnTo>
                    <a:pt x="85" y="206"/>
                  </a:lnTo>
                  <a:lnTo>
                    <a:pt x="59" y="247"/>
                  </a:lnTo>
                  <a:lnTo>
                    <a:pt x="38" y="287"/>
                  </a:lnTo>
                  <a:lnTo>
                    <a:pt x="22" y="330"/>
                  </a:lnTo>
                  <a:lnTo>
                    <a:pt x="10" y="374"/>
                  </a:lnTo>
                  <a:lnTo>
                    <a:pt x="6" y="399"/>
                  </a:lnTo>
                  <a:lnTo>
                    <a:pt x="2" y="421"/>
                  </a:lnTo>
                  <a:lnTo>
                    <a:pt x="0" y="445"/>
                  </a:lnTo>
                  <a:lnTo>
                    <a:pt x="0" y="469"/>
                  </a:lnTo>
                  <a:lnTo>
                    <a:pt x="0" y="469"/>
                  </a:lnTo>
                  <a:lnTo>
                    <a:pt x="2" y="514"/>
                  </a:lnTo>
                  <a:lnTo>
                    <a:pt x="10" y="558"/>
                  </a:lnTo>
                  <a:lnTo>
                    <a:pt x="20" y="601"/>
                  </a:lnTo>
                  <a:lnTo>
                    <a:pt x="34" y="643"/>
                  </a:lnTo>
                  <a:lnTo>
                    <a:pt x="34" y="643"/>
                  </a:lnTo>
                  <a:lnTo>
                    <a:pt x="46" y="670"/>
                  </a:lnTo>
                  <a:lnTo>
                    <a:pt x="61" y="696"/>
                  </a:lnTo>
                  <a:lnTo>
                    <a:pt x="61" y="696"/>
                  </a:lnTo>
                  <a:lnTo>
                    <a:pt x="186" y="955"/>
                  </a:lnTo>
                  <a:lnTo>
                    <a:pt x="186" y="955"/>
                  </a:lnTo>
                  <a:lnTo>
                    <a:pt x="198" y="994"/>
                  </a:lnTo>
                  <a:lnTo>
                    <a:pt x="208" y="1028"/>
                  </a:lnTo>
                  <a:lnTo>
                    <a:pt x="210" y="1042"/>
                  </a:lnTo>
                  <a:lnTo>
                    <a:pt x="212" y="1054"/>
                  </a:lnTo>
                  <a:lnTo>
                    <a:pt x="212" y="1054"/>
                  </a:lnTo>
                  <a:lnTo>
                    <a:pt x="212" y="1079"/>
                  </a:lnTo>
                  <a:lnTo>
                    <a:pt x="214" y="1105"/>
                  </a:lnTo>
                  <a:lnTo>
                    <a:pt x="218" y="1129"/>
                  </a:lnTo>
                  <a:lnTo>
                    <a:pt x="222" y="1141"/>
                  </a:lnTo>
                  <a:lnTo>
                    <a:pt x="227" y="1151"/>
                  </a:lnTo>
                  <a:lnTo>
                    <a:pt x="227" y="1151"/>
                  </a:lnTo>
                  <a:lnTo>
                    <a:pt x="233" y="1164"/>
                  </a:lnTo>
                  <a:lnTo>
                    <a:pt x="247" y="1182"/>
                  </a:lnTo>
                  <a:lnTo>
                    <a:pt x="257" y="1192"/>
                  </a:lnTo>
                  <a:lnTo>
                    <a:pt x="269" y="1202"/>
                  </a:lnTo>
                  <a:lnTo>
                    <a:pt x="283" y="1212"/>
                  </a:lnTo>
                  <a:lnTo>
                    <a:pt x="299" y="1222"/>
                  </a:lnTo>
                  <a:lnTo>
                    <a:pt x="486" y="1222"/>
                  </a:lnTo>
                  <a:lnTo>
                    <a:pt x="674" y="1222"/>
                  </a:lnTo>
                  <a:lnTo>
                    <a:pt x="674" y="1222"/>
                  </a:lnTo>
                  <a:lnTo>
                    <a:pt x="690" y="1212"/>
                  </a:lnTo>
                  <a:lnTo>
                    <a:pt x="704" y="1202"/>
                  </a:lnTo>
                  <a:lnTo>
                    <a:pt x="716" y="1192"/>
                  </a:lnTo>
                  <a:lnTo>
                    <a:pt x="724" y="1182"/>
                  </a:lnTo>
                  <a:lnTo>
                    <a:pt x="741" y="1164"/>
                  </a:lnTo>
                  <a:lnTo>
                    <a:pt x="747" y="1151"/>
                  </a:lnTo>
                  <a:lnTo>
                    <a:pt x="747" y="1151"/>
                  </a:lnTo>
                  <a:lnTo>
                    <a:pt x="751" y="1141"/>
                  </a:lnTo>
                  <a:lnTo>
                    <a:pt x="755" y="1129"/>
                  </a:lnTo>
                  <a:lnTo>
                    <a:pt x="759" y="1105"/>
                  </a:lnTo>
                  <a:lnTo>
                    <a:pt x="761" y="1079"/>
                  </a:lnTo>
                  <a:lnTo>
                    <a:pt x="761" y="1054"/>
                  </a:lnTo>
                  <a:lnTo>
                    <a:pt x="761" y="1054"/>
                  </a:lnTo>
                  <a:lnTo>
                    <a:pt x="763" y="1042"/>
                  </a:lnTo>
                  <a:lnTo>
                    <a:pt x="765" y="1028"/>
                  </a:lnTo>
                  <a:lnTo>
                    <a:pt x="775" y="994"/>
                  </a:lnTo>
                  <a:lnTo>
                    <a:pt x="787" y="955"/>
                  </a:lnTo>
                  <a:lnTo>
                    <a:pt x="787" y="955"/>
                  </a:lnTo>
                  <a:lnTo>
                    <a:pt x="913" y="696"/>
                  </a:lnTo>
                  <a:lnTo>
                    <a:pt x="913" y="696"/>
                  </a:lnTo>
                  <a:lnTo>
                    <a:pt x="927" y="670"/>
                  </a:lnTo>
                  <a:lnTo>
                    <a:pt x="939" y="643"/>
                  </a:lnTo>
                  <a:lnTo>
                    <a:pt x="939" y="643"/>
                  </a:lnTo>
                  <a:lnTo>
                    <a:pt x="953" y="601"/>
                  </a:lnTo>
                  <a:lnTo>
                    <a:pt x="963" y="558"/>
                  </a:lnTo>
                  <a:lnTo>
                    <a:pt x="971" y="514"/>
                  </a:lnTo>
                  <a:lnTo>
                    <a:pt x="973" y="469"/>
                  </a:lnTo>
                  <a:lnTo>
                    <a:pt x="973" y="469"/>
                  </a:lnTo>
                  <a:lnTo>
                    <a:pt x="971" y="445"/>
                  </a:lnTo>
                  <a:lnTo>
                    <a:pt x="971" y="421"/>
                  </a:lnTo>
                  <a:lnTo>
                    <a:pt x="967" y="399"/>
                  </a:lnTo>
                  <a:lnTo>
                    <a:pt x="963" y="374"/>
                  </a:lnTo>
                  <a:lnTo>
                    <a:pt x="951" y="330"/>
                  </a:lnTo>
                  <a:lnTo>
                    <a:pt x="935" y="287"/>
                  </a:lnTo>
                  <a:lnTo>
                    <a:pt x="915" y="247"/>
                  </a:lnTo>
                  <a:lnTo>
                    <a:pt x="888" y="206"/>
                  </a:lnTo>
                  <a:lnTo>
                    <a:pt x="862" y="172"/>
                  </a:lnTo>
                  <a:lnTo>
                    <a:pt x="830" y="137"/>
                  </a:lnTo>
                  <a:lnTo>
                    <a:pt x="795" y="107"/>
                  </a:lnTo>
                  <a:lnTo>
                    <a:pt x="757" y="81"/>
                  </a:lnTo>
                  <a:lnTo>
                    <a:pt x="716" y="56"/>
                  </a:lnTo>
                  <a:lnTo>
                    <a:pt x="676" y="38"/>
                  </a:lnTo>
                  <a:lnTo>
                    <a:pt x="629" y="22"/>
                  </a:lnTo>
                  <a:lnTo>
                    <a:pt x="585" y="10"/>
                  </a:lnTo>
                  <a:lnTo>
                    <a:pt x="536" y="4"/>
                  </a:lnTo>
                  <a:lnTo>
                    <a:pt x="512" y="2"/>
                  </a:lnTo>
                  <a:lnTo>
                    <a:pt x="486" y="0"/>
                  </a:lnTo>
                  <a:close/>
                </a:path>
              </a:pathLst>
            </a:custGeom>
            <a:solidFill>
              <a:srgbClr val="DFDF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" name="Freeform 331"/>
            <p:cNvSpPr>
              <a:spLocks/>
            </p:cNvSpPr>
            <p:nvPr/>
          </p:nvSpPr>
          <p:spPr bwMode="auto">
            <a:xfrm>
              <a:off x="3813969" y="665163"/>
              <a:ext cx="1538288" cy="1933575"/>
            </a:xfrm>
            <a:custGeom>
              <a:avLst/>
              <a:gdLst>
                <a:gd name="T0" fmla="*/ 299 w 969"/>
                <a:gd name="T1" fmla="*/ 1218 h 1218"/>
                <a:gd name="T2" fmla="*/ 267 w 969"/>
                <a:gd name="T3" fmla="*/ 1198 h 1218"/>
                <a:gd name="T4" fmla="*/ 247 w 969"/>
                <a:gd name="T5" fmla="*/ 1178 h 1218"/>
                <a:gd name="T6" fmla="*/ 225 w 969"/>
                <a:gd name="T7" fmla="*/ 1147 h 1218"/>
                <a:gd name="T8" fmla="*/ 220 w 969"/>
                <a:gd name="T9" fmla="*/ 1137 h 1218"/>
                <a:gd name="T10" fmla="*/ 212 w 969"/>
                <a:gd name="T11" fmla="*/ 1101 h 1218"/>
                <a:gd name="T12" fmla="*/ 210 w 969"/>
                <a:gd name="T13" fmla="*/ 1052 h 1218"/>
                <a:gd name="T14" fmla="*/ 208 w 969"/>
                <a:gd name="T15" fmla="*/ 1040 h 1218"/>
                <a:gd name="T16" fmla="*/ 196 w 969"/>
                <a:gd name="T17" fmla="*/ 992 h 1218"/>
                <a:gd name="T18" fmla="*/ 184 w 969"/>
                <a:gd name="T19" fmla="*/ 951 h 1218"/>
                <a:gd name="T20" fmla="*/ 59 w 969"/>
                <a:gd name="T21" fmla="*/ 694 h 1218"/>
                <a:gd name="T22" fmla="*/ 32 w 969"/>
                <a:gd name="T23" fmla="*/ 641 h 1218"/>
                <a:gd name="T24" fmla="*/ 18 w 969"/>
                <a:gd name="T25" fmla="*/ 599 h 1218"/>
                <a:gd name="T26" fmla="*/ 2 w 969"/>
                <a:gd name="T27" fmla="*/ 512 h 1218"/>
                <a:gd name="T28" fmla="*/ 0 w 969"/>
                <a:gd name="T29" fmla="*/ 467 h 1218"/>
                <a:gd name="T30" fmla="*/ 2 w 969"/>
                <a:gd name="T31" fmla="*/ 419 h 1218"/>
                <a:gd name="T32" fmla="*/ 8 w 969"/>
                <a:gd name="T33" fmla="*/ 372 h 1218"/>
                <a:gd name="T34" fmla="*/ 38 w 969"/>
                <a:gd name="T35" fmla="*/ 285 h 1218"/>
                <a:gd name="T36" fmla="*/ 83 w 969"/>
                <a:gd name="T37" fmla="*/ 206 h 1218"/>
                <a:gd name="T38" fmla="*/ 142 w 969"/>
                <a:gd name="T39" fmla="*/ 135 h 1218"/>
                <a:gd name="T40" fmla="*/ 214 w 969"/>
                <a:gd name="T41" fmla="*/ 79 h 1218"/>
                <a:gd name="T42" fmla="*/ 297 w 969"/>
                <a:gd name="T43" fmla="*/ 36 h 1218"/>
                <a:gd name="T44" fmla="*/ 386 w 969"/>
                <a:gd name="T45" fmla="*/ 8 h 1218"/>
                <a:gd name="T46" fmla="*/ 459 w 969"/>
                <a:gd name="T47" fmla="*/ 0 h 1218"/>
                <a:gd name="T48" fmla="*/ 486 w 969"/>
                <a:gd name="T49" fmla="*/ 0 h 1218"/>
                <a:gd name="T50" fmla="*/ 534 w 969"/>
                <a:gd name="T51" fmla="*/ 2 h 1218"/>
                <a:gd name="T52" fmla="*/ 627 w 969"/>
                <a:gd name="T53" fmla="*/ 20 h 1218"/>
                <a:gd name="T54" fmla="*/ 714 w 969"/>
                <a:gd name="T55" fmla="*/ 56 h 1218"/>
                <a:gd name="T56" fmla="*/ 793 w 969"/>
                <a:gd name="T57" fmla="*/ 107 h 1218"/>
                <a:gd name="T58" fmla="*/ 858 w 969"/>
                <a:gd name="T59" fmla="*/ 170 h 1218"/>
                <a:gd name="T60" fmla="*/ 911 w 969"/>
                <a:gd name="T61" fmla="*/ 245 h 1218"/>
                <a:gd name="T62" fmla="*/ 949 w 969"/>
                <a:gd name="T63" fmla="*/ 328 h 1218"/>
                <a:gd name="T64" fmla="*/ 965 w 969"/>
                <a:gd name="T65" fmla="*/ 397 h 1218"/>
                <a:gd name="T66" fmla="*/ 969 w 969"/>
                <a:gd name="T67" fmla="*/ 443 h 1218"/>
                <a:gd name="T68" fmla="*/ 969 w 969"/>
                <a:gd name="T69" fmla="*/ 467 h 1218"/>
                <a:gd name="T70" fmla="*/ 961 w 969"/>
                <a:gd name="T71" fmla="*/ 556 h 1218"/>
                <a:gd name="T72" fmla="*/ 937 w 969"/>
                <a:gd name="T73" fmla="*/ 641 h 1218"/>
                <a:gd name="T74" fmla="*/ 925 w 969"/>
                <a:gd name="T75" fmla="*/ 668 h 1218"/>
                <a:gd name="T76" fmla="*/ 911 w 969"/>
                <a:gd name="T77" fmla="*/ 694 h 1218"/>
                <a:gd name="T78" fmla="*/ 785 w 969"/>
                <a:gd name="T79" fmla="*/ 951 h 1218"/>
                <a:gd name="T80" fmla="*/ 763 w 969"/>
                <a:gd name="T81" fmla="*/ 1024 h 1218"/>
                <a:gd name="T82" fmla="*/ 759 w 969"/>
                <a:gd name="T83" fmla="*/ 1052 h 1218"/>
                <a:gd name="T84" fmla="*/ 759 w 969"/>
                <a:gd name="T85" fmla="*/ 1077 h 1218"/>
                <a:gd name="T86" fmla="*/ 753 w 969"/>
                <a:gd name="T87" fmla="*/ 1127 h 1218"/>
                <a:gd name="T88" fmla="*/ 745 w 969"/>
                <a:gd name="T89" fmla="*/ 1147 h 1218"/>
                <a:gd name="T90" fmla="*/ 737 w 969"/>
                <a:gd name="T91" fmla="*/ 1162 h 1218"/>
                <a:gd name="T92" fmla="*/ 712 w 969"/>
                <a:gd name="T93" fmla="*/ 1188 h 1218"/>
                <a:gd name="T94" fmla="*/ 688 w 969"/>
                <a:gd name="T95" fmla="*/ 1208 h 1218"/>
                <a:gd name="T96" fmla="*/ 486 w 969"/>
                <a:gd name="T97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969" h="1218">
                  <a:moveTo>
                    <a:pt x="299" y="1218"/>
                  </a:moveTo>
                  <a:lnTo>
                    <a:pt x="299" y="1218"/>
                  </a:lnTo>
                  <a:lnTo>
                    <a:pt x="281" y="1208"/>
                  </a:lnTo>
                  <a:lnTo>
                    <a:pt x="267" y="1198"/>
                  </a:lnTo>
                  <a:lnTo>
                    <a:pt x="257" y="1188"/>
                  </a:lnTo>
                  <a:lnTo>
                    <a:pt x="247" y="1178"/>
                  </a:lnTo>
                  <a:lnTo>
                    <a:pt x="233" y="1162"/>
                  </a:lnTo>
                  <a:lnTo>
                    <a:pt x="225" y="1147"/>
                  </a:lnTo>
                  <a:lnTo>
                    <a:pt x="225" y="1147"/>
                  </a:lnTo>
                  <a:lnTo>
                    <a:pt x="220" y="1137"/>
                  </a:lnTo>
                  <a:lnTo>
                    <a:pt x="216" y="1127"/>
                  </a:lnTo>
                  <a:lnTo>
                    <a:pt x="212" y="1101"/>
                  </a:lnTo>
                  <a:lnTo>
                    <a:pt x="210" y="1077"/>
                  </a:lnTo>
                  <a:lnTo>
                    <a:pt x="210" y="1052"/>
                  </a:lnTo>
                  <a:lnTo>
                    <a:pt x="210" y="1052"/>
                  </a:lnTo>
                  <a:lnTo>
                    <a:pt x="208" y="1040"/>
                  </a:lnTo>
                  <a:lnTo>
                    <a:pt x="206" y="1024"/>
                  </a:lnTo>
                  <a:lnTo>
                    <a:pt x="196" y="992"/>
                  </a:lnTo>
                  <a:lnTo>
                    <a:pt x="184" y="951"/>
                  </a:lnTo>
                  <a:lnTo>
                    <a:pt x="184" y="951"/>
                  </a:lnTo>
                  <a:lnTo>
                    <a:pt x="59" y="694"/>
                  </a:lnTo>
                  <a:lnTo>
                    <a:pt x="59" y="694"/>
                  </a:lnTo>
                  <a:lnTo>
                    <a:pt x="44" y="668"/>
                  </a:lnTo>
                  <a:lnTo>
                    <a:pt x="32" y="641"/>
                  </a:lnTo>
                  <a:lnTo>
                    <a:pt x="32" y="641"/>
                  </a:lnTo>
                  <a:lnTo>
                    <a:pt x="18" y="599"/>
                  </a:lnTo>
                  <a:lnTo>
                    <a:pt x="8" y="556"/>
                  </a:lnTo>
                  <a:lnTo>
                    <a:pt x="2" y="512"/>
                  </a:lnTo>
                  <a:lnTo>
                    <a:pt x="0" y="467"/>
                  </a:lnTo>
                  <a:lnTo>
                    <a:pt x="0" y="467"/>
                  </a:lnTo>
                  <a:lnTo>
                    <a:pt x="0" y="443"/>
                  </a:lnTo>
                  <a:lnTo>
                    <a:pt x="2" y="419"/>
                  </a:lnTo>
                  <a:lnTo>
                    <a:pt x="4" y="397"/>
                  </a:lnTo>
                  <a:lnTo>
                    <a:pt x="8" y="372"/>
                  </a:lnTo>
                  <a:lnTo>
                    <a:pt x="20" y="328"/>
                  </a:lnTo>
                  <a:lnTo>
                    <a:pt x="38" y="285"/>
                  </a:lnTo>
                  <a:lnTo>
                    <a:pt x="59" y="245"/>
                  </a:lnTo>
                  <a:lnTo>
                    <a:pt x="83" y="206"/>
                  </a:lnTo>
                  <a:lnTo>
                    <a:pt x="111" y="170"/>
                  </a:lnTo>
                  <a:lnTo>
                    <a:pt x="142" y="135"/>
                  </a:lnTo>
                  <a:lnTo>
                    <a:pt x="176" y="107"/>
                  </a:lnTo>
                  <a:lnTo>
                    <a:pt x="214" y="79"/>
                  </a:lnTo>
                  <a:lnTo>
                    <a:pt x="255" y="56"/>
                  </a:lnTo>
                  <a:lnTo>
                    <a:pt x="297" y="36"/>
                  </a:lnTo>
                  <a:lnTo>
                    <a:pt x="342" y="20"/>
                  </a:lnTo>
                  <a:lnTo>
                    <a:pt x="386" y="8"/>
                  </a:lnTo>
                  <a:lnTo>
                    <a:pt x="435" y="2"/>
                  </a:lnTo>
                  <a:lnTo>
                    <a:pt x="459" y="0"/>
                  </a:lnTo>
                  <a:lnTo>
                    <a:pt x="486" y="0"/>
                  </a:lnTo>
                  <a:lnTo>
                    <a:pt x="486" y="0"/>
                  </a:lnTo>
                  <a:lnTo>
                    <a:pt x="510" y="0"/>
                  </a:lnTo>
                  <a:lnTo>
                    <a:pt x="534" y="2"/>
                  </a:lnTo>
                  <a:lnTo>
                    <a:pt x="583" y="8"/>
                  </a:lnTo>
                  <a:lnTo>
                    <a:pt x="627" y="20"/>
                  </a:lnTo>
                  <a:lnTo>
                    <a:pt x="672" y="36"/>
                  </a:lnTo>
                  <a:lnTo>
                    <a:pt x="714" y="56"/>
                  </a:lnTo>
                  <a:lnTo>
                    <a:pt x="755" y="79"/>
                  </a:lnTo>
                  <a:lnTo>
                    <a:pt x="793" y="107"/>
                  </a:lnTo>
                  <a:lnTo>
                    <a:pt x="828" y="135"/>
                  </a:lnTo>
                  <a:lnTo>
                    <a:pt x="858" y="170"/>
                  </a:lnTo>
                  <a:lnTo>
                    <a:pt x="886" y="206"/>
                  </a:lnTo>
                  <a:lnTo>
                    <a:pt x="911" y="245"/>
                  </a:lnTo>
                  <a:lnTo>
                    <a:pt x="931" y="285"/>
                  </a:lnTo>
                  <a:lnTo>
                    <a:pt x="949" y="328"/>
                  </a:lnTo>
                  <a:lnTo>
                    <a:pt x="961" y="372"/>
                  </a:lnTo>
                  <a:lnTo>
                    <a:pt x="965" y="397"/>
                  </a:lnTo>
                  <a:lnTo>
                    <a:pt x="967" y="419"/>
                  </a:lnTo>
                  <a:lnTo>
                    <a:pt x="969" y="443"/>
                  </a:lnTo>
                  <a:lnTo>
                    <a:pt x="969" y="467"/>
                  </a:lnTo>
                  <a:lnTo>
                    <a:pt x="969" y="467"/>
                  </a:lnTo>
                  <a:lnTo>
                    <a:pt x="967" y="512"/>
                  </a:lnTo>
                  <a:lnTo>
                    <a:pt x="961" y="556"/>
                  </a:lnTo>
                  <a:lnTo>
                    <a:pt x="951" y="599"/>
                  </a:lnTo>
                  <a:lnTo>
                    <a:pt x="937" y="641"/>
                  </a:lnTo>
                  <a:lnTo>
                    <a:pt x="937" y="641"/>
                  </a:lnTo>
                  <a:lnTo>
                    <a:pt x="925" y="668"/>
                  </a:lnTo>
                  <a:lnTo>
                    <a:pt x="911" y="694"/>
                  </a:lnTo>
                  <a:lnTo>
                    <a:pt x="911" y="694"/>
                  </a:lnTo>
                  <a:lnTo>
                    <a:pt x="785" y="951"/>
                  </a:lnTo>
                  <a:lnTo>
                    <a:pt x="785" y="951"/>
                  </a:lnTo>
                  <a:lnTo>
                    <a:pt x="773" y="992"/>
                  </a:lnTo>
                  <a:lnTo>
                    <a:pt x="763" y="1024"/>
                  </a:lnTo>
                  <a:lnTo>
                    <a:pt x="761" y="1040"/>
                  </a:lnTo>
                  <a:lnTo>
                    <a:pt x="759" y="1052"/>
                  </a:lnTo>
                  <a:lnTo>
                    <a:pt x="759" y="1052"/>
                  </a:lnTo>
                  <a:lnTo>
                    <a:pt x="759" y="1077"/>
                  </a:lnTo>
                  <a:lnTo>
                    <a:pt x="757" y="1101"/>
                  </a:lnTo>
                  <a:lnTo>
                    <a:pt x="753" y="1127"/>
                  </a:lnTo>
                  <a:lnTo>
                    <a:pt x="749" y="1137"/>
                  </a:lnTo>
                  <a:lnTo>
                    <a:pt x="745" y="1147"/>
                  </a:lnTo>
                  <a:lnTo>
                    <a:pt x="745" y="1147"/>
                  </a:lnTo>
                  <a:lnTo>
                    <a:pt x="737" y="1162"/>
                  </a:lnTo>
                  <a:lnTo>
                    <a:pt x="722" y="1178"/>
                  </a:lnTo>
                  <a:lnTo>
                    <a:pt x="712" y="1188"/>
                  </a:lnTo>
                  <a:lnTo>
                    <a:pt x="702" y="1198"/>
                  </a:lnTo>
                  <a:lnTo>
                    <a:pt x="688" y="1208"/>
                  </a:lnTo>
                  <a:lnTo>
                    <a:pt x="670" y="1218"/>
                  </a:lnTo>
                  <a:lnTo>
                    <a:pt x="486" y="1218"/>
                  </a:lnTo>
                  <a:lnTo>
                    <a:pt x="299" y="1218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5" name="Freeform 332"/>
            <p:cNvSpPr>
              <a:spLocks/>
            </p:cNvSpPr>
            <p:nvPr/>
          </p:nvSpPr>
          <p:spPr bwMode="auto">
            <a:xfrm>
              <a:off x="3810794" y="661988"/>
              <a:ext cx="1544638" cy="1939925"/>
            </a:xfrm>
            <a:custGeom>
              <a:avLst/>
              <a:gdLst>
                <a:gd name="T0" fmla="*/ 486 w 973"/>
                <a:gd name="T1" fmla="*/ 0 h 1222"/>
                <a:gd name="T2" fmla="*/ 437 w 973"/>
                <a:gd name="T3" fmla="*/ 4 h 1222"/>
                <a:gd name="T4" fmla="*/ 342 w 973"/>
                <a:gd name="T5" fmla="*/ 22 h 1222"/>
                <a:gd name="T6" fmla="*/ 255 w 973"/>
                <a:gd name="T7" fmla="*/ 56 h 1222"/>
                <a:gd name="T8" fmla="*/ 178 w 973"/>
                <a:gd name="T9" fmla="*/ 107 h 1222"/>
                <a:gd name="T10" fmla="*/ 111 w 973"/>
                <a:gd name="T11" fmla="*/ 172 h 1222"/>
                <a:gd name="T12" fmla="*/ 59 w 973"/>
                <a:gd name="T13" fmla="*/ 247 h 1222"/>
                <a:gd name="T14" fmla="*/ 22 w 973"/>
                <a:gd name="T15" fmla="*/ 330 h 1222"/>
                <a:gd name="T16" fmla="*/ 6 w 973"/>
                <a:gd name="T17" fmla="*/ 399 h 1222"/>
                <a:gd name="T18" fmla="*/ 0 w 973"/>
                <a:gd name="T19" fmla="*/ 445 h 1222"/>
                <a:gd name="T20" fmla="*/ 0 w 973"/>
                <a:gd name="T21" fmla="*/ 469 h 1222"/>
                <a:gd name="T22" fmla="*/ 10 w 973"/>
                <a:gd name="T23" fmla="*/ 558 h 1222"/>
                <a:gd name="T24" fmla="*/ 34 w 973"/>
                <a:gd name="T25" fmla="*/ 643 h 1222"/>
                <a:gd name="T26" fmla="*/ 46 w 973"/>
                <a:gd name="T27" fmla="*/ 670 h 1222"/>
                <a:gd name="T28" fmla="*/ 61 w 973"/>
                <a:gd name="T29" fmla="*/ 696 h 1222"/>
                <a:gd name="T30" fmla="*/ 186 w 973"/>
                <a:gd name="T31" fmla="*/ 955 h 1222"/>
                <a:gd name="T32" fmla="*/ 208 w 973"/>
                <a:gd name="T33" fmla="*/ 1028 h 1222"/>
                <a:gd name="T34" fmla="*/ 212 w 973"/>
                <a:gd name="T35" fmla="*/ 1054 h 1222"/>
                <a:gd name="T36" fmla="*/ 212 w 973"/>
                <a:gd name="T37" fmla="*/ 1079 h 1222"/>
                <a:gd name="T38" fmla="*/ 218 w 973"/>
                <a:gd name="T39" fmla="*/ 1129 h 1222"/>
                <a:gd name="T40" fmla="*/ 227 w 973"/>
                <a:gd name="T41" fmla="*/ 1151 h 1222"/>
                <a:gd name="T42" fmla="*/ 233 w 973"/>
                <a:gd name="T43" fmla="*/ 1164 h 1222"/>
                <a:gd name="T44" fmla="*/ 257 w 973"/>
                <a:gd name="T45" fmla="*/ 1192 h 1222"/>
                <a:gd name="T46" fmla="*/ 283 w 973"/>
                <a:gd name="T47" fmla="*/ 1212 h 1222"/>
                <a:gd name="T48" fmla="*/ 486 w 973"/>
                <a:gd name="T49" fmla="*/ 1222 h 1222"/>
                <a:gd name="T50" fmla="*/ 674 w 973"/>
                <a:gd name="T51" fmla="*/ 1222 h 1222"/>
                <a:gd name="T52" fmla="*/ 704 w 973"/>
                <a:gd name="T53" fmla="*/ 1202 h 1222"/>
                <a:gd name="T54" fmla="*/ 724 w 973"/>
                <a:gd name="T55" fmla="*/ 1182 h 1222"/>
                <a:gd name="T56" fmla="*/ 747 w 973"/>
                <a:gd name="T57" fmla="*/ 1151 h 1222"/>
                <a:gd name="T58" fmla="*/ 751 w 973"/>
                <a:gd name="T59" fmla="*/ 1141 h 1222"/>
                <a:gd name="T60" fmla="*/ 759 w 973"/>
                <a:gd name="T61" fmla="*/ 1105 h 1222"/>
                <a:gd name="T62" fmla="*/ 761 w 973"/>
                <a:gd name="T63" fmla="*/ 1054 h 1222"/>
                <a:gd name="T64" fmla="*/ 763 w 973"/>
                <a:gd name="T65" fmla="*/ 1042 h 1222"/>
                <a:gd name="T66" fmla="*/ 775 w 973"/>
                <a:gd name="T67" fmla="*/ 994 h 1222"/>
                <a:gd name="T68" fmla="*/ 787 w 973"/>
                <a:gd name="T69" fmla="*/ 955 h 1222"/>
                <a:gd name="T70" fmla="*/ 913 w 973"/>
                <a:gd name="T71" fmla="*/ 696 h 1222"/>
                <a:gd name="T72" fmla="*/ 939 w 973"/>
                <a:gd name="T73" fmla="*/ 643 h 1222"/>
                <a:gd name="T74" fmla="*/ 953 w 973"/>
                <a:gd name="T75" fmla="*/ 601 h 1222"/>
                <a:gd name="T76" fmla="*/ 971 w 973"/>
                <a:gd name="T77" fmla="*/ 514 h 1222"/>
                <a:gd name="T78" fmla="*/ 973 w 973"/>
                <a:gd name="T79" fmla="*/ 469 h 1222"/>
                <a:gd name="T80" fmla="*/ 971 w 973"/>
                <a:gd name="T81" fmla="*/ 421 h 1222"/>
                <a:gd name="T82" fmla="*/ 963 w 973"/>
                <a:gd name="T83" fmla="*/ 374 h 1222"/>
                <a:gd name="T84" fmla="*/ 935 w 973"/>
                <a:gd name="T85" fmla="*/ 287 h 1222"/>
                <a:gd name="T86" fmla="*/ 888 w 973"/>
                <a:gd name="T87" fmla="*/ 206 h 1222"/>
                <a:gd name="T88" fmla="*/ 830 w 973"/>
                <a:gd name="T89" fmla="*/ 137 h 1222"/>
                <a:gd name="T90" fmla="*/ 757 w 973"/>
                <a:gd name="T91" fmla="*/ 81 h 1222"/>
                <a:gd name="T92" fmla="*/ 676 w 973"/>
                <a:gd name="T93" fmla="*/ 38 h 1222"/>
                <a:gd name="T94" fmla="*/ 585 w 973"/>
                <a:gd name="T95" fmla="*/ 10 h 1222"/>
                <a:gd name="T96" fmla="*/ 512 w 973"/>
                <a:gd name="T97" fmla="*/ 2 h 1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973" h="1222">
                  <a:moveTo>
                    <a:pt x="486" y="0"/>
                  </a:moveTo>
                  <a:lnTo>
                    <a:pt x="486" y="0"/>
                  </a:lnTo>
                  <a:lnTo>
                    <a:pt x="461" y="2"/>
                  </a:lnTo>
                  <a:lnTo>
                    <a:pt x="437" y="4"/>
                  </a:lnTo>
                  <a:lnTo>
                    <a:pt x="388" y="10"/>
                  </a:lnTo>
                  <a:lnTo>
                    <a:pt x="342" y="22"/>
                  </a:lnTo>
                  <a:lnTo>
                    <a:pt x="297" y="38"/>
                  </a:lnTo>
                  <a:lnTo>
                    <a:pt x="255" y="56"/>
                  </a:lnTo>
                  <a:lnTo>
                    <a:pt x="216" y="81"/>
                  </a:lnTo>
                  <a:lnTo>
                    <a:pt x="178" y="107"/>
                  </a:lnTo>
                  <a:lnTo>
                    <a:pt x="144" y="137"/>
                  </a:lnTo>
                  <a:lnTo>
                    <a:pt x="111" y="172"/>
                  </a:lnTo>
                  <a:lnTo>
                    <a:pt x="85" y="206"/>
                  </a:lnTo>
                  <a:lnTo>
                    <a:pt x="59" y="247"/>
                  </a:lnTo>
                  <a:lnTo>
                    <a:pt x="38" y="287"/>
                  </a:lnTo>
                  <a:lnTo>
                    <a:pt x="22" y="330"/>
                  </a:lnTo>
                  <a:lnTo>
                    <a:pt x="10" y="374"/>
                  </a:lnTo>
                  <a:lnTo>
                    <a:pt x="6" y="399"/>
                  </a:lnTo>
                  <a:lnTo>
                    <a:pt x="2" y="421"/>
                  </a:lnTo>
                  <a:lnTo>
                    <a:pt x="0" y="445"/>
                  </a:lnTo>
                  <a:lnTo>
                    <a:pt x="0" y="469"/>
                  </a:lnTo>
                  <a:lnTo>
                    <a:pt x="0" y="469"/>
                  </a:lnTo>
                  <a:lnTo>
                    <a:pt x="2" y="514"/>
                  </a:lnTo>
                  <a:lnTo>
                    <a:pt x="10" y="558"/>
                  </a:lnTo>
                  <a:lnTo>
                    <a:pt x="20" y="601"/>
                  </a:lnTo>
                  <a:lnTo>
                    <a:pt x="34" y="643"/>
                  </a:lnTo>
                  <a:lnTo>
                    <a:pt x="34" y="643"/>
                  </a:lnTo>
                  <a:lnTo>
                    <a:pt x="46" y="670"/>
                  </a:lnTo>
                  <a:lnTo>
                    <a:pt x="61" y="696"/>
                  </a:lnTo>
                  <a:lnTo>
                    <a:pt x="61" y="696"/>
                  </a:lnTo>
                  <a:lnTo>
                    <a:pt x="186" y="955"/>
                  </a:lnTo>
                  <a:lnTo>
                    <a:pt x="186" y="955"/>
                  </a:lnTo>
                  <a:lnTo>
                    <a:pt x="198" y="994"/>
                  </a:lnTo>
                  <a:lnTo>
                    <a:pt x="208" y="1028"/>
                  </a:lnTo>
                  <a:lnTo>
                    <a:pt x="210" y="1042"/>
                  </a:lnTo>
                  <a:lnTo>
                    <a:pt x="212" y="1054"/>
                  </a:lnTo>
                  <a:lnTo>
                    <a:pt x="212" y="1054"/>
                  </a:lnTo>
                  <a:lnTo>
                    <a:pt x="212" y="1079"/>
                  </a:lnTo>
                  <a:lnTo>
                    <a:pt x="214" y="1105"/>
                  </a:lnTo>
                  <a:lnTo>
                    <a:pt x="218" y="1129"/>
                  </a:lnTo>
                  <a:lnTo>
                    <a:pt x="222" y="1141"/>
                  </a:lnTo>
                  <a:lnTo>
                    <a:pt x="227" y="1151"/>
                  </a:lnTo>
                  <a:lnTo>
                    <a:pt x="227" y="1151"/>
                  </a:lnTo>
                  <a:lnTo>
                    <a:pt x="233" y="1164"/>
                  </a:lnTo>
                  <a:lnTo>
                    <a:pt x="247" y="1182"/>
                  </a:lnTo>
                  <a:lnTo>
                    <a:pt x="257" y="1192"/>
                  </a:lnTo>
                  <a:lnTo>
                    <a:pt x="269" y="1202"/>
                  </a:lnTo>
                  <a:lnTo>
                    <a:pt x="283" y="1212"/>
                  </a:lnTo>
                  <a:lnTo>
                    <a:pt x="299" y="1222"/>
                  </a:lnTo>
                  <a:lnTo>
                    <a:pt x="486" y="1222"/>
                  </a:lnTo>
                  <a:lnTo>
                    <a:pt x="674" y="1222"/>
                  </a:lnTo>
                  <a:lnTo>
                    <a:pt x="674" y="1222"/>
                  </a:lnTo>
                  <a:lnTo>
                    <a:pt x="690" y="1212"/>
                  </a:lnTo>
                  <a:lnTo>
                    <a:pt x="704" y="1202"/>
                  </a:lnTo>
                  <a:lnTo>
                    <a:pt x="716" y="1192"/>
                  </a:lnTo>
                  <a:lnTo>
                    <a:pt x="724" y="1182"/>
                  </a:lnTo>
                  <a:lnTo>
                    <a:pt x="741" y="1164"/>
                  </a:lnTo>
                  <a:lnTo>
                    <a:pt x="747" y="1151"/>
                  </a:lnTo>
                  <a:lnTo>
                    <a:pt x="747" y="1151"/>
                  </a:lnTo>
                  <a:lnTo>
                    <a:pt x="751" y="1141"/>
                  </a:lnTo>
                  <a:lnTo>
                    <a:pt x="755" y="1129"/>
                  </a:lnTo>
                  <a:lnTo>
                    <a:pt x="759" y="1105"/>
                  </a:lnTo>
                  <a:lnTo>
                    <a:pt x="761" y="1079"/>
                  </a:lnTo>
                  <a:lnTo>
                    <a:pt x="761" y="1054"/>
                  </a:lnTo>
                  <a:lnTo>
                    <a:pt x="761" y="1054"/>
                  </a:lnTo>
                  <a:lnTo>
                    <a:pt x="763" y="1042"/>
                  </a:lnTo>
                  <a:lnTo>
                    <a:pt x="765" y="1028"/>
                  </a:lnTo>
                  <a:lnTo>
                    <a:pt x="775" y="994"/>
                  </a:lnTo>
                  <a:lnTo>
                    <a:pt x="787" y="955"/>
                  </a:lnTo>
                  <a:lnTo>
                    <a:pt x="787" y="955"/>
                  </a:lnTo>
                  <a:lnTo>
                    <a:pt x="913" y="696"/>
                  </a:lnTo>
                  <a:lnTo>
                    <a:pt x="913" y="696"/>
                  </a:lnTo>
                  <a:lnTo>
                    <a:pt x="927" y="670"/>
                  </a:lnTo>
                  <a:lnTo>
                    <a:pt x="939" y="643"/>
                  </a:lnTo>
                  <a:lnTo>
                    <a:pt x="939" y="643"/>
                  </a:lnTo>
                  <a:lnTo>
                    <a:pt x="953" y="601"/>
                  </a:lnTo>
                  <a:lnTo>
                    <a:pt x="963" y="558"/>
                  </a:lnTo>
                  <a:lnTo>
                    <a:pt x="971" y="514"/>
                  </a:lnTo>
                  <a:lnTo>
                    <a:pt x="973" y="469"/>
                  </a:lnTo>
                  <a:lnTo>
                    <a:pt x="973" y="469"/>
                  </a:lnTo>
                  <a:lnTo>
                    <a:pt x="971" y="445"/>
                  </a:lnTo>
                  <a:lnTo>
                    <a:pt x="971" y="421"/>
                  </a:lnTo>
                  <a:lnTo>
                    <a:pt x="967" y="399"/>
                  </a:lnTo>
                  <a:lnTo>
                    <a:pt x="963" y="374"/>
                  </a:lnTo>
                  <a:lnTo>
                    <a:pt x="951" y="330"/>
                  </a:lnTo>
                  <a:lnTo>
                    <a:pt x="935" y="287"/>
                  </a:lnTo>
                  <a:lnTo>
                    <a:pt x="915" y="247"/>
                  </a:lnTo>
                  <a:lnTo>
                    <a:pt x="888" y="206"/>
                  </a:lnTo>
                  <a:lnTo>
                    <a:pt x="862" y="172"/>
                  </a:lnTo>
                  <a:lnTo>
                    <a:pt x="830" y="137"/>
                  </a:lnTo>
                  <a:lnTo>
                    <a:pt x="795" y="107"/>
                  </a:lnTo>
                  <a:lnTo>
                    <a:pt x="757" y="81"/>
                  </a:lnTo>
                  <a:lnTo>
                    <a:pt x="716" y="56"/>
                  </a:lnTo>
                  <a:lnTo>
                    <a:pt x="676" y="38"/>
                  </a:lnTo>
                  <a:lnTo>
                    <a:pt x="629" y="22"/>
                  </a:lnTo>
                  <a:lnTo>
                    <a:pt x="585" y="10"/>
                  </a:lnTo>
                  <a:lnTo>
                    <a:pt x="536" y="4"/>
                  </a:lnTo>
                  <a:lnTo>
                    <a:pt x="512" y="2"/>
                  </a:lnTo>
                  <a:lnTo>
                    <a:pt x="48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" name="Freeform 333"/>
            <p:cNvSpPr>
              <a:spLocks noEditPoints="1"/>
            </p:cNvSpPr>
            <p:nvPr/>
          </p:nvSpPr>
          <p:spPr bwMode="auto">
            <a:xfrm>
              <a:off x="3813969" y="665163"/>
              <a:ext cx="1538288" cy="1933575"/>
            </a:xfrm>
            <a:custGeom>
              <a:avLst/>
              <a:gdLst>
                <a:gd name="T0" fmla="*/ 269 w 969"/>
                <a:gd name="T1" fmla="*/ 1198 h 1218"/>
                <a:gd name="T2" fmla="*/ 225 w 969"/>
                <a:gd name="T3" fmla="*/ 1147 h 1218"/>
                <a:gd name="T4" fmla="*/ 212 w 969"/>
                <a:gd name="T5" fmla="*/ 1101 h 1218"/>
                <a:gd name="T6" fmla="*/ 208 w 969"/>
                <a:gd name="T7" fmla="*/ 1040 h 1218"/>
                <a:gd name="T8" fmla="*/ 184 w 969"/>
                <a:gd name="T9" fmla="*/ 951 h 1218"/>
                <a:gd name="T10" fmla="*/ 34 w 969"/>
                <a:gd name="T11" fmla="*/ 641 h 1218"/>
                <a:gd name="T12" fmla="*/ 2 w 969"/>
                <a:gd name="T13" fmla="*/ 512 h 1218"/>
                <a:gd name="T14" fmla="*/ 2 w 969"/>
                <a:gd name="T15" fmla="*/ 419 h 1218"/>
                <a:gd name="T16" fmla="*/ 38 w 969"/>
                <a:gd name="T17" fmla="*/ 285 h 1218"/>
                <a:gd name="T18" fmla="*/ 142 w 969"/>
                <a:gd name="T19" fmla="*/ 137 h 1218"/>
                <a:gd name="T20" fmla="*/ 297 w 969"/>
                <a:gd name="T21" fmla="*/ 36 h 1218"/>
                <a:gd name="T22" fmla="*/ 459 w 969"/>
                <a:gd name="T23" fmla="*/ 0 h 1218"/>
                <a:gd name="T24" fmla="*/ 534 w 969"/>
                <a:gd name="T25" fmla="*/ 2 h 1218"/>
                <a:gd name="T26" fmla="*/ 714 w 969"/>
                <a:gd name="T27" fmla="*/ 56 h 1218"/>
                <a:gd name="T28" fmla="*/ 858 w 969"/>
                <a:gd name="T29" fmla="*/ 170 h 1218"/>
                <a:gd name="T30" fmla="*/ 947 w 969"/>
                <a:gd name="T31" fmla="*/ 328 h 1218"/>
                <a:gd name="T32" fmla="*/ 969 w 969"/>
                <a:gd name="T33" fmla="*/ 443 h 1218"/>
                <a:gd name="T34" fmla="*/ 961 w 969"/>
                <a:gd name="T35" fmla="*/ 556 h 1218"/>
                <a:gd name="T36" fmla="*/ 923 w 969"/>
                <a:gd name="T37" fmla="*/ 668 h 1218"/>
                <a:gd name="T38" fmla="*/ 785 w 969"/>
                <a:gd name="T39" fmla="*/ 951 h 1218"/>
                <a:gd name="T40" fmla="*/ 759 w 969"/>
                <a:gd name="T41" fmla="*/ 1052 h 1218"/>
                <a:gd name="T42" fmla="*/ 753 w 969"/>
                <a:gd name="T43" fmla="*/ 1125 h 1218"/>
                <a:gd name="T44" fmla="*/ 737 w 969"/>
                <a:gd name="T45" fmla="*/ 1160 h 1218"/>
                <a:gd name="T46" fmla="*/ 686 w 969"/>
                <a:gd name="T47" fmla="*/ 1208 h 1218"/>
                <a:gd name="T48" fmla="*/ 486 w 969"/>
                <a:gd name="T49" fmla="*/ 0 h 1218"/>
                <a:gd name="T50" fmla="*/ 386 w 969"/>
                <a:gd name="T51" fmla="*/ 8 h 1218"/>
                <a:gd name="T52" fmla="*/ 214 w 969"/>
                <a:gd name="T53" fmla="*/ 79 h 1218"/>
                <a:gd name="T54" fmla="*/ 83 w 969"/>
                <a:gd name="T55" fmla="*/ 206 h 1218"/>
                <a:gd name="T56" fmla="*/ 8 w 969"/>
                <a:gd name="T57" fmla="*/ 372 h 1218"/>
                <a:gd name="T58" fmla="*/ 0 w 969"/>
                <a:gd name="T59" fmla="*/ 467 h 1218"/>
                <a:gd name="T60" fmla="*/ 18 w 969"/>
                <a:gd name="T61" fmla="*/ 599 h 1218"/>
                <a:gd name="T62" fmla="*/ 59 w 969"/>
                <a:gd name="T63" fmla="*/ 694 h 1218"/>
                <a:gd name="T64" fmla="*/ 196 w 969"/>
                <a:gd name="T65" fmla="*/ 992 h 1218"/>
                <a:gd name="T66" fmla="*/ 210 w 969"/>
                <a:gd name="T67" fmla="*/ 1052 h 1218"/>
                <a:gd name="T68" fmla="*/ 220 w 969"/>
                <a:gd name="T69" fmla="*/ 1137 h 1218"/>
                <a:gd name="T70" fmla="*/ 247 w 969"/>
                <a:gd name="T71" fmla="*/ 1178 h 1218"/>
                <a:gd name="T72" fmla="*/ 299 w 969"/>
                <a:gd name="T73" fmla="*/ 1218 h 1218"/>
                <a:gd name="T74" fmla="*/ 688 w 969"/>
                <a:gd name="T75" fmla="*/ 1208 h 1218"/>
                <a:gd name="T76" fmla="*/ 737 w 969"/>
                <a:gd name="T77" fmla="*/ 1162 h 1218"/>
                <a:gd name="T78" fmla="*/ 753 w 969"/>
                <a:gd name="T79" fmla="*/ 1127 h 1218"/>
                <a:gd name="T80" fmla="*/ 759 w 969"/>
                <a:gd name="T81" fmla="*/ 1052 h 1218"/>
                <a:gd name="T82" fmla="*/ 785 w 969"/>
                <a:gd name="T83" fmla="*/ 951 h 1218"/>
                <a:gd name="T84" fmla="*/ 925 w 969"/>
                <a:gd name="T85" fmla="*/ 668 h 1218"/>
                <a:gd name="T86" fmla="*/ 961 w 969"/>
                <a:gd name="T87" fmla="*/ 556 h 1218"/>
                <a:gd name="T88" fmla="*/ 969 w 969"/>
                <a:gd name="T89" fmla="*/ 443 h 1218"/>
                <a:gd name="T90" fmla="*/ 949 w 969"/>
                <a:gd name="T91" fmla="*/ 328 h 1218"/>
                <a:gd name="T92" fmla="*/ 858 w 969"/>
                <a:gd name="T93" fmla="*/ 170 h 1218"/>
                <a:gd name="T94" fmla="*/ 714 w 969"/>
                <a:gd name="T95" fmla="*/ 56 h 1218"/>
                <a:gd name="T96" fmla="*/ 534 w 969"/>
                <a:gd name="T97" fmla="*/ 2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969" h="1218">
                  <a:moveTo>
                    <a:pt x="299" y="1218"/>
                  </a:moveTo>
                  <a:lnTo>
                    <a:pt x="299" y="1218"/>
                  </a:lnTo>
                  <a:lnTo>
                    <a:pt x="283" y="1208"/>
                  </a:lnTo>
                  <a:lnTo>
                    <a:pt x="269" y="1198"/>
                  </a:lnTo>
                  <a:lnTo>
                    <a:pt x="257" y="1188"/>
                  </a:lnTo>
                  <a:lnTo>
                    <a:pt x="247" y="1178"/>
                  </a:lnTo>
                  <a:lnTo>
                    <a:pt x="233" y="1160"/>
                  </a:lnTo>
                  <a:lnTo>
                    <a:pt x="225" y="1147"/>
                  </a:lnTo>
                  <a:lnTo>
                    <a:pt x="225" y="1147"/>
                  </a:lnTo>
                  <a:lnTo>
                    <a:pt x="220" y="1137"/>
                  </a:lnTo>
                  <a:lnTo>
                    <a:pt x="216" y="1125"/>
                  </a:lnTo>
                  <a:lnTo>
                    <a:pt x="212" y="1101"/>
                  </a:lnTo>
                  <a:lnTo>
                    <a:pt x="210" y="1075"/>
                  </a:lnTo>
                  <a:lnTo>
                    <a:pt x="210" y="1052"/>
                  </a:lnTo>
                  <a:lnTo>
                    <a:pt x="210" y="1052"/>
                  </a:lnTo>
                  <a:lnTo>
                    <a:pt x="208" y="1040"/>
                  </a:lnTo>
                  <a:lnTo>
                    <a:pt x="206" y="1024"/>
                  </a:lnTo>
                  <a:lnTo>
                    <a:pt x="198" y="992"/>
                  </a:lnTo>
                  <a:lnTo>
                    <a:pt x="184" y="951"/>
                  </a:lnTo>
                  <a:lnTo>
                    <a:pt x="184" y="951"/>
                  </a:lnTo>
                  <a:lnTo>
                    <a:pt x="61" y="694"/>
                  </a:lnTo>
                  <a:lnTo>
                    <a:pt x="61" y="694"/>
                  </a:lnTo>
                  <a:lnTo>
                    <a:pt x="46" y="668"/>
                  </a:lnTo>
                  <a:lnTo>
                    <a:pt x="34" y="641"/>
                  </a:lnTo>
                  <a:lnTo>
                    <a:pt x="34" y="641"/>
                  </a:lnTo>
                  <a:lnTo>
                    <a:pt x="18" y="599"/>
                  </a:lnTo>
                  <a:lnTo>
                    <a:pt x="8" y="556"/>
                  </a:lnTo>
                  <a:lnTo>
                    <a:pt x="2" y="512"/>
                  </a:lnTo>
                  <a:lnTo>
                    <a:pt x="0" y="467"/>
                  </a:lnTo>
                  <a:lnTo>
                    <a:pt x="0" y="467"/>
                  </a:lnTo>
                  <a:lnTo>
                    <a:pt x="0" y="443"/>
                  </a:lnTo>
                  <a:lnTo>
                    <a:pt x="2" y="419"/>
                  </a:lnTo>
                  <a:lnTo>
                    <a:pt x="6" y="397"/>
                  </a:lnTo>
                  <a:lnTo>
                    <a:pt x="10" y="372"/>
                  </a:lnTo>
                  <a:lnTo>
                    <a:pt x="22" y="328"/>
                  </a:lnTo>
                  <a:lnTo>
                    <a:pt x="38" y="285"/>
                  </a:lnTo>
                  <a:lnTo>
                    <a:pt x="59" y="245"/>
                  </a:lnTo>
                  <a:lnTo>
                    <a:pt x="83" y="206"/>
                  </a:lnTo>
                  <a:lnTo>
                    <a:pt x="111" y="170"/>
                  </a:lnTo>
                  <a:lnTo>
                    <a:pt x="142" y="137"/>
                  </a:lnTo>
                  <a:lnTo>
                    <a:pt x="178" y="107"/>
                  </a:lnTo>
                  <a:lnTo>
                    <a:pt x="214" y="79"/>
                  </a:lnTo>
                  <a:lnTo>
                    <a:pt x="255" y="56"/>
                  </a:lnTo>
                  <a:lnTo>
                    <a:pt x="297" y="36"/>
                  </a:lnTo>
                  <a:lnTo>
                    <a:pt x="342" y="20"/>
                  </a:lnTo>
                  <a:lnTo>
                    <a:pt x="388" y="10"/>
                  </a:lnTo>
                  <a:lnTo>
                    <a:pt x="435" y="2"/>
                  </a:lnTo>
                  <a:lnTo>
                    <a:pt x="459" y="0"/>
                  </a:lnTo>
                  <a:lnTo>
                    <a:pt x="486" y="0"/>
                  </a:lnTo>
                  <a:lnTo>
                    <a:pt x="486" y="0"/>
                  </a:lnTo>
                  <a:lnTo>
                    <a:pt x="510" y="0"/>
                  </a:lnTo>
                  <a:lnTo>
                    <a:pt x="534" y="2"/>
                  </a:lnTo>
                  <a:lnTo>
                    <a:pt x="581" y="10"/>
                  </a:lnTo>
                  <a:lnTo>
                    <a:pt x="627" y="20"/>
                  </a:lnTo>
                  <a:lnTo>
                    <a:pt x="672" y="36"/>
                  </a:lnTo>
                  <a:lnTo>
                    <a:pt x="714" y="56"/>
                  </a:lnTo>
                  <a:lnTo>
                    <a:pt x="755" y="79"/>
                  </a:lnTo>
                  <a:lnTo>
                    <a:pt x="793" y="107"/>
                  </a:lnTo>
                  <a:lnTo>
                    <a:pt x="828" y="137"/>
                  </a:lnTo>
                  <a:lnTo>
                    <a:pt x="858" y="170"/>
                  </a:lnTo>
                  <a:lnTo>
                    <a:pt x="886" y="206"/>
                  </a:lnTo>
                  <a:lnTo>
                    <a:pt x="911" y="245"/>
                  </a:lnTo>
                  <a:lnTo>
                    <a:pt x="931" y="285"/>
                  </a:lnTo>
                  <a:lnTo>
                    <a:pt x="947" y="328"/>
                  </a:lnTo>
                  <a:lnTo>
                    <a:pt x="959" y="372"/>
                  </a:lnTo>
                  <a:lnTo>
                    <a:pt x="963" y="397"/>
                  </a:lnTo>
                  <a:lnTo>
                    <a:pt x="967" y="419"/>
                  </a:lnTo>
                  <a:lnTo>
                    <a:pt x="969" y="443"/>
                  </a:lnTo>
                  <a:lnTo>
                    <a:pt x="969" y="467"/>
                  </a:lnTo>
                  <a:lnTo>
                    <a:pt x="969" y="467"/>
                  </a:lnTo>
                  <a:lnTo>
                    <a:pt x="967" y="512"/>
                  </a:lnTo>
                  <a:lnTo>
                    <a:pt x="961" y="556"/>
                  </a:lnTo>
                  <a:lnTo>
                    <a:pt x="951" y="599"/>
                  </a:lnTo>
                  <a:lnTo>
                    <a:pt x="935" y="641"/>
                  </a:lnTo>
                  <a:lnTo>
                    <a:pt x="935" y="641"/>
                  </a:lnTo>
                  <a:lnTo>
                    <a:pt x="923" y="668"/>
                  </a:lnTo>
                  <a:lnTo>
                    <a:pt x="909" y="694"/>
                  </a:lnTo>
                  <a:lnTo>
                    <a:pt x="909" y="694"/>
                  </a:lnTo>
                  <a:lnTo>
                    <a:pt x="785" y="951"/>
                  </a:lnTo>
                  <a:lnTo>
                    <a:pt x="785" y="951"/>
                  </a:lnTo>
                  <a:lnTo>
                    <a:pt x="771" y="992"/>
                  </a:lnTo>
                  <a:lnTo>
                    <a:pt x="763" y="1024"/>
                  </a:lnTo>
                  <a:lnTo>
                    <a:pt x="761" y="1040"/>
                  </a:lnTo>
                  <a:lnTo>
                    <a:pt x="759" y="1052"/>
                  </a:lnTo>
                  <a:lnTo>
                    <a:pt x="759" y="1052"/>
                  </a:lnTo>
                  <a:lnTo>
                    <a:pt x="759" y="1075"/>
                  </a:lnTo>
                  <a:lnTo>
                    <a:pt x="757" y="1101"/>
                  </a:lnTo>
                  <a:lnTo>
                    <a:pt x="753" y="1125"/>
                  </a:lnTo>
                  <a:lnTo>
                    <a:pt x="749" y="1137"/>
                  </a:lnTo>
                  <a:lnTo>
                    <a:pt x="745" y="1147"/>
                  </a:lnTo>
                  <a:lnTo>
                    <a:pt x="745" y="1147"/>
                  </a:lnTo>
                  <a:lnTo>
                    <a:pt x="737" y="1160"/>
                  </a:lnTo>
                  <a:lnTo>
                    <a:pt x="722" y="1178"/>
                  </a:lnTo>
                  <a:lnTo>
                    <a:pt x="712" y="1188"/>
                  </a:lnTo>
                  <a:lnTo>
                    <a:pt x="700" y="1198"/>
                  </a:lnTo>
                  <a:lnTo>
                    <a:pt x="686" y="1208"/>
                  </a:lnTo>
                  <a:lnTo>
                    <a:pt x="670" y="1218"/>
                  </a:lnTo>
                  <a:lnTo>
                    <a:pt x="486" y="1218"/>
                  </a:lnTo>
                  <a:lnTo>
                    <a:pt x="299" y="1218"/>
                  </a:lnTo>
                  <a:close/>
                  <a:moveTo>
                    <a:pt x="486" y="0"/>
                  </a:moveTo>
                  <a:lnTo>
                    <a:pt x="486" y="0"/>
                  </a:lnTo>
                  <a:lnTo>
                    <a:pt x="459" y="0"/>
                  </a:lnTo>
                  <a:lnTo>
                    <a:pt x="435" y="2"/>
                  </a:lnTo>
                  <a:lnTo>
                    <a:pt x="386" y="8"/>
                  </a:lnTo>
                  <a:lnTo>
                    <a:pt x="342" y="20"/>
                  </a:lnTo>
                  <a:lnTo>
                    <a:pt x="297" y="36"/>
                  </a:lnTo>
                  <a:lnTo>
                    <a:pt x="255" y="56"/>
                  </a:lnTo>
                  <a:lnTo>
                    <a:pt x="214" y="79"/>
                  </a:lnTo>
                  <a:lnTo>
                    <a:pt x="176" y="107"/>
                  </a:lnTo>
                  <a:lnTo>
                    <a:pt x="142" y="135"/>
                  </a:lnTo>
                  <a:lnTo>
                    <a:pt x="111" y="170"/>
                  </a:lnTo>
                  <a:lnTo>
                    <a:pt x="83" y="206"/>
                  </a:lnTo>
                  <a:lnTo>
                    <a:pt x="59" y="245"/>
                  </a:lnTo>
                  <a:lnTo>
                    <a:pt x="38" y="285"/>
                  </a:lnTo>
                  <a:lnTo>
                    <a:pt x="20" y="328"/>
                  </a:lnTo>
                  <a:lnTo>
                    <a:pt x="8" y="372"/>
                  </a:lnTo>
                  <a:lnTo>
                    <a:pt x="4" y="397"/>
                  </a:lnTo>
                  <a:lnTo>
                    <a:pt x="2" y="419"/>
                  </a:lnTo>
                  <a:lnTo>
                    <a:pt x="0" y="443"/>
                  </a:lnTo>
                  <a:lnTo>
                    <a:pt x="0" y="467"/>
                  </a:lnTo>
                  <a:lnTo>
                    <a:pt x="0" y="467"/>
                  </a:lnTo>
                  <a:lnTo>
                    <a:pt x="2" y="512"/>
                  </a:lnTo>
                  <a:lnTo>
                    <a:pt x="8" y="556"/>
                  </a:lnTo>
                  <a:lnTo>
                    <a:pt x="18" y="599"/>
                  </a:lnTo>
                  <a:lnTo>
                    <a:pt x="32" y="641"/>
                  </a:lnTo>
                  <a:lnTo>
                    <a:pt x="32" y="641"/>
                  </a:lnTo>
                  <a:lnTo>
                    <a:pt x="44" y="668"/>
                  </a:lnTo>
                  <a:lnTo>
                    <a:pt x="59" y="694"/>
                  </a:lnTo>
                  <a:lnTo>
                    <a:pt x="59" y="694"/>
                  </a:lnTo>
                  <a:lnTo>
                    <a:pt x="184" y="951"/>
                  </a:lnTo>
                  <a:lnTo>
                    <a:pt x="184" y="951"/>
                  </a:lnTo>
                  <a:lnTo>
                    <a:pt x="196" y="992"/>
                  </a:lnTo>
                  <a:lnTo>
                    <a:pt x="206" y="1024"/>
                  </a:lnTo>
                  <a:lnTo>
                    <a:pt x="208" y="1040"/>
                  </a:lnTo>
                  <a:lnTo>
                    <a:pt x="210" y="1052"/>
                  </a:lnTo>
                  <a:lnTo>
                    <a:pt x="210" y="1052"/>
                  </a:lnTo>
                  <a:lnTo>
                    <a:pt x="210" y="1077"/>
                  </a:lnTo>
                  <a:lnTo>
                    <a:pt x="212" y="1101"/>
                  </a:lnTo>
                  <a:lnTo>
                    <a:pt x="216" y="1127"/>
                  </a:lnTo>
                  <a:lnTo>
                    <a:pt x="220" y="1137"/>
                  </a:lnTo>
                  <a:lnTo>
                    <a:pt x="225" y="1147"/>
                  </a:lnTo>
                  <a:lnTo>
                    <a:pt x="225" y="1147"/>
                  </a:lnTo>
                  <a:lnTo>
                    <a:pt x="233" y="1162"/>
                  </a:lnTo>
                  <a:lnTo>
                    <a:pt x="247" y="1178"/>
                  </a:lnTo>
                  <a:lnTo>
                    <a:pt x="257" y="1188"/>
                  </a:lnTo>
                  <a:lnTo>
                    <a:pt x="267" y="1198"/>
                  </a:lnTo>
                  <a:lnTo>
                    <a:pt x="281" y="1208"/>
                  </a:lnTo>
                  <a:lnTo>
                    <a:pt x="299" y="1218"/>
                  </a:lnTo>
                  <a:lnTo>
                    <a:pt x="486" y="1218"/>
                  </a:lnTo>
                  <a:lnTo>
                    <a:pt x="670" y="1218"/>
                  </a:lnTo>
                  <a:lnTo>
                    <a:pt x="670" y="1218"/>
                  </a:lnTo>
                  <a:lnTo>
                    <a:pt x="688" y="1208"/>
                  </a:lnTo>
                  <a:lnTo>
                    <a:pt x="702" y="1198"/>
                  </a:lnTo>
                  <a:lnTo>
                    <a:pt x="712" y="1188"/>
                  </a:lnTo>
                  <a:lnTo>
                    <a:pt x="722" y="1178"/>
                  </a:lnTo>
                  <a:lnTo>
                    <a:pt x="737" y="1162"/>
                  </a:lnTo>
                  <a:lnTo>
                    <a:pt x="745" y="1147"/>
                  </a:lnTo>
                  <a:lnTo>
                    <a:pt x="745" y="1147"/>
                  </a:lnTo>
                  <a:lnTo>
                    <a:pt x="749" y="1137"/>
                  </a:lnTo>
                  <a:lnTo>
                    <a:pt x="753" y="1127"/>
                  </a:lnTo>
                  <a:lnTo>
                    <a:pt x="757" y="1101"/>
                  </a:lnTo>
                  <a:lnTo>
                    <a:pt x="759" y="1077"/>
                  </a:lnTo>
                  <a:lnTo>
                    <a:pt x="759" y="1052"/>
                  </a:lnTo>
                  <a:lnTo>
                    <a:pt x="759" y="1052"/>
                  </a:lnTo>
                  <a:lnTo>
                    <a:pt x="761" y="1040"/>
                  </a:lnTo>
                  <a:lnTo>
                    <a:pt x="763" y="1024"/>
                  </a:lnTo>
                  <a:lnTo>
                    <a:pt x="773" y="992"/>
                  </a:lnTo>
                  <a:lnTo>
                    <a:pt x="785" y="951"/>
                  </a:lnTo>
                  <a:lnTo>
                    <a:pt x="785" y="951"/>
                  </a:lnTo>
                  <a:lnTo>
                    <a:pt x="911" y="694"/>
                  </a:lnTo>
                  <a:lnTo>
                    <a:pt x="911" y="694"/>
                  </a:lnTo>
                  <a:lnTo>
                    <a:pt x="925" y="668"/>
                  </a:lnTo>
                  <a:lnTo>
                    <a:pt x="937" y="641"/>
                  </a:lnTo>
                  <a:lnTo>
                    <a:pt x="937" y="641"/>
                  </a:lnTo>
                  <a:lnTo>
                    <a:pt x="951" y="599"/>
                  </a:lnTo>
                  <a:lnTo>
                    <a:pt x="961" y="556"/>
                  </a:lnTo>
                  <a:lnTo>
                    <a:pt x="967" y="512"/>
                  </a:lnTo>
                  <a:lnTo>
                    <a:pt x="969" y="467"/>
                  </a:lnTo>
                  <a:lnTo>
                    <a:pt x="969" y="467"/>
                  </a:lnTo>
                  <a:lnTo>
                    <a:pt x="969" y="443"/>
                  </a:lnTo>
                  <a:lnTo>
                    <a:pt x="967" y="419"/>
                  </a:lnTo>
                  <a:lnTo>
                    <a:pt x="965" y="397"/>
                  </a:lnTo>
                  <a:lnTo>
                    <a:pt x="961" y="372"/>
                  </a:lnTo>
                  <a:lnTo>
                    <a:pt x="949" y="328"/>
                  </a:lnTo>
                  <a:lnTo>
                    <a:pt x="931" y="285"/>
                  </a:lnTo>
                  <a:lnTo>
                    <a:pt x="911" y="245"/>
                  </a:lnTo>
                  <a:lnTo>
                    <a:pt x="886" y="206"/>
                  </a:lnTo>
                  <a:lnTo>
                    <a:pt x="858" y="170"/>
                  </a:lnTo>
                  <a:lnTo>
                    <a:pt x="828" y="135"/>
                  </a:lnTo>
                  <a:lnTo>
                    <a:pt x="793" y="107"/>
                  </a:lnTo>
                  <a:lnTo>
                    <a:pt x="755" y="79"/>
                  </a:lnTo>
                  <a:lnTo>
                    <a:pt x="714" y="56"/>
                  </a:lnTo>
                  <a:lnTo>
                    <a:pt x="672" y="36"/>
                  </a:lnTo>
                  <a:lnTo>
                    <a:pt x="627" y="20"/>
                  </a:lnTo>
                  <a:lnTo>
                    <a:pt x="583" y="8"/>
                  </a:lnTo>
                  <a:lnTo>
                    <a:pt x="534" y="2"/>
                  </a:lnTo>
                  <a:lnTo>
                    <a:pt x="510" y="0"/>
                  </a:lnTo>
                  <a:lnTo>
                    <a:pt x="486" y="0"/>
                  </a:lnTo>
                  <a:close/>
                </a:path>
              </a:pathLst>
            </a:custGeom>
            <a:solidFill>
              <a:srgbClr val="DFDF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7" name="Freeform 334"/>
            <p:cNvSpPr>
              <a:spLocks/>
            </p:cNvSpPr>
            <p:nvPr/>
          </p:nvSpPr>
          <p:spPr bwMode="auto">
            <a:xfrm>
              <a:off x="3813969" y="665163"/>
              <a:ext cx="1538288" cy="1933575"/>
            </a:xfrm>
            <a:custGeom>
              <a:avLst/>
              <a:gdLst>
                <a:gd name="T0" fmla="*/ 299 w 969"/>
                <a:gd name="T1" fmla="*/ 1218 h 1218"/>
                <a:gd name="T2" fmla="*/ 269 w 969"/>
                <a:gd name="T3" fmla="*/ 1198 h 1218"/>
                <a:gd name="T4" fmla="*/ 247 w 969"/>
                <a:gd name="T5" fmla="*/ 1178 h 1218"/>
                <a:gd name="T6" fmla="*/ 225 w 969"/>
                <a:gd name="T7" fmla="*/ 1147 h 1218"/>
                <a:gd name="T8" fmla="*/ 220 w 969"/>
                <a:gd name="T9" fmla="*/ 1137 h 1218"/>
                <a:gd name="T10" fmla="*/ 212 w 969"/>
                <a:gd name="T11" fmla="*/ 1101 h 1218"/>
                <a:gd name="T12" fmla="*/ 210 w 969"/>
                <a:gd name="T13" fmla="*/ 1052 h 1218"/>
                <a:gd name="T14" fmla="*/ 208 w 969"/>
                <a:gd name="T15" fmla="*/ 1040 h 1218"/>
                <a:gd name="T16" fmla="*/ 198 w 969"/>
                <a:gd name="T17" fmla="*/ 992 h 1218"/>
                <a:gd name="T18" fmla="*/ 184 w 969"/>
                <a:gd name="T19" fmla="*/ 951 h 1218"/>
                <a:gd name="T20" fmla="*/ 61 w 969"/>
                <a:gd name="T21" fmla="*/ 694 h 1218"/>
                <a:gd name="T22" fmla="*/ 34 w 969"/>
                <a:gd name="T23" fmla="*/ 641 h 1218"/>
                <a:gd name="T24" fmla="*/ 18 w 969"/>
                <a:gd name="T25" fmla="*/ 599 h 1218"/>
                <a:gd name="T26" fmla="*/ 2 w 969"/>
                <a:gd name="T27" fmla="*/ 512 h 1218"/>
                <a:gd name="T28" fmla="*/ 0 w 969"/>
                <a:gd name="T29" fmla="*/ 467 h 1218"/>
                <a:gd name="T30" fmla="*/ 2 w 969"/>
                <a:gd name="T31" fmla="*/ 419 h 1218"/>
                <a:gd name="T32" fmla="*/ 10 w 969"/>
                <a:gd name="T33" fmla="*/ 372 h 1218"/>
                <a:gd name="T34" fmla="*/ 38 w 969"/>
                <a:gd name="T35" fmla="*/ 285 h 1218"/>
                <a:gd name="T36" fmla="*/ 83 w 969"/>
                <a:gd name="T37" fmla="*/ 206 h 1218"/>
                <a:gd name="T38" fmla="*/ 142 w 969"/>
                <a:gd name="T39" fmla="*/ 137 h 1218"/>
                <a:gd name="T40" fmla="*/ 214 w 969"/>
                <a:gd name="T41" fmla="*/ 79 h 1218"/>
                <a:gd name="T42" fmla="*/ 297 w 969"/>
                <a:gd name="T43" fmla="*/ 36 h 1218"/>
                <a:gd name="T44" fmla="*/ 388 w 969"/>
                <a:gd name="T45" fmla="*/ 10 h 1218"/>
                <a:gd name="T46" fmla="*/ 459 w 969"/>
                <a:gd name="T47" fmla="*/ 0 h 1218"/>
                <a:gd name="T48" fmla="*/ 486 w 969"/>
                <a:gd name="T49" fmla="*/ 0 h 1218"/>
                <a:gd name="T50" fmla="*/ 534 w 969"/>
                <a:gd name="T51" fmla="*/ 2 h 1218"/>
                <a:gd name="T52" fmla="*/ 627 w 969"/>
                <a:gd name="T53" fmla="*/ 20 h 1218"/>
                <a:gd name="T54" fmla="*/ 714 w 969"/>
                <a:gd name="T55" fmla="*/ 56 h 1218"/>
                <a:gd name="T56" fmla="*/ 793 w 969"/>
                <a:gd name="T57" fmla="*/ 107 h 1218"/>
                <a:gd name="T58" fmla="*/ 858 w 969"/>
                <a:gd name="T59" fmla="*/ 170 h 1218"/>
                <a:gd name="T60" fmla="*/ 911 w 969"/>
                <a:gd name="T61" fmla="*/ 245 h 1218"/>
                <a:gd name="T62" fmla="*/ 947 w 969"/>
                <a:gd name="T63" fmla="*/ 328 h 1218"/>
                <a:gd name="T64" fmla="*/ 963 w 969"/>
                <a:gd name="T65" fmla="*/ 397 h 1218"/>
                <a:gd name="T66" fmla="*/ 969 w 969"/>
                <a:gd name="T67" fmla="*/ 443 h 1218"/>
                <a:gd name="T68" fmla="*/ 969 w 969"/>
                <a:gd name="T69" fmla="*/ 467 h 1218"/>
                <a:gd name="T70" fmla="*/ 961 w 969"/>
                <a:gd name="T71" fmla="*/ 556 h 1218"/>
                <a:gd name="T72" fmla="*/ 935 w 969"/>
                <a:gd name="T73" fmla="*/ 641 h 1218"/>
                <a:gd name="T74" fmla="*/ 923 w 969"/>
                <a:gd name="T75" fmla="*/ 668 h 1218"/>
                <a:gd name="T76" fmla="*/ 909 w 969"/>
                <a:gd name="T77" fmla="*/ 694 h 1218"/>
                <a:gd name="T78" fmla="*/ 785 w 969"/>
                <a:gd name="T79" fmla="*/ 951 h 1218"/>
                <a:gd name="T80" fmla="*/ 763 w 969"/>
                <a:gd name="T81" fmla="*/ 1024 h 1218"/>
                <a:gd name="T82" fmla="*/ 759 w 969"/>
                <a:gd name="T83" fmla="*/ 1052 h 1218"/>
                <a:gd name="T84" fmla="*/ 759 w 969"/>
                <a:gd name="T85" fmla="*/ 1075 h 1218"/>
                <a:gd name="T86" fmla="*/ 753 w 969"/>
                <a:gd name="T87" fmla="*/ 1125 h 1218"/>
                <a:gd name="T88" fmla="*/ 745 w 969"/>
                <a:gd name="T89" fmla="*/ 1147 h 1218"/>
                <a:gd name="T90" fmla="*/ 737 w 969"/>
                <a:gd name="T91" fmla="*/ 1160 h 1218"/>
                <a:gd name="T92" fmla="*/ 712 w 969"/>
                <a:gd name="T93" fmla="*/ 1188 h 1218"/>
                <a:gd name="T94" fmla="*/ 686 w 969"/>
                <a:gd name="T95" fmla="*/ 1208 h 1218"/>
                <a:gd name="T96" fmla="*/ 486 w 969"/>
                <a:gd name="T97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969" h="1218">
                  <a:moveTo>
                    <a:pt x="299" y="1218"/>
                  </a:moveTo>
                  <a:lnTo>
                    <a:pt x="299" y="1218"/>
                  </a:lnTo>
                  <a:lnTo>
                    <a:pt x="283" y="1208"/>
                  </a:lnTo>
                  <a:lnTo>
                    <a:pt x="269" y="1198"/>
                  </a:lnTo>
                  <a:lnTo>
                    <a:pt x="257" y="1188"/>
                  </a:lnTo>
                  <a:lnTo>
                    <a:pt x="247" y="1178"/>
                  </a:lnTo>
                  <a:lnTo>
                    <a:pt x="233" y="1160"/>
                  </a:lnTo>
                  <a:lnTo>
                    <a:pt x="225" y="1147"/>
                  </a:lnTo>
                  <a:lnTo>
                    <a:pt x="225" y="1147"/>
                  </a:lnTo>
                  <a:lnTo>
                    <a:pt x="220" y="1137"/>
                  </a:lnTo>
                  <a:lnTo>
                    <a:pt x="216" y="1125"/>
                  </a:lnTo>
                  <a:lnTo>
                    <a:pt x="212" y="1101"/>
                  </a:lnTo>
                  <a:lnTo>
                    <a:pt x="210" y="1075"/>
                  </a:lnTo>
                  <a:lnTo>
                    <a:pt x="210" y="1052"/>
                  </a:lnTo>
                  <a:lnTo>
                    <a:pt x="210" y="1052"/>
                  </a:lnTo>
                  <a:lnTo>
                    <a:pt x="208" y="1040"/>
                  </a:lnTo>
                  <a:lnTo>
                    <a:pt x="206" y="1024"/>
                  </a:lnTo>
                  <a:lnTo>
                    <a:pt x="198" y="992"/>
                  </a:lnTo>
                  <a:lnTo>
                    <a:pt x="184" y="951"/>
                  </a:lnTo>
                  <a:lnTo>
                    <a:pt x="184" y="951"/>
                  </a:lnTo>
                  <a:lnTo>
                    <a:pt x="61" y="694"/>
                  </a:lnTo>
                  <a:lnTo>
                    <a:pt x="61" y="694"/>
                  </a:lnTo>
                  <a:lnTo>
                    <a:pt x="46" y="668"/>
                  </a:lnTo>
                  <a:lnTo>
                    <a:pt x="34" y="641"/>
                  </a:lnTo>
                  <a:lnTo>
                    <a:pt x="34" y="641"/>
                  </a:lnTo>
                  <a:lnTo>
                    <a:pt x="18" y="599"/>
                  </a:lnTo>
                  <a:lnTo>
                    <a:pt x="8" y="556"/>
                  </a:lnTo>
                  <a:lnTo>
                    <a:pt x="2" y="512"/>
                  </a:lnTo>
                  <a:lnTo>
                    <a:pt x="0" y="467"/>
                  </a:lnTo>
                  <a:lnTo>
                    <a:pt x="0" y="467"/>
                  </a:lnTo>
                  <a:lnTo>
                    <a:pt x="0" y="443"/>
                  </a:lnTo>
                  <a:lnTo>
                    <a:pt x="2" y="419"/>
                  </a:lnTo>
                  <a:lnTo>
                    <a:pt x="6" y="397"/>
                  </a:lnTo>
                  <a:lnTo>
                    <a:pt x="10" y="372"/>
                  </a:lnTo>
                  <a:lnTo>
                    <a:pt x="22" y="328"/>
                  </a:lnTo>
                  <a:lnTo>
                    <a:pt x="38" y="285"/>
                  </a:lnTo>
                  <a:lnTo>
                    <a:pt x="59" y="245"/>
                  </a:lnTo>
                  <a:lnTo>
                    <a:pt x="83" y="206"/>
                  </a:lnTo>
                  <a:lnTo>
                    <a:pt x="111" y="170"/>
                  </a:lnTo>
                  <a:lnTo>
                    <a:pt x="142" y="137"/>
                  </a:lnTo>
                  <a:lnTo>
                    <a:pt x="178" y="107"/>
                  </a:lnTo>
                  <a:lnTo>
                    <a:pt x="214" y="79"/>
                  </a:lnTo>
                  <a:lnTo>
                    <a:pt x="255" y="56"/>
                  </a:lnTo>
                  <a:lnTo>
                    <a:pt x="297" y="36"/>
                  </a:lnTo>
                  <a:lnTo>
                    <a:pt x="342" y="20"/>
                  </a:lnTo>
                  <a:lnTo>
                    <a:pt x="388" y="10"/>
                  </a:lnTo>
                  <a:lnTo>
                    <a:pt x="435" y="2"/>
                  </a:lnTo>
                  <a:lnTo>
                    <a:pt x="459" y="0"/>
                  </a:lnTo>
                  <a:lnTo>
                    <a:pt x="486" y="0"/>
                  </a:lnTo>
                  <a:lnTo>
                    <a:pt x="486" y="0"/>
                  </a:lnTo>
                  <a:lnTo>
                    <a:pt x="510" y="0"/>
                  </a:lnTo>
                  <a:lnTo>
                    <a:pt x="534" y="2"/>
                  </a:lnTo>
                  <a:lnTo>
                    <a:pt x="581" y="10"/>
                  </a:lnTo>
                  <a:lnTo>
                    <a:pt x="627" y="20"/>
                  </a:lnTo>
                  <a:lnTo>
                    <a:pt x="672" y="36"/>
                  </a:lnTo>
                  <a:lnTo>
                    <a:pt x="714" y="56"/>
                  </a:lnTo>
                  <a:lnTo>
                    <a:pt x="755" y="79"/>
                  </a:lnTo>
                  <a:lnTo>
                    <a:pt x="793" y="107"/>
                  </a:lnTo>
                  <a:lnTo>
                    <a:pt x="828" y="137"/>
                  </a:lnTo>
                  <a:lnTo>
                    <a:pt x="858" y="170"/>
                  </a:lnTo>
                  <a:lnTo>
                    <a:pt x="886" y="206"/>
                  </a:lnTo>
                  <a:lnTo>
                    <a:pt x="911" y="245"/>
                  </a:lnTo>
                  <a:lnTo>
                    <a:pt x="931" y="285"/>
                  </a:lnTo>
                  <a:lnTo>
                    <a:pt x="947" y="328"/>
                  </a:lnTo>
                  <a:lnTo>
                    <a:pt x="959" y="372"/>
                  </a:lnTo>
                  <a:lnTo>
                    <a:pt x="963" y="397"/>
                  </a:lnTo>
                  <a:lnTo>
                    <a:pt x="967" y="419"/>
                  </a:lnTo>
                  <a:lnTo>
                    <a:pt x="969" y="443"/>
                  </a:lnTo>
                  <a:lnTo>
                    <a:pt x="969" y="467"/>
                  </a:lnTo>
                  <a:lnTo>
                    <a:pt x="969" y="467"/>
                  </a:lnTo>
                  <a:lnTo>
                    <a:pt x="967" y="512"/>
                  </a:lnTo>
                  <a:lnTo>
                    <a:pt x="961" y="556"/>
                  </a:lnTo>
                  <a:lnTo>
                    <a:pt x="951" y="599"/>
                  </a:lnTo>
                  <a:lnTo>
                    <a:pt x="935" y="641"/>
                  </a:lnTo>
                  <a:lnTo>
                    <a:pt x="935" y="641"/>
                  </a:lnTo>
                  <a:lnTo>
                    <a:pt x="923" y="668"/>
                  </a:lnTo>
                  <a:lnTo>
                    <a:pt x="909" y="694"/>
                  </a:lnTo>
                  <a:lnTo>
                    <a:pt x="909" y="694"/>
                  </a:lnTo>
                  <a:lnTo>
                    <a:pt x="785" y="951"/>
                  </a:lnTo>
                  <a:lnTo>
                    <a:pt x="785" y="951"/>
                  </a:lnTo>
                  <a:lnTo>
                    <a:pt x="771" y="992"/>
                  </a:lnTo>
                  <a:lnTo>
                    <a:pt x="763" y="1024"/>
                  </a:lnTo>
                  <a:lnTo>
                    <a:pt x="761" y="1040"/>
                  </a:lnTo>
                  <a:lnTo>
                    <a:pt x="759" y="1052"/>
                  </a:lnTo>
                  <a:lnTo>
                    <a:pt x="759" y="1052"/>
                  </a:lnTo>
                  <a:lnTo>
                    <a:pt x="759" y="1075"/>
                  </a:lnTo>
                  <a:lnTo>
                    <a:pt x="757" y="1101"/>
                  </a:lnTo>
                  <a:lnTo>
                    <a:pt x="753" y="1125"/>
                  </a:lnTo>
                  <a:lnTo>
                    <a:pt x="749" y="1137"/>
                  </a:lnTo>
                  <a:lnTo>
                    <a:pt x="745" y="1147"/>
                  </a:lnTo>
                  <a:lnTo>
                    <a:pt x="745" y="1147"/>
                  </a:lnTo>
                  <a:lnTo>
                    <a:pt x="737" y="1160"/>
                  </a:lnTo>
                  <a:lnTo>
                    <a:pt x="722" y="1178"/>
                  </a:lnTo>
                  <a:lnTo>
                    <a:pt x="712" y="1188"/>
                  </a:lnTo>
                  <a:lnTo>
                    <a:pt x="700" y="1198"/>
                  </a:lnTo>
                  <a:lnTo>
                    <a:pt x="686" y="1208"/>
                  </a:lnTo>
                  <a:lnTo>
                    <a:pt x="670" y="1218"/>
                  </a:lnTo>
                  <a:lnTo>
                    <a:pt x="486" y="1218"/>
                  </a:lnTo>
                  <a:lnTo>
                    <a:pt x="299" y="1218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8" name="Freeform 335"/>
            <p:cNvSpPr>
              <a:spLocks/>
            </p:cNvSpPr>
            <p:nvPr/>
          </p:nvSpPr>
          <p:spPr bwMode="auto">
            <a:xfrm>
              <a:off x="3813969" y="665163"/>
              <a:ext cx="1538288" cy="1933575"/>
            </a:xfrm>
            <a:custGeom>
              <a:avLst/>
              <a:gdLst>
                <a:gd name="T0" fmla="*/ 486 w 969"/>
                <a:gd name="T1" fmla="*/ 0 h 1218"/>
                <a:gd name="T2" fmla="*/ 435 w 969"/>
                <a:gd name="T3" fmla="*/ 2 h 1218"/>
                <a:gd name="T4" fmla="*/ 342 w 969"/>
                <a:gd name="T5" fmla="*/ 20 h 1218"/>
                <a:gd name="T6" fmla="*/ 255 w 969"/>
                <a:gd name="T7" fmla="*/ 56 h 1218"/>
                <a:gd name="T8" fmla="*/ 176 w 969"/>
                <a:gd name="T9" fmla="*/ 107 h 1218"/>
                <a:gd name="T10" fmla="*/ 111 w 969"/>
                <a:gd name="T11" fmla="*/ 170 h 1218"/>
                <a:gd name="T12" fmla="*/ 59 w 969"/>
                <a:gd name="T13" fmla="*/ 245 h 1218"/>
                <a:gd name="T14" fmla="*/ 20 w 969"/>
                <a:gd name="T15" fmla="*/ 328 h 1218"/>
                <a:gd name="T16" fmla="*/ 4 w 969"/>
                <a:gd name="T17" fmla="*/ 397 h 1218"/>
                <a:gd name="T18" fmla="*/ 0 w 969"/>
                <a:gd name="T19" fmla="*/ 443 h 1218"/>
                <a:gd name="T20" fmla="*/ 0 w 969"/>
                <a:gd name="T21" fmla="*/ 467 h 1218"/>
                <a:gd name="T22" fmla="*/ 8 w 969"/>
                <a:gd name="T23" fmla="*/ 556 h 1218"/>
                <a:gd name="T24" fmla="*/ 32 w 969"/>
                <a:gd name="T25" fmla="*/ 641 h 1218"/>
                <a:gd name="T26" fmla="*/ 44 w 969"/>
                <a:gd name="T27" fmla="*/ 668 h 1218"/>
                <a:gd name="T28" fmla="*/ 59 w 969"/>
                <a:gd name="T29" fmla="*/ 694 h 1218"/>
                <a:gd name="T30" fmla="*/ 184 w 969"/>
                <a:gd name="T31" fmla="*/ 951 h 1218"/>
                <a:gd name="T32" fmla="*/ 206 w 969"/>
                <a:gd name="T33" fmla="*/ 1024 h 1218"/>
                <a:gd name="T34" fmla="*/ 210 w 969"/>
                <a:gd name="T35" fmla="*/ 1052 h 1218"/>
                <a:gd name="T36" fmla="*/ 210 w 969"/>
                <a:gd name="T37" fmla="*/ 1077 h 1218"/>
                <a:gd name="T38" fmla="*/ 216 w 969"/>
                <a:gd name="T39" fmla="*/ 1127 h 1218"/>
                <a:gd name="T40" fmla="*/ 225 w 969"/>
                <a:gd name="T41" fmla="*/ 1147 h 1218"/>
                <a:gd name="T42" fmla="*/ 233 w 969"/>
                <a:gd name="T43" fmla="*/ 1162 h 1218"/>
                <a:gd name="T44" fmla="*/ 257 w 969"/>
                <a:gd name="T45" fmla="*/ 1188 h 1218"/>
                <a:gd name="T46" fmla="*/ 281 w 969"/>
                <a:gd name="T47" fmla="*/ 1208 h 1218"/>
                <a:gd name="T48" fmla="*/ 486 w 969"/>
                <a:gd name="T49" fmla="*/ 1218 h 1218"/>
                <a:gd name="T50" fmla="*/ 670 w 969"/>
                <a:gd name="T51" fmla="*/ 1218 h 1218"/>
                <a:gd name="T52" fmla="*/ 702 w 969"/>
                <a:gd name="T53" fmla="*/ 1198 h 1218"/>
                <a:gd name="T54" fmla="*/ 722 w 969"/>
                <a:gd name="T55" fmla="*/ 1178 h 1218"/>
                <a:gd name="T56" fmla="*/ 745 w 969"/>
                <a:gd name="T57" fmla="*/ 1147 h 1218"/>
                <a:gd name="T58" fmla="*/ 749 w 969"/>
                <a:gd name="T59" fmla="*/ 1137 h 1218"/>
                <a:gd name="T60" fmla="*/ 757 w 969"/>
                <a:gd name="T61" fmla="*/ 1101 h 1218"/>
                <a:gd name="T62" fmla="*/ 759 w 969"/>
                <a:gd name="T63" fmla="*/ 1052 h 1218"/>
                <a:gd name="T64" fmla="*/ 761 w 969"/>
                <a:gd name="T65" fmla="*/ 1040 h 1218"/>
                <a:gd name="T66" fmla="*/ 773 w 969"/>
                <a:gd name="T67" fmla="*/ 992 h 1218"/>
                <a:gd name="T68" fmla="*/ 785 w 969"/>
                <a:gd name="T69" fmla="*/ 951 h 1218"/>
                <a:gd name="T70" fmla="*/ 911 w 969"/>
                <a:gd name="T71" fmla="*/ 694 h 1218"/>
                <a:gd name="T72" fmla="*/ 937 w 969"/>
                <a:gd name="T73" fmla="*/ 641 h 1218"/>
                <a:gd name="T74" fmla="*/ 951 w 969"/>
                <a:gd name="T75" fmla="*/ 599 h 1218"/>
                <a:gd name="T76" fmla="*/ 967 w 969"/>
                <a:gd name="T77" fmla="*/ 512 h 1218"/>
                <a:gd name="T78" fmla="*/ 969 w 969"/>
                <a:gd name="T79" fmla="*/ 467 h 1218"/>
                <a:gd name="T80" fmla="*/ 967 w 969"/>
                <a:gd name="T81" fmla="*/ 419 h 1218"/>
                <a:gd name="T82" fmla="*/ 961 w 969"/>
                <a:gd name="T83" fmla="*/ 372 h 1218"/>
                <a:gd name="T84" fmla="*/ 931 w 969"/>
                <a:gd name="T85" fmla="*/ 285 h 1218"/>
                <a:gd name="T86" fmla="*/ 886 w 969"/>
                <a:gd name="T87" fmla="*/ 206 h 1218"/>
                <a:gd name="T88" fmla="*/ 828 w 969"/>
                <a:gd name="T89" fmla="*/ 135 h 1218"/>
                <a:gd name="T90" fmla="*/ 755 w 969"/>
                <a:gd name="T91" fmla="*/ 79 h 1218"/>
                <a:gd name="T92" fmla="*/ 672 w 969"/>
                <a:gd name="T93" fmla="*/ 36 h 1218"/>
                <a:gd name="T94" fmla="*/ 583 w 969"/>
                <a:gd name="T95" fmla="*/ 8 h 1218"/>
                <a:gd name="T96" fmla="*/ 510 w 969"/>
                <a:gd name="T97" fmla="*/ 0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969" h="1218">
                  <a:moveTo>
                    <a:pt x="486" y="0"/>
                  </a:moveTo>
                  <a:lnTo>
                    <a:pt x="486" y="0"/>
                  </a:lnTo>
                  <a:lnTo>
                    <a:pt x="459" y="0"/>
                  </a:lnTo>
                  <a:lnTo>
                    <a:pt x="435" y="2"/>
                  </a:lnTo>
                  <a:lnTo>
                    <a:pt x="386" y="8"/>
                  </a:lnTo>
                  <a:lnTo>
                    <a:pt x="342" y="20"/>
                  </a:lnTo>
                  <a:lnTo>
                    <a:pt x="297" y="36"/>
                  </a:lnTo>
                  <a:lnTo>
                    <a:pt x="255" y="56"/>
                  </a:lnTo>
                  <a:lnTo>
                    <a:pt x="214" y="79"/>
                  </a:lnTo>
                  <a:lnTo>
                    <a:pt x="176" y="107"/>
                  </a:lnTo>
                  <a:lnTo>
                    <a:pt x="142" y="135"/>
                  </a:lnTo>
                  <a:lnTo>
                    <a:pt x="111" y="170"/>
                  </a:lnTo>
                  <a:lnTo>
                    <a:pt x="83" y="206"/>
                  </a:lnTo>
                  <a:lnTo>
                    <a:pt x="59" y="245"/>
                  </a:lnTo>
                  <a:lnTo>
                    <a:pt x="38" y="285"/>
                  </a:lnTo>
                  <a:lnTo>
                    <a:pt x="20" y="328"/>
                  </a:lnTo>
                  <a:lnTo>
                    <a:pt x="8" y="372"/>
                  </a:lnTo>
                  <a:lnTo>
                    <a:pt x="4" y="397"/>
                  </a:lnTo>
                  <a:lnTo>
                    <a:pt x="2" y="419"/>
                  </a:lnTo>
                  <a:lnTo>
                    <a:pt x="0" y="443"/>
                  </a:lnTo>
                  <a:lnTo>
                    <a:pt x="0" y="467"/>
                  </a:lnTo>
                  <a:lnTo>
                    <a:pt x="0" y="467"/>
                  </a:lnTo>
                  <a:lnTo>
                    <a:pt x="2" y="512"/>
                  </a:lnTo>
                  <a:lnTo>
                    <a:pt x="8" y="556"/>
                  </a:lnTo>
                  <a:lnTo>
                    <a:pt x="18" y="599"/>
                  </a:lnTo>
                  <a:lnTo>
                    <a:pt x="32" y="641"/>
                  </a:lnTo>
                  <a:lnTo>
                    <a:pt x="32" y="641"/>
                  </a:lnTo>
                  <a:lnTo>
                    <a:pt x="44" y="668"/>
                  </a:lnTo>
                  <a:lnTo>
                    <a:pt x="59" y="694"/>
                  </a:lnTo>
                  <a:lnTo>
                    <a:pt x="59" y="694"/>
                  </a:lnTo>
                  <a:lnTo>
                    <a:pt x="184" y="951"/>
                  </a:lnTo>
                  <a:lnTo>
                    <a:pt x="184" y="951"/>
                  </a:lnTo>
                  <a:lnTo>
                    <a:pt x="196" y="992"/>
                  </a:lnTo>
                  <a:lnTo>
                    <a:pt x="206" y="1024"/>
                  </a:lnTo>
                  <a:lnTo>
                    <a:pt x="208" y="1040"/>
                  </a:lnTo>
                  <a:lnTo>
                    <a:pt x="210" y="1052"/>
                  </a:lnTo>
                  <a:lnTo>
                    <a:pt x="210" y="1052"/>
                  </a:lnTo>
                  <a:lnTo>
                    <a:pt x="210" y="1077"/>
                  </a:lnTo>
                  <a:lnTo>
                    <a:pt x="212" y="1101"/>
                  </a:lnTo>
                  <a:lnTo>
                    <a:pt x="216" y="1127"/>
                  </a:lnTo>
                  <a:lnTo>
                    <a:pt x="220" y="1137"/>
                  </a:lnTo>
                  <a:lnTo>
                    <a:pt x="225" y="1147"/>
                  </a:lnTo>
                  <a:lnTo>
                    <a:pt x="225" y="1147"/>
                  </a:lnTo>
                  <a:lnTo>
                    <a:pt x="233" y="1162"/>
                  </a:lnTo>
                  <a:lnTo>
                    <a:pt x="247" y="1178"/>
                  </a:lnTo>
                  <a:lnTo>
                    <a:pt x="257" y="1188"/>
                  </a:lnTo>
                  <a:lnTo>
                    <a:pt x="267" y="1198"/>
                  </a:lnTo>
                  <a:lnTo>
                    <a:pt x="281" y="1208"/>
                  </a:lnTo>
                  <a:lnTo>
                    <a:pt x="299" y="1218"/>
                  </a:lnTo>
                  <a:lnTo>
                    <a:pt x="486" y="1218"/>
                  </a:lnTo>
                  <a:lnTo>
                    <a:pt x="670" y="1218"/>
                  </a:lnTo>
                  <a:lnTo>
                    <a:pt x="670" y="1218"/>
                  </a:lnTo>
                  <a:lnTo>
                    <a:pt x="688" y="1208"/>
                  </a:lnTo>
                  <a:lnTo>
                    <a:pt x="702" y="1198"/>
                  </a:lnTo>
                  <a:lnTo>
                    <a:pt x="712" y="1188"/>
                  </a:lnTo>
                  <a:lnTo>
                    <a:pt x="722" y="1178"/>
                  </a:lnTo>
                  <a:lnTo>
                    <a:pt x="737" y="1162"/>
                  </a:lnTo>
                  <a:lnTo>
                    <a:pt x="745" y="1147"/>
                  </a:lnTo>
                  <a:lnTo>
                    <a:pt x="745" y="1147"/>
                  </a:lnTo>
                  <a:lnTo>
                    <a:pt x="749" y="1137"/>
                  </a:lnTo>
                  <a:lnTo>
                    <a:pt x="753" y="1127"/>
                  </a:lnTo>
                  <a:lnTo>
                    <a:pt x="757" y="1101"/>
                  </a:lnTo>
                  <a:lnTo>
                    <a:pt x="759" y="1077"/>
                  </a:lnTo>
                  <a:lnTo>
                    <a:pt x="759" y="1052"/>
                  </a:lnTo>
                  <a:lnTo>
                    <a:pt x="759" y="1052"/>
                  </a:lnTo>
                  <a:lnTo>
                    <a:pt x="761" y="1040"/>
                  </a:lnTo>
                  <a:lnTo>
                    <a:pt x="763" y="1024"/>
                  </a:lnTo>
                  <a:lnTo>
                    <a:pt x="773" y="992"/>
                  </a:lnTo>
                  <a:lnTo>
                    <a:pt x="785" y="951"/>
                  </a:lnTo>
                  <a:lnTo>
                    <a:pt x="785" y="951"/>
                  </a:lnTo>
                  <a:lnTo>
                    <a:pt x="911" y="694"/>
                  </a:lnTo>
                  <a:lnTo>
                    <a:pt x="911" y="694"/>
                  </a:lnTo>
                  <a:lnTo>
                    <a:pt x="925" y="668"/>
                  </a:lnTo>
                  <a:lnTo>
                    <a:pt x="937" y="641"/>
                  </a:lnTo>
                  <a:lnTo>
                    <a:pt x="937" y="641"/>
                  </a:lnTo>
                  <a:lnTo>
                    <a:pt x="951" y="599"/>
                  </a:lnTo>
                  <a:lnTo>
                    <a:pt x="961" y="556"/>
                  </a:lnTo>
                  <a:lnTo>
                    <a:pt x="967" y="512"/>
                  </a:lnTo>
                  <a:lnTo>
                    <a:pt x="969" y="467"/>
                  </a:lnTo>
                  <a:lnTo>
                    <a:pt x="969" y="467"/>
                  </a:lnTo>
                  <a:lnTo>
                    <a:pt x="969" y="443"/>
                  </a:lnTo>
                  <a:lnTo>
                    <a:pt x="967" y="419"/>
                  </a:lnTo>
                  <a:lnTo>
                    <a:pt x="965" y="397"/>
                  </a:lnTo>
                  <a:lnTo>
                    <a:pt x="961" y="372"/>
                  </a:lnTo>
                  <a:lnTo>
                    <a:pt x="949" y="328"/>
                  </a:lnTo>
                  <a:lnTo>
                    <a:pt x="931" y="285"/>
                  </a:lnTo>
                  <a:lnTo>
                    <a:pt x="911" y="245"/>
                  </a:lnTo>
                  <a:lnTo>
                    <a:pt x="886" y="206"/>
                  </a:lnTo>
                  <a:lnTo>
                    <a:pt x="858" y="170"/>
                  </a:lnTo>
                  <a:lnTo>
                    <a:pt x="828" y="135"/>
                  </a:lnTo>
                  <a:lnTo>
                    <a:pt x="793" y="107"/>
                  </a:lnTo>
                  <a:lnTo>
                    <a:pt x="755" y="79"/>
                  </a:lnTo>
                  <a:lnTo>
                    <a:pt x="714" y="56"/>
                  </a:lnTo>
                  <a:lnTo>
                    <a:pt x="672" y="36"/>
                  </a:lnTo>
                  <a:lnTo>
                    <a:pt x="627" y="20"/>
                  </a:lnTo>
                  <a:lnTo>
                    <a:pt x="583" y="8"/>
                  </a:lnTo>
                  <a:lnTo>
                    <a:pt x="534" y="2"/>
                  </a:lnTo>
                  <a:lnTo>
                    <a:pt x="510" y="0"/>
                  </a:lnTo>
                  <a:lnTo>
                    <a:pt x="48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" name="Freeform 336"/>
            <p:cNvSpPr>
              <a:spLocks noEditPoints="1"/>
            </p:cNvSpPr>
            <p:nvPr/>
          </p:nvSpPr>
          <p:spPr bwMode="auto">
            <a:xfrm>
              <a:off x="3813969" y="665163"/>
              <a:ext cx="1538288" cy="1933575"/>
            </a:xfrm>
            <a:custGeom>
              <a:avLst/>
              <a:gdLst>
                <a:gd name="T0" fmla="*/ 269 w 969"/>
                <a:gd name="T1" fmla="*/ 1198 h 1218"/>
                <a:gd name="T2" fmla="*/ 225 w 969"/>
                <a:gd name="T3" fmla="*/ 1145 h 1218"/>
                <a:gd name="T4" fmla="*/ 212 w 969"/>
                <a:gd name="T5" fmla="*/ 1101 h 1218"/>
                <a:gd name="T6" fmla="*/ 210 w 969"/>
                <a:gd name="T7" fmla="*/ 1038 h 1218"/>
                <a:gd name="T8" fmla="*/ 186 w 969"/>
                <a:gd name="T9" fmla="*/ 951 h 1218"/>
                <a:gd name="T10" fmla="*/ 34 w 969"/>
                <a:gd name="T11" fmla="*/ 641 h 1218"/>
                <a:gd name="T12" fmla="*/ 2 w 969"/>
                <a:gd name="T13" fmla="*/ 512 h 1218"/>
                <a:gd name="T14" fmla="*/ 2 w 969"/>
                <a:gd name="T15" fmla="*/ 419 h 1218"/>
                <a:gd name="T16" fmla="*/ 38 w 969"/>
                <a:gd name="T17" fmla="*/ 285 h 1218"/>
                <a:gd name="T18" fmla="*/ 144 w 969"/>
                <a:gd name="T19" fmla="*/ 137 h 1218"/>
                <a:gd name="T20" fmla="*/ 297 w 969"/>
                <a:gd name="T21" fmla="*/ 36 h 1218"/>
                <a:gd name="T22" fmla="*/ 459 w 969"/>
                <a:gd name="T23" fmla="*/ 2 h 1218"/>
                <a:gd name="T24" fmla="*/ 534 w 969"/>
                <a:gd name="T25" fmla="*/ 2 h 1218"/>
                <a:gd name="T26" fmla="*/ 714 w 969"/>
                <a:gd name="T27" fmla="*/ 56 h 1218"/>
                <a:gd name="T28" fmla="*/ 858 w 969"/>
                <a:gd name="T29" fmla="*/ 170 h 1218"/>
                <a:gd name="T30" fmla="*/ 947 w 969"/>
                <a:gd name="T31" fmla="*/ 328 h 1218"/>
                <a:gd name="T32" fmla="*/ 969 w 969"/>
                <a:gd name="T33" fmla="*/ 443 h 1218"/>
                <a:gd name="T34" fmla="*/ 961 w 969"/>
                <a:gd name="T35" fmla="*/ 556 h 1218"/>
                <a:gd name="T36" fmla="*/ 923 w 969"/>
                <a:gd name="T37" fmla="*/ 668 h 1218"/>
                <a:gd name="T38" fmla="*/ 785 w 969"/>
                <a:gd name="T39" fmla="*/ 951 h 1218"/>
                <a:gd name="T40" fmla="*/ 759 w 969"/>
                <a:gd name="T41" fmla="*/ 1050 h 1218"/>
                <a:gd name="T42" fmla="*/ 753 w 969"/>
                <a:gd name="T43" fmla="*/ 1125 h 1218"/>
                <a:gd name="T44" fmla="*/ 737 w 969"/>
                <a:gd name="T45" fmla="*/ 1160 h 1218"/>
                <a:gd name="T46" fmla="*/ 686 w 969"/>
                <a:gd name="T47" fmla="*/ 1208 h 1218"/>
                <a:gd name="T48" fmla="*/ 486 w 969"/>
                <a:gd name="T49" fmla="*/ 0 h 1218"/>
                <a:gd name="T50" fmla="*/ 388 w 969"/>
                <a:gd name="T51" fmla="*/ 10 h 1218"/>
                <a:gd name="T52" fmla="*/ 214 w 969"/>
                <a:gd name="T53" fmla="*/ 79 h 1218"/>
                <a:gd name="T54" fmla="*/ 83 w 969"/>
                <a:gd name="T55" fmla="*/ 206 h 1218"/>
                <a:gd name="T56" fmla="*/ 10 w 969"/>
                <a:gd name="T57" fmla="*/ 372 h 1218"/>
                <a:gd name="T58" fmla="*/ 0 w 969"/>
                <a:gd name="T59" fmla="*/ 467 h 1218"/>
                <a:gd name="T60" fmla="*/ 18 w 969"/>
                <a:gd name="T61" fmla="*/ 599 h 1218"/>
                <a:gd name="T62" fmla="*/ 61 w 969"/>
                <a:gd name="T63" fmla="*/ 694 h 1218"/>
                <a:gd name="T64" fmla="*/ 198 w 969"/>
                <a:gd name="T65" fmla="*/ 992 h 1218"/>
                <a:gd name="T66" fmla="*/ 210 w 969"/>
                <a:gd name="T67" fmla="*/ 1052 h 1218"/>
                <a:gd name="T68" fmla="*/ 220 w 969"/>
                <a:gd name="T69" fmla="*/ 1137 h 1218"/>
                <a:gd name="T70" fmla="*/ 247 w 969"/>
                <a:gd name="T71" fmla="*/ 1178 h 1218"/>
                <a:gd name="T72" fmla="*/ 299 w 969"/>
                <a:gd name="T73" fmla="*/ 1218 h 1218"/>
                <a:gd name="T74" fmla="*/ 686 w 969"/>
                <a:gd name="T75" fmla="*/ 1208 h 1218"/>
                <a:gd name="T76" fmla="*/ 737 w 969"/>
                <a:gd name="T77" fmla="*/ 1160 h 1218"/>
                <a:gd name="T78" fmla="*/ 753 w 969"/>
                <a:gd name="T79" fmla="*/ 1125 h 1218"/>
                <a:gd name="T80" fmla="*/ 759 w 969"/>
                <a:gd name="T81" fmla="*/ 1052 h 1218"/>
                <a:gd name="T82" fmla="*/ 785 w 969"/>
                <a:gd name="T83" fmla="*/ 951 h 1218"/>
                <a:gd name="T84" fmla="*/ 923 w 969"/>
                <a:gd name="T85" fmla="*/ 668 h 1218"/>
                <a:gd name="T86" fmla="*/ 961 w 969"/>
                <a:gd name="T87" fmla="*/ 556 h 1218"/>
                <a:gd name="T88" fmla="*/ 969 w 969"/>
                <a:gd name="T89" fmla="*/ 443 h 1218"/>
                <a:gd name="T90" fmla="*/ 947 w 969"/>
                <a:gd name="T91" fmla="*/ 328 h 1218"/>
                <a:gd name="T92" fmla="*/ 858 w 969"/>
                <a:gd name="T93" fmla="*/ 170 h 1218"/>
                <a:gd name="T94" fmla="*/ 714 w 969"/>
                <a:gd name="T95" fmla="*/ 56 h 1218"/>
                <a:gd name="T96" fmla="*/ 534 w 969"/>
                <a:gd name="T97" fmla="*/ 2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969" h="1218">
                  <a:moveTo>
                    <a:pt x="299" y="1216"/>
                  </a:moveTo>
                  <a:lnTo>
                    <a:pt x="299" y="1216"/>
                  </a:lnTo>
                  <a:lnTo>
                    <a:pt x="283" y="1208"/>
                  </a:lnTo>
                  <a:lnTo>
                    <a:pt x="269" y="1198"/>
                  </a:lnTo>
                  <a:lnTo>
                    <a:pt x="257" y="1186"/>
                  </a:lnTo>
                  <a:lnTo>
                    <a:pt x="247" y="1178"/>
                  </a:lnTo>
                  <a:lnTo>
                    <a:pt x="233" y="1160"/>
                  </a:lnTo>
                  <a:lnTo>
                    <a:pt x="225" y="1145"/>
                  </a:lnTo>
                  <a:lnTo>
                    <a:pt x="225" y="1145"/>
                  </a:lnTo>
                  <a:lnTo>
                    <a:pt x="220" y="1137"/>
                  </a:lnTo>
                  <a:lnTo>
                    <a:pt x="218" y="1125"/>
                  </a:lnTo>
                  <a:lnTo>
                    <a:pt x="212" y="1101"/>
                  </a:lnTo>
                  <a:lnTo>
                    <a:pt x="210" y="1075"/>
                  </a:lnTo>
                  <a:lnTo>
                    <a:pt x="210" y="1050"/>
                  </a:lnTo>
                  <a:lnTo>
                    <a:pt x="210" y="1050"/>
                  </a:lnTo>
                  <a:lnTo>
                    <a:pt x="210" y="1038"/>
                  </a:lnTo>
                  <a:lnTo>
                    <a:pt x="206" y="1024"/>
                  </a:lnTo>
                  <a:lnTo>
                    <a:pt x="198" y="990"/>
                  </a:lnTo>
                  <a:lnTo>
                    <a:pt x="186" y="951"/>
                  </a:lnTo>
                  <a:lnTo>
                    <a:pt x="186" y="951"/>
                  </a:lnTo>
                  <a:lnTo>
                    <a:pt x="61" y="694"/>
                  </a:lnTo>
                  <a:lnTo>
                    <a:pt x="61" y="694"/>
                  </a:lnTo>
                  <a:lnTo>
                    <a:pt x="46" y="668"/>
                  </a:lnTo>
                  <a:lnTo>
                    <a:pt x="34" y="641"/>
                  </a:lnTo>
                  <a:lnTo>
                    <a:pt x="34" y="641"/>
                  </a:lnTo>
                  <a:lnTo>
                    <a:pt x="20" y="599"/>
                  </a:lnTo>
                  <a:lnTo>
                    <a:pt x="10" y="556"/>
                  </a:lnTo>
                  <a:lnTo>
                    <a:pt x="2" y="512"/>
                  </a:lnTo>
                  <a:lnTo>
                    <a:pt x="0" y="467"/>
                  </a:lnTo>
                  <a:lnTo>
                    <a:pt x="0" y="467"/>
                  </a:lnTo>
                  <a:lnTo>
                    <a:pt x="0" y="443"/>
                  </a:lnTo>
                  <a:lnTo>
                    <a:pt x="2" y="419"/>
                  </a:lnTo>
                  <a:lnTo>
                    <a:pt x="6" y="397"/>
                  </a:lnTo>
                  <a:lnTo>
                    <a:pt x="10" y="374"/>
                  </a:lnTo>
                  <a:lnTo>
                    <a:pt x="22" y="328"/>
                  </a:lnTo>
                  <a:lnTo>
                    <a:pt x="38" y="285"/>
                  </a:lnTo>
                  <a:lnTo>
                    <a:pt x="59" y="245"/>
                  </a:lnTo>
                  <a:lnTo>
                    <a:pt x="83" y="206"/>
                  </a:lnTo>
                  <a:lnTo>
                    <a:pt x="111" y="170"/>
                  </a:lnTo>
                  <a:lnTo>
                    <a:pt x="144" y="137"/>
                  </a:lnTo>
                  <a:lnTo>
                    <a:pt x="178" y="107"/>
                  </a:lnTo>
                  <a:lnTo>
                    <a:pt x="214" y="81"/>
                  </a:lnTo>
                  <a:lnTo>
                    <a:pt x="255" y="56"/>
                  </a:lnTo>
                  <a:lnTo>
                    <a:pt x="297" y="36"/>
                  </a:lnTo>
                  <a:lnTo>
                    <a:pt x="342" y="22"/>
                  </a:lnTo>
                  <a:lnTo>
                    <a:pt x="388" y="10"/>
                  </a:lnTo>
                  <a:lnTo>
                    <a:pt x="435" y="2"/>
                  </a:lnTo>
                  <a:lnTo>
                    <a:pt x="459" y="2"/>
                  </a:lnTo>
                  <a:lnTo>
                    <a:pt x="486" y="0"/>
                  </a:lnTo>
                  <a:lnTo>
                    <a:pt x="486" y="0"/>
                  </a:lnTo>
                  <a:lnTo>
                    <a:pt x="510" y="2"/>
                  </a:lnTo>
                  <a:lnTo>
                    <a:pt x="534" y="2"/>
                  </a:lnTo>
                  <a:lnTo>
                    <a:pt x="581" y="10"/>
                  </a:lnTo>
                  <a:lnTo>
                    <a:pt x="627" y="22"/>
                  </a:lnTo>
                  <a:lnTo>
                    <a:pt x="672" y="36"/>
                  </a:lnTo>
                  <a:lnTo>
                    <a:pt x="714" y="56"/>
                  </a:lnTo>
                  <a:lnTo>
                    <a:pt x="755" y="81"/>
                  </a:lnTo>
                  <a:lnTo>
                    <a:pt x="791" y="107"/>
                  </a:lnTo>
                  <a:lnTo>
                    <a:pt x="826" y="137"/>
                  </a:lnTo>
                  <a:lnTo>
                    <a:pt x="858" y="170"/>
                  </a:lnTo>
                  <a:lnTo>
                    <a:pt x="886" y="206"/>
                  </a:lnTo>
                  <a:lnTo>
                    <a:pt x="911" y="245"/>
                  </a:lnTo>
                  <a:lnTo>
                    <a:pt x="931" y="285"/>
                  </a:lnTo>
                  <a:lnTo>
                    <a:pt x="947" y="328"/>
                  </a:lnTo>
                  <a:lnTo>
                    <a:pt x="959" y="374"/>
                  </a:lnTo>
                  <a:lnTo>
                    <a:pt x="963" y="397"/>
                  </a:lnTo>
                  <a:lnTo>
                    <a:pt x="967" y="419"/>
                  </a:lnTo>
                  <a:lnTo>
                    <a:pt x="969" y="443"/>
                  </a:lnTo>
                  <a:lnTo>
                    <a:pt x="969" y="467"/>
                  </a:lnTo>
                  <a:lnTo>
                    <a:pt x="969" y="467"/>
                  </a:lnTo>
                  <a:lnTo>
                    <a:pt x="967" y="512"/>
                  </a:lnTo>
                  <a:lnTo>
                    <a:pt x="961" y="556"/>
                  </a:lnTo>
                  <a:lnTo>
                    <a:pt x="949" y="599"/>
                  </a:lnTo>
                  <a:lnTo>
                    <a:pt x="935" y="641"/>
                  </a:lnTo>
                  <a:lnTo>
                    <a:pt x="935" y="641"/>
                  </a:lnTo>
                  <a:lnTo>
                    <a:pt x="923" y="668"/>
                  </a:lnTo>
                  <a:lnTo>
                    <a:pt x="909" y="694"/>
                  </a:lnTo>
                  <a:lnTo>
                    <a:pt x="909" y="694"/>
                  </a:lnTo>
                  <a:lnTo>
                    <a:pt x="785" y="951"/>
                  </a:lnTo>
                  <a:lnTo>
                    <a:pt x="785" y="951"/>
                  </a:lnTo>
                  <a:lnTo>
                    <a:pt x="771" y="990"/>
                  </a:lnTo>
                  <a:lnTo>
                    <a:pt x="763" y="1024"/>
                  </a:lnTo>
                  <a:lnTo>
                    <a:pt x="759" y="1038"/>
                  </a:lnTo>
                  <a:lnTo>
                    <a:pt x="759" y="1050"/>
                  </a:lnTo>
                  <a:lnTo>
                    <a:pt x="759" y="1050"/>
                  </a:lnTo>
                  <a:lnTo>
                    <a:pt x="759" y="1075"/>
                  </a:lnTo>
                  <a:lnTo>
                    <a:pt x="757" y="1101"/>
                  </a:lnTo>
                  <a:lnTo>
                    <a:pt x="753" y="1125"/>
                  </a:lnTo>
                  <a:lnTo>
                    <a:pt x="749" y="1137"/>
                  </a:lnTo>
                  <a:lnTo>
                    <a:pt x="745" y="1145"/>
                  </a:lnTo>
                  <a:lnTo>
                    <a:pt x="745" y="1145"/>
                  </a:lnTo>
                  <a:lnTo>
                    <a:pt x="737" y="1160"/>
                  </a:lnTo>
                  <a:lnTo>
                    <a:pt x="722" y="1178"/>
                  </a:lnTo>
                  <a:lnTo>
                    <a:pt x="712" y="1186"/>
                  </a:lnTo>
                  <a:lnTo>
                    <a:pt x="700" y="1198"/>
                  </a:lnTo>
                  <a:lnTo>
                    <a:pt x="686" y="1208"/>
                  </a:lnTo>
                  <a:lnTo>
                    <a:pt x="670" y="1216"/>
                  </a:lnTo>
                  <a:lnTo>
                    <a:pt x="486" y="1216"/>
                  </a:lnTo>
                  <a:lnTo>
                    <a:pt x="299" y="1216"/>
                  </a:lnTo>
                  <a:close/>
                  <a:moveTo>
                    <a:pt x="486" y="0"/>
                  </a:moveTo>
                  <a:lnTo>
                    <a:pt x="486" y="0"/>
                  </a:lnTo>
                  <a:lnTo>
                    <a:pt x="459" y="0"/>
                  </a:lnTo>
                  <a:lnTo>
                    <a:pt x="435" y="2"/>
                  </a:lnTo>
                  <a:lnTo>
                    <a:pt x="388" y="10"/>
                  </a:lnTo>
                  <a:lnTo>
                    <a:pt x="342" y="20"/>
                  </a:lnTo>
                  <a:lnTo>
                    <a:pt x="297" y="36"/>
                  </a:lnTo>
                  <a:lnTo>
                    <a:pt x="255" y="56"/>
                  </a:lnTo>
                  <a:lnTo>
                    <a:pt x="214" y="79"/>
                  </a:lnTo>
                  <a:lnTo>
                    <a:pt x="178" y="107"/>
                  </a:lnTo>
                  <a:lnTo>
                    <a:pt x="142" y="137"/>
                  </a:lnTo>
                  <a:lnTo>
                    <a:pt x="111" y="170"/>
                  </a:lnTo>
                  <a:lnTo>
                    <a:pt x="83" y="206"/>
                  </a:lnTo>
                  <a:lnTo>
                    <a:pt x="59" y="245"/>
                  </a:lnTo>
                  <a:lnTo>
                    <a:pt x="38" y="285"/>
                  </a:lnTo>
                  <a:lnTo>
                    <a:pt x="22" y="328"/>
                  </a:lnTo>
                  <a:lnTo>
                    <a:pt x="10" y="372"/>
                  </a:lnTo>
                  <a:lnTo>
                    <a:pt x="6" y="397"/>
                  </a:lnTo>
                  <a:lnTo>
                    <a:pt x="2" y="419"/>
                  </a:lnTo>
                  <a:lnTo>
                    <a:pt x="0" y="443"/>
                  </a:lnTo>
                  <a:lnTo>
                    <a:pt x="0" y="467"/>
                  </a:lnTo>
                  <a:lnTo>
                    <a:pt x="0" y="467"/>
                  </a:lnTo>
                  <a:lnTo>
                    <a:pt x="2" y="512"/>
                  </a:lnTo>
                  <a:lnTo>
                    <a:pt x="8" y="556"/>
                  </a:lnTo>
                  <a:lnTo>
                    <a:pt x="18" y="599"/>
                  </a:lnTo>
                  <a:lnTo>
                    <a:pt x="34" y="641"/>
                  </a:lnTo>
                  <a:lnTo>
                    <a:pt x="34" y="641"/>
                  </a:lnTo>
                  <a:lnTo>
                    <a:pt x="46" y="668"/>
                  </a:lnTo>
                  <a:lnTo>
                    <a:pt x="61" y="694"/>
                  </a:lnTo>
                  <a:lnTo>
                    <a:pt x="61" y="694"/>
                  </a:lnTo>
                  <a:lnTo>
                    <a:pt x="184" y="951"/>
                  </a:lnTo>
                  <a:lnTo>
                    <a:pt x="184" y="951"/>
                  </a:lnTo>
                  <a:lnTo>
                    <a:pt x="198" y="992"/>
                  </a:lnTo>
                  <a:lnTo>
                    <a:pt x="206" y="1024"/>
                  </a:lnTo>
                  <a:lnTo>
                    <a:pt x="208" y="1040"/>
                  </a:lnTo>
                  <a:lnTo>
                    <a:pt x="210" y="1052"/>
                  </a:lnTo>
                  <a:lnTo>
                    <a:pt x="210" y="1052"/>
                  </a:lnTo>
                  <a:lnTo>
                    <a:pt x="210" y="1075"/>
                  </a:lnTo>
                  <a:lnTo>
                    <a:pt x="212" y="1101"/>
                  </a:lnTo>
                  <a:lnTo>
                    <a:pt x="216" y="1125"/>
                  </a:lnTo>
                  <a:lnTo>
                    <a:pt x="220" y="1137"/>
                  </a:lnTo>
                  <a:lnTo>
                    <a:pt x="225" y="1147"/>
                  </a:lnTo>
                  <a:lnTo>
                    <a:pt x="225" y="1147"/>
                  </a:lnTo>
                  <a:lnTo>
                    <a:pt x="233" y="1160"/>
                  </a:lnTo>
                  <a:lnTo>
                    <a:pt x="247" y="1178"/>
                  </a:lnTo>
                  <a:lnTo>
                    <a:pt x="257" y="1188"/>
                  </a:lnTo>
                  <a:lnTo>
                    <a:pt x="269" y="1198"/>
                  </a:lnTo>
                  <a:lnTo>
                    <a:pt x="283" y="1208"/>
                  </a:lnTo>
                  <a:lnTo>
                    <a:pt x="299" y="1218"/>
                  </a:lnTo>
                  <a:lnTo>
                    <a:pt x="486" y="1218"/>
                  </a:lnTo>
                  <a:lnTo>
                    <a:pt x="670" y="1218"/>
                  </a:lnTo>
                  <a:lnTo>
                    <a:pt x="670" y="1218"/>
                  </a:lnTo>
                  <a:lnTo>
                    <a:pt x="686" y="1208"/>
                  </a:lnTo>
                  <a:lnTo>
                    <a:pt x="700" y="1198"/>
                  </a:lnTo>
                  <a:lnTo>
                    <a:pt x="712" y="1188"/>
                  </a:lnTo>
                  <a:lnTo>
                    <a:pt x="722" y="1178"/>
                  </a:lnTo>
                  <a:lnTo>
                    <a:pt x="737" y="1160"/>
                  </a:lnTo>
                  <a:lnTo>
                    <a:pt x="745" y="1147"/>
                  </a:lnTo>
                  <a:lnTo>
                    <a:pt x="745" y="1147"/>
                  </a:lnTo>
                  <a:lnTo>
                    <a:pt x="749" y="1137"/>
                  </a:lnTo>
                  <a:lnTo>
                    <a:pt x="753" y="1125"/>
                  </a:lnTo>
                  <a:lnTo>
                    <a:pt x="757" y="1101"/>
                  </a:lnTo>
                  <a:lnTo>
                    <a:pt x="759" y="1075"/>
                  </a:lnTo>
                  <a:lnTo>
                    <a:pt x="759" y="1052"/>
                  </a:lnTo>
                  <a:lnTo>
                    <a:pt x="759" y="1052"/>
                  </a:lnTo>
                  <a:lnTo>
                    <a:pt x="761" y="1040"/>
                  </a:lnTo>
                  <a:lnTo>
                    <a:pt x="763" y="1024"/>
                  </a:lnTo>
                  <a:lnTo>
                    <a:pt x="771" y="992"/>
                  </a:lnTo>
                  <a:lnTo>
                    <a:pt x="785" y="951"/>
                  </a:lnTo>
                  <a:lnTo>
                    <a:pt x="785" y="951"/>
                  </a:lnTo>
                  <a:lnTo>
                    <a:pt x="909" y="694"/>
                  </a:lnTo>
                  <a:lnTo>
                    <a:pt x="909" y="694"/>
                  </a:lnTo>
                  <a:lnTo>
                    <a:pt x="923" y="668"/>
                  </a:lnTo>
                  <a:lnTo>
                    <a:pt x="935" y="641"/>
                  </a:lnTo>
                  <a:lnTo>
                    <a:pt x="935" y="641"/>
                  </a:lnTo>
                  <a:lnTo>
                    <a:pt x="951" y="599"/>
                  </a:lnTo>
                  <a:lnTo>
                    <a:pt x="961" y="556"/>
                  </a:lnTo>
                  <a:lnTo>
                    <a:pt x="967" y="512"/>
                  </a:lnTo>
                  <a:lnTo>
                    <a:pt x="969" y="467"/>
                  </a:lnTo>
                  <a:lnTo>
                    <a:pt x="969" y="467"/>
                  </a:lnTo>
                  <a:lnTo>
                    <a:pt x="969" y="443"/>
                  </a:lnTo>
                  <a:lnTo>
                    <a:pt x="967" y="419"/>
                  </a:lnTo>
                  <a:lnTo>
                    <a:pt x="963" y="397"/>
                  </a:lnTo>
                  <a:lnTo>
                    <a:pt x="959" y="372"/>
                  </a:lnTo>
                  <a:lnTo>
                    <a:pt x="947" y="328"/>
                  </a:lnTo>
                  <a:lnTo>
                    <a:pt x="931" y="285"/>
                  </a:lnTo>
                  <a:lnTo>
                    <a:pt x="911" y="245"/>
                  </a:lnTo>
                  <a:lnTo>
                    <a:pt x="886" y="206"/>
                  </a:lnTo>
                  <a:lnTo>
                    <a:pt x="858" y="170"/>
                  </a:lnTo>
                  <a:lnTo>
                    <a:pt x="828" y="137"/>
                  </a:lnTo>
                  <a:lnTo>
                    <a:pt x="793" y="107"/>
                  </a:lnTo>
                  <a:lnTo>
                    <a:pt x="755" y="79"/>
                  </a:lnTo>
                  <a:lnTo>
                    <a:pt x="714" y="56"/>
                  </a:lnTo>
                  <a:lnTo>
                    <a:pt x="672" y="36"/>
                  </a:lnTo>
                  <a:lnTo>
                    <a:pt x="627" y="20"/>
                  </a:lnTo>
                  <a:lnTo>
                    <a:pt x="581" y="10"/>
                  </a:lnTo>
                  <a:lnTo>
                    <a:pt x="534" y="2"/>
                  </a:lnTo>
                  <a:lnTo>
                    <a:pt x="510" y="0"/>
                  </a:lnTo>
                  <a:lnTo>
                    <a:pt x="486" y="0"/>
                  </a:lnTo>
                  <a:close/>
                </a:path>
              </a:pathLst>
            </a:custGeom>
            <a:solidFill>
              <a:srgbClr val="DEDE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" name="Freeform 337"/>
            <p:cNvSpPr>
              <a:spLocks/>
            </p:cNvSpPr>
            <p:nvPr/>
          </p:nvSpPr>
          <p:spPr bwMode="auto">
            <a:xfrm>
              <a:off x="3813969" y="665163"/>
              <a:ext cx="1538288" cy="1930400"/>
            </a:xfrm>
            <a:custGeom>
              <a:avLst/>
              <a:gdLst>
                <a:gd name="T0" fmla="*/ 299 w 969"/>
                <a:gd name="T1" fmla="*/ 1216 h 1216"/>
                <a:gd name="T2" fmla="*/ 269 w 969"/>
                <a:gd name="T3" fmla="*/ 1198 h 1216"/>
                <a:gd name="T4" fmla="*/ 247 w 969"/>
                <a:gd name="T5" fmla="*/ 1178 h 1216"/>
                <a:gd name="T6" fmla="*/ 225 w 969"/>
                <a:gd name="T7" fmla="*/ 1145 h 1216"/>
                <a:gd name="T8" fmla="*/ 220 w 969"/>
                <a:gd name="T9" fmla="*/ 1137 h 1216"/>
                <a:gd name="T10" fmla="*/ 212 w 969"/>
                <a:gd name="T11" fmla="*/ 1101 h 1216"/>
                <a:gd name="T12" fmla="*/ 210 w 969"/>
                <a:gd name="T13" fmla="*/ 1050 h 1216"/>
                <a:gd name="T14" fmla="*/ 210 w 969"/>
                <a:gd name="T15" fmla="*/ 1038 h 1216"/>
                <a:gd name="T16" fmla="*/ 198 w 969"/>
                <a:gd name="T17" fmla="*/ 990 h 1216"/>
                <a:gd name="T18" fmla="*/ 186 w 969"/>
                <a:gd name="T19" fmla="*/ 951 h 1216"/>
                <a:gd name="T20" fmla="*/ 61 w 969"/>
                <a:gd name="T21" fmla="*/ 694 h 1216"/>
                <a:gd name="T22" fmla="*/ 34 w 969"/>
                <a:gd name="T23" fmla="*/ 641 h 1216"/>
                <a:gd name="T24" fmla="*/ 20 w 969"/>
                <a:gd name="T25" fmla="*/ 599 h 1216"/>
                <a:gd name="T26" fmla="*/ 2 w 969"/>
                <a:gd name="T27" fmla="*/ 512 h 1216"/>
                <a:gd name="T28" fmla="*/ 0 w 969"/>
                <a:gd name="T29" fmla="*/ 467 h 1216"/>
                <a:gd name="T30" fmla="*/ 2 w 969"/>
                <a:gd name="T31" fmla="*/ 419 h 1216"/>
                <a:gd name="T32" fmla="*/ 10 w 969"/>
                <a:gd name="T33" fmla="*/ 374 h 1216"/>
                <a:gd name="T34" fmla="*/ 38 w 969"/>
                <a:gd name="T35" fmla="*/ 285 h 1216"/>
                <a:gd name="T36" fmla="*/ 83 w 969"/>
                <a:gd name="T37" fmla="*/ 206 h 1216"/>
                <a:gd name="T38" fmla="*/ 144 w 969"/>
                <a:gd name="T39" fmla="*/ 137 h 1216"/>
                <a:gd name="T40" fmla="*/ 214 w 969"/>
                <a:gd name="T41" fmla="*/ 81 h 1216"/>
                <a:gd name="T42" fmla="*/ 297 w 969"/>
                <a:gd name="T43" fmla="*/ 36 h 1216"/>
                <a:gd name="T44" fmla="*/ 388 w 969"/>
                <a:gd name="T45" fmla="*/ 10 h 1216"/>
                <a:gd name="T46" fmla="*/ 459 w 969"/>
                <a:gd name="T47" fmla="*/ 2 h 1216"/>
                <a:gd name="T48" fmla="*/ 486 w 969"/>
                <a:gd name="T49" fmla="*/ 0 h 1216"/>
                <a:gd name="T50" fmla="*/ 534 w 969"/>
                <a:gd name="T51" fmla="*/ 2 h 1216"/>
                <a:gd name="T52" fmla="*/ 627 w 969"/>
                <a:gd name="T53" fmla="*/ 22 h 1216"/>
                <a:gd name="T54" fmla="*/ 714 w 969"/>
                <a:gd name="T55" fmla="*/ 56 h 1216"/>
                <a:gd name="T56" fmla="*/ 791 w 969"/>
                <a:gd name="T57" fmla="*/ 107 h 1216"/>
                <a:gd name="T58" fmla="*/ 858 w 969"/>
                <a:gd name="T59" fmla="*/ 170 h 1216"/>
                <a:gd name="T60" fmla="*/ 911 w 969"/>
                <a:gd name="T61" fmla="*/ 245 h 1216"/>
                <a:gd name="T62" fmla="*/ 947 w 969"/>
                <a:gd name="T63" fmla="*/ 328 h 1216"/>
                <a:gd name="T64" fmla="*/ 963 w 969"/>
                <a:gd name="T65" fmla="*/ 397 h 1216"/>
                <a:gd name="T66" fmla="*/ 969 w 969"/>
                <a:gd name="T67" fmla="*/ 443 h 1216"/>
                <a:gd name="T68" fmla="*/ 969 w 969"/>
                <a:gd name="T69" fmla="*/ 467 h 1216"/>
                <a:gd name="T70" fmla="*/ 961 w 969"/>
                <a:gd name="T71" fmla="*/ 556 h 1216"/>
                <a:gd name="T72" fmla="*/ 935 w 969"/>
                <a:gd name="T73" fmla="*/ 641 h 1216"/>
                <a:gd name="T74" fmla="*/ 923 w 969"/>
                <a:gd name="T75" fmla="*/ 668 h 1216"/>
                <a:gd name="T76" fmla="*/ 909 w 969"/>
                <a:gd name="T77" fmla="*/ 694 h 1216"/>
                <a:gd name="T78" fmla="*/ 785 w 969"/>
                <a:gd name="T79" fmla="*/ 951 h 1216"/>
                <a:gd name="T80" fmla="*/ 763 w 969"/>
                <a:gd name="T81" fmla="*/ 1024 h 1216"/>
                <a:gd name="T82" fmla="*/ 759 w 969"/>
                <a:gd name="T83" fmla="*/ 1050 h 1216"/>
                <a:gd name="T84" fmla="*/ 759 w 969"/>
                <a:gd name="T85" fmla="*/ 1075 h 1216"/>
                <a:gd name="T86" fmla="*/ 753 w 969"/>
                <a:gd name="T87" fmla="*/ 1125 h 1216"/>
                <a:gd name="T88" fmla="*/ 745 w 969"/>
                <a:gd name="T89" fmla="*/ 1145 h 1216"/>
                <a:gd name="T90" fmla="*/ 737 w 969"/>
                <a:gd name="T91" fmla="*/ 1160 h 1216"/>
                <a:gd name="T92" fmla="*/ 712 w 969"/>
                <a:gd name="T93" fmla="*/ 1186 h 1216"/>
                <a:gd name="T94" fmla="*/ 686 w 969"/>
                <a:gd name="T95" fmla="*/ 1208 h 1216"/>
                <a:gd name="T96" fmla="*/ 486 w 969"/>
                <a:gd name="T97" fmla="*/ 1216 h 1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969" h="1216">
                  <a:moveTo>
                    <a:pt x="299" y="1216"/>
                  </a:moveTo>
                  <a:lnTo>
                    <a:pt x="299" y="1216"/>
                  </a:lnTo>
                  <a:lnTo>
                    <a:pt x="283" y="1208"/>
                  </a:lnTo>
                  <a:lnTo>
                    <a:pt x="269" y="1198"/>
                  </a:lnTo>
                  <a:lnTo>
                    <a:pt x="257" y="1186"/>
                  </a:lnTo>
                  <a:lnTo>
                    <a:pt x="247" y="1178"/>
                  </a:lnTo>
                  <a:lnTo>
                    <a:pt x="233" y="1160"/>
                  </a:lnTo>
                  <a:lnTo>
                    <a:pt x="225" y="1145"/>
                  </a:lnTo>
                  <a:lnTo>
                    <a:pt x="225" y="1145"/>
                  </a:lnTo>
                  <a:lnTo>
                    <a:pt x="220" y="1137"/>
                  </a:lnTo>
                  <a:lnTo>
                    <a:pt x="218" y="1125"/>
                  </a:lnTo>
                  <a:lnTo>
                    <a:pt x="212" y="1101"/>
                  </a:lnTo>
                  <a:lnTo>
                    <a:pt x="210" y="1075"/>
                  </a:lnTo>
                  <a:lnTo>
                    <a:pt x="210" y="1050"/>
                  </a:lnTo>
                  <a:lnTo>
                    <a:pt x="210" y="1050"/>
                  </a:lnTo>
                  <a:lnTo>
                    <a:pt x="210" y="1038"/>
                  </a:lnTo>
                  <a:lnTo>
                    <a:pt x="206" y="1024"/>
                  </a:lnTo>
                  <a:lnTo>
                    <a:pt x="198" y="990"/>
                  </a:lnTo>
                  <a:lnTo>
                    <a:pt x="186" y="951"/>
                  </a:lnTo>
                  <a:lnTo>
                    <a:pt x="186" y="951"/>
                  </a:lnTo>
                  <a:lnTo>
                    <a:pt x="61" y="694"/>
                  </a:lnTo>
                  <a:lnTo>
                    <a:pt x="61" y="694"/>
                  </a:lnTo>
                  <a:lnTo>
                    <a:pt x="46" y="668"/>
                  </a:lnTo>
                  <a:lnTo>
                    <a:pt x="34" y="641"/>
                  </a:lnTo>
                  <a:lnTo>
                    <a:pt x="34" y="641"/>
                  </a:lnTo>
                  <a:lnTo>
                    <a:pt x="20" y="599"/>
                  </a:lnTo>
                  <a:lnTo>
                    <a:pt x="10" y="556"/>
                  </a:lnTo>
                  <a:lnTo>
                    <a:pt x="2" y="512"/>
                  </a:lnTo>
                  <a:lnTo>
                    <a:pt x="0" y="467"/>
                  </a:lnTo>
                  <a:lnTo>
                    <a:pt x="0" y="467"/>
                  </a:lnTo>
                  <a:lnTo>
                    <a:pt x="0" y="443"/>
                  </a:lnTo>
                  <a:lnTo>
                    <a:pt x="2" y="419"/>
                  </a:lnTo>
                  <a:lnTo>
                    <a:pt x="6" y="397"/>
                  </a:lnTo>
                  <a:lnTo>
                    <a:pt x="10" y="374"/>
                  </a:lnTo>
                  <a:lnTo>
                    <a:pt x="22" y="328"/>
                  </a:lnTo>
                  <a:lnTo>
                    <a:pt x="38" y="285"/>
                  </a:lnTo>
                  <a:lnTo>
                    <a:pt x="59" y="245"/>
                  </a:lnTo>
                  <a:lnTo>
                    <a:pt x="83" y="206"/>
                  </a:lnTo>
                  <a:lnTo>
                    <a:pt x="111" y="170"/>
                  </a:lnTo>
                  <a:lnTo>
                    <a:pt x="144" y="137"/>
                  </a:lnTo>
                  <a:lnTo>
                    <a:pt x="178" y="107"/>
                  </a:lnTo>
                  <a:lnTo>
                    <a:pt x="214" y="81"/>
                  </a:lnTo>
                  <a:lnTo>
                    <a:pt x="255" y="56"/>
                  </a:lnTo>
                  <a:lnTo>
                    <a:pt x="297" y="36"/>
                  </a:lnTo>
                  <a:lnTo>
                    <a:pt x="342" y="22"/>
                  </a:lnTo>
                  <a:lnTo>
                    <a:pt x="388" y="10"/>
                  </a:lnTo>
                  <a:lnTo>
                    <a:pt x="435" y="2"/>
                  </a:lnTo>
                  <a:lnTo>
                    <a:pt x="459" y="2"/>
                  </a:lnTo>
                  <a:lnTo>
                    <a:pt x="486" y="0"/>
                  </a:lnTo>
                  <a:lnTo>
                    <a:pt x="486" y="0"/>
                  </a:lnTo>
                  <a:lnTo>
                    <a:pt x="510" y="2"/>
                  </a:lnTo>
                  <a:lnTo>
                    <a:pt x="534" y="2"/>
                  </a:lnTo>
                  <a:lnTo>
                    <a:pt x="581" y="10"/>
                  </a:lnTo>
                  <a:lnTo>
                    <a:pt x="627" y="22"/>
                  </a:lnTo>
                  <a:lnTo>
                    <a:pt x="672" y="36"/>
                  </a:lnTo>
                  <a:lnTo>
                    <a:pt x="714" y="56"/>
                  </a:lnTo>
                  <a:lnTo>
                    <a:pt x="755" y="81"/>
                  </a:lnTo>
                  <a:lnTo>
                    <a:pt x="791" y="107"/>
                  </a:lnTo>
                  <a:lnTo>
                    <a:pt x="826" y="137"/>
                  </a:lnTo>
                  <a:lnTo>
                    <a:pt x="858" y="170"/>
                  </a:lnTo>
                  <a:lnTo>
                    <a:pt x="886" y="206"/>
                  </a:lnTo>
                  <a:lnTo>
                    <a:pt x="911" y="245"/>
                  </a:lnTo>
                  <a:lnTo>
                    <a:pt x="931" y="285"/>
                  </a:lnTo>
                  <a:lnTo>
                    <a:pt x="947" y="328"/>
                  </a:lnTo>
                  <a:lnTo>
                    <a:pt x="959" y="374"/>
                  </a:lnTo>
                  <a:lnTo>
                    <a:pt x="963" y="397"/>
                  </a:lnTo>
                  <a:lnTo>
                    <a:pt x="967" y="419"/>
                  </a:lnTo>
                  <a:lnTo>
                    <a:pt x="969" y="443"/>
                  </a:lnTo>
                  <a:lnTo>
                    <a:pt x="969" y="467"/>
                  </a:lnTo>
                  <a:lnTo>
                    <a:pt x="969" y="467"/>
                  </a:lnTo>
                  <a:lnTo>
                    <a:pt x="967" y="512"/>
                  </a:lnTo>
                  <a:lnTo>
                    <a:pt x="961" y="556"/>
                  </a:lnTo>
                  <a:lnTo>
                    <a:pt x="949" y="599"/>
                  </a:lnTo>
                  <a:lnTo>
                    <a:pt x="935" y="641"/>
                  </a:lnTo>
                  <a:lnTo>
                    <a:pt x="935" y="641"/>
                  </a:lnTo>
                  <a:lnTo>
                    <a:pt x="923" y="668"/>
                  </a:lnTo>
                  <a:lnTo>
                    <a:pt x="909" y="694"/>
                  </a:lnTo>
                  <a:lnTo>
                    <a:pt x="909" y="694"/>
                  </a:lnTo>
                  <a:lnTo>
                    <a:pt x="785" y="951"/>
                  </a:lnTo>
                  <a:lnTo>
                    <a:pt x="785" y="951"/>
                  </a:lnTo>
                  <a:lnTo>
                    <a:pt x="771" y="990"/>
                  </a:lnTo>
                  <a:lnTo>
                    <a:pt x="763" y="1024"/>
                  </a:lnTo>
                  <a:lnTo>
                    <a:pt x="759" y="1038"/>
                  </a:lnTo>
                  <a:lnTo>
                    <a:pt x="759" y="1050"/>
                  </a:lnTo>
                  <a:lnTo>
                    <a:pt x="759" y="1050"/>
                  </a:lnTo>
                  <a:lnTo>
                    <a:pt x="759" y="1075"/>
                  </a:lnTo>
                  <a:lnTo>
                    <a:pt x="757" y="1101"/>
                  </a:lnTo>
                  <a:lnTo>
                    <a:pt x="753" y="1125"/>
                  </a:lnTo>
                  <a:lnTo>
                    <a:pt x="749" y="1137"/>
                  </a:lnTo>
                  <a:lnTo>
                    <a:pt x="745" y="1145"/>
                  </a:lnTo>
                  <a:lnTo>
                    <a:pt x="745" y="1145"/>
                  </a:lnTo>
                  <a:lnTo>
                    <a:pt x="737" y="1160"/>
                  </a:lnTo>
                  <a:lnTo>
                    <a:pt x="722" y="1178"/>
                  </a:lnTo>
                  <a:lnTo>
                    <a:pt x="712" y="1186"/>
                  </a:lnTo>
                  <a:lnTo>
                    <a:pt x="700" y="1198"/>
                  </a:lnTo>
                  <a:lnTo>
                    <a:pt x="686" y="1208"/>
                  </a:lnTo>
                  <a:lnTo>
                    <a:pt x="670" y="1216"/>
                  </a:lnTo>
                  <a:lnTo>
                    <a:pt x="486" y="1216"/>
                  </a:lnTo>
                  <a:lnTo>
                    <a:pt x="299" y="1216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" name="Freeform 338"/>
            <p:cNvSpPr>
              <a:spLocks/>
            </p:cNvSpPr>
            <p:nvPr/>
          </p:nvSpPr>
          <p:spPr bwMode="auto">
            <a:xfrm>
              <a:off x="3813969" y="665163"/>
              <a:ext cx="1538288" cy="1933575"/>
            </a:xfrm>
            <a:custGeom>
              <a:avLst/>
              <a:gdLst>
                <a:gd name="T0" fmla="*/ 486 w 969"/>
                <a:gd name="T1" fmla="*/ 0 h 1218"/>
                <a:gd name="T2" fmla="*/ 435 w 969"/>
                <a:gd name="T3" fmla="*/ 2 h 1218"/>
                <a:gd name="T4" fmla="*/ 342 w 969"/>
                <a:gd name="T5" fmla="*/ 20 h 1218"/>
                <a:gd name="T6" fmla="*/ 255 w 969"/>
                <a:gd name="T7" fmla="*/ 56 h 1218"/>
                <a:gd name="T8" fmla="*/ 178 w 969"/>
                <a:gd name="T9" fmla="*/ 107 h 1218"/>
                <a:gd name="T10" fmla="*/ 111 w 969"/>
                <a:gd name="T11" fmla="*/ 170 h 1218"/>
                <a:gd name="T12" fmla="*/ 59 w 969"/>
                <a:gd name="T13" fmla="*/ 245 h 1218"/>
                <a:gd name="T14" fmla="*/ 22 w 969"/>
                <a:gd name="T15" fmla="*/ 328 h 1218"/>
                <a:gd name="T16" fmla="*/ 6 w 969"/>
                <a:gd name="T17" fmla="*/ 397 h 1218"/>
                <a:gd name="T18" fmla="*/ 0 w 969"/>
                <a:gd name="T19" fmla="*/ 443 h 1218"/>
                <a:gd name="T20" fmla="*/ 0 w 969"/>
                <a:gd name="T21" fmla="*/ 467 h 1218"/>
                <a:gd name="T22" fmla="*/ 8 w 969"/>
                <a:gd name="T23" fmla="*/ 556 h 1218"/>
                <a:gd name="T24" fmla="*/ 34 w 969"/>
                <a:gd name="T25" fmla="*/ 641 h 1218"/>
                <a:gd name="T26" fmla="*/ 46 w 969"/>
                <a:gd name="T27" fmla="*/ 668 h 1218"/>
                <a:gd name="T28" fmla="*/ 61 w 969"/>
                <a:gd name="T29" fmla="*/ 694 h 1218"/>
                <a:gd name="T30" fmla="*/ 184 w 969"/>
                <a:gd name="T31" fmla="*/ 951 h 1218"/>
                <a:gd name="T32" fmla="*/ 206 w 969"/>
                <a:gd name="T33" fmla="*/ 1024 h 1218"/>
                <a:gd name="T34" fmla="*/ 210 w 969"/>
                <a:gd name="T35" fmla="*/ 1052 h 1218"/>
                <a:gd name="T36" fmla="*/ 210 w 969"/>
                <a:gd name="T37" fmla="*/ 1075 h 1218"/>
                <a:gd name="T38" fmla="*/ 216 w 969"/>
                <a:gd name="T39" fmla="*/ 1125 h 1218"/>
                <a:gd name="T40" fmla="*/ 225 w 969"/>
                <a:gd name="T41" fmla="*/ 1147 h 1218"/>
                <a:gd name="T42" fmla="*/ 233 w 969"/>
                <a:gd name="T43" fmla="*/ 1160 h 1218"/>
                <a:gd name="T44" fmla="*/ 257 w 969"/>
                <a:gd name="T45" fmla="*/ 1188 h 1218"/>
                <a:gd name="T46" fmla="*/ 283 w 969"/>
                <a:gd name="T47" fmla="*/ 1208 h 1218"/>
                <a:gd name="T48" fmla="*/ 486 w 969"/>
                <a:gd name="T49" fmla="*/ 1218 h 1218"/>
                <a:gd name="T50" fmla="*/ 670 w 969"/>
                <a:gd name="T51" fmla="*/ 1218 h 1218"/>
                <a:gd name="T52" fmla="*/ 700 w 969"/>
                <a:gd name="T53" fmla="*/ 1198 h 1218"/>
                <a:gd name="T54" fmla="*/ 722 w 969"/>
                <a:gd name="T55" fmla="*/ 1178 h 1218"/>
                <a:gd name="T56" fmla="*/ 745 w 969"/>
                <a:gd name="T57" fmla="*/ 1147 h 1218"/>
                <a:gd name="T58" fmla="*/ 749 w 969"/>
                <a:gd name="T59" fmla="*/ 1137 h 1218"/>
                <a:gd name="T60" fmla="*/ 757 w 969"/>
                <a:gd name="T61" fmla="*/ 1101 h 1218"/>
                <a:gd name="T62" fmla="*/ 759 w 969"/>
                <a:gd name="T63" fmla="*/ 1052 h 1218"/>
                <a:gd name="T64" fmla="*/ 761 w 969"/>
                <a:gd name="T65" fmla="*/ 1040 h 1218"/>
                <a:gd name="T66" fmla="*/ 771 w 969"/>
                <a:gd name="T67" fmla="*/ 992 h 1218"/>
                <a:gd name="T68" fmla="*/ 785 w 969"/>
                <a:gd name="T69" fmla="*/ 951 h 1218"/>
                <a:gd name="T70" fmla="*/ 909 w 969"/>
                <a:gd name="T71" fmla="*/ 694 h 1218"/>
                <a:gd name="T72" fmla="*/ 935 w 969"/>
                <a:gd name="T73" fmla="*/ 641 h 1218"/>
                <a:gd name="T74" fmla="*/ 951 w 969"/>
                <a:gd name="T75" fmla="*/ 599 h 1218"/>
                <a:gd name="T76" fmla="*/ 967 w 969"/>
                <a:gd name="T77" fmla="*/ 512 h 1218"/>
                <a:gd name="T78" fmla="*/ 969 w 969"/>
                <a:gd name="T79" fmla="*/ 467 h 1218"/>
                <a:gd name="T80" fmla="*/ 967 w 969"/>
                <a:gd name="T81" fmla="*/ 419 h 1218"/>
                <a:gd name="T82" fmla="*/ 959 w 969"/>
                <a:gd name="T83" fmla="*/ 372 h 1218"/>
                <a:gd name="T84" fmla="*/ 931 w 969"/>
                <a:gd name="T85" fmla="*/ 285 h 1218"/>
                <a:gd name="T86" fmla="*/ 886 w 969"/>
                <a:gd name="T87" fmla="*/ 206 h 1218"/>
                <a:gd name="T88" fmla="*/ 828 w 969"/>
                <a:gd name="T89" fmla="*/ 137 h 1218"/>
                <a:gd name="T90" fmla="*/ 755 w 969"/>
                <a:gd name="T91" fmla="*/ 79 h 1218"/>
                <a:gd name="T92" fmla="*/ 672 w 969"/>
                <a:gd name="T93" fmla="*/ 36 h 1218"/>
                <a:gd name="T94" fmla="*/ 581 w 969"/>
                <a:gd name="T95" fmla="*/ 10 h 1218"/>
                <a:gd name="T96" fmla="*/ 510 w 969"/>
                <a:gd name="T97" fmla="*/ 0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969" h="1218">
                  <a:moveTo>
                    <a:pt x="486" y="0"/>
                  </a:moveTo>
                  <a:lnTo>
                    <a:pt x="486" y="0"/>
                  </a:lnTo>
                  <a:lnTo>
                    <a:pt x="459" y="0"/>
                  </a:lnTo>
                  <a:lnTo>
                    <a:pt x="435" y="2"/>
                  </a:lnTo>
                  <a:lnTo>
                    <a:pt x="388" y="10"/>
                  </a:lnTo>
                  <a:lnTo>
                    <a:pt x="342" y="20"/>
                  </a:lnTo>
                  <a:lnTo>
                    <a:pt x="297" y="36"/>
                  </a:lnTo>
                  <a:lnTo>
                    <a:pt x="255" y="56"/>
                  </a:lnTo>
                  <a:lnTo>
                    <a:pt x="214" y="79"/>
                  </a:lnTo>
                  <a:lnTo>
                    <a:pt x="178" y="107"/>
                  </a:lnTo>
                  <a:lnTo>
                    <a:pt x="142" y="137"/>
                  </a:lnTo>
                  <a:lnTo>
                    <a:pt x="111" y="170"/>
                  </a:lnTo>
                  <a:lnTo>
                    <a:pt x="83" y="206"/>
                  </a:lnTo>
                  <a:lnTo>
                    <a:pt x="59" y="245"/>
                  </a:lnTo>
                  <a:lnTo>
                    <a:pt x="38" y="285"/>
                  </a:lnTo>
                  <a:lnTo>
                    <a:pt x="22" y="328"/>
                  </a:lnTo>
                  <a:lnTo>
                    <a:pt x="10" y="372"/>
                  </a:lnTo>
                  <a:lnTo>
                    <a:pt x="6" y="397"/>
                  </a:lnTo>
                  <a:lnTo>
                    <a:pt x="2" y="419"/>
                  </a:lnTo>
                  <a:lnTo>
                    <a:pt x="0" y="443"/>
                  </a:lnTo>
                  <a:lnTo>
                    <a:pt x="0" y="467"/>
                  </a:lnTo>
                  <a:lnTo>
                    <a:pt x="0" y="467"/>
                  </a:lnTo>
                  <a:lnTo>
                    <a:pt x="2" y="512"/>
                  </a:lnTo>
                  <a:lnTo>
                    <a:pt x="8" y="556"/>
                  </a:lnTo>
                  <a:lnTo>
                    <a:pt x="18" y="599"/>
                  </a:lnTo>
                  <a:lnTo>
                    <a:pt x="34" y="641"/>
                  </a:lnTo>
                  <a:lnTo>
                    <a:pt x="34" y="641"/>
                  </a:lnTo>
                  <a:lnTo>
                    <a:pt x="46" y="668"/>
                  </a:lnTo>
                  <a:lnTo>
                    <a:pt x="61" y="694"/>
                  </a:lnTo>
                  <a:lnTo>
                    <a:pt x="61" y="694"/>
                  </a:lnTo>
                  <a:lnTo>
                    <a:pt x="184" y="951"/>
                  </a:lnTo>
                  <a:lnTo>
                    <a:pt x="184" y="951"/>
                  </a:lnTo>
                  <a:lnTo>
                    <a:pt x="198" y="992"/>
                  </a:lnTo>
                  <a:lnTo>
                    <a:pt x="206" y="1024"/>
                  </a:lnTo>
                  <a:lnTo>
                    <a:pt x="208" y="1040"/>
                  </a:lnTo>
                  <a:lnTo>
                    <a:pt x="210" y="1052"/>
                  </a:lnTo>
                  <a:lnTo>
                    <a:pt x="210" y="1052"/>
                  </a:lnTo>
                  <a:lnTo>
                    <a:pt x="210" y="1075"/>
                  </a:lnTo>
                  <a:lnTo>
                    <a:pt x="212" y="1101"/>
                  </a:lnTo>
                  <a:lnTo>
                    <a:pt x="216" y="1125"/>
                  </a:lnTo>
                  <a:lnTo>
                    <a:pt x="220" y="1137"/>
                  </a:lnTo>
                  <a:lnTo>
                    <a:pt x="225" y="1147"/>
                  </a:lnTo>
                  <a:lnTo>
                    <a:pt x="225" y="1147"/>
                  </a:lnTo>
                  <a:lnTo>
                    <a:pt x="233" y="1160"/>
                  </a:lnTo>
                  <a:lnTo>
                    <a:pt x="247" y="1178"/>
                  </a:lnTo>
                  <a:lnTo>
                    <a:pt x="257" y="1188"/>
                  </a:lnTo>
                  <a:lnTo>
                    <a:pt x="269" y="1198"/>
                  </a:lnTo>
                  <a:lnTo>
                    <a:pt x="283" y="1208"/>
                  </a:lnTo>
                  <a:lnTo>
                    <a:pt x="299" y="1218"/>
                  </a:lnTo>
                  <a:lnTo>
                    <a:pt x="486" y="1218"/>
                  </a:lnTo>
                  <a:lnTo>
                    <a:pt x="670" y="1218"/>
                  </a:lnTo>
                  <a:lnTo>
                    <a:pt x="670" y="1218"/>
                  </a:lnTo>
                  <a:lnTo>
                    <a:pt x="686" y="1208"/>
                  </a:lnTo>
                  <a:lnTo>
                    <a:pt x="700" y="1198"/>
                  </a:lnTo>
                  <a:lnTo>
                    <a:pt x="712" y="1188"/>
                  </a:lnTo>
                  <a:lnTo>
                    <a:pt x="722" y="1178"/>
                  </a:lnTo>
                  <a:lnTo>
                    <a:pt x="737" y="1160"/>
                  </a:lnTo>
                  <a:lnTo>
                    <a:pt x="745" y="1147"/>
                  </a:lnTo>
                  <a:lnTo>
                    <a:pt x="745" y="1147"/>
                  </a:lnTo>
                  <a:lnTo>
                    <a:pt x="749" y="1137"/>
                  </a:lnTo>
                  <a:lnTo>
                    <a:pt x="753" y="1125"/>
                  </a:lnTo>
                  <a:lnTo>
                    <a:pt x="757" y="1101"/>
                  </a:lnTo>
                  <a:lnTo>
                    <a:pt x="759" y="1075"/>
                  </a:lnTo>
                  <a:lnTo>
                    <a:pt x="759" y="1052"/>
                  </a:lnTo>
                  <a:lnTo>
                    <a:pt x="759" y="1052"/>
                  </a:lnTo>
                  <a:lnTo>
                    <a:pt x="761" y="1040"/>
                  </a:lnTo>
                  <a:lnTo>
                    <a:pt x="763" y="1024"/>
                  </a:lnTo>
                  <a:lnTo>
                    <a:pt x="771" y="992"/>
                  </a:lnTo>
                  <a:lnTo>
                    <a:pt x="785" y="951"/>
                  </a:lnTo>
                  <a:lnTo>
                    <a:pt x="785" y="951"/>
                  </a:lnTo>
                  <a:lnTo>
                    <a:pt x="909" y="694"/>
                  </a:lnTo>
                  <a:lnTo>
                    <a:pt x="909" y="694"/>
                  </a:lnTo>
                  <a:lnTo>
                    <a:pt x="923" y="668"/>
                  </a:lnTo>
                  <a:lnTo>
                    <a:pt x="935" y="641"/>
                  </a:lnTo>
                  <a:lnTo>
                    <a:pt x="935" y="641"/>
                  </a:lnTo>
                  <a:lnTo>
                    <a:pt x="951" y="599"/>
                  </a:lnTo>
                  <a:lnTo>
                    <a:pt x="961" y="556"/>
                  </a:lnTo>
                  <a:lnTo>
                    <a:pt x="967" y="512"/>
                  </a:lnTo>
                  <a:lnTo>
                    <a:pt x="969" y="467"/>
                  </a:lnTo>
                  <a:lnTo>
                    <a:pt x="969" y="467"/>
                  </a:lnTo>
                  <a:lnTo>
                    <a:pt x="969" y="443"/>
                  </a:lnTo>
                  <a:lnTo>
                    <a:pt x="967" y="419"/>
                  </a:lnTo>
                  <a:lnTo>
                    <a:pt x="963" y="397"/>
                  </a:lnTo>
                  <a:lnTo>
                    <a:pt x="959" y="372"/>
                  </a:lnTo>
                  <a:lnTo>
                    <a:pt x="947" y="328"/>
                  </a:lnTo>
                  <a:lnTo>
                    <a:pt x="931" y="285"/>
                  </a:lnTo>
                  <a:lnTo>
                    <a:pt x="911" y="245"/>
                  </a:lnTo>
                  <a:lnTo>
                    <a:pt x="886" y="206"/>
                  </a:lnTo>
                  <a:lnTo>
                    <a:pt x="858" y="170"/>
                  </a:lnTo>
                  <a:lnTo>
                    <a:pt x="828" y="137"/>
                  </a:lnTo>
                  <a:lnTo>
                    <a:pt x="793" y="107"/>
                  </a:lnTo>
                  <a:lnTo>
                    <a:pt x="755" y="79"/>
                  </a:lnTo>
                  <a:lnTo>
                    <a:pt x="714" y="56"/>
                  </a:lnTo>
                  <a:lnTo>
                    <a:pt x="672" y="36"/>
                  </a:lnTo>
                  <a:lnTo>
                    <a:pt x="627" y="20"/>
                  </a:lnTo>
                  <a:lnTo>
                    <a:pt x="581" y="10"/>
                  </a:lnTo>
                  <a:lnTo>
                    <a:pt x="534" y="2"/>
                  </a:lnTo>
                  <a:lnTo>
                    <a:pt x="510" y="0"/>
                  </a:lnTo>
                  <a:lnTo>
                    <a:pt x="48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" name="Freeform 339"/>
            <p:cNvSpPr>
              <a:spLocks noEditPoints="1"/>
            </p:cNvSpPr>
            <p:nvPr/>
          </p:nvSpPr>
          <p:spPr bwMode="auto">
            <a:xfrm>
              <a:off x="3813969" y="665163"/>
              <a:ext cx="1538288" cy="1930400"/>
            </a:xfrm>
            <a:custGeom>
              <a:avLst/>
              <a:gdLst>
                <a:gd name="T0" fmla="*/ 269 w 969"/>
                <a:gd name="T1" fmla="*/ 1196 h 1216"/>
                <a:gd name="T2" fmla="*/ 225 w 969"/>
                <a:gd name="T3" fmla="*/ 1145 h 1216"/>
                <a:gd name="T4" fmla="*/ 214 w 969"/>
                <a:gd name="T5" fmla="*/ 1099 h 1216"/>
                <a:gd name="T6" fmla="*/ 210 w 969"/>
                <a:gd name="T7" fmla="*/ 1038 h 1216"/>
                <a:gd name="T8" fmla="*/ 186 w 969"/>
                <a:gd name="T9" fmla="*/ 951 h 1216"/>
                <a:gd name="T10" fmla="*/ 34 w 969"/>
                <a:gd name="T11" fmla="*/ 639 h 1216"/>
                <a:gd name="T12" fmla="*/ 4 w 969"/>
                <a:gd name="T13" fmla="*/ 512 h 1216"/>
                <a:gd name="T14" fmla="*/ 4 w 969"/>
                <a:gd name="T15" fmla="*/ 419 h 1216"/>
                <a:gd name="T16" fmla="*/ 38 w 969"/>
                <a:gd name="T17" fmla="*/ 285 h 1216"/>
                <a:gd name="T18" fmla="*/ 144 w 969"/>
                <a:gd name="T19" fmla="*/ 137 h 1216"/>
                <a:gd name="T20" fmla="*/ 297 w 969"/>
                <a:gd name="T21" fmla="*/ 38 h 1216"/>
                <a:gd name="T22" fmla="*/ 459 w 969"/>
                <a:gd name="T23" fmla="*/ 2 h 1216"/>
                <a:gd name="T24" fmla="*/ 534 w 969"/>
                <a:gd name="T25" fmla="*/ 4 h 1216"/>
                <a:gd name="T26" fmla="*/ 714 w 969"/>
                <a:gd name="T27" fmla="*/ 56 h 1216"/>
                <a:gd name="T28" fmla="*/ 858 w 969"/>
                <a:gd name="T29" fmla="*/ 170 h 1216"/>
                <a:gd name="T30" fmla="*/ 947 w 969"/>
                <a:gd name="T31" fmla="*/ 330 h 1216"/>
                <a:gd name="T32" fmla="*/ 967 w 969"/>
                <a:gd name="T33" fmla="*/ 443 h 1216"/>
                <a:gd name="T34" fmla="*/ 959 w 969"/>
                <a:gd name="T35" fmla="*/ 556 h 1216"/>
                <a:gd name="T36" fmla="*/ 923 w 969"/>
                <a:gd name="T37" fmla="*/ 668 h 1216"/>
                <a:gd name="T38" fmla="*/ 783 w 969"/>
                <a:gd name="T39" fmla="*/ 951 h 1216"/>
                <a:gd name="T40" fmla="*/ 759 w 969"/>
                <a:gd name="T41" fmla="*/ 1050 h 1216"/>
                <a:gd name="T42" fmla="*/ 751 w 969"/>
                <a:gd name="T43" fmla="*/ 1125 h 1216"/>
                <a:gd name="T44" fmla="*/ 737 w 969"/>
                <a:gd name="T45" fmla="*/ 1158 h 1216"/>
                <a:gd name="T46" fmla="*/ 686 w 969"/>
                <a:gd name="T47" fmla="*/ 1206 h 1216"/>
                <a:gd name="T48" fmla="*/ 486 w 969"/>
                <a:gd name="T49" fmla="*/ 0 h 1216"/>
                <a:gd name="T50" fmla="*/ 388 w 969"/>
                <a:gd name="T51" fmla="*/ 10 h 1216"/>
                <a:gd name="T52" fmla="*/ 214 w 969"/>
                <a:gd name="T53" fmla="*/ 81 h 1216"/>
                <a:gd name="T54" fmla="*/ 83 w 969"/>
                <a:gd name="T55" fmla="*/ 206 h 1216"/>
                <a:gd name="T56" fmla="*/ 10 w 969"/>
                <a:gd name="T57" fmla="*/ 374 h 1216"/>
                <a:gd name="T58" fmla="*/ 0 w 969"/>
                <a:gd name="T59" fmla="*/ 467 h 1216"/>
                <a:gd name="T60" fmla="*/ 20 w 969"/>
                <a:gd name="T61" fmla="*/ 599 h 1216"/>
                <a:gd name="T62" fmla="*/ 61 w 969"/>
                <a:gd name="T63" fmla="*/ 694 h 1216"/>
                <a:gd name="T64" fmla="*/ 198 w 969"/>
                <a:gd name="T65" fmla="*/ 990 h 1216"/>
                <a:gd name="T66" fmla="*/ 210 w 969"/>
                <a:gd name="T67" fmla="*/ 1050 h 1216"/>
                <a:gd name="T68" fmla="*/ 220 w 969"/>
                <a:gd name="T69" fmla="*/ 1137 h 1216"/>
                <a:gd name="T70" fmla="*/ 247 w 969"/>
                <a:gd name="T71" fmla="*/ 1178 h 1216"/>
                <a:gd name="T72" fmla="*/ 299 w 969"/>
                <a:gd name="T73" fmla="*/ 1216 h 1216"/>
                <a:gd name="T74" fmla="*/ 686 w 969"/>
                <a:gd name="T75" fmla="*/ 1208 h 1216"/>
                <a:gd name="T76" fmla="*/ 737 w 969"/>
                <a:gd name="T77" fmla="*/ 1160 h 1216"/>
                <a:gd name="T78" fmla="*/ 753 w 969"/>
                <a:gd name="T79" fmla="*/ 1125 h 1216"/>
                <a:gd name="T80" fmla="*/ 759 w 969"/>
                <a:gd name="T81" fmla="*/ 1050 h 1216"/>
                <a:gd name="T82" fmla="*/ 785 w 969"/>
                <a:gd name="T83" fmla="*/ 951 h 1216"/>
                <a:gd name="T84" fmla="*/ 923 w 969"/>
                <a:gd name="T85" fmla="*/ 668 h 1216"/>
                <a:gd name="T86" fmla="*/ 961 w 969"/>
                <a:gd name="T87" fmla="*/ 556 h 1216"/>
                <a:gd name="T88" fmla="*/ 969 w 969"/>
                <a:gd name="T89" fmla="*/ 443 h 1216"/>
                <a:gd name="T90" fmla="*/ 947 w 969"/>
                <a:gd name="T91" fmla="*/ 328 h 1216"/>
                <a:gd name="T92" fmla="*/ 858 w 969"/>
                <a:gd name="T93" fmla="*/ 170 h 1216"/>
                <a:gd name="T94" fmla="*/ 714 w 969"/>
                <a:gd name="T95" fmla="*/ 56 h 1216"/>
                <a:gd name="T96" fmla="*/ 534 w 969"/>
                <a:gd name="T97" fmla="*/ 2 h 1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969" h="1216">
                  <a:moveTo>
                    <a:pt x="299" y="1216"/>
                  </a:moveTo>
                  <a:lnTo>
                    <a:pt x="299" y="1216"/>
                  </a:lnTo>
                  <a:lnTo>
                    <a:pt x="283" y="1206"/>
                  </a:lnTo>
                  <a:lnTo>
                    <a:pt x="269" y="1196"/>
                  </a:lnTo>
                  <a:lnTo>
                    <a:pt x="257" y="1186"/>
                  </a:lnTo>
                  <a:lnTo>
                    <a:pt x="247" y="1176"/>
                  </a:lnTo>
                  <a:lnTo>
                    <a:pt x="233" y="1158"/>
                  </a:lnTo>
                  <a:lnTo>
                    <a:pt x="225" y="1145"/>
                  </a:lnTo>
                  <a:lnTo>
                    <a:pt x="225" y="1145"/>
                  </a:lnTo>
                  <a:lnTo>
                    <a:pt x="220" y="1135"/>
                  </a:lnTo>
                  <a:lnTo>
                    <a:pt x="218" y="1125"/>
                  </a:lnTo>
                  <a:lnTo>
                    <a:pt x="214" y="1099"/>
                  </a:lnTo>
                  <a:lnTo>
                    <a:pt x="212" y="1073"/>
                  </a:lnTo>
                  <a:lnTo>
                    <a:pt x="210" y="1050"/>
                  </a:lnTo>
                  <a:lnTo>
                    <a:pt x="210" y="1050"/>
                  </a:lnTo>
                  <a:lnTo>
                    <a:pt x="210" y="1038"/>
                  </a:lnTo>
                  <a:lnTo>
                    <a:pt x="206" y="1022"/>
                  </a:lnTo>
                  <a:lnTo>
                    <a:pt x="198" y="990"/>
                  </a:lnTo>
                  <a:lnTo>
                    <a:pt x="186" y="951"/>
                  </a:lnTo>
                  <a:lnTo>
                    <a:pt x="186" y="951"/>
                  </a:lnTo>
                  <a:lnTo>
                    <a:pt x="61" y="694"/>
                  </a:lnTo>
                  <a:lnTo>
                    <a:pt x="61" y="694"/>
                  </a:lnTo>
                  <a:lnTo>
                    <a:pt x="46" y="668"/>
                  </a:lnTo>
                  <a:lnTo>
                    <a:pt x="34" y="639"/>
                  </a:lnTo>
                  <a:lnTo>
                    <a:pt x="34" y="639"/>
                  </a:lnTo>
                  <a:lnTo>
                    <a:pt x="20" y="599"/>
                  </a:lnTo>
                  <a:lnTo>
                    <a:pt x="10" y="556"/>
                  </a:lnTo>
                  <a:lnTo>
                    <a:pt x="4" y="512"/>
                  </a:lnTo>
                  <a:lnTo>
                    <a:pt x="2" y="467"/>
                  </a:lnTo>
                  <a:lnTo>
                    <a:pt x="2" y="467"/>
                  </a:lnTo>
                  <a:lnTo>
                    <a:pt x="2" y="443"/>
                  </a:lnTo>
                  <a:lnTo>
                    <a:pt x="4" y="419"/>
                  </a:lnTo>
                  <a:lnTo>
                    <a:pt x="6" y="397"/>
                  </a:lnTo>
                  <a:lnTo>
                    <a:pt x="10" y="374"/>
                  </a:lnTo>
                  <a:lnTo>
                    <a:pt x="22" y="330"/>
                  </a:lnTo>
                  <a:lnTo>
                    <a:pt x="38" y="285"/>
                  </a:lnTo>
                  <a:lnTo>
                    <a:pt x="61" y="245"/>
                  </a:lnTo>
                  <a:lnTo>
                    <a:pt x="85" y="206"/>
                  </a:lnTo>
                  <a:lnTo>
                    <a:pt x="111" y="170"/>
                  </a:lnTo>
                  <a:lnTo>
                    <a:pt x="144" y="137"/>
                  </a:lnTo>
                  <a:lnTo>
                    <a:pt x="178" y="107"/>
                  </a:lnTo>
                  <a:lnTo>
                    <a:pt x="214" y="81"/>
                  </a:lnTo>
                  <a:lnTo>
                    <a:pt x="255" y="56"/>
                  </a:lnTo>
                  <a:lnTo>
                    <a:pt x="297" y="38"/>
                  </a:lnTo>
                  <a:lnTo>
                    <a:pt x="342" y="22"/>
                  </a:lnTo>
                  <a:lnTo>
                    <a:pt x="388" y="10"/>
                  </a:lnTo>
                  <a:lnTo>
                    <a:pt x="435" y="4"/>
                  </a:lnTo>
                  <a:lnTo>
                    <a:pt x="459" y="2"/>
                  </a:lnTo>
                  <a:lnTo>
                    <a:pt x="486" y="2"/>
                  </a:lnTo>
                  <a:lnTo>
                    <a:pt x="486" y="2"/>
                  </a:lnTo>
                  <a:lnTo>
                    <a:pt x="510" y="2"/>
                  </a:lnTo>
                  <a:lnTo>
                    <a:pt x="534" y="4"/>
                  </a:lnTo>
                  <a:lnTo>
                    <a:pt x="581" y="10"/>
                  </a:lnTo>
                  <a:lnTo>
                    <a:pt x="627" y="22"/>
                  </a:lnTo>
                  <a:lnTo>
                    <a:pt x="672" y="38"/>
                  </a:lnTo>
                  <a:lnTo>
                    <a:pt x="714" y="56"/>
                  </a:lnTo>
                  <a:lnTo>
                    <a:pt x="755" y="81"/>
                  </a:lnTo>
                  <a:lnTo>
                    <a:pt x="791" y="107"/>
                  </a:lnTo>
                  <a:lnTo>
                    <a:pt x="826" y="137"/>
                  </a:lnTo>
                  <a:lnTo>
                    <a:pt x="858" y="170"/>
                  </a:lnTo>
                  <a:lnTo>
                    <a:pt x="886" y="206"/>
                  </a:lnTo>
                  <a:lnTo>
                    <a:pt x="911" y="245"/>
                  </a:lnTo>
                  <a:lnTo>
                    <a:pt x="931" y="285"/>
                  </a:lnTo>
                  <a:lnTo>
                    <a:pt x="947" y="330"/>
                  </a:lnTo>
                  <a:lnTo>
                    <a:pt x="959" y="374"/>
                  </a:lnTo>
                  <a:lnTo>
                    <a:pt x="963" y="397"/>
                  </a:lnTo>
                  <a:lnTo>
                    <a:pt x="965" y="419"/>
                  </a:lnTo>
                  <a:lnTo>
                    <a:pt x="967" y="443"/>
                  </a:lnTo>
                  <a:lnTo>
                    <a:pt x="969" y="467"/>
                  </a:lnTo>
                  <a:lnTo>
                    <a:pt x="969" y="467"/>
                  </a:lnTo>
                  <a:lnTo>
                    <a:pt x="967" y="512"/>
                  </a:lnTo>
                  <a:lnTo>
                    <a:pt x="959" y="556"/>
                  </a:lnTo>
                  <a:lnTo>
                    <a:pt x="949" y="599"/>
                  </a:lnTo>
                  <a:lnTo>
                    <a:pt x="935" y="639"/>
                  </a:lnTo>
                  <a:lnTo>
                    <a:pt x="935" y="639"/>
                  </a:lnTo>
                  <a:lnTo>
                    <a:pt x="923" y="668"/>
                  </a:lnTo>
                  <a:lnTo>
                    <a:pt x="909" y="694"/>
                  </a:lnTo>
                  <a:lnTo>
                    <a:pt x="909" y="694"/>
                  </a:lnTo>
                  <a:lnTo>
                    <a:pt x="783" y="951"/>
                  </a:lnTo>
                  <a:lnTo>
                    <a:pt x="783" y="951"/>
                  </a:lnTo>
                  <a:lnTo>
                    <a:pt x="771" y="990"/>
                  </a:lnTo>
                  <a:lnTo>
                    <a:pt x="763" y="1022"/>
                  </a:lnTo>
                  <a:lnTo>
                    <a:pt x="759" y="1038"/>
                  </a:lnTo>
                  <a:lnTo>
                    <a:pt x="759" y="1050"/>
                  </a:lnTo>
                  <a:lnTo>
                    <a:pt x="759" y="1050"/>
                  </a:lnTo>
                  <a:lnTo>
                    <a:pt x="759" y="1073"/>
                  </a:lnTo>
                  <a:lnTo>
                    <a:pt x="755" y="1099"/>
                  </a:lnTo>
                  <a:lnTo>
                    <a:pt x="751" y="1125"/>
                  </a:lnTo>
                  <a:lnTo>
                    <a:pt x="749" y="1135"/>
                  </a:lnTo>
                  <a:lnTo>
                    <a:pt x="745" y="1145"/>
                  </a:lnTo>
                  <a:lnTo>
                    <a:pt x="745" y="1145"/>
                  </a:lnTo>
                  <a:lnTo>
                    <a:pt x="737" y="1158"/>
                  </a:lnTo>
                  <a:lnTo>
                    <a:pt x="722" y="1176"/>
                  </a:lnTo>
                  <a:lnTo>
                    <a:pt x="712" y="1186"/>
                  </a:lnTo>
                  <a:lnTo>
                    <a:pt x="700" y="1196"/>
                  </a:lnTo>
                  <a:lnTo>
                    <a:pt x="686" y="1206"/>
                  </a:lnTo>
                  <a:lnTo>
                    <a:pt x="670" y="1216"/>
                  </a:lnTo>
                  <a:lnTo>
                    <a:pt x="486" y="1216"/>
                  </a:lnTo>
                  <a:lnTo>
                    <a:pt x="299" y="1216"/>
                  </a:lnTo>
                  <a:close/>
                  <a:moveTo>
                    <a:pt x="486" y="0"/>
                  </a:moveTo>
                  <a:lnTo>
                    <a:pt x="486" y="0"/>
                  </a:lnTo>
                  <a:lnTo>
                    <a:pt x="459" y="2"/>
                  </a:lnTo>
                  <a:lnTo>
                    <a:pt x="435" y="2"/>
                  </a:lnTo>
                  <a:lnTo>
                    <a:pt x="388" y="10"/>
                  </a:lnTo>
                  <a:lnTo>
                    <a:pt x="342" y="22"/>
                  </a:lnTo>
                  <a:lnTo>
                    <a:pt x="297" y="36"/>
                  </a:lnTo>
                  <a:lnTo>
                    <a:pt x="255" y="56"/>
                  </a:lnTo>
                  <a:lnTo>
                    <a:pt x="214" y="81"/>
                  </a:lnTo>
                  <a:lnTo>
                    <a:pt x="178" y="107"/>
                  </a:lnTo>
                  <a:lnTo>
                    <a:pt x="144" y="137"/>
                  </a:lnTo>
                  <a:lnTo>
                    <a:pt x="111" y="170"/>
                  </a:lnTo>
                  <a:lnTo>
                    <a:pt x="83" y="206"/>
                  </a:lnTo>
                  <a:lnTo>
                    <a:pt x="59" y="245"/>
                  </a:lnTo>
                  <a:lnTo>
                    <a:pt x="38" y="285"/>
                  </a:lnTo>
                  <a:lnTo>
                    <a:pt x="22" y="328"/>
                  </a:lnTo>
                  <a:lnTo>
                    <a:pt x="10" y="374"/>
                  </a:lnTo>
                  <a:lnTo>
                    <a:pt x="6" y="397"/>
                  </a:lnTo>
                  <a:lnTo>
                    <a:pt x="2" y="419"/>
                  </a:lnTo>
                  <a:lnTo>
                    <a:pt x="0" y="443"/>
                  </a:lnTo>
                  <a:lnTo>
                    <a:pt x="0" y="467"/>
                  </a:lnTo>
                  <a:lnTo>
                    <a:pt x="0" y="467"/>
                  </a:lnTo>
                  <a:lnTo>
                    <a:pt x="2" y="512"/>
                  </a:lnTo>
                  <a:lnTo>
                    <a:pt x="10" y="556"/>
                  </a:lnTo>
                  <a:lnTo>
                    <a:pt x="20" y="599"/>
                  </a:lnTo>
                  <a:lnTo>
                    <a:pt x="34" y="641"/>
                  </a:lnTo>
                  <a:lnTo>
                    <a:pt x="34" y="641"/>
                  </a:lnTo>
                  <a:lnTo>
                    <a:pt x="46" y="668"/>
                  </a:lnTo>
                  <a:lnTo>
                    <a:pt x="61" y="694"/>
                  </a:lnTo>
                  <a:lnTo>
                    <a:pt x="61" y="694"/>
                  </a:lnTo>
                  <a:lnTo>
                    <a:pt x="186" y="951"/>
                  </a:lnTo>
                  <a:lnTo>
                    <a:pt x="186" y="951"/>
                  </a:lnTo>
                  <a:lnTo>
                    <a:pt x="198" y="990"/>
                  </a:lnTo>
                  <a:lnTo>
                    <a:pt x="206" y="1024"/>
                  </a:lnTo>
                  <a:lnTo>
                    <a:pt x="210" y="1038"/>
                  </a:lnTo>
                  <a:lnTo>
                    <a:pt x="210" y="1050"/>
                  </a:lnTo>
                  <a:lnTo>
                    <a:pt x="210" y="1050"/>
                  </a:lnTo>
                  <a:lnTo>
                    <a:pt x="210" y="1075"/>
                  </a:lnTo>
                  <a:lnTo>
                    <a:pt x="212" y="1101"/>
                  </a:lnTo>
                  <a:lnTo>
                    <a:pt x="218" y="1125"/>
                  </a:lnTo>
                  <a:lnTo>
                    <a:pt x="220" y="1137"/>
                  </a:lnTo>
                  <a:lnTo>
                    <a:pt x="225" y="1145"/>
                  </a:lnTo>
                  <a:lnTo>
                    <a:pt x="225" y="1145"/>
                  </a:lnTo>
                  <a:lnTo>
                    <a:pt x="233" y="1160"/>
                  </a:lnTo>
                  <a:lnTo>
                    <a:pt x="247" y="1178"/>
                  </a:lnTo>
                  <a:lnTo>
                    <a:pt x="257" y="1186"/>
                  </a:lnTo>
                  <a:lnTo>
                    <a:pt x="269" y="1198"/>
                  </a:lnTo>
                  <a:lnTo>
                    <a:pt x="283" y="1208"/>
                  </a:lnTo>
                  <a:lnTo>
                    <a:pt x="299" y="1216"/>
                  </a:lnTo>
                  <a:lnTo>
                    <a:pt x="486" y="1216"/>
                  </a:lnTo>
                  <a:lnTo>
                    <a:pt x="670" y="1216"/>
                  </a:lnTo>
                  <a:lnTo>
                    <a:pt x="670" y="1216"/>
                  </a:lnTo>
                  <a:lnTo>
                    <a:pt x="686" y="1208"/>
                  </a:lnTo>
                  <a:lnTo>
                    <a:pt x="700" y="1198"/>
                  </a:lnTo>
                  <a:lnTo>
                    <a:pt x="712" y="1186"/>
                  </a:lnTo>
                  <a:lnTo>
                    <a:pt x="722" y="1178"/>
                  </a:lnTo>
                  <a:lnTo>
                    <a:pt x="737" y="1160"/>
                  </a:lnTo>
                  <a:lnTo>
                    <a:pt x="745" y="1145"/>
                  </a:lnTo>
                  <a:lnTo>
                    <a:pt x="745" y="1145"/>
                  </a:lnTo>
                  <a:lnTo>
                    <a:pt x="749" y="1137"/>
                  </a:lnTo>
                  <a:lnTo>
                    <a:pt x="753" y="1125"/>
                  </a:lnTo>
                  <a:lnTo>
                    <a:pt x="757" y="1101"/>
                  </a:lnTo>
                  <a:lnTo>
                    <a:pt x="759" y="1075"/>
                  </a:lnTo>
                  <a:lnTo>
                    <a:pt x="759" y="1050"/>
                  </a:lnTo>
                  <a:lnTo>
                    <a:pt x="759" y="1050"/>
                  </a:lnTo>
                  <a:lnTo>
                    <a:pt x="759" y="1038"/>
                  </a:lnTo>
                  <a:lnTo>
                    <a:pt x="763" y="1024"/>
                  </a:lnTo>
                  <a:lnTo>
                    <a:pt x="771" y="990"/>
                  </a:lnTo>
                  <a:lnTo>
                    <a:pt x="785" y="951"/>
                  </a:lnTo>
                  <a:lnTo>
                    <a:pt x="785" y="951"/>
                  </a:lnTo>
                  <a:lnTo>
                    <a:pt x="909" y="694"/>
                  </a:lnTo>
                  <a:lnTo>
                    <a:pt x="909" y="694"/>
                  </a:lnTo>
                  <a:lnTo>
                    <a:pt x="923" y="668"/>
                  </a:lnTo>
                  <a:lnTo>
                    <a:pt x="935" y="641"/>
                  </a:lnTo>
                  <a:lnTo>
                    <a:pt x="935" y="641"/>
                  </a:lnTo>
                  <a:lnTo>
                    <a:pt x="949" y="599"/>
                  </a:lnTo>
                  <a:lnTo>
                    <a:pt x="961" y="556"/>
                  </a:lnTo>
                  <a:lnTo>
                    <a:pt x="967" y="512"/>
                  </a:lnTo>
                  <a:lnTo>
                    <a:pt x="969" y="467"/>
                  </a:lnTo>
                  <a:lnTo>
                    <a:pt x="969" y="467"/>
                  </a:lnTo>
                  <a:lnTo>
                    <a:pt x="969" y="443"/>
                  </a:lnTo>
                  <a:lnTo>
                    <a:pt x="967" y="419"/>
                  </a:lnTo>
                  <a:lnTo>
                    <a:pt x="963" y="397"/>
                  </a:lnTo>
                  <a:lnTo>
                    <a:pt x="959" y="374"/>
                  </a:lnTo>
                  <a:lnTo>
                    <a:pt x="947" y="328"/>
                  </a:lnTo>
                  <a:lnTo>
                    <a:pt x="931" y="285"/>
                  </a:lnTo>
                  <a:lnTo>
                    <a:pt x="911" y="245"/>
                  </a:lnTo>
                  <a:lnTo>
                    <a:pt x="886" y="206"/>
                  </a:lnTo>
                  <a:lnTo>
                    <a:pt x="858" y="170"/>
                  </a:lnTo>
                  <a:lnTo>
                    <a:pt x="826" y="137"/>
                  </a:lnTo>
                  <a:lnTo>
                    <a:pt x="791" y="107"/>
                  </a:lnTo>
                  <a:lnTo>
                    <a:pt x="755" y="81"/>
                  </a:lnTo>
                  <a:lnTo>
                    <a:pt x="714" y="56"/>
                  </a:lnTo>
                  <a:lnTo>
                    <a:pt x="672" y="36"/>
                  </a:lnTo>
                  <a:lnTo>
                    <a:pt x="627" y="22"/>
                  </a:lnTo>
                  <a:lnTo>
                    <a:pt x="581" y="10"/>
                  </a:lnTo>
                  <a:lnTo>
                    <a:pt x="534" y="2"/>
                  </a:lnTo>
                  <a:lnTo>
                    <a:pt x="510" y="2"/>
                  </a:lnTo>
                  <a:lnTo>
                    <a:pt x="486" y="0"/>
                  </a:lnTo>
                  <a:close/>
                </a:path>
              </a:pathLst>
            </a:custGeom>
            <a:solidFill>
              <a:srgbClr val="DD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" name="Freeform 340"/>
            <p:cNvSpPr>
              <a:spLocks/>
            </p:cNvSpPr>
            <p:nvPr/>
          </p:nvSpPr>
          <p:spPr bwMode="auto">
            <a:xfrm>
              <a:off x="3817144" y="668338"/>
              <a:ext cx="1535113" cy="1927225"/>
            </a:xfrm>
            <a:custGeom>
              <a:avLst/>
              <a:gdLst>
                <a:gd name="T0" fmla="*/ 297 w 967"/>
                <a:gd name="T1" fmla="*/ 1214 h 1214"/>
                <a:gd name="T2" fmla="*/ 267 w 967"/>
                <a:gd name="T3" fmla="*/ 1194 h 1214"/>
                <a:gd name="T4" fmla="*/ 245 w 967"/>
                <a:gd name="T5" fmla="*/ 1174 h 1214"/>
                <a:gd name="T6" fmla="*/ 223 w 967"/>
                <a:gd name="T7" fmla="*/ 1143 h 1214"/>
                <a:gd name="T8" fmla="*/ 218 w 967"/>
                <a:gd name="T9" fmla="*/ 1133 h 1214"/>
                <a:gd name="T10" fmla="*/ 212 w 967"/>
                <a:gd name="T11" fmla="*/ 1097 h 1214"/>
                <a:gd name="T12" fmla="*/ 208 w 967"/>
                <a:gd name="T13" fmla="*/ 1048 h 1214"/>
                <a:gd name="T14" fmla="*/ 208 w 967"/>
                <a:gd name="T15" fmla="*/ 1036 h 1214"/>
                <a:gd name="T16" fmla="*/ 196 w 967"/>
                <a:gd name="T17" fmla="*/ 988 h 1214"/>
                <a:gd name="T18" fmla="*/ 184 w 967"/>
                <a:gd name="T19" fmla="*/ 949 h 1214"/>
                <a:gd name="T20" fmla="*/ 59 w 967"/>
                <a:gd name="T21" fmla="*/ 692 h 1214"/>
                <a:gd name="T22" fmla="*/ 32 w 967"/>
                <a:gd name="T23" fmla="*/ 637 h 1214"/>
                <a:gd name="T24" fmla="*/ 18 w 967"/>
                <a:gd name="T25" fmla="*/ 597 h 1214"/>
                <a:gd name="T26" fmla="*/ 2 w 967"/>
                <a:gd name="T27" fmla="*/ 510 h 1214"/>
                <a:gd name="T28" fmla="*/ 0 w 967"/>
                <a:gd name="T29" fmla="*/ 465 h 1214"/>
                <a:gd name="T30" fmla="*/ 2 w 967"/>
                <a:gd name="T31" fmla="*/ 417 h 1214"/>
                <a:gd name="T32" fmla="*/ 8 w 967"/>
                <a:gd name="T33" fmla="*/ 372 h 1214"/>
                <a:gd name="T34" fmla="*/ 36 w 967"/>
                <a:gd name="T35" fmla="*/ 283 h 1214"/>
                <a:gd name="T36" fmla="*/ 83 w 967"/>
                <a:gd name="T37" fmla="*/ 204 h 1214"/>
                <a:gd name="T38" fmla="*/ 142 w 967"/>
                <a:gd name="T39" fmla="*/ 135 h 1214"/>
                <a:gd name="T40" fmla="*/ 212 w 967"/>
                <a:gd name="T41" fmla="*/ 79 h 1214"/>
                <a:gd name="T42" fmla="*/ 295 w 967"/>
                <a:gd name="T43" fmla="*/ 36 h 1214"/>
                <a:gd name="T44" fmla="*/ 386 w 967"/>
                <a:gd name="T45" fmla="*/ 8 h 1214"/>
                <a:gd name="T46" fmla="*/ 457 w 967"/>
                <a:gd name="T47" fmla="*/ 0 h 1214"/>
                <a:gd name="T48" fmla="*/ 484 w 967"/>
                <a:gd name="T49" fmla="*/ 0 h 1214"/>
                <a:gd name="T50" fmla="*/ 532 w 967"/>
                <a:gd name="T51" fmla="*/ 2 h 1214"/>
                <a:gd name="T52" fmla="*/ 625 w 967"/>
                <a:gd name="T53" fmla="*/ 20 h 1214"/>
                <a:gd name="T54" fmla="*/ 712 w 967"/>
                <a:gd name="T55" fmla="*/ 54 h 1214"/>
                <a:gd name="T56" fmla="*/ 789 w 967"/>
                <a:gd name="T57" fmla="*/ 105 h 1214"/>
                <a:gd name="T58" fmla="*/ 856 w 967"/>
                <a:gd name="T59" fmla="*/ 168 h 1214"/>
                <a:gd name="T60" fmla="*/ 909 w 967"/>
                <a:gd name="T61" fmla="*/ 243 h 1214"/>
                <a:gd name="T62" fmla="*/ 945 w 967"/>
                <a:gd name="T63" fmla="*/ 328 h 1214"/>
                <a:gd name="T64" fmla="*/ 961 w 967"/>
                <a:gd name="T65" fmla="*/ 395 h 1214"/>
                <a:gd name="T66" fmla="*/ 965 w 967"/>
                <a:gd name="T67" fmla="*/ 441 h 1214"/>
                <a:gd name="T68" fmla="*/ 967 w 967"/>
                <a:gd name="T69" fmla="*/ 465 h 1214"/>
                <a:gd name="T70" fmla="*/ 957 w 967"/>
                <a:gd name="T71" fmla="*/ 554 h 1214"/>
                <a:gd name="T72" fmla="*/ 933 w 967"/>
                <a:gd name="T73" fmla="*/ 637 h 1214"/>
                <a:gd name="T74" fmla="*/ 921 w 967"/>
                <a:gd name="T75" fmla="*/ 666 h 1214"/>
                <a:gd name="T76" fmla="*/ 907 w 967"/>
                <a:gd name="T77" fmla="*/ 692 h 1214"/>
                <a:gd name="T78" fmla="*/ 781 w 967"/>
                <a:gd name="T79" fmla="*/ 949 h 1214"/>
                <a:gd name="T80" fmla="*/ 761 w 967"/>
                <a:gd name="T81" fmla="*/ 1020 h 1214"/>
                <a:gd name="T82" fmla="*/ 757 w 967"/>
                <a:gd name="T83" fmla="*/ 1048 h 1214"/>
                <a:gd name="T84" fmla="*/ 757 w 967"/>
                <a:gd name="T85" fmla="*/ 1071 h 1214"/>
                <a:gd name="T86" fmla="*/ 749 w 967"/>
                <a:gd name="T87" fmla="*/ 1123 h 1214"/>
                <a:gd name="T88" fmla="*/ 743 w 967"/>
                <a:gd name="T89" fmla="*/ 1143 h 1214"/>
                <a:gd name="T90" fmla="*/ 735 w 967"/>
                <a:gd name="T91" fmla="*/ 1156 h 1214"/>
                <a:gd name="T92" fmla="*/ 710 w 967"/>
                <a:gd name="T93" fmla="*/ 1184 h 1214"/>
                <a:gd name="T94" fmla="*/ 684 w 967"/>
                <a:gd name="T95" fmla="*/ 1204 h 1214"/>
                <a:gd name="T96" fmla="*/ 484 w 967"/>
                <a:gd name="T97" fmla="*/ 1214 h 1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967" h="1214">
                  <a:moveTo>
                    <a:pt x="297" y="1214"/>
                  </a:moveTo>
                  <a:lnTo>
                    <a:pt x="297" y="1214"/>
                  </a:lnTo>
                  <a:lnTo>
                    <a:pt x="281" y="1204"/>
                  </a:lnTo>
                  <a:lnTo>
                    <a:pt x="267" y="1194"/>
                  </a:lnTo>
                  <a:lnTo>
                    <a:pt x="255" y="1184"/>
                  </a:lnTo>
                  <a:lnTo>
                    <a:pt x="245" y="1174"/>
                  </a:lnTo>
                  <a:lnTo>
                    <a:pt x="231" y="1156"/>
                  </a:lnTo>
                  <a:lnTo>
                    <a:pt x="223" y="1143"/>
                  </a:lnTo>
                  <a:lnTo>
                    <a:pt x="223" y="1143"/>
                  </a:lnTo>
                  <a:lnTo>
                    <a:pt x="218" y="1133"/>
                  </a:lnTo>
                  <a:lnTo>
                    <a:pt x="216" y="1123"/>
                  </a:lnTo>
                  <a:lnTo>
                    <a:pt x="212" y="1097"/>
                  </a:lnTo>
                  <a:lnTo>
                    <a:pt x="210" y="1071"/>
                  </a:lnTo>
                  <a:lnTo>
                    <a:pt x="208" y="1048"/>
                  </a:lnTo>
                  <a:lnTo>
                    <a:pt x="208" y="1048"/>
                  </a:lnTo>
                  <a:lnTo>
                    <a:pt x="208" y="1036"/>
                  </a:lnTo>
                  <a:lnTo>
                    <a:pt x="204" y="1020"/>
                  </a:lnTo>
                  <a:lnTo>
                    <a:pt x="196" y="988"/>
                  </a:lnTo>
                  <a:lnTo>
                    <a:pt x="184" y="949"/>
                  </a:lnTo>
                  <a:lnTo>
                    <a:pt x="184" y="949"/>
                  </a:lnTo>
                  <a:lnTo>
                    <a:pt x="59" y="692"/>
                  </a:lnTo>
                  <a:lnTo>
                    <a:pt x="59" y="692"/>
                  </a:lnTo>
                  <a:lnTo>
                    <a:pt x="44" y="666"/>
                  </a:lnTo>
                  <a:lnTo>
                    <a:pt x="32" y="637"/>
                  </a:lnTo>
                  <a:lnTo>
                    <a:pt x="32" y="637"/>
                  </a:lnTo>
                  <a:lnTo>
                    <a:pt x="18" y="597"/>
                  </a:lnTo>
                  <a:lnTo>
                    <a:pt x="8" y="554"/>
                  </a:lnTo>
                  <a:lnTo>
                    <a:pt x="2" y="510"/>
                  </a:lnTo>
                  <a:lnTo>
                    <a:pt x="0" y="465"/>
                  </a:lnTo>
                  <a:lnTo>
                    <a:pt x="0" y="465"/>
                  </a:lnTo>
                  <a:lnTo>
                    <a:pt x="0" y="441"/>
                  </a:lnTo>
                  <a:lnTo>
                    <a:pt x="2" y="417"/>
                  </a:lnTo>
                  <a:lnTo>
                    <a:pt x="4" y="395"/>
                  </a:lnTo>
                  <a:lnTo>
                    <a:pt x="8" y="372"/>
                  </a:lnTo>
                  <a:lnTo>
                    <a:pt x="20" y="328"/>
                  </a:lnTo>
                  <a:lnTo>
                    <a:pt x="36" y="283"/>
                  </a:lnTo>
                  <a:lnTo>
                    <a:pt x="59" y="243"/>
                  </a:lnTo>
                  <a:lnTo>
                    <a:pt x="83" y="204"/>
                  </a:lnTo>
                  <a:lnTo>
                    <a:pt x="109" y="168"/>
                  </a:lnTo>
                  <a:lnTo>
                    <a:pt x="142" y="135"/>
                  </a:lnTo>
                  <a:lnTo>
                    <a:pt x="176" y="105"/>
                  </a:lnTo>
                  <a:lnTo>
                    <a:pt x="212" y="79"/>
                  </a:lnTo>
                  <a:lnTo>
                    <a:pt x="253" y="54"/>
                  </a:lnTo>
                  <a:lnTo>
                    <a:pt x="295" y="36"/>
                  </a:lnTo>
                  <a:lnTo>
                    <a:pt x="340" y="20"/>
                  </a:lnTo>
                  <a:lnTo>
                    <a:pt x="386" y="8"/>
                  </a:lnTo>
                  <a:lnTo>
                    <a:pt x="433" y="2"/>
                  </a:lnTo>
                  <a:lnTo>
                    <a:pt x="457" y="0"/>
                  </a:lnTo>
                  <a:lnTo>
                    <a:pt x="484" y="0"/>
                  </a:lnTo>
                  <a:lnTo>
                    <a:pt x="484" y="0"/>
                  </a:lnTo>
                  <a:lnTo>
                    <a:pt x="508" y="0"/>
                  </a:lnTo>
                  <a:lnTo>
                    <a:pt x="532" y="2"/>
                  </a:lnTo>
                  <a:lnTo>
                    <a:pt x="579" y="8"/>
                  </a:lnTo>
                  <a:lnTo>
                    <a:pt x="625" y="20"/>
                  </a:lnTo>
                  <a:lnTo>
                    <a:pt x="670" y="36"/>
                  </a:lnTo>
                  <a:lnTo>
                    <a:pt x="712" y="54"/>
                  </a:lnTo>
                  <a:lnTo>
                    <a:pt x="753" y="79"/>
                  </a:lnTo>
                  <a:lnTo>
                    <a:pt x="789" y="105"/>
                  </a:lnTo>
                  <a:lnTo>
                    <a:pt x="824" y="135"/>
                  </a:lnTo>
                  <a:lnTo>
                    <a:pt x="856" y="168"/>
                  </a:lnTo>
                  <a:lnTo>
                    <a:pt x="884" y="204"/>
                  </a:lnTo>
                  <a:lnTo>
                    <a:pt x="909" y="243"/>
                  </a:lnTo>
                  <a:lnTo>
                    <a:pt x="929" y="283"/>
                  </a:lnTo>
                  <a:lnTo>
                    <a:pt x="945" y="328"/>
                  </a:lnTo>
                  <a:lnTo>
                    <a:pt x="957" y="372"/>
                  </a:lnTo>
                  <a:lnTo>
                    <a:pt x="961" y="395"/>
                  </a:lnTo>
                  <a:lnTo>
                    <a:pt x="963" y="417"/>
                  </a:lnTo>
                  <a:lnTo>
                    <a:pt x="965" y="441"/>
                  </a:lnTo>
                  <a:lnTo>
                    <a:pt x="967" y="465"/>
                  </a:lnTo>
                  <a:lnTo>
                    <a:pt x="967" y="465"/>
                  </a:lnTo>
                  <a:lnTo>
                    <a:pt x="965" y="510"/>
                  </a:lnTo>
                  <a:lnTo>
                    <a:pt x="957" y="554"/>
                  </a:lnTo>
                  <a:lnTo>
                    <a:pt x="947" y="597"/>
                  </a:lnTo>
                  <a:lnTo>
                    <a:pt x="933" y="637"/>
                  </a:lnTo>
                  <a:lnTo>
                    <a:pt x="933" y="637"/>
                  </a:lnTo>
                  <a:lnTo>
                    <a:pt x="921" y="666"/>
                  </a:lnTo>
                  <a:lnTo>
                    <a:pt x="907" y="692"/>
                  </a:lnTo>
                  <a:lnTo>
                    <a:pt x="907" y="692"/>
                  </a:lnTo>
                  <a:lnTo>
                    <a:pt x="781" y="949"/>
                  </a:lnTo>
                  <a:lnTo>
                    <a:pt x="781" y="949"/>
                  </a:lnTo>
                  <a:lnTo>
                    <a:pt x="769" y="988"/>
                  </a:lnTo>
                  <a:lnTo>
                    <a:pt x="761" y="1020"/>
                  </a:lnTo>
                  <a:lnTo>
                    <a:pt x="757" y="1036"/>
                  </a:lnTo>
                  <a:lnTo>
                    <a:pt x="757" y="1048"/>
                  </a:lnTo>
                  <a:lnTo>
                    <a:pt x="757" y="1048"/>
                  </a:lnTo>
                  <a:lnTo>
                    <a:pt x="757" y="1071"/>
                  </a:lnTo>
                  <a:lnTo>
                    <a:pt x="753" y="1097"/>
                  </a:lnTo>
                  <a:lnTo>
                    <a:pt x="749" y="1123"/>
                  </a:lnTo>
                  <a:lnTo>
                    <a:pt x="747" y="1133"/>
                  </a:lnTo>
                  <a:lnTo>
                    <a:pt x="743" y="1143"/>
                  </a:lnTo>
                  <a:lnTo>
                    <a:pt x="743" y="1143"/>
                  </a:lnTo>
                  <a:lnTo>
                    <a:pt x="735" y="1156"/>
                  </a:lnTo>
                  <a:lnTo>
                    <a:pt x="720" y="1174"/>
                  </a:lnTo>
                  <a:lnTo>
                    <a:pt x="710" y="1184"/>
                  </a:lnTo>
                  <a:lnTo>
                    <a:pt x="698" y="1194"/>
                  </a:lnTo>
                  <a:lnTo>
                    <a:pt x="684" y="1204"/>
                  </a:lnTo>
                  <a:lnTo>
                    <a:pt x="668" y="1214"/>
                  </a:lnTo>
                  <a:lnTo>
                    <a:pt x="484" y="1214"/>
                  </a:lnTo>
                  <a:lnTo>
                    <a:pt x="297" y="1214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" name="Freeform 341"/>
            <p:cNvSpPr>
              <a:spLocks/>
            </p:cNvSpPr>
            <p:nvPr/>
          </p:nvSpPr>
          <p:spPr bwMode="auto">
            <a:xfrm>
              <a:off x="3813969" y="665163"/>
              <a:ext cx="1538288" cy="1930400"/>
            </a:xfrm>
            <a:custGeom>
              <a:avLst/>
              <a:gdLst>
                <a:gd name="T0" fmla="*/ 486 w 969"/>
                <a:gd name="T1" fmla="*/ 0 h 1216"/>
                <a:gd name="T2" fmla="*/ 435 w 969"/>
                <a:gd name="T3" fmla="*/ 2 h 1216"/>
                <a:gd name="T4" fmla="*/ 342 w 969"/>
                <a:gd name="T5" fmla="*/ 22 h 1216"/>
                <a:gd name="T6" fmla="*/ 255 w 969"/>
                <a:gd name="T7" fmla="*/ 56 h 1216"/>
                <a:gd name="T8" fmla="*/ 178 w 969"/>
                <a:gd name="T9" fmla="*/ 107 h 1216"/>
                <a:gd name="T10" fmla="*/ 111 w 969"/>
                <a:gd name="T11" fmla="*/ 170 h 1216"/>
                <a:gd name="T12" fmla="*/ 59 w 969"/>
                <a:gd name="T13" fmla="*/ 245 h 1216"/>
                <a:gd name="T14" fmla="*/ 22 w 969"/>
                <a:gd name="T15" fmla="*/ 328 h 1216"/>
                <a:gd name="T16" fmla="*/ 6 w 969"/>
                <a:gd name="T17" fmla="*/ 397 h 1216"/>
                <a:gd name="T18" fmla="*/ 0 w 969"/>
                <a:gd name="T19" fmla="*/ 443 h 1216"/>
                <a:gd name="T20" fmla="*/ 0 w 969"/>
                <a:gd name="T21" fmla="*/ 467 h 1216"/>
                <a:gd name="T22" fmla="*/ 10 w 969"/>
                <a:gd name="T23" fmla="*/ 556 h 1216"/>
                <a:gd name="T24" fmla="*/ 34 w 969"/>
                <a:gd name="T25" fmla="*/ 641 h 1216"/>
                <a:gd name="T26" fmla="*/ 46 w 969"/>
                <a:gd name="T27" fmla="*/ 668 h 1216"/>
                <a:gd name="T28" fmla="*/ 61 w 969"/>
                <a:gd name="T29" fmla="*/ 694 h 1216"/>
                <a:gd name="T30" fmla="*/ 186 w 969"/>
                <a:gd name="T31" fmla="*/ 951 h 1216"/>
                <a:gd name="T32" fmla="*/ 206 w 969"/>
                <a:gd name="T33" fmla="*/ 1024 h 1216"/>
                <a:gd name="T34" fmla="*/ 210 w 969"/>
                <a:gd name="T35" fmla="*/ 1050 h 1216"/>
                <a:gd name="T36" fmla="*/ 210 w 969"/>
                <a:gd name="T37" fmla="*/ 1075 h 1216"/>
                <a:gd name="T38" fmla="*/ 218 w 969"/>
                <a:gd name="T39" fmla="*/ 1125 h 1216"/>
                <a:gd name="T40" fmla="*/ 225 w 969"/>
                <a:gd name="T41" fmla="*/ 1145 h 1216"/>
                <a:gd name="T42" fmla="*/ 233 w 969"/>
                <a:gd name="T43" fmla="*/ 1160 h 1216"/>
                <a:gd name="T44" fmla="*/ 257 w 969"/>
                <a:gd name="T45" fmla="*/ 1186 h 1216"/>
                <a:gd name="T46" fmla="*/ 283 w 969"/>
                <a:gd name="T47" fmla="*/ 1208 h 1216"/>
                <a:gd name="T48" fmla="*/ 486 w 969"/>
                <a:gd name="T49" fmla="*/ 1216 h 1216"/>
                <a:gd name="T50" fmla="*/ 670 w 969"/>
                <a:gd name="T51" fmla="*/ 1216 h 1216"/>
                <a:gd name="T52" fmla="*/ 700 w 969"/>
                <a:gd name="T53" fmla="*/ 1198 h 1216"/>
                <a:gd name="T54" fmla="*/ 722 w 969"/>
                <a:gd name="T55" fmla="*/ 1178 h 1216"/>
                <a:gd name="T56" fmla="*/ 745 w 969"/>
                <a:gd name="T57" fmla="*/ 1145 h 1216"/>
                <a:gd name="T58" fmla="*/ 749 w 969"/>
                <a:gd name="T59" fmla="*/ 1137 h 1216"/>
                <a:gd name="T60" fmla="*/ 757 w 969"/>
                <a:gd name="T61" fmla="*/ 1101 h 1216"/>
                <a:gd name="T62" fmla="*/ 759 w 969"/>
                <a:gd name="T63" fmla="*/ 1050 h 1216"/>
                <a:gd name="T64" fmla="*/ 759 w 969"/>
                <a:gd name="T65" fmla="*/ 1038 h 1216"/>
                <a:gd name="T66" fmla="*/ 771 w 969"/>
                <a:gd name="T67" fmla="*/ 990 h 1216"/>
                <a:gd name="T68" fmla="*/ 785 w 969"/>
                <a:gd name="T69" fmla="*/ 951 h 1216"/>
                <a:gd name="T70" fmla="*/ 909 w 969"/>
                <a:gd name="T71" fmla="*/ 694 h 1216"/>
                <a:gd name="T72" fmla="*/ 935 w 969"/>
                <a:gd name="T73" fmla="*/ 641 h 1216"/>
                <a:gd name="T74" fmla="*/ 949 w 969"/>
                <a:gd name="T75" fmla="*/ 599 h 1216"/>
                <a:gd name="T76" fmla="*/ 967 w 969"/>
                <a:gd name="T77" fmla="*/ 512 h 1216"/>
                <a:gd name="T78" fmla="*/ 969 w 969"/>
                <a:gd name="T79" fmla="*/ 467 h 1216"/>
                <a:gd name="T80" fmla="*/ 967 w 969"/>
                <a:gd name="T81" fmla="*/ 419 h 1216"/>
                <a:gd name="T82" fmla="*/ 959 w 969"/>
                <a:gd name="T83" fmla="*/ 374 h 1216"/>
                <a:gd name="T84" fmla="*/ 931 w 969"/>
                <a:gd name="T85" fmla="*/ 285 h 1216"/>
                <a:gd name="T86" fmla="*/ 886 w 969"/>
                <a:gd name="T87" fmla="*/ 206 h 1216"/>
                <a:gd name="T88" fmla="*/ 826 w 969"/>
                <a:gd name="T89" fmla="*/ 137 h 1216"/>
                <a:gd name="T90" fmla="*/ 755 w 969"/>
                <a:gd name="T91" fmla="*/ 81 h 1216"/>
                <a:gd name="T92" fmla="*/ 672 w 969"/>
                <a:gd name="T93" fmla="*/ 36 h 1216"/>
                <a:gd name="T94" fmla="*/ 581 w 969"/>
                <a:gd name="T95" fmla="*/ 10 h 1216"/>
                <a:gd name="T96" fmla="*/ 510 w 969"/>
                <a:gd name="T97" fmla="*/ 2 h 1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969" h="1216">
                  <a:moveTo>
                    <a:pt x="486" y="0"/>
                  </a:moveTo>
                  <a:lnTo>
                    <a:pt x="486" y="0"/>
                  </a:lnTo>
                  <a:lnTo>
                    <a:pt x="459" y="2"/>
                  </a:lnTo>
                  <a:lnTo>
                    <a:pt x="435" y="2"/>
                  </a:lnTo>
                  <a:lnTo>
                    <a:pt x="388" y="10"/>
                  </a:lnTo>
                  <a:lnTo>
                    <a:pt x="342" y="22"/>
                  </a:lnTo>
                  <a:lnTo>
                    <a:pt x="297" y="36"/>
                  </a:lnTo>
                  <a:lnTo>
                    <a:pt x="255" y="56"/>
                  </a:lnTo>
                  <a:lnTo>
                    <a:pt x="214" y="81"/>
                  </a:lnTo>
                  <a:lnTo>
                    <a:pt x="178" y="107"/>
                  </a:lnTo>
                  <a:lnTo>
                    <a:pt x="144" y="137"/>
                  </a:lnTo>
                  <a:lnTo>
                    <a:pt x="111" y="170"/>
                  </a:lnTo>
                  <a:lnTo>
                    <a:pt x="83" y="206"/>
                  </a:lnTo>
                  <a:lnTo>
                    <a:pt x="59" y="245"/>
                  </a:lnTo>
                  <a:lnTo>
                    <a:pt x="38" y="285"/>
                  </a:lnTo>
                  <a:lnTo>
                    <a:pt x="22" y="328"/>
                  </a:lnTo>
                  <a:lnTo>
                    <a:pt x="10" y="374"/>
                  </a:lnTo>
                  <a:lnTo>
                    <a:pt x="6" y="397"/>
                  </a:lnTo>
                  <a:lnTo>
                    <a:pt x="2" y="419"/>
                  </a:lnTo>
                  <a:lnTo>
                    <a:pt x="0" y="443"/>
                  </a:lnTo>
                  <a:lnTo>
                    <a:pt x="0" y="467"/>
                  </a:lnTo>
                  <a:lnTo>
                    <a:pt x="0" y="467"/>
                  </a:lnTo>
                  <a:lnTo>
                    <a:pt x="2" y="512"/>
                  </a:lnTo>
                  <a:lnTo>
                    <a:pt x="10" y="556"/>
                  </a:lnTo>
                  <a:lnTo>
                    <a:pt x="20" y="599"/>
                  </a:lnTo>
                  <a:lnTo>
                    <a:pt x="34" y="641"/>
                  </a:lnTo>
                  <a:lnTo>
                    <a:pt x="34" y="641"/>
                  </a:lnTo>
                  <a:lnTo>
                    <a:pt x="46" y="668"/>
                  </a:lnTo>
                  <a:lnTo>
                    <a:pt x="61" y="694"/>
                  </a:lnTo>
                  <a:lnTo>
                    <a:pt x="61" y="694"/>
                  </a:lnTo>
                  <a:lnTo>
                    <a:pt x="186" y="951"/>
                  </a:lnTo>
                  <a:lnTo>
                    <a:pt x="186" y="951"/>
                  </a:lnTo>
                  <a:lnTo>
                    <a:pt x="198" y="990"/>
                  </a:lnTo>
                  <a:lnTo>
                    <a:pt x="206" y="1024"/>
                  </a:lnTo>
                  <a:lnTo>
                    <a:pt x="210" y="1038"/>
                  </a:lnTo>
                  <a:lnTo>
                    <a:pt x="210" y="1050"/>
                  </a:lnTo>
                  <a:lnTo>
                    <a:pt x="210" y="1050"/>
                  </a:lnTo>
                  <a:lnTo>
                    <a:pt x="210" y="1075"/>
                  </a:lnTo>
                  <a:lnTo>
                    <a:pt x="212" y="1101"/>
                  </a:lnTo>
                  <a:lnTo>
                    <a:pt x="218" y="1125"/>
                  </a:lnTo>
                  <a:lnTo>
                    <a:pt x="220" y="1137"/>
                  </a:lnTo>
                  <a:lnTo>
                    <a:pt x="225" y="1145"/>
                  </a:lnTo>
                  <a:lnTo>
                    <a:pt x="225" y="1145"/>
                  </a:lnTo>
                  <a:lnTo>
                    <a:pt x="233" y="1160"/>
                  </a:lnTo>
                  <a:lnTo>
                    <a:pt x="247" y="1178"/>
                  </a:lnTo>
                  <a:lnTo>
                    <a:pt x="257" y="1186"/>
                  </a:lnTo>
                  <a:lnTo>
                    <a:pt x="269" y="1198"/>
                  </a:lnTo>
                  <a:lnTo>
                    <a:pt x="283" y="1208"/>
                  </a:lnTo>
                  <a:lnTo>
                    <a:pt x="299" y="1216"/>
                  </a:lnTo>
                  <a:lnTo>
                    <a:pt x="486" y="1216"/>
                  </a:lnTo>
                  <a:lnTo>
                    <a:pt x="670" y="1216"/>
                  </a:lnTo>
                  <a:lnTo>
                    <a:pt x="670" y="1216"/>
                  </a:lnTo>
                  <a:lnTo>
                    <a:pt x="686" y="1208"/>
                  </a:lnTo>
                  <a:lnTo>
                    <a:pt x="700" y="1198"/>
                  </a:lnTo>
                  <a:lnTo>
                    <a:pt x="712" y="1186"/>
                  </a:lnTo>
                  <a:lnTo>
                    <a:pt x="722" y="1178"/>
                  </a:lnTo>
                  <a:lnTo>
                    <a:pt x="737" y="1160"/>
                  </a:lnTo>
                  <a:lnTo>
                    <a:pt x="745" y="1145"/>
                  </a:lnTo>
                  <a:lnTo>
                    <a:pt x="745" y="1145"/>
                  </a:lnTo>
                  <a:lnTo>
                    <a:pt x="749" y="1137"/>
                  </a:lnTo>
                  <a:lnTo>
                    <a:pt x="753" y="1125"/>
                  </a:lnTo>
                  <a:lnTo>
                    <a:pt x="757" y="1101"/>
                  </a:lnTo>
                  <a:lnTo>
                    <a:pt x="759" y="1075"/>
                  </a:lnTo>
                  <a:lnTo>
                    <a:pt x="759" y="1050"/>
                  </a:lnTo>
                  <a:lnTo>
                    <a:pt x="759" y="1050"/>
                  </a:lnTo>
                  <a:lnTo>
                    <a:pt x="759" y="1038"/>
                  </a:lnTo>
                  <a:lnTo>
                    <a:pt x="763" y="1024"/>
                  </a:lnTo>
                  <a:lnTo>
                    <a:pt x="771" y="990"/>
                  </a:lnTo>
                  <a:lnTo>
                    <a:pt x="785" y="951"/>
                  </a:lnTo>
                  <a:lnTo>
                    <a:pt x="785" y="951"/>
                  </a:lnTo>
                  <a:lnTo>
                    <a:pt x="909" y="694"/>
                  </a:lnTo>
                  <a:lnTo>
                    <a:pt x="909" y="694"/>
                  </a:lnTo>
                  <a:lnTo>
                    <a:pt x="923" y="668"/>
                  </a:lnTo>
                  <a:lnTo>
                    <a:pt x="935" y="641"/>
                  </a:lnTo>
                  <a:lnTo>
                    <a:pt x="935" y="641"/>
                  </a:lnTo>
                  <a:lnTo>
                    <a:pt x="949" y="599"/>
                  </a:lnTo>
                  <a:lnTo>
                    <a:pt x="961" y="556"/>
                  </a:lnTo>
                  <a:lnTo>
                    <a:pt x="967" y="512"/>
                  </a:lnTo>
                  <a:lnTo>
                    <a:pt x="969" y="467"/>
                  </a:lnTo>
                  <a:lnTo>
                    <a:pt x="969" y="467"/>
                  </a:lnTo>
                  <a:lnTo>
                    <a:pt x="969" y="443"/>
                  </a:lnTo>
                  <a:lnTo>
                    <a:pt x="967" y="419"/>
                  </a:lnTo>
                  <a:lnTo>
                    <a:pt x="963" y="397"/>
                  </a:lnTo>
                  <a:lnTo>
                    <a:pt x="959" y="374"/>
                  </a:lnTo>
                  <a:lnTo>
                    <a:pt x="947" y="328"/>
                  </a:lnTo>
                  <a:lnTo>
                    <a:pt x="931" y="285"/>
                  </a:lnTo>
                  <a:lnTo>
                    <a:pt x="911" y="245"/>
                  </a:lnTo>
                  <a:lnTo>
                    <a:pt x="886" y="206"/>
                  </a:lnTo>
                  <a:lnTo>
                    <a:pt x="858" y="170"/>
                  </a:lnTo>
                  <a:lnTo>
                    <a:pt x="826" y="137"/>
                  </a:lnTo>
                  <a:lnTo>
                    <a:pt x="791" y="107"/>
                  </a:lnTo>
                  <a:lnTo>
                    <a:pt x="755" y="81"/>
                  </a:lnTo>
                  <a:lnTo>
                    <a:pt x="714" y="56"/>
                  </a:lnTo>
                  <a:lnTo>
                    <a:pt x="672" y="36"/>
                  </a:lnTo>
                  <a:lnTo>
                    <a:pt x="627" y="22"/>
                  </a:lnTo>
                  <a:lnTo>
                    <a:pt x="581" y="10"/>
                  </a:lnTo>
                  <a:lnTo>
                    <a:pt x="534" y="2"/>
                  </a:lnTo>
                  <a:lnTo>
                    <a:pt x="510" y="2"/>
                  </a:lnTo>
                  <a:lnTo>
                    <a:pt x="48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5" name="Freeform 342"/>
            <p:cNvSpPr>
              <a:spLocks noEditPoints="1"/>
            </p:cNvSpPr>
            <p:nvPr/>
          </p:nvSpPr>
          <p:spPr bwMode="auto">
            <a:xfrm>
              <a:off x="3817144" y="668338"/>
              <a:ext cx="1535113" cy="1927225"/>
            </a:xfrm>
            <a:custGeom>
              <a:avLst/>
              <a:gdLst>
                <a:gd name="T0" fmla="*/ 267 w 967"/>
                <a:gd name="T1" fmla="*/ 1194 h 1214"/>
                <a:gd name="T2" fmla="*/ 223 w 967"/>
                <a:gd name="T3" fmla="*/ 1141 h 1214"/>
                <a:gd name="T4" fmla="*/ 212 w 967"/>
                <a:gd name="T5" fmla="*/ 1097 h 1214"/>
                <a:gd name="T6" fmla="*/ 208 w 967"/>
                <a:gd name="T7" fmla="*/ 1034 h 1214"/>
                <a:gd name="T8" fmla="*/ 184 w 967"/>
                <a:gd name="T9" fmla="*/ 947 h 1214"/>
                <a:gd name="T10" fmla="*/ 34 w 967"/>
                <a:gd name="T11" fmla="*/ 637 h 1214"/>
                <a:gd name="T12" fmla="*/ 2 w 967"/>
                <a:gd name="T13" fmla="*/ 510 h 1214"/>
                <a:gd name="T14" fmla="*/ 2 w 967"/>
                <a:gd name="T15" fmla="*/ 419 h 1214"/>
                <a:gd name="T16" fmla="*/ 38 w 967"/>
                <a:gd name="T17" fmla="*/ 283 h 1214"/>
                <a:gd name="T18" fmla="*/ 142 w 967"/>
                <a:gd name="T19" fmla="*/ 135 h 1214"/>
                <a:gd name="T20" fmla="*/ 295 w 967"/>
                <a:gd name="T21" fmla="*/ 36 h 1214"/>
                <a:gd name="T22" fmla="*/ 457 w 967"/>
                <a:gd name="T23" fmla="*/ 0 h 1214"/>
                <a:gd name="T24" fmla="*/ 532 w 967"/>
                <a:gd name="T25" fmla="*/ 2 h 1214"/>
                <a:gd name="T26" fmla="*/ 712 w 967"/>
                <a:gd name="T27" fmla="*/ 57 h 1214"/>
                <a:gd name="T28" fmla="*/ 854 w 967"/>
                <a:gd name="T29" fmla="*/ 170 h 1214"/>
                <a:gd name="T30" fmla="*/ 945 w 967"/>
                <a:gd name="T31" fmla="*/ 328 h 1214"/>
                <a:gd name="T32" fmla="*/ 965 w 967"/>
                <a:gd name="T33" fmla="*/ 441 h 1214"/>
                <a:gd name="T34" fmla="*/ 957 w 967"/>
                <a:gd name="T35" fmla="*/ 554 h 1214"/>
                <a:gd name="T36" fmla="*/ 921 w 967"/>
                <a:gd name="T37" fmla="*/ 666 h 1214"/>
                <a:gd name="T38" fmla="*/ 781 w 967"/>
                <a:gd name="T39" fmla="*/ 947 h 1214"/>
                <a:gd name="T40" fmla="*/ 757 w 967"/>
                <a:gd name="T41" fmla="*/ 1048 h 1214"/>
                <a:gd name="T42" fmla="*/ 749 w 967"/>
                <a:gd name="T43" fmla="*/ 1121 h 1214"/>
                <a:gd name="T44" fmla="*/ 735 w 967"/>
                <a:gd name="T45" fmla="*/ 1156 h 1214"/>
                <a:gd name="T46" fmla="*/ 684 w 967"/>
                <a:gd name="T47" fmla="*/ 1204 h 1214"/>
                <a:gd name="T48" fmla="*/ 484 w 967"/>
                <a:gd name="T49" fmla="*/ 0 h 1214"/>
                <a:gd name="T50" fmla="*/ 386 w 967"/>
                <a:gd name="T51" fmla="*/ 8 h 1214"/>
                <a:gd name="T52" fmla="*/ 212 w 967"/>
                <a:gd name="T53" fmla="*/ 79 h 1214"/>
                <a:gd name="T54" fmla="*/ 83 w 967"/>
                <a:gd name="T55" fmla="*/ 204 h 1214"/>
                <a:gd name="T56" fmla="*/ 8 w 967"/>
                <a:gd name="T57" fmla="*/ 372 h 1214"/>
                <a:gd name="T58" fmla="*/ 0 w 967"/>
                <a:gd name="T59" fmla="*/ 465 h 1214"/>
                <a:gd name="T60" fmla="*/ 18 w 967"/>
                <a:gd name="T61" fmla="*/ 597 h 1214"/>
                <a:gd name="T62" fmla="*/ 59 w 967"/>
                <a:gd name="T63" fmla="*/ 692 h 1214"/>
                <a:gd name="T64" fmla="*/ 196 w 967"/>
                <a:gd name="T65" fmla="*/ 988 h 1214"/>
                <a:gd name="T66" fmla="*/ 208 w 967"/>
                <a:gd name="T67" fmla="*/ 1048 h 1214"/>
                <a:gd name="T68" fmla="*/ 218 w 967"/>
                <a:gd name="T69" fmla="*/ 1133 h 1214"/>
                <a:gd name="T70" fmla="*/ 245 w 967"/>
                <a:gd name="T71" fmla="*/ 1174 h 1214"/>
                <a:gd name="T72" fmla="*/ 297 w 967"/>
                <a:gd name="T73" fmla="*/ 1214 h 1214"/>
                <a:gd name="T74" fmla="*/ 684 w 967"/>
                <a:gd name="T75" fmla="*/ 1204 h 1214"/>
                <a:gd name="T76" fmla="*/ 735 w 967"/>
                <a:gd name="T77" fmla="*/ 1156 h 1214"/>
                <a:gd name="T78" fmla="*/ 749 w 967"/>
                <a:gd name="T79" fmla="*/ 1123 h 1214"/>
                <a:gd name="T80" fmla="*/ 757 w 967"/>
                <a:gd name="T81" fmla="*/ 1048 h 1214"/>
                <a:gd name="T82" fmla="*/ 781 w 967"/>
                <a:gd name="T83" fmla="*/ 949 h 1214"/>
                <a:gd name="T84" fmla="*/ 921 w 967"/>
                <a:gd name="T85" fmla="*/ 666 h 1214"/>
                <a:gd name="T86" fmla="*/ 957 w 967"/>
                <a:gd name="T87" fmla="*/ 554 h 1214"/>
                <a:gd name="T88" fmla="*/ 965 w 967"/>
                <a:gd name="T89" fmla="*/ 441 h 1214"/>
                <a:gd name="T90" fmla="*/ 945 w 967"/>
                <a:gd name="T91" fmla="*/ 328 h 1214"/>
                <a:gd name="T92" fmla="*/ 856 w 967"/>
                <a:gd name="T93" fmla="*/ 168 h 1214"/>
                <a:gd name="T94" fmla="*/ 712 w 967"/>
                <a:gd name="T95" fmla="*/ 54 h 1214"/>
                <a:gd name="T96" fmla="*/ 532 w 967"/>
                <a:gd name="T97" fmla="*/ 2 h 1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967" h="1214">
                  <a:moveTo>
                    <a:pt x="297" y="1212"/>
                  </a:moveTo>
                  <a:lnTo>
                    <a:pt x="297" y="1212"/>
                  </a:lnTo>
                  <a:lnTo>
                    <a:pt x="281" y="1204"/>
                  </a:lnTo>
                  <a:lnTo>
                    <a:pt x="267" y="1194"/>
                  </a:lnTo>
                  <a:lnTo>
                    <a:pt x="255" y="1184"/>
                  </a:lnTo>
                  <a:lnTo>
                    <a:pt x="245" y="1174"/>
                  </a:lnTo>
                  <a:lnTo>
                    <a:pt x="231" y="1156"/>
                  </a:lnTo>
                  <a:lnTo>
                    <a:pt x="223" y="1141"/>
                  </a:lnTo>
                  <a:lnTo>
                    <a:pt x="223" y="1141"/>
                  </a:lnTo>
                  <a:lnTo>
                    <a:pt x="221" y="1133"/>
                  </a:lnTo>
                  <a:lnTo>
                    <a:pt x="216" y="1121"/>
                  </a:lnTo>
                  <a:lnTo>
                    <a:pt x="212" y="1097"/>
                  </a:lnTo>
                  <a:lnTo>
                    <a:pt x="210" y="1071"/>
                  </a:lnTo>
                  <a:lnTo>
                    <a:pt x="210" y="1048"/>
                  </a:lnTo>
                  <a:lnTo>
                    <a:pt x="210" y="1048"/>
                  </a:lnTo>
                  <a:lnTo>
                    <a:pt x="208" y="1034"/>
                  </a:lnTo>
                  <a:lnTo>
                    <a:pt x="206" y="1020"/>
                  </a:lnTo>
                  <a:lnTo>
                    <a:pt x="196" y="988"/>
                  </a:lnTo>
                  <a:lnTo>
                    <a:pt x="184" y="947"/>
                  </a:lnTo>
                  <a:lnTo>
                    <a:pt x="184" y="947"/>
                  </a:lnTo>
                  <a:lnTo>
                    <a:pt x="61" y="692"/>
                  </a:lnTo>
                  <a:lnTo>
                    <a:pt x="61" y="692"/>
                  </a:lnTo>
                  <a:lnTo>
                    <a:pt x="46" y="666"/>
                  </a:lnTo>
                  <a:lnTo>
                    <a:pt x="34" y="637"/>
                  </a:lnTo>
                  <a:lnTo>
                    <a:pt x="34" y="637"/>
                  </a:lnTo>
                  <a:lnTo>
                    <a:pt x="18" y="597"/>
                  </a:lnTo>
                  <a:lnTo>
                    <a:pt x="8" y="554"/>
                  </a:lnTo>
                  <a:lnTo>
                    <a:pt x="2" y="510"/>
                  </a:lnTo>
                  <a:lnTo>
                    <a:pt x="0" y="465"/>
                  </a:lnTo>
                  <a:lnTo>
                    <a:pt x="0" y="465"/>
                  </a:lnTo>
                  <a:lnTo>
                    <a:pt x="0" y="441"/>
                  </a:lnTo>
                  <a:lnTo>
                    <a:pt x="2" y="419"/>
                  </a:lnTo>
                  <a:lnTo>
                    <a:pt x="6" y="395"/>
                  </a:lnTo>
                  <a:lnTo>
                    <a:pt x="10" y="372"/>
                  </a:lnTo>
                  <a:lnTo>
                    <a:pt x="22" y="328"/>
                  </a:lnTo>
                  <a:lnTo>
                    <a:pt x="38" y="283"/>
                  </a:lnTo>
                  <a:lnTo>
                    <a:pt x="59" y="243"/>
                  </a:lnTo>
                  <a:lnTo>
                    <a:pt x="83" y="204"/>
                  </a:lnTo>
                  <a:lnTo>
                    <a:pt x="111" y="170"/>
                  </a:lnTo>
                  <a:lnTo>
                    <a:pt x="142" y="135"/>
                  </a:lnTo>
                  <a:lnTo>
                    <a:pt x="176" y="105"/>
                  </a:lnTo>
                  <a:lnTo>
                    <a:pt x="214" y="79"/>
                  </a:lnTo>
                  <a:lnTo>
                    <a:pt x="253" y="57"/>
                  </a:lnTo>
                  <a:lnTo>
                    <a:pt x="295" y="36"/>
                  </a:lnTo>
                  <a:lnTo>
                    <a:pt x="340" y="20"/>
                  </a:lnTo>
                  <a:lnTo>
                    <a:pt x="386" y="10"/>
                  </a:lnTo>
                  <a:lnTo>
                    <a:pt x="433" y="2"/>
                  </a:lnTo>
                  <a:lnTo>
                    <a:pt x="457" y="0"/>
                  </a:lnTo>
                  <a:lnTo>
                    <a:pt x="484" y="0"/>
                  </a:lnTo>
                  <a:lnTo>
                    <a:pt x="484" y="0"/>
                  </a:lnTo>
                  <a:lnTo>
                    <a:pt x="508" y="0"/>
                  </a:lnTo>
                  <a:lnTo>
                    <a:pt x="532" y="2"/>
                  </a:lnTo>
                  <a:lnTo>
                    <a:pt x="579" y="10"/>
                  </a:lnTo>
                  <a:lnTo>
                    <a:pt x="625" y="20"/>
                  </a:lnTo>
                  <a:lnTo>
                    <a:pt x="670" y="36"/>
                  </a:lnTo>
                  <a:lnTo>
                    <a:pt x="712" y="57"/>
                  </a:lnTo>
                  <a:lnTo>
                    <a:pt x="753" y="79"/>
                  </a:lnTo>
                  <a:lnTo>
                    <a:pt x="789" y="105"/>
                  </a:lnTo>
                  <a:lnTo>
                    <a:pt x="824" y="135"/>
                  </a:lnTo>
                  <a:lnTo>
                    <a:pt x="854" y="170"/>
                  </a:lnTo>
                  <a:lnTo>
                    <a:pt x="882" y="204"/>
                  </a:lnTo>
                  <a:lnTo>
                    <a:pt x="907" y="243"/>
                  </a:lnTo>
                  <a:lnTo>
                    <a:pt x="927" y="283"/>
                  </a:lnTo>
                  <a:lnTo>
                    <a:pt x="945" y="328"/>
                  </a:lnTo>
                  <a:lnTo>
                    <a:pt x="955" y="372"/>
                  </a:lnTo>
                  <a:lnTo>
                    <a:pt x="961" y="395"/>
                  </a:lnTo>
                  <a:lnTo>
                    <a:pt x="963" y="419"/>
                  </a:lnTo>
                  <a:lnTo>
                    <a:pt x="965" y="441"/>
                  </a:lnTo>
                  <a:lnTo>
                    <a:pt x="965" y="465"/>
                  </a:lnTo>
                  <a:lnTo>
                    <a:pt x="965" y="465"/>
                  </a:lnTo>
                  <a:lnTo>
                    <a:pt x="963" y="510"/>
                  </a:lnTo>
                  <a:lnTo>
                    <a:pt x="957" y="554"/>
                  </a:lnTo>
                  <a:lnTo>
                    <a:pt x="947" y="597"/>
                  </a:lnTo>
                  <a:lnTo>
                    <a:pt x="933" y="637"/>
                  </a:lnTo>
                  <a:lnTo>
                    <a:pt x="933" y="637"/>
                  </a:lnTo>
                  <a:lnTo>
                    <a:pt x="921" y="666"/>
                  </a:lnTo>
                  <a:lnTo>
                    <a:pt x="907" y="692"/>
                  </a:lnTo>
                  <a:lnTo>
                    <a:pt x="907" y="692"/>
                  </a:lnTo>
                  <a:lnTo>
                    <a:pt x="781" y="947"/>
                  </a:lnTo>
                  <a:lnTo>
                    <a:pt x="781" y="947"/>
                  </a:lnTo>
                  <a:lnTo>
                    <a:pt x="769" y="988"/>
                  </a:lnTo>
                  <a:lnTo>
                    <a:pt x="761" y="1020"/>
                  </a:lnTo>
                  <a:lnTo>
                    <a:pt x="757" y="1034"/>
                  </a:lnTo>
                  <a:lnTo>
                    <a:pt x="757" y="1048"/>
                  </a:lnTo>
                  <a:lnTo>
                    <a:pt x="757" y="1048"/>
                  </a:lnTo>
                  <a:lnTo>
                    <a:pt x="755" y="1071"/>
                  </a:lnTo>
                  <a:lnTo>
                    <a:pt x="753" y="1097"/>
                  </a:lnTo>
                  <a:lnTo>
                    <a:pt x="749" y="1121"/>
                  </a:lnTo>
                  <a:lnTo>
                    <a:pt x="747" y="1133"/>
                  </a:lnTo>
                  <a:lnTo>
                    <a:pt x="743" y="1141"/>
                  </a:lnTo>
                  <a:lnTo>
                    <a:pt x="743" y="1141"/>
                  </a:lnTo>
                  <a:lnTo>
                    <a:pt x="735" y="1156"/>
                  </a:lnTo>
                  <a:lnTo>
                    <a:pt x="720" y="1174"/>
                  </a:lnTo>
                  <a:lnTo>
                    <a:pt x="710" y="1184"/>
                  </a:lnTo>
                  <a:lnTo>
                    <a:pt x="698" y="1194"/>
                  </a:lnTo>
                  <a:lnTo>
                    <a:pt x="684" y="1204"/>
                  </a:lnTo>
                  <a:lnTo>
                    <a:pt x="668" y="1212"/>
                  </a:lnTo>
                  <a:lnTo>
                    <a:pt x="484" y="1212"/>
                  </a:lnTo>
                  <a:lnTo>
                    <a:pt x="297" y="1212"/>
                  </a:lnTo>
                  <a:close/>
                  <a:moveTo>
                    <a:pt x="484" y="0"/>
                  </a:moveTo>
                  <a:lnTo>
                    <a:pt x="484" y="0"/>
                  </a:lnTo>
                  <a:lnTo>
                    <a:pt x="457" y="0"/>
                  </a:lnTo>
                  <a:lnTo>
                    <a:pt x="433" y="2"/>
                  </a:lnTo>
                  <a:lnTo>
                    <a:pt x="386" y="8"/>
                  </a:lnTo>
                  <a:lnTo>
                    <a:pt x="340" y="20"/>
                  </a:lnTo>
                  <a:lnTo>
                    <a:pt x="295" y="36"/>
                  </a:lnTo>
                  <a:lnTo>
                    <a:pt x="253" y="54"/>
                  </a:lnTo>
                  <a:lnTo>
                    <a:pt x="212" y="79"/>
                  </a:lnTo>
                  <a:lnTo>
                    <a:pt x="176" y="105"/>
                  </a:lnTo>
                  <a:lnTo>
                    <a:pt x="142" y="135"/>
                  </a:lnTo>
                  <a:lnTo>
                    <a:pt x="109" y="168"/>
                  </a:lnTo>
                  <a:lnTo>
                    <a:pt x="83" y="204"/>
                  </a:lnTo>
                  <a:lnTo>
                    <a:pt x="59" y="243"/>
                  </a:lnTo>
                  <a:lnTo>
                    <a:pt x="36" y="283"/>
                  </a:lnTo>
                  <a:lnTo>
                    <a:pt x="20" y="328"/>
                  </a:lnTo>
                  <a:lnTo>
                    <a:pt x="8" y="372"/>
                  </a:lnTo>
                  <a:lnTo>
                    <a:pt x="4" y="395"/>
                  </a:lnTo>
                  <a:lnTo>
                    <a:pt x="2" y="417"/>
                  </a:lnTo>
                  <a:lnTo>
                    <a:pt x="0" y="441"/>
                  </a:lnTo>
                  <a:lnTo>
                    <a:pt x="0" y="465"/>
                  </a:lnTo>
                  <a:lnTo>
                    <a:pt x="0" y="465"/>
                  </a:lnTo>
                  <a:lnTo>
                    <a:pt x="2" y="510"/>
                  </a:lnTo>
                  <a:lnTo>
                    <a:pt x="8" y="554"/>
                  </a:lnTo>
                  <a:lnTo>
                    <a:pt x="18" y="597"/>
                  </a:lnTo>
                  <a:lnTo>
                    <a:pt x="32" y="637"/>
                  </a:lnTo>
                  <a:lnTo>
                    <a:pt x="32" y="637"/>
                  </a:lnTo>
                  <a:lnTo>
                    <a:pt x="44" y="666"/>
                  </a:lnTo>
                  <a:lnTo>
                    <a:pt x="59" y="692"/>
                  </a:lnTo>
                  <a:lnTo>
                    <a:pt x="59" y="692"/>
                  </a:lnTo>
                  <a:lnTo>
                    <a:pt x="184" y="949"/>
                  </a:lnTo>
                  <a:lnTo>
                    <a:pt x="184" y="949"/>
                  </a:lnTo>
                  <a:lnTo>
                    <a:pt x="196" y="988"/>
                  </a:lnTo>
                  <a:lnTo>
                    <a:pt x="204" y="1020"/>
                  </a:lnTo>
                  <a:lnTo>
                    <a:pt x="208" y="1036"/>
                  </a:lnTo>
                  <a:lnTo>
                    <a:pt x="208" y="1048"/>
                  </a:lnTo>
                  <a:lnTo>
                    <a:pt x="208" y="1048"/>
                  </a:lnTo>
                  <a:lnTo>
                    <a:pt x="210" y="1071"/>
                  </a:lnTo>
                  <a:lnTo>
                    <a:pt x="212" y="1097"/>
                  </a:lnTo>
                  <a:lnTo>
                    <a:pt x="216" y="1123"/>
                  </a:lnTo>
                  <a:lnTo>
                    <a:pt x="218" y="1133"/>
                  </a:lnTo>
                  <a:lnTo>
                    <a:pt x="223" y="1143"/>
                  </a:lnTo>
                  <a:lnTo>
                    <a:pt x="223" y="1143"/>
                  </a:lnTo>
                  <a:lnTo>
                    <a:pt x="231" y="1156"/>
                  </a:lnTo>
                  <a:lnTo>
                    <a:pt x="245" y="1174"/>
                  </a:lnTo>
                  <a:lnTo>
                    <a:pt x="255" y="1184"/>
                  </a:lnTo>
                  <a:lnTo>
                    <a:pt x="267" y="1194"/>
                  </a:lnTo>
                  <a:lnTo>
                    <a:pt x="281" y="1204"/>
                  </a:lnTo>
                  <a:lnTo>
                    <a:pt x="297" y="1214"/>
                  </a:lnTo>
                  <a:lnTo>
                    <a:pt x="484" y="1214"/>
                  </a:lnTo>
                  <a:lnTo>
                    <a:pt x="668" y="1214"/>
                  </a:lnTo>
                  <a:lnTo>
                    <a:pt x="668" y="1214"/>
                  </a:lnTo>
                  <a:lnTo>
                    <a:pt x="684" y="1204"/>
                  </a:lnTo>
                  <a:lnTo>
                    <a:pt x="698" y="1194"/>
                  </a:lnTo>
                  <a:lnTo>
                    <a:pt x="710" y="1184"/>
                  </a:lnTo>
                  <a:lnTo>
                    <a:pt x="720" y="1174"/>
                  </a:lnTo>
                  <a:lnTo>
                    <a:pt x="735" y="1156"/>
                  </a:lnTo>
                  <a:lnTo>
                    <a:pt x="743" y="1143"/>
                  </a:lnTo>
                  <a:lnTo>
                    <a:pt x="743" y="1143"/>
                  </a:lnTo>
                  <a:lnTo>
                    <a:pt x="747" y="1133"/>
                  </a:lnTo>
                  <a:lnTo>
                    <a:pt x="749" y="1123"/>
                  </a:lnTo>
                  <a:lnTo>
                    <a:pt x="753" y="1097"/>
                  </a:lnTo>
                  <a:lnTo>
                    <a:pt x="757" y="1071"/>
                  </a:lnTo>
                  <a:lnTo>
                    <a:pt x="757" y="1048"/>
                  </a:lnTo>
                  <a:lnTo>
                    <a:pt x="757" y="1048"/>
                  </a:lnTo>
                  <a:lnTo>
                    <a:pt x="757" y="1036"/>
                  </a:lnTo>
                  <a:lnTo>
                    <a:pt x="761" y="1020"/>
                  </a:lnTo>
                  <a:lnTo>
                    <a:pt x="769" y="988"/>
                  </a:lnTo>
                  <a:lnTo>
                    <a:pt x="781" y="949"/>
                  </a:lnTo>
                  <a:lnTo>
                    <a:pt x="781" y="949"/>
                  </a:lnTo>
                  <a:lnTo>
                    <a:pt x="907" y="692"/>
                  </a:lnTo>
                  <a:lnTo>
                    <a:pt x="907" y="692"/>
                  </a:lnTo>
                  <a:lnTo>
                    <a:pt x="921" y="666"/>
                  </a:lnTo>
                  <a:lnTo>
                    <a:pt x="933" y="637"/>
                  </a:lnTo>
                  <a:lnTo>
                    <a:pt x="933" y="637"/>
                  </a:lnTo>
                  <a:lnTo>
                    <a:pt x="947" y="597"/>
                  </a:lnTo>
                  <a:lnTo>
                    <a:pt x="957" y="554"/>
                  </a:lnTo>
                  <a:lnTo>
                    <a:pt x="965" y="510"/>
                  </a:lnTo>
                  <a:lnTo>
                    <a:pt x="967" y="465"/>
                  </a:lnTo>
                  <a:lnTo>
                    <a:pt x="967" y="465"/>
                  </a:lnTo>
                  <a:lnTo>
                    <a:pt x="965" y="441"/>
                  </a:lnTo>
                  <a:lnTo>
                    <a:pt x="963" y="417"/>
                  </a:lnTo>
                  <a:lnTo>
                    <a:pt x="961" y="395"/>
                  </a:lnTo>
                  <a:lnTo>
                    <a:pt x="957" y="372"/>
                  </a:lnTo>
                  <a:lnTo>
                    <a:pt x="945" y="328"/>
                  </a:lnTo>
                  <a:lnTo>
                    <a:pt x="929" y="283"/>
                  </a:lnTo>
                  <a:lnTo>
                    <a:pt x="909" y="243"/>
                  </a:lnTo>
                  <a:lnTo>
                    <a:pt x="884" y="204"/>
                  </a:lnTo>
                  <a:lnTo>
                    <a:pt x="856" y="168"/>
                  </a:lnTo>
                  <a:lnTo>
                    <a:pt x="824" y="135"/>
                  </a:lnTo>
                  <a:lnTo>
                    <a:pt x="789" y="105"/>
                  </a:lnTo>
                  <a:lnTo>
                    <a:pt x="753" y="79"/>
                  </a:lnTo>
                  <a:lnTo>
                    <a:pt x="712" y="54"/>
                  </a:lnTo>
                  <a:lnTo>
                    <a:pt x="670" y="36"/>
                  </a:lnTo>
                  <a:lnTo>
                    <a:pt x="625" y="20"/>
                  </a:lnTo>
                  <a:lnTo>
                    <a:pt x="579" y="8"/>
                  </a:lnTo>
                  <a:lnTo>
                    <a:pt x="532" y="2"/>
                  </a:lnTo>
                  <a:lnTo>
                    <a:pt x="508" y="0"/>
                  </a:lnTo>
                  <a:lnTo>
                    <a:pt x="484" y="0"/>
                  </a:lnTo>
                  <a:close/>
                </a:path>
              </a:pathLst>
            </a:custGeom>
            <a:solidFill>
              <a:srgbClr val="DD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6" name="Freeform 343"/>
            <p:cNvSpPr>
              <a:spLocks/>
            </p:cNvSpPr>
            <p:nvPr/>
          </p:nvSpPr>
          <p:spPr bwMode="auto">
            <a:xfrm>
              <a:off x="3817144" y="668338"/>
              <a:ext cx="1531938" cy="1924050"/>
            </a:xfrm>
            <a:custGeom>
              <a:avLst/>
              <a:gdLst>
                <a:gd name="T0" fmla="*/ 297 w 965"/>
                <a:gd name="T1" fmla="*/ 1212 h 1212"/>
                <a:gd name="T2" fmla="*/ 267 w 965"/>
                <a:gd name="T3" fmla="*/ 1194 h 1212"/>
                <a:gd name="T4" fmla="*/ 245 w 965"/>
                <a:gd name="T5" fmla="*/ 1174 h 1212"/>
                <a:gd name="T6" fmla="*/ 223 w 965"/>
                <a:gd name="T7" fmla="*/ 1141 h 1212"/>
                <a:gd name="T8" fmla="*/ 221 w 965"/>
                <a:gd name="T9" fmla="*/ 1133 h 1212"/>
                <a:gd name="T10" fmla="*/ 212 w 965"/>
                <a:gd name="T11" fmla="*/ 1097 h 1212"/>
                <a:gd name="T12" fmla="*/ 210 w 965"/>
                <a:gd name="T13" fmla="*/ 1048 h 1212"/>
                <a:gd name="T14" fmla="*/ 208 w 965"/>
                <a:gd name="T15" fmla="*/ 1034 h 1212"/>
                <a:gd name="T16" fmla="*/ 196 w 965"/>
                <a:gd name="T17" fmla="*/ 988 h 1212"/>
                <a:gd name="T18" fmla="*/ 184 w 965"/>
                <a:gd name="T19" fmla="*/ 947 h 1212"/>
                <a:gd name="T20" fmla="*/ 61 w 965"/>
                <a:gd name="T21" fmla="*/ 692 h 1212"/>
                <a:gd name="T22" fmla="*/ 34 w 965"/>
                <a:gd name="T23" fmla="*/ 637 h 1212"/>
                <a:gd name="T24" fmla="*/ 18 w 965"/>
                <a:gd name="T25" fmla="*/ 597 h 1212"/>
                <a:gd name="T26" fmla="*/ 2 w 965"/>
                <a:gd name="T27" fmla="*/ 510 h 1212"/>
                <a:gd name="T28" fmla="*/ 0 w 965"/>
                <a:gd name="T29" fmla="*/ 465 h 1212"/>
                <a:gd name="T30" fmla="*/ 2 w 965"/>
                <a:gd name="T31" fmla="*/ 419 h 1212"/>
                <a:gd name="T32" fmla="*/ 10 w 965"/>
                <a:gd name="T33" fmla="*/ 372 h 1212"/>
                <a:gd name="T34" fmla="*/ 38 w 965"/>
                <a:gd name="T35" fmla="*/ 283 h 1212"/>
                <a:gd name="T36" fmla="*/ 83 w 965"/>
                <a:gd name="T37" fmla="*/ 204 h 1212"/>
                <a:gd name="T38" fmla="*/ 142 w 965"/>
                <a:gd name="T39" fmla="*/ 135 h 1212"/>
                <a:gd name="T40" fmla="*/ 214 w 965"/>
                <a:gd name="T41" fmla="*/ 79 h 1212"/>
                <a:gd name="T42" fmla="*/ 295 w 965"/>
                <a:gd name="T43" fmla="*/ 36 h 1212"/>
                <a:gd name="T44" fmla="*/ 386 w 965"/>
                <a:gd name="T45" fmla="*/ 10 h 1212"/>
                <a:gd name="T46" fmla="*/ 457 w 965"/>
                <a:gd name="T47" fmla="*/ 0 h 1212"/>
                <a:gd name="T48" fmla="*/ 484 w 965"/>
                <a:gd name="T49" fmla="*/ 0 h 1212"/>
                <a:gd name="T50" fmla="*/ 532 w 965"/>
                <a:gd name="T51" fmla="*/ 2 h 1212"/>
                <a:gd name="T52" fmla="*/ 625 w 965"/>
                <a:gd name="T53" fmla="*/ 20 h 1212"/>
                <a:gd name="T54" fmla="*/ 712 w 965"/>
                <a:gd name="T55" fmla="*/ 57 h 1212"/>
                <a:gd name="T56" fmla="*/ 789 w 965"/>
                <a:gd name="T57" fmla="*/ 105 h 1212"/>
                <a:gd name="T58" fmla="*/ 854 w 965"/>
                <a:gd name="T59" fmla="*/ 170 h 1212"/>
                <a:gd name="T60" fmla="*/ 907 w 965"/>
                <a:gd name="T61" fmla="*/ 243 h 1212"/>
                <a:gd name="T62" fmla="*/ 945 w 965"/>
                <a:gd name="T63" fmla="*/ 328 h 1212"/>
                <a:gd name="T64" fmla="*/ 961 w 965"/>
                <a:gd name="T65" fmla="*/ 395 h 1212"/>
                <a:gd name="T66" fmla="*/ 965 w 965"/>
                <a:gd name="T67" fmla="*/ 441 h 1212"/>
                <a:gd name="T68" fmla="*/ 965 w 965"/>
                <a:gd name="T69" fmla="*/ 465 h 1212"/>
                <a:gd name="T70" fmla="*/ 957 w 965"/>
                <a:gd name="T71" fmla="*/ 554 h 1212"/>
                <a:gd name="T72" fmla="*/ 933 w 965"/>
                <a:gd name="T73" fmla="*/ 637 h 1212"/>
                <a:gd name="T74" fmla="*/ 921 w 965"/>
                <a:gd name="T75" fmla="*/ 666 h 1212"/>
                <a:gd name="T76" fmla="*/ 907 w 965"/>
                <a:gd name="T77" fmla="*/ 692 h 1212"/>
                <a:gd name="T78" fmla="*/ 781 w 965"/>
                <a:gd name="T79" fmla="*/ 947 h 1212"/>
                <a:gd name="T80" fmla="*/ 761 w 965"/>
                <a:gd name="T81" fmla="*/ 1020 h 1212"/>
                <a:gd name="T82" fmla="*/ 757 w 965"/>
                <a:gd name="T83" fmla="*/ 1048 h 1212"/>
                <a:gd name="T84" fmla="*/ 755 w 965"/>
                <a:gd name="T85" fmla="*/ 1071 h 1212"/>
                <a:gd name="T86" fmla="*/ 749 w 965"/>
                <a:gd name="T87" fmla="*/ 1121 h 1212"/>
                <a:gd name="T88" fmla="*/ 743 w 965"/>
                <a:gd name="T89" fmla="*/ 1141 h 1212"/>
                <a:gd name="T90" fmla="*/ 735 w 965"/>
                <a:gd name="T91" fmla="*/ 1156 h 1212"/>
                <a:gd name="T92" fmla="*/ 710 w 965"/>
                <a:gd name="T93" fmla="*/ 1184 h 1212"/>
                <a:gd name="T94" fmla="*/ 684 w 965"/>
                <a:gd name="T95" fmla="*/ 1204 h 1212"/>
                <a:gd name="T96" fmla="*/ 484 w 965"/>
                <a:gd name="T97" fmla="*/ 1212 h 1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965" h="1212">
                  <a:moveTo>
                    <a:pt x="297" y="1212"/>
                  </a:moveTo>
                  <a:lnTo>
                    <a:pt x="297" y="1212"/>
                  </a:lnTo>
                  <a:lnTo>
                    <a:pt x="281" y="1204"/>
                  </a:lnTo>
                  <a:lnTo>
                    <a:pt x="267" y="1194"/>
                  </a:lnTo>
                  <a:lnTo>
                    <a:pt x="255" y="1184"/>
                  </a:lnTo>
                  <a:lnTo>
                    <a:pt x="245" y="1174"/>
                  </a:lnTo>
                  <a:lnTo>
                    <a:pt x="231" y="1156"/>
                  </a:lnTo>
                  <a:lnTo>
                    <a:pt x="223" y="1141"/>
                  </a:lnTo>
                  <a:lnTo>
                    <a:pt x="223" y="1141"/>
                  </a:lnTo>
                  <a:lnTo>
                    <a:pt x="221" y="1133"/>
                  </a:lnTo>
                  <a:lnTo>
                    <a:pt x="216" y="1121"/>
                  </a:lnTo>
                  <a:lnTo>
                    <a:pt x="212" y="1097"/>
                  </a:lnTo>
                  <a:lnTo>
                    <a:pt x="210" y="1071"/>
                  </a:lnTo>
                  <a:lnTo>
                    <a:pt x="210" y="1048"/>
                  </a:lnTo>
                  <a:lnTo>
                    <a:pt x="210" y="1048"/>
                  </a:lnTo>
                  <a:lnTo>
                    <a:pt x="208" y="1034"/>
                  </a:lnTo>
                  <a:lnTo>
                    <a:pt x="206" y="1020"/>
                  </a:lnTo>
                  <a:lnTo>
                    <a:pt x="196" y="988"/>
                  </a:lnTo>
                  <a:lnTo>
                    <a:pt x="184" y="947"/>
                  </a:lnTo>
                  <a:lnTo>
                    <a:pt x="184" y="947"/>
                  </a:lnTo>
                  <a:lnTo>
                    <a:pt x="61" y="692"/>
                  </a:lnTo>
                  <a:lnTo>
                    <a:pt x="61" y="692"/>
                  </a:lnTo>
                  <a:lnTo>
                    <a:pt x="46" y="666"/>
                  </a:lnTo>
                  <a:lnTo>
                    <a:pt x="34" y="637"/>
                  </a:lnTo>
                  <a:lnTo>
                    <a:pt x="34" y="637"/>
                  </a:lnTo>
                  <a:lnTo>
                    <a:pt x="18" y="597"/>
                  </a:lnTo>
                  <a:lnTo>
                    <a:pt x="8" y="554"/>
                  </a:lnTo>
                  <a:lnTo>
                    <a:pt x="2" y="510"/>
                  </a:lnTo>
                  <a:lnTo>
                    <a:pt x="0" y="465"/>
                  </a:lnTo>
                  <a:lnTo>
                    <a:pt x="0" y="465"/>
                  </a:lnTo>
                  <a:lnTo>
                    <a:pt x="0" y="441"/>
                  </a:lnTo>
                  <a:lnTo>
                    <a:pt x="2" y="419"/>
                  </a:lnTo>
                  <a:lnTo>
                    <a:pt x="6" y="395"/>
                  </a:lnTo>
                  <a:lnTo>
                    <a:pt x="10" y="372"/>
                  </a:lnTo>
                  <a:lnTo>
                    <a:pt x="22" y="328"/>
                  </a:lnTo>
                  <a:lnTo>
                    <a:pt x="38" y="283"/>
                  </a:lnTo>
                  <a:lnTo>
                    <a:pt x="59" y="243"/>
                  </a:lnTo>
                  <a:lnTo>
                    <a:pt x="83" y="204"/>
                  </a:lnTo>
                  <a:lnTo>
                    <a:pt x="111" y="170"/>
                  </a:lnTo>
                  <a:lnTo>
                    <a:pt x="142" y="135"/>
                  </a:lnTo>
                  <a:lnTo>
                    <a:pt x="176" y="105"/>
                  </a:lnTo>
                  <a:lnTo>
                    <a:pt x="214" y="79"/>
                  </a:lnTo>
                  <a:lnTo>
                    <a:pt x="253" y="57"/>
                  </a:lnTo>
                  <a:lnTo>
                    <a:pt x="295" y="36"/>
                  </a:lnTo>
                  <a:lnTo>
                    <a:pt x="340" y="20"/>
                  </a:lnTo>
                  <a:lnTo>
                    <a:pt x="386" y="10"/>
                  </a:lnTo>
                  <a:lnTo>
                    <a:pt x="433" y="2"/>
                  </a:lnTo>
                  <a:lnTo>
                    <a:pt x="457" y="0"/>
                  </a:lnTo>
                  <a:lnTo>
                    <a:pt x="484" y="0"/>
                  </a:lnTo>
                  <a:lnTo>
                    <a:pt x="484" y="0"/>
                  </a:lnTo>
                  <a:lnTo>
                    <a:pt x="508" y="0"/>
                  </a:lnTo>
                  <a:lnTo>
                    <a:pt x="532" y="2"/>
                  </a:lnTo>
                  <a:lnTo>
                    <a:pt x="579" y="10"/>
                  </a:lnTo>
                  <a:lnTo>
                    <a:pt x="625" y="20"/>
                  </a:lnTo>
                  <a:lnTo>
                    <a:pt x="670" y="36"/>
                  </a:lnTo>
                  <a:lnTo>
                    <a:pt x="712" y="57"/>
                  </a:lnTo>
                  <a:lnTo>
                    <a:pt x="753" y="79"/>
                  </a:lnTo>
                  <a:lnTo>
                    <a:pt x="789" y="105"/>
                  </a:lnTo>
                  <a:lnTo>
                    <a:pt x="824" y="135"/>
                  </a:lnTo>
                  <a:lnTo>
                    <a:pt x="854" y="170"/>
                  </a:lnTo>
                  <a:lnTo>
                    <a:pt x="882" y="204"/>
                  </a:lnTo>
                  <a:lnTo>
                    <a:pt x="907" y="243"/>
                  </a:lnTo>
                  <a:lnTo>
                    <a:pt x="927" y="283"/>
                  </a:lnTo>
                  <a:lnTo>
                    <a:pt x="945" y="328"/>
                  </a:lnTo>
                  <a:lnTo>
                    <a:pt x="955" y="372"/>
                  </a:lnTo>
                  <a:lnTo>
                    <a:pt x="961" y="395"/>
                  </a:lnTo>
                  <a:lnTo>
                    <a:pt x="963" y="419"/>
                  </a:lnTo>
                  <a:lnTo>
                    <a:pt x="965" y="441"/>
                  </a:lnTo>
                  <a:lnTo>
                    <a:pt x="965" y="465"/>
                  </a:lnTo>
                  <a:lnTo>
                    <a:pt x="965" y="465"/>
                  </a:lnTo>
                  <a:lnTo>
                    <a:pt x="963" y="510"/>
                  </a:lnTo>
                  <a:lnTo>
                    <a:pt x="957" y="554"/>
                  </a:lnTo>
                  <a:lnTo>
                    <a:pt x="947" y="597"/>
                  </a:lnTo>
                  <a:lnTo>
                    <a:pt x="933" y="637"/>
                  </a:lnTo>
                  <a:lnTo>
                    <a:pt x="933" y="637"/>
                  </a:lnTo>
                  <a:lnTo>
                    <a:pt x="921" y="666"/>
                  </a:lnTo>
                  <a:lnTo>
                    <a:pt x="907" y="692"/>
                  </a:lnTo>
                  <a:lnTo>
                    <a:pt x="907" y="692"/>
                  </a:lnTo>
                  <a:lnTo>
                    <a:pt x="781" y="947"/>
                  </a:lnTo>
                  <a:lnTo>
                    <a:pt x="781" y="947"/>
                  </a:lnTo>
                  <a:lnTo>
                    <a:pt x="769" y="988"/>
                  </a:lnTo>
                  <a:lnTo>
                    <a:pt x="761" y="1020"/>
                  </a:lnTo>
                  <a:lnTo>
                    <a:pt x="757" y="1034"/>
                  </a:lnTo>
                  <a:lnTo>
                    <a:pt x="757" y="1048"/>
                  </a:lnTo>
                  <a:lnTo>
                    <a:pt x="757" y="1048"/>
                  </a:lnTo>
                  <a:lnTo>
                    <a:pt x="755" y="1071"/>
                  </a:lnTo>
                  <a:lnTo>
                    <a:pt x="753" y="1097"/>
                  </a:lnTo>
                  <a:lnTo>
                    <a:pt x="749" y="1121"/>
                  </a:lnTo>
                  <a:lnTo>
                    <a:pt x="747" y="1133"/>
                  </a:lnTo>
                  <a:lnTo>
                    <a:pt x="743" y="1141"/>
                  </a:lnTo>
                  <a:lnTo>
                    <a:pt x="743" y="1141"/>
                  </a:lnTo>
                  <a:lnTo>
                    <a:pt x="735" y="1156"/>
                  </a:lnTo>
                  <a:lnTo>
                    <a:pt x="720" y="1174"/>
                  </a:lnTo>
                  <a:lnTo>
                    <a:pt x="710" y="1184"/>
                  </a:lnTo>
                  <a:lnTo>
                    <a:pt x="698" y="1194"/>
                  </a:lnTo>
                  <a:lnTo>
                    <a:pt x="684" y="1204"/>
                  </a:lnTo>
                  <a:lnTo>
                    <a:pt x="668" y="1212"/>
                  </a:lnTo>
                  <a:lnTo>
                    <a:pt x="484" y="1212"/>
                  </a:lnTo>
                  <a:lnTo>
                    <a:pt x="297" y="1212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7" name="Freeform 344"/>
            <p:cNvSpPr>
              <a:spLocks/>
            </p:cNvSpPr>
            <p:nvPr/>
          </p:nvSpPr>
          <p:spPr bwMode="auto">
            <a:xfrm>
              <a:off x="3817144" y="668338"/>
              <a:ext cx="1535113" cy="1927225"/>
            </a:xfrm>
            <a:custGeom>
              <a:avLst/>
              <a:gdLst>
                <a:gd name="T0" fmla="*/ 484 w 967"/>
                <a:gd name="T1" fmla="*/ 0 h 1214"/>
                <a:gd name="T2" fmla="*/ 433 w 967"/>
                <a:gd name="T3" fmla="*/ 2 h 1214"/>
                <a:gd name="T4" fmla="*/ 340 w 967"/>
                <a:gd name="T5" fmla="*/ 20 h 1214"/>
                <a:gd name="T6" fmla="*/ 253 w 967"/>
                <a:gd name="T7" fmla="*/ 54 h 1214"/>
                <a:gd name="T8" fmla="*/ 176 w 967"/>
                <a:gd name="T9" fmla="*/ 105 h 1214"/>
                <a:gd name="T10" fmla="*/ 109 w 967"/>
                <a:gd name="T11" fmla="*/ 168 h 1214"/>
                <a:gd name="T12" fmla="*/ 59 w 967"/>
                <a:gd name="T13" fmla="*/ 243 h 1214"/>
                <a:gd name="T14" fmla="*/ 20 w 967"/>
                <a:gd name="T15" fmla="*/ 328 h 1214"/>
                <a:gd name="T16" fmla="*/ 4 w 967"/>
                <a:gd name="T17" fmla="*/ 395 h 1214"/>
                <a:gd name="T18" fmla="*/ 0 w 967"/>
                <a:gd name="T19" fmla="*/ 441 h 1214"/>
                <a:gd name="T20" fmla="*/ 0 w 967"/>
                <a:gd name="T21" fmla="*/ 465 h 1214"/>
                <a:gd name="T22" fmla="*/ 8 w 967"/>
                <a:gd name="T23" fmla="*/ 554 h 1214"/>
                <a:gd name="T24" fmla="*/ 32 w 967"/>
                <a:gd name="T25" fmla="*/ 637 h 1214"/>
                <a:gd name="T26" fmla="*/ 44 w 967"/>
                <a:gd name="T27" fmla="*/ 666 h 1214"/>
                <a:gd name="T28" fmla="*/ 59 w 967"/>
                <a:gd name="T29" fmla="*/ 692 h 1214"/>
                <a:gd name="T30" fmla="*/ 184 w 967"/>
                <a:gd name="T31" fmla="*/ 949 h 1214"/>
                <a:gd name="T32" fmla="*/ 204 w 967"/>
                <a:gd name="T33" fmla="*/ 1020 h 1214"/>
                <a:gd name="T34" fmla="*/ 208 w 967"/>
                <a:gd name="T35" fmla="*/ 1048 h 1214"/>
                <a:gd name="T36" fmla="*/ 210 w 967"/>
                <a:gd name="T37" fmla="*/ 1071 h 1214"/>
                <a:gd name="T38" fmla="*/ 216 w 967"/>
                <a:gd name="T39" fmla="*/ 1123 h 1214"/>
                <a:gd name="T40" fmla="*/ 223 w 967"/>
                <a:gd name="T41" fmla="*/ 1143 h 1214"/>
                <a:gd name="T42" fmla="*/ 231 w 967"/>
                <a:gd name="T43" fmla="*/ 1156 h 1214"/>
                <a:gd name="T44" fmla="*/ 255 w 967"/>
                <a:gd name="T45" fmla="*/ 1184 h 1214"/>
                <a:gd name="T46" fmla="*/ 281 w 967"/>
                <a:gd name="T47" fmla="*/ 1204 h 1214"/>
                <a:gd name="T48" fmla="*/ 484 w 967"/>
                <a:gd name="T49" fmla="*/ 1214 h 1214"/>
                <a:gd name="T50" fmla="*/ 668 w 967"/>
                <a:gd name="T51" fmla="*/ 1214 h 1214"/>
                <a:gd name="T52" fmla="*/ 698 w 967"/>
                <a:gd name="T53" fmla="*/ 1194 h 1214"/>
                <a:gd name="T54" fmla="*/ 720 w 967"/>
                <a:gd name="T55" fmla="*/ 1174 h 1214"/>
                <a:gd name="T56" fmla="*/ 743 w 967"/>
                <a:gd name="T57" fmla="*/ 1143 h 1214"/>
                <a:gd name="T58" fmla="*/ 747 w 967"/>
                <a:gd name="T59" fmla="*/ 1133 h 1214"/>
                <a:gd name="T60" fmla="*/ 753 w 967"/>
                <a:gd name="T61" fmla="*/ 1097 h 1214"/>
                <a:gd name="T62" fmla="*/ 757 w 967"/>
                <a:gd name="T63" fmla="*/ 1048 h 1214"/>
                <a:gd name="T64" fmla="*/ 757 w 967"/>
                <a:gd name="T65" fmla="*/ 1036 h 1214"/>
                <a:gd name="T66" fmla="*/ 769 w 967"/>
                <a:gd name="T67" fmla="*/ 988 h 1214"/>
                <a:gd name="T68" fmla="*/ 781 w 967"/>
                <a:gd name="T69" fmla="*/ 949 h 1214"/>
                <a:gd name="T70" fmla="*/ 907 w 967"/>
                <a:gd name="T71" fmla="*/ 692 h 1214"/>
                <a:gd name="T72" fmla="*/ 933 w 967"/>
                <a:gd name="T73" fmla="*/ 637 h 1214"/>
                <a:gd name="T74" fmla="*/ 947 w 967"/>
                <a:gd name="T75" fmla="*/ 597 h 1214"/>
                <a:gd name="T76" fmla="*/ 965 w 967"/>
                <a:gd name="T77" fmla="*/ 510 h 1214"/>
                <a:gd name="T78" fmla="*/ 967 w 967"/>
                <a:gd name="T79" fmla="*/ 465 h 1214"/>
                <a:gd name="T80" fmla="*/ 963 w 967"/>
                <a:gd name="T81" fmla="*/ 417 h 1214"/>
                <a:gd name="T82" fmla="*/ 957 w 967"/>
                <a:gd name="T83" fmla="*/ 372 h 1214"/>
                <a:gd name="T84" fmla="*/ 929 w 967"/>
                <a:gd name="T85" fmla="*/ 283 h 1214"/>
                <a:gd name="T86" fmla="*/ 884 w 967"/>
                <a:gd name="T87" fmla="*/ 204 h 1214"/>
                <a:gd name="T88" fmla="*/ 824 w 967"/>
                <a:gd name="T89" fmla="*/ 135 h 1214"/>
                <a:gd name="T90" fmla="*/ 753 w 967"/>
                <a:gd name="T91" fmla="*/ 79 h 1214"/>
                <a:gd name="T92" fmla="*/ 670 w 967"/>
                <a:gd name="T93" fmla="*/ 36 h 1214"/>
                <a:gd name="T94" fmla="*/ 579 w 967"/>
                <a:gd name="T95" fmla="*/ 8 h 1214"/>
                <a:gd name="T96" fmla="*/ 508 w 967"/>
                <a:gd name="T97" fmla="*/ 0 h 1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967" h="1214">
                  <a:moveTo>
                    <a:pt x="484" y="0"/>
                  </a:moveTo>
                  <a:lnTo>
                    <a:pt x="484" y="0"/>
                  </a:lnTo>
                  <a:lnTo>
                    <a:pt x="457" y="0"/>
                  </a:lnTo>
                  <a:lnTo>
                    <a:pt x="433" y="2"/>
                  </a:lnTo>
                  <a:lnTo>
                    <a:pt x="386" y="8"/>
                  </a:lnTo>
                  <a:lnTo>
                    <a:pt x="340" y="20"/>
                  </a:lnTo>
                  <a:lnTo>
                    <a:pt x="295" y="36"/>
                  </a:lnTo>
                  <a:lnTo>
                    <a:pt x="253" y="54"/>
                  </a:lnTo>
                  <a:lnTo>
                    <a:pt x="212" y="79"/>
                  </a:lnTo>
                  <a:lnTo>
                    <a:pt x="176" y="105"/>
                  </a:lnTo>
                  <a:lnTo>
                    <a:pt x="142" y="135"/>
                  </a:lnTo>
                  <a:lnTo>
                    <a:pt x="109" y="168"/>
                  </a:lnTo>
                  <a:lnTo>
                    <a:pt x="83" y="204"/>
                  </a:lnTo>
                  <a:lnTo>
                    <a:pt x="59" y="243"/>
                  </a:lnTo>
                  <a:lnTo>
                    <a:pt x="36" y="283"/>
                  </a:lnTo>
                  <a:lnTo>
                    <a:pt x="20" y="328"/>
                  </a:lnTo>
                  <a:lnTo>
                    <a:pt x="8" y="372"/>
                  </a:lnTo>
                  <a:lnTo>
                    <a:pt x="4" y="395"/>
                  </a:lnTo>
                  <a:lnTo>
                    <a:pt x="2" y="417"/>
                  </a:lnTo>
                  <a:lnTo>
                    <a:pt x="0" y="441"/>
                  </a:lnTo>
                  <a:lnTo>
                    <a:pt x="0" y="465"/>
                  </a:lnTo>
                  <a:lnTo>
                    <a:pt x="0" y="465"/>
                  </a:lnTo>
                  <a:lnTo>
                    <a:pt x="2" y="510"/>
                  </a:lnTo>
                  <a:lnTo>
                    <a:pt x="8" y="554"/>
                  </a:lnTo>
                  <a:lnTo>
                    <a:pt x="18" y="597"/>
                  </a:lnTo>
                  <a:lnTo>
                    <a:pt x="32" y="637"/>
                  </a:lnTo>
                  <a:lnTo>
                    <a:pt x="32" y="637"/>
                  </a:lnTo>
                  <a:lnTo>
                    <a:pt x="44" y="666"/>
                  </a:lnTo>
                  <a:lnTo>
                    <a:pt x="59" y="692"/>
                  </a:lnTo>
                  <a:lnTo>
                    <a:pt x="59" y="692"/>
                  </a:lnTo>
                  <a:lnTo>
                    <a:pt x="184" y="949"/>
                  </a:lnTo>
                  <a:lnTo>
                    <a:pt x="184" y="949"/>
                  </a:lnTo>
                  <a:lnTo>
                    <a:pt x="196" y="988"/>
                  </a:lnTo>
                  <a:lnTo>
                    <a:pt x="204" y="1020"/>
                  </a:lnTo>
                  <a:lnTo>
                    <a:pt x="208" y="1036"/>
                  </a:lnTo>
                  <a:lnTo>
                    <a:pt x="208" y="1048"/>
                  </a:lnTo>
                  <a:lnTo>
                    <a:pt x="208" y="1048"/>
                  </a:lnTo>
                  <a:lnTo>
                    <a:pt x="210" y="1071"/>
                  </a:lnTo>
                  <a:lnTo>
                    <a:pt x="212" y="1097"/>
                  </a:lnTo>
                  <a:lnTo>
                    <a:pt x="216" y="1123"/>
                  </a:lnTo>
                  <a:lnTo>
                    <a:pt x="218" y="1133"/>
                  </a:lnTo>
                  <a:lnTo>
                    <a:pt x="223" y="1143"/>
                  </a:lnTo>
                  <a:lnTo>
                    <a:pt x="223" y="1143"/>
                  </a:lnTo>
                  <a:lnTo>
                    <a:pt x="231" y="1156"/>
                  </a:lnTo>
                  <a:lnTo>
                    <a:pt x="245" y="1174"/>
                  </a:lnTo>
                  <a:lnTo>
                    <a:pt x="255" y="1184"/>
                  </a:lnTo>
                  <a:lnTo>
                    <a:pt x="267" y="1194"/>
                  </a:lnTo>
                  <a:lnTo>
                    <a:pt x="281" y="1204"/>
                  </a:lnTo>
                  <a:lnTo>
                    <a:pt x="297" y="1214"/>
                  </a:lnTo>
                  <a:lnTo>
                    <a:pt x="484" y="1214"/>
                  </a:lnTo>
                  <a:lnTo>
                    <a:pt x="668" y="1214"/>
                  </a:lnTo>
                  <a:lnTo>
                    <a:pt x="668" y="1214"/>
                  </a:lnTo>
                  <a:lnTo>
                    <a:pt x="684" y="1204"/>
                  </a:lnTo>
                  <a:lnTo>
                    <a:pt x="698" y="1194"/>
                  </a:lnTo>
                  <a:lnTo>
                    <a:pt x="710" y="1184"/>
                  </a:lnTo>
                  <a:lnTo>
                    <a:pt x="720" y="1174"/>
                  </a:lnTo>
                  <a:lnTo>
                    <a:pt x="735" y="1156"/>
                  </a:lnTo>
                  <a:lnTo>
                    <a:pt x="743" y="1143"/>
                  </a:lnTo>
                  <a:lnTo>
                    <a:pt x="743" y="1143"/>
                  </a:lnTo>
                  <a:lnTo>
                    <a:pt x="747" y="1133"/>
                  </a:lnTo>
                  <a:lnTo>
                    <a:pt x="749" y="1123"/>
                  </a:lnTo>
                  <a:lnTo>
                    <a:pt x="753" y="1097"/>
                  </a:lnTo>
                  <a:lnTo>
                    <a:pt x="757" y="1071"/>
                  </a:lnTo>
                  <a:lnTo>
                    <a:pt x="757" y="1048"/>
                  </a:lnTo>
                  <a:lnTo>
                    <a:pt x="757" y="1048"/>
                  </a:lnTo>
                  <a:lnTo>
                    <a:pt x="757" y="1036"/>
                  </a:lnTo>
                  <a:lnTo>
                    <a:pt x="761" y="1020"/>
                  </a:lnTo>
                  <a:lnTo>
                    <a:pt x="769" y="988"/>
                  </a:lnTo>
                  <a:lnTo>
                    <a:pt x="781" y="949"/>
                  </a:lnTo>
                  <a:lnTo>
                    <a:pt x="781" y="949"/>
                  </a:lnTo>
                  <a:lnTo>
                    <a:pt x="907" y="692"/>
                  </a:lnTo>
                  <a:lnTo>
                    <a:pt x="907" y="692"/>
                  </a:lnTo>
                  <a:lnTo>
                    <a:pt x="921" y="666"/>
                  </a:lnTo>
                  <a:lnTo>
                    <a:pt x="933" y="637"/>
                  </a:lnTo>
                  <a:lnTo>
                    <a:pt x="933" y="637"/>
                  </a:lnTo>
                  <a:lnTo>
                    <a:pt x="947" y="597"/>
                  </a:lnTo>
                  <a:lnTo>
                    <a:pt x="957" y="554"/>
                  </a:lnTo>
                  <a:lnTo>
                    <a:pt x="965" y="510"/>
                  </a:lnTo>
                  <a:lnTo>
                    <a:pt x="967" y="465"/>
                  </a:lnTo>
                  <a:lnTo>
                    <a:pt x="967" y="465"/>
                  </a:lnTo>
                  <a:lnTo>
                    <a:pt x="965" y="441"/>
                  </a:lnTo>
                  <a:lnTo>
                    <a:pt x="963" y="417"/>
                  </a:lnTo>
                  <a:lnTo>
                    <a:pt x="961" y="395"/>
                  </a:lnTo>
                  <a:lnTo>
                    <a:pt x="957" y="372"/>
                  </a:lnTo>
                  <a:lnTo>
                    <a:pt x="945" y="328"/>
                  </a:lnTo>
                  <a:lnTo>
                    <a:pt x="929" y="283"/>
                  </a:lnTo>
                  <a:lnTo>
                    <a:pt x="909" y="243"/>
                  </a:lnTo>
                  <a:lnTo>
                    <a:pt x="884" y="204"/>
                  </a:lnTo>
                  <a:lnTo>
                    <a:pt x="856" y="168"/>
                  </a:lnTo>
                  <a:lnTo>
                    <a:pt x="824" y="135"/>
                  </a:lnTo>
                  <a:lnTo>
                    <a:pt x="789" y="105"/>
                  </a:lnTo>
                  <a:lnTo>
                    <a:pt x="753" y="79"/>
                  </a:lnTo>
                  <a:lnTo>
                    <a:pt x="712" y="54"/>
                  </a:lnTo>
                  <a:lnTo>
                    <a:pt x="670" y="36"/>
                  </a:lnTo>
                  <a:lnTo>
                    <a:pt x="625" y="20"/>
                  </a:lnTo>
                  <a:lnTo>
                    <a:pt x="579" y="8"/>
                  </a:lnTo>
                  <a:lnTo>
                    <a:pt x="532" y="2"/>
                  </a:lnTo>
                  <a:lnTo>
                    <a:pt x="508" y="0"/>
                  </a:lnTo>
                  <a:lnTo>
                    <a:pt x="48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" name="Freeform 345"/>
            <p:cNvSpPr>
              <a:spLocks noEditPoints="1"/>
            </p:cNvSpPr>
            <p:nvPr/>
          </p:nvSpPr>
          <p:spPr bwMode="auto">
            <a:xfrm>
              <a:off x="3817144" y="668338"/>
              <a:ext cx="1531938" cy="1924050"/>
            </a:xfrm>
            <a:custGeom>
              <a:avLst/>
              <a:gdLst>
                <a:gd name="T0" fmla="*/ 267 w 965"/>
                <a:gd name="T1" fmla="*/ 1192 h 1212"/>
                <a:gd name="T2" fmla="*/ 225 w 965"/>
                <a:gd name="T3" fmla="*/ 1141 h 1212"/>
                <a:gd name="T4" fmla="*/ 212 w 965"/>
                <a:gd name="T5" fmla="*/ 1095 h 1212"/>
                <a:gd name="T6" fmla="*/ 208 w 965"/>
                <a:gd name="T7" fmla="*/ 1034 h 1212"/>
                <a:gd name="T8" fmla="*/ 184 w 965"/>
                <a:gd name="T9" fmla="*/ 947 h 1212"/>
                <a:gd name="T10" fmla="*/ 34 w 965"/>
                <a:gd name="T11" fmla="*/ 637 h 1212"/>
                <a:gd name="T12" fmla="*/ 2 w 965"/>
                <a:gd name="T13" fmla="*/ 510 h 1212"/>
                <a:gd name="T14" fmla="*/ 2 w 965"/>
                <a:gd name="T15" fmla="*/ 419 h 1212"/>
                <a:gd name="T16" fmla="*/ 38 w 965"/>
                <a:gd name="T17" fmla="*/ 285 h 1212"/>
                <a:gd name="T18" fmla="*/ 142 w 965"/>
                <a:gd name="T19" fmla="*/ 137 h 1212"/>
                <a:gd name="T20" fmla="*/ 295 w 965"/>
                <a:gd name="T21" fmla="*/ 36 h 1212"/>
                <a:gd name="T22" fmla="*/ 484 w 965"/>
                <a:gd name="T23" fmla="*/ 0 h 1212"/>
                <a:gd name="T24" fmla="*/ 625 w 965"/>
                <a:gd name="T25" fmla="*/ 22 h 1212"/>
                <a:gd name="T26" fmla="*/ 789 w 965"/>
                <a:gd name="T27" fmla="*/ 107 h 1212"/>
                <a:gd name="T28" fmla="*/ 907 w 965"/>
                <a:gd name="T29" fmla="*/ 245 h 1212"/>
                <a:gd name="T30" fmla="*/ 959 w 965"/>
                <a:gd name="T31" fmla="*/ 395 h 1212"/>
                <a:gd name="T32" fmla="*/ 965 w 965"/>
                <a:gd name="T33" fmla="*/ 465 h 1212"/>
                <a:gd name="T34" fmla="*/ 931 w 965"/>
                <a:gd name="T35" fmla="*/ 637 h 1212"/>
                <a:gd name="T36" fmla="*/ 905 w 965"/>
                <a:gd name="T37" fmla="*/ 692 h 1212"/>
                <a:gd name="T38" fmla="*/ 759 w 965"/>
                <a:gd name="T39" fmla="*/ 1020 h 1212"/>
                <a:gd name="T40" fmla="*/ 755 w 965"/>
                <a:gd name="T41" fmla="*/ 1071 h 1212"/>
                <a:gd name="T42" fmla="*/ 743 w 965"/>
                <a:gd name="T43" fmla="*/ 1141 h 1212"/>
                <a:gd name="T44" fmla="*/ 710 w 965"/>
                <a:gd name="T45" fmla="*/ 1182 h 1212"/>
                <a:gd name="T46" fmla="*/ 484 w 965"/>
                <a:gd name="T47" fmla="*/ 1212 h 1212"/>
                <a:gd name="T48" fmla="*/ 457 w 965"/>
                <a:gd name="T49" fmla="*/ 0 h 1212"/>
                <a:gd name="T50" fmla="*/ 295 w 965"/>
                <a:gd name="T51" fmla="*/ 36 h 1212"/>
                <a:gd name="T52" fmla="*/ 142 w 965"/>
                <a:gd name="T53" fmla="*/ 135 h 1212"/>
                <a:gd name="T54" fmla="*/ 38 w 965"/>
                <a:gd name="T55" fmla="*/ 283 h 1212"/>
                <a:gd name="T56" fmla="*/ 2 w 965"/>
                <a:gd name="T57" fmla="*/ 419 h 1212"/>
                <a:gd name="T58" fmla="*/ 2 w 965"/>
                <a:gd name="T59" fmla="*/ 510 h 1212"/>
                <a:gd name="T60" fmla="*/ 34 w 965"/>
                <a:gd name="T61" fmla="*/ 637 h 1212"/>
                <a:gd name="T62" fmla="*/ 184 w 965"/>
                <a:gd name="T63" fmla="*/ 947 h 1212"/>
                <a:gd name="T64" fmla="*/ 208 w 965"/>
                <a:gd name="T65" fmla="*/ 1034 h 1212"/>
                <a:gd name="T66" fmla="*/ 212 w 965"/>
                <a:gd name="T67" fmla="*/ 1097 h 1212"/>
                <a:gd name="T68" fmla="*/ 223 w 965"/>
                <a:gd name="T69" fmla="*/ 1141 h 1212"/>
                <a:gd name="T70" fmla="*/ 267 w 965"/>
                <a:gd name="T71" fmla="*/ 1194 h 1212"/>
                <a:gd name="T72" fmla="*/ 668 w 965"/>
                <a:gd name="T73" fmla="*/ 1212 h 1212"/>
                <a:gd name="T74" fmla="*/ 710 w 965"/>
                <a:gd name="T75" fmla="*/ 1184 h 1212"/>
                <a:gd name="T76" fmla="*/ 743 w 965"/>
                <a:gd name="T77" fmla="*/ 1141 h 1212"/>
                <a:gd name="T78" fmla="*/ 755 w 965"/>
                <a:gd name="T79" fmla="*/ 1071 h 1212"/>
                <a:gd name="T80" fmla="*/ 761 w 965"/>
                <a:gd name="T81" fmla="*/ 1020 h 1212"/>
                <a:gd name="T82" fmla="*/ 907 w 965"/>
                <a:gd name="T83" fmla="*/ 692 h 1212"/>
                <a:gd name="T84" fmla="*/ 933 w 965"/>
                <a:gd name="T85" fmla="*/ 637 h 1212"/>
                <a:gd name="T86" fmla="*/ 965 w 965"/>
                <a:gd name="T87" fmla="*/ 465 h 1212"/>
                <a:gd name="T88" fmla="*/ 961 w 965"/>
                <a:gd name="T89" fmla="*/ 395 h 1212"/>
                <a:gd name="T90" fmla="*/ 907 w 965"/>
                <a:gd name="T91" fmla="*/ 243 h 1212"/>
                <a:gd name="T92" fmla="*/ 789 w 965"/>
                <a:gd name="T93" fmla="*/ 105 h 1212"/>
                <a:gd name="T94" fmla="*/ 625 w 965"/>
                <a:gd name="T95" fmla="*/ 20 h 1212"/>
                <a:gd name="T96" fmla="*/ 484 w 965"/>
                <a:gd name="T97" fmla="*/ 0 h 1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965" h="1212">
                  <a:moveTo>
                    <a:pt x="297" y="1212"/>
                  </a:moveTo>
                  <a:lnTo>
                    <a:pt x="297" y="1212"/>
                  </a:lnTo>
                  <a:lnTo>
                    <a:pt x="281" y="1202"/>
                  </a:lnTo>
                  <a:lnTo>
                    <a:pt x="267" y="1192"/>
                  </a:lnTo>
                  <a:lnTo>
                    <a:pt x="255" y="1182"/>
                  </a:lnTo>
                  <a:lnTo>
                    <a:pt x="247" y="1172"/>
                  </a:lnTo>
                  <a:lnTo>
                    <a:pt x="233" y="1153"/>
                  </a:lnTo>
                  <a:lnTo>
                    <a:pt x="225" y="1141"/>
                  </a:lnTo>
                  <a:lnTo>
                    <a:pt x="225" y="1141"/>
                  </a:lnTo>
                  <a:lnTo>
                    <a:pt x="221" y="1131"/>
                  </a:lnTo>
                  <a:lnTo>
                    <a:pt x="216" y="1121"/>
                  </a:lnTo>
                  <a:lnTo>
                    <a:pt x="212" y="1095"/>
                  </a:lnTo>
                  <a:lnTo>
                    <a:pt x="210" y="1071"/>
                  </a:lnTo>
                  <a:lnTo>
                    <a:pt x="210" y="1046"/>
                  </a:lnTo>
                  <a:lnTo>
                    <a:pt x="210" y="1046"/>
                  </a:lnTo>
                  <a:lnTo>
                    <a:pt x="208" y="1034"/>
                  </a:lnTo>
                  <a:lnTo>
                    <a:pt x="206" y="1020"/>
                  </a:lnTo>
                  <a:lnTo>
                    <a:pt x="198" y="985"/>
                  </a:lnTo>
                  <a:lnTo>
                    <a:pt x="184" y="947"/>
                  </a:lnTo>
                  <a:lnTo>
                    <a:pt x="184" y="947"/>
                  </a:lnTo>
                  <a:lnTo>
                    <a:pt x="61" y="692"/>
                  </a:lnTo>
                  <a:lnTo>
                    <a:pt x="61" y="692"/>
                  </a:lnTo>
                  <a:lnTo>
                    <a:pt x="46" y="666"/>
                  </a:lnTo>
                  <a:lnTo>
                    <a:pt x="34" y="637"/>
                  </a:lnTo>
                  <a:lnTo>
                    <a:pt x="34" y="637"/>
                  </a:lnTo>
                  <a:lnTo>
                    <a:pt x="20" y="597"/>
                  </a:lnTo>
                  <a:lnTo>
                    <a:pt x="10" y="554"/>
                  </a:lnTo>
                  <a:lnTo>
                    <a:pt x="2" y="510"/>
                  </a:lnTo>
                  <a:lnTo>
                    <a:pt x="0" y="465"/>
                  </a:lnTo>
                  <a:lnTo>
                    <a:pt x="0" y="465"/>
                  </a:lnTo>
                  <a:lnTo>
                    <a:pt x="0" y="441"/>
                  </a:lnTo>
                  <a:lnTo>
                    <a:pt x="2" y="419"/>
                  </a:lnTo>
                  <a:lnTo>
                    <a:pt x="6" y="395"/>
                  </a:lnTo>
                  <a:lnTo>
                    <a:pt x="10" y="372"/>
                  </a:lnTo>
                  <a:lnTo>
                    <a:pt x="22" y="328"/>
                  </a:lnTo>
                  <a:lnTo>
                    <a:pt x="38" y="285"/>
                  </a:lnTo>
                  <a:lnTo>
                    <a:pt x="59" y="245"/>
                  </a:lnTo>
                  <a:lnTo>
                    <a:pt x="83" y="206"/>
                  </a:lnTo>
                  <a:lnTo>
                    <a:pt x="111" y="170"/>
                  </a:lnTo>
                  <a:lnTo>
                    <a:pt x="142" y="137"/>
                  </a:lnTo>
                  <a:lnTo>
                    <a:pt x="176" y="107"/>
                  </a:lnTo>
                  <a:lnTo>
                    <a:pt x="214" y="79"/>
                  </a:lnTo>
                  <a:lnTo>
                    <a:pt x="253" y="57"/>
                  </a:lnTo>
                  <a:lnTo>
                    <a:pt x="295" y="36"/>
                  </a:lnTo>
                  <a:lnTo>
                    <a:pt x="340" y="22"/>
                  </a:lnTo>
                  <a:lnTo>
                    <a:pt x="386" y="10"/>
                  </a:lnTo>
                  <a:lnTo>
                    <a:pt x="433" y="2"/>
                  </a:lnTo>
                  <a:lnTo>
                    <a:pt x="484" y="0"/>
                  </a:lnTo>
                  <a:lnTo>
                    <a:pt x="484" y="0"/>
                  </a:lnTo>
                  <a:lnTo>
                    <a:pt x="532" y="2"/>
                  </a:lnTo>
                  <a:lnTo>
                    <a:pt x="579" y="10"/>
                  </a:lnTo>
                  <a:lnTo>
                    <a:pt x="625" y="22"/>
                  </a:lnTo>
                  <a:lnTo>
                    <a:pt x="670" y="36"/>
                  </a:lnTo>
                  <a:lnTo>
                    <a:pt x="712" y="57"/>
                  </a:lnTo>
                  <a:lnTo>
                    <a:pt x="751" y="79"/>
                  </a:lnTo>
                  <a:lnTo>
                    <a:pt x="789" y="107"/>
                  </a:lnTo>
                  <a:lnTo>
                    <a:pt x="824" y="137"/>
                  </a:lnTo>
                  <a:lnTo>
                    <a:pt x="854" y="170"/>
                  </a:lnTo>
                  <a:lnTo>
                    <a:pt x="882" y="206"/>
                  </a:lnTo>
                  <a:lnTo>
                    <a:pt x="907" y="245"/>
                  </a:lnTo>
                  <a:lnTo>
                    <a:pt x="927" y="285"/>
                  </a:lnTo>
                  <a:lnTo>
                    <a:pt x="943" y="328"/>
                  </a:lnTo>
                  <a:lnTo>
                    <a:pt x="955" y="372"/>
                  </a:lnTo>
                  <a:lnTo>
                    <a:pt x="959" y="395"/>
                  </a:lnTo>
                  <a:lnTo>
                    <a:pt x="963" y="419"/>
                  </a:lnTo>
                  <a:lnTo>
                    <a:pt x="965" y="441"/>
                  </a:lnTo>
                  <a:lnTo>
                    <a:pt x="965" y="465"/>
                  </a:lnTo>
                  <a:lnTo>
                    <a:pt x="965" y="465"/>
                  </a:lnTo>
                  <a:lnTo>
                    <a:pt x="963" y="510"/>
                  </a:lnTo>
                  <a:lnTo>
                    <a:pt x="957" y="554"/>
                  </a:lnTo>
                  <a:lnTo>
                    <a:pt x="947" y="597"/>
                  </a:lnTo>
                  <a:lnTo>
                    <a:pt x="931" y="637"/>
                  </a:lnTo>
                  <a:lnTo>
                    <a:pt x="931" y="637"/>
                  </a:lnTo>
                  <a:lnTo>
                    <a:pt x="919" y="666"/>
                  </a:lnTo>
                  <a:lnTo>
                    <a:pt x="905" y="692"/>
                  </a:lnTo>
                  <a:lnTo>
                    <a:pt x="905" y="692"/>
                  </a:lnTo>
                  <a:lnTo>
                    <a:pt x="781" y="947"/>
                  </a:lnTo>
                  <a:lnTo>
                    <a:pt x="781" y="947"/>
                  </a:lnTo>
                  <a:lnTo>
                    <a:pt x="769" y="985"/>
                  </a:lnTo>
                  <a:lnTo>
                    <a:pt x="759" y="1020"/>
                  </a:lnTo>
                  <a:lnTo>
                    <a:pt x="757" y="1034"/>
                  </a:lnTo>
                  <a:lnTo>
                    <a:pt x="755" y="1046"/>
                  </a:lnTo>
                  <a:lnTo>
                    <a:pt x="755" y="1046"/>
                  </a:lnTo>
                  <a:lnTo>
                    <a:pt x="755" y="1071"/>
                  </a:lnTo>
                  <a:lnTo>
                    <a:pt x="753" y="1095"/>
                  </a:lnTo>
                  <a:lnTo>
                    <a:pt x="749" y="1121"/>
                  </a:lnTo>
                  <a:lnTo>
                    <a:pt x="747" y="1131"/>
                  </a:lnTo>
                  <a:lnTo>
                    <a:pt x="743" y="1141"/>
                  </a:lnTo>
                  <a:lnTo>
                    <a:pt x="743" y="1141"/>
                  </a:lnTo>
                  <a:lnTo>
                    <a:pt x="735" y="1153"/>
                  </a:lnTo>
                  <a:lnTo>
                    <a:pt x="720" y="1172"/>
                  </a:lnTo>
                  <a:lnTo>
                    <a:pt x="710" y="1182"/>
                  </a:lnTo>
                  <a:lnTo>
                    <a:pt x="698" y="1192"/>
                  </a:lnTo>
                  <a:lnTo>
                    <a:pt x="684" y="1202"/>
                  </a:lnTo>
                  <a:lnTo>
                    <a:pt x="668" y="1212"/>
                  </a:lnTo>
                  <a:lnTo>
                    <a:pt x="484" y="1212"/>
                  </a:lnTo>
                  <a:lnTo>
                    <a:pt x="297" y="1212"/>
                  </a:lnTo>
                  <a:close/>
                  <a:moveTo>
                    <a:pt x="484" y="0"/>
                  </a:moveTo>
                  <a:lnTo>
                    <a:pt x="484" y="0"/>
                  </a:lnTo>
                  <a:lnTo>
                    <a:pt x="457" y="0"/>
                  </a:lnTo>
                  <a:lnTo>
                    <a:pt x="433" y="2"/>
                  </a:lnTo>
                  <a:lnTo>
                    <a:pt x="386" y="10"/>
                  </a:lnTo>
                  <a:lnTo>
                    <a:pt x="340" y="20"/>
                  </a:lnTo>
                  <a:lnTo>
                    <a:pt x="295" y="36"/>
                  </a:lnTo>
                  <a:lnTo>
                    <a:pt x="253" y="57"/>
                  </a:lnTo>
                  <a:lnTo>
                    <a:pt x="214" y="79"/>
                  </a:lnTo>
                  <a:lnTo>
                    <a:pt x="176" y="105"/>
                  </a:lnTo>
                  <a:lnTo>
                    <a:pt x="142" y="135"/>
                  </a:lnTo>
                  <a:lnTo>
                    <a:pt x="111" y="170"/>
                  </a:lnTo>
                  <a:lnTo>
                    <a:pt x="83" y="204"/>
                  </a:lnTo>
                  <a:lnTo>
                    <a:pt x="59" y="243"/>
                  </a:lnTo>
                  <a:lnTo>
                    <a:pt x="38" y="283"/>
                  </a:lnTo>
                  <a:lnTo>
                    <a:pt x="22" y="328"/>
                  </a:lnTo>
                  <a:lnTo>
                    <a:pt x="10" y="372"/>
                  </a:lnTo>
                  <a:lnTo>
                    <a:pt x="6" y="395"/>
                  </a:lnTo>
                  <a:lnTo>
                    <a:pt x="2" y="419"/>
                  </a:lnTo>
                  <a:lnTo>
                    <a:pt x="0" y="441"/>
                  </a:lnTo>
                  <a:lnTo>
                    <a:pt x="0" y="465"/>
                  </a:lnTo>
                  <a:lnTo>
                    <a:pt x="0" y="465"/>
                  </a:lnTo>
                  <a:lnTo>
                    <a:pt x="2" y="510"/>
                  </a:lnTo>
                  <a:lnTo>
                    <a:pt x="8" y="554"/>
                  </a:lnTo>
                  <a:lnTo>
                    <a:pt x="18" y="597"/>
                  </a:lnTo>
                  <a:lnTo>
                    <a:pt x="34" y="637"/>
                  </a:lnTo>
                  <a:lnTo>
                    <a:pt x="34" y="637"/>
                  </a:lnTo>
                  <a:lnTo>
                    <a:pt x="46" y="666"/>
                  </a:lnTo>
                  <a:lnTo>
                    <a:pt x="61" y="692"/>
                  </a:lnTo>
                  <a:lnTo>
                    <a:pt x="61" y="692"/>
                  </a:lnTo>
                  <a:lnTo>
                    <a:pt x="184" y="947"/>
                  </a:lnTo>
                  <a:lnTo>
                    <a:pt x="184" y="947"/>
                  </a:lnTo>
                  <a:lnTo>
                    <a:pt x="196" y="988"/>
                  </a:lnTo>
                  <a:lnTo>
                    <a:pt x="206" y="1020"/>
                  </a:lnTo>
                  <a:lnTo>
                    <a:pt x="208" y="1034"/>
                  </a:lnTo>
                  <a:lnTo>
                    <a:pt x="210" y="1048"/>
                  </a:lnTo>
                  <a:lnTo>
                    <a:pt x="210" y="1048"/>
                  </a:lnTo>
                  <a:lnTo>
                    <a:pt x="210" y="1071"/>
                  </a:lnTo>
                  <a:lnTo>
                    <a:pt x="212" y="1097"/>
                  </a:lnTo>
                  <a:lnTo>
                    <a:pt x="216" y="1121"/>
                  </a:lnTo>
                  <a:lnTo>
                    <a:pt x="221" y="1133"/>
                  </a:lnTo>
                  <a:lnTo>
                    <a:pt x="223" y="1141"/>
                  </a:lnTo>
                  <a:lnTo>
                    <a:pt x="223" y="1141"/>
                  </a:lnTo>
                  <a:lnTo>
                    <a:pt x="231" y="1156"/>
                  </a:lnTo>
                  <a:lnTo>
                    <a:pt x="245" y="1174"/>
                  </a:lnTo>
                  <a:lnTo>
                    <a:pt x="255" y="1184"/>
                  </a:lnTo>
                  <a:lnTo>
                    <a:pt x="267" y="1194"/>
                  </a:lnTo>
                  <a:lnTo>
                    <a:pt x="281" y="1204"/>
                  </a:lnTo>
                  <a:lnTo>
                    <a:pt x="297" y="1212"/>
                  </a:lnTo>
                  <a:lnTo>
                    <a:pt x="484" y="1212"/>
                  </a:lnTo>
                  <a:lnTo>
                    <a:pt x="668" y="1212"/>
                  </a:lnTo>
                  <a:lnTo>
                    <a:pt x="668" y="1212"/>
                  </a:lnTo>
                  <a:lnTo>
                    <a:pt x="684" y="1204"/>
                  </a:lnTo>
                  <a:lnTo>
                    <a:pt x="698" y="1194"/>
                  </a:lnTo>
                  <a:lnTo>
                    <a:pt x="710" y="1184"/>
                  </a:lnTo>
                  <a:lnTo>
                    <a:pt x="720" y="1174"/>
                  </a:lnTo>
                  <a:lnTo>
                    <a:pt x="735" y="1156"/>
                  </a:lnTo>
                  <a:lnTo>
                    <a:pt x="743" y="1141"/>
                  </a:lnTo>
                  <a:lnTo>
                    <a:pt x="743" y="1141"/>
                  </a:lnTo>
                  <a:lnTo>
                    <a:pt x="747" y="1133"/>
                  </a:lnTo>
                  <a:lnTo>
                    <a:pt x="749" y="1121"/>
                  </a:lnTo>
                  <a:lnTo>
                    <a:pt x="753" y="1097"/>
                  </a:lnTo>
                  <a:lnTo>
                    <a:pt x="755" y="1071"/>
                  </a:lnTo>
                  <a:lnTo>
                    <a:pt x="757" y="1048"/>
                  </a:lnTo>
                  <a:lnTo>
                    <a:pt x="757" y="1048"/>
                  </a:lnTo>
                  <a:lnTo>
                    <a:pt x="757" y="1034"/>
                  </a:lnTo>
                  <a:lnTo>
                    <a:pt x="761" y="1020"/>
                  </a:lnTo>
                  <a:lnTo>
                    <a:pt x="769" y="988"/>
                  </a:lnTo>
                  <a:lnTo>
                    <a:pt x="781" y="947"/>
                  </a:lnTo>
                  <a:lnTo>
                    <a:pt x="781" y="947"/>
                  </a:lnTo>
                  <a:lnTo>
                    <a:pt x="907" y="692"/>
                  </a:lnTo>
                  <a:lnTo>
                    <a:pt x="907" y="692"/>
                  </a:lnTo>
                  <a:lnTo>
                    <a:pt x="921" y="666"/>
                  </a:lnTo>
                  <a:lnTo>
                    <a:pt x="933" y="637"/>
                  </a:lnTo>
                  <a:lnTo>
                    <a:pt x="933" y="637"/>
                  </a:lnTo>
                  <a:lnTo>
                    <a:pt x="947" y="597"/>
                  </a:lnTo>
                  <a:lnTo>
                    <a:pt x="957" y="554"/>
                  </a:lnTo>
                  <a:lnTo>
                    <a:pt x="963" y="510"/>
                  </a:lnTo>
                  <a:lnTo>
                    <a:pt x="965" y="465"/>
                  </a:lnTo>
                  <a:lnTo>
                    <a:pt x="965" y="465"/>
                  </a:lnTo>
                  <a:lnTo>
                    <a:pt x="965" y="441"/>
                  </a:lnTo>
                  <a:lnTo>
                    <a:pt x="963" y="419"/>
                  </a:lnTo>
                  <a:lnTo>
                    <a:pt x="961" y="395"/>
                  </a:lnTo>
                  <a:lnTo>
                    <a:pt x="955" y="372"/>
                  </a:lnTo>
                  <a:lnTo>
                    <a:pt x="945" y="328"/>
                  </a:lnTo>
                  <a:lnTo>
                    <a:pt x="927" y="283"/>
                  </a:lnTo>
                  <a:lnTo>
                    <a:pt x="907" y="243"/>
                  </a:lnTo>
                  <a:lnTo>
                    <a:pt x="882" y="204"/>
                  </a:lnTo>
                  <a:lnTo>
                    <a:pt x="854" y="170"/>
                  </a:lnTo>
                  <a:lnTo>
                    <a:pt x="824" y="135"/>
                  </a:lnTo>
                  <a:lnTo>
                    <a:pt x="789" y="105"/>
                  </a:lnTo>
                  <a:lnTo>
                    <a:pt x="753" y="79"/>
                  </a:lnTo>
                  <a:lnTo>
                    <a:pt x="712" y="57"/>
                  </a:lnTo>
                  <a:lnTo>
                    <a:pt x="670" y="36"/>
                  </a:lnTo>
                  <a:lnTo>
                    <a:pt x="625" y="20"/>
                  </a:lnTo>
                  <a:lnTo>
                    <a:pt x="579" y="10"/>
                  </a:lnTo>
                  <a:lnTo>
                    <a:pt x="532" y="2"/>
                  </a:lnTo>
                  <a:lnTo>
                    <a:pt x="508" y="0"/>
                  </a:lnTo>
                  <a:lnTo>
                    <a:pt x="484" y="0"/>
                  </a:lnTo>
                  <a:close/>
                </a:path>
              </a:pathLst>
            </a:custGeom>
            <a:solidFill>
              <a:srgbClr val="DCDC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9" name="Freeform 346"/>
            <p:cNvSpPr>
              <a:spLocks/>
            </p:cNvSpPr>
            <p:nvPr/>
          </p:nvSpPr>
          <p:spPr bwMode="auto">
            <a:xfrm>
              <a:off x="3817144" y="668338"/>
              <a:ext cx="1531938" cy="1924050"/>
            </a:xfrm>
            <a:custGeom>
              <a:avLst/>
              <a:gdLst>
                <a:gd name="T0" fmla="*/ 297 w 965"/>
                <a:gd name="T1" fmla="*/ 1212 h 1212"/>
                <a:gd name="T2" fmla="*/ 267 w 965"/>
                <a:gd name="T3" fmla="*/ 1192 h 1212"/>
                <a:gd name="T4" fmla="*/ 247 w 965"/>
                <a:gd name="T5" fmla="*/ 1172 h 1212"/>
                <a:gd name="T6" fmla="*/ 225 w 965"/>
                <a:gd name="T7" fmla="*/ 1141 h 1212"/>
                <a:gd name="T8" fmla="*/ 221 w 965"/>
                <a:gd name="T9" fmla="*/ 1131 h 1212"/>
                <a:gd name="T10" fmla="*/ 212 w 965"/>
                <a:gd name="T11" fmla="*/ 1095 h 1212"/>
                <a:gd name="T12" fmla="*/ 210 w 965"/>
                <a:gd name="T13" fmla="*/ 1046 h 1212"/>
                <a:gd name="T14" fmla="*/ 208 w 965"/>
                <a:gd name="T15" fmla="*/ 1034 h 1212"/>
                <a:gd name="T16" fmla="*/ 198 w 965"/>
                <a:gd name="T17" fmla="*/ 985 h 1212"/>
                <a:gd name="T18" fmla="*/ 184 w 965"/>
                <a:gd name="T19" fmla="*/ 947 h 1212"/>
                <a:gd name="T20" fmla="*/ 61 w 965"/>
                <a:gd name="T21" fmla="*/ 692 h 1212"/>
                <a:gd name="T22" fmla="*/ 34 w 965"/>
                <a:gd name="T23" fmla="*/ 637 h 1212"/>
                <a:gd name="T24" fmla="*/ 20 w 965"/>
                <a:gd name="T25" fmla="*/ 597 h 1212"/>
                <a:gd name="T26" fmla="*/ 2 w 965"/>
                <a:gd name="T27" fmla="*/ 510 h 1212"/>
                <a:gd name="T28" fmla="*/ 0 w 965"/>
                <a:gd name="T29" fmla="*/ 465 h 1212"/>
                <a:gd name="T30" fmla="*/ 2 w 965"/>
                <a:gd name="T31" fmla="*/ 419 h 1212"/>
                <a:gd name="T32" fmla="*/ 10 w 965"/>
                <a:gd name="T33" fmla="*/ 372 h 1212"/>
                <a:gd name="T34" fmla="*/ 38 w 965"/>
                <a:gd name="T35" fmla="*/ 285 h 1212"/>
                <a:gd name="T36" fmla="*/ 83 w 965"/>
                <a:gd name="T37" fmla="*/ 206 h 1212"/>
                <a:gd name="T38" fmla="*/ 142 w 965"/>
                <a:gd name="T39" fmla="*/ 137 h 1212"/>
                <a:gd name="T40" fmla="*/ 214 w 965"/>
                <a:gd name="T41" fmla="*/ 79 h 1212"/>
                <a:gd name="T42" fmla="*/ 295 w 965"/>
                <a:gd name="T43" fmla="*/ 36 h 1212"/>
                <a:gd name="T44" fmla="*/ 386 w 965"/>
                <a:gd name="T45" fmla="*/ 10 h 1212"/>
                <a:gd name="T46" fmla="*/ 484 w 965"/>
                <a:gd name="T47" fmla="*/ 0 h 1212"/>
                <a:gd name="T48" fmla="*/ 532 w 965"/>
                <a:gd name="T49" fmla="*/ 2 h 1212"/>
                <a:gd name="T50" fmla="*/ 625 w 965"/>
                <a:gd name="T51" fmla="*/ 22 h 1212"/>
                <a:gd name="T52" fmla="*/ 712 w 965"/>
                <a:gd name="T53" fmla="*/ 57 h 1212"/>
                <a:gd name="T54" fmla="*/ 789 w 965"/>
                <a:gd name="T55" fmla="*/ 107 h 1212"/>
                <a:gd name="T56" fmla="*/ 854 w 965"/>
                <a:gd name="T57" fmla="*/ 170 h 1212"/>
                <a:gd name="T58" fmla="*/ 907 w 965"/>
                <a:gd name="T59" fmla="*/ 245 h 1212"/>
                <a:gd name="T60" fmla="*/ 943 w 965"/>
                <a:gd name="T61" fmla="*/ 328 h 1212"/>
                <a:gd name="T62" fmla="*/ 959 w 965"/>
                <a:gd name="T63" fmla="*/ 395 h 1212"/>
                <a:gd name="T64" fmla="*/ 965 w 965"/>
                <a:gd name="T65" fmla="*/ 441 h 1212"/>
                <a:gd name="T66" fmla="*/ 965 w 965"/>
                <a:gd name="T67" fmla="*/ 465 h 1212"/>
                <a:gd name="T68" fmla="*/ 957 w 965"/>
                <a:gd name="T69" fmla="*/ 554 h 1212"/>
                <a:gd name="T70" fmla="*/ 931 w 965"/>
                <a:gd name="T71" fmla="*/ 637 h 1212"/>
                <a:gd name="T72" fmla="*/ 919 w 965"/>
                <a:gd name="T73" fmla="*/ 666 h 1212"/>
                <a:gd name="T74" fmla="*/ 905 w 965"/>
                <a:gd name="T75" fmla="*/ 692 h 1212"/>
                <a:gd name="T76" fmla="*/ 781 w 965"/>
                <a:gd name="T77" fmla="*/ 947 h 1212"/>
                <a:gd name="T78" fmla="*/ 759 w 965"/>
                <a:gd name="T79" fmla="*/ 1020 h 1212"/>
                <a:gd name="T80" fmla="*/ 755 w 965"/>
                <a:gd name="T81" fmla="*/ 1046 h 1212"/>
                <a:gd name="T82" fmla="*/ 755 w 965"/>
                <a:gd name="T83" fmla="*/ 1071 h 1212"/>
                <a:gd name="T84" fmla="*/ 749 w 965"/>
                <a:gd name="T85" fmla="*/ 1121 h 1212"/>
                <a:gd name="T86" fmla="*/ 743 w 965"/>
                <a:gd name="T87" fmla="*/ 1141 h 1212"/>
                <a:gd name="T88" fmla="*/ 735 w 965"/>
                <a:gd name="T89" fmla="*/ 1153 h 1212"/>
                <a:gd name="T90" fmla="*/ 710 w 965"/>
                <a:gd name="T91" fmla="*/ 1182 h 1212"/>
                <a:gd name="T92" fmla="*/ 684 w 965"/>
                <a:gd name="T93" fmla="*/ 1202 h 1212"/>
                <a:gd name="T94" fmla="*/ 484 w 965"/>
                <a:gd name="T95" fmla="*/ 1212 h 1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965" h="1212">
                  <a:moveTo>
                    <a:pt x="297" y="1212"/>
                  </a:moveTo>
                  <a:lnTo>
                    <a:pt x="297" y="1212"/>
                  </a:lnTo>
                  <a:lnTo>
                    <a:pt x="281" y="1202"/>
                  </a:lnTo>
                  <a:lnTo>
                    <a:pt x="267" y="1192"/>
                  </a:lnTo>
                  <a:lnTo>
                    <a:pt x="255" y="1182"/>
                  </a:lnTo>
                  <a:lnTo>
                    <a:pt x="247" y="1172"/>
                  </a:lnTo>
                  <a:lnTo>
                    <a:pt x="233" y="1153"/>
                  </a:lnTo>
                  <a:lnTo>
                    <a:pt x="225" y="1141"/>
                  </a:lnTo>
                  <a:lnTo>
                    <a:pt x="225" y="1141"/>
                  </a:lnTo>
                  <a:lnTo>
                    <a:pt x="221" y="1131"/>
                  </a:lnTo>
                  <a:lnTo>
                    <a:pt x="216" y="1121"/>
                  </a:lnTo>
                  <a:lnTo>
                    <a:pt x="212" y="1095"/>
                  </a:lnTo>
                  <a:lnTo>
                    <a:pt x="210" y="1071"/>
                  </a:lnTo>
                  <a:lnTo>
                    <a:pt x="210" y="1046"/>
                  </a:lnTo>
                  <a:lnTo>
                    <a:pt x="210" y="1046"/>
                  </a:lnTo>
                  <a:lnTo>
                    <a:pt x="208" y="1034"/>
                  </a:lnTo>
                  <a:lnTo>
                    <a:pt x="206" y="1020"/>
                  </a:lnTo>
                  <a:lnTo>
                    <a:pt x="198" y="985"/>
                  </a:lnTo>
                  <a:lnTo>
                    <a:pt x="184" y="947"/>
                  </a:lnTo>
                  <a:lnTo>
                    <a:pt x="184" y="947"/>
                  </a:lnTo>
                  <a:lnTo>
                    <a:pt x="61" y="692"/>
                  </a:lnTo>
                  <a:lnTo>
                    <a:pt x="61" y="692"/>
                  </a:lnTo>
                  <a:lnTo>
                    <a:pt x="46" y="666"/>
                  </a:lnTo>
                  <a:lnTo>
                    <a:pt x="34" y="637"/>
                  </a:lnTo>
                  <a:lnTo>
                    <a:pt x="34" y="637"/>
                  </a:lnTo>
                  <a:lnTo>
                    <a:pt x="20" y="597"/>
                  </a:lnTo>
                  <a:lnTo>
                    <a:pt x="10" y="554"/>
                  </a:lnTo>
                  <a:lnTo>
                    <a:pt x="2" y="510"/>
                  </a:lnTo>
                  <a:lnTo>
                    <a:pt x="0" y="465"/>
                  </a:lnTo>
                  <a:lnTo>
                    <a:pt x="0" y="465"/>
                  </a:lnTo>
                  <a:lnTo>
                    <a:pt x="0" y="441"/>
                  </a:lnTo>
                  <a:lnTo>
                    <a:pt x="2" y="419"/>
                  </a:lnTo>
                  <a:lnTo>
                    <a:pt x="6" y="395"/>
                  </a:lnTo>
                  <a:lnTo>
                    <a:pt x="10" y="372"/>
                  </a:lnTo>
                  <a:lnTo>
                    <a:pt x="22" y="328"/>
                  </a:lnTo>
                  <a:lnTo>
                    <a:pt x="38" y="285"/>
                  </a:lnTo>
                  <a:lnTo>
                    <a:pt x="59" y="245"/>
                  </a:lnTo>
                  <a:lnTo>
                    <a:pt x="83" y="206"/>
                  </a:lnTo>
                  <a:lnTo>
                    <a:pt x="111" y="170"/>
                  </a:lnTo>
                  <a:lnTo>
                    <a:pt x="142" y="137"/>
                  </a:lnTo>
                  <a:lnTo>
                    <a:pt x="176" y="107"/>
                  </a:lnTo>
                  <a:lnTo>
                    <a:pt x="214" y="79"/>
                  </a:lnTo>
                  <a:lnTo>
                    <a:pt x="253" y="57"/>
                  </a:lnTo>
                  <a:lnTo>
                    <a:pt x="295" y="36"/>
                  </a:lnTo>
                  <a:lnTo>
                    <a:pt x="340" y="22"/>
                  </a:lnTo>
                  <a:lnTo>
                    <a:pt x="386" y="10"/>
                  </a:lnTo>
                  <a:lnTo>
                    <a:pt x="433" y="2"/>
                  </a:lnTo>
                  <a:lnTo>
                    <a:pt x="484" y="0"/>
                  </a:lnTo>
                  <a:lnTo>
                    <a:pt x="484" y="0"/>
                  </a:lnTo>
                  <a:lnTo>
                    <a:pt x="532" y="2"/>
                  </a:lnTo>
                  <a:lnTo>
                    <a:pt x="579" y="10"/>
                  </a:lnTo>
                  <a:lnTo>
                    <a:pt x="625" y="22"/>
                  </a:lnTo>
                  <a:lnTo>
                    <a:pt x="670" y="36"/>
                  </a:lnTo>
                  <a:lnTo>
                    <a:pt x="712" y="57"/>
                  </a:lnTo>
                  <a:lnTo>
                    <a:pt x="751" y="79"/>
                  </a:lnTo>
                  <a:lnTo>
                    <a:pt x="789" y="107"/>
                  </a:lnTo>
                  <a:lnTo>
                    <a:pt x="824" y="137"/>
                  </a:lnTo>
                  <a:lnTo>
                    <a:pt x="854" y="170"/>
                  </a:lnTo>
                  <a:lnTo>
                    <a:pt x="882" y="206"/>
                  </a:lnTo>
                  <a:lnTo>
                    <a:pt x="907" y="245"/>
                  </a:lnTo>
                  <a:lnTo>
                    <a:pt x="927" y="285"/>
                  </a:lnTo>
                  <a:lnTo>
                    <a:pt x="943" y="328"/>
                  </a:lnTo>
                  <a:lnTo>
                    <a:pt x="955" y="372"/>
                  </a:lnTo>
                  <a:lnTo>
                    <a:pt x="959" y="395"/>
                  </a:lnTo>
                  <a:lnTo>
                    <a:pt x="963" y="419"/>
                  </a:lnTo>
                  <a:lnTo>
                    <a:pt x="965" y="441"/>
                  </a:lnTo>
                  <a:lnTo>
                    <a:pt x="965" y="465"/>
                  </a:lnTo>
                  <a:lnTo>
                    <a:pt x="965" y="465"/>
                  </a:lnTo>
                  <a:lnTo>
                    <a:pt x="963" y="510"/>
                  </a:lnTo>
                  <a:lnTo>
                    <a:pt x="957" y="554"/>
                  </a:lnTo>
                  <a:lnTo>
                    <a:pt x="947" y="597"/>
                  </a:lnTo>
                  <a:lnTo>
                    <a:pt x="931" y="637"/>
                  </a:lnTo>
                  <a:lnTo>
                    <a:pt x="931" y="637"/>
                  </a:lnTo>
                  <a:lnTo>
                    <a:pt x="919" y="666"/>
                  </a:lnTo>
                  <a:lnTo>
                    <a:pt x="905" y="692"/>
                  </a:lnTo>
                  <a:lnTo>
                    <a:pt x="905" y="692"/>
                  </a:lnTo>
                  <a:lnTo>
                    <a:pt x="781" y="947"/>
                  </a:lnTo>
                  <a:lnTo>
                    <a:pt x="781" y="947"/>
                  </a:lnTo>
                  <a:lnTo>
                    <a:pt x="769" y="985"/>
                  </a:lnTo>
                  <a:lnTo>
                    <a:pt x="759" y="1020"/>
                  </a:lnTo>
                  <a:lnTo>
                    <a:pt x="757" y="1034"/>
                  </a:lnTo>
                  <a:lnTo>
                    <a:pt x="755" y="1046"/>
                  </a:lnTo>
                  <a:lnTo>
                    <a:pt x="755" y="1046"/>
                  </a:lnTo>
                  <a:lnTo>
                    <a:pt x="755" y="1071"/>
                  </a:lnTo>
                  <a:lnTo>
                    <a:pt x="753" y="1095"/>
                  </a:lnTo>
                  <a:lnTo>
                    <a:pt x="749" y="1121"/>
                  </a:lnTo>
                  <a:lnTo>
                    <a:pt x="747" y="1131"/>
                  </a:lnTo>
                  <a:lnTo>
                    <a:pt x="743" y="1141"/>
                  </a:lnTo>
                  <a:lnTo>
                    <a:pt x="743" y="1141"/>
                  </a:lnTo>
                  <a:lnTo>
                    <a:pt x="735" y="1153"/>
                  </a:lnTo>
                  <a:lnTo>
                    <a:pt x="720" y="1172"/>
                  </a:lnTo>
                  <a:lnTo>
                    <a:pt x="710" y="1182"/>
                  </a:lnTo>
                  <a:lnTo>
                    <a:pt x="698" y="1192"/>
                  </a:lnTo>
                  <a:lnTo>
                    <a:pt x="684" y="1202"/>
                  </a:lnTo>
                  <a:lnTo>
                    <a:pt x="668" y="1212"/>
                  </a:lnTo>
                  <a:lnTo>
                    <a:pt x="484" y="1212"/>
                  </a:lnTo>
                  <a:lnTo>
                    <a:pt x="297" y="1212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0" name="Freeform 347"/>
            <p:cNvSpPr>
              <a:spLocks/>
            </p:cNvSpPr>
            <p:nvPr/>
          </p:nvSpPr>
          <p:spPr bwMode="auto">
            <a:xfrm>
              <a:off x="3817144" y="668338"/>
              <a:ext cx="1531938" cy="1924050"/>
            </a:xfrm>
            <a:custGeom>
              <a:avLst/>
              <a:gdLst>
                <a:gd name="T0" fmla="*/ 484 w 965"/>
                <a:gd name="T1" fmla="*/ 0 h 1212"/>
                <a:gd name="T2" fmla="*/ 433 w 965"/>
                <a:gd name="T3" fmla="*/ 2 h 1212"/>
                <a:gd name="T4" fmla="*/ 340 w 965"/>
                <a:gd name="T5" fmla="*/ 20 h 1212"/>
                <a:gd name="T6" fmla="*/ 253 w 965"/>
                <a:gd name="T7" fmla="*/ 57 h 1212"/>
                <a:gd name="T8" fmla="*/ 176 w 965"/>
                <a:gd name="T9" fmla="*/ 105 h 1212"/>
                <a:gd name="T10" fmla="*/ 111 w 965"/>
                <a:gd name="T11" fmla="*/ 170 h 1212"/>
                <a:gd name="T12" fmla="*/ 59 w 965"/>
                <a:gd name="T13" fmla="*/ 243 h 1212"/>
                <a:gd name="T14" fmla="*/ 22 w 965"/>
                <a:gd name="T15" fmla="*/ 328 h 1212"/>
                <a:gd name="T16" fmla="*/ 6 w 965"/>
                <a:gd name="T17" fmla="*/ 395 h 1212"/>
                <a:gd name="T18" fmla="*/ 0 w 965"/>
                <a:gd name="T19" fmla="*/ 441 h 1212"/>
                <a:gd name="T20" fmla="*/ 0 w 965"/>
                <a:gd name="T21" fmla="*/ 465 h 1212"/>
                <a:gd name="T22" fmla="*/ 8 w 965"/>
                <a:gd name="T23" fmla="*/ 554 h 1212"/>
                <a:gd name="T24" fmla="*/ 34 w 965"/>
                <a:gd name="T25" fmla="*/ 637 h 1212"/>
                <a:gd name="T26" fmla="*/ 46 w 965"/>
                <a:gd name="T27" fmla="*/ 666 h 1212"/>
                <a:gd name="T28" fmla="*/ 61 w 965"/>
                <a:gd name="T29" fmla="*/ 692 h 1212"/>
                <a:gd name="T30" fmla="*/ 184 w 965"/>
                <a:gd name="T31" fmla="*/ 947 h 1212"/>
                <a:gd name="T32" fmla="*/ 206 w 965"/>
                <a:gd name="T33" fmla="*/ 1020 h 1212"/>
                <a:gd name="T34" fmla="*/ 210 w 965"/>
                <a:gd name="T35" fmla="*/ 1048 h 1212"/>
                <a:gd name="T36" fmla="*/ 210 w 965"/>
                <a:gd name="T37" fmla="*/ 1071 h 1212"/>
                <a:gd name="T38" fmla="*/ 216 w 965"/>
                <a:gd name="T39" fmla="*/ 1121 h 1212"/>
                <a:gd name="T40" fmla="*/ 223 w 965"/>
                <a:gd name="T41" fmla="*/ 1141 h 1212"/>
                <a:gd name="T42" fmla="*/ 231 w 965"/>
                <a:gd name="T43" fmla="*/ 1156 h 1212"/>
                <a:gd name="T44" fmla="*/ 255 w 965"/>
                <a:gd name="T45" fmla="*/ 1184 h 1212"/>
                <a:gd name="T46" fmla="*/ 281 w 965"/>
                <a:gd name="T47" fmla="*/ 1204 h 1212"/>
                <a:gd name="T48" fmla="*/ 484 w 965"/>
                <a:gd name="T49" fmla="*/ 1212 h 1212"/>
                <a:gd name="T50" fmla="*/ 668 w 965"/>
                <a:gd name="T51" fmla="*/ 1212 h 1212"/>
                <a:gd name="T52" fmla="*/ 698 w 965"/>
                <a:gd name="T53" fmla="*/ 1194 h 1212"/>
                <a:gd name="T54" fmla="*/ 720 w 965"/>
                <a:gd name="T55" fmla="*/ 1174 h 1212"/>
                <a:gd name="T56" fmla="*/ 743 w 965"/>
                <a:gd name="T57" fmla="*/ 1141 h 1212"/>
                <a:gd name="T58" fmla="*/ 747 w 965"/>
                <a:gd name="T59" fmla="*/ 1133 h 1212"/>
                <a:gd name="T60" fmla="*/ 753 w 965"/>
                <a:gd name="T61" fmla="*/ 1097 h 1212"/>
                <a:gd name="T62" fmla="*/ 757 w 965"/>
                <a:gd name="T63" fmla="*/ 1048 h 1212"/>
                <a:gd name="T64" fmla="*/ 757 w 965"/>
                <a:gd name="T65" fmla="*/ 1034 h 1212"/>
                <a:gd name="T66" fmla="*/ 769 w 965"/>
                <a:gd name="T67" fmla="*/ 988 h 1212"/>
                <a:gd name="T68" fmla="*/ 781 w 965"/>
                <a:gd name="T69" fmla="*/ 947 h 1212"/>
                <a:gd name="T70" fmla="*/ 907 w 965"/>
                <a:gd name="T71" fmla="*/ 692 h 1212"/>
                <a:gd name="T72" fmla="*/ 933 w 965"/>
                <a:gd name="T73" fmla="*/ 637 h 1212"/>
                <a:gd name="T74" fmla="*/ 947 w 965"/>
                <a:gd name="T75" fmla="*/ 597 h 1212"/>
                <a:gd name="T76" fmla="*/ 963 w 965"/>
                <a:gd name="T77" fmla="*/ 510 h 1212"/>
                <a:gd name="T78" fmla="*/ 965 w 965"/>
                <a:gd name="T79" fmla="*/ 465 h 1212"/>
                <a:gd name="T80" fmla="*/ 963 w 965"/>
                <a:gd name="T81" fmla="*/ 419 h 1212"/>
                <a:gd name="T82" fmla="*/ 955 w 965"/>
                <a:gd name="T83" fmla="*/ 372 h 1212"/>
                <a:gd name="T84" fmla="*/ 927 w 965"/>
                <a:gd name="T85" fmla="*/ 283 h 1212"/>
                <a:gd name="T86" fmla="*/ 882 w 965"/>
                <a:gd name="T87" fmla="*/ 204 h 1212"/>
                <a:gd name="T88" fmla="*/ 824 w 965"/>
                <a:gd name="T89" fmla="*/ 135 h 1212"/>
                <a:gd name="T90" fmla="*/ 753 w 965"/>
                <a:gd name="T91" fmla="*/ 79 h 1212"/>
                <a:gd name="T92" fmla="*/ 670 w 965"/>
                <a:gd name="T93" fmla="*/ 36 h 1212"/>
                <a:gd name="T94" fmla="*/ 579 w 965"/>
                <a:gd name="T95" fmla="*/ 10 h 1212"/>
                <a:gd name="T96" fmla="*/ 508 w 965"/>
                <a:gd name="T97" fmla="*/ 0 h 1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965" h="1212">
                  <a:moveTo>
                    <a:pt x="484" y="0"/>
                  </a:moveTo>
                  <a:lnTo>
                    <a:pt x="484" y="0"/>
                  </a:lnTo>
                  <a:lnTo>
                    <a:pt x="457" y="0"/>
                  </a:lnTo>
                  <a:lnTo>
                    <a:pt x="433" y="2"/>
                  </a:lnTo>
                  <a:lnTo>
                    <a:pt x="386" y="10"/>
                  </a:lnTo>
                  <a:lnTo>
                    <a:pt x="340" y="20"/>
                  </a:lnTo>
                  <a:lnTo>
                    <a:pt x="295" y="36"/>
                  </a:lnTo>
                  <a:lnTo>
                    <a:pt x="253" y="57"/>
                  </a:lnTo>
                  <a:lnTo>
                    <a:pt x="214" y="79"/>
                  </a:lnTo>
                  <a:lnTo>
                    <a:pt x="176" y="105"/>
                  </a:lnTo>
                  <a:lnTo>
                    <a:pt x="142" y="135"/>
                  </a:lnTo>
                  <a:lnTo>
                    <a:pt x="111" y="170"/>
                  </a:lnTo>
                  <a:lnTo>
                    <a:pt x="83" y="204"/>
                  </a:lnTo>
                  <a:lnTo>
                    <a:pt x="59" y="243"/>
                  </a:lnTo>
                  <a:lnTo>
                    <a:pt x="38" y="283"/>
                  </a:lnTo>
                  <a:lnTo>
                    <a:pt x="22" y="328"/>
                  </a:lnTo>
                  <a:lnTo>
                    <a:pt x="10" y="372"/>
                  </a:lnTo>
                  <a:lnTo>
                    <a:pt x="6" y="395"/>
                  </a:lnTo>
                  <a:lnTo>
                    <a:pt x="2" y="419"/>
                  </a:lnTo>
                  <a:lnTo>
                    <a:pt x="0" y="441"/>
                  </a:lnTo>
                  <a:lnTo>
                    <a:pt x="0" y="465"/>
                  </a:lnTo>
                  <a:lnTo>
                    <a:pt x="0" y="465"/>
                  </a:lnTo>
                  <a:lnTo>
                    <a:pt x="2" y="510"/>
                  </a:lnTo>
                  <a:lnTo>
                    <a:pt x="8" y="554"/>
                  </a:lnTo>
                  <a:lnTo>
                    <a:pt x="18" y="597"/>
                  </a:lnTo>
                  <a:lnTo>
                    <a:pt x="34" y="637"/>
                  </a:lnTo>
                  <a:lnTo>
                    <a:pt x="34" y="637"/>
                  </a:lnTo>
                  <a:lnTo>
                    <a:pt x="46" y="666"/>
                  </a:lnTo>
                  <a:lnTo>
                    <a:pt x="61" y="692"/>
                  </a:lnTo>
                  <a:lnTo>
                    <a:pt x="61" y="692"/>
                  </a:lnTo>
                  <a:lnTo>
                    <a:pt x="184" y="947"/>
                  </a:lnTo>
                  <a:lnTo>
                    <a:pt x="184" y="947"/>
                  </a:lnTo>
                  <a:lnTo>
                    <a:pt x="196" y="988"/>
                  </a:lnTo>
                  <a:lnTo>
                    <a:pt x="206" y="1020"/>
                  </a:lnTo>
                  <a:lnTo>
                    <a:pt x="208" y="1034"/>
                  </a:lnTo>
                  <a:lnTo>
                    <a:pt x="210" y="1048"/>
                  </a:lnTo>
                  <a:lnTo>
                    <a:pt x="210" y="1048"/>
                  </a:lnTo>
                  <a:lnTo>
                    <a:pt x="210" y="1071"/>
                  </a:lnTo>
                  <a:lnTo>
                    <a:pt x="212" y="1097"/>
                  </a:lnTo>
                  <a:lnTo>
                    <a:pt x="216" y="1121"/>
                  </a:lnTo>
                  <a:lnTo>
                    <a:pt x="221" y="1133"/>
                  </a:lnTo>
                  <a:lnTo>
                    <a:pt x="223" y="1141"/>
                  </a:lnTo>
                  <a:lnTo>
                    <a:pt x="223" y="1141"/>
                  </a:lnTo>
                  <a:lnTo>
                    <a:pt x="231" y="1156"/>
                  </a:lnTo>
                  <a:lnTo>
                    <a:pt x="245" y="1174"/>
                  </a:lnTo>
                  <a:lnTo>
                    <a:pt x="255" y="1184"/>
                  </a:lnTo>
                  <a:lnTo>
                    <a:pt x="267" y="1194"/>
                  </a:lnTo>
                  <a:lnTo>
                    <a:pt x="281" y="1204"/>
                  </a:lnTo>
                  <a:lnTo>
                    <a:pt x="297" y="1212"/>
                  </a:lnTo>
                  <a:lnTo>
                    <a:pt x="484" y="1212"/>
                  </a:lnTo>
                  <a:lnTo>
                    <a:pt x="668" y="1212"/>
                  </a:lnTo>
                  <a:lnTo>
                    <a:pt x="668" y="1212"/>
                  </a:lnTo>
                  <a:lnTo>
                    <a:pt x="684" y="1204"/>
                  </a:lnTo>
                  <a:lnTo>
                    <a:pt x="698" y="1194"/>
                  </a:lnTo>
                  <a:lnTo>
                    <a:pt x="710" y="1184"/>
                  </a:lnTo>
                  <a:lnTo>
                    <a:pt x="720" y="1174"/>
                  </a:lnTo>
                  <a:lnTo>
                    <a:pt x="735" y="1156"/>
                  </a:lnTo>
                  <a:lnTo>
                    <a:pt x="743" y="1141"/>
                  </a:lnTo>
                  <a:lnTo>
                    <a:pt x="743" y="1141"/>
                  </a:lnTo>
                  <a:lnTo>
                    <a:pt x="747" y="1133"/>
                  </a:lnTo>
                  <a:lnTo>
                    <a:pt x="749" y="1121"/>
                  </a:lnTo>
                  <a:lnTo>
                    <a:pt x="753" y="1097"/>
                  </a:lnTo>
                  <a:lnTo>
                    <a:pt x="755" y="1071"/>
                  </a:lnTo>
                  <a:lnTo>
                    <a:pt x="757" y="1048"/>
                  </a:lnTo>
                  <a:lnTo>
                    <a:pt x="757" y="1048"/>
                  </a:lnTo>
                  <a:lnTo>
                    <a:pt x="757" y="1034"/>
                  </a:lnTo>
                  <a:lnTo>
                    <a:pt x="761" y="1020"/>
                  </a:lnTo>
                  <a:lnTo>
                    <a:pt x="769" y="988"/>
                  </a:lnTo>
                  <a:lnTo>
                    <a:pt x="781" y="947"/>
                  </a:lnTo>
                  <a:lnTo>
                    <a:pt x="781" y="947"/>
                  </a:lnTo>
                  <a:lnTo>
                    <a:pt x="907" y="692"/>
                  </a:lnTo>
                  <a:lnTo>
                    <a:pt x="907" y="692"/>
                  </a:lnTo>
                  <a:lnTo>
                    <a:pt x="921" y="666"/>
                  </a:lnTo>
                  <a:lnTo>
                    <a:pt x="933" y="637"/>
                  </a:lnTo>
                  <a:lnTo>
                    <a:pt x="933" y="637"/>
                  </a:lnTo>
                  <a:lnTo>
                    <a:pt x="947" y="597"/>
                  </a:lnTo>
                  <a:lnTo>
                    <a:pt x="957" y="554"/>
                  </a:lnTo>
                  <a:lnTo>
                    <a:pt x="963" y="510"/>
                  </a:lnTo>
                  <a:lnTo>
                    <a:pt x="965" y="465"/>
                  </a:lnTo>
                  <a:lnTo>
                    <a:pt x="965" y="465"/>
                  </a:lnTo>
                  <a:lnTo>
                    <a:pt x="965" y="441"/>
                  </a:lnTo>
                  <a:lnTo>
                    <a:pt x="963" y="419"/>
                  </a:lnTo>
                  <a:lnTo>
                    <a:pt x="961" y="395"/>
                  </a:lnTo>
                  <a:lnTo>
                    <a:pt x="955" y="372"/>
                  </a:lnTo>
                  <a:lnTo>
                    <a:pt x="945" y="328"/>
                  </a:lnTo>
                  <a:lnTo>
                    <a:pt x="927" y="283"/>
                  </a:lnTo>
                  <a:lnTo>
                    <a:pt x="907" y="243"/>
                  </a:lnTo>
                  <a:lnTo>
                    <a:pt x="882" y="204"/>
                  </a:lnTo>
                  <a:lnTo>
                    <a:pt x="854" y="170"/>
                  </a:lnTo>
                  <a:lnTo>
                    <a:pt x="824" y="135"/>
                  </a:lnTo>
                  <a:lnTo>
                    <a:pt x="789" y="105"/>
                  </a:lnTo>
                  <a:lnTo>
                    <a:pt x="753" y="79"/>
                  </a:lnTo>
                  <a:lnTo>
                    <a:pt x="712" y="57"/>
                  </a:lnTo>
                  <a:lnTo>
                    <a:pt x="670" y="36"/>
                  </a:lnTo>
                  <a:lnTo>
                    <a:pt x="625" y="20"/>
                  </a:lnTo>
                  <a:lnTo>
                    <a:pt x="579" y="10"/>
                  </a:lnTo>
                  <a:lnTo>
                    <a:pt x="532" y="2"/>
                  </a:lnTo>
                  <a:lnTo>
                    <a:pt x="508" y="0"/>
                  </a:lnTo>
                  <a:lnTo>
                    <a:pt x="48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1" name="Freeform 348"/>
            <p:cNvSpPr>
              <a:spLocks noEditPoints="1"/>
            </p:cNvSpPr>
            <p:nvPr/>
          </p:nvSpPr>
          <p:spPr bwMode="auto">
            <a:xfrm>
              <a:off x="3817144" y="668338"/>
              <a:ext cx="1531938" cy="1924050"/>
            </a:xfrm>
            <a:custGeom>
              <a:avLst/>
              <a:gdLst>
                <a:gd name="T0" fmla="*/ 267 w 965"/>
                <a:gd name="T1" fmla="*/ 1192 h 1212"/>
                <a:gd name="T2" fmla="*/ 225 w 965"/>
                <a:gd name="T3" fmla="*/ 1141 h 1212"/>
                <a:gd name="T4" fmla="*/ 212 w 965"/>
                <a:gd name="T5" fmla="*/ 1095 h 1212"/>
                <a:gd name="T6" fmla="*/ 208 w 965"/>
                <a:gd name="T7" fmla="*/ 1034 h 1212"/>
                <a:gd name="T8" fmla="*/ 184 w 965"/>
                <a:gd name="T9" fmla="*/ 947 h 1212"/>
                <a:gd name="T10" fmla="*/ 34 w 965"/>
                <a:gd name="T11" fmla="*/ 637 h 1212"/>
                <a:gd name="T12" fmla="*/ 4 w 965"/>
                <a:gd name="T13" fmla="*/ 510 h 1212"/>
                <a:gd name="T14" fmla="*/ 4 w 965"/>
                <a:gd name="T15" fmla="*/ 419 h 1212"/>
                <a:gd name="T16" fmla="*/ 38 w 965"/>
                <a:gd name="T17" fmla="*/ 285 h 1212"/>
                <a:gd name="T18" fmla="*/ 144 w 965"/>
                <a:gd name="T19" fmla="*/ 137 h 1212"/>
                <a:gd name="T20" fmla="*/ 295 w 965"/>
                <a:gd name="T21" fmla="*/ 38 h 1212"/>
                <a:gd name="T22" fmla="*/ 484 w 965"/>
                <a:gd name="T23" fmla="*/ 2 h 1212"/>
                <a:gd name="T24" fmla="*/ 625 w 965"/>
                <a:gd name="T25" fmla="*/ 22 h 1212"/>
                <a:gd name="T26" fmla="*/ 789 w 965"/>
                <a:gd name="T27" fmla="*/ 107 h 1212"/>
                <a:gd name="T28" fmla="*/ 907 w 965"/>
                <a:gd name="T29" fmla="*/ 245 h 1212"/>
                <a:gd name="T30" fmla="*/ 959 w 965"/>
                <a:gd name="T31" fmla="*/ 395 h 1212"/>
                <a:gd name="T32" fmla="*/ 965 w 965"/>
                <a:gd name="T33" fmla="*/ 465 h 1212"/>
                <a:gd name="T34" fmla="*/ 931 w 965"/>
                <a:gd name="T35" fmla="*/ 637 h 1212"/>
                <a:gd name="T36" fmla="*/ 905 w 965"/>
                <a:gd name="T37" fmla="*/ 692 h 1212"/>
                <a:gd name="T38" fmla="*/ 759 w 965"/>
                <a:gd name="T39" fmla="*/ 1018 h 1212"/>
                <a:gd name="T40" fmla="*/ 755 w 965"/>
                <a:gd name="T41" fmla="*/ 1068 h 1212"/>
                <a:gd name="T42" fmla="*/ 741 w 965"/>
                <a:gd name="T43" fmla="*/ 1141 h 1212"/>
                <a:gd name="T44" fmla="*/ 710 w 965"/>
                <a:gd name="T45" fmla="*/ 1182 h 1212"/>
                <a:gd name="T46" fmla="*/ 484 w 965"/>
                <a:gd name="T47" fmla="*/ 1210 h 1212"/>
                <a:gd name="T48" fmla="*/ 433 w 965"/>
                <a:gd name="T49" fmla="*/ 2 h 1212"/>
                <a:gd name="T50" fmla="*/ 253 w 965"/>
                <a:gd name="T51" fmla="*/ 57 h 1212"/>
                <a:gd name="T52" fmla="*/ 111 w 965"/>
                <a:gd name="T53" fmla="*/ 170 h 1212"/>
                <a:gd name="T54" fmla="*/ 22 w 965"/>
                <a:gd name="T55" fmla="*/ 328 h 1212"/>
                <a:gd name="T56" fmla="*/ 0 w 965"/>
                <a:gd name="T57" fmla="*/ 441 h 1212"/>
                <a:gd name="T58" fmla="*/ 10 w 965"/>
                <a:gd name="T59" fmla="*/ 554 h 1212"/>
                <a:gd name="T60" fmla="*/ 46 w 965"/>
                <a:gd name="T61" fmla="*/ 666 h 1212"/>
                <a:gd name="T62" fmla="*/ 184 w 965"/>
                <a:gd name="T63" fmla="*/ 947 h 1212"/>
                <a:gd name="T64" fmla="*/ 210 w 965"/>
                <a:gd name="T65" fmla="*/ 1046 h 1212"/>
                <a:gd name="T66" fmla="*/ 216 w 965"/>
                <a:gd name="T67" fmla="*/ 1121 h 1212"/>
                <a:gd name="T68" fmla="*/ 233 w 965"/>
                <a:gd name="T69" fmla="*/ 1153 h 1212"/>
                <a:gd name="T70" fmla="*/ 281 w 965"/>
                <a:gd name="T71" fmla="*/ 1202 h 1212"/>
                <a:gd name="T72" fmla="*/ 668 w 965"/>
                <a:gd name="T73" fmla="*/ 1212 h 1212"/>
                <a:gd name="T74" fmla="*/ 720 w 965"/>
                <a:gd name="T75" fmla="*/ 1172 h 1212"/>
                <a:gd name="T76" fmla="*/ 747 w 965"/>
                <a:gd name="T77" fmla="*/ 1131 h 1212"/>
                <a:gd name="T78" fmla="*/ 755 w 965"/>
                <a:gd name="T79" fmla="*/ 1046 h 1212"/>
                <a:gd name="T80" fmla="*/ 769 w 965"/>
                <a:gd name="T81" fmla="*/ 985 h 1212"/>
                <a:gd name="T82" fmla="*/ 905 w 965"/>
                <a:gd name="T83" fmla="*/ 692 h 1212"/>
                <a:gd name="T84" fmla="*/ 947 w 965"/>
                <a:gd name="T85" fmla="*/ 597 h 1212"/>
                <a:gd name="T86" fmla="*/ 965 w 965"/>
                <a:gd name="T87" fmla="*/ 465 h 1212"/>
                <a:gd name="T88" fmla="*/ 955 w 965"/>
                <a:gd name="T89" fmla="*/ 372 h 1212"/>
                <a:gd name="T90" fmla="*/ 882 w 965"/>
                <a:gd name="T91" fmla="*/ 206 h 1212"/>
                <a:gd name="T92" fmla="*/ 751 w 965"/>
                <a:gd name="T93" fmla="*/ 79 h 1212"/>
                <a:gd name="T94" fmla="*/ 579 w 965"/>
                <a:gd name="T95" fmla="*/ 10 h 1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965" h="1212">
                  <a:moveTo>
                    <a:pt x="297" y="1210"/>
                  </a:moveTo>
                  <a:lnTo>
                    <a:pt x="297" y="1210"/>
                  </a:lnTo>
                  <a:lnTo>
                    <a:pt x="281" y="1202"/>
                  </a:lnTo>
                  <a:lnTo>
                    <a:pt x="267" y="1192"/>
                  </a:lnTo>
                  <a:lnTo>
                    <a:pt x="257" y="1182"/>
                  </a:lnTo>
                  <a:lnTo>
                    <a:pt x="247" y="1172"/>
                  </a:lnTo>
                  <a:lnTo>
                    <a:pt x="233" y="1153"/>
                  </a:lnTo>
                  <a:lnTo>
                    <a:pt x="225" y="1141"/>
                  </a:lnTo>
                  <a:lnTo>
                    <a:pt x="225" y="1141"/>
                  </a:lnTo>
                  <a:lnTo>
                    <a:pt x="221" y="1131"/>
                  </a:lnTo>
                  <a:lnTo>
                    <a:pt x="216" y="1119"/>
                  </a:lnTo>
                  <a:lnTo>
                    <a:pt x="212" y="1095"/>
                  </a:lnTo>
                  <a:lnTo>
                    <a:pt x="210" y="1068"/>
                  </a:lnTo>
                  <a:lnTo>
                    <a:pt x="210" y="1046"/>
                  </a:lnTo>
                  <a:lnTo>
                    <a:pt x="210" y="1046"/>
                  </a:lnTo>
                  <a:lnTo>
                    <a:pt x="208" y="1034"/>
                  </a:lnTo>
                  <a:lnTo>
                    <a:pt x="206" y="1018"/>
                  </a:lnTo>
                  <a:lnTo>
                    <a:pt x="198" y="985"/>
                  </a:lnTo>
                  <a:lnTo>
                    <a:pt x="184" y="947"/>
                  </a:lnTo>
                  <a:lnTo>
                    <a:pt x="184" y="947"/>
                  </a:lnTo>
                  <a:lnTo>
                    <a:pt x="61" y="692"/>
                  </a:lnTo>
                  <a:lnTo>
                    <a:pt x="61" y="692"/>
                  </a:lnTo>
                  <a:lnTo>
                    <a:pt x="46" y="666"/>
                  </a:lnTo>
                  <a:lnTo>
                    <a:pt x="34" y="637"/>
                  </a:lnTo>
                  <a:lnTo>
                    <a:pt x="34" y="637"/>
                  </a:lnTo>
                  <a:lnTo>
                    <a:pt x="20" y="597"/>
                  </a:lnTo>
                  <a:lnTo>
                    <a:pt x="10" y="554"/>
                  </a:lnTo>
                  <a:lnTo>
                    <a:pt x="4" y="510"/>
                  </a:lnTo>
                  <a:lnTo>
                    <a:pt x="2" y="465"/>
                  </a:lnTo>
                  <a:lnTo>
                    <a:pt x="2" y="465"/>
                  </a:lnTo>
                  <a:lnTo>
                    <a:pt x="2" y="441"/>
                  </a:lnTo>
                  <a:lnTo>
                    <a:pt x="4" y="419"/>
                  </a:lnTo>
                  <a:lnTo>
                    <a:pt x="6" y="395"/>
                  </a:lnTo>
                  <a:lnTo>
                    <a:pt x="10" y="372"/>
                  </a:lnTo>
                  <a:lnTo>
                    <a:pt x="22" y="328"/>
                  </a:lnTo>
                  <a:lnTo>
                    <a:pt x="38" y="285"/>
                  </a:lnTo>
                  <a:lnTo>
                    <a:pt x="59" y="245"/>
                  </a:lnTo>
                  <a:lnTo>
                    <a:pt x="83" y="206"/>
                  </a:lnTo>
                  <a:lnTo>
                    <a:pt x="111" y="170"/>
                  </a:lnTo>
                  <a:lnTo>
                    <a:pt x="144" y="137"/>
                  </a:lnTo>
                  <a:lnTo>
                    <a:pt x="178" y="107"/>
                  </a:lnTo>
                  <a:lnTo>
                    <a:pt x="214" y="81"/>
                  </a:lnTo>
                  <a:lnTo>
                    <a:pt x="255" y="57"/>
                  </a:lnTo>
                  <a:lnTo>
                    <a:pt x="295" y="38"/>
                  </a:lnTo>
                  <a:lnTo>
                    <a:pt x="340" y="22"/>
                  </a:lnTo>
                  <a:lnTo>
                    <a:pt x="386" y="10"/>
                  </a:lnTo>
                  <a:lnTo>
                    <a:pt x="435" y="4"/>
                  </a:lnTo>
                  <a:lnTo>
                    <a:pt x="484" y="2"/>
                  </a:lnTo>
                  <a:lnTo>
                    <a:pt x="484" y="2"/>
                  </a:lnTo>
                  <a:lnTo>
                    <a:pt x="532" y="4"/>
                  </a:lnTo>
                  <a:lnTo>
                    <a:pt x="579" y="10"/>
                  </a:lnTo>
                  <a:lnTo>
                    <a:pt x="625" y="22"/>
                  </a:lnTo>
                  <a:lnTo>
                    <a:pt x="670" y="38"/>
                  </a:lnTo>
                  <a:lnTo>
                    <a:pt x="712" y="57"/>
                  </a:lnTo>
                  <a:lnTo>
                    <a:pt x="751" y="81"/>
                  </a:lnTo>
                  <a:lnTo>
                    <a:pt x="789" y="107"/>
                  </a:lnTo>
                  <a:lnTo>
                    <a:pt x="824" y="137"/>
                  </a:lnTo>
                  <a:lnTo>
                    <a:pt x="854" y="170"/>
                  </a:lnTo>
                  <a:lnTo>
                    <a:pt x="882" y="206"/>
                  </a:lnTo>
                  <a:lnTo>
                    <a:pt x="907" y="245"/>
                  </a:lnTo>
                  <a:lnTo>
                    <a:pt x="927" y="285"/>
                  </a:lnTo>
                  <a:lnTo>
                    <a:pt x="943" y="328"/>
                  </a:lnTo>
                  <a:lnTo>
                    <a:pt x="955" y="372"/>
                  </a:lnTo>
                  <a:lnTo>
                    <a:pt x="959" y="395"/>
                  </a:lnTo>
                  <a:lnTo>
                    <a:pt x="963" y="419"/>
                  </a:lnTo>
                  <a:lnTo>
                    <a:pt x="965" y="441"/>
                  </a:lnTo>
                  <a:lnTo>
                    <a:pt x="965" y="465"/>
                  </a:lnTo>
                  <a:lnTo>
                    <a:pt x="965" y="465"/>
                  </a:lnTo>
                  <a:lnTo>
                    <a:pt x="963" y="510"/>
                  </a:lnTo>
                  <a:lnTo>
                    <a:pt x="957" y="554"/>
                  </a:lnTo>
                  <a:lnTo>
                    <a:pt x="945" y="597"/>
                  </a:lnTo>
                  <a:lnTo>
                    <a:pt x="931" y="637"/>
                  </a:lnTo>
                  <a:lnTo>
                    <a:pt x="931" y="637"/>
                  </a:lnTo>
                  <a:lnTo>
                    <a:pt x="919" y="666"/>
                  </a:lnTo>
                  <a:lnTo>
                    <a:pt x="905" y="692"/>
                  </a:lnTo>
                  <a:lnTo>
                    <a:pt x="905" y="692"/>
                  </a:lnTo>
                  <a:lnTo>
                    <a:pt x="781" y="947"/>
                  </a:lnTo>
                  <a:lnTo>
                    <a:pt x="781" y="947"/>
                  </a:lnTo>
                  <a:lnTo>
                    <a:pt x="769" y="985"/>
                  </a:lnTo>
                  <a:lnTo>
                    <a:pt x="759" y="1018"/>
                  </a:lnTo>
                  <a:lnTo>
                    <a:pt x="757" y="1034"/>
                  </a:lnTo>
                  <a:lnTo>
                    <a:pt x="755" y="1046"/>
                  </a:lnTo>
                  <a:lnTo>
                    <a:pt x="755" y="1046"/>
                  </a:lnTo>
                  <a:lnTo>
                    <a:pt x="755" y="1068"/>
                  </a:lnTo>
                  <a:lnTo>
                    <a:pt x="753" y="1095"/>
                  </a:lnTo>
                  <a:lnTo>
                    <a:pt x="749" y="1119"/>
                  </a:lnTo>
                  <a:lnTo>
                    <a:pt x="745" y="1131"/>
                  </a:lnTo>
                  <a:lnTo>
                    <a:pt x="741" y="1141"/>
                  </a:lnTo>
                  <a:lnTo>
                    <a:pt x="741" y="1141"/>
                  </a:lnTo>
                  <a:lnTo>
                    <a:pt x="735" y="1153"/>
                  </a:lnTo>
                  <a:lnTo>
                    <a:pt x="720" y="1172"/>
                  </a:lnTo>
                  <a:lnTo>
                    <a:pt x="710" y="1182"/>
                  </a:lnTo>
                  <a:lnTo>
                    <a:pt x="698" y="1192"/>
                  </a:lnTo>
                  <a:lnTo>
                    <a:pt x="684" y="1202"/>
                  </a:lnTo>
                  <a:lnTo>
                    <a:pt x="668" y="1210"/>
                  </a:lnTo>
                  <a:lnTo>
                    <a:pt x="484" y="1210"/>
                  </a:lnTo>
                  <a:lnTo>
                    <a:pt x="297" y="1210"/>
                  </a:lnTo>
                  <a:close/>
                  <a:moveTo>
                    <a:pt x="484" y="0"/>
                  </a:moveTo>
                  <a:lnTo>
                    <a:pt x="484" y="0"/>
                  </a:lnTo>
                  <a:lnTo>
                    <a:pt x="433" y="2"/>
                  </a:lnTo>
                  <a:lnTo>
                    <a:pt x="386" y="10"/>
                  </a:lnTo>
                  <a:lnTo>
                    <a:pt x="340" y="22"/>
                  </a:lnTo>
                  <a:lnTo>
                    <a:pt x="295" y="36"/>
                  </a:lnTo>
                  <a:lnTo>
                    <a:pt x="253" y="57"/>
                  </a:lnTo>
                  <a:lnTo>
                    <a:pt x="214" y="79"/>
                  </a:lnTo>
                  <a:lnTo>
                    <a:pt x="176" y="107"/>
                  </a:lnTo>
                  <a:lnTo>
                    <a:pt x="142" y="137"/>
                  </a:lnTo>
                  <a:lnTo>
                    <a:pt x="111" y="170"/>
                  </a:lnTo>
                  <a:lnTo>
                    <a:pt x="83" y="206"/>
                  </a:lnTo>
                  <a:lnTo>
                    <a:pt x="59" y="245"/>
                  </a:lnTo>
                  <a:lnTo>
                    <a:pt x="38" y="285"/>
                  </a:lnTo>
                  <a:lnTo>
                    <a:pt x="22" y="328"/>
                  </a:lnTo>
                  <a:lnTo>
                    <a:pt x="10" y="372"/>
                  </a:lnTo>
                  <a:lnTo>
                    <a:pt x="6" y="395"/>
                  </a:lnTo>
                  <a:lnTo>
                    <a:pt x="2" y="419"/>
                  </a:lnTo>
                  <a:lnTo>
                    <a:pt x="0" y="441"/>
                  </a:lnTo>
                  <a:lnTo>
                    <a:pt x="0" y="465"/>
                  </a:lnTo>
                  <a:lnTo>
                    <a:pt x="0" y="465"/>
                  </a:lnTo>
                  <a:lnTo>
                    <a:pt x="2" y="510"/>
                  </a:lnTo>
                  <a:lnTo>
                    <a:pt x="10" y="554"/>
                  </a:lnTo>
                  <a:lnTo>
                    <a:pt x="20" y="597"/>
                  </a:lnTo>
                  <a:lnTo>
                    <a:pt x="34" y="637"/>
                  </a:lnTo>
                  <a:lnTo>
                    <a:pt x="34" y="637"/>
                  </a:lnTo>
                  <a:lnTo>
                    <a:pt x="46" y="666"/>
                  </a:lnTo>
                  <a:lnTo>
                    <a:pt x="61" y="692"/>
                  </a:lnTo>
                  <a:lnTo>
                    <a:pt x="61" y="692"/>
                  </a:lnTo>
                  <a:lnTo>
                    <a:pt x="184" y="947"/>
                  </a:lnTo>
                  <a:lnTo>
                    <a:pt x="184" y="947"/>
                  </a:lnTo>
                  <a:lnTo>
                    <a:pt x="198" y="985"/>
                  </a:lnTo>
                  <a:lnTo>
                    <a:pt x="206" y="1020"/>
                  </a:lnTo>
                  <a:lnTo>
                    <a:pt x="208" y="1034"/>
                  </a:lnTo>
                  <a:lnTo>
                    <a:pt x="210" y="1046"/>
                  </a:lnTo>
                  <a:lnTo>
                    <a:pt x="210" y="1046"/>
                  </a:lnTo>
                  <a:lnTo>
                    <a:pt x="210" y="1071"/>
                  </a:lnTo>
                  <a:lnTo>
                    <a:pt x="212" y="1095"/>
                  </a:lnTo>
                  <a:lnTo>
                    <a:pt x="216" y="1121"/>
                  </a:lnTo>
                  <a:lnTo>
                    <a:pt x="221" y="1131"/>
                  </a:lnTo>
                  <a:lnTo>
                    <a:pt x="225" y="1141"/>
                  </a:lnTo>
                  <a:lnTo>
                    <a:pt x="225" y="1141"/>
                  </a:lnTo>
                  <a:lnTo>
                    <a:pt x="233" y="1153"/>
                  </a:lnTo>
                  <a:lnTo>
                    <a:pt x="247" y="1172"/>
                  </a:lnTo>
                  <a:lnTo>
                    <a:pt x="255" y="1182"/>
                  </a:lnTo>
                  <a:lnTo>
                    <a:pt x="267" y="1192"/>
                  </a:lnTo>
                  <a:lnTo>
                    <a:pt x="281" y="1202"/>
                  </a:lnTo>
                  <a:lnTo>
                    <a:pt x="297" y="1212"/>
                  </a:lnTo>
                  <a:lnTo>
                    <a:pt x="484" y="1212"/>
                  </a:lnTo>
                  <a:lnTo>
                    <a:pt x="668" y="1212"/>
                  </a:lnTo>
                  <a:lnTo>
                    <a:pt x="668" y="1212"/>
                  </a:lnTo>
                  <a:lnTo>
                    <a:pt x="684" y="1202"/>
                  </a:lnTo>
                  <a:lnTo>
                    <a:pt x="698" y="1192"/>
                  </a:lnTo>
                  <a:lnTo>
                    <a:pt x="710" y="1182"/>
                  </a:lnTo>
                  <a:lnTo>
                    <a:pt x="720" y="1172"/>
                  </a:lnTo>
                  <a:lnTo>
                    <a:pt x="735" y="1153"/>
                  </a:lnTo>
                  <a:lnTo>
                    <a:pt x="743" y="1141"/>
                  </a:lnTo>
                  <a:lnTo>
                    <a:pt x="743" y="1141"/>
                  </a:lnTo>
                  <a:lnTo>
                    <a:pt x="747" y="1131"/>
                  </a:lnTo>
                  <a:lnTo>
                    <a:pt x="749" y="1121"/>
                  </a:lnTo>
                  <a:lnTo>
                    <a:pt x="753" y="1095"/>
                  </a:lnTo>
                  <a:lnTo>
                    <a:pt x="755" y="1071"/>
                  </a:lnTo>
                  <a:lnTo>
                    <a:pt x="755" y="1046"/>
                  </a:lnTo>
                  <a:lnTo>
                    <a:pt x="755" y="1046"/>
                  </a:lnTo>
                  <a:lnTo>
                    <a:pt x="757" y="1034"/>
                  </a:lnTo>
                  <a:lnTo>
                    <a:pt x="759" y="1020"/>
                  </a:lnTo>
                  <a:lnTo>
                    <a:pt x="769" y="985"/>
                  </a:lnTo>
                  <a:lnTo>
                    <a:pt x="781" y="947"/>
                  </a:lnTo>
                  <a:lnTo>
                    <a:pt x="781" y="947"/>
                  </a:lnTo>
                  <a:lnTo>
                    <a:pt x="905" y="692"/>
                  </a:lnTo>
                  <a:lnTo>
                    <a:pt x="905" y="692"/>
                  </a:lnTo>
                  <a:lnTo>
                    <a:pt x="919" y="666"/>
                  </a:lnTo>
                  <a:lnTo>
                    <a:pt x="931" y="637"/>
                  </a:lnTo>
                  <a:lnTo>
                    <a:pt x="931" y="637"/>
                  </a:lnTo>
                  <a:lnTo>
                    <a:pt x="947" y="597"/>
                  </a:lnTo>
                  <a:lnTo>
                    <a:pt x="957" y="554"/>
                  </a:lnTo>
                  <a:lnTo>
                    <a:pt x="963" y="510"/>
                  </a:lnTo>
                  <a:lnTo>
                    <a:pt x="965" y="465"/>
                  </a:lnTo>
                  <a:lnTo>
                    <a:pt x="965" y="465"/>
                  </a:lnTo>
                  <a:lnTo>
                    <a:pt x="965" y="441"/>
                  </a:lnTo>
                  <a:lnTo>
                    <a:pt x="963" y="419"/>
                  </a:lnTo>
                  <a:lnTo>
                    <a:pt x="959" y="395"/>
                  </a:lnTo>
                  <a:lnTo>
                    <a:pt x="955" y="372"/>
                  </a:lnTo>
                  <a:lnTo>
                    <a:pt x="943" y="328"/>
                  </a:lnTo>
                  <a:lnTo>
                    <a:pt x="927" y="285"/>
                  </a:lnTo>
                  <a:lnTo>
                    <a:pt x="907" y="245"/>
                  </a:lnTo>
                  <a:lnTo>
                    <a:pt x="882" y="206"/>
                  </a:lnTo>
                  <a:lnTo>
                    <a:pt x="854" y="170"/>
                  </a:lnTo>
                  <a:lnTo>
                    <a:pt x="824" y="137"/>
                  </a:lnTo>
                  <a:lnTo>
                    <a:pt x="789" y="107"/>
                  </a:lnTo>
                  <a:lnTo>
                    <a:pt x="751" y="79"/>
                  </a:lnTo>
                  <a:lnTo>
                    <a:pt x="712" y="57"/>
                  </a:lnTo>
                  <a:lnTo>
                    <a:pt x="670" y="36"/>
                  </a:lnTo>
                  <a:lnTo>
                    <a:pt x="625" y="22"/>
                  </a:lnTo>
                  <a:lnTo>
                    <a:pt x="579" y="10"/>
                  </a:lnTo>
                  <a:lnTo>
                    <a:pt x="532" y="2"/>
                  </a:lnTo>
                  <a:lnTo>
                    <a:pt x="484" y="0"/>
                  </a:lnTo>
                  <a:close/>
                </a:path>
              </a:pathLst>
            </a:custGeom>
            <a:solidFill>
              <a:srgbClr val="DCDC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2" name="Freeform 349"/>
            <p:cNvSpPr>
              <a:spLocks/>
            </p:cNvSpPr>
            <p:nvPr/>
          </p:nvSpPr>
          <p:spPr bwMode="auto">
            <a:xfrm>
              <a:off x="3820319" y="671513"/>
              <a:ext cx="1528763" cy="1917700"/>
            </a:xfrm>
            <a:custGeom>
              <a:avLst/>
              <a:gdLst>
                <a:gd name="T0" fmla="*/ 295 w 963"/>
                <a:gd name="T1" fmla="*/ 1208 h 1208"/>
                <a:gd name="T2" fmla="*/ 265 w 963"/>
                <a:gd name="T3" fmla="*/ 1190 h 1208"/>
                <a:gd name="T4" fmla="*/ 245 w 963"/>
                <a:gd name="T5" fmla="*/ 1170 h 1208"/>
                <a:gd name="T6" fmla="*/ 223 w 963"/>
                <a:gd name="T7" fmla="*/ 1139 h 1208"/>
                <a:gd name="T8" fmla="*/ 219 w 963"/>
                <a:gd name="T9" fmla="*/ 1129 h 1208"/>
                <a:gd name="T10" fmla="*/ 210 w 963"/>
                <a:gd name="T11" fmla="*/ 1093 h 1208"/>
                <a:gd name="T12" fmla="*/ 208 w 963"/>
                <a:gd name="T13" fmla="*/ 1044 h 1208"/>
                <a:gd name="T14" fmla="*/ 206 w 963"/>
                <a:gd name="T15" fmla="*/ 1032 h 1208"/>
                <a:gd name="T16" fmla="*/ 196 w 963"/>
                <a:gd name="T17" fmla="*/ 983 h 1208"/>
                <a:gd name="T18" fmla="*/ 182 w 963"/>
                <a:gd name="T19" fmla="*/ 945 h 1208"/>
                <a:gd name="T20" fmla="*/ 59 w 963"/>
                <a:gd name="T21" fmla="*/ 690 h 1208"/>
                <a:gd name="T22" fmla="*/ 32 w 963"/>
                <a:gd name="T23" fmla="*/ 635 h 1208"/>
                <a:gd name="T24" fmla="*/ 18 w 963"/>
                <a:gd name="T25" fmla="*/ 595 h 1208"/>
                <a:gd name="T26" fmla="*/ 2 w 963"/>
                <a:gd name="T27" fmla="*/ 508 h 1208"/>
                <a:gd name="T28" fmla="*/ 0 w 963"/>
                <a:gd name="T29" fmla="*/ 463 h 1208"/>
                <a:gd name="T30" fmla="*/ 2 w 963"/>
                <a:gd name="T31" fmla="*/ 417 h 1208"/>
                <a:gd name="T32" fmla="*/ 8 w 963"/>
                <a:gd name="T33" fmla="*/ 370 h 1208"/>
                <a:gd name="T34" fmla="*/ 36 w 963"/>
                <a:gd name="T35" fmla="*/ 283 h 1208"/>
                <a:gd name="T36" fmla="*/ 81 w 963"/>
                <a:gd name="T37" fmla="*/ 204 h 1208"/>
                <a:gd name="T38" fmla="*/ 142 w 963"/>
                <a:gd name="T39" fmla="*/ 135 h 1208"/>
                <a:gd name="T40" fmla="*/ 212 w 963"/>
                <a:gd name="T41" fmla="*/ 79 h 1208"/>
                <a:gd name="T42" fmla="*/ 293 w 963"/>
                <a:gd name="T43" fmla="*/ 36 h 1208"/>
                <a:gd name="T44" fmla="*/ 384 w 963"/>
                <a:gd name="T45" fmla="*/ 8 h 1208"/>
                <a:gd name="T46" fmla="*/ 482 w 963"/>
                <a:gd name="T47" fmla="*/ 0 h 1208"/>
                <a:gd name="T48" fmla="*/ 530 w 963"/>
                <a:gd name="T49" fmla="*/ 2 h 1208"/>
                <a:gd name="T50" fmla="*/ 623 w 963"/>
                <a:gd name="T51" fmla="*/ 20 h 1208"/>
                <a:gd name="T52" fmla="*/ 710 w 963"/>
                <a:gd name="T53" fmla="*/ 55 h 1208"/>
                <a:gd name="T54" fmla="*/ 787 w 963"/>
                <a:gd name="T55" fmla="*/ 105 h 1208"/>
                <a:gd name="T56" fmla="*/ 852 w 963"/>
                <a:gd name="T57" fmla="*/ 168 h 1208"/>
                <a:gd name="T58" fmla="*/ 905 w 963"/>
                <a:gd name="T59" fmla="*/ 243 h 1208"/>
                <a:gd name="T60" fmla="*/ 941 w 963"/>
                <a:gd name="T61" fmla="*/ 326 h 1208"/>
                <a:gd name="T62" fmla="*/ 957 w 963"/>
                <a:gd name="T63" fmla="*/ 393 h 1208"/>
                <a:gd name="T64" fmla="*/ 963 w 963"/>
                <a:gd name="T65" fmla="*/ 439 h 1208"/>
                <a:gd name="T66" fmla="*/ 963 w 963"/>
                <a:gd name="T67" fmla="*/ 463 h 1208"/>
                <a:gd name="T68" fmla="*/ 955 w 963"/>
                <a:gd name="T69" fmla="*/ 552 h 1208"/>
                <a:gd name="T70" fmla="*/ 929 w 963"/>
                <a:gd name="T71" fmla="*/ 635 h 1208"/>
                <a:gd name="T72" fmla="*/ 917 w 963"/>
                <a:gd name="T73" fmla="*/ 664 h 1208"/>
                <a:gd name="T74" fmla="*/ 903 w 963"/>
                <a:gd name="T75" fmla="*/ 690 h 1208"/>
                <a:gd name="T76" fmla="*/ 779 w 963"/>
                <a:gd name="T77" fmla="*/ 945 h 1208"/>
                <a:gd name="T78" fmla="*/ 757 w 963"/>
                <a:gd name="T79" fmla="*/ 1016 h 1208"/>
                <a:gd name="T80" fmla="*/ 753 w 963"/>
                <a:gd name="T81" fmla="*/ 1044 h 1208"/>
                <a:gd name="T82" fmla="*/ 753 w 963"/>
                <a:gd name="T83" fmla="*/ 1066 h 1208"/>
                <a:gd name="T84" fmla="*/ 747 w 963"/>
                <a:gd name="T85" fmla="*/ 1117 h 1208"/>
                <a:gd name="T86" fmla="*/ 739 w 963"/>
                <a:gd name="T87" fmla="*/ 1139 h 1208"/>
                <a:gd name="T88" fmla="*/ 733 w 963"/>
                <a:gd name="T89" fmla="*/ 1151 h 1208"/>
                <a:gd name="T90" fmla="*/ 708 w 963"/>
                <a:gd name="T91" fmla="*/ 1180 h 1208"/>
                <a:gd name="T92" fmla="*/ 682 w 963"/>
                <a:gd name="T93" fmla="*/ 1200 h 1208"/>
                <a:gd name="T94" fmla="*/ 482 w 963"/>
                <a:gd name="T95" fmla="*/ 1208 h 1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963" h="1208">
                  <a:moveTo>
                    <a:pt x="295" y="1208"/>
                  </a:moveTo>
                  <a:lnTo>
                    <a:pt x="295" y="1208"/>
                  </a:lnTo>
                  <a:lnTo>
                    <a:pt x="279" y="1200"/>
                  </a:lnTo>
                  <a:lnTo>
                    <a:pt x="265" y="1190"/>
                  </a:lnTo>
                  <a:lnTo>
                    <a:pt x="255" y="1180"/>
                  </a:lnTo>
                  <a:lnTo>
                    <a:pt x="245" y="1170"/>
                  </a:lnTo>
                  <a:lnTo>
                    <a:pt x="231" y="1151"/>
                  </a:lnTo>
                  <a:lnTo>
                    <a:pt x="223" y="1139"/>
                  </a:lnTo>
                  <a:lnTo>
                    <a:pt x="223" y="1139"/>
                  </a:lnTo>
                  <a:lnTo>
                    <a:pt x="219" y="1129"/>
                  </a:lnTo>
                  <a:lnTo>
                    <a:pt x="214" y="1117"/>
                  </a:lnTo>
                  <a:lnTo>
                    <a:pt x="210" y="1093"/>
                  </a:lnTo>
                  <a:lnTo>
                    <a:pt x="208" y="1066"/>
                  </a:lnTo>
                  <a:lnTo>
                    <a:pt x="208" y="1044"/>
                  </a:lnTo>
                  <a:lnTo>
                    <a:pt x="208" y="1044"/>
                  </a:lnTo>
                  <a:lnTo>
                    <a:pt x="206" y="1032"/>
                  </a:lnTo>
                  <a:lnTo>
                    <a:pt x="204" y="1016"/>
                  </a:lnTo>
                  <a:lnTo>
                    <a:pt x="196" y="983"/>
                  </a:lnTo>
                  <a:lnTo>
                    <a:pt x="182" y="945"/>
                  </a:lnTo>
                  <a:lnTo>
                    <a:pt x="182" y="945"/>
                  </a:lnTo>
                  <a:lnTo>
                    <a:pt x="59" y="690"/>
                  </a:lnTo>
                  <a:lnTo>
                    <a:pt x="59" y="690"/>
                  </a:lnTo>
                  <a:lnTo>
                    <a:pt x="44" y="664"/>
                  </a:lnTo>
                  <a:lnTo>
                    <a:pt x="32" y="635"/>
                  </a:lnTo>
                  <a:lnTo>
                    <a:pt x="32" y="635"/>
                  </a:lnTo>
                  <a:lnTo>
                    <a:pt x="18" y="595"/>
                  </a:lnTo>
                  <a:lnTo>
                    <a:pt x="8" y="552"/>
                  </a:lnTo>
                  <a:lnTo>
                    <a:pt x="2" y="508"/>
                  </a:lnTo>
                  <a:lnTo>
                    <a:pt x="0" y="463"/>
                  </a:lnTo>
                  <a:lnTo>
                    <a:pt x="0" y="463"/>
                  </a:lnTo>
                  <a:lnTo>
                    <a:pt x="0" y="439"/>
                  </a:lnTo>
                  <a:lnTo>
                    <a:pt x="2" y="417"/>
                  </a:lnTo>
                  <a:lnTo>
                    <a:pt x="4" y="393"/>
                  </a:lnTo>
                  <a:lnTo>
                    <a:pt x="8" y="370"/>
                  </a:lnTo>
                  <a:lnTo>
                    <a:pt x="20" y="326"/>
                  </a:lnTo>
                  <a:lnTo>
                    <a:pt x="36" y="283"/>
                  </a:lnTo>
                  <a:lnTo>
                    <a:pt x="57" y="243"/>
                  </a:lnTo>
                  <a:lnTo>
                    <a:pt x="81" y="204"/>
                  </a:lnTo>
                  <a:lnTo>
                    <a:pt x="109" y="168"/>
                  </a:lnTo>
                  <a:lnTo>
                    <a:pt x="142" y="135"/>
                  </a:lnTo>
                  <a:lnTo>
                    <a:pt x="176" y="105"/>
                  </a:lnTo>
                  <a:lnTo>
                    <a:pt x="212" y="79"/>
                  </a:lnTo>
                  <a:lnTo>
                    <a:pt x="253" y="55"/>
                  </a:lnTo>
                  <a:lnTo>
                    <a:pt x="293" y="36"/>
                  </a:lnTo>
                  <a:lnTo>
                    <a:pt x="338" y="20"/>
                  </a:lnTo>
                  <a:lnTo>
                    <a:pt x="384" y="8"/>
                  </a:lnTo>
                  <a:lnTo>
                    <a:pt x="433" y="2"/>
                  </a:lnTo>
                  <a:lnTo>
                    <a:pt x="482" y="0"/>
                  </a:lnTo>
                  <a:lnTo>
                    <a:pt x="482" y="0"/>
                  </a:lnTo>
                  <a:lnTo>
                    <a:pt x="530" y="2"/>
                  </a:lnTo>
                  <a:lnTo>
                    <a:pt x="577" y="8"/>
                  </a:lnTo>
                  <a:lnTo>
                    <a:pt x="623" y="20"/>
                  </a:lnTo>
                  <a:lnTo>
                    <a:pt x="668" y="36"/>
                  </a:lnTo>
                  <a:lnTo>
                    <a:pt x="710" y="55"/>
                  </a:lnTo>
                  <a:lnTo>
                    <a:pt x="749" y="79"/>
                  </a:lnTo>
                  <a:lnTo>
                    <a:pt x="787" y="105"/>
                  </a:lnTo>
                  <a:lnTo>
                    <a:pt x="822" y="135"/>
                  </a:lnTo>
                  <a:lnTo>
                    <a:pt x="852" y="168"/>
                  </a:lnTo>
                  <a:lnTo>
                    <a:pt x="880" y="204"/>
                  </a:lnTo>
                  <a:lnTo>
                    <a:pt x="905" y="243"/>
                  </a:lnTo>
                  <a:lnTo>
                    <a:pt x="925" y="283"/>
                  </a:lnTo>
                  <a:lnTo>
                    <a:pt x="941" y="326"/>
                  </a:lnTo>
                  <a:lnTo>
                    <a:pt x="953" y="370"/>
                  </a:lnTo>
                  <a:lnTo>
                    <a:pt x="957" y="393"/>
                  </a:lnTo>
                  <a:lnTo>
                    <a:pt x="961" y="417"/>
                  </a:lnTo>
                  <a:lnTo>
                    <a:pt x="963" y="439"/>
                  </a:lnTo>
                  <a:lnTo>
                    <a:pt x="963" y="463"/>
                  </a:lnTo>
                  <a:lnTo>
                    <a:pt x="963" y="463"/>
                  </a:lnTo>
                  <a:lnTo>
                    <a:pt x="961" y="508"/>
                  </a:lnTo>
                  <a:lnTo>
                    <a:pt x="955" y="552"/>
                  </a:lnTo>
                  <a:lnTo>
                    <a:pt x="943" y="595"/>
                  </a:lnTo>
                  <a:lnTo>
                    <a:pt x="929" y="635"/>
                  </a:lnTo>
                  <a:lnTo>
                    <a:pt x="929" y="635"/>
                  </a:lnTo>
                  <a:lnTo>
                    <a:pt x="917" y="664"/>
                  </a:lnTo>
                  <a:lnTo>
                    <a:pt x="903" y="690"/>
                  </a:lnTo>
                  <a:lnTo>
                    <a:pt x="903" y="690"/>
                  </a:lnTo>
                  <a:lnTo>
                    <a:pt x="779" y="945"/>
                  </a:lnTo>
                  <a:lnTo>
                    <a:pt x="779" y="945"/>
                  </a:lnTo>
                  <a:lnTo>
                    <a:pt x="767" y="983"/>
                  </a:lnTo>
                  <a:lnTo>
                    <a:pt x="757" y="1016"/>
                  </a:lnTo>
                  <a:lnTo>
                    <a:pt x="755" y="1032"/>
                  </a:lnTo>
                  <a:lnTo>
                    <a:pt x="753" y="1044"/>
                  </a:lnTo>
                  <a:lnTo>
                    <a:pt x="753" y="1044"/>
                  </a:lnTo>
                  <a:lnTo>
                    <a:pt x="753" y="1066"/>
                  </a:lnTo>
                  <a:lnTo>
                    <a:pt x="751" y="1093"/>
                  </a:lnTo>
                  <a:lnTo>
                    <a:pt x="747" y="1117"/>
                  </a:lnTo>
                  <a:lnTo>
                    <a:pt x="743" y="1129"/>
                  </a:lnTo>
                  <a:lnTo>
                    <a:pt x="739" y="1139"/>
                  </a:lnTo>
                  <a:lnTo>
                    <a:pt x="739" y="1139"/>
                  </a:lnTo>
                  <a:lnTo>
                    <a:pt x="733" y="1151"/>
                  </a:lnTo>
                  <a:lnTo>
                    <a:pt x="718" y="1170"/>
                  </a:lnTo>
                  <a:lnTo>
                    <a:pt x="708" y="1180"/>
                  </a:lnTo>
                  <a:lnTo>
                    <a:pt x="696" y="1190"/>
                  </a:lnTo>
                  <a:lnTo>
                    <a:pt x="682" y="1200"/>
                  </a:lnTo>
                  <a:lnTo>
                    <a:pt x="666" y="1208"/>
                  </a:lnTo>
                  <a:lnTo>
                    <a:pt x="482" y="1208"/>
                  </a:lnTo>
                  <a:lnTo>
                    <a:pt x="295" y="1208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3" name="Freeform 350"/>
            <p:cNvSpPr>
              <a:spLocks/>
            </p:cNvSpPr>
            <p:nvPr/>
          </p:nvSpPr>
          <p:spPr bwMode="auto">
            <a:xfrm>
              <a:off x="3817144" y="668338"/>
              <a:ext cx="1531938" cy="1924050"/>
            </a:xfrm>
            <a:custGeom>
              <a:avLst/>
              <a:gdLst>
                <a:gd name="T0" fmla="*/ 484 w 965"/>
                <a:gd name="T1" fmla="*/ 0 h 1212"/>
                <a:gd name="T2" fmla="*/ 386 w 965"/>
                <a:gd name="T3" fmla="*/ 10 h 1212"/>
                <a:gd name="T4" fmla="*/ 295 w 965"/>
                <a:gd name="T5" fmla="*/ 36 h 1212"/>
                <a:gd name="T6" fmla="*/ 214 w 965"/>
                <a:gd name="T7" fmla="*/ 79 h 1212"/>
                <a:gd name="T8" fmla="*/ 142 w 965"/>
                <a:gd name="T9" fmla="*/ 137 h 1212"/>
                <a:gd name="T10" fmla="*/ 83 w 965"/>
                <a:gd name="T11" fmla="*/ 206 h 1212"/>
                <a:gd name="T12" fmla="*/ 38 w 965"/>
                <a:gd name="T13" fmla="*/ 285 h 1212"/>
                <a:gd name="T14" fmla="*/ 10 w 965"/>
                <a:gd name="T15" fmla="*/ 372 h 1212"/>
                <a:gd name="T16" fmla="*/ 2 w 965"/>
                <a:gd name="T17" fmla="*/ 419 h 1212"/>
                <a:gd name="T18" fmla="*/ 0 w 965"/>
                <a:gd name="T19" fmla="*/ 465 h 1212"/>
                <a:gd name="T20" fmla="*/ 2 w 965"/>
                <a:gd name="T21" fmla="*/ 510 h 1212"/>
                <a:gd name="T22" fmla="*/ 20 w 965"/>
                <a:gd name="T23" fmla="*/ 597 h 1212"/>
                <a:gd name="T24" fmla="*/ 34 w 965"/>
                <a:gd name="T25" fmla="*/ 637 h 1212"/>
                <a:gd name="T26" fmla="*/ 61 w 965"/>
                <a:gd name="T27" fmla="*/ 692 h 1212"/>
                <a:gd name="T28" fmla="*/ 184 w 965"/>
                <a:gd name="T29" fmla="*/ 947 h 1212"/>
                <a:gd name="T30" fmla="*/ 198 w 965"/>
                <a:gd name="T31" fmla="*/ 985 h 1212"/>
                <a:gd name="T32" fmla="*/ 208 w 965"/>
                <a:gd name="T33" fmla="*/ 1034 h 1212"/>
                <a:gd name="T34" fmla="*/ 210 w 965"/>
                <a:gd name="T35" fmla="*/ 1046 h 1212"/>
                <a:gd name="T36" fmla="*/ 212 w 965"/>
                <a:gd name="T37" fmla="*/ 1095 h 1212"/>
                <a:gd name="T38" fmla="*/ 221 w 965"/>
                <a:gd name="T39" fmla="*/ 1131 h 1212"/>
                <a:gd name="T40" fmla="*/ 225 w 965"/>
                <a:gd name="T41" fmla="*/ 1141 h 1212"/>
                <a:gd name="T42" fmla="*/ 247 w 965"/>
                <a:gd name="T43" fmla="*/ 1172 h 1212"/>
                <a:gd name="T44" fmla="*/ 267 w 965"/>
                <a:gd name="T45" fmla="*/ 1192 h 1212"/>
                <a:gd name="T46" fmla="*/ 297 w 965"/>
                <a:gd name="T47" fmla="*/ 1212 h 1212"/>
                <a:gd name="T48" fmla="*/ 668 w 965"/>
                <a:gd name="T49" fmla="*/ 1212 h 1212"/>
                <a:gd name="T50" fmla="*/ 684 w 965"/>
                <a:gd name="T51" fmla="*/ 1202 h 1212"/>
                <a:gd name="T52" fmla="*/ 710 w 965"/>
                <a:gd name="T53" fmla="*/ 1182 h 1212"/>
                <a:gd name="T54" fmla="*/ 735 w 965"/>
                <a:gd name="T55" fmla="*/ 1153 h 1212"/>
                <a:gd name="T56" fmla="*/ 743 w 965"/>
                <a:gd name="T57" fmla="*/ 1141 h 1212"/>
                <a:gd name="T58" fmla="*/ 749 w 965"/>
                <a:gd name="T59" fmla="*/ 1121 h 1212"/>
                <a:gd name="T60" fmla="*/ 755 w 965"/>
                <a:gd name="T61" fmla="*/ 1071 h 1212"/>
                <a:gd name="T62" fmla="*/ 755 w 965"/>
                <a:gd name="T63" fmla="*/ 1046 h 1212"/>
                <a:gd name="T64" fmla="*/ 759 w 965"/>
                <a:gd name="T65" fmla="*/ 1020 h 1212"/>
                <a:gd name="T66" fmla="*/ 781 w 965"/>
                <a:gd name="T67" fmla="*/ 947 h 1212"/>
                <a:gd name="T68" fmla="*/ 905 w 965"/>
                <a:gd name="T69" fmla="*/ 692 h 1212"/>
                <a:gd name="T70" fmla="*/ 919 w 965"/>
                <a:gd name="T71" fmla="*/ 666 h 1212"/>
                <a:gd name="T72" fmla="*/ 931 w 965"/>
                <a:gd name="T73" fmla="*/ 637 h 1212"/>
                <a:gd name="T74" fmla="*/ 957 w 965"/>
                <a:gd name="T75" fmla="*/ 554 h 1212"/>
                <a:gd name="T76" fmla="*/ 965 w 965"/>
                <a:gd name="T77" fmla="*/ 465 h 1212"/>
                <a:gd name="T78" fmla="*/ 965 w 965"/>
                <a:gd name="T79" fmla="*/ 441 h 1212"/>
                <a:gd name="T80" fmla="*/ 959 w 965"/>
                <a:gd name="T81" fmla="*/ 395 h 1212"/>
                <a:gd name="T82" fmla="*/ 943 w 965"/>
                <a:gd name="T83" fmla="*/ 328 h 1212"/>
                <a:gd name="T84" fmla="*/ 907 w 965"/>
                <a:gd name="T85" fmla="*/ 245 h 1212"/>
                <a:gd name="T86" fmla="*/ 854 w 965"/>
                <a:gd name="T87" fmla="*/ 170 h 1212"/>
                <a:gd name="T88" fmla="*/ 789 w 965"/>
                <a:gd name="T89" fmla="*/ 107 h 1212"/>
                <a:gd name="T90" fmla="*/ 712 w 965"/>
                <a:gd name="T91" fmla="*/ 57 h 1212"/>
                <a:gd name="T92" fmla="*/ 625 w 965"/>
                <a:gd name="T93" fmla="*/ 22 h 1212"/>
                <a:gd name="T94" fmla="*/ 532 w 965"/>
                <a:gd name="T95" fmla="*/ 2 h 1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965" h="1212">
                  <a:moveTo>
                    <a:pt x="484" y="0"/>
                  </a:moveTo>
                  <a:lnTo>
                    <a:pt x="484" y="0"/>
                  </a:lnTo>
                  <a:lnTo>
                    <a:pt x="433" y="2"/>
                  </a:lnTo>
                  <a:lnTo>
                    <a:pt x="386" y="10"/>
                  </a:lnTo>
                  <a:lnTo>
                    <a:pt x="340" y="22"/>
                  </a:lnTo>
                  <a:lnTo>
                    <a:pt x="295" y="36"/>
                  </a:lnTo>
                  <a:lnTo>
                    <a:pt x="253" y="57"/>
                  </a:lnTo>
                  <a:lnTo>
                    <a:pt x="214" y="79"/>
                  </a:lnTo>
                  <a:lnTo>
                    <a:pt x="176" y="107"/>
                  </a:lnTo>
                  <a:lnTo>
                    <a:pt x="142" y="137"/>
                  </a:lnTo>
                  <a:lnTo>
                    <a:pt x="111" y="170"/>
                  </a:lnTo>
                  <a:lnTo>
                    <a:pt x="83" y="206"/>
                  </a:lnTo>
                  <a:lnTo>
                    <a:pt x="59" y="245"/>
                  </a:lnTo>
                  <a:lnTo>
                    <a:pt x="38" y="285"/>
                  </a:lnTo>
                  <a:lnTo>
                    <a:pt x="22" y="328"/>
                  </a:lnTo>
                  <a:lnTo>
                    <a:pt x="10" y="372"/>
                  </a:lnTo>
                  <a:lnTo>
                    <a:pt x="6" y="395"/>
                  </a:lnTo>
                  <a:lnTo>
                    <a:pt x="2" y="419"/>
                  </a:lnTo>
                  <a:lnTo>
                    <a:pt x="0" y="441"/>
                  </a:lnTo>
                  <a:lnTo>
                    <a:pt x="0" y="465"/>
                  </a:lnTo>
                  <a:lnTo>
                    <a:pt x="0" y="465"/>
                  </a:lnTo>
                  <a:lnTo>
                    <a:pt x="2" y="510"/>
                  </a:lnTo>
                  <a:lnTo>
                    <a:pt x="10" y="554"/>
                  </a:lnTo>
                  <a:lnTo>
                    <a:pt x="20" y="597"/>
                  </a:lnTo>
                  <a:lnTo>
                    <a:pt x="34" y="637"/>
                  </a:lnTo>
                  <a:lnTo>
                    <a:pt x="34" y="637"/>
                  </a:lnTo>
                  <a:lnTo>
                    <a:pt x="46" y="666"/>
                  </a:lnTo>
                  <a:lnTo>
                    <a:pt x="61" y="692"/>
                  </a:lnTo>
                  <a:lnTo>
                    <a:pt x="61" y="692"/>
                  </a:lnTo>
                  <a:lnTo>
                    <a:pt x="184" y="947"/>
                  </a:lnTo>
                  <a:lnTo>
                    <a:pt x="184" y="947"/>
                  </a:lnTo>
                  <a:lnTo>
                    <a:pt x="198" y="985"/>
                  </a:lnTo>
                  <a:lnTo>
                    <a:pt x="206" y="1020"/>
                  </a:lnTo>
                  <a:lnTo>
                    <a:pt x="208" y="1034"/>
                  </a:lnTo>
                  <a:lnTo>
                    <a:pt x="210" y="1046"/>
                  </a:lnTo>
                  <a:lnTo>
                    <a:pt x="210" y="1046"/>
                  </a:lnTo>
                  <a:lnTo>
                    <a:pt x="210" y="1071"/>
                  </a:lnTo>
                  <a:lnTo>
                    <a:pt x="212" y="1095"/>
                  </a:lnTo>
                  <a:lnTo>
                    <a:pt x="216" y="1121"/>
                  </a:lnTo>
                  <a:lnTo>
                    <a:pt x="221" y="1131"/>
                  </a:lnTo>
                  <a:lnTo>
                    <a:pt x="225" y="1141"/>
                  </a:lnTo>
                  <a:lnTo>
                    <a:pt x="225" y="1141"/>
                  </a:lnTo>
                  <a:lnTo>
                    <a:pt x="233" y="1153"/>
                  </a:lnTo>
                  <a:lnTo>
                    <a:pt x="247" y="1172"/>
                  </a:lnTo>
                  <a:lnTo>
                    <a:pt x="255" y="1182"/>
                  </a:lnTo>
                  <a:lnTo>
                    <a:pt x="267" y="1192"/>
                  </a:lnTo>
                  <a:lnTo>
                    <a:pt x="281" y="1202"/>
                  </a:lnTo>
                  <a:lnTo>
                    <a:pt x="297" y="1212"/>
                  </a:lnTo>
                  <a:lnTo>
                    <a:pt x="484" y="1212"/>
                  </a:lnTo>
                  <a:lnTo>
                    <a:pt x="668" y="1212"/>
                  </a:lnTo>
                  <a:lnTo>
                    <a:pt x="668" y="1212"/>
                  </a:lnTo>
                  <a:lnTo>
                    <a:pt x="684" y="1202"/>
                  </a:lnTo>
                  <a:lnTo>
                    <a:pt x="698" y="1192"/>
                  </a:lnTo>
                  <a:lnTo>
                    <a:pt x="710" y="1182"/>
                  </a:lnTo>
                  <a:lnTo>
                    <a:pt x="720" y="1172"/>
                  </a:lnTo>
                  <a:lnTo>
                    <a:pt x="735" y="1153"/>
                  </a:lnTo>
                  <a:lnTo>
                    <a:pt x="743" y="1141"/>
                  </a:lnTo>
                  <a:lnTo>
                    <a:pt x="743" y="1141"/>
                  </a:lnTo>
                  <a:lnTo>
                    <a:pt x="747" y="1131"/>
                  </a:lnTo>
                  <a:lnTo>
                    <a:pt x="749" y="1121"/>
                  </a:lnTo>
                  <a:lnTo>
                    <a:pt x="753" y="1095"/>
                  </a:lnTo>
                  <a:lnTo>
                    <a:pt x="755" y="1071"/>
                  </a:lnTo>
                  <a:lnTo>
                    <a:pt x="755" y="1046"/>
                  </a:lnTo>
                  <a:lnTo>
                    <a:pt x="755" y="1046"/>
                  </a:lnTo>
                  <a:lnTo>
                    <a:pt x="757" y="1034"/>
                  </a:lnTo>
                  <a:lnTo>
                    <a:pt x="759" y="1020"/>
                  </a:lnTo>
                  <a:lnTo>
                    <a:pt x="769" y="985"/>
                  </a:lnTo>
                  <a:lnTo>
                    <a:pt x="781" y="947"/>
                  </a:lnTo>
                  <a:lnTo>
                    <a:pt x="781" y="947"/>
                  </a:lnTo>
                  <a:lnTo>
                    <a:pt x="905" y="692"/>
                  </a:lnTo>
                  <a:lnTo>
                    <a:pt x="905" y="692"/>
                  </a:lnTo>
                  <a:lnTo>
                    <a:pt x="919" y="666"/>
                  </a:lnTo>
                  <a:lnTo>
                    <a:pt x="931" y="637"/>
                  </a:lnTo>
                  <a:lnTo>
                    <a:pt x="931" y="637"/>
                  </a:lnTo>
                  <a:lnTo>
                    <a:pt x="947" y="597"/>
                  </a:lnTo>
                  <a:lnTo>
                    <a:pt x="957" y="554"/>
                  </a:lnTo>
                  <a:lnTo>
                    <a:pt x="963" y="510"/>
                  </a:lnTo>
                  <a:lnTo>
                    <a:pt x="965" y="465"/>
                  </a:lnTo>
                  <a:lnTo>
                    <a:pt x="965" y="465"/>
                  </a:lnTo>
                  <a:lnTo>
                    <a:pt x="965" y="441"/>
                  </a:lnTo>
                  <a:lnTo>
                    <a:pt x="963" y="419"/>
                  </a:lnTo>
                  <a:lnTo>
                    <a:pt x="959" y="395"/>
                  </a:lnTo>
                  <a:lnTo>
                    <a:pt x="955" y="372"/>
                  </a:lnTo>
                  <a:lnTo>
                    <a:pt x="943" y="328"/>
                  </a:lnTo>
                  <a:lnTo>
                    <a:pt x="927" y="285"/>
                  </a:lnTo>
                  <a:lnTo>
                    <a:pt x="907" y="245"/>
                  </a:lnTo>
                  <a:lnTo>
                    <a:pt x="882" y="206"/>
                  </a:lnTo>
                  <a:lnTo>
                    <a:pt x="854" y="170"/>
                  </a:lnTo>
                  <a:lnTo>
                    <a:pt x="824" y="137"/>
                  </a:lnTo>
                  <a:lnTo>
                    <a:pt x="789" y="107"/>
                  </a:lnTo>
                  <a:lnTo>
                    <a:pt x="751" y="79"/>
                  </a:lnTo>
                  <a:lnTo>
                    <a:pt x="712" y="57"/>
                  </a:lnTo>
                  <a:lnTo>
                    <a:pt x="670" y="36"/>
                  </a:lnTo>
                  <a:lnTo>
                    <a:pt x="625" y="22"/>
                  </a:lnTo>
                  <a:lnTo>
                    <a:pt x="579" y="10"/>
                  </a:lnTo>
                  <a:lnTo>
                    <a:pt x="532" y="2"/>
                  </a:lnTo>
                  <a:lnTo>
                    <a:pt x="48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4" name="Freeform 351"/>
            <p:cNvSpPr>
              <a:spLocks noEditPoints="1"/>
            </p:cNvSpPr>
            <p:nvPr/>
          </p:nvSpPr>
          <p:spPr bwMode="auto">
            <a:xfrm>
              <a:off x="3820319" y="671513"/>
              <a:ext cx="1528763" cy="1917700"/>
            </a:xfrm>
            <a:custGeom>
              <a:avLst/>
              <a:gdLst>
                <a:gd name="T0" fmla="*/ 267 w 963"/>
                <a:gd name="T1" fmla="*/ 1188 h 1208"/>
                <a:gd name="T2" fmla="*/ 223 w 963"/>
                <a:gd name="T3" fmla="*/ 1137 h 1208"/>
                <a:gd name="T4" fmla="*/ 210 w 963"/>
                <a:gd name="T5" fmla="*/ 1093 h 1208"/>
                <a:gd name="T6" fmla="*/ 208 w 963"/>
                <a:gd name="T7" fmla="*/ 1030 h 1208"/>
                <a:gd name="T8" fmla="*/ 184 w 963"/>
                <a:gd name="T9" fmla="*/ 943 h 1208"/>
                <a:gd name="T10" fmla="*/ 34 w 963"/>
                <a:gd name="T11" fmla="*/ 635 h 1208"/>
                <a:gd name="T12" fmla="*/ 2 w 963"/>
                <a:gd name="T13" fmla="*/ 508 h 1208"/>
                <a:gd name="T14" fmla="*/ 2 w 963"/>
                <a:gd name="T15" fmla="*/ 417 h 1208"/>
                <a:gd name="T16" fmla="*/ 38 w 963"/>
                <a:gd name="T17" fmla="*/ 283 h 1208"/>
                <a:gd name="T18" fmla="*/ 142 w 963"/>
                <a:gd name="T19" fmla="*/ 135 h 1208"/>
                <a:gd name="T20" fmla="*/ 295 w 963"/>
                <a:gd name="T21" fmla="*/ 36 h 1208"/>
                <a:gd name="T22" fmla="*/ 482 w 963"/>
                <a:gd name="T23" fmla="*/ 0 h 1208"/>
                <a:gd name="T24" fmla="*/ 623 w 963"/>
                <a:gd name="T25" fmla="*/ 20 h 1208"/>
                <a:gd name="T26" fmla="*/ 787 w 963"/>
                <a:gd name="T27" fmla="*/ 105 h 1208"/>
                <a:gd name="T28" fmla="*/ 905 w 963"/>
                <a:gd name="T29" fmla="*/ 243 h 1208"/>
                <a:gd name="T30" fmla="*/ 957 w 963"/>
                <a:gd name="T31" fmla="*/ 393 h 1208"/>
                <a:gd name="T32" fmla="*/ 963 w 963"/>
                <a:gd name="T33" fmla="*/ 463 h 1208"/>
                <a:gd name="T34" fmla="*/ 929 w 963"/>
                <a:gd name="T35" fmla="*/ 635 h 1208"/>
                <a:gd name="T36" fmla="*/ 903 w 963"/>
                <a:gd name="T37" fmla="*/ 688 h 1208"/>
                <a:gd name="T38" fmla="*/ 757 w 963"/>
                <a:gd name="T39" fmla="*/ 1016 h 1208"/>
                <a:gd name="T40" fmla="*/ 753 w 963"/>
                <a:gd name="T41" fmla="*/ 1066 h 1208"/>
                <a:gd name="T42" fmla="*/ 739 w 963"/>
                <a:gd name="T43" fmla="*/ 1137 h 1208"/>
                <a:gd name="T44" fmla="*/ 708 w 963"/>
                <a:gd name="T45" fmla="*/ 1178 h 1208"/>
                <a:gd name="T46" fmla="*/ 482 w 963"/>
                <a:gd name="T47" fmla="*/ 1208 h 1208"/>
                <a:gd name="T48" fmla="*/ 433 w 963"/>
                <a:gd name="T49" fmla="*/ 2 h 1208"/>
                <a:gd name="T50" fmla="*/ 253 w 963"/>
                <a:gd name="T51" fmla="*/ 55 h 1208"/>
                <a:gd name="T52" fmla="*/ 109 w 963"/>
                <a:gd name="T53" fmla="*/ 168 h 1208"/>
                <a:gd name="T54" fmla="*/ 20 w 963"/>
                <a:gd name="T55" fmla="*/ 326 h 1208"/>
                <a:gd name="T56" fmla="*/ 0 w 963"/>
                <a:gd name="T57" fmla="*/ 439 h 1208"/>
                <a:gd name="T58" fmla="*/ 8 w 963"/>
                <a:gd name="T59" fmla="*/ 552 h 1208"/>
                <a:gd name="T60" fmla="*/ 44 w 963"/>
                <a:gd name="T61" fmla="*/ 664 h 1208"/>
                <a:gd name="T62" fmla="*/ 182 w 963"/>
                <a:gd name="T63" fmla="*/ 945 h 1208"/>
                <a:gd name="T64" fmla="*/ 208 w 963"/>
                <a:gd name="T65" fmla="*/ 1044 h 1208"/>
                <a:gd name="T66" fmla="*/ 214 w 963"/>
                <a:gd name="T67" fmla="*/ 1117 h 1208"/>
                <a:gd name="T68" fmla="*/ 231 w 963"/>
                <a:gd name="T69" fmla="*/ 1151 h 1208"/>
                <a:gd name="T70" fmla="*/ 279 w 963"/>
                <a:gd name="T71" fmla="*/ 1200 h 1208"/>
                <a:gd name="T72" fmla="*/ 666 w 963"/>
                <a:gd name="T73" fmla="*/ 1208 h 1208"/>
                <a:gd name="T74" fmla="*/ 718 w 963"/>
                <a:gd name="T75" fmla="*/ 1170 h 1208"/>
                <a:gd name="T76" fmla="*/ 743 w 963"/>
                <a:gd name="T77" fmla="*/ 1129 h 1208"/>
                <a:gd name="T78" fmla="*/ 753 w 963"/>
                <a:gd name="T79" fmla="*/ 1044 h 1208"/>
                <a:gd name="T80" fmla="*/ 767 w 963"/>
                <a:gd name="T81" fmla="*/ 983 h 1208"/>
                <a:gd name="T82" fmla="*/ 903 w 963"/>
                <a:gd name="T83" fmla="*/ 690 h 1208"/>
                <a:gd name="T84" fmla="*/ 943 w 963"/>
                <a:gd name="T85" fmla="*/ 595 h 1208"/>
                <a:gd name="T86" fmla="*/ 963 w 963"/>
                <a:gd name="T87" fmla="*/ 463 h 1208"/>
                <a:gd name="T88" fmla="*/ 953 w 963"/>
                <a:gd name="T89" fmla="*/ 370 h 1208"/>
                <a:gd name="T90" fmla="*/ 880 w 963"/>
                <a:gd name="T91" fmla="*/ 204 h 1208"/>
                <a:gd name="T92" fmla="*/ 749 w 963"/>
                <a:gd name="T93" fmla="*/ 79 h 1208"/>
                <a:gd name="T94" fmla="*/ 577 w 963"/>
                <a:gd name="T95" fmla="*/ 8 h 1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963" h="1208">
                  <a:moveTo>
                    <a:pt x="297" y="1208"/>
                  </a:moveTo>
                  <a:lnTo>
                    <a:pt x="297" y="1208"/>
                  </a:lnTo>
                  <a:lnTo>
                    <a:pt x="281" y="1198"/>
                  </a:lnTo>
                  <a:lnTo>
                    <a:pt x="267" y="1188"/>
                  </a:lnTo>
                  <a:lnTo>
                    <a:pt x="255" y="1178"/>
                  </a:lnTo>
                  <a:lnTo>
                    <a:pt x="245" y="1168"/>
                  </a:lnTo>
                  <a:lnTo>
                    <a:pt x="231" y="1151"/>
                  </a:lnTo>
                  <a:lnTo>
                    <a:pt x="223" y="1137"/>
                  </a:lnTo>
                  <a:lnTo>
                    <a:pt x="223" y="1137"/>
                  </a:lnTo>
                  <a:lnTo>
                    <a:pt x="219" y="1129"/>
                  </a:lnTo>
                  <a:lnTo>
                    <a:pt x="216" y="1117"/>
                  </a:lnTo>
                  <a:lnTo>
                    <a:pt x="210" y="1093"/>
                  </a:lnTo>
                  <a:lnTo>
                    <a:pt x="208" y="1066"/>
                  </a:lnTo>
                  <a:lnTo>
                    <a:pt x="208" y="1042"/>
                  </a:lnTo>
                  <a:lnTo>
                    <a:pt x="208" y="1042"/>
                  </a:lnTo>
                  <a:lnTo>
                    <a:pt x="208" y="1030"/>
                  </a:lnTo>
                  <a:lnTo>
                    <a:pt x="204" y="1016"/>
                  </a:lnTo>
                  <a:lnTo>
                    <a:pt x="196" y="983"/>
                  </a:lnTo>
                  <a:lnTo>
                    <a:pt x="184" y="943"/>
                  </a:lnTo>
                  <a:lnTo>
                    <a:pt x="184" y="943"/>
                  </a:lnTo>
                  <a:lnTo>
                    <a:pt x="59" y="688"/>
                  </a:lnTo>
                  <a:lnTo>
                    <a:pt x="59" y="688"/>
                  </a:lnTo>
                  <a:lnTo>
                    <a:pt x="46" y="664"/>
                  </a:lnTo>
                  <a:lnTo>
                    <a:pt x="34" y="635"/>
                  </a:lnTo>
                  <a:lnTo>
                    <a:pt x="34" y="635"/>
                  </a:lnTo>
                  <a:lnTo>
                    <a:pt x="18" y="595"/>
                  </a:lnTo>
                  <a:lnTo>
                    <a:pt x="8" y="552"/>
                  </a:lnTo>
                  <a:lnTo>
                    <a:pt x="2" y="508"/>
                  </a:lnTo>
                  <a:lnTo>
                    <a:pt x="0" y="463"/>
                  </a:lnTo>
                  <a:lnTo>
                    <a:pt x="0" y="463"/>
                  </a:lnTo>
                  <a:lnTo>
                    <a:pt x="0" y="439"/>
                  </a:lnTo>
                  <a:lnTo>
                    <a:pt x="2" y="417"/>
                  </a:lnTo>
                  <a:lnTo>
                    <a:pt x="6" y="393"/>
                  </a:lnTo>
                  <a:lnTo>
                    <a:pt x="10" y="370"/>
                  </a:lnTo>
                  <a:lnTo>
                    <a:pt x="22" y="326"/>
                  </a:lnTo>
                  <a:lnTo>
                    <a:pt x="38" y="283"/>
                  </a:lnTo>
                  <a:lnTo>
                    <a:pt x="59" y="243"/>
                  </a:lnTo>
                  <a:lnTo>
                    <a:pt x="83" y="204"/>
                  </a:lnTo>
                  <a:lnTo>
                    <a:pt x="111" y="168"/>
                  </a:lnTo>
                  <a:lnTo>
                    <a:pt x="142" y="135"/>
                  </a:lnTo>
                  <a:lnTo>
                    <a:pt x="176" y="105"/>
                  </a:lnTo>
                  <a:lnTo>
                    <a:pt x="212" y="79"/>
                  </a:lnTo>
                  <a:lnTo>
                    <a:pt x="253" y="57"/>
                  </a:lnTo>
                  <a:lnTo>
                    <a:pt x="295" y="36"/>
                  </a:lnTo>
                  <a:lnTo>
                    <a:pt x="338" y="20"/>
                  </a:lnTo>
                  <a:lnTo>
                    <a:pt x="384" y="10"/>
                  </a:lnTo>
                  <a:lnTo>
                    <a:pt x="433" y="2"/>
                  </a:lnTo>
                  <a:lnTo>
                    <a:pt x="482" y="0"/>
                  </a:lnTo>
                  <a:lnTo>
                    <a:pt x="482" y="0"/>
                  </a:lnTo>
                  <a:lnTo>
                    <a:pt x="530" y="2"/>
                  </a:lnTo>
                  <a:lnTo>
                    <a:pt x="577" y="10"/>
                  </a:lnTo>
                  <a:lnTo>
                    <a:pt x="623" y="20"/>
                  </a:lnTo>
                  <a:lnTo>
                    <a:pt x="668" y="36"/>
                  </a:lnTo>
                  <a:lnTo>
                    <a:pt x="710" y="57"/>
                  </a:lnTo>
                  <a:lnTo>
                    <a:pt x="749" y="79"/>
                  </a:lnTo>
                  <a:lnTo>
                    <a:pt x="787" y="105"/>
                  </a:lnTo>
                  <a:lnTo>
                    <a:pt x="820" y="135"/>
                  </a:lnTo>
                  <a:lnTo>
                    <a:pt x="852" y="168"/>
                  </a:lnTo>
                  <a:lnTo>
                    <a:pt x="880" y="204"/>
                  </a:lnTo>
                  <a:lnTo>
                    <a:pt x="905" y="243"/>
                  </a:lnTo>
                  <a:lnTo>
                    <a:pt x="925" y="283"/>
                  </a:lnTo>
                  <a:lnTo>
                    <a:pt x="941" y="326"/>
                  </a:lnTo>
                  <a:lnTo>
                    <a:pt x="953" y="370"/>
                  </a:lnTo>
                  <a:lnTo>
                    <a:pt x="957" y="393"/>
                  </a:lnTo>
                  <a:lnTo>
                    <a:pt x="959" y="417"/>
                  </a:lnTo>
                  <a:lnTo>
                    <a:pt x="961" y="439"/>
                  </a:lnTo>
                  <a:lnTo>
                    <a:pt x="963" y="463"/>
                  </a:lnTo>
                  <a:lnTo>
                    <a:pt x="963" y="463"/>
                  </a:lnTo>
                  <a:lnTo>
                    <a:pt x="959" y="508"/>
                  </a:lnTo>
                  <a:lnTo>
                    <a:pt x="953" y="552"/>
                  </a:lnTo>
                  <a:lnTo>
                    <a:pt x="943" y="595"/>
                  </a:lnTo>
                  <a:lnTo>
                    <a:pt x="929" y="635"/>
                  </a:lnTo>
                  <a:lnTo>
                    <a:pt x="929" y="635"/>
                  </a:lnTo>
                  <a:lnTo>
                    <a:pt x="917" y="664"/>
                  </a:lnTo>
                  <a:lnTo>
                    <a:pt x="903" y="688"/>
                  </a:lnTo>
                  <a:lnTo>
                    <a:pt x="903" y="688"/>
                  </a:lnTo>
                  <a:lnTo>
                    <a:pt x="779" y="943"/>
                  </a:lnTo>
                  <a:lnTo>
                    <a:pt x="779" y="943"/>
                  </a:lnTo>
                  <a:lnTo>
                    <a:pt x="765" y="983"/>
                  </a:lnTo>
                  <a:lnTo>
                    <a:pt x="757" y="1016"/>
                  </a:lnTo>
                  <a:lnTo>
                    <a:pt x="755" y="1030"/>
                  </a:lnTo>
                  <a:lnTo>
                    <a:pt x="753" y="1042"/>
                  </a:lnTo>
                  <a:lnTo>
                    <a:pt x="753" y="1042"/>
                  </a:lnTo>
                  <a:lnTo>
                    <a:pt x="753" y="1066"/>
                  </a:lnTo>
                  <a:lnTo>
                    <a:pt x="751" y="1093"/>
                  </a:lnTo>
                  <a:lnTo>
                    <a:pt x="747" y="1117"/>
                  </a:lnTo>
                  <a:lnTo>
                    <a:pt x="743" y="1129"/>
                  </a:lnTo>
                  <a:lnTo>
                    <a:pt x="739" y="1137"/>
                  </a:lnTo>
                  <a:lnTo>
                    <a:pt x="739" y="1137"/>
                  </a:lnTo>
                  <a:lnTo>
                    <a:pt x="733" y="1151"/>
                  </a:lnTo>
                  <a:lnTo>
                    <a:pt x="718" y="1168"/>
                  </a:lnTo>
                  <a:lnTo>
                    <a:pt x="708" y="1178"/>
                  </a:lnTo>
                  <a:lnTo>
                    <a:pt x="696" y="1188"/>
                  </a:lnTo>
                  <a:lnTo>
                    <a:pt x="682" y="1198"/>
                  </a:lnTo>
                  <a:lnTo>
                    <a:pt x="666" y="1208"/>
                  </a:lnTo>
                  <a:lnTo>
                    <a:pt x="482" y="1208"/>
                  </a:lnTo>
                  <a:lnTo>
                    <a:pt x="297" y="1208"/>
                  </a:lnTo>
                  <a:close/>
                  <a:moveTo>
                    <a:pt x="482" y="0"/>
                  </a:moveTo>
                  <a:lnTo>
                    <a:pt x="482" y="0"/>
                  </a:lnTo>
                  <a:lnTo>
                    <a:pt x="433" y="2"/>
                  </a:lnTo>
                  <a:lnTo>
                    <a:pt x="384" y="8"/>
                  </a:lnTo>
                  <a:lnTo>
                    <a:pt x="338" y="20"/>
                  </a:lnTo>
                  <a:lnTo>
                    <a:pt x="293" y="36"/>
                  </a:lnTo>
                  <a:lnTo>
                    <a:pt x="253" y="55"/>
                  </a:lnTo>
                  <a:lnTo>
                    <a:pt x="212" y="79"/>
                  </a:lnTo>
                  <a:lnTo>
                    <a:pt x="176" y="105"/>
                  </a:lnTo>
                  <a:lnTo>
                    <a:pt x="142" y="135"/>
                  </a:lnTo>
                  <a:lnTo>
                    <a:pt x="109" y="168"/>
                  </a:lnTo>
                  <a:lnTo>
                    <a:pt x="81" y="204"/>
                  </a:lnTo>
                  <a:lnTo>
                    <a:pt x="57" y="243"/>
                  </a:lnTo>
                  <a:lnTo>
                    <a:pt x="36" y="283"/>
                  </a:lnTo>
                  <a:lnTo>
                    <a:pt x="20" y="326"/>
                  </a:lnTo>
                  <a:lnTo>
                    <a:pt x="8" y="370"/>
                  </a:lnTo>
                  <a:lnTo>
                    <a:pt x="4" y="393"/>
                  </a:lnTo>
                  <a:lnTo>
                    <a:pt x="2" y="417"/>
                  </a:lnTo>
                  <a:lnTo>
                    <a:pt x="0" y="439"/>
                  </a:lnTo>
                  <a:lnTo>
                    <a:pt x="0" y="463"/>
                  </a:lnTo>
                  <a:lnTo>
                    <a:pt x="0" y="463"/>
                  </a:lnTo>
                  <a:lnTo>
                    <a:pt x="2" y="508"/>
                  </a:lnTo>
                  <a:lnTo>
                    <a:pt x="8" y="552"/>
                  </a:lnTo>
                  <a:lnTo>
                    <a:pt x="18" y="595"/>
                  </a:lnTo>
                  <a:lnTo>
                    <a:pt x="32" y="635"/>
                  </a:lnTo>
                  <a:lnTo>
                    <a:pt x="32" y="635"/>
                  </a:lnTo>
                  <a:lnTo>
                    <a:pt x="44" y="664"/>
                  </a:lnTo>
                  <a:lnTo>
                    <a:pt x="59" y="690"/>
                  </a:lnTo>
                  <a:lnTo>
                    <a:pt x="59" y="690"/>
                  </a:lnTo>
                  <a:lnTo>
                    <a:pt x="182" y="945"/>
                  </a:lnTo>
                  <a:lnTo>
                    <a:pt x="182" y="945"/>
                  </a:lnTo>
                  <a:lnTo>
                    <a:pt x="196" y="983"/>
                  </a:lnTo>
                  <a:lnTo>
                    <a:pt x="204" y="1016"/>
                  </a:lnTo>
                  <a:lnTo>
                    <a:pt x="206" y="1032"/>
                  </a:lnTo>
                  <a:lnTo>
                    <a:pt x="208" y="1044"/>
                  </a:lnTo>
                  <a:lnTo>
                    <a:pt x="208" y="1044"/>
                  </a:lnTo>
                  <a:lnTo>
                    <a:pt x="208" y="1066"/>
                  </a:lnTo>
                  <a:lnTo>
                    <a:pt x="210" y="1093"/>
                  </a:lnTo>
                  <a:lnTo>
                    <a:pt x="214" y="1117"/>
                  </a:lnTo>
                  <a:lnTo>
                    <a:pt x="219" y="1129"/>
                  </a:lnTo>
                  <a:lnTo>
                    <a:pt x="223" y="1139"/>
                  </a:lnTo>
                  <a:lnTo>
                    <a:pt x="223" y="1139"/>
                  </a:lnTo>
                  <a:lnTo>
                    <a:pt x="231" y="1151"/>
                  </a:lnTo>
                  <a:lnTo>
                    <a:pt x="245" y="1170"/>
                  </a:lnTo>
                  <a:lnTo>
                    <a:pt x="255" y="1180"/>
                  </a:lnTo>
                  <a:lnTo>
                    <a:pt x="265" y="1190"/>
                  </a:lnTo>
                  <a:lnTo>
                    <a:pt x="279" y="1200"/>
                  </a:lnTo>
                  <a:lnTo>
                    <a:pt x="295" y="1208"/>
                  </a:lnTo>
                  <a:lnTo>
                    <a:pt x="482" y="1208"/>
                  </a:lnTo>
                  <a:lnTo>
                    <a:pt x="666" y="1208"/>
                  </a:lnTo>
                  <a:lnTo>
                    <a:pt x="666" y="1208"/>
                  </a:lnTo>
                  <a:lnTo>
                    <a:pt x="682" y="1200"/>
                  </a:lnTo>
                  <a:lnTo>
                    <a:pt x="696" y="1190"/>
                  </a:lnTo>
                  <a:lnTo>
                    <a:pt x="708" y="1180"/>
                  </a:lnTo>
                  <a:lnTo>
                    <a:pt x="718" y="1170"/>
                  </a:lnTo>
                  <a:lnTo>
                    <a:pt x="733" y="1151"/>
                  </a:lnTo>
                  <a:lnTo>
                    <a:pt x="739" y="1139"/>
                  </a:lnTo>
                  <a:lnTo>
                    <a:pt x="739" y="1139"/>
                  </a:lnTo>
                  <a:lnTo>
                    <a:pt x="743" y="1129"/>
                  </a:lnTo>
                  <a:lnTo>
                    <a:pt x="747" y="1117"/>
                  </a:lnTo>
                  <a:lnTo>
                    <a:pt x="751" y="1093"/>
                  </a:lnTo>
                  <a:lnTo>
                    <a:pt x="753" y="1066"/>
                  </a:lnTo>
                  <a:lnTo>
                    <a:pt x="753" y="1044"/>
                  </a:lnTo>
                  <a:lnTo>
                    <a:pt x="753" y="1044"/>
                  </a:lnTo>
                  <a:lnTo>
                    <a:pt x="755" y="1032"/>
                  </a:lnTo>
                  <a:lnTo>
                    <a:pt x="757" y="1016"/>
                  </a:lnTo>
                  <a:lnTo>
                    <a:pt x="767" y="983"/>
                  </a:lnTo>
                  <a:lnTo>
                    <a:pt x="779" y="945"/>
                  </a:lnTo>
                  <a:lnTo>
                    <a:pt x="779" y="945"/>
                  </a:lnTo>
                  <a:lnTo>
                    <a:pt x="903" y="690"/>
                  </a:lnTo>
                  <a:lnTo>
                    <a:pt x="903" y="690"/>
                  </a:lnTo>
                  <a:lnTo>
                    <a:pt x="917" y="664"/>
                  </a:lnTo>
                  <a:lnTo>
                    <a:pt x="929" y="635"/>
                  </a:lnTo>
                  <a:lnTo>
                    <a:pt x="929" y="635"/>
                  </a:lnTo>
                  <a:lnTo>
                    <a:pt x="943" y="595"/>
                  </a:lnTo>
                  <a:lnTo>
                    <a:pt x="955" y="552"/>
                  </a:lnTo>
                  <a:lnTo>
                    <a:pt x="961" y="508"/>
                  </a:lnTo>
                  <a:lnTo>
                    <a:pt x="963" y="463"/>
                  </a:lnTo>
                  <a:lnTo>
                    <a:pt x="963" y="463"/>
                  </a:lnTo>
                  <a:lnTo>
                    <a:pt x="963" y="439"/>
                  </a:lnTo>
                  <a:lnTo>
                    <a:pt x="961" y="417"/>
                  </a:lnTo>
                  <a:lnTo>
                    <a:pt x="957" y="393"/>
                  </a:lnTo>
                  <a:lnTo>
                    <a:pt x="953" y="370"/>
                  </a:lnTo>
                  <a:lnTo>
                    <a:pt x="941" y="326"/>
                  </a:lnTo>
                  <a:lnTo>
                    <a:pt x="925" y="283"/>
                  </a:lnTo>
                  <a:lnTo>
                    <a:pt x="905" y="243"/>
                  </a:lnTo>
                  <a:lnTo>
                    <a:pt x="880" y="204"/>
                  </a:lnTo>
                  <a:lnTo>
                    <a:pt x="852" y="168"/>
                  </a:lnTo>
                  <a:lnTo>
                    <a:pt x="822" y="135"/>
                  </a:lnTo>
                  <a:lnTo>
                    <a:pt x="787" y="105"/>
                  </a:lnTo>
                  <a:lnTo>
                    <a:pt x="749" y="79"/>
                  </a:lnTo>
                  <a:lnTo>
                    <a:pt x="710" y="55"/>
                  </a:lnTo>
                  <a:lnTo>
                    <a:pt x="668" y="36"/>
                  </a:lnTo>
                  <a:lnTo>
                    <a:pt x="623" y="20"/>
                  </a:lnTo>
                  <a:lnTo>
                    <a:pt x="577" y="8"/>
                  </a:lnTo>
                  <a:lnTo>
                    <a:pt x="530" y="2"/>
                  </a:lnTo>
                  <a:lnTo>
                    <a:pt x="482" y="0"/>
                  </a:lnTo>
                  <a:close/>
                </a:path>
              </a:pathLst>
            </a:custGeom>
            <a:solidFill>
              <a:srgbClr val="DBDB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5" name="Freeform 352"/>
            <p:cNvSpPr>
              <a:spLocks/>
            </p:cNvSpPr>
            <p:nvPr/>
          </p:nvSpPr>
          <p:spPr bwMode="auto">
            <a:xfrm>
              <a:off x="3820319" y="671513"/>
              <a:ext cx="1528763" cy="1917700"/>
            </a:xfrm>
            <a:custGeom>
              <a:avLst/>
              <a:gdLst>
                <a:gd name="T0" fmla="*/ 297 w 963"/>
                <a:gd name="T1" fmla="*/ 1208 h 1208"/>
                <a:gd name="T2" fmla="*/ 267 w 963"/>
                <a:gd name="T3" fmla="*/ 1188 h 1208"/>
                <a:gd name="T4" fmla="*/ 245 w 963"/>
                <a:gd name="T5" fmla="*/ 1168 h 1208"/>
                <a:gd name="T6" fmla="*/ 223 w 963"/>
                <a:gd name="T7" fmla="*/ 1137 h 1208"/>
                <a:gd name="T8" fmla="*/ 219 w 963"/>
                <a:gd name="T9" fmla="*/ 1129 h 1208"/>
                <a:gd name="T10" fmla="*/ 210 w 963"/>
                <a:gd name="T11" fmla="*/ 1093 h 1208"/>
                <a:gd name="T12" fmla="*/ 208 w 963"/>
                <a:gd name="T13" fmla="*/ 1042 h 1208"/>
                <a:gd name="T14" fmla="*/ 208 w 963"/>
                <a:gd name="T15" fmla="*/ 1030 h 1208"/>
                <a:gd name="T16" fmla="*/ 196 w 963"/>
                <a:gd name="T17" fmla="*/ 983 h 1208"/>
                <a:gd name="T18" fmla="*/ 184 w 963"/>
                <a:gd name="T19" fmla="*/ 943 h 1208"/>
                <a:gd name="T20" fmla="*/ 59 w 963"/>
                <a:gd name="T21" fmla="*/ 688 h 1208"/>
                <a:gd name="T22" fmla="*/ 34 w 963"/>
                <a:gd name="T23" fmla="*/ 635 h 1208"/>
                <a:gd name="T24" fmla="*/ 18 w 963"/>
                <a:gd name="T25" fmla="*/ 595 h 1208"/>
                <a:gd name="T26" fmla="*/ 2 w 963"/>
                <a:gd name="T27" fmla="*/ 508 h 1208"/>
                <a:gd name="T28" fmla="*/ 0 w 963"/>
                <a:gd name="T29" fmla="*/ 463 h 1208"/>
                <a:gd name="T30" fmla="*/ 2 w 963"/>
                <a:gd name="T31" fmla="*/ 417 h 1208"/>
                <a:gd name="T32" fmla="*/ 10 w 963"/>
                <a:gd name="T33" fmla="*/ 370 h 1208"/>
                <a:gd name="T34" fmla="*/ 38 w 963"/>
                <a:gd name="T35" fmla="*/ 283 h 1208"/>
                <a:gd name="T36" fmla="*/ 83 w 963"/>
                <a:gd name="T37" fmla="*/ 204 h 1208"/>
                <a:gd name="T38" fmla="*/ 142 w 963"/>
                <a:gd name="T39" fmla="*/ 135 h 1208"/>
                <a:gd name="T40" fmla="*/ 212 w 963"/>
                <a:gd name="T41" fmla="*/ 79 h 1208"/>
                <a:gd name="T42" fmla="*/ 295 w 963"/>
                <a:gd name="T43" fmla="*/ 36 h 1208"/>
                <a:gd name="T44" fmla="*/ 384 w 963"/>
                <a:gd name="T45" fmla="*/ 10 h 1208"/>
                <a:gd name="T46" fmla="*/ 482 w 963"/>
                <a:gd name="T47" fmla="*/ 0 h 1208"/>
                <a:gd name="T48" fmla="*/ 530 w 963"/>
                <a:gd name="T49" fmla="*/ 2 h 1208"/>
                <a:gd name="T50" fmla="*/ 623 w 963"/>
                <a:gd name="T51" fmla="*/ 20 h 1208"/>
                <a:gd name="T52" fmla="*/ 710 w 963"/>
                <a:gd name="T53" fmla="*/ 57 h 1208"/>
                <a:gd name="T54" fmla="*/ 787 w 963"/>
                <a:gd name="T55" fmla="*/ 105 h 1208"/>
                <a:gd name="T56" fmla="*/ 852 w 963"/>
                <a:gd name="T57" fmla="*/ 168 h 1208"/>
                <a:gd name="T58" fmla="*/ 905 w 963"/>
                <a:gd name="T59" fmla="*/ 243 h 1208"/>
                <a:gd name="T60" fmla="*/ 941 w 963"/>
                <a:gd name="T61" fmla="*/ 326 h 1208"/>
                <a:gd name="T62" fmla="*/ 957 w 963"/>
                <a:gd name="T63" fmla="*/ 393 h 1208"/>
                <a:gd name="T64" fmla="*/ 961 w 963"/>
                <a:gd name="T65" fmla="*/ 439 h 1208"/>
                <a:gd name="T66" fmla="*/ 963 w 963"/>
                <a:gd name="T67" fmla="*/ 463 h 1208"/>
                <a:gd name="T68" fmla="*/ 953 w 963"/>
                <a:gd name="T69" fmla="*/ 552 h 1208"/>
                <a:gd name="T70" fmla="*/ 929 w 963"/>
                <a:gd name="T71" fmla="*/ 635 h 1208"/>
                <a:gd name="T72" fmla="*/ 917 w 963"/>
                <a:gd name="T73" fmla="*/ 664 h 1208"/>
                <a:gd name="T74" fmla="*/ 903 w 963"/>
                <a:gd name="T75" fmla="*/ 688 h 1208"/>
                <a:gd name="T76" fmla="*/ 779 w 963"/>
                <a:gd name="T77" fmla="*/ 943 h 1208"/>
                <a:gd name="T78" fmla="*/ 757 w 963"/>
                <a:gd name="T79" fmla="*/ 1016 h 1208"/>
                <a:gd name="T80" fmla="*/ 753 w 963"/>
                <a:gd name="T81" fmla="*/ 1042 h 1208"/>
                <a:gd name="T82" fmla="*/ 753 w 963"/>
                <a:gd name="T83" fmla="*/ 1066 h 1208"/>
                <a:gd name="T84" fmla="*/ 747 w 963"/>
                <a:gd name="T85" fmla="*/ 1117 h 1208"/>
                <a:gd name="T86" fmla="*/ 739 w 963"/>
                <a:gd name="T87" fmla="*/ 1137 h 1208"/>
                <a:gd name="T88" fmla="*/ 733 w 963"/>
                <a:gd name="T89" fmla="*/ 1151 h 1208"/>
                <a:gd name="T90" fmla="*/ 708 w 963"/>
                <a:gd name="T91" fmla="*/ 1178 h 1208"/>
                <a:gd name="T92" fmla="*/ 682 w 963"/>
                <a:gd name="T93" fmla="*/ 1198 h 1208"/>
                <a:gd name="T94" fmla="*/ 482 w 963"/>
                <a:gd name="T95" fmla="*/ 1208 h 1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963" h="1208">
                  <a:moveTo>
                    <a:pt x="297" y="1208"/>
                  </a:moveTo>
                  <a:lnTo>
                    <a:pt x="297" y="1208"/>
                  </a:lnTo>
                  <a:lnTo>
                    <a:pt x="281" y="1198"/>
                  </a:lnTo>
                  <a:lnTo>
                    <a:pt x="267" y="1188"/>
                  </a:lnTo>
                  <a:lnTo>
                    <a:pt x="255" y="1178"/>
                  </a:lnTo>
                  <a:lnTo>
                    <a:pt x="245" y="1168"/>
                  </a:lnTo>
                  <a:lnTo>
                    <a:pt x="231" y="1151"/>
                  </a:lnTo>
                  <a:lnTo>
                    <a:pt x="223" y="1137"/>
                  </a:lnTo>
                  <a:lnTo>
                    <a:pt x="223" y="1137"/>
                  </a:lnTo>
                  <a:lnTo>
                    <a:pt x="219" y="1129"/>
                  </a:lnTo>
                  <a:lnTo>
                    <a:pt x="216" y="1117"/>
                  </a:lnTo>
                  <a:lnTo>
                    <a:pt x="210" y="1093"/>
                  </a:lnTo>
                  <a:lnTo>
                    <a:pt x="208" y="1066"/>
                  </a:lnTo>
                  <a:lnTo>
                    <a:pt x="208" y="1042"/>
                  </a:lnTo>
                  <a:lnTo>
                    <a:pt x="208" y="1042"/>
                  </a:lnTo>
                  <a:lnTo>
                    <a:pt x="208" y="1030"/>
                  </a:lnTo>
                  <a:lnTo>
                    <a:pt x="204" y="1016"/>
                  </a:lnTo>
                  <a:lnTo>
                    <a:pt x="196" y="983"/>
                  </a:lnTo>
                  <a:lnTo>
                    <a:pt x="184" y="943"/>
                  </a:lnTo>
                  <a:lnTo>
                    <a:pt x="184" y="943"/>
                  </a:lnTo>
                  <a:lnTo>
                    <a:pt x="59" y="688"/>
                  </a:lnTo>
                  <a:lnTo>
                    <a:pt x="59" y="688"/>
                  </a:lnTo>
                  <a:lnTo>
                    <a:pt x="46" y="664"/>
                  </a:lnTo>
                  <a:lnTo>
                    <a:pt x="34" y="635"/>
                  </a:lnTo>
                  <a:lnTo>
                    <a:pt x="34" y="635"/>
                  </a:lnTo>
                  <a:lnTo>
                    <a:pt x="18" y="595"/>
                  </a:lnTo>
                  <a:lnTo>
                    <a:pt x="8" y="552"/>
                  </a:lnTo>
                  <a:lnTo>
                    <a:pt x="2" y="508"/>
                  </a:lnTo>
                  <a:lnTo>
                    <a:pt x="0" y="463"/>
                  </a:lnTo>
                  <a:lnTo>
                    <a:pt x="0" y="463"/>
                  </a:lnTo>
                  <a:lnTo>
                    <a:pt x="0" y="439"/>
                  </a:lnTo>
                  <a:lnTo>
                    <a:pt x="2" y="417"/>
                  </a:lnTo>
                  <a:lnTo>
                    <a:pt x="6" y="393"/>
                  </a:lnTo>
                  <a:lnTo>
                    <a:pt x="10" y="370"/>
                  </a:lnTo>
                  <a:lnTo>
                    <a:pt x="22" y="326"/>
                  </a:lnTo>
                  <a:lnTo>
                    <a:pt x="38" y="283"/>
                  </a:lnTo>
                  <a:lnTo>
                    <a:pt x="59" y="243"/>
                  </a:lnTo>
                  <a:lnTo>
                    <a:pt x="83" y="204"/>
                  </a:lnTo>
                  <a:lnTo>
                    <a:pt x="111" y="168"/>
                  </a:lnTo>
                  <a:lnTo>
                    <a:pt x="142" y="135"/>
                  </a:lnTo>
                  <a:lnTo>
                    <a:pt x="176" y="105"/>
                  </a:lnTo>
                  <a:lnTo>
                    <a:pt x="212" y="79"/>
                  </a:lnTo>
                  <a:lnTo>
                    <a:pt x="253" y="57"/>
                  </a:lnTo>
                  <a:lnTo>
                    <a:pt x="295" y="36"/>
                  </a:lnTo>
                  <a:lnTo>
                    <a:pt x="338" y="20"/>
                  </a:lnTo>
                  <a:lnTo>
                    <a:pt x="384" y="10"/>
                  </a:lnTo>
                  <a:lnTo>
                    <a:pt x="433" y="2"/>
                  </a:lnTo>
                  <a:lnTo>
                    <a:pt x="482" y="0"/>
                  </a:lnTo>
                  <a:lnTo>
                    <a:pt x="482" y="0"/>
                  </a:lnTo>
                  <a:lnTo>
                    <a:pt x="530" y="2"/>
                  </a:lnTo>
                  <a:lnTo>
                    <a:pt x="577" y="10"/>
                  </a:lnTo>
                  <a:lnTo>
                    <a:pt x="623" y="20"/>
                  </a:lnTo>
                  <a:lnTo>
                    <a:pt x="668" y="36"/>
                  </a:lnTo>
                  <a:lnTo>
                    <a:pt x="710" y="57"/>
                  </a:lnTo>
                  <a:lnTo>
                    <a:pt x="749" y="79"/>
                  </a:lnTo>
                  <a:lnTo>
                    <a:pt x="787" y="105"/>
                  </a:lnTo>
                  <a:lnTo>
                    <a:pt x="820" y="135"/>
                  </a:lnTo>
                  <a:lnTo>
                    <a:pt x="852" y="168"/>
                  </a:lnTo>
                  <a:lnTo>
                    <a:pt x="880" y="204"/>
                  </a:lnTo>
                  <a:lnTo>
                    <a:pt x="905" y="243"/>
                  </a:lnTo>
                  <a:lnTo>
                    <a:pt x="925" y="283"/>
                  </a:lnTo>
                  <a:lnTo>
                    <a:pt x="941" y="326"/>
                  </a:lnTo>
                  <a:lnTo>
                    <a:pt x="953" y="370"/>
                  </a:lnTo>
                  <a:lnTo>
                    <a:pt x="957" y="393"/>
                  </a:lnTo>
                  <a:lnTo>
                    <a:pt x="959" y="417"/>
                  </a:lnTo>
                  <a:lnTo>
                    <a:pt x="961" y="439"/>
                  </a:lnTo>
                  <a:lnTo>
                    <a:pt x="963" y="463"/>
                  </a:lnTo>
                  <a:lnTo>
                    <a:pt x="963" y="463"/>
                  </a:lnTo>
                  <a:lnTo>
                    <a:pt x="959" y="508"/>
                  </a:lnTo>
                  <a:lnTo>
                    <a:pt x="953" y="552"/>
                  </a:lnTo>
                  <a:lnTo>
                    <a:pt x="943" y="595"/>
                  </a:lnTo>
                  <a:lnTo>
                    <a:pt x="929" y="635"/>
                  </a:lnTo>
                  <a:lnTo>
                    <a:pt x="929" y="635"/>
                  </a:lnTo>
                  <a:lnTo>
                    <a:pt x="917" y="664"/>
                  </a:lnTo>
                  <a:lnTo>
                    <a:pt x="903" y="688"/>
                  </a:lnTo>
                  <a:lnTo>
                    <a:pt x="903" y="688"/>
                  </a:lnTo>
                  <a:lnTo>
                    <a:pt x="779" y="943"/>
                  </a:lnTo>
                  <a:lnTo>
                    <a:pt x="779" y="943"/>
                  </a:lnTo>
                  <a:lnTo>
                    <a:pt x="765" y="983"/>
                  </a:lnTo>
                  <a:lnTo>
                    <a:pt x="757" y="1016"/>
                  </a:lnTo>
                  <a:lnTo>
                    <a:pt x="755" y="1030"/>
                  </a:lnTo>
                  <a:lnTo>
                    <a:pt x="753" y="1042"/>
                  </a:lnTo>
                  <a:lnTo>
                    <a:pt x="753" y="1042"/>
                  </a:lnTo>
                  <a:lnTo>
                    <a:pt x="753" y="1066"/>
                  </a:lnTo>
                  <a:lnTo>
                    <a:pt x="751" y="1093"/>
                  </a:lnTo>
                  <a:lnTo>
                    <a:pt x="747" y="1117"/>
                  </a:lnTo>
                  <a:lnTo>
                    <a:pt x="743" y="1129"/>
                  </a:lnTo>
                  <a:lnTo>
                    <a:pt x="739" y="1137"/>
                  </a:lnTo>
                  <a:lnTo>
                    <a:pt x="739" y="1137"/>
                  </a:lnTo>
                  <a:lnTo>
                    <a:pt x="733" y="1151"/>
                  </a:lnTo>
                  <a:lnTo>
                    <a:pt x="718" y="1168"/>
                  </a:lnTo>
                  <a:lnTo>
                    <a:pt x="708" y="1178"/>
                  </a:lnTo>
                  <a:lnTo>
                    <a:pt x="696" y="1188"/>
                  </a:lnTo>
                  <a:lnTo>
                    <a:pt x="682" y="1198"/>
                  </a:lnTo>
                  <a:lnTo>
                    <a:pt x="666" y="1208"/>
                  </a:lnTo>
                  <a:lnTo>
                    <a:pt x="482" y="1208"/>
                  </a:lnTo>
                  <a:lnTo>
                    <a:pt x="297" y="1208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6" name="Freeform 353"/>
            <p:cNvSpPr>
              <a:spLocks/>
            </p:cNvSpPr>
            <p:nvPr/>
          </p:nvSpPr>
          <p:spPr bwMode="auto">
            <a:xfrm>
              <a:off x="3820319" y="671513"/>
              <a:ext cx="1528763" cy="1917700"/>
            </a:xfrm>
            <a:custGeom>
              <a:avLst/>
              <a:gdLst>
                <a:gd name="T0" fmla="*/ 482 w 963"/>
                <a:gd name="T1" fmla="*/ 0 h 1208"/>
                <a:gd name="T2" fmla="*/ 384 w 963"/>
                <a:gd name="T3" fmla="*/ 8 h 1208"/>
                <a:gd name="T4" fmla="*/ 293 w 963"/>
                <a:gd name="T5" fmla="*/ 36 h 1208"/>
                <a:gd name="T6" fmla="*/ 212 w 963"/>
                <a:gd name="T7" fmla="*/ 79 h 1208"/>
                <a:gd name="T8" fmla="*/ 142 w 963"/>
                <a:gd name="T9" fmla="*/ 135 h 1208"/>
                <a:gd name="T10" fmla="*/ 81 w 963"/>
                <a:gd name="T11" fmla="*/ 204 h 1208"/>
                <a:gd name="T12" fmla="*/ 36 w 963"/>
                <a:gd name="T13" fmla="*/ 283 h 1208"/>
                <a:gd name="T14" fmla="*/ 8 w 963"/>
                <a:gd name="T15" fmla="*/ 370 h 1208"/>
                <a:gd name="T16" fmla="*/ 2 w 963"/>
                <a:gd name="T17" fmla="*/ 417 h 1208"/>
                <a:gd name="T18" fmla="*/ 0 w 963"/>
                <a:gd name="T19" fmla="*/ 463 h 1208"/>
                <a:gd name="T20" fmla="*/ 2 w 963"/>
                <a:gd name="T21" fmla="*/ 508 h 1208"/>
                <a:gd name="T22" fmla="*/ 18 w 963"/>
                <a:gd name="T23" fmla="*/ 595 h 1208"/>
                <a:gd name="T24" fmla="*/ 32 w 963"/>
                <a:gd name="T25" fmla="*/ 635 h 1208"/>
                <a:gd name="T26" fmla="*/ 59 w 963"/>
                <a:gd name="T27" fmla="*/ 690 h 1208"/>
                <a:gd name="T28" fmla="*/ 182 w 963"/>
                <a:gd name="T29" fmla="*/ 945 h 1208"/>
                <a:gd name="T30" fmla="*/ 196 w 963"/>
                <a:gd name="T31" fmla="*/ 983 h 1208"/>
                <a:gd name="T32" fmla="*/ 206 w 963"/>
                <a:gd name="T33" fmla="*/ 1032 h 1208"/>
                <a:gd name="T34" fmla="*/ 208 w 963"/>
                <a:gd name="T35" fmla="*/ 1044 h 1208"/>
                <a:gd name="T36" fmla="*/ 210 w 963"/>
                <a:gd name="T37" fmla="*/ 1093 h 1208"/>
                <a:gd name="T38" fmla="*/ 219 w 963"/>
                <a:gd name="T39" fmla="*/ 1129 h 1208"/>
                <a:gd name="T40" fmla="*/ 223 w 963"/>
                <a:gd name="T41" fmla="*/ 1139 h 1208"/>
                <a:gd name="T42" fmla="*/ 245 w 963"/>
                <a:gd name="T43" fmla="*/ 1170 h 1208"/>
                <a:gd name="T44" fmla="*/ 265 w 963"/>
                <a:gd name="T45" fmla="*/ 1190 h 1208"/>
                <a:gd name="T46" fmla="*/ 295 w 963"/>
                <a:gd name="T47" fmla="*/ 1208 h 1208"/>
                <a:gd name="T48" fmla="*/ 666 w 963"/>
                <a:gd name="T49" fmla="*/ 1208 h 1208"/>
                <a:gd name="T50" fmla="*/ 682 w 963"/>
                <a:gd name="T51" fmla="*/ 1200 h 1208"/>
                <a:gd name="T52" fmla="*/ 708 w 963"/>
                <a:gd name="T53" fmla="*/ 1180 h 1208"/>
                <a:gd name="T54" fmla="*/ 733 w 963"/>
                <a:gd name="T55" fmla="*/ 1151 h 1208"/>
                <a:gd name="T56" fmla="*/ 739 w 963"/>
                <a:gd name="T57" fmla="*/ 1139 h 1208"/>
                <a:gd name="T58" fmla="*/ 747 w 963"/>
                <a:gd name="T59" fmla="*/ 1117 h 1208"/>
                <a:gd name="T60" fmla="*/ 753 w 963"/>
                <a:gd name="T61" fmla="*/ 1066 h 1208"/>
                <a:gd name="T62" fmla="*/ 753 w 963"/>
                <a:gd name="T63" fmla="*/ 1044 h 1208"/>
                <a:gd name="T64" fmla="*/ 757 w 963"/>
                <a:gd name="T65" fmla="*/ 1016 h 1208"/>
                <a:gd name="T66" fmla="*/ 779 w 963"/>
                <a:gd name="T67" fmla="*/ 945 h 1208"/>
                <a:gd name="T68" fmla="*/ 903 w 963"/>
                <a:gd name="T69" fmla="*/ 690 h 1208"/>
                <a:gd name="T70" fmla="*/ 917 w 963"/>
                <a:gd name="T71" fmla="*/ 664 h 1208"/>
                <a:gd name="T72" fmla="*/ 929 w 963"/>
                <a:gd name="T73" fmla="*/ 635 h 1208"/>
                <a:gd name="T74" fmla="*/ 955 w 963"/>
                <a:gd name="T75" fmla="*/ 552 h 1208"/>
                <a:gd name="T76" fmla="*/ 963 w 963"/>
                <a:gd name="T77" fmla="*/ 463 h 1208"/>
                <a:gd name="T78" fmla="*/ 963 w 963"/>
                <a:gd name="T79" fmla="*/ 439 h 1208"/>
                <a:gd name="T80" fmla="*/ 957 w 963"/>
                <a:gd name="T81" fmla="*/ 393 h 1208"/>
                <a:gd name="T82" fmla="*/ 941 w 963"/>
                <a:gd name="T83" fmla="*/ 326 h 1208"/>
                <a:gd name="T84" fmla="*/ 905 w 963"/>
                <a:gd name="T85" fmla="*/ 243 h 1208"/>
                <a:gd name="T86" fmla="*/ 852 w 963"/>
                <a:gd name="T87" fmla="*/ 168 h 1208"/>
                <a:gd name="T88" fmla="*/ 787 w 963"/>
                <a:gd name="T89" fmla="*/ 105 h 1208"/>
                <a:gd name="T90" fmla="*/ 710 w 963"/>
                <a:gd name="T91" fmla="*/ 55 h 1208"/>
                <a:gd name="T92" fmla="*/ 623 w 963"/>
                <a:gd name="T93" fmla="*/ 20 h 1208"/>
                <a:gd name="T94" fmla="*/ 530 w 963"/>
                <a:gd name="T95" fmla="*/ 2 h 1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963" h="1208">
                  <a:moveTo>
                    <a:pt x="482" y="0"/>
                  </a:moveTo>
                  <a:lnTo>
                    <a:pt x="482" y="0"/>
                  </a:lnTo>
                  <a:lnTo>
                    <a:pt x="433" y="2"/>
                  </a:lnTo>
                  <a:lnTo>
                    <a:pt x="384" y="8"/>
                  </a:lnTo>
                  <a:lnTo>
                    <a:pt x="338" y="20"/>
                  </a:lnTo>
                  <a:lnTo>
                    <a:pt x="293" y="36"/>
                  </a:lnTo>
                  <a:lnTo>
                    <a:pt x="253" y="55"/>
                  </a:lnTo>
                  <a:lnTo>
                    <a:pt x="212" y="79"/>
                  </a:lnTo>
                  <a:lnTo>
                    <a:pt x="176" y="105"/>
                  </a:lnTo>
                  <a:lnTo>
                    <a:pt x="142" y="135"/>
                  </a:lnTo>
                  <a:lnTo>
                    <a:pt x="109" y="168"/>
                  </a:lnTo>
                  <a:lnTo>
                    <a:pt x="81" y="204"/>
                  </a:lnTo>
                  <a:lnTo>
                    <a:pt x="57" y="243"/>
                  </a:lnTo>
                  <a:lnTo>
                    <a:pt x="36" y="283"/>
                  </a:lnTo>
                  <a:lnTo>
                    <a:pt x="20" y="326"/>
                  </a:lnTo>
                  <a:lnTo>
                    <a:pt x="8" y="370"/>
                  </a:lnTo>
                  <a:lnTo>
                    <a:pt x="4" y="393"/>
                  </a:lnTo>
                  <a:lnTo>
                    <a:pt x="2" y="417"/>
                  </a:lnTo>
                  <a:lnTo>
                    <a:pt x="0" y="439"/>
                  </a:lnTo>
                  <a:lnTo>
                    <a:pt x="0" y="463"/>
                  </a:lnTo>
                  <a:lnTo>
                    <a:pt x="0" y="463"/>
                  </a:lnTo>
                  <a:lnTo>
                    <a:pt x="2" y="508"/>
                  </a:lnTo>
                  <a:lnTo>
                    <a:pt x="8" y="552"/>
                  </a:lnTo>
                  <a:lnTo>
                    <a:pt x="18" y="595"/>
                  </a:lnTo>
                  <a:lnTo>
                    <a:pt x="32" y="635"/>
                  </a:lnTo>
                  <a:lnTo>
                    <a:pt x="32" y="635"/>
                  </a:lnTo>
                  <a:lnTo>
                    <a:pt x="44" y="664"/>
                  </a:lnTo>
                  <a:lnTo>
                    <a:pt x="59" y="690"/>
                  </a:lnTo>
                  <a:lnTo>
                    <a:pt x="59" y="690"/>
                  </a:lnTo>
                  <a:lnTo>
                    <a:pt x="182" y="945"/>
                  </a:lnTo>
                  <a:lnTo>
                    <a:pt x="182" y="945"/>
                  </a:lnTo>
                  <a:lnTo>
                    <a:pt x="196" y="983"/>
                  </a:lnTo>
                  <a:lnTo>
                    <a:pt x="204" y="1016"/>
                  </a:lnTo>
                  <a:lnTo>
                    <a:pt x="206" y="1032"/>
                  </a:lnTo>
                  <a:lnTo>
                    <a:pt x="208" y="1044"/>
                  </a:lnTo>
                  <a:lnTo>
                    <a:pt x="208" y="1044"/>
                  </a:lnTo>
                  <a:lnTo>
                    <a:pt x="208" y="1066"/>
                  </a:lnTo>
                  <a:lnTo>
                    <a:pt x="210" y="1093"/>
                  </a:lnTo>
                  <a:lnTo>
                    <a:pt x="214" y="1117"/>
                  </a:lnTo>
                  <a:lnTo>
                    <a:pt x="219" y="1129"/>
                  </a:lnTo>
                  <a:lnTo>
                    <a:pt x="223" y="1139"/>
                  </a:lnTo>
                  <a:lnTo>
                    <a:pt x="223" y="1139"/>
                  </a:lnTo>
                  <a:lnTo>
                    <a:pt x="231" y="1151"/>
                  </a:lnTo>
                  <a:lnTo>
                    <a:pt x="245" y="1170"/>
                  </a:lnTo>
                  <a:lnTo>
                    <a:pt x="255" y="1180"/>
                  </a:lnTo>
                  <a:lnTo>
                    <a:pt x="265" y="1190"/>
                  </a:lnTo>
                  <a:lnTo>
                    <a:pt x="279" y="1200"/>
                  </a:lnTo>
                  <a:lnTo>
                    <a:pt x="295" y="1208"/>
                  </a:lnTo>
                  <a:lnTo>
                    <a:pt x="482" y="1208"/>
                  </a:lnTo>
                  <a:lnTo>
                    <a:pt x="666" y="1208"/>
                  </a:lnTo>
                  <a:lnTo>
                    <a:pt x="666" y="1208"/>
                  </a:lnTo>
                  <a:lnTo>
                    <a:pt x="682" y="1200"/>
                  </a:lnTo>
                  <a:lnTo>
                    <a:pt x="696" y="1190"/>
                  </a:lnTo>
                  <a:lnTo>
                    <a:pt x="708" y="1180"/>
                  </a:lnTo>
                  <a:lnTo>
                    <a:pt x="718" y="1170"/>
                  </a:lnTo>
                  <a:lnTo>
                    <a:pt x="733" y="1151"/>
                  </a:lnTo>
                  <a:lnTo>
                    <a:pt x="739" y="1139"/>
                  </a:lnTo>
                  <a:lnTo>
                    <a:pt x="739" y="1139"/>
                  </a:lnTo>
                  <a:lnTo>
                    <a:pt x="743" y="1129"/>
                  </a:lnTo>
                  <a:lnTo>
                    <a:pt x="747" y="1117"/>
                  </a:lnTo>
                  <a:lnTo>
                    <a:pt x="751" y="1093"/>
                  </a:lnTo>
                  <a:lnTo>
                    <a:pt x="753" y="1066"/>
                  </a:lnTo>
                  <a:lnTo>
                    <a:pt x="753" y="1044"/>
                  </a:lnTo>
                  <a:lnTo>
                    <a:pt x="753" y="1044"/>
                  </a:lnTo>
                  <a:lnTo>
                    <a:pt x="755" y="1032"/>
                  </a:lnTo>
                  <a:lnTo>
                    <a:pt x="757" y="1016"/>
                  </a:lnTo>
                  <a:lnTo>
                    <a:pt x="767" y="983"/>
                  </a:lnTo>
                  <a:lnTo>
                    <a:pt x="779" y="945"/>
                  </a:lnTo>
                  <a:lnTo>
                    <a:pt x="779" y="945"/>
                  </a:lnTo>
                  <a:lnTo>
                    <a:pt x="903" y="690"/>
                  </a:lnTo>
                  <a:lnTo>
                    <a:pt x="903" y="690"/>
                  </a:lnTo>
                  <a:lnTo>
                    <a:pt x="917" y="664"/>
                  </a:lnTo>
                  <a:lnTo>
                    <a:pt x="929" y="635"/>
                  </a:lnTo>
                  <a:lnTo>
                    <a:pt x="929" y="635"/>
                  </a:lnTo>
                  <a:lnTo>
                    <a:pt x="943" y="595"/>
                  </a:lnTo>
                  <a:lnTo>
                    <a:pt x="955" y="552"/>
                  </a:lnTo>
                  <a:lnTo>
                    <a:pt x="961" y="508"/>
                  </a:lnTo>
                  <a:lnTo>
                    <a:pt x="963" y="463"/>
                  </a:lnTo>
                  <a:lnTo>
                    <a:pt x="963" y="463"/>
                  </a:lnTo>
                  <a:lnTo>
                    <a:pt x="963" y="439"/>
                  </a:lnTo>
                  <a:lnTo>
                    <a:pt x="961" y="417"/>
                  </a:lnTo>
                  <a:lnTo>
                    <a:pt x="957" y="393"/>
                  </a:lnTo>
                  <a:lnTo>
                    <a:pt x="953" y="370"/>
                  </a:lnTo>
                  <a:lnTo>
                    <a:pt x="941" y="326"/>
                  </a:lnTo>
                  <a:lnTo>
                    <a:pt x="925" y="283"/>
                  </a:lnTo>
                  <a:lnTo>
                    <a:pt x="905" y="243"/>
                  </a:lnTo>
                  <a:lnTo>
                    <a:pt x="880" y="204"/>
                  </a:lnTo>
                  <a:lnTo>
                    <a:pt x="852" y="168"/>
                  </a:lnTo>
                  <a:lnTo>
                    <a:pt x="822" y="135"/>
                  </a:lnTo>
                  <a:lnTo>
                    <a:pt x="787" y="105"/>
                  </a:lnTo>
                  <a:lnTo>
                    <a:pt x="749" y="79"/>
                  </a:lnTo>
                  <a:lnTo>
                    <a:pt x="710" y="55"/>
                  </a:lnTo>
                  <a:lnTo>
                    <a:pt x="668" y="36"/>
                  </a:lnTo>
                  <a:lnTo>
                    <a:pt x="623" y="20"/>
                  </a:lnTo>
                  <a:lnTo>
                    <a:pt x="577" y="8"/>
                  </a:lnTo>
                  <a:lnTo>
                    <a:pt x="530" y="2"/>
                  </a:lnTo>
                  <a:lnTo>
                    <a:pt x="48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7" name="Freeform 354"/>
            <p:cNvSpPr>
              <a:spLocks noEditPoints="1"/>
            </p:cNvSpPr>
            <p:nvPr/>
          </p:nvSpPr>
          <p:spPr bwMode="auto">
            <a:xfrm>
              <a:off x="3820319" y="671513"/>
              <a:ext cx="1528763" cy="1917700"/>
            </a:xfrm>
            <a:custGeom>
              <a:avLst/>
              <a:gdLst>
                <a:gd name="T0" fmla="*/ 267 w 963"/>
                <a:gd name="T1" fmla="*/ 1188 h 1208"/>
                <a:gd name="T2" fmla="*/ 223 w 963"/>
                <a:gd name="T3" fmla="*/ 1137 h 1208"/>
                <a:gd name="T4" fmla="*/ 212 w 963"/>
                <a:gd name="T5" fmla="*/ 1091 h 1208"/>
                <a:gd name="T6" fmla="*/ 208 w 963"/>
                <a:gd name="T7" fmla="*/ 1030 h 1208"/>
                <a:gd name="T8" fmla="*/ 184 w 963"/>
                <a:gd name="T9" fmla="*/ 943 h 1208"/>
                <a:gd name="T10" fmla="*/ 34 w 963"/>
                <a:gd name="T11" fmla="*/ 635 h 1208"/>
                <a:gd name="T12" fmla="*/ 2 w 963"/>
                <a:gd name="T13" fmla="*/ 508 h 1208"/>
                <a:gd name="T14" fmla="*/ 2 w 963"/>
                <a:gd name="T15" fmla="*/ 417 h 1208"/>
                <a:gd name="T16" fmla="*/ 38 w 963"/>
                <a:gd name="T17" fmla="*/ 283 h 1208"/>
                <a:gd name="T18" fmla="*/ 142 w 963"/>
                <a:gd name="T19" fmla="*/ 135 h 1208"/>
                <a:gd name="T20" fmla="*/ 295 w 963"/>
                <a:gd name="T21" fmla="*/ 36 h 1208"/>
                <a:gd name="T22" fmla="*/ 482 w 963"/>
                <a:gd name="T23" fmla="*/ 0 h 1208"/>
                <a:gd name="T24" fmla="*/ 623 w 963"/>
                <a:gd name="T25" fmla="*/ 20 h 1208"/>
                <a:gd name="T26" fmla="*/ 785 w 963"/>
                <a:gd name="T27" fmla="*/ 105 h 1208"/>
                <a:gd name="T28" fmla="*/ 903 w 963"/>
                <a:gd name="T29" fmla="*/ 243 h 1208"/>
                <a:gd name="T30" fmla="*/ 957 w 963"/>
                <a:gd name="T31" fmla="*/ 393 h 1208"/>
                <a:gd name="T32" fmla="*/ 961 w 963"/>
                <a:gd name="T33" fmla="*/ 463 h 1208"/>
                <a:gd name="T34" fmla="*/ 929 w 963"/>
                <a:gd name="T35" fmla="*/ 635 h 1208"/>
                <a:gd name="T36" fmla="*/ 903 w 963"/>
                <a:gd name="T37" fmla="*/ 688 h 1208"/>
                <a:gd name="T38" fmla="*/ 757 w 963"/>
                <a:gd name="T39" fmla="*/ 1016 h 1208"/>
                <a:gd name="T40" fmla="*/ 753 w 963"/>
                <a:gd name="T41" fmla="*/ 1066 h 1208"/>
                <a:gd name="T42" fmla="*/ 739 w 963"/>
                <a:gd name="T43" fmla="*/ 1137 h 1208"/>
                <a:gd name="T44" fmla="*/ 708 w 963"/>
                <a:gd name="T45" fmla="*/ 1178 h 1208"/>
                <a:gd name="T46" fmla="*/ 482 w 963"/>
                <a:gd name="T47" fmla="*/ 1208 h 1208"/>
                <a:gd name="T48" fmla="*/ 433 w 963"/>
                <a:gd name="T49" fmla="*/ 2 h 1208"/>
                <a:gd name="T50" fmla="*/ 253 w 963"/>
                <a:gd name="T51" fmla="*/ 57 h 1208"/>
                <a:gd name="T52" fmla="*/ 111 w 963"/>
                <a:gd name="T53" fmla="*/ 168 h 1208"/>
                <a:gd name="T54" fmla="*/ 22 w 963"/>
                <a:gd name="T55" fmla="*/ 326 h 1208"/>
                <a:gd name="T56" fmla="*/ 0 w 963"/>
                <a:gd name="T57" fmla="*/ 439 h 1208"/>
                <a:gd name="T58" fmla="*/ 8 w 963"/>
                <a:gd name="T59" fmla="*/ 552 h 1208"/>
                <a:gd name="T60" fmla="*/ 46 w 963"/>
                <a:gd name="T61" fmla="*/ 664 h 1208"/>
                <a:gd name="T62" fmla="*/ 184 w 963"/>
                <a:gd name="T63" fmla="*/ 943 h 1208"/>
                <a:gd name="T64" fmla="*/ 208 w 963"/>
                <a:gd name="T65" fmla="*/ 1042 h 1208"/>
                <a:gd name="T66" fmla="*/ 216 w 963"/>
                <a:gd name="T67" fmla="*/ 1117 h 1208"/>
                <a:gd name="T68" fmla="*/ 231 w 963"/>
                <a:gd name="T69" fmla="*/ 1151 h 1208"/>
                <a:gd name="T70" fmla="*/ 281 w 963"/>
                <a:gd name="T71" fmla="*/ 1198 h 1208"/>
                <a:gd name="T72" fmla="*/ 666 w 963"/>
                <a:gd name="T73" fmla="*/ 1208 h 1208"/>
                <a:gd name="T74" fmla="*/ 718 w 963"/>
                <a:gd name="T75" fmla="*/ 1168 h 1208"/>
                <a:gd name="T76" fmla="*/ 743 w 963"/>
                <a:gd name="T77" fmla="*/ 1129 h 1208"/>
                <a:gd name="T78" fmla="*/ 753 w 963"/>
                <a:gd name="T79" fmla="*/ 1042 h 1208"/>
                <a:gd name="T80" fmla="*/ 765 w 963"/>
                <a:gd name="T81" fmla="*/ 983 h 1208"/>
                <a:gd name="T82" fmla="*/ 903 w 963"/>
                <a:gd name="T83" fmla="*/ 688 h 1208"/>
                <a:gd name="T84" fmla="*/ 943 w 963"/>
                <a:gd name="T85" fmla="*/ 595 h 1208"/>
                <a:gd name="T86" fmla="*/ 963 w 963"/>
                <a:gd name="T87" fmla="*/ 463 h 1208"/>
                <a:gd name="T88" fmla="*/ 953 w 963"/>
                <a:gd name="T89" fmla="*/ 370 h 1208"/>
                <a:gd name="T90" fmla="*/ 880 w 963"/>
                <a:gd name="T91" fmla="*/ 204 h 1208"/>
                <a:gd name="T92" fmla="*/ 749 w 963"/>
                <a:gd name="T93" fmla="*/ 79 h 1208"/>
                <a:gd name="T94" fmla="*/ 577 w 963"/>
                <a:gd name="T95" fmla="*/ 10 h 1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963" h="1208">
                  <a:moveTo>
                    <a:pt x="297" y="1208"/>
                  </a:moveTo>
                  <a:lnTo>
                    <a:pt x="297" y="1208"/>
                  </a:lnTo>
                  <a:lnTo>
                    <a:pt x="281" y="1198"/>
                  </a:lnTo>
                  <a:lnTo>
                    <a:pt x="267" y="1188"/>
                  </a:lnTo>
                  <a:lnTo>
                    <a:pt x="255" y="1178"/>
                  </a:lnTo>
                  <a:lnTo>
                    <a:pt x="245" y="1168"/>
                  </a:lnTo>
                  <a:lnTo>
                    <a:pt x="231" y="1149"/>
                  </a:lnTo>
                  <a:lnTo>
                    <a:pt x="223" y="1137"/>
                  </a:lnTo>
                  <a:lnTo>
                    <a:pt x="223" y="1137"/>
                  </a:lnTo>
                  <a:lnTo>
                    <a:pt x="219" y="1127"/>
                  </a:lnTo>
                  <a:lnTo>
                    <a:pt x="216" y="1117"/>
                  </a:lnTo>
                  <a:lnTo>
                    <a:pt x="212" y="1091"/>
                  </a:lnTo>
                  <a:lnTo>
                    <a:pt x="210" y="1066"/>
                  </a:lnTo>
                  <a:lnTo>
                    <a:pt x="208" y="1042"/>
                  </a:lnTo>
                  <a:lnTo>
                    <a:pt x="208" y="1042"/>
                  </a:lnTo>
                  <a:lnTo>
                    <a:pt x="208" y="1030"/>
                  </a:lnTo>
                  <a:lnTo>
                    <a:pt x="204" y="1016"/>
                  </a:lnTo>
                  <a:lnTo>
                    <a:pt x="196" y="983"/>
                  </a:lnTo>
                  <a:lnTo>
                    <a:pt x="184" y="943"/>
                  </a:lnTo>
                  <a:lnTo>
                    <a:pt x="184" y="943"/>
                  </a:lnTo>
                  <a:lnTo>
                    <a:pt x="61" y="688"/>
                  </a:lnTo>
                  <a:lnTo>
                    <a:pt x="61" y="688"/>
                  </a:lnTo>
                  <a:lnTo>
                    <a:pt x="46" y="662"/>
                  </a:lnTo>
                  <a:lnTo>
                    <a:pt x="34" y="635"/>
                  </a:lnTo>
                  <a:lnTo>
                    <a:pt x="34" y="635"/>
                  </a:lnTo>
                  <a:lnTo>
                    <a:pt x="20" y="595"/>
                  </a:lnTo>
                  <a:lnTo>
                    <a:pt x="8" y="552"/>
                  </a:lnTo>
                  <a:lnTo>
                    <a:pt x="2" y="508"/>
                  </a:lnTo>
                  <a:lnTo>
                    <a:pt x="0" y="463"/>
                  </a:lnTo>
                  <a:lnTo>
                    <a:pt x="0" y="463"/>
                  </a:lnTo>
                  <a:lnTo>
                    <a:pt x="0" y="439"/>
                  </a:lnTo>
                  <a:lnTo>
                    <a:pt x="2" y="417"/>
                  </a:lnTo>
                  <a:lnTo>
                    <a:pt x="6" y="393"/>
                  </a:lnTo>
                  <a:lnTo>
                    <a:pt x="10" y="370"/>
                  </a:lnTo>
                  <a:lnTo>
                    <a:pt x="22" y="326"/>
                  </a:lnTo>
                  <a:lnTo>
                    <a:pt x="38" y="283"/>
                  </a:lnTo>
                  <a:lnTo>
                    <a:pt x="59" y="243"/>
                  </a:lnTo>
                  <a:lnTo>
                    <a:pt x="83" y="204"/>
                  </a:lnTo>
                  <a:lnTo>
                    <a:pt x="111" y="168"/>
                  </a:lnTo>
                  <a:lnTo>
                    <a:pt x="142" y="135"/>
                  </a:lnTo>
                  <a:lnTo>
                    <a:pt x="176" y="105"/>
                  </a:lnTo>
                  <a:lnTo>
                    <a:pt x="212" y="79"/>
                  </a:lnTo>
                  <a:lnTo>
                    <a:pt x="253" y="57"/>
                  </a:lnTo>
                  <a:lnTo>
                    <a:pt x="295" y="36"/>
                  </a:lnTo>
                  <a:lnTo>
                    <a:pt x="340" y="20"/>
                  </a:lnTo>
                  <a:lnTo>
                    <a:pt x="384" y="10"/>
                  </a:lnTo>
                  <a:lnTo>
                    <a:pt x="433" y="2"/>
                  </a:lnTo>
                  <a:lnTo>
                    <a:pt x="482" y="0"/>
                  </a:lnTo>
                  <a:lnTo>
                    <a:pt x="482" y="0"/>
                  </a:lnTo>
                  <a:lnTo>
                    <a:pt x="530" y="2"/>
                  </a:lnTo>
                  <a:lnTo>
                    <a:pt x="577" y="10"/>
                  </a:lnTo>
                  <a:lnTo>
                    <a:pt x="623" y="20"/>
                  </a:lnTo>
                  <a:lnTo>
                    <a:pt x="668" y="36"/>
                  </a:lnTo>
                  <a:lnTo>
                    <a:pt x="708" y="57"/>
                  </a:lnTo>
                  <a:lnTo>
                    <a:pt x="749" y="79"/>
                  </a:lnTo>
                  <a:lnTo>
                    <a:pt x="785" y="105"/>
                  </a:lnTo>
                  <a:lnTo>
                    <a:pt x="820" y="135"/>
                  </a:lnTo>
                  <a:lnTo>
                    <a:pt x="852" y="168"/>
                  </a:lnTo>
                  <a:lnTo>
                    <a:pt x="878" y="204"/>
                  </a:lnTo>
                  <a:lnTo>
                    <a:pt x="903" y="243"/>
                  </a:lnTo>
                  <a:lnTo>
                    <a:pt x="923" y="283"/>
                  </a:lnTo>
                  <a:lnTo>
                    <a:pt x="941" y="326"/>
                  </a:lnTo>
                  <a:lnTo>
                    <a:pt x="951" y="370"/>
                  </a:lnTo>
                  <a:lnTo>
                    <a:pt x="957" y="393"/>
                  </a:lnTo>
                  <a:lnTo>
                    <a:pt x="959" y="417"/>
                  </a:lnTo>
                  <a:lnTo>
                    <a:pt x="961" y="439"/>
                  </a:lnTo>
                  <a:lnTo>
                    <a:pt x="961" y="463"/>
                  </a:lnTo>
                  <a:lnTo>
                    <a:pt x="961" y="463"/>
                  </a:lnTo>
                  <a:lnTo>
                    <a:pt x="959" y="508"/>
                  </a:lnTo>
                  <a:lnTo>
                    <a:pt x="953" y="552"/>
                  </a:lnTo>
                  <a:lnTo>
                    <a:pt x="943" y="595"/>
                  </a:lnTo>
                  <a:lnTo>
                    <a:pt x="929" y="635"/>
                  </a:lnTo>
                  <a:lnTo>
                    <a:pt x="929" y="635"/>
                  </a:lnTo>
                  <a:lnTo>
                    <a:pt x="917" y="662"/>
                  </a:lnTo>
                  <a:lnTo>
                    <a:pt x="903" y="688"/>
                  </a:lnTo>
                  <a:lnTo>
                    <a:pt x="903" y="688"/>
                  </a:lnTo>
                  <a:lnTo>
                    <a:pt x="779" y="943"/>
                  </a:lnTo>
                  <a:lnTo>
                    <a:pt x="779" y="943"/>
                  </a:lnTo>
                  <a:lnTo>
                    <a:pt x="765" y="983"/>
                  </a:lnTo>
                  <a:lnTo>
                    <a:pt x="757" y="1016"/>
                  </a:lnTo>
                  <a:lnTo>
                    <a:pt x="755" y="1030"/>
                  </a:lnTo>
                  <a:lnTo>
                    <a:pt x="753" y="1042"/>
                  </a:lnTo>
                  <a:lnTo>
                    <a:pt x="753" y="1042"/>
                  </a:lnTo>
                  <a:lnTo>
                    <a:pt x="753" y="1066"/>
                  </a:lnTo>
                  <a:lnTo>
                    <a:pt x="751" y="1091"/>
                  </a:lnTo>
                  <a:lnTo>
                    <a:pt x="747" y="1117"/>
                  </a:lnTo>
                  <a:lnTo>
                    <a:pt x="743" y="1127"/>
                  </a:lnTo>
                  <a:lnTo>
                    <a:pt x="739" y="1137"/>
                  </a:lnTo>
                  <a:lnTo>
                    <a:pt x="739" y="1137"/>
                  </a:lnTo>
                  <a:lnTo>
                    <a:pt x="731" y="1149"/>
                  </a:lnTo>
                  <a:lnTo>
                    <a:pt x="716" y="1168"/>
                  </a:lnTo>
                  <a:lnTo>
                    <a:pt x="708" y="1178"/>
                  </a:lnTo>
                  <a:lnTo>
                    <a:pt x="696" y="1188"/>
                  </a:lnTo>
                  <a:lnTo>
                    <a:pt x="682" y="1198"/>
                  </a:lnTo>
                  <a:lnTo>
                    <a:pt x="666" y="1208"/>
                  </a:lnTo>
                  <a:lnTo>
                    <a:pt x="482" y="1208"/>
                  </a:lnTo>
                  <a:lnTo>
                    <a:pt x="297" y="1208"/>
                  </a:lnTo>
                  <a:close/>
                  <a:moveTo>
                    <a:pt x="482" y="0"/>
                  </a:moveTo>
                  <a:lnTo>
                    <a:pt x="482" y="0"/>
                  </a:lnTo>
                  <a:lnTo>
                    <a:pt x="433" y="2"/>
                  </a:lnTo>
                  <a:lnTo>
                    <a:pt x="384" y="10"/>
                  </a:lnTo>
                  <a:lnTo>
                    <a:pt x="338" y="20"/>
                  </a:lnTo>
                  <a:lnTo>
                    <a:pt x="295" y="36"/>
                  </a:lnTo>
                  <a:lnTo>
                    <a:pt x="253" y="57"/>
                  </a:lnTo>
                  <a:lnTo>
                    <a:pt x="212" y="79"/>
                  </a:lnTo>
                  <a:lnTo>
                    <a:pt x="176" y="105"/>
                  </a:lnTo>
                  <a:lnTo>
                    <a:pt x="142" y="135"/>
                  </a:lnTo>
                  <a:lnTo>
                    <a:pt x="111" y="168"/>
                  </a:lnTo>
                  <a:lnTo>
                    <a:pt x="83" y="204"/>
                  </a:lnTo>
                  <a:lnTo>
                    <a:pt x="59" y="243"/>
                  </a:lnTo>
                  <a:lnTo>
                    <a:pt x="38" y="283"/>
                  </a:lnTo>
                  <a:lnTo>
                    <a:pt x="22" y="326"/>
                  </a:lnTo>
                  <a:lnTo>
                    <a:pt x="10" y="370"/>
                  </a:lnTo>
                  <a:lnTo>
                    <a:pt x="6" y="393"/>
                  </a:lnTo>
                  <a:lnTo>
                    <a:pt x="2" y="417"/>
                  </a:lnTo>
                  <a:lnTo>
                    <a:pt x="0" y="439"/>
                  </a:lnTo>
                  <a:lnTo>
                    <a:pt x="0" y="463"/>
                  </a:lnTo>
                  <a:lnTo>
                    <a:pt x="0" y="463"/>
                  </a:lnTo>
                  <a:lnTo>
                    <a:pt x="2" y="508"/>
                  </a:lnTo>
                  <a:lnTo>
                    <a:pt x="8" y="552"/>
                  </a:lnTo>
                  <a:lnTo>
                    <a:pt x="18" y="595"/>
                  </a:lnTo>
                  <a:lnTo>
                    <a:pt x="34" y="635"/>
                  </a:lnTo>
                  <a:lnTo>
                    <a:pt x="34" y="635"/>
                  </a:lnTo>
                  <a:lnTo>
                    <a:pt x="46" y="664"/>
                  </a:lnTo>
                  <a:lnTo>
                    <a:pt x="59" y="688"/>
                  </a:lnTo>
                  <a:lnTo>
                    <a:pt x="59" y="688"/>
                  </a:lnTo>
                  <a:lnTo>
                    <a:pt x="184" y="943"/>
                  </a:lnTo>
                  <a:lnTo>
                    <a:pt x="184" y="943"/>
                  </a:lnTo>
                  <a:lnTo>
                    <a:pt x="196" y="983"/>
                  </a:lnTo>
                  <a:lnTo>
                    <a:pt x="204" y="1016"/>
                  </a:lnTo>
                  <a:lnTo>
                    <a:pt x="208" y="1030"/>
                  </a:lnTo>
                  <a:lnTo>
                    <a:pt x="208" y="1042"/>
                  </a:lnTo>
                  <a:lnTo>
                    <a:pt x="208" y="1042"/>
                  </a:lnTo>
                  <a:lnTo>
                    <a:pt x="208" y="1066"/>
                  </a:lnTo>
                  <a:lnTo>
                    <a:pt x="210" y="1093"/>
                  </a:lnTo>
                  <a:lnTo>
                    <a:pt x="216" y="1117"/>
                  </a:lnTo>
                  <a:lnTo>
                    <a:pt x="219" y="1129"/>
                  </a:lnTo>
                  <a:lnTo>
                    <a:pt x="223" y="1137"/>
                  </a:lnTo>
                  <a:lnTo>
                    <a:pt x="223" y="1137"/>
                  </a:lnTo>
                  <a:lnTo>
                    <a:pt x="231" y="1151"/>
                  </a:lnTo>
                  <a:lnTo>
                    <a:pt x="245" y="1168"/>
                  </a:lnTo>
                  <a:lnTo>
                    <a:pt x="255" y="1178"/>
                  </a:lnTo>
                  <a:lnTo>
                    <a:pt x="267" y="1188"/>
                  </a:lnTo>
                  <a:lnTo>
                    <a:pt x="281" y="1198"/>
                  </a:lnTo>
                  <a:lnTo>
                    <a:pt x="297" y="1208"/>
                  </a:lnTo>
                  <a:lnTo>
                    <a:pt x="482" y="1208"/>
                  </a:lnTo>
                  <a:lnTo>
                    <a:pt x="666" y="1208"/>
                  </a:lnTo>
                  <a:lnTo>
                    <a:pt x="666" y="1208"/>
                  </a:lnTo>
                  <a:lnTo>
                    <a:pt x="682" y="1198"/>
                  </a:lnTo>
                  <a:lnTo>
                    <a:pt x="696" y="1188"/>
                  </a:lnTo>
                  <a:lnTo>
                    <a:pt x="708" y="1178"/>
                  </a:lnTo>
                  <a:lnTo>
                    <a:pt x="718" y="1168"/>
                  </a:lnTo>
                  <a:lnTo>
                    <a:pt x="733" y="1151"/>
                  </a:lnTo>
                  <a:lnTo>
                    <a:pt x="739" y="1137"/>
                  </a:lnTo>
                  <a:lnTo>
                    <a:pt x="739" y="1137"/>
                  </a:lnTo>
                  <a:lnTo>
                    <a:pt x="743" y="1129"/>
                  </a:lnTo>
                  <a:lnTo>
                    <a:pt x="747" y="1117"/>
                  </a:lnTo>
                  <a:lnTo>
                    <a:pt x="751" y="1093"/>
                  </a:lnTo>
                  <a:lnTo>
                    <a:pt x="753" y="1066"/>
                  </a:lnTo>
                  <a:lnTo>
                    <a:pt x="753" y="1042"/>
                  </a:lnTo>
                  <a:lnTo>
                    <a:pt x="753" y="1042"/>
                  </a:lnTo>
                  <a:lnTo>
                    <a:pt x="755" y="1030"/>
                  </a:lnTo>
                  <a:lnTo>
                    <a:pt x="757" y="1016"/>
                  </a:lnTo>
                  <a:lnTo>
                    <a:pt x="765" y="983"/>
                  </a:lnTo>
                  <a:lnTo>
                    <a:pt x="779" y="943"/>
                  </a:lnTo>
                  <a:lnTo>
                    <a:pt x="779" y="943"/>
                  </a:lnTo>
                  <a:lnTo>
                    <a:pt x="903" y="688"/>
                  </a:lnTo>
                  <a:lnTo>
                    <a:pt x="903" y="688"/>
                  </a:lnTo>
                  <a:lnTo>
                    <a:pt x="917" y="664"/>
                  </a:lnTo>
                  <a:lnTo>
                    <a:pt x="929" y="635"/>
                  </a:lnTo>
                  <a:lnTo>
                    <a:pt x="929" y="635"/>
                  </a:lnTo>
                  <a:lnTo>
                    <a:pt x="943" y="595"/>
                  </a:lnTo>
                  <a:lnTo>
                    <a:pt x="953" y="552"/>
                  </a:lnTo>
                  <a:lnTo>
                    <a:pt x="959" y="508"/>
                  </a:lnTo>
                  <a:lnTo>
                    <a:pt x="963" y="463"/>
                  </a:lnTo>
                  <a:lnTo>
                    <a:pt x="963" y="463"/>
                  </a:lnTo>
                  <a:lnTo>
                    <a:pt x="961" y="439"/>
                  </a:lnTo>
                  <a:lnTo>
                    <a:pt x="959" y="417"/>
                  </a:lnTo>
                  <a:lnTo>
                    <a:pt x="957" y="393"/>
                  </a:lnTo>
                  <a:lnTo>
                    <a:pt x="953" y="370"/>
                  </a:lnTo>
                  <a:lnTo>
                    <a:pt x="941" y="326"/>
                  </a:lnTo>
                  <a:lnTo>
                    <a:pt x="925" y="283"/>
                  </a:lnTo>
                  <a:lnTo>
                    <a:pt x="905" y="243"/>
                  </a:lnTo>
                  <a:lnTo>
                    <a:pt x="880" y="204"/>
                  </a:lnTo>
                  <a:lnTo>
                    <a:pt x="852" y="168"/>
                  </a:lnTo>
                  <a:lnTo>
                    <a:pt x="820" y="135"/>
                  </a:lnTo>
                  <a:lnTo>
                    <a:pt x="787" y="105"/>
                  </a:lnTo>
                  <a:lnTo>
                    <a:pt x="749" y="79"/>
                  </a:lnTo>
                  <a:lnTo>
                    <a:pt x="710" y="57"/>
                  </a:lnTo>
                  <a:lnTo>
                    <a:pt x="668" y="36"/>
                  </a:lnTo>
                  <a:lnTo>
                    <a:pt x="623" y="20"/>
                  </a:lnTo>
                  <a:lnTo>
                    <a:pt x="577" y="10"/>
                  </a:lnTo>
                  <a:lnTo>
                    <a:pt x="530" y="2"/>
                  </a:lnTo>
                  <a:lnTo>
                    <a:pt x="482" y="0"/>
                  </a:lnTo>
                  <a:close/>
                </a:path>
              </a:pathLst>
            </a:custGeom>
            <a:solidFill>
              <a:srgbClr val="DBDB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8" name="Freeform 355"/>
            <p:cNvSpPr>
              <a:spLocks/>
            </p:cNvSpPr>
            <p:nvPr/>
          </p:nvSpPr>
          <p:spPr bwMode="auto">
            <a:xfrm>
              <a:off x="3820319" y="671513"/>
              <a:ext cx="1525588" cy="1917700"/>
            </a:xfrm>
            <a:custGeom>
              <a:avLst/>
              <a:gdLst>
                <a:gd name="T0" fmla="*/ 297 w 961"/>
                <a:gd name="T1" fmla="*/ 1208 h 1208"/>
                <a:gd name="T2" fmla="*/ 267 w 961"/>
                <a:gd name="T3" fmla="*/ 1188 h 1208"/>
                <a:gd name="T4" fmla="*/ 245 w 961"/>
                <a:gd name="T5" fmla="*/ 1168 h 1208"/>
                <a:gd name="T6" fmla="*/ 223 w 961"/>
                <a:gd name="T7" fmla="*/ 1137 h 1208"/>
                <a:gd name="T8" fmla="*/ 219 w 961"/>
                <a:gd name="T9" fmla="*/ 1127 h 1208"/>
                <a:gd name="T10" fmla="*/ 212 w 961"/>
                <a:gd name="T11" fmla="*/ 1091 h 1208"/>
                <a:gd name="T12" fmla="*/ 208 w 961"/>
                <a:gd name="T13" fmla="*/ 1042 h 1208"/>
                <a:gd name="T14" fmla="*/ 208 w 961"/>
                <a:gd name="T15" fmla="*/ 1030 h 1208"/>
                <a:gd name="T16" fmla="*/ 196 w 961"/>
                <a:gd name="T17" fmla="*/ 983 h 1208"/>
                <a:gd name="T18" fmla="*/ 184 w 961"/>
                <a:gd name="T19" fmla="*/ 943 h 1208"/>
                <a:gd name="T20" fmla="*/ 61 w 961"/>
                <a:gd name="T21" fmla="*/ 688 h 1208"/>
                <a:gd name="T22" fmla="*/ 34 w 961"/>
                <a:gd name="T23" fmla="*/ 635 h 1208"/>
                <a:gd name="T24" fmla="*/ 20 w 961"/>
                <a:gd name="T25" fmla="*/ 595 h 1208"/>
                <a:gd name="T26" fmla="*/ 2 w 961"/>
                <a:gd name="T27" fmla="*/ 508 h 1208"/>
                <a:gd name="T28" fmla="*/ 0 w 961"/>
                <a:gd name="T29" fmla="*/ 463 h 1208"/>
                <a:gd name="T30" fmla="*/ 2 w 961"/>
                <a:gd name="T31" fmla="*/ 417 h 1208"/>
                <a:gd name="T32" fmla="*/ 10 w 961"/>
                <a:gd name="T33" fmla="*/ 370 h 1208"/>
                <a:gd name="T34" fmla="*/ 38 w 961"/>
                <a:gd name="T35" fmla="*/ 283 h 1208"/>
                <a:gd name="T36" fmla="*/ 83 w 961"/>
                <a:gd name="T37" fmla="*/ 204 h 1208"/>
                <a:gd name="T38" fmla="*/ 142 w 961"/>
                <a:gd name="T39" fmla="*/ 135 h 1208"/>
                <a:gd name="T40" fmla="*/ 212 w 961"/>
                <a:gd name="T41" fmla="*/ 79 h 1208"/>
                <a:gd name="T42" fmla="*/ 295 w 961"/>
                <a:gd name="T43" fmla="*/ 36 h 1208"/>
                <a:gd name="T44" fmla="*/ 384 w 961"/>
                <a:gd name="T45" fmla="*/ 10 h 1208"/>
                <a:gd name="T46" fmla="*/ 482 w 961"/>
                <a:gd name="T47" fmla="*/ 0 h 1208"/>
                <a:gd name="T48" fmla="*/ 530 w 961"/>
                <a:gd name="T49" fmla="*/ 2 h 1208"/>
                <a:gd name="T50" fmla="*/ 623 w 961"/>
                <a:gd name="T51" fmla="*/ 20 h 1208"/>
                <a:gd name="T52" fmla="*/ 708 w 961"/>
                <a:gd name="T53" fmla="*/ 57 h 1208"/>
                <a:gd name="T54" fmla="*/ 785 w 961"/>
                <a:gd name="T55" fmla="*/ 105 h 1208"/>
                <a:gd name="T56" fmla="*/ 852 w 961"/>
                <a:gd name="T57" fmla="*/ 168 h 1208"/>
                <a:gd name="T58" fmla="*/ 903 w 961"/>
                <a:gd name="T59" fmla="*/ 243 h 1208"/>
                <a:gd name="T60" fmla="*/ 941 w 961"/>
                <a:gd name="T61" fmla="*/ 326 h 1208"/>
                <a:gd name="T62" fmla="*/ 957 w 961"/>
                <a:gd name="T63" fmla="*/ 393 h 1208"/>
                <a:gd name="T64" fmla="*/ 961 w 961"/>
                <a:gd name="T65" fmla="*/ 439 h 1208"/>
                <a:gd name="T66" fmla="*/ 961 w 961"/>
                <a:gd name="T67" fmla="*/ 463 h 1208"/>
                <a:gd name="T68" fmla="*/ 953 w 961"/>
                <a:gd name="T69" fmla="*/ 552 h 1208"/>
                <a:gd name="T70" fmla="*/ 929 w 961"/>
                <a:gd name="T71" fmla="*/ 635 h 1208"/>
                <a:gd name="T72" fmla="*/ 917 w 961"/>
                <a:gd name="T73" fmla="*/ 662 h 1208"/>
                <a:gd name="T74" fmla="*/ 903 w 961"/>
                <a:gd name="T75" fmla="*/ 688 h 1208"/>
                <a:gd name="T76" fmla="*/ 779 w 961"/>
                <a:gd name="T77" fmla="*/ 943 h 1208"/>
                <a:gd name="T78" fmla="*/ 757 w 961"/>
                <a:gd name="T79" fmla="*/ 1016 h 1208"/>
                <a:gd name="T80" fmla="*/ 753 w 961"/>
                <a:gd name="T81" fmla="*/ 1042 h 1208"/>
                <a:gd name="T82" fmla="*/ 753 w 961"/>
                <a:gd name="T83" fmla="*/ 1066 h 1208"/>
                <a:gd name="T84" fmla="*/ 747 w 961"/>
                <a:gd name="T85" fmla="*/ 1117 h 1208"/>
                <a:gd name="T86" fmla="*/ 739 w 961"/>
                <a:gd name="T87" fmla="*/ 1137 h 1208"/>
                <a:gd name="T88" fmla="*/ 731 w 961"/>
                <a:gd name="T89" fmla="*/ 1149 h 1208"/>
                <a:gd name="T90" fmla="*/ 708 w 961"/>
                <a:gd name="T91" fmla="*/ 1178 h 1208"/>
                <a:gd name="T92" fmla="*/ 682 w 961"/>
                <a:gd name="T93" fmla="*/ 1198 h 1208"/>
                <a:gd name="T94" fmla="*/ 482 w 961"/>
                <a:gd name="T95" fmla="*/ 1208 h 1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961" h="1208">
                  <a:moveTo>
                    <a:pt x="297" y="1208"/>
                  </a:moveTo>
                  <a:lnTo>
                    <a:pt x="297" y="1208"/>
                  </a:lnTo>
                  <a:lnTo>
                    <a:pt x="281" y="1198"/>
                  </a:lnTo>
                  <a:lnTo>
                    <a:pt x="267" y="1188"/>
                  </a:lnTo>
                  <a:lnTo>
                    <a:pt x="255" y="1178"/>
                  </a:lnTo>
                  <a:lnTo>
                    <a:pt x="245" y="1168"/>
                  </a:lnTo>
                  <a:lnTo>
                    <a:pt x="231" y="1149"/>
                  </a:lnTo>
                  <a:lnTo>
                    <a:pt x="223" y="1137"/>
                  </a:lnTo>
                  <a:lnTo>
                    <a:pt x="223" y="1137"/>
                  </a:lnTo>
                  <a:lnTo>
                    <a:pt x="219" y="1127"/>
                  </a:lnTo>
                  <a:lnTo>
                    <a:pt x="216" y="1117"/>
                  </a:lnTo>
                  <a:lnTo>
                    <a:pt x="212" y="1091"/>
                  </a:lnTo>
                  <a:lnTo>
                    <a:pt x="210" y="1066"/>
                  </a:lnTo>
                  <a:lnTo>
                    <a:pt x="208" y="1042"/>
                  </a:lnTo>
                  <a:lnTo>
                    <a:pt x="208" y="1042"/>
                  </a:lnTo>
                  <a:lnTo>
                    <a:pt x="208" y="1030"/>
                  </a:lnTo>
                  <a:lnTo>
                    <a:pt x="204" y="1016"/>
                  </a:lnTo>
                  <a:lnTo>
                    <a:pt x="196" y="983"/>
                  </a:lnTo>
                  <a:lnTo>
                    <a:pt x="184" y="943"/>
                  </a:lnTo>
                  <a:lnTo>
                    <a:pt x="184" y="943"/>
                  </a:lnTo>
                  <a:lnTo>
                    <a:pt x="61" y="688"/>
                  </a:lnTo>
                  <a:lnTo>
                    <a:pt x="61" y="688"/>
                  </a:lnTo>
                  <a:lnTo>
                    <a:pt x="46" y="662"/>
                  </a:lnTo>
                  <a:lnTo>
                    <a:pt x="34" y="635"/>
                  </a:lnTo>
                  <a:lnTo>
                    <a:pt x="34" y="635"/>
                  </a:lnTo>
                  <a:lnTo>
                    <a:pt x="20" y="595"/>
                  </a:lnTo>
                  <a:lnTo>
                    <a:pt x="8" y="552"/>
                  </a:lnTo>
                  <a:lnTo>
                    <a:pt x="2" y="508"/>
                  </a:lnTo>
                  <a:lnTo>
                    <a:pt x="0" y="463"/>
                  </a:lnTo>
                  <a:lnTo>
                    <a:pt x="0" y="463"/>
                  </a:lnTo>
                  <a:lnTo>
                    <a:pt x="0" y="439"/>
                  </a:lnTo>
                  <a:lnTo>
                    <a:pt x="2" y="417"/>
                  </a:lnTo>
                  <a:lnTo>
                    <a:pt x="6" y="393"/>
                  </a:lnTo>
                  <a:lnTo>
                    <a:pt x="10" y="370"/>
                  </a:lnTo>
                  <a:lnTo>
                    <a:pt x="22" y="326"/>
                  </a:lnTo>
                  <a:lnTo>
                    <a:pt x="38" y="283"/>
                  </a:lnTo>
                  <a:lnTo>
                    <a:pt x="59" y="243"/>
                  </a:lnTo>
                  <a:lnTo>
                    <a:pt x="83" y="204"/>
                  </a:lnTo>
                  <a:lnTo>
                    <a:pt x="111" y="168"/>
                  </a:lnTo>
                  <a:lnTo>
                    <a:pt x="142" y="135"/>
                  </a:lnTo>
                  <a:lnTo>
                    <a:pt x="176" y="105"/>
                  </a:lnTo>
                  <a:lnTo>
                    <a:pt x="212" y="79"/>
                  </a:lnTo>
                  <a:lnTo>
                    <a:pt x="253" y="57"/>
                  </a:lnTo>
                  <a:lnTo>
                    <a:pt x="295" y="36"/>
                  </a:lnTo>
                  <a:lnTo>
                    <a:pt x="340" y="20"/>
                  </a:lnTo>
                  <a:lnTo>
                    <a:pt x="384" y="10"/>
                  </a:lnTo>
                  <a:lnTo>
                    <a:pt x="433" y="2"/>
                  </a:lnTo>
                  <a:lnTo>
                    <a:pt x="482" y="0"/>
                  </a:lnTo>
                  <a:lnTo>
                    <a:pt x="482" y="0"/>
                  </a:lnTo>
                  <a:lnTo>
                    <a:pt x="530" y="2"/>
                  </a:lnTo>
                  <a:lnTo>
                    <a:pt x="577" y="10"/>
                  </a:lnTo>
                  <a:lnTo>
                    <a:pt x="623" y="20"/>
                  </a:lnTo>
                  <a:lnTo>
                    <a:pt x="668" y="36"/>
                  </a:lnTo>
                  <a:lnTo>
                    <a:pt x="708" y="57"/>
                  </a:lnTo>
                  <a:lnTo>
                    <a:pt x="749" y="79"/>
                  </a:lnTo>
                  <a:lnTo>
                    <a:pt x="785" y="105"/>
                  </a:lnTo>
                  <a:lnTo>
                    <a:pt x="820" y="135"/>
                  </a:lnTo>
                  <a:lnTo>
                    <a:pt x="852" y="168"/>
                  </a:lnTo>
                  <a:lnTo>
                    <a:pt x="878" y="204"/>
                  </a:lnTo>
                  <a:lnTo>
                    <a:pt x="903" y="243"/>
                  </a:lnTo>
                  <a:lnTo>
                    <a:pt x="923" y="283"/>
                  </a:lnTo>
                  <a:lnTo>
                    <a:pt x="941" y="326"/>
                  </a:lnTo>
                  <a:lnTo>
                    <a:pt x="951" y="370"/>
                  </a:lnTo>
                  <a:lnTo>
                    <a:pt x="957" y="393"/>
                  </a:lnTo>
                  <a:lnTo>
                    <a:pt x="959" y="417"/>
                  </a:lnTo>
                  <a:lnTo>
                    <a:pt x="961" y="439"/>
                  </a:lnTo>
                  <a:lnTo>
                    <a:pt x="961" y="463"/>
                  </a:lnTo>
                  <a:lnTo>
                    <a:pt x="961" y="463"/>
                  </a:lnTo>
                  <a:lnTo>
                    <a:pt x="959" y="508"/>
                  </a:lnTo>
                  <a:lnTo>
                    <a:pt x="953" y="552"/>
                  </a:lnTo>
                  <a:lnTo>
                    <a:pt x="943" y="595"/>
                  </a:lnTo>
                  <a:lnTo>
                    <a:pt x="929" y="635"/>
                  </a:lnTo>
                  <a:lnTo>
                    <a:pt x="929" y="635"/>
                  </a:lnTo>
                  <a:lnTo>
                    <a:pt x="917" y="662"/>
                  </a:lnTo>
                  <a:lnTo>
                    <a:pt x="903" y="688"/>
                  </a:lnTo>
                  <a:lnTo>
                    <a:pt x="903" y="688"/>
                  </a:lnTo>
                  <a:lnTo>
                    <a:pt x="779" y="943"/>
                  </a:lnTo>
                  <a:lnTo>
                    <a:pt x="779" y="943"/>
                  </a:lnTo>
                  <a:lnTo>
                    <a:pt x="765" y="983"/>
                  </a:lnTo>
                  <a:lnTo>
                    <a:pt x="757" y="1016"/>
                  </a:lnTo>
                  <a:lnTo>
                    <a:pt x="755" y="1030"/>
                  </a:lnTo>
                  <a:lnTo>
                    <a:pt x="753" y="1042"/>
                  </a:lnTo>
                  <a:lnTo>
                    <a:pt x="753" y="1042"/>
                  </a:lnTo>
                  <a:lnTo>
                    <a:pt x="753" y="1066"/>
                  </a:lnTo>
                  <a:lnTo>
                    <a:pt x="751" y="1091"/>
                  </a:lnTo>
                  <a:lnTo>
                    <a:pt x="747" y="1117"/>
                  </a:lnTo>
                  <a:lnTo>
                    <a:pt x="743" y="1127"/>
                  </a:lnTo>
                  <a:lnTo>
                    <a:pt x="739" y="1137"/>
                  </a:lnTo>
                  <a:lnTo>
                    <a:pt x="739" y="1137"/>
                  </a:lnTo>
                  <a:lnTo>
                    <a:pt x="731" y="1149"/>
                  </a:lnTo>
                  <a:lnTo>
                    <a:pt x="716" y="1168"/>
                  </a:lnTo>
                  <a:lnTo>
                    <a:pt x="708" y="1178"/>
                  </a:lnTo>
                  <a:lnTo>
                    <a:pt x="696" y="1188"/>
                  </a:lnTo>
                  <a:lnTo>
                    <a:pt x="682" y="1198"/>
                  </a:lnTo>
                  <a:lnTo>
                    <a:pt x="666" y="1208"/>
                  </a:lnTo>
                  <a:lnTo>
                    <a:pt x="482" y="1208"/>
                  </a:lnTo>
                  <a:lnTo>
                    <a:pt x="297" y="1208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9" name="Freeform 356"/>
            <p:cNvSpPr>
              <a:spLocks/>
            </p:cNvSpPr>
            <p:nvPr/>
          </p:nvSpPr>
          <p:spPr bwMode="auto">
            <a:xfrm>
              <a:off x="3820319" y="671513"/>
              <a:ext cx="1528763" cy="1917700"/>
            </a:xfrm>
            <a:custGeom>
              <a:avLst/>
              <a:gdLst>
                <a:gd name="T0" fmla="*/ 482 w 963"/>
                <a:gd name="T1" fmla="*/ 0 h 1208"/>
                <a:gd name="T2" fmla="*/ 384 w 963"/>
                <a:gd name="T3" fmla="*/ 10 h 1208"/>
                <a:gd name="T4" fmla="*/ 295 w 963"/>
                <a:gd name="T5" fmla="*/ 36 h 1208"/>
                <a:gd name="T6" fmla="*/ 212 w 963"/>
                <a:gd name="T7" fmla="*/ 79 h 1208"/>
                <a:gd name="T8" fmla="*/ 142 w 963"/>
                <a:gd name="T9" fmla="*/ 135 h 1208"/>
                <a:gd name="T10" fmla="*/ 83 w 963"/>
                <a:gd name="T11" fmla="*/ 204 h 1208"/>
                <a:gd name="T12" fmla="*/ 38 w 963"/>
                <a:gd name="T13" fmla="*/ 283 h 1208"/>
                <a:gd name="T14" fmla="*/ 10 w 963"/>
                <a:gd name="T15" fmla="*/ 370 h 1208"/>
                <a:gd name="T16" fmla="*/ 2 w 963"/>
                <a:gd name="T17" fmla="*/ 417 h 1208"/>
                <a:gd name="T18" fmla="*/ 0 w 963"/>
                <a:gd name="T19" fmla="*/ 463 h 1208"/>
                <a:gd name="T20" fmla="*/ 2 w 963"/>
                <a:gd name="T21" fmla="*/ 508 h 1208"/>
                <a:gd name="T22" fmla="*/ 18 w 963"/>
                <a:gd name="T23" fmla="*/ 595 h 1208"/>
                <a:gd name="T24" fmla="*/ 34 w 963"/>
                <a:gd name="T25" fmla="*/ 635 h 1208"/>
                <a:gd name="T26" fmla="*/ 59 w 963"/>
                <a:gd name="T27" fmla="*/ 688 h 1208"/>
                <a:gd name="T28" fmla="*/ 184 w 963"/>
                <a:gd name="T29" fmla="*/ 943 h 1208"/>
                <a:gd name="T30" fmla="*/ 196 w 963"/>
                <a:gd name="T31" fmla="*/ 983 h 1208"/>
                <a:gd name="T32" fmla="*/ 208 w 963"/>
                <a:gd name="T33" fmla="*/ 1030 h 1208"/>
                <a:gd name="T34" fmla="*/ 208 w 963"/>
                <a:gd name="T35" fmla="*/ 1042 h 1208"/>
                <a:gd name="T36" fmla="*/ 210 w 963"/>
                <a:gd name="T37" fmla="*/ 1093 h 1208"/>
                <a:gd name="T38" fmla="*/ 219 w 963"/>
                <a:gd name="T39" fmla="*/ 1129 h 1208"/>
                <a:gd name="T40" fmla="*/ 223 w 963"/>
                <a:gd name="T41" fmla="*/ 1137 h 1208"/>
                <a:gd name="T42" fmla="*/ 245 w 963"/>
                <a:gd name="T43" fmla="*/ 1168 h 1208"/>
                <a:gd name="T44" fmla="*/ 267 w 963"/>
                <a:gd name="T45" fmla="*/ 1188 h 1208"/>
                <a:gd name="T46" fmla="*/ 297 w 963"/>
                <a:gd name="T47" fmla="*/ 1208 h 1208"/>
                <a:gd name="T48" fmla="*/ 666 w 963"/>
                <a:gd name="T49" fmla="*/ 1208 h 1208"/>
                <a:gd name="T50" fmla="*/ 682 w 963"/>
                <a:gd name="T51" fmla="*/ 1198 h 1208"/>
                <a:gd name="T52" fmla="*/ 708 w 963"/>
                <a:gd name="T53" fmla="*/ 1178 h 1208"/>
                <a:gd name="T54" fmla="*/ 733 w 963"/>
                <a:gd name="T55" fmla="*/ 1151 h 1208"/>
                <a:gd name="T56" fmla="*/ 739 w 963"/>
                <a:gd name="T57" fmla="*/ 1137 h 1208"/>
                <a:gd name="T58" fmla="*/ 747 w 963"/>
                <a:gd name="T59" fmla="*/ 1117 h 1208"/>
                <a:gd name="T60" fmla="*/ 753 w 963"/>
                <a:gd name="T61" fmla="*/ 1066 h 1208"/>
                <a:gd name="T62" fmla="*/ 753 w 963"/>
                <a:gd name="T63" fmla="*/ 1042 h 1208"/>
                <a:gd name="T64" fmla="*/ 757 w 963"/>
                <a:gd name="T65" fmla="*/ 1016 h 1208"/>
                <a:gd name="T66" fmla="*/ 779 w 963"/>
                <a:gd name="T67" fmla="*/ 943 h 1208"/>
                <a:gd name="T68" fmla="*/ 903 w 963"/>
                <a:gd name="T69" fmla="*/ 688 h 1208"/>
                <a:gd name="T70" fmla="*/ 917 w 963"/>
                <a:gd name="T71" fmla="*/ 664 h 1208"/>
                <a:gd name="T72" fmla="*/ 929 w 963"/>
                <a:gd name="T73" fmla="*/ 635 h 1208"/>
                <a:gd name="T74" fmla="*/ 953 w 963"/>
                <a:gd name="T75" fmla="*/ 552 h 1208"/>
                <a:gd name="T76" fmla="*/ 963 w 963"/>
                <a:gd name="T77" fmla="*/ 463 h 1208"/>
                <a:gd name="T78" fmla="*/ 961 w 963"/>
                <a:gd name="T79" fmla="*/ 439 h 1208"/>
                <a:gd name="T80" fmla="*/ 957 w 963"/>
                <a:gd name="T81" fmla="*/ 393 h 1208"/>
                <a:gd name="T82" fmla="*/ 941 w 963"/>
                <a:gd name="T83" fmla="*/ 326 h 1208"/>
                <a:gd name="T84" fmla="*/ 905 w 963"/>
                <a:gd name="T85" fmla="*/ 243 h 1208"/>
                <a:gd name="T86" fmla="*/ 852 w 963"/>
                <a:gd name="T87" fmla="*/ 168 h 1208"/>
                <a:gd name="T88" fmla="*/ 787 w 963"/>
                <a:gd name="T89" fmla="*/ 105 h 1208"/>
                <a:gd name="T90" fmla="*/ 710 w 963"/>
                <a:gd name="T91" fmla="*/ 57 h 1208"/>
                <a:gd name="T92" fmla="*/ 623 w 963"/>
                <a:gd name="T93" fmla="*/ 20 h 1208"/>
                <a:gd name="T94" fmla="*/ 530 w 963"/>
                <a:gd name="T95" fmla="*/ 2 h 1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963" h="1208">
                  <a:moveTo>
                    <a:pt x="482" y="0"/>
                  </a:moveTo>
                  <a:lnTo>
                    <a:pt x="482" y="0"/>
                  </a:lnTo>
                  <a:lnTo>
                    <a:pt x="433" y="2"/>
                  </a:lnTo>
                  <a:lnTo>
                    <a:pt x="384" y="10"/>
                  </a:lnTo>
                  <a:lnTo>
                    <a:pt x="338" y="20"/>
                  </a:lnTo>
                  <a:lnTo>
                    <a:pt x="295" y="36"/>
                  </a:lnTo>
                  <a:lnTo>
                    <a:pt x="253" y="57"/>
                  </a:lnTo>
                  <a:lnTo>
                    <a:pt x="212" y="79"/>
                  </a:lnTo>
                  <a:lnTo>
                    <a:pt x="176" y="105"/>
                  </a:lnTo>
                  <a:lnTo>
                    <a:pt x="142" y="135"/>
                  </a:lnTo>
                  <a:lnTo>
                    <a:pt x="111" y="168"/>
                  </a:lnTo>
                  <a:lnTo>
                    <a:pt x="83" y="204"/>
                  </a:lnTo>
                  <a:lnTo>
                    <a:pt x="59" y="243"/>
                  </a:lnTo>
                  <a:lnTo>
                    <a:pt x="38" y="283"/>
                  </a:lnTo>
                  <a:lnTo>
                    <a:pt x="22" y="326"/>
                  </a:lnTo>
                  <a:lnTo>
                    <a:pt x="10" y="370"/>
                  </a:lnTo>
                  <a:lnTo>
                    <a:pt x="6" y="393"/>
                  </a:lnTo>
                  <a:lnTo>
                    <a:pt x="2" y="417"/>
                  </a:lnTo>
                  <a:lnTo>
                    <a:pt x="0" y="439"/>
                  </a:lnTo>
                  <a:lnTo>
                    <a:pt x="0" y="463"/>
                  </a:lnTo>
                  <a:lnTo>
                    <a:pt x="0" y="463"/>
                  </a:lnTo>
                  <a:lnTo>
                    <a:pt x="2" y="508"/>
                  </a:lnTo>
                  <a:lnTo>
                    <a:pt x="8" y="552"/>
                  </a:lnTo>
                  <a:lnTo>
                    <a:pt x="18" y="595"/>
                  </a:lnTo>
                  <a:lnTo>
                    <a:pt x="34" y="635"/>
                  </a:lnTo>
                  <a:lnTo>
                    <a:pt x="34" y="635"/>
                  </a:lnTo>
                  <a:lnTo>
                    <a:pt x="46" y="664"/>
                  </a:lnTo>
                  <a:lnTo>
                    <a:pt x="59" y="688"/>
                  </a:lnTo>
                  <a:lnTo>
                    <a:pt x="59" y="688"/>
                  </a:lnTo>
                  <a:lnTo>
                    <a:pt x="184" y="943"/>
                  </a:lnTo>
                  <a:lnTo>
                    <a:pt x="184" y="943"/>
                  </a:lnTo>
                  <a:lnTo>
                    <a:pt x="196" y="983"/>
                  </a:lnTo>
                  <a:lnTo>
                    <a:pt x="204" y="1016"/>
                  </a:lnTo>
                  <a:lnTo>
                    <a:pt x="208" y="1030"/>
                  </a:lnTo>
                  <a:lnTo>
                    <a:pt x="208" y="1042"/>
                  </a:lnTo>
                  <a:lnTo>
                    <a:pt x="208" y="1042"/>
                  </a:lnTo>
                  <a:lnTo>
                    <a:pt x="208" y="1066"/>
                  </a:lnTo>
                  <a:lnTo>
                    <a:pt x="210" y="1093"/>
                  </a:lnTo>
                  <a:lnTo>
                    <a:pt x="216" y="1117"/>
                  </a:lnTo>
                  <a:lnTo>
                    <a:pt x="219" y="1129"/>
                  </a:lnTo>
                  <a:lnTo>
                    <a:pt x="223" y="1137"/>
                  </a:lnTo>
                  <a:lnTo>
                    <a:pt x="223" y="1137"/>
                  </a:lnTo>
                  <a:lnTo>
                    <a:pt x="231" y="1151"/>
                  </a:lnTo>
                  <a:lnTo>
                    <a:pt x="245" y="1168"/>
                  </a:lnTo>
                  <a:lnTo>
                    <a:pt x="255" y="1178"/>
                  </a:lnTo>
                  <a:lnTo>
                    <a:pt x="267" y="1188"/>
                  </a:lnTo>
                  <a:lnTo>
                    <a:pt x="281" y="1198"/>
                  </a:lnTo>
                  <a:lnTo>
                    <a:pt x="297" y="1208"/>
                  </a:lnTo>
                  <a:lnTo>
                    <a:pt x="482" y="1208"/>
                  </a:lnTo>
                  <a:lnTo>
                    <a:pt x="666" y="1208"/>
                  </a:lnTo>
                  <a:lnTo>
                    <a:pt x="666" y="1208"/>
                  </a:lnTo>
                  <a:lnTo>
                    <a:pt x="682" y="1198"/>
                  </a:lnTo>
                  <a:lnTo>
                    <a:pt x="696" y="1188"/>
                  </a:lnTo>
                  <a:lnTo>
                    <a:pt x="708" y="1178"/>
                  </a:lnTo>
                  <a:lnTo>
                    <a:pt x="718" y="1168"/>
                  </a:lnTo>
                  <a:lnTo>
                    <a:pt x="733" y="1151"/>
                  </a:lnTo>
                  <a:lnTo>
                    <a:pt x="739" y="1137"/>
                  </a:lnTo>
                  <a:lnTo>
                    <a:pt x="739" y="1137"/>
                  </a:lnTo>
                  <a:lnTo>
                    <a:pt x="743" y="1129"/>
                  </a:lnTo>
                  <a:lnTo>
                    <a:pt x="747" y="1117"/>
                  </a:lnTo>
                  <a:lnTo>
                    <a:pt x="751" y="1093"/>
                  </a:lnTo>
                  <a:lnTo>
                    <a:pt x="753" y="1066"/>
                  </a:lnTo>
                  <a:lnTo>
                    <a:pt x="753" y="1042"/>
                  </a:lnTo>
                  <a:lnTo>
                    <a:pt x="753" y="1042"/>
                  </a:lnTo>
                  <a:lnTo>
                    <a:pt x="755" y="1030"/>
                  </a:lnTo>
                  <a:lnTo>
                    <a:pt x="757" y="1016"/>
                  </a:lnTo>
                  <a:lnTo>
                    <a:pt x="765" y="983"/>
                  </a:lnTo>
                  <a:lnTo>
                    <a:pt x="779" y="943"/>
                  </a:lnTo>
                  <a:lnTo>
                    <a:pt x="779" y="943"/>
                  </a:lnTo>
                  <a:lnTo>
                    <a:pt x="903" y="688"/>
                  </a:lnTo>
                  <a:lnTo>
                    <a:pt x="903" y="688"/>
                  </a:lnTo>
                  <a:lnTo>
                    <a:pt x="917" y="664"/>
                  </a:lnTo>
                  <a:lnTo>
                    <a:pt x="929" y="635"/>
                  </a:lnTo>
                  <a:lnTo>
                    <a:pt x="929" y="635"/>
                  </a:lnTo>
                  <a:lnTo>
                    <a:pt x="943" y="595"/>
                  </a:lnTo>
                  <a:lnTo>
                    <a:pt x="953" y="552"/>
                  </a:lnTo>
                  <a:lnTo>
                    <a:pt x="959" y="508"/>
                  </a:lnTo>
                  <a:lnTo>
                    <a:pt x="963" y="463"/>
                  </a:lnTo>
                  <a:lnTo>
                    <a:pt x="963" y="463"/>
                  </a:lnTo>
                  <a:lnTo>
                    <a:pt x="961" y="439"/>
                  </a:lnTo>
                  <a:lnTo>
                    <a:pt x="959" y="417"/>
                  </a:lnTo>
                  <a:lnTo>
                    <a:pt x="957" y="393"/>
                  </a:lnTo>
                  <a:lnTo>
                    <a:pt x="953" y="370"/>
                  </a:lnTo>
                  <a:lnTo>
                    <a:pt x="941" y="326"/>
                  </a:lnTo>
                  <a:lnTo>
                    <a:pt x="925" y="283"/>
                  </a:lnTo>
                  <a:lnTo>
                    <a:pt x="905" y="243"/>
                  </a:lnTo>
                  <a:lnTo>
                    <a:pt x="880" y="204"/>
                  </a:lnTo>
                  <a:lnTo>
                    <a:pt x="852" y="168"/>
                  </a:lnTo>
                  <a:lnTo>
                    <a:pt x="820" y="135"/>
                  </a:lnTo>
                  <a:lnTo>
                    <a:pt x="787" y="105"/>
                  </a:lnTo>
                  <a:lnTo>
                    <a:pt x="749" y="79"/>
                  </a:lnTo>
                  <a:lnTo>
                    <a:pt x="710" y="57"/>
                  </a:lnTo>
                  <a:lnTo>
                    <a:pt x="668" y="36"/>
                  </a:lnTo>
                  <a:lnTo>
                    <a:pt x="623" y="20"/>
                  </a:lnTo>
                  <a:lnTo>
                    <a:pt x="577" y="10"/>
                  </a:lnTo>
                  <a:lnTo>
                    <a:pt x="530" y="2"/>
                  </a:lnTo>
                  <a:lnTo>
                    <a:pt x="48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0" name="Freeform 357"/>
            <p:cNvSpPr>
              <a:spLocks noEditPoints="1"/>
            </p:cNvSpPr>
            <p:nvPr/>
          </p:nvSpPr>
          <p:spPr bwMode="auto">
            <a:xfrm>
              <a:off x="3820319" y="671513"/>
              <a:ext cx="1525588" cy="1917700"/>
            </a:xfrm>
            <a:custGeom>
              <a:avLst/>
              <a:gdLst>
                <a:gd name="T0" fmla="*/ 267 w 961"/>
                <a:gd name="T1" fmla="*/ 1186 h 1208"/>
                <a:gd name="T2" fmla="*/ 223 w 961"/>
                <a:gd name="T3" fmla="*/ 1135 h 1208"/>
                <a:gd name="T4" fmla="*/ 212 w 961"/>
                <a:gd name="T5" fmla="*/ 1091 h 1208"/>
                <a:gd name="T6" fmla="*/ 208 w 961"/>
                <a:gd name="T7" fmla="*/ 1030 h 1208"/>
                <a:gd name="T8" fmla="*/ 184 w 961"/>
                <a:gd name="T9" fmla="*/ 943 h 1208"/>
                <a:gd name="T10" fmla="*/ 34 w 961"/>
                <a:gd name="T11" fmla="*/ 635 h 1208"/>
                <a:gd name="T12" fmla="*/ 4 w 961"/>
                <a:gd name="T13" fmla="*/ 508 h 1208"/>
                <a:gd name="T14" fmla="*/ 4 w 961"/>
                <a:gd name="T15" fmla="*/ 417 h 1208"/>
                <a:gd name="T16" fmla="*/ 38 w 961"/>
                <a:gd name="T17" fmla="*/ 283 h 1208"/>
                <a:gd name="T18" fmla="*/ 142 w 961"/>
                <a:gd name="T19" fmla="*/ 135 h 1208"/>
                <a:gd name="T20" fmla="*/ 295 w 961"/>
                <a:gd name="T21" fmla="*/ 36 h 1208"/>
                <a:gd name="T22" fmla="*/ 482 w 961"/>
                <a:gd name="T23" fmla="*/ 0 h 1208"/>
                <a:gd name="T24" fmla="*/ 623 w 961"/>
                <a:gd name="T25" fmla="*/ 22 h 1208"/>
                <a:gd name="T26" fmla="*/ 785 w 961"/>
                <a:gd name="T27" fmla="*/ 107 h 1208"/>
                <a:gd name="T28" fmla="*/ 903 w 961"/>
                <a:gd name="T29" fmla="*/ 243 h 1208"/>
                <a:gd name="T30" fmla="*/ 955 w 961"/>
                <a:gd name="T31" fmla="*/ 393 h 1208"/>
                <a:gd name="T32" fmla="*/ 961 w 961"/>
                <a:gd name="T33" fmla="*/ 463 h 1208"/>
                <a:gd name="T34" fmla="*/ 927 w 961"/>
                <a:gd name="T35" fmla="*/ 635 h 1208"/>
                <a:gd name="T36" fmla="*/ 901 w 961"/>
                <a:gd name="T37" fmla="*/ 688 h 1208"/>
                <a:gd name="T38" fmla="*/ 757 w 961"/>
                <a:gd name="T39" fmla="*/ 1014 h 1208"/>
                <a:gd name="T40" fmla="*/ 753 w 961"/>
                <a:gd name="T41" fmla="*/ 1064 h 1208"/>
                <a:gd name="T42" fmla="*/ 739 w 961"/>
                <a:gd name="T43" fmla="*/ 1135 h 1208"/>
                <a:gd name="T44" fmla="*/ 706 w 961"/>
                <a:gd name="T45" fmla="*/ 1176 h 1208"/>
                <a:gd name="T46" fmla="*/ 482 w 961"/>
                <a:gd name="T47" fmla="*/ 1206 h 1208"/>
                <a:gd name="T48" fmla="*/ 433 w 961"/>
                <a:gd name="T49" fmla="*/ 2 h 1208"/>
                <a:gd name="T50" fmla="*/ 253 w 961"/>
                <a:gd name="T51" fmla="*/ 57 h 1208"/>
                <a:gd name="T52" fmla="*/ 111 w 961"/>
                <a:gd name="T53" fmla="*/ 168 h 1208"/>
                <a:gd name="T54" fmla="*/ 22 w 961"/>
                <a:gd name="T55" fmla="*/ 326 h 1208"/>
                <a:gd name="T56" fmla="*/ 0 w 961"/>
                <a:gd name="T57" fmla="*/ 439 h 1208"/>
                <a:gd name="T58" fmla="*/ 8 w 961"/>
                <a:gd name="T59" fmla="*/ 552 h 1208"/>
                <a:gd name="T60" fmla="*/ 46 w 961"/>
                <a:gd name="T61" fmla="*/ 662 h 1208"/>
                <a:gd name="T62" fmla="*/ 184 w 961"/>
                <a:gd name="T63" fmla="*/ 943 h 1208"/>
                <a:gd name="T64" fmla="*/ 208 w 961"/>
                <a:gd name="T65" fmla="*/ 1042 h 1208"/>
                <a:gd name="T66" fmla="*/ 216 w 961"/>
                <a:gd name="T67" fmla="*/ 1117 h 1208"/>
                <a:gd name="T68" fmla="*/ 231 w 961"/>
                <a:gd name="T69" fmla="*/ 1149 h 1208"/>
                <a:gd name="T70" fmla="*/ 281 w 961"/>
                <a:gd name="T71" fmla="*/ 1198 h 1208"/>
                <a:gd name="T72" fmla="*/ 666 w 961"/>
                <a:gd name="T73" fmla="*/ 1208 h 1208"/>
                <a:gd name="T74" fmla="*/ 716 w 961"/>
                <a:gd name="T75" fmla="*/ 1168 h 1208"/>
                <a:gd name="T76" fmla="*/ 743 w 961"/>
                <a:gd name="T77" fmla="*/ 1127 h 1208"/>
                <a:gd name="T78" fmla="*/ 753 w 961"/>
                <a:gd name="T79" fmla="*/ 1042 h 1208"/>
                <a:gd name="T80" fmla="*/ 765 w 961"/>
                <a:gd name="T81" fmla="*/ 983 h 1208"/>
                <a:gd name="T82" fmla="*/ 903 w 961"/>
                <a:gd name="T83" fmla="*/ 688 h 1208"/>
                <a:gd name="T84" fmla="*/ 943 w 961"/>
                <a:gd name="T85" fmla="*/ 595 h 1208"/>
                <a:gd name="T86" fmla="*/ 961 w 961"/>
                <a:gd name="T87" fmla="*/ 463 h 1208"/>
                <a:gd name="T88" fmla="*/ 951 w 961"/>
                <a:gd name="T89" fmla="*/ 370 h 1208"/>
                <a:gd name="T90" fmla="*/ 878 w 961"/>
                <a:gd name="T91" fmla="*/ 204 h 1208"/>
                <a:gd name="T92" fmla="*/ 749 w 961"/>
                <a:gd name="T93" fmla="*/ 79 h 1208"/>
                <a:gd name="T94" fmla="*/ 577 w 961"/>
                <a:gd name="T95" fmla="*/ 10 h 1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961" h="1208">
                  <a:moveTo>
                    <a:pt x="297" y="1206"/>
                  </a:moveTo>
                  <a:lnTo>
                    <a:pt x="297" y="1206"/>
                  </a:lnTo>
                  <a:lnTo>
                    <a:pt x="281" y="1196"/>
                  </a:lnTo>
                  <a:lnTo>
                    <a:pt x="267" y="1186"/>
                  </a:lnTo>
                  <a:lnTo>
                    <a:pt x="255" y="1176"/>
                  </a:lnTo>
                  <a:lnTo>
                    <a:pt x="245" y="1168"/>
                  </a:lnTo>
                  <a:lnTo>
                    <a:pt x="231" y="1149"/>
                  </a:lnTo>
                  <a:lnTo>
                    <a:pt x="223" y="1135"/>
                  </a:lnTo>
                  <a:lnTo>
                    <a:pt x="223" y="1135"/>
                  </a:lnTo>
                  <a:lnTo>
                    <a:pt x="221" y="1127"/>
                  </a:lnTo>
                  <a:lnTo>
                    <a:pt x="216" y="1115"/>
                  </a:lnTo>
                  <a:lnTo>
                    <a:pt x="212" y="1091"/>
                  </a:lnTo>
                  <a:lnTo>
                    <a:pt x="210" y="1064"/>
                  </a:lnTo>
                  <a:lnTo>
                    <a:pt x="210" y="1042"/>
                  </a:lnTo>
                  <a:lnTo>
                    <a:pt x="210" y="1042"/>
                  </a:lnTo>
                  <a:lnTo>
                    <a:pt x="208" y="1030"/>
                  </a:lnTo>
                  <a:lnTo>
                    <a:pt x="206" y="1014"/>
                  </a:lnTo>
                  <a:lnTo>
                    <a:pt x="196" y="981"/>
                  </a:lnTo>
                  <a:lnTo>
                    <a:pt x="184" y="943"/>
                  </a:lnTo>
                  <a:lnTo>
                    <a:pt x="184" y="943"/>
                  </a:lnTo>
                  <a:lnTo>
                    <a:pt x="61" y="688"/>
                  </a:lnTo>
                  <a:lnTo>
                    <a:pt x="61" y="688"/>
                  </a:lnTo>
                  <a:lnTo>
                    <a:pt x="46" y="662"/>
                  </a:lnTo>
                  <a:lnTo>
                    <a:pt x="34" y="635"/>
                  </a:lnTo>
                  <a:lnTo>
                    <a:pt x="34" y="635"/>
                  </a:lnTo>
                  <a:lnTo>
                    <a:pt x="20" y="595"/>
                  </a:lnTo>
                  <a:lnTo>
                    <a:pt x="10" y="552"/>
                  </a:lnTo>
                  <a:lnTo>
                    <a:pt x="4" y="508"/>
                  </a:lnTo>
                  <a:lnTo>
                    <a:pt x="2" y="463"/>
                  </a:lnTo>
                  <a:lnTo>
                    <a:pt x="2" y="463"/>
                  </a:lnTo>
                  <a:lnTo>
                    <a:pt x="2" y="439"/>
                  </a:lnTo>
                  <a:lnTo>
                    <a:pt x="4" y="417"/>
                  </a:lnTo>
                  <a:lnTo>
                    <a:pt x="6" y="393"/>
                  </a:lnTo>
                  <a:lnTo>
                    <a:pt x="10" y="370"/>
                  </a:lnTo>
                  <a:lnTo>
                    <a:pt x="22" y="326"/>
                  </a:lnTo>
                  <a:lnTo>
                    <a:pt x="38" y="283"/>
                  </a:lnTo>
                  <a:lnTo>
                    <a:pt x="59" y="243"/>
                  </a:lnTo>
                  <a:lnTo>
                    <a:pt x="83" y="204"/>
                  </a:lnTo>
                  <a:lnTo>
                    <a:pt x="111" y="170"/>
                  </a:lnTo>
                  <a:lnTo>
                    <a:pt x="142" y="135"/>
                  </a:lnTo>
                  <a:lnTo>
                    <a:pt x="176" y="107"/>
                  </a:lnTo>
                  <a:lnTo>
                    <a:pt x="214" y="81"/>
                  </a:lnTo>
                  <a:lnTo>
                    <a:pt x="253" y="57"/>
                  </a:lnTo>
                  <a:lnTo>
                    <a:pt x="295" y="36"/>
                  </a:lnTo>
                  <a:lnTo>
                    <a:pt x="340" y="22"/>
                  </a:lnTo>
                  <a:lnTo>
                    <a:pt x="384" y="10"/>
                  </a:lnTo>
                  <a:lnTo>
                    <a:pt x="433" y="4"/>
                  </a:lnTo>
                  <a:lnTo>
                    <a:pt x="482" y="0"/>
                  </a:lnTo>
                  <a:lnTo>
                    <a:pt x="482" y="0"/>
                  </a:lnTo>
                  <a:lnTo>
                    <a:pt x="530" y="4"/>
                  </a:lnTo>
                  <a:lnTo>
                    <a:pt x="577" y="10"/>
                  </a:lnTo>
                  <a:lnTo>
                    <a:pt x="623" y="22"/>
                  </a:lnTo>
                  <a:lnTo>
                    <a:pt x="668" y="36"/>
                  </a:lnTo>
                  <a:lnTo>
                    <a:pt x="708" y="57"/>
                  </a:lnTo>
                  <a:lnTo>
                    <a:pt x="749" y="81"/>
                  </a:lnTo>
                  <a:lnTo>
                    <a:pt x="785" y="107"/>
                  </a:lnTo>
                  <a:lnTo>
                    <a:pt x="820" y="135"/>
                  </a:lnTo>
                  <a:lnTo>
                    <a:pt x="850" y="170"/>
                  </a:lnTo>
                  <a:lnTo>
                    <a:pt x="878" y="204"/>
                  </a:lnTo>
                  <a:lnTo>
                    <a:pt x="903" y="243"/>
                  </a:lnTo>
                  <a:lnTo>
                    <a:pt x="923" y="283"/>
                  </a:lnTo>
                  <a:lnTo>
                    <a:pt x="939" y="326"/>
                  </a:lnTo>
                  <a:lnTo>
                    <a:pt x="951" y="370"/>
                  </a:lnTo>
                  <a:lnTo>
                    <a:pt x="955" y="393"/>
                  </a:lnTo>
                  <a:lnTo>
                    <a:pt x="959" y="417"/>
                  </a:lnTo>
                  <a:lnTo>
                    <a:pt x="961" y="439"/>
                  </a:lnTo>
                  <a:lnTo>
                    <a:pt x="961" y="463"/>
                  </a:lnTo>
                  <a:lnTo>
                    <a:pt x="961" y="463"/>
                  </a:lnTo>
                  <a:lnTo>
                    <a:pt x="959" y="508"/>
                  </a:lnTo>
                  <a:lnTo>
                    <a:pt x="953" y="552"/>
                  </a:lnTo>
                  <a:lnTo>
                    <a:pt x="941" y="595"/>
                  </a:lnTo>
                  <a:lnTo>
                    <a:pt x="927" y="635"/>
                  </a:lnTo>
                  <a:lnTo>
                    <a:pt x="927" y="635"/>
                  </a:lnTo>
                  <a:lnTo>
                    <a:pt x="915" y="662"/>
                  </a:lnTo>
                  <a:lnTo>
                    <a:pt x="901" y="688"/>
                  </a:lnTo>
                  <a:lnTo>
                    <a:pt x="901" y="688"/>
                  </a:lnTo>
                  <a:lnTo>
                    <a:pt x="777" y="943"/>
                  </a:lnTo>
                  <a:lnTo>
                    <a:pt x="777" y="943"/>
                  </a:lnTo>
                  <a:lnTo>
                    <a:pt x="765" y="981"/>
                  </a:lnTo>
                  <a:lnTo>
                    <a:pt x="757" y="1014"/>
                  </a:lnTo>
                  <a:lnTo>
                    <a:pt x="753" y="1030"/>
                  </a:lnTo>
                  <a:lnTo>
                    <a:pt x="753" y="1042"/>
                  </a:lnTo>
                  <a:lnTo>
                    <a:pt x="753" y="1042"/>
                  </a:lnTo>
                  <a:lnTo>
                    <a:pt x="753" y="1064"/>
                  </a:lnTo>
                  <a:lnTo>
                    <a:pt x="751" y="1091"/>
                  </a:lnTo>
                  <a:lnTo>
                    <a:pt x="747" y="1115"/>
                  </a:lnTo>
                  <a:lnTo>
                    <a:pt x="743" y="1127"/>
                  </a:lnTo>
                  <a:lnTo>
                    <a:pt x="739" y="1135"/>
                  </a:lnTo>
                  <a:lnTo>
                    <a:pt x="739" y="1135"/>
                  </a:lnTo>
                  <a:lnTo>
                    <a:pt x="731" y="1149"/>
                  </a:lnTo>
                  <a:lnTo>
                    <a:pt x="716" y="1168"/>
                  </a:lnTo>
                  <a:lnTo>
                    <a:pt x="706" y="1176"/>
                  </a:lnTo>
                  <a:lnTo>
                    <a:pt x="696" y="1186"/>
                  </a:lnTo>
                  <a:lnTo>
                    <a:pt x="682" y="1196"/>
                  </a:lnTo>
                  <a:lnTo>
                    <a:pt x="666" y="1206"/>
                  </a:lnTo>
                  <a:lnTo>
                    <a:pt x="482" y="1206"/>
                  </a:lnTo>
                  <a:lnTo>
                    <a:pt x="297" y="1206"/>
                  </a:lnTo>
                  <a:close/>
                  <a:moveTo>
                    <a:pt x="482" y="0"/>
                  </a:moveTo>
                  <a:lnTo>
                    <a:pt x="482" y="0"/>
                  </a:lnTo>
                  <a:lnTo>
                    <a:pt x="433" y="2"/>
                  </a:lnTo>
                  <a:lnTo>
                    <a:pt x="384" y="10"/>
                  </a:lnTo>
                  <a:lnTo>
                    <a:pt x="340" y="20"/>
                  </a:lnTo>
                  <a:lnTo>
                    <a:pt x="295" y="36"/>
                  </a:lnTo>
                  <a:lnTo>
                    <a:pt x="253" y="57"/>
                  </a:lnTo>
                  <a:lnTo>
                    <a:pt x="212" y="79"/>
                  </a:lnTo>
                  <a:lnTo>
                    <a:pt x="176" y="105"/>
                  </a:lnTo>
                  <a:lnTo>
                    <a:pt x="142" y="135"/>
                  </a:lnTo>
                  <a:lnTo>
                    <a:pt x="111" y="168"/>
                  </a:lnTo>
                  <a:lnTo>
                    <a:pt x="83" y="204"/>
                  </a:lnTo>
                  <a:lnTo>
                    <a:pt x="59" y="243"/>
                  </a:lnTo>
                  <a:lnTo>
                    <a:pt x="38" y="283"/>
                  </a:lnTo>
                  <a:lnTo>
                    <a:pt x="22" y="326"/>
                  </a:lnTo>
                  <a:lnTo>
                    <a:pt x="10" y="370"/>
                  </a:lnTo>
                  <a:lnTo>
                    <a:pt x="6" y="393"/>
                  </a:lnTo>
                  <a:lnTo>
                    <a:pt x="2" y="417"/>
                  </a:lnTo>
                  <a:lnTo>
                    <a:pt x="0" y="439"/>
                  </a:lnTo>
                  <a:lnTo>
                    <a:pt x="0" y="463"/>
                  </a:lnTo>
                  <a:lnTo>
                    <a:pt x="0" y="463"/>
                  </a:lnTo>
                  <a:lnTo>
                    <a:pt x="2" y="508"/>
                  </a:lnTo>
                  <a:lnTo>
                    <a:pt x="8" y="552"/>
                  </a:lnTo>
                  <a:lnTo>
                    <a:pt x="20" y="595"/>
                  </a:lnTo>
                  <a:lnTo>
                    <a:pt x="34" y="635"/>
                  </a:lnTo>
                  <a:lnTo>
                    <a:pt x="34" y="635"/>
                  </a:lnTo>
                  <a:lnTo>
                    <a:pt x="46" y="662"/>
                  </a:lnTo>
                  <a:lnTo>
                    <a:pt x="61" y="688"/>
                  </a:lnTo>
                  <a:lnTo>
                    <a:pt x="61" y="688"/>
                  </a:lnTo>
                  <a:lnTo>
                    <a:pt x="184" y="943"/>
                  </a:lnTo>
                  <a:lnTo>
                    <a:pt x="184" y="943"/>
                  </a:lnTo>
                  <a:lnTo>
                    <a:pt x="196" y="983"/>
                  </a:lnTo>
                  <a:lnTo>
                    <a:pt x="204" y="1016"/>
                  </a:lnTo>
                  <a:lnTo>
                    <a:pt x="208" y="1030"/>
                  </a:lnTo>
                  <a:lnTo>
                    <a:pt x="208" y="1042"/>
                  </a:lnTo>
                  <a:lnTo>
                    <a:pt x="208" y="1042"/>
                  </a:lnTo>
                  <a:lnTo>
                    <a:pt x="210" y="1066"/>
                  </a:lnTo>
                  <a:lnTo>
                    <a:pt x="212" y="1091"/>
                  </a:lnTo>
                  <a:lnTo>
                    <a:pt x="216" y="1117"/>
                  </a:lnTo>
                  <a:lnTo>
                    <a:pt x="219" y="1127"/>
                  </a:lnTo>
                  <a:lnTo>
                    <a:pt x="223" y="1137"/>
                  </a:lnTo>
                  <a:lnTo>
                    <a:pt x="223" y="1137"/>
                  </a:lnTo>
                  <a:lnTo>
                    <a:pt x="231" y="1149"/>
                  </a:lnTo>
                  <a:lnTo>
                    <a:pt x="245" y="1168"/>
                  </a:lnTo>
                  <a:lnTo>
                    <a:pt x="255" y="1178"/>
                  </a:lnTo>
                  <a:lnTo>
                    <a:pt x="267" y="1188"/>
                  </a:lnTo>
                  <a:lnTo>
                    <a:pt x="281" y="1198"/>
                  </a:lnTo>
                  <a:lnTo>
                    <a:pt x="297" y="1208"/>
                  </a:lnTo>
                  <a:lnTo>
                    <a:pt x="482" y="1208"/>
                  </a:lnTo>
                  <a:lnTo>
                    <a:pt x="666" y="1208"/>
                  </a:lnTo>
                  <a:lnTo>
                    <a:pt x="666" y="1208"/>
                  </a:lnTo>
                  <a:lnTo>
                    <a:pt x="682" y="1198"/>
                  </a:lnTo>
                  <a:lnTo>
                    <a:pt x="696" y="1188"/>
                  </a:lnTo>
                  <a:lnTo>
                    <a:pt x="708" y="1178"/>
                  </a:lnTo>
                  <a:lnTo>
                    <a:pt x="716" y="1168"/>
                  </a:lnTo>
                  <a:lnTo>
                    <a:pt x="731" y="1149"/>
                  </a:lnTo>
                  <a:lnTo>
                    <a:pt x="739" y="1137"/>
                  </a:lnTo>
                  <a:lnTo>
                    <a:pt x="739" y="1137"/>
                  </a:lnTo>
                  <a:lnTo>
                    <a:pt x="743" y="1127"/>
                  </a:lnTo>
                  <a:lnTo>
                    <a:pt x="747" y="1117"/>
                  </a:lnTo>
                  <a:lnTo>
                    <a:pt x="751" y="1091"/>
                  </a:lnTo>
                  <a:lnTo>
                    <a:pt x="753" y="1066"/>
                  </a:lnTo>
                  <a:lnTo>
                    <a:pt x="753" y="1042"/>
                  </a:lnTo>
                  <a:lnTo>
                    <a:pt x="753" y="1042"/>
                  </a:lnTo>
                  <a:lnTo>
                    <a:pt x="755" y="1030"/>
                  </a:lnTo>
                  <a:lnTo>
                    <a:pt x="757" y="1016"/>
                  </a:lnTo>
                  <a:lnTo>
                    <a:pt x="765" y="983"/>
                  </a:lnTo>
                  <a:lnTo>
                    <a:pt x="779" y="943"/>
                  </a:lnTo>
                  <a:lnTo>
                    <a:pt x="779" y="943"/>
                  </a:lnTo>
                  <a:lnTo>
                    <a:pt x="903" y="688"/>
                  </a:lnTo>
                  <a:lnTo>
                    <a:pt x="903" y="688"/>
                  </a:lnTo>
                  <a:lnTo>
                    <a:pt x="917" y="662"/>
                  </a:lnTo>
                  <a:lnTo>
                    <a:pt x="929" y="635"/>
                  </a:lnTo>
                  <a:lnTo>
                    <a:pt x="929" y="635"/>
                  </a:lnTo>
                  <a:lnTo>
                    <a:pt x="943" y="595"/>
                  </a:lnTo>
                  <a:lnTo>
                    <a:pt x="953" y="552"/>
                  </a:lnTo>
                  <a:lnTo>
                    <a:pt x="959" y="508"/>
                  </a:lnTo>
                  <a:lnTo>
                    <a:pt x="961" y="463"/>
                  </a:lnTo>
                  <a:lnTo>
                    <a:pt x="961" y="463"/>
                  </a:lnTo>
                  <a:lnTo>
                    <a:pt x="961" y="439"/>
                  </a:lnTo>
                  <a:lnTo>
                    <a:pt x="959" y="417"/>
                  </a:lnTo>
                  <a:lnTo>
                    <a:pt x="957" y="393"/>
                  </a:lnTo>
                  <a:lnTo>
                    <a:pt x="951" y="370"/>
                  </a:lnTo>
                  <a:lnTo>
                    <a:pt x="941" y="326"/>
                  </a:lnTo>
                  <a:lnTo>
                    <a:pt x="923" y="283"/>
                  </a:lnTo>
                  <a:lnTo>
                    <a:pt x="903" y="243"/>
                  </a:lnTo>
                  <a:lnTo>
                    <a:pt x="878" y="204"/>
                  </a:lnTo>
                  <a:lnTo>
                    <a:pt x="852" y="168"/>
                  </a:lnTo>
                  <a:lnTo>
                    <a:pt x="820" y="135"/>
                  </a:lnTo>
                  <a:lnTo>
                    <a:pt x="785" y="105"/>
                  </a:lnTo>
                  <a:lnTo>
                    <a:pt x="749" y="79"/>
                  </a:lnTo>
                  <a:lnTo>
                    <a:pt x="708" y="57"/>
                  </a:lnTo>
                  <a:lnTo>
                    <a:pt x="668" y="36"/>
                  </a:lnTo>
                  <a:lnTo>
                    <a:pt x="623" y="20"/>
                  </a:lnTo>
                  <a:lnTo>
                    <a:pt x="577" y="10"/>
                  </a:lnTo>
                  <a:lnTo>
                    <a:pt x="530" y="2"/>
                  </a:lnTo>
                  <a:lnTo>
                    <a:pt x="482" y="0"/>
                  </a:lnTo>
                  <a:close/>
                </a:path>
              </a:pathLst>
            </a:custGeom>
            <a:solidFill>
              <a:srgbClr val="DADA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1" name="Freeform 358"/>
            <p:cNvSpPr>
              <a:spLocks/>
            </p:cNvSpPr>
            <p:nvPr/>
          </p:nvSpPr>
          <p:spPr bwMode="auto">
            <a:xfrm>
              <a:off x="3823494" y="671513"/>
              <a:ext cx="1522413" cy="1914525"/>
            </a:xfrm>
            <a:custGeom>
              <a:avLst/>
              <a:gdLst>
                <a:gd name="T0" fmla="*/ 295 w 959"/>
                <a:gd name="T1" fmla="*/ 1206 h 1206"/>
                <a:gd name="T2" fmla="*/ 265 w 959"/>
                <a:gd name="T3" fmla="*/ 1186 h 1206"/>
                <a:gd name="T4" fmla="*/ 243 w 959"/>
                <a:gd name="T5" fmla="*/ 1168 h 1206"/>
                <a:gd name="T6" fmla="*/ 221 w 959"/>
                <a:gd name="T7" fmla="*/ 1135 h 1206"/>
                <a:gd name="T8" fmla="*/ 219 w 959"/>
                <a:gd name="T9" fmla="*/ 1127 h 1206"/>
                <a:gd name="T10" fmla="*/ 210 w 959"/>
                <a:gd name="T11" fmla="*/ 1091 h 1206"/>
                <a:gd name="T12" fmla="*/ 208 w 959"/>
                <a:gd name="T13" fmla="*/ 1042 h 1206"/>
                <a:gd name="T14" fmla="*/ 206 w 959"/>
                <a:gd name="T15" fmla="*/ 1030 h 1206"/>
                <a:gd name="T16" fmla="*/ 194 w 959"/>
                <a:gd name="T17" fmla="*/ 981 h 1206"/>
                <a:gd name="T18" fmla="*/ 182 w 959"/>
                <a:gd name="T19" fmla="*/ 943 h 1206"/>
                <a:gd name="T20" fmla="*/ 59 w 959"/>
                <a:gd name="T21" fmla="*/ 688 h 1206"/>
                <a:gd name="T22" fmla="*/ 32 w 959"/>
                <a:gd name="T23" fmla="*/ 635 h 1206"/>
                <a:gd name="T24" fmla="*/ 18 w 959"/>
                <a:gd name="T25" fmla="*/ 595 h 1206"/>
                <a:gd name="T26" fmla="*/ 2 w 959"/>
                <a:gd name="T27" fmla="*/ 508 h 1206"/>
                <a:gd name="T28" fmla="*/ 0 w 959"/>
                <a:gd name="T29" fmla="*/ 463 h 1206"/>
                <a:gd name="T30" fmla="*/ 2 w 959"/>
                <a:gd name="T31" fmla="*/ 417 h 1206"/>
                <a:gd name="T32" fmla="*/ 8 w 959"/>
                <a:gd name="T33" fmla="*/ 370 h 1206"/>
                <a:gd name="T34" fmla="*/ 36 w 959"/>
                <a:gd name="T35" fmla="*/ 283 h 1206"/>
                <a:gd name="T36" fmla="*/ 81 w 959"/>
                <a:gd name="T37" fmla="*/ 204 h 1206"/>
                <a:gd name="T38" fmla="*/ 140 w 959"/>
                <a:gd name="T39" fmla="*/ 135 h 1206"/>
                <a:gd name="T40" fmla="*/ 212 w 959"/>
                <a:gd name="T41" fmla="*/ 81 h 1206"/>
                <a:gd name="T42" fmla="*/ 293 w 959"/>
                <a:gd name="T43" fmla="*/ 36 h 1206"/>
                <a:gd name="T44" fmla="*/ 382 w 959"/>
                <a:gd name="T45" fmla="*/ 10 h 1206"/>
                <a:gd name="T46" fmla="*/ 480 w 959"/>
                <a:gd name="T47" fmla="*/ 0 h 1206"/>
                <a:gd name="T48" fmla="*/ 528 w 959"/>
                <a:gd name="T49" fmla="*/ 4 h 1206"/>
                <a:gd name="T50" fmla="*/ 621 w 959"/>
                <a:gd name="T51" fmla="*/ 22 h 1206"/>
                <a:gd name="T52" fmla="*/ 706 w 959"/>
                <a:gd name="T53" fmla="*/ 57 h 1206"/>
                <a:gd name="T54" fmla="*/ 783 w 959"/>
                <a:gd name="T55" fmla="*/ 107 h 1206"/>
                <a:gd name="T56" fmla="*/ 848 w 959"/>
                <a:gd name="T57" fmla="*/ 170 h 1206"/>
                <a:gd name="T58" fmla="*/ 901 w 959"/>
                <a:gd name="T59" fmla="*/ 243 h 1206"/>
                <a:gd name="T60" fmla="*/ 937 w 959"/>
                <a:gd name="T61" fmla="*/ 326 h 1206"/>
                <a:gd name="T62" fmla="*/ 953 w 959"/>
                <a:gd name="T63" fmla="*/ 393 h 1206"/>
                <a:gd name="T64" fmla="*/ 959 w 959"/>
                <a:gd name="T65" fmla="*/ 439 h 1206"/>
                <a:gd name="T66" fmla="*/ 959 w 959"/>
                <a:gd name="T67" fmla="*/ 463 h 1206"/>
                <a:gd name="T68" fmla="*/ 951 w 959"/>
                <a:gd name="T69" fmla="*/ 552 h 1206"/>
                <a:gd name="T70" fmla="*/ 925 w 959"/>
                <a:gd name="T71" fmla="*/ 635 h 1206"/>
                <a:gd name="T72" fmla="*/ 913 w 959"/>
                <a:gd name="T73" fmla="*/ 662 h 1206"/>
                <a:gd name="T74" fmla="*/ 899 w 959"/>
                <a:gd name="T75" fmla="*/ 688 h 1206"/>
                <a:gd name="T76" fmla="*/ 775 w 959"/>
                <a:gd name="T77" fmla="*/ 943 h 1206"/>
                <a:gd name="T78" fmla="*/ 755 w 959"/>
                <a:gd name="T79" fmla="*/ 1014 h 1206"/>
                <a:gd name="T80" fmla="*/ 751 w 959"/>
                <a:gd name="T81" fmla="*/ 1042 h 1206"/>
                <a:gd name="T82" fmla="*/ 751 w 959"/>
                <a:gd name="T83" fmla="*/ 1064 h 1206"/>
                <a:gd name="T84" fmla="*/ 745 w 959"/>
                <a:gd name="T85" fmla="*/ 1115 h 1206"/>
                <a:gd name="T86" fmla="*/ 737 w 959"/>
                <a:gd name="T87" fmla="*/ 1135 h 1206"/>
                <a:gd name="T88" fmla="*/ 729 w 959"/>
                <a:gd name="T89" fmla="*/ 1149 h 1206"/>
                <a:gd name="T90" fmla="*/ 704 w 959"/>
                <a:gd name="T91" fmla="*/ 1176 h 1206"/>
                <a:gd name="T92" fmla="*/ 680 w 959"/>
                <a:gd name="T93" fmla="*/ 1196 h 1206"/>
                <a:gd name="T94" fmla="*/ 480 w 959"/>
                <a:gd name="T95" fmla="*/ 1206 h 1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959" h="1206">
                  <a:moveTo>
                    <a:pt x="295" y="1206"/>
                  </a:moveTo>
                  <a:lnTo>
                    <a:pt x="295" y="1206"/>
                  </a:lnTo>
                  <a:lnTo>
                    <a:pt x="279" y="1196"/>
                  </a:lnTo>
                  <a:lnTo>
                    <a:pt x="265" y="1186"/>
                  </a:lnTo>
                  <a:lnTo>
                    <a:pt x="253" y="1176"/>
                  </a:lnTo>
                  <a:lnTo>
                    <a:pt x="243" y="1168"/>
                  </a:lnTo>
                  <a:lnTo>
                    <a:pt x="229" y="1149"/>
                  </a:lnTo>
                  <a:lnTo>
                    <a:pt x="221" y="1135"/>
                  </a:lnTo>
                  <a:lnTo>
                    <a:pt x="221" y="1135"/>
                  </a:lnTo>
                  <a:lnTo>
                    <a:pt x="219" y="1127"/>
                  </a:lnTo>
                  <a:lnTo>
                    <a:pt x="214" y="1115"/>
                  </a:lnTo>
                  <a:lnTo>
                    <a:pt x="210" y="1091"/>
                  </a:lnTo>
                  <a:lnTo>
                    <a:pt x="208" y="1064"/>
                  </a:lnTo>
                  <a:lnTo>
                    <a:pt x="208" y="1042"/>
                  </a:lnTo>
                  <a:lnTo>
                    <a:pt x="208" y="1042"/>
                  </a:lnTo>
                  <a:lnTo>
                    <a:pt x="206" y="1030"/>
                  </a:lnTo>
                  <a:lnTo>
                    <a:pt x="204" y="1014"/>
                  </a:lnTo>
                  <a:lnTo>
                    <a:pt x="194" y="981"/>
                  </a:lnTo>
                  <a:lnTo>
                    <a:pt x="182" y="943"/>
                  </a:lnTo>
                  <a:lnTo>
                    <a:pt x="182" y="943"/>
                  </a:lnTo>
                  <a:lnTo>
                    <a:pt x="59" y="688"/>
                  </a:lnTo>
                  <a:lnTo>
                    <a:pt x="59" y="688"/>
                  </a:lnTo>
                  <a:lnTo>
                    <a:pt x="44" y="662"/>
                  </a:lnTo>
                  <a:lnTo>
                    <a:pt x="32" y="635"/>
                  </a:lnTo>
                  <a:lnTo>
                    <a:pt x="32" y="635"/>
                  </a:lnTo>
                  <a:lnTo>
                    <a:pt x="18" y="595"/>
                  </a:lnTo>
                  <a:lnTo>
                    <a:pt x="8" y="552"/>
                  </a:lnTo>
                  <a:lnTo>
                    <a:pt x="2" y="508"/>
                  </a:lnTo>
                  <a:lnTo>
                    <a:pt x="0" y="463"/>
                  </a:lnTo>
                  <a:lnTo>
                    <a:pt x="0" y="463"/>
                  </a:lnTo>
                  <a:lnTo>
                    <a:pt x="0" y="439"/>
                  </a:lnTo>
                  <a:lnTo>
                    <a:pt x="2" y="417"/>
                  </a:lnTo>
                  <a:lnTo>
                    <a:pt x="4" y="393"/>
                  </a:lnTo>
                  <a:lnTo>
                    <a:pt x="8" y="370"/>
                  </a:lnTo>
                  <a:lnTo>
                    <a:pt x="20" y="326"/>
                  </a:lnTo>
                  <a:lnTo>
                    <a:pt x="36" y="283"/>
                  </a:lnTo>
                  <a:lnTo>
                    <a:pt x="57" y="243"/>
                  </a:lnTo>
                  <a:lnTo>
                    <a:pt x="81" y="204"/>
                  </a:lnTo>
                  <a:lnTo>
                    <a:pt x="109" y="170"/>
                  </a:lnTo>
                  <a:lnTo>
                    <a:pt x="140" y="135"/>
                  </a:lnTo>
                  <a:lnTo>
                    <a:pt x="174" y="107"/>
                  </a:lnTo>
                  <a:lnTo>
                    <a:pt x="212" y="81"/>
                  </a:lnTo>
                  <a:lnTo>
                    <a:pt x="251" y="57"/>
                  </a:lnTo>
                  <a:lnTo>
                    <a:pt x="293" y="36"/>
                  </a:lnTo>
                  <a:lnTo>
                    <a:pt x="338" y="22"/>
                  </a:lnTo>
                  <a:lnTo>
                    <a:pt x="382" y="10"/>
                  </a:lnTo>
                  <a:lnTo>
                    <a:pt x="431" y="4"/>
                  </a:lnTo>
                  <a:lnTo>
                    <a:pt x="480" y="0"/>
                  </a:lnTo>
                  <a:lnTo>
                    <a:pt x="480" y="0"/>
                  </a:lnTo>
                  <a:lnTo>
                    <a:pt x="528" y="4"/>
                  </a:lnTo>
                  <a:lnTo>
                    <a:pt x="575" y="10"/>
                  </a:lnTo>
                  <a:lnTo>
                    <a:pt x="621" y="22"/>
                  </a:lnTo>
                  <a:lnTo>
                    <a:pt x="666" y="36"/>
                  </a:lnTo>
                  <a:lnTo>
                    <a:pt x="706" y="57"/>
                  </a:lnTo>
                  <a:lnTo>
                    <a:pt x="747" y="81"/>
                  </a:lnTo>
                  <a:lnTo>
                    <a:pt x="783" y="107"/>
                  </a:lnTo>
                  <a:lnTo>
                    <a:pt x="818" y="135"/>
                  </a:lnTo>
                  <a:lnTo>
                    <a:pt x="848" y="170"/>
                  </a:lnTo>
                  <a:lnTo>
                    <a:pt x="876" y="204"/>
                  </a:lnTo>
                  <a:lnTo>
                    <a:pt x="901" y="243"/>
                  </a:lnTo>
                  <a:lnTo>
                    <a:pt x="921" y="283"/>
                  </a:lnTo>
                  <a:lnTo>
                    <a:pt x="937" y="326"/>
                  </a:lnTo>
                  <a:lnTo>
                    <a:pt x="949" y="370"/>
                  </a:lnTo>
                  <a:lnTo>
                    <a:pt x="953" y="393"/>
                  </a:lnTo>
                  <a:lnTo>
                    <a:pt x="957" y="417"/>
                  </a:lnTo>
                  <a:lnTo>
                    <a:pt x="959" y="439"/>
                  </a:lnTo>
                  <a:lnTo>
                    <a:pt x="959" y="463"/>
                  </a:lnTo>
                  <a:lnTo>
                    <a:pt x="959" y="463"/>
                  </a:lnTo>
                  <a:lnTo>
                    <a:pt x="957" y="508"/>
                  </a:lnTo>
                  <a:lnTo>
                    <a:pt x="951" y="552"/>
                  </a:lnTo>
                  <a:lnTo>
                    <a:pt x="939" y="595"/>
                  </a:lnTo>
                  <a:lnTo>
                    <a:pt x="925" y="635"/>
                  </a:lnTo>
                  <a:lnTo>
                    <a:pt x="925" y="635"/>
                  </a:lnTo>
                  <a:lnTo>
                    <a:pt x="913" y="662"/>
                  </a:lnTo>
                  <a:lnTo>
                    <a:pt x="899" y="688"/>
                  </a:lnTo>
                  <a:lnTo>
                    <a:pt x="899" y="688"/>
                  </a:lnTo>
                  <a:lnTo>
                    <a:pt x="775" y="943"/>
                  </a:lnTo>
                  <a:lnTo>
                    <a:pt x="775" y="943"/>
                  </a:lnTo>
                  <a:lnTo>
                    <a:pt x="763" y="981"/>
                  </a:lnTo>
                  <a:lnTo>
                    <a:pt x="755" y="1014"/>
                  </a:lnTo>
                  <a:lnTo>
                    <a:pt x="751" y="1030"/>
                  </a:lnTo>
                  <a:lnTo>
                    <a:pt x="751" y="1042"/>
                  </a:lnTo>
                  <a:lnTo>
                    <a:pt x="751" y="1042"/>
                  </a:lnTo>
                  <a:lnTo>
                    <a:pt x="751" y="1064"/>
                  </a:lnTo>
                  <a:lnTo>
                    <a:pt x="749" y="1091"/>
                  </a:lnTo>
                  <a:lnTo>
                    <a:pt x="745" y="1115"/>
                  </a:lnTo>
                  <a:lnTo>
                    <a:pt x="741" y="1127"/>
                  </a:lnTo>
                  <a:lnTo>
                    <a:pt x="737" y="1135"/>
                  </a:lnTo>
                  <a:lnTo>
                    <a:pt x="737" y="1135"/>
                  </a:lnTo>
                  <a:lnTo>
                    <a:pt x="729" y="1149"/>
                  </a:lnTo>
                  <a:lnTo>
                    <a:pt x="714" y="1168"/>
                  </a:lnTo>
                  <a:lnTo>
                    <a:pt x="704" y="1176"/>
                  </a:lnTo>
                  <a:lnTo>
                    <a:pt x="694" y="1186"/>
                  </a:lnTo>
                  <a:lnTo>
                    <a:pt x="680" y="1196"/>
                  </a:lnTo>
                  <a:lnTo>
                    <a:pt x="664" y="1206"/>
                  </a:lnTo>
                  <a:lnTo>
                    <a:pt x="480" y="1206"/>
                  </a:lnTo>
                  <a:lnTo>
                    <a:pt x="295" y="1206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2" name="Freeform 359"/>
            <p:cNvSpPr>
              <a:spLocks/>
            </p:cNvSpPr>
            <p:nvPr/>
          </p:nvSpPr>
          <p:spPr bwMode="auto">
            <a:xfrm>
              <a:off x="3820319" y="671513"/>
              <a:ext cx="1525588" cy="1917700"/>
            </a:xfrm>
            <a:custGeom>
              <a:avLst/>
              <a:gdLst>
                <a:gd name="T0" fmla="*/ 482 w 961"/>
                <a:gd name="T1" fmla="*/ 0 h 1208"/>
                <a:gd name="T2" fmla="*/ 384 w 961"/>
                <a:gd name="T3" fmla="*/ 10 h 1208"/>
                <a:gd name="T4" fmla="*/ 295 w 961"/>
                <a:gd name="T5" fmla="*/ 36 h 1208"/>
                <a:gd name="T6" fmla="*/ 212 w 961"/>
                <a:gd name="T7" fmla="*/ 79 h 1208"/>
                <a:gd name="T8" fmla="*/ 142 w 961"/>
                <a:gd name="T9" fmla="*/ 135 h 1208"/>
                <a:gd name="T10" fmla="*/ 83 w 961"/>
                <a:gd name="T11" fmla="*/ 204 h 1208"/>
                <a:gd name="T12" fmla="*/ 38 w 961"/>
                <a:gd name="T13" fmla="*/ 283 h 1208"/>
                <a:gd name="T14" fmla="*/ 10 w 961"/>
                <a:gd name="T15" fmla="*/ 370 h 1208"/>
                <a:gd name="T16" fmla="*/ 2 w 961"/>
                <a:gd name="T17" fmla="*/ 417 h 1208"/>
                <a:gd name="T18" fmla="*/ 0 w 961"/>
                <a:gd name="T19" fmla="*/ 463 h 1208"/>
                <a:gd name="T20" fmla="*/ 2 w 961"/>
                <a:gd name="T21" fmla="*/ 508 h 1208"/>
                <a:gd name="T22" fmla="*/ 20 w 961"/>
                <a:gd name="T23" fmla="*/ 595 h 1208"/>
                <a:gd name="T24" fmla="*/ 34 w 961"/>
                <a:gd name="T25" fmla="*/ 635 h 1208"/>
                <a:gd name="T26" fmla="*/ 61 w 961"/>
                <a:gd name="T27" fmla="*/ 688 h 1208"/>
                <a:gd name="T28" fmla="*/ 184 w 961"/>
                <a:gd name="T29" fmla="*/ 943 h 1208"/>
                <a:gd name="T30" fmla="*/ 196 w 961"/>
                <a:gd name="T31" fmla="*/ 983 h 1208"/>
                <a:gd name="T32" fmla="*/ 208 w 961"/>
                <a:gd name="T33" fmla="*/ 1030 h 1208"/>
                <a:gd name="T34" fmla="*/ 208 w 961"/>
                <a:gd name="T35" fmla="*/ 1042 h 1208"/>
                <a:gd name="T36" fmla="*/ 212 w 961"/>
                <a:gd name="T37" fmla="*/ 1091 h 1208"/>
                <a:gd name="T38" fmla="*/ 219 w 961"/>
                <a:gd name="T39" fmla="*/ 1127 h 1208"/>
                <a:gd name="T40" fmla="*/ 223 w 961"/>
                <a:gd name="T41" fmla="*/ 1137 h 1208"/>
                <a:gd name="T42" fmla="*/ 245 w 961"/>
                <a:gd name="T43" fmla="*/ 1168 h 1208"/>
                <a:gd name="T44" fmla="*/ 267 w 961"/>
                <a:gd name="T45" fmla="*/ 1188 h 1208"/>
                <a:gd name="T46" fmla="*/ 297 w 961"/>
                <a:gd name="T47" fmla="*/ 1208 h 1208"/>
                <a:gd name="T48" fmla="*/ 666 w 961"/>
                <a:gd name="T49" fmla="*/ 1208 h 1208"/>
                <a:gd name="T50" fmla="*/ 682 w 961"/>
                <a:gd name="T51" fmla="*/ 1198 h 1208"/>
                <a:gd name="T52" fmla="*/ 708 w 961"/>
                <a:gd name="T53" fmla="*/ 1178 h 1208"/>
                <a:gd name="T54" fmla="*/ 731 w 961"/>
                <a:gd name="T55" fmla="*/ 1149 h 1208"/>
                <a:gd name="T56" fmla="*/ 739 w 961"/>
                <a:gd name="T57" fmla="*/ 1137 h 1208"/>
                <a:gd name="T58" fmla="*/ 747 w 961"/>
                <a:gd name="T59" fmla="*/ 1117 h 1208"/>
                <a:gd name="T60" fmla="*/ 753 w 961"/>
                <a:gd name="T61" fmla="*/ 1066 h 1208"/>
                <a:gd name="T62" fmla="*/ 753 w 961"/>
                <a:gd name="T63" fmla="*/ 1042 h 1208"/>
                <a:gd name="T64" fmla="*/ 757 w 961"/>
                <a:gd name="T65" fmla="*/ 1016 h 1208"/>
                <a:gd name="T66" fmla="*/ 779 w 961"/>
                <a:gd name="T67" fmla="*/ 943 h 1208"/>
                <a:gd name="T68" fmla="*/ 903 w 961"/>
                <a:gd name="T69" fmla="*/ 688 h 1208"/>
                <a:gd name="T70" fmla="*/ 917 w 961"/>
                <a:gd name="T71" fmla="*/ 662 h 1208"/>
                <a:gd name="T72" fmla="*/ 929 w 961"/>
                <a:gd name="T73" fmla="*/ 635 h 1208"/>
                <a:gd name="T74" fmla="*/ 953 w 961"/>
                <a:gd name="T75" fmla="*/ 552 h 1208"/>
                <a:gd name="T76" fmla="*/ 961 w 961"/>
                <a:gd name="T77" fmla="*/ 463 h 1208"/>
                <a:gd name="T78" fmla="*/ 961 w 961"/>
                <a:gd name="T79" fmla="*/ 439 h 1208"/>
                <a:gd name="T80" fmla="*/ 957 w 961"/>
                <a:gd name="T81" fmla="*/ 393 h 1208"/>
                <a:gd name="T82" fmla="*/ 941 w 961"/>
                <a:gd name="T83" fmla="*/ 326 h 1208"/>
                <a:gd name="T84" fmla="*/ 903 w 961"/>
                <a:gd name="T85" fmla="*/ 243 h 1208"/>
                <a:gd name="T86" fmla="*/ 852 w 961"/>
                <a:gd name="T87" fmla="*/ 168 h 1208"/>
                <a:gd name="T88" fmla="*/ 785 w 961"/>
                <a:gd name="T89" fmla="*/ 105 h 1208"/>
                <a:gd name="T90" fmla="*/ 708 w 961"/>
                <a:gd name="T91" fmla="*/ 57 h 1208"/>
                <a:gd name="T92" fmla="*/ 623 w 961"/>
                <a:gd name="T93" fmla="*/ 20 h 1208"/>
                <a:gd name="T94" fmla="*/ 530 w 961"/>
                <a:gd name="T95" fmla="*/ 2 h 1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961" h="1208">
                  <a:moveTo>
                    <a:pt x="482" y="0"/>
                  </a:moveTo>
                  <a:lnTo>
                    <a:pt x="482" y="0"/>
                  </a:lnTo>
                  <a:lnTo>
                    <a:pt x="433" y="2"/>
                  </a:lnTo>
                  <a:lnTo>
                    <a:pt x="384" y="10"/>
                  </a:lnTo>
                  <a:lnTo>
                    <a:pt x="340" y="20"/>
                  </a:lnTo>
                  <a:lnTo>
                    <a:pt x="295" y="36"/>
                  </a:lnTo>
                  <a:lnTo>
                    <a:pt x="253" y="57"/>
                  </a:lnTo>
                  <a:lnTo>
                    <a:pt x="212" y="79"/>
                  </a:lnTo>
                  <a:lnTo>
                    <a:pt x="176" y="105"/>
                  </a:lnTo>
                  <a:lnTo>
                    <a:pt x="142" y="135"/>
                  </a:lnTo>
                  <a:lnTo>
                    <a:pt x="111" y="168"/>
                  </a:lnTo>
                  <a:lnTo>
                    <a:pt x="83" y="204"/>
                  </a:lnTo>
                  <a:lnTo>
                    <a:pt x="59" y="243"/>
                  </a:lnTo>
                  <a:lnTo>
                    <a:pt x="38" y="283"/>
                  </a:lnTo>
                  <a:lnTo>
                    <a:pt x="22" y="326"/>
                  </a:lnTo>
                  <a:lnTo>
                    <a:pt x="10" y="370"/>
                  </a:lnTo>
                  <a:lnTo>
                    <a:pt x="6" y="393"/>
                  </a:lnTo>
                  <a:lnTo>
                    <a:pt x="2" y="417"/>
                  </a:lnTo>
                  <a:lnTo>
                    <a:pt x="0" y="439"/>
                  </a:lnTo>
                  <a:lnTo>
                    <a:pt x="0" y="463"/>
                  </a:lnTo>
                  <a:lnTo>
                    <a:pt x="0" y="463"/>
                  </a:lnTo>
                  <a:lnTo>
                    <a:pt x="2" y="508"/>
                  </a:lnTo>
                  <a:lnTo>
                    <a:pt x="8" y="552"/>
                  </a:lnTo>
                  <a:lnTo>
                    <a:pt x="20" y="595"/>
                  </a:lnTo>
                  <a:lnTo>
                    <a:pt x="34" y="635"/>
                  </a:lnTo>
                  <a:lnTo>
                    <a:pt x="34" y="635"/>
                  </a:lnTo>
                  <a:lnTo>
                    <a:pt x="46" y="662"/>
                  </a:lnTo>
                  <a:lnTo>
                    <a:pt x="61" y="688"/>
                  </a:lnTo>
                  <a:lnTo>
                    <a:pt x="61" y="688"/>
                  </a:lnTo>
                  <a:lnTo>
                    <a:pt x="184" y="943"/>
                  </a:lnTo>
                  <a:lnTo>
                    <a:pt x="184" y="943"/>
                  </a:lnTo>
                  <a:lnTo>
                    <a:pt x="196" y="983"/>
                  </a:lnTo>
                  <a:lnTo>
                    <a:pt x="204" y="1016"/>
                  </a:lnTo>
                  <a:lnTo>
                    <a:pt x="208" y="1030"/>
                  </a:lnTo>
                  <a:lnTo>
                    <a:pt x="208" y="1042"/>
                  </a:lnTo>
                  <a:lnTo>
                    <a:pt x="208" y="1042"/>
                  </a:lnTo>
                  <a:lnTo>
                    <a:pt x="210" y="1066"/>
                  </a:lnTo>
                  <a:lnTo>
                    <a:pt x="212" y="1091"/>
                  </a:lnTo>
                  <a:lnTo>
                    <a:pt x="216" y="1117"/>
                  </a:lnTo>
                  <a:lnTo>
                    <a:pt x="219" y="1127"/>
                  </a:lnTo>
                  <a:lnTo>
                    <a:pt x="223" y="1137"/>
                  </a:lnTo>
                  <a:lnTo>
                    <a:pt x="223" y="1137"/>
                  </a:lnTo>
                  <a:lnTo>
                    <a:pt x="231" y="1149"/>
                  </a:lnTo>
                  <a:lnTo>
                    <a:pt x="245" y="1168"/>
                  </a:lnTo>
                  <a:lnTo>
                    <a:pt x="255" y="1178"/>
                  </a:lnTo>
                  <a:lnTo>
                    <a:pt x="267" y="1188"/>
                  </a:lnTo>
                  <a:lnTo>
                    <a:pt x="281" y="1198"/>
                  </a:lnTo>
                  <a:lnTo>
                    <a:pt x="297" y="1208"/>
                  </a:lnTo>
                  <a:lnTo>
                    <a:pt x="482" y="1208"/>
                  </a:lnTo>
                  <a:lnTo>
                    <a:pt x="666" y="1208"/>
                  </a:lnTo>
                  <a:lnTo>
                    <a:pt x="666" y="1208"/>
                  </a:lnTo>
                  <a:lnTo>
                    <a:pt x="682" y="1198"/>
                  </a:lnTo>
                  <a:lnTo>
                    <a:pt x="696" y="1188"/>
                  </a:lnTo>
                  <a:lnTo>
                    <a:pt x="708" y="1178"/>
                  </a:lnTo>
                  <a:lnTo>
                    <a:pt x="716" y="1168"/>
                  </a:lnTo>
                  <a:lnTo>
                    <a:pt x="731" y="1149"/>
                  </a:lnTo>
                  <a:lnTo>
                    <a:pt x="739" y="1137"/>
                  </a:lnTo>
                  <a:lnTo>
                    <a:pt x="739" y="1137"/>
                  </a:lnTo>
                  <a:lnTo>
                    <a:pt x="743" y="1127"/>
                  </a:lnTo>
                  <a:lnTo>
                    <a:pt x="747" y="1117"/>
                  </a:lnTo>
                  <a:lnTo>
                    <a:pt x="751" y="1091"/>
                  </a:lnTo>
                  <a:lnTo>
                    <a:pt x="753" y="1066"/>
                  </a:lnTo>
                  <a:lnTo>
                    <a:pt x="753" y="1042"/>
                  </a:lnTo>
                  <a:lnTo>
                    <a:pt x="753" y="1042"/>
                  </a:lnTo>
                  <a:lnTo>
                    <a:pt x="755" y="1030"/>
                  </a:lnTo>
                  <a:lnTo>
                    <a:pt x="757" y="1016"/>
                  </a:lnTo>
                  <a:lnTo>
                    <a:pt x="765" y="983"/>
                  </a:lnTo>
                  <a:lnTo>
                    <a:pt x="779" y="943"/>
                  </a:lnTo>
                  <a:lnTo>
                    <a:pt x="779" y="943"/>
                  </a:lnTo>
                  <a:lnTo>
                    <a:pt x="903" y="688"/>
                  </a:lnTo>
                  <a:lnTo>
                    <a:pt x="903" y="688"/>
                  </a:lnTo>
                  <a:lnTo>
                    <a:pt x="917" y="662"/>
                  </a:lnTo>
                  <a:lnTo>
                    <a:pt x="929" y="635"/>
                  </a:lnTo>
                  <a:lnTo>
                    <a:pt x="929" y="635"/>
                  </a:lnTo>
                  <a:lnTo>
                    <a:pt x="943" y="595"/>
                  </a:lnTo>
                  <a:lnTo>
                    <a:pt x="953" y="552"/>
                  </a:lnTo>
                  <a:lnTo>
                    <a:pt x="959" y="508"/>
                  </a:lnTo>
                  <a:lnTo>
                    <a:pt x="961" y="463"/>
                  </a:lnTo>
                  <a:lnTo>
                    <a:pt x="961" y="463"/>
                  </a:lnTo>
                  <a:lnTo>
                    <a:pt x="961" y="439"/>
                  </a:lnTo>
                  <a:lnTo>
                    <a:pt x="959" y="417"/>
                  </a:lnTo>
                  <a:lnTo>
                    <a:pt x="957" y="393"/>
                  </a:lnTo>
                  <a:lnTo>
                    <a:pt x="951" y="370"/>
                  </a:lnTo>
                  <a:lnTo>
                    <a:pt x="941" y="326"/>
                  </a:lnTo>
                  <a:lnTo>
                    <a:pt x="923" y="283"/>
                  </a:lnTo>
                  <a:lnTo>
                    <a:pt x="903" y="243"/>
                  </a:lnTo>
                  <a:lnTo>
                    <a:pt x="878" y="204"/>
                  </a:lnTo>
                  <a:lnTo>
                    <a:pt x="852" y="168"/>
                  </a:lnTo>
                  <a:lnTo>
                    <a:pt x="820" y="135"/>
                  </a:lnTo>
                  <a:lnTo>
                    <a:pt x="785" y="105"/>
                  </a:lnTo>
                  <a:lnTo>
                    <a:pt x="749" y="79"/>
                  </a:lnTo>
                  <a:lnTo>
                    <a:pt x="708" y="57"/>
                  </a:lnTo>
                  <a:lnTo>
                    <a:pt x="668" y="36"/>
                  </a:lnTo>
                  <a:lnTo>
                    <a:pt x="623" y="20"/>
                  </a:lnTo>
                  <a:lnTo>
                    <a:pt x="577" y="10"/>
                  </a:lnTo>
                  <a:lnTo>
                    <a:pt x="530" y="2"/>
                  </a:lnTo>
                  <a:lnTo>
                    <a:pt x="48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3" name="Freeform 360"/>
            <p:cNvSpPr>
              <a:spLocks noEditPoints="1"/>
            </p:cNvSpPr>
            <p:nvPr/>
          </p:nvSpPr>
          <p:spPr bwMode="auto">
            <a:xfrm>
              <a:off x="3823494" y="671513"/>
              <a:ext cx="1522413" cy="1914525"/>
            </a:xfrm>
            <a:custGeom>
              <a:avLst/>
              <a:gdLst>
                <a:gd name="T0" fmla="*/ 265 w 959"/>
                <a:gd name="T1" fmla="*/ 1186 h 1206"/>
                <a:gd name="T2" fmla="*/ 223 w 959"/>
                <a:gd name="T3" fmla="*/ 1135 h 1206"/>
                <a:gd name="T4" fmla="*/ 210 w 959"/>
                <a:gd name="T5" fmla="*/ 1091 h 1206"/>
                <a:gd name="T6" fmla="*/ 206 w 959"/>
                <a:gd name="T7" fmla="*/ 1028 h 1206"/>
                <a:gd name="T8" fmla="*/ 182 w 959"/>
                <a:gd name="T9" fmla="*/ 943 h 1206"/>
                <a:gd name="T10" fmla="*/ 34 w 959"/>
                <a:gd name="T11" fmla="*/ 635 h 1206"/>
                <a:gd name="T12" fmla="*/ 2 w 959"/>
                <a:gd name="T13" fmla="*/ 508 h 1206"/>
                <a:gd name="T14" fmla="*/ 2 w 959"/>
                <a:gd name="T15" fmla="*/ 417 h 1206"/>
                <a:gd name="T16" fmla="*/ 38 w 959"/>
                <a:gd name="T17" fmla="*/ 283 h 1206"/>
                <a:gd name="T18" fmla="*/ 142 w 959"/>
                <a:gd name="T19" fmla="*/ 137 h 1206"/>
                <a:gd name="T20" fmla="*/ 293 w 959"/>
                <a:gd name="T21" fmla="*/ 38 h 1206"/>
                <a:gd name="T22" fmla="*/ 480 w 959"/>
                <a:gd name="T23" fmla="*/ 2 h 1206"/>
                <a:gd name="T24" fmla="*/ 621 w 959"/>
                <a:gd name="T25" fmla="*/ 22 h 1206"/>
                <a:gd name="T26" fmla="*/ 783 w 959"/>
                <a:gd name="T27" fmla="*/ 107 h 1206"/>
                <a:gd name="T28" fmla="*/ 901 w 959"/>
                <a:gd name="T29" fmla="*/ 243 h 1206"/>
                <a:gd name="T30" fmla="*/ 953 w 959"/>
                <a:gd name="T31" fmla="*/ 393 h 1206"/>
                <a:gd name="T32" fmla="*/ 959 w 959"/>
                <a:gd name="T33" fmla="*/ 463 h 1206"/>
                <a:gd name="T34" fmla="*/ 925 w 959"/>
                <a:gd name="T35" fmla="*/ 635 h 1206"/>
                <a:gd name="T36" fmla="*/ 899 w 959"/>
                <a:gd name="T37" fmla="*/ 688 h 1206"/>
                <a:gd name="T38" fmla="*/ 755 w 959"/>
                <a:gd name="T39" fmla="*/ 1014 h 1206"/>
                <a:gd name="T40" fmla="*/ 751 w 959"/>
                <a:gd name="T41" fmla="*/ 1064 h 1206"/>
                <a:gd name="T42" fmla="*/ 737 w 959"/>
                <a:gd name="T43" fmla="*/ 1135 h 1206"/>
                <a:gd name="T44" fmla="*/ 704 w 959"/>
                <a:gd name="T45" fmla="*/ 1176 h 1206"/>
                <a:gd name="T46" fmla="*/ 480 w 959"/>
                <a:gd name="T47" fmla="*/ 1206 h 1206"/>
                <a:gd name="T48" fmla="*/ 431 w 959"/>
                <a:gd name="T49" fmla="*/ 4 h 1206"/>
                <a:gd name="T50" fmla="*/ 251 w 959"/>
                <a:gd name="T51" fmla="*/ 57 h 1206"/>
                <a:gd name="T52" fmla="*/ 109 w 959"/>
                <a:gd name="T53" fmla="*/ 170 h 1206"/>
                <a:gd name="T54" fmla="*/ 20 w 959"/>
                <a:gd name="T55" fmla="*/ 326 h 1206"/>
                <a:gd name="T56" fmla="*/ 0 w 959"/>
                <a:gd name="T57" fmla="*/ 439 h 1206"/>
                <a:gd name="T58" fmla="*/ 8 w 959"/>
                <a:gd name="T59" fmla="*/ 552 h 1206"/>
                <a:gd name="T60" fmla="*/ 44 w 959"/>
                <a:gd name="T61" fmla="*/ 662 h 1206"/>
                <a:gd name="T62" fmla="*/ 182 w 959"/>
                <a:gd name="T63" fmla="*/ 943 h 1206"/>
                <a:gd name="T64" fmla="*/ 208 w 959"/>
                <a:gd name="T65" fmla="*/ 1042 h 1206"/>
                <a:gd name="T66" fmla="*/ 214 w 959"/>
                <a:gd name="T67" fmla="*/ 1115 h 1206"/>
                <a:gd name="T68" fmla="*/ 229 w 959"/>
                <a:gd name="T69" fmla="*/ 1149 h 1206"/>
                <a:gd name="T70" fmla="*/ 279 w 959"/>
                <a:gd name="T71" fmla="*/ 1196 h 1206"/>
                <a:gd name="T72" fmla="*/ 664 w 959"/>
                <a:gd name="T73" fmla="*/ 1206 h 1206"/>
                <a:gd name="T74" fmla="*/ 714 w 959"/>
                <a:gd name="T75" fmla="*/ 1168 h 1206"/>
                <a:gd name="T76" fmla="*/ 741 w 959"/>
                <a:gd name="T77" fmla="*/ 1127 h 1206"/>
                <a:gd name="T78" fmla="*/ 751 w 959"/>
                <a:gd name="T79" fmla="*/ 1042 h 1206"/>
                <a:gd name="T80" fmla="*/ 763 w 959"/>
                <a:gd name="T81" fmla="*/ 981 h 1206"/>
                <a:gd name="T82" fmla="*/ 899 w 959"/>
                <a:gd name="T83" fmla="*/ 688 h 1206"/>
                <a:gd name="T84" fmla="*/ 939 w 959"/>
                <a:gd name="T85" fmla="*/ 595 h 1206"/>
                <a:gd name="T86" fmla="*/ 959 w 959"/>
                <a:gd name="T87" fmla="*/ 463 h 1206"/>
                <a:gd name="T88" fmla="*/ 949 w 959"/>
                <a:gd name="T89" fmla="*/ 370 h 1206"/>
                <a:gd name="T90" fmla="*/ 876 w 959"/>
                <a:gd name="T91" fmla="*/ 204 h 1206"/>
                <a:gd name="T92" fmla="*/ 747 w 959"/>
                <a:gd name="T93" fmla="*/ 81 h 1206"/>
                <a:gd name="T94" fmla="*/ 575 w 959"/>
                <a:gd name="T95" fmla="*/ 10 h 1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959" h="1206">
                  <a:moveTo>
                    <a:pt x="295" y="1206"/>
                  </a:moveTo>
                  <a:lnTo>
                    <a:pt x="295" y="1206"/>
                  </a:lnTo>
                  <a:lnTo>
                    <a:pt x="279" y="1196"/>
                  </a:lnTo>
                  <a:lnTo>
                    <a:pt x="265" y="1186"/>
                  </a:lnTo>
                  <a:lnTo>
                    <a:pt x="253" y="1176"/>
                  </a:lnTo>
                  <a:lnTo>
                    <a:pt x="243" y="1166"/>
                  </a:lnTo>
                  <a:lnTo>
                    <a:pt x="229" y="1147"/>
                  </a:lnTo>
                  <a:lnTo>
                    <a:pt x="223" y="1135"/>
                  </a:lnTo>
                  <a:lnTo>
                    <a:pt x="223" y="1135"/>
                  </a:lnTo>
                  <a:lnTo>
                    <a:pt x="219" y="1125"/>
                  </a:lnTo>
                  <a:lnTo>
                    <a:pt x="214" y="1115"/>
                  </a:lnTo>
                  <a:lnTo>
                    <a:pt x="210" y="1091"/>
                  </a:lnTo>
                  <a:lnTo>
                    <a:pt x="208" y="1064"/>
                  </a:lnTo>
                  <a:lnTo>
                    <a:pt x="208" y="1040"/>
                  </a:lnTo>
                  <a:lnTo>
                    <a:pt x="208" y="1040"/>
                  </a:lnTo>
                  <a:lnTo>
                    <a:pt x="206" y="1028"/>
                  </a:lnTo>
                  <a:lnTo>
                    <a:pt x="204" y="1014"/>
                  </a:lnTo>
                  <a:lnTo>
                    <a:pt x="196" y="981"/>
                  </a:lnTo>
                  <a:lnTo>
                    <a:pt x="182" y="943"/>
                  </a:lnTo>
                  <a:lnTo>
                    <a:pt x="182" y="943"/>
                  </a:lnTo>
                  <a:lnTo>
                    <a:pt x="59" y="688"/>
                  </a:lnTo>
                  <a:lnTo>
                    <a:pt x="59" y="688"/>
                  </a:lnTo>
                  <a:lnTo>
                    <a:pt x="47" y="662"/>
                  </a:lnTo>
                  <a:lnTo>
                    <a:pt x="34" y="635"/>
                  </a:lnTo>
                  <a:lnTo>
                    <a:pt x="34" y="635"/>
                  </a:lnTo>
                  <a:lnTo>
                    <a:pt x="18" y="595"/>
                  </a:lnTo>
                  <a:lnTo>
                    <a:pt x="8" y="552"/>
                  </a:lnTo>
                  <a:lnTo>
                    <a:pt x="2" y="508"/>
                  </a:lnTo>
                  <a:lnTo>
                    <a:pt x="0" y="463"/>
                  </a:lnTo>
                  <a:lnTo>
                    <a:pt x="0" y="463"/>
                  </a:lnTo>
                  <a:lnTo>
                    <a:pt x="0" y="439"/>
                  </a:lnTo>
                  <a:lnTo>
                    <a:pt x="2" y="417"/>
                  </a:lnTo>
                  <a:lnTo>
                    <a:pt x="6" y="393"/>
                  </a:lnTo>
                  <a:lnTo>
                    <a:pt x="10" y="370"/>
                  </a:lnTo>
                  <a:lnTo>
                    <a:pt x="22" y="326"/>
                  </a:lnTo>
                  <a:lnTo>
                    <a:pt x="38" y="283"/>
                  </a:lnTo>
                  <a:lnTo>
                    <a:pt x="59" y="243"/>
                  </a:lnTo>
                  <a:lnTo>
                    <a:pt x="83" y="204"/>
                  </a:lnTo>
                  <a:lnTo>
                    <a:pt x="109" y="170"/>
                  </a:lnTo>
                  <a:lnTo>
                    <a:pt x="142" y="137"/>
                  </a:lnTo>
                  <a:lnTo>
                    <a:pt x="176" y="107"/>
                  </a:lnTo>
                  <a:lnTo>
                    <a:pt x="212" y="81"/>
                  </a:lnTo>
                  <a:lnTo>
                    <a:pt x="251" y="57"/>
                  </a:lnTo>
                  <a:lnTo>
                    <a:pt x="293" y="38"/>
                  </a:lnTo>
                  <a:lnTo>
                    <a:pt x="338" y="22"/>
                  </a:lnTo>
                  <a:lnTo>
                    <a:pt x="382" y="10"/>
                  </a:lnTo>
                  <a:lnTo>
                    <a:pt x="431" y="4"/>
                  </a:lnTo>
                  <a:lnTo>
                    <a:pt x="480" y="2"/>
                  </a:lnTo>
                  <a:lnTo>
                    <a:pt x="480" y="2"/>
                  </a:lnTo>
                  <a:lnTo>
                    <a:pt x="528" y="4"/>
                  </a:lnTo>
                  <a:lnTo>
                    <a:pt x="575" y="10"/>
                  </a:lnTo>
                  <a:lnTo>
                    <a:pt x="621" y="22"/>
                  </a:lnTo>
                  <a:lnTo>
                    <a:pt x="666" y="38"/>
                  </a:lnTo>
                  <a:lnTo>
                    <a:pt x="706" y="57"/>
                  </a:lnTo>
                  <a:lnTo>
                    <a:pt x="747" y="81"/>
                  </a:lnTo>
                  <a:lnTo>
                    <a:pt x="783" y="107"/>
                  </a:lnTo>
                  <a:lnTo>
                    <a:pt x="818" y="137"/>
                  </a:lnTo>
                  <a:lnTo>
                    <a:pt x="848" y="170"/>
                  </a:lnTo>
                  <a:lnTo>
                    <a:pt x="876" y="204"/>
                  </a:lnTo>
                  <a:lnTo>
                    <a:pt x="901" y="243"/>
                  </a:lnTo>
                  <a:lnTo>
                    <a:pt x="921" y="283"/>
                  </a:lnTo>
                  <a:lnTo>
                    <a:pt x="937" y="326"/>
                  </a:lnTo>
                  <a:lnTo>
                    <a:pt x="949" y="370"/>
                  </a:lnTo>
                  <a:lnTo>
                    <a:pt x="953" y="393"/>
                  </a:lnTo>
                  <a:lnTo>
                    <a:pt x="957" y="417"/>
                  </a:lnTo>
                  <a:lnTo>
                    <a:pt x="957" y="439"/>
                  </a:lnTo>
                  <a:lnTo>
                    <a:pt x="959" y="463"/>
                  </a:lnTo>
                  <a:lnTo>
                    <a:pt x="959" y="463"/>
                  </a:lnTo>
                  <a:lnTo>
                    <a:pt x="957" y="508"/>
                  </a:lnTo>
                  <a:lnTo>
                    <a:pt x="949" y="552"/>
                  </a:lnTo>
                  <a:lnTo>
                    <a:pt x="939" y="595"/>
                  </a:lnTo>
                  <a:lnTo>
                    <a:pt x="925" y="635"/>
                  </a:lnTo>
                  <a:lnTo>
                    <a:pt x="925" y="635"/>
                  </a:lnTo>
                  <a:lnTo>
                    <a:pt x="913" y="662"/>
                  </a:lnTo>
                  <a:lnTo>
                    <a:pt x="899" y="688"/>
                  </a:lnTo>
                  <a:lnTo>
                    <a:pt x="899" y="688"/>
                  </a:lnTo>
                  <a:lnTo>
                    <a:pt x="775" y="943"/>
                  </a:lnTo>
                  <a:lnTo>
                    <a:pt x="775" y="943"/>
                  </a:lnTo>
                  <a:lnTo>
                    <a:pt x="763" y="981"/>
                  </a:lnTo>
                  <a:lnTo>
                    <a:pt x="755" y="1014"/>
                  </a:lnTo>
                  <a:lnTo>
                    <a:pt x="751" y="1028"/>
                  </a:lnTo>
                  <a:lnTo>
                    <a:pt x="751" y="1040"/>
                  </a:lnTo>
                  <a:lnTo>
                    <a:pt x="751" y="1040"/>
                  </a:lnTo>
                  <a:lnTo>
                    <a:pt x="751" y="1064"/>
                  </a:lnTo>
                  <a:lnTo>
                    <a:pt x="747" y="1091"/>
                  </a:lnTo>
                  <a:lnTo>
                    <a:pt x="743" y="1115"/>
                  </a:lnTo>
                  <a:lnTo>
                    <a:pt x="741" y="1125"/>
                  </a:lnTo>
                  <a:lnTo>
                    <a:pt x="737" y="1135"/>
                  </a:lnTo>
                  <a:lnTo>
                    <a:pt x="737" y="1135"/>
                  </a:lnTo>
                  <a:lnTo>
                    <a:pt x="729" y="1147"/>
                  </a:lnTo>
                  <a:lnTo>
                    <a:pt x="714" y="1166"/>
                  </a:lnTo>
                  <a:lnTo>
                    <a:pt x="704" y="1176"/>
                  </a:lnTo>
                  <a:lnTo>
                    <a:pt x="692" y="1186"/>
                  </a:lnTo>
                  <a:lnTo>
                    <a:pt x="680" y="1196"/>
                  </a:lnTo>
                  <a:lnTo>
                    <a:pt x="664" y="1206"/>
                  </a:lnTo>
                  <a:lnTo>
                    <a:pt x="480" y="1206"/>
                  </a:lnTo>
                  <a:lnTo>
                    <a:pt x="295" y="1206"/>
                  </a:lnTo>
                  <a:close/>
                  <a:moveTo>
                    <a:pt x="480" y="0"/>
                  </a:moveTo>
                  <a:lnTo>
                    <a:pt x="480" y="0"/>
                  </a:lnTo>
                  <a:lnTo>
                    <a:pt x="431" y="4"/>
                  </a:lnTo>
                  <a:lnTo>
                    <a:pt x="382" y="10"/>
                  </a:lnTo>
                  <a:lnTo>
                    <a:pt x="338" y="22"/>
                  </a:lnTo>
                  <a:lnTo>
                    <a:pt x="293" y="36"/>
                  </a:lnTo>
                  <a:lnTo>
                    <a:pt x="251" y="57"/>
                  </a:lnTo>
                  <a:lnTo>
                    <a:pt x="212" y="81"/>
                  </a:lnTo>
                  <a:lnTo>
                    <a:pt x="174" y="107"/>
                  </a:lnTo>
                  <a:lnTo>
                    <a:pt x="140" y="135"/>
                  </a:lnTo>
                  <a:lnTo>
                    <a:pt x="109" y="170"/>
                  </a:lnTo>
                  <a:lnTo>
                    <a:pt x="81" y="204"/>
                  </a:lnTo>
                  <a:lnTo>
                    <a:pt x="57" y="243"/>
                  </a:lnTo>
                  <a:lnTo>
                    <a:pt x="36" y="283"/>
                  </a:lnTo>
                  <a:lnTo>
                    <a:pt x="20" y="326"/>
                  </a:lnTo>
                  <a:lnTo>
                    <a:pt x="8" y="370"/>
                  </a:lnTo>
                  <a:lnTo>
                    <a:pt x="4" y="393"/>
                  </a:lnTo>
                  <a:lnTo>
                    <a:pt x="2" y="417"/>
                  </a:lnTo>
                  <a:lnTo>
                    <a:pt x="0" y="439"/>
                  </a:lnTo>
                  <a:lnTo>
                    <a:pt x="0" y="463"/>
                  </a:lnTo>
                  <a:lnTo>
                    <a:pt x="0" y="463"/>
                  </a:lnTo>
                  <a:lnTo>
                    <a:pt x="2" y="508"/>
                  </a:lnTo>
                  <a:lnTo>
                    <a:pt x="8" y="552"/>
                  </a:lnTo>
                  <a:lnTo>
                    <a:pt x="18" y="595"/>
                  </a:lnTo>
                  <a:lnTo>
                    <a:pt x="32" y="635"/>
                  </a:lnTo>
                  <a:lnTo>
                    <a:pt x="32" y="635"/>
                  </a:lnTo>
                  <a:lnTo>
                    <a:pt x="44" y="662"/>
                  </a:lnTo>
                  <a:lnTo>
                    <a:pt x="59" y="688"/>
                  </a:lnTo>
                  <a:lnTo>
                    <a:pt x="59" y="688"/>
                  </a:lnTo>
                  <a:lnTo>
                    <a:pt x="182" y="943"/>
                  </a:lnTo>
                  <a:lnTo>
                    <a:pt x="182" y="943"/>
                  </a:lnTo>
                  <a:lnTo>
                    <a:pt x="194" y="981"/>
                  </a:lnTo>
                  <a:lnTo>
                    <a:pt x="204" y="1014"/>
                  </a:lnTo>
                  <a:lnTo>
                    <a:pt x="206" y="1030"/>
                  </a:lnTo>
                  <a:lnTo>
                    <a:pt x="208" y="1042"/>
                  </a:lnTo>
                  <a:lnTo>
                    <a:pt x="208" y="1042"/>
                  </a:lnTo>
                  <a:lnTo>
                    <a:pt x="208" y="1064"/>
                  </a:lnTo>
                  <a:lnTo>
                    <a:pt x="210" y="1091"/>
                  </a:lnTo>
                  <a:lnTo>
                    <a:pt x="214" y="1115"/>
                  </a:lnTo>
                  <a:lnTo>
                    <a:pt x="219" y="1127"/>
                  </a:lnTo>
                  <a:lnTo>
                    <a:pt x="221" y="1135"/>
                  </a:lnTo>
                  <a:lnTo>
                    <a:pt x="221" y="1135"/>
                  </a:lnTo>
                  <a:lnTo>
                    <a:pt x="229" y="1149"/>
                  </a:lnTo>
                  <a:lnTo>
                    <a:pt x="243" y="1168"/>
                  </a:lnTo>
                  <a:lnTo>
                    <a:pt x="253" y="1176"/>
                  </a:lnTo>
                  <a:lnTo>
                    <a:pt x="265" y="1186"/>
                  </a:lnTo>
                  <a:lnTo>
                    <a:pt x="279" y="1196"/>
                  </a:lnTo>
                  <a:lnTo>
                    <a:pt x="295" y="1206"/>
                  </a:lnTo>
                  <a:lnTo>
                    <a:pt x="480" y="1206"/>
                  </a:lnTo>
                  <a:lnTo>
                    <a:pt x="664" y="1206"/>
                  </a:lnTo>
                  <a:lnTo>
                    <a:pt x="664" y="1206"/>
                  </a:lnTo>
                  <a:lnTo>
                    <a:pt x="680" y="1196"/>
                  </a:lnTo>
                  <a:lnTo>
                    <a:pt x="694" y="1186"/>
                  </a:lnTo>
                  <a:lnTo>
                    <a:pt x="704" y="1176"/>
                  </a:lnTo>
                  <a:lnTo>
                    <a:pt x="714" y="1168"/>
                  </a:lnTo>
                  <a:lnTo>
                    <a:pt x="729" y="1149"/>
                  </a:lnTo>
                  <a:lnTo>
                    <a:pt x="737" y="1135"/>
                  </a:lnTo>
                  <a:lnTo>
                    <a:pt x="737" y="1135"/>
                  </a:lnTo>
                  <a:lnTo>
                    <a:pt x="741" y="1127"/>
                  </a:lnTo>
                  <a:lnTo>
                    <a:pt x="745" y="1115"/>
                  </a:lnTo>
                  <a:lnTo>
                    <a:pt x="749" y="1091"/>
                  </a:lnTo>
                  <a:lnTo>
                    <a:pt x="751" y="1064"/>
                  </a:lnTo>
                  <a:lnTo>
                    <a:pt x="751" y="1042"/>
                  </a:lnTo>
                  <a:lnTo>
                    <a:pt x="751" y="1042"/>
                  </a:lnTo>
                  <a:lnTo>
                    <a:pt x="751" y="1030"/>
                  </a:lnTo>
                  <a:lnTo>
                    <a:pt x="755" y="1014"/>
                  </a:lnTo>
                  <a:lnTo>
                    <a:pt x="763" y="981"/>
                  </a:lnTo>
                  <a:lnTo>
                    <a:pt x="775" y="943"/>
                  </a:lnTo>
                  <a:lnTo>
                    <a:pt x="775" y="943"/>
                  </a:lnTo>
                  <a:lnTo>
                    <a:pt x="899" y="688"/>
                  </a:lnTo>
                  <a:lnTo>
                    <a:pt x="899" y="688"/>
                  </a:lnTo>
                  <a:lnTo>
                    <a:pt x="913" y="662"/>
                  </a:lnTo>
                  <a:lnTo>
                    <a:pt x="925" y="635"/>
                  </a:lnTo>
                  <a:lnTo>
                    <a:pt x="925" y="635"/>
                  </a:lnTo>
                  <a:lnTo>
                    <a:pt x="939" y="595"/>
                  </a:lnTo>
                  <a:lnTo>
                    <a:pt x="951" y="552"/>
                  </a:lnTo>
                  <a:lnTo>
                    <a:pt x="957" y="508"/>
                  </a:lnTo>
                  <a:lnTo>
                    <a:pt x="959" y="463"/>
                  </a:lnTo>
                  <a:lnTo>
                    <a:pt x="959" y="463"/>
                  </a:lnTo>
                  <a:lnTo>
                    <a:pt x="959" y="439"/>
                  </a:lnTo>
                  <a:lnTo>
                    <a:pt x="957" y="417"/>
                  </a:lnTo>
                  <a:lnTo>
                    <a:pt x="953" y="393"/>
                  </a:lnTo>
                  <a:lnTo>
                    <a:pt x="949" y="370"/>
                  </a:lnTo>
                  <a:lnTo>
                    <a:pt x="937" y="326"/>
                  </a:lnTo>
                  <a:lnTo>
                    <a:pt x="921" y="283"/>
                  </a:lnTo>
                  <a:lnTo>
                    <a:pt x="901" y="243"/>
                  </a:lnTo>
                  <a:lnTo>
                    <a:pt x="876" y="204"/>
                  </a:lnTo>
                  <a:lnTo>
                    <a:pt x="848" y="170"/>
                  </a:lnTo>
                  <a:lnTo>
                    <a:pt x="818" y="135"/>
                  </a:lnTo>
                  <a:lnTo>
                    <a:pt x="783" y="107"/>
                  </a:lnTo>
                  <a:lnTo>
                    <a:pt x="747" y="81"/>
                  </a:lnTo>
                  <a:lnTo>
                    <a:pt x="706" y="57"/>
                  </a:lnTo>
                  <a:lnTo>
                    <a:pt x="666" y="36"/>
                  </a:lnTo>
                  <a:lnTo>
                    <a:pt x="621" y="22"/>
                  </a:lnTo>
                  <a:lnTo>
                    <a:pt x="575" y="10"/>
                  </a:lnTo>
                  <a:lnTo>
                    <a:pt x="528" y="4"/>
                  </a:lnTo>
                  <a:lnTo>
                    <a:pt x="480" y="0"/>
                  </a:lnTo>
                  <a:close/>
                </a:path>
              </a:pathLst>
            </a:custGeom>
            <a:solidFill>
              <a:srgbClr val="DADA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4" name="Freeform 361"/>
            <p:cNvSpPr>
              <a:spLocks/>
            </p:cNvSpPr>
            <p:nvPr/>
          </p:nvSpPr>
          <p:spPr bwMode="auto">
            <a:xfrm>
              <a:off x="3823494" y="674688"/>
              <a:ext cx="1522413" cy="1911350"/>
            </a:xfrm>
            <a:custGeom>
              <a:avLst/>
              <a:gdLst>
                <a:gd name="T0" fmla="*/ 295 w 959"/>
                <a:gd name="T1" fmla="*/ 1204 h 1204"/>
                <a:gd name="T2" fmla="*/ 265 w 959"/>
                <a:gd name="T3" fmla="*/ 1184 h 1204"/>
                <a:gd name="T4" fmla="*/ 243 w 959"/>
                <a:gd name="T5" fmla="*/ 1164 h 1204"/>
                <a:gd name="T6" fmla="*/ 223 w 959"/>
                <a:gd name="T7" fmla="*/ 1133 h 1204"/>
                <a:gd name="T8" fmla="*/ 219 w 959"/>
                <a:gd name="T9" fmla="*/ 1123 h 1204"/>
                <a:gd name="T10" fmla="*/ 210 w 959"/>
                <a:gd name="T11" fmla="*/ 1089 h 1204"/>
                <a:gd name="T12" fmla="*/ 208 w 959"/>
                <a:gd name="T13" fmla="*/ 1038 h 1204"/>
                <a:gd name="T14" fmla="*/ 206 w 959"/>
                <a:gd name="T15" fmla="*/ 1026 h 1204"/>
                <a:gd name="T16" fmla="*/ 196 w 959"/>
                <a:gd name="T17" fmla="*/ 979 h 1204"/>
                <a:gd name="T18" fmla="*/ 182 w 959"/>
                <a:gd name="T19" fmla="*/ 941 h 1204"/>
                <a:gd name="T20" fmla="*/ 59 w 959"/>
                <a:gd name="T21" fmla="*/ 686 h 1204"/>
                <a:gd name="T22" fmla="*/ 34 w 959"/>
                <a:gd name="T23" fmla="*/ 633 h 1204"/>
                <a:gd name="T24" fmla="*/ 18 w 959"/>
                <a:gd name="T25" fmla="*/ 593 h 1204"/>
                <a:gd name="T26" fmla="*/ 2 w 959"/>
                <a:gd name="T27" fmla="*/ 506 h 1204"/>
                <a:gd name="T28" fmla="*/ 0 w 959"/>
                <a:gd name="T29" fmla="*/ 461 h 1204"/>
                <a:gd name="T30" fmla="*/ 2 w 959"/>
                <a:gd name="T31" fmla="*/ 415 h 1204"/>
                <a:gd name="T32" fmla="*/ 10 w 959"/>
                <a:gd name="T33" fmla="*/ 368 h 1204"/>
                <a:gd name="T34" fmla="*/ 38 w 959"/>
                <a:gd name="T35" fmla="*/ 281 h 1204"/>
                <a:gd name="T36" fmla="*/ 83 w 959"/>
                <a:gd name="T37" fmla="*/ 202 h 1204"/>
                <a:gd name="T38" fmla="*/ 142 w 959"/>
                <a:gd name="T39" fmla="*/ 135 h 1204"/>
                <a:gd name="T40" fmla="*/ 212 w 959"/>
                <a:gd name="T41" fmla="*/ 79 h 1204"/>
                <a:gd name="T42" fmla="*/ 293 w 959"/>
                <a:gd name="T43" fmla="*/ 36 h 1204"/>
                <a:gd name="T44" fmla="*/ 382 w 959"/>
                <a:gd name="T45" fmla="*/ 8 h 1204"/>
                <a:gd name="T46" fmla="*/ 480 w 959"/>
                <a:gd name="T47" fmla="*/ 0 h 1204"/>
                <a:gd name="T48" fmla="*/ 528 w 959"/>
                <a:gd name="T49" fmla="*/ 2 h 1204"/>
                <a:gd name="T50" fmla="*/ 621 w 959"/>
                <a:gd name="T51" fmla="*/ 20 h 1204"/>
                <a:gd name="T52" fmla="*/ 706 w 959"/>
                <a:gd name="T53" fmla="*/ 55 h 1204"/>
                <a:gd name="T54" fmla="*/ 783 w 959"/>
                <a:gd name="T55" fmla="*/ 105 h 1204"/>
                <a:gd name="T56" fmla="*/ 848 w 959"/>
                <a:gd name="T57" fmla="*/ 168 h 1204"/>
                <a:gd name="T58" fmla="*/ 901 w 959"/>
                <a:gd name="T59" fmla="*/ 241 h 1204"/>
                <a:gd name="T60" fmla="*/ 937 w 959"/>
                <a:gd name="T61" fmla="*/ 324 h 1204"/>
                <a:gd name="T62" fmla="*/ 953 w 959"/>
                <a:gd name="T63" fmla="*/ 391 h 1204"/>
                <a:gd name="T64" fmla="*/ 957 w 959"/>
                <a:gd name="T65" fmla="*/ 437 h 1204"/>
                <a:gd name="T66" fmla="*/ 959 w 959"/>
                <a:gd name="T67" fmla="*/ 461 h 1204"/>
                <a:gd name="T68" fmla="*/ 949 w 959"/>
                <a:gd name="T69" fmla="*/ 550 h 1204"/>
                <a:gd name="T70" fmla="*/ 925 w 959"/>
                <a:gd name="T71" fmla="*/ 633 h 1204"/>
                <a:gd name="T72" fmla="*/ 913 w 959"/>
                <a:gd name="T73" fmla="*/ 660 h 1204"/>
                <a:gd name="T74" fmla="*/ 899 w 959"/>
                <a:gd name="T75" fmla="*/ 686 h 1204"/>
                <a:gd name="T76" fmla="*/ 775 w 959"/>
                <a:gd name="T77" fmla="*/ 941 h 1204"/>
                <a:gd name="T78" fmla="*/ 755 w 959"/>
                <a:gd name="T79" fmla="*/ 1012 h 1204"/>
                <a:gd name="T80" fmla="*/ 751 w 959"/>
                <a:gd name="T81" fmla="*/ 1038 h 1204"/>
                <a:gd name="T82" fmla="*/ 751 w 959"/>
                <a:gd name="T83" fmla="*/ 1062 h 1204"/>
                <a:gd name="T84" fmla="*/ 743 w 959"/>
                <a:gd name="T85" fmla="*/ 1113 h 1204"/>
                <a:gd name="T86" fmla="*/ 737 w 959"/>
                <a:gd name="T87" fmla="*/ 1133 h 1204"/>
                <a:gd name="T88" fmla="*/ 729 w 959"/>
                <a:gd name="T89" fmla="*/ 1145 h 1204"/>
                <a:gd name="T90" fmla="*/ 704 w 959"/>
                <a:gd name="T91" fmla="*/ 1174 h 1204"/>
                <a:gd name="T92" fmla="*/ 680 w 959"/>
                <a:gd name="T93" fmla="*/ 1194 h 1204"/>
                <a:gd name="T94" fmla="*/ 480 w 959"/>
                <a:gd name="T95" fmla="*/ 1204 h 1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959" h="1204">
                  <a:moveTo>
                    <a:pt x="295" y="1204"/>
                  </a:moveTo>
                  <a:lnTo>
                    <a:pt x="295" y="1204"/>
                  </a:lnTo>
                  <a:lnTo>
                    <a:pt x="279" y="1194"/>
                  </a:lnTo>
                  <a:lnTo>
                    <a:pt x="265" y="1184"/>
                  </a:lnTo>
                  <a:lnTo>
                    <a:pt x="253" y="1174"/>
                  </a:lnTo>
                  <a:lnTo>
                    <a:pt x="243" y="1164"/>
                  </a:lnTo>
                  <a:lnTo>
                    <a:pt x="229" y="1145"/>
                  </a:lnTo>
                  <a:lnTo>
                    <a:pt x="223" y="1133"/>
                  </a:lnTo>
                  <a:lnTo>
                    <a:pt x="223" y="1133"/>
                  </a:lnTo>
                  <a:lnTo>
                    <a:pt x="219" y="1123"/>
                  </a:lnTo>
                  <a:lnTo>
                    <a:pt x="214" y="1113"/>
                  </a:lnTo>
                  <a:lnTo>
                    <a:pt x="210" y="1089"/>
                  </a:lnTo>
                  <a:lnTo>
                    <a:pt x="208" y="1062"/>
                  </a:lnTo>
                  <a:lnTo>
                    <a:pt x="208" y="1038"/>
                  </a:lnTo>
                  <a:lnTo>
                    <a:pt x="208" y="1038"/>
                  </a:lnTo>
                  <a:lnTo>
                    <a:pt x="206" y="1026"/>
                  </a:lnTo>
                  <a:lnTo>
                    <a:pt x="204" y="1012"/>
                  </a:lnTo>
                  <a:lnTo>
                    <a:pt x="196" y="979"/>
                  </a:lnTo>
                  <a:lnTo>
                    <a:pt x="182" y="941"/>
                  </a:lnTo>
                  <a:lnTo>
                    <a:pt x="182" y="941"/>
                  </a:lnTo>
                  <a:lnTo>
                    <a:pt x="59" y="686"/>
                  </a:lnTo>
                  <a:lnTo>
                    <a:pt x="59" y="686"/>
                  </a:lnTo>
                  <a:lnTo>
                    <a:pt x="47" y="660"/>
                  </a:lnTo>
                  <a:lnTo>
                    <a:pt x="34" y="633"/>
                  </a:lnTo>
                  <a:lnTo>
                    <a:pt x="34" y="633"/>
                  </a:lnTo>
                  <a:lnTo>
                    <a:pt x="18" y="593"/>
                  </a:lnTo>
                  <a:lnTo>
                    <a:pt x="8" y="550"/>
                  </a:lnTo>
                  <a:lnTo>
                    <a:pt x="2" y="506"/>
                  </a:lnTo>
                  <a:lnTo>
                    <a:pt x="0" y="461"/>
                  </a:lnTo>
                  <a:lnTo>
                    <a:pt x="0" y="461"/>
                  </a:lnTo>
                  <a:lnTo>
                    <a:pt x="0" y="437"/>
                  </a:lnTo>
                  <a:lnTo>
                    <a:pt x="2" y="415"/>
                  </a:lnTo>
                  <a:lnTo>
                    <a:pt x="6" y="391"/>
                  </a:lnTo>
                  <a:lnTo>
                    <a:pt x="10" y="368"/>
                  </a:lnTo>
                  <a:lnTo>
                    <a:pt x="22" y="324"/>
                  </a:lnTo>
                  <a:lnTo>
                    <a:pt x="38" y="281"/>
                  </a:lnTo>
                  <a:lnTo>
                    <a:pt x="59" y="241"/>
                  </a:lnTo>
                  <a:lnTo>
                    <a:pt x="83" y="202"/>
                  </a:lnTo>
                  <a:lnTo>
                    <a:pt x="109" y="168"/>
                  </a:lnTo>
                  <a:lnTo>
                    <a:pt x="142" y="135"/>
                  </a:lnTo>
                  <a:lnTo>
                    <a:pt x="176" y="105"/>
                  </a:lnTo>
                  <a:lnTo>
                    <a:pt x="212" y="79"/>
                  </a:lnTo>
                  <a:lnTo>
                    <a:pt x="251" y="55"/>
                  </a:lnTo>
                  <a:lnTo>
                    <a:pt x="293" y="36"/>
                  </a:lnTo>
                  <a:lnTo>
                    <a:pt x="338" y="20"/>
                  </a:lnTo>
                  <a:lnTo>
                    <a:pt x="382" y="8"/>
                  </a:lnTo>
                  <a:lnTo>
                    <a:pt x="431" y="2"/>
                  </a:lnTo>
                  <a:lnTo>
                    <a:pt x="480" y="0"/>
                  </a:lnTo>
                  <a:lnTo>
                    <a:pt x="480" y="0"/>
                  </a:lnTo>
                  <a:lnTo>
                    <a:pt x="528" y="2"/>
                  </a:lnTo>
                  <a:lnTo>
                    <a:pt x="575" y="8"/>
                  </a:lnTo>
                  <a:lnTo>
                    <a:pt x="621" y="20"/>
                  </a:lnTo>
                  <a:lnTo>
                    <a:pt x="666" y="36"/>
                  </a:lnTo>
                  <a:lnTo>
                    <a:pt x="706" y="55"/>
                  </a:lnTo>
                  <a:lnTo>
                    <a:pt x="747" y="79"/>
                  </a:lnTo>
                  <a:lnTo>
                    <a:pt x="783" y="105"/>
                  </a:lnTo>
                  <a:lnTo>
                    <a:pt x="818" y="135"/>
                  </a:lnTo>
                  <a:lnTo>
                    <a:pt x="848" y="168"/>
                  </a:lnTo>
                  <a:lnTo>
                    <a:pt x="876" y="202"/>
                  </a:lnTo>
                  <a:lnTo>
                    <a:pt x="901" y="241"/>
                  </a:lnTo>
                  <a:lnTo>
                    <a:pt x="921" y="281"/>
                  </a:lnTo>
                  <a:lnTo>
                    <a:pt x="937" y="324"/>
                  </a:lnTo>
                  <a:lnTo>
                    <a:pt x="949" y="368"/>
                  </a:lnTo>
                  <a:lnTo>
                    <a:pt x="953" y="391"/>
                  </a:lnTo>
                  <a:lnTo>
                    <a:pt x="957" y="415"/>
                  </a:lnTo>
                  <a:lnTo>
                    <a:pt x="957" y="437"/>
                  </a:lnTo>
                  <a:lnTo>
                    <a:pt x="959" y="461"/>
                  </a:lnTo>
                  <a:lnTo>
                    <a:pt x="959" y="461"/>
                  </a:lnTo>
                  <a:lnTo>
                    <a:pt x="957" y="506"/>
                  </a:lnTo>
                  <a:lnTo>
                    <a:pt x="949" y="550"/>
                  </a:lnTo>
                  <a:lnTo>
                    <a:pt x="939" y="593"/>
                  </a:lnTo>
                  <a:lnTo>
                    <a:pt x="925" y="633"/>
                  </a:lnTo>
                  <a:lnTo>
                    <a:pt x="925" y="633"/>
                  </a:lnTo>
                  <a:lnTo>
                    <a:pt x="913" y="660"/>
                  </a:lnTo>
                  <a:lnTo>
                    <a:pt x="899" y="686"/>
                  </a:lnTo>
                  <a:lnTo>
                    <a:pt x="899" y="686"/>
                  </a:lnTo>
                  <a:lnTo>
                    <a:pt x="775" y="941"/>
                  </a:lnTo>
                  <a:lnTo>
                    <a:pt x="775" y="941"/>
                  </a:lnTo>
                  <a:lnTo>
                    <a:pt x="763" y="979"/>
                  </a:lnTo>
                  <a:lnTo>
                    <a:pt x="755" y="1012"/>
                  </a:lnTo>
                  <a:lnTo>
                    <a:pt x="751" y="1026"/>
                  </a:lnTo>
                  <a:lnTo>
                    <a:pt x="751" y="1038"/>
                  </a:lnTo>
                  <a:lnTo>
                    <a:pt x="751" y="1038"/>
                  </a:lnTo>
                  <a:lnTo>
                    <a:pt x="751" y="1062"/>
                  </a:lnTo>
                  <a:lnTo>
                    <a:pt x="747" y="1089"/>
                  </a:lnTo>
                  <a:lnTo>
                    <a:pt x="743" y="1113"/>
                  </a:lnTo>
                  <a:lnTo>
                    <a:pt x="741" y="1123"/>
                  </a:lnTo>
                  <a:lnTo>
                    <a:pt x="737" y="1133"/>
                  </a:lnTo>
                  <a:lnTo>
                    <a:pt x="737" y="1133"/>
                  </a:lnTo>
                  <a:lnTo>
                    <a:pt x="729" y="1145"/>
                  </a:lnTo>
                  <a:lnTo>
                    <a:pt x="714" y="1164"/>
                  </a:lnTo>
                  <a:lnTo>
                    <a:pt x="704" y="1174"/>
                  </a:lnTo>
                  <a:lnTo>
                    <a:pt x="692" y="1184"/>
                  </a:lnTo>
                  <a:lnTo>
                    <a:pt x="680" y="1194"/>
                  </a:lnTo>
                  <a:lnTo>
                    <a:pt x="664" y="1204"/>
                  </a:lnTo>
                  <a:lnTo>
                    <a:pt x="480" y="1204"/>
                  </a:lnTo>
                  <a:lnTo>
                    <a:pt x="295" y="1204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5" name="Freeform 362"/>
            <p:cNvSpPr>
              <a:spLocks/>
            </p:cNvSpPr>
            <p:nvPr/>
          </p:nvSpPr>
          <p:spPr bwMode="auto">
            <a:xfrm>
              <a:off x="3823494" y="671513"/>
              <a:ext cx="1522413" cy="1914525"/>
            </a:xfrm>
            <a:custGeom>
              <a:avLst/>
              <a:gdLst>
                <a:gd name="T0" fmla="*/ 480 w 959"/>
                <a:gd name="T1" fmla="*/ 0 h 1206"/>
                <a:gd name="T2" fmla="*/ 382 w 959"/>
                <a:gd name="T3" fmla="*/ 10 h 1206"/>
                <a:gd name="T4" fmla="*/ 293 w 959"/>
                <a:gd name="T5" fmla="*/ 36 h 1206"/>
                <a:gd name="T6" fmla="*/ 212 w 959"/>
                <a:gd name="T7" fmla="*/ 81 h 1206"/>
                <a:gd name="T8" fmla="*/ 140 w 959"/>
                <a:gd name="T9" fmla="*/ 135 h 1206"/>
                <a:gd name="T10" fmla="*/ 81 w 959"/>
                <a:gd name="T11" fmla="*/ 204 h 1206"/>
                <a:gd name="T12" fmla="*/ 36 w 959"/>
                <a:gd name="T13" fmla="*/ 283 h 1206"/>
                <a:gd name="T14" fmla="*/ 8 w 959"/>
                <a:gd name="T15" fmla="*/ 370 h 1206"/>
                <a:gd name="T16" fmla="*/ 2 w 959"/>
                <a:gd name="T17" fmla="*/ 417 h 1206"/>
                <a:gd name="T18" fmla="*/ 0 w 959"/>
                <a:gd name="T19" fmla="*/ 463 h 1206"/>
                <a:gd name="T20" fmla="*/ 2 w 959"/>
                <a:gd name="T21" fmla="*/ 508 h 1206"/>
                <a:gd name="T22" fmla="*/ 18 w 959"/>
                <a:gd name="T23" fmla="*/ 595 h 1206"/>
                <a:gd name="T24" fmla="*/ 32 w 959"/>
                <a:gd name="T25" fmla="*/ 635 h 1206"/>
                <a:gd name="T26" fmla="*/ 59 w 959"/>
                <a:gd name="T27" fmla="*/ 688 h 1206"/>
                <a:gd name="T28" fmla="*/ 182 w 959"/>
                <a:gd name="T29" fmla="*/ 943 h 1206"/>
                <a:gd name="T30" fmla="*/ 194 w 959"/>
                <a:gd name="T31" fmla="*/ 981 h 1206"/>
                <a:gd name="T32" fmla="*/ 206 w 959"/>
                <a:gd name="T33" fmla="*/ 1030 h 1206"/>
                <a:gd name="T34" fmla="*/ 208 w 959"/>
                <a:gd name="T35" fmla="*/ 1042 h 1206"/>
                <a:gd name="T36" fmla="*/ 210 w 959"/>
                <a:gd name="T37" fmla="*/ 1091 h 1206"/>
                <a:gd name="T38" fmla="*/ 219 w 959"/>
                <a:gd name="T39" fmla="*/ 1127 h 1206"/>
                <a:gd name="T40" fmla="*/ 221 w 959"/>
                <a:gd name="T41" fmla="*/ 1135 h 1206"/>
                <a:gd name="T42" fmla="*/ 243 w 959"/>
                <a:gd name="T43" fmla="*/ 1168 h 1206"/>
                <a:gd name="T44" fmla="*/ 265 w 959"/>
                <a:gd name="T45" fmla="*/ 1186 h 1206"/>
                <a:gd name="T46" fmla="*/ 295 w 959"/>
                <a:gd name="T47" fmla="*/ 1206 h 1206"/>
                <a:gd name="T48" fmla="*/ 664 w 959"/>
                <a:gd name="T49" fmla="*/ 1206 h 1206"/>
                <a:gd name="T50" fmla="*/ 680 w 959"/>
                <a:gd name="T51" fmla="*/ 1196 h 1206"/>
                <a:gd name="T52" fmla="*/ 704 w 959"/>
                <a:gd name="T53" fmla="*/ 1176 h 1206"/>
                <a:gd name="T54" fmla="*/ 729 w 959"/>
                <a:gd name="T55" fmla="*/ 1149 h 1206"/>
                <a:gd name="T56" fmla="*/ 737 w 959"/>
                <a:gd name="T57" fmla="*/ 1135 h 1206"/>
                <a:gd name="T58" fmla="*/ 745 w 959"/>
                <a:gd name="T59" fmla="*/ 1115 h 1206"/>
                <a:gd name="T60" fmla="*/ 751 w 959"/>
                <a:gd name="T61" fmla="*/ 1064 h 1206"/>
                <a:gd name="T62" fmla="*/ 751 w 959"/>
                <a:gd name="T63" fmla="*/ 1042 h 1206"/>
                <a:gd name="T64" fmla="*/ 755 w 959"/>
                <a:gd name="T65" fmla="*/ 1014 h 1206"/>
                <a:gd name="T66" fmla="*/ 775 w 959"/>
                <a:gd name="T67" fmla="*/ 943 h 1206"/>
                <a:gd name="T68" fmla="*/ 899 w 959"/>
                <a:gd name="T69" fmla="*/ 688 h 1206"/>
                <a:gd name="T70" fmla="*/ 913 w 959"/>
                <a:gd name="T71" fmla="*/ 662 h 1206"/>
                <a:gd name="T72" fmla="*/ 925 w 959"/>
                <a:gd name="T73" fmla="*/ 635 h 1206"/>
                <a:gd name="T74" fmla="*/ 951 w 959"/>
                <a:gd name="T75" fmla="*/ 552 h 1206"/>
                <a:gd name="T76" fmla="*/ 959 w 959"/>
                <a:gd name="T77" fmla="*/ 463 h 1206"/>
                <a:gd name="T78" fmla="*/ 959 w 959"/>
                <a:gd name="T79" fmla="*/ 439 h 1206"/>
                <a:gd name="T80" fmla="*/ 953 w 959"/>
                <a:gd name="T81" fmla="*/ 393 h 1206"/>
                <a:gd name="T82" fmla="*/ 937 w 959"/>
                <a:gd name="T83" fmla="*/ 326 h 1206"/>
                <a:gd name="T84" fmla="*/ 901 w 959"/>
                <a:gd name="T85" fmla="*/ 243 h 1206"/>
                <a:gd name="T86" fmla="*/ 848 w 959"/>
                <a:gd name="T87" fmla="*/ 170 h 1206"/>
                <a:gd name="T88" fmla="*/ 783 w 959"/>
                <a:gd name="T89" fmla="*/ 107 h 1206"/>
                <a:gd name="T90" fmla="*/ 706 w 959"/>
                <a:gd name="T91" fmla="*/ 57 h 1206"/>
                <a:gd name="T92" fmla="*/ 621 w 959"/>
                <a:gd name="T93" fmla="*/ 22 h 1206"/>
                <a:gd name="T94" fmla="*/ 528 w 959"/>
                <a:gd name="T95" fmla="*/ 4 h 1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959" h="1206">
                  <a:moveTo>
                    <a:pt x="480" y="0"/>
                  </a:moveTo>
                  <a:lnTo>
                    <a:pt x="480" y="0"/>
                  </a:lnTo>
                  <a:lnTo>
                    <a:pt x="431" y="4"/>
                  </a:lnTo>
                  <a:lnTo>
                    <a:pt x="382" y="10"/>
                  </a:lnTo>
                  <a:lnTo>
                    <a:pt x="338" y="22"/>
                  </a:lnTo>
                  <a:lnTo>
                    <a:pt x="293" y="36"/>
                  </a:lnTo>
                  <a:lnTo>
                    <a:pt x="251" y="57"/>
                  </a:lnTo>
                  <a:lnTo>
                    <a:pt x="212" y="81"/>
                  </a:lnTo>
                  <a:lnTo>
                    <a:pt x="174" y="107"/>
                  </a:lnTo>
                  <a:lnTo>
                    <a:pt x="140" y="135"/>
                  </a:lnTo>
                  <a:lnTo>
                    <a:pt x="109" y="170"/>
                  </a:lnTo>
                  <a:lnTo>
                    <a:pt x="81" y="204"/>
                  </a:lnTo>
                  <a:lnTo>
                    <a:pt x="57" y="243"/>
                  </a:lnTo>
                  <a:lnTo>
                    <a:pt x="36" y="283"/>
                  </a:lnTo>
                  <a:lnTo>
                    <a:pt x="20" y="326"/>
                  </a:lnTo>
                  <a:lnTo>
                    <a:pt x="8" y="370"/>
                  </a:lnTo>
                  <a:lnTo>
                    <a:pt x="4" y="393"/>
                  </a:lnTo>
                  <a:lnTo>
                    <a:pt x="2" y="417"/>
                  </a:lnTo>
                  <a:lnTo>
                    <a:pt x="0" y="439"/>
                  </a:lnTo>
                  <a:lnTo>
                    <a:pt x="0" y="463"/>
                  </a:lnTo>
                  <a:lnTo>
                    <a:pt x="0" y="463"/>
                  </a:lnTo>
                  <a:lnTo>
                    <a:pt x="2" y="508"/>
                  </a:lnTo>
                  <a:lnTo>
                    <a:pt x="8" y="552"/>
                  </a:lnTo>
                  <a:lnTo>
                    <a:pt x="18" y="595"/>
                  </a:lnTo>
                  <a:lnTo>
                    <a:pt x="32" y="635"/>
                  </a:lnTo>
                  <a:lnTo>
                    <a:pt x="32" y="635"/>
                  </a:lnTo>
                  <a:lnTo>
                    <a:pt x="44" y="662"/>
                  </a:lnTo>
                  <a:lnTo>
                    <a:pt x="59" y="688"/>
                  </a:lnTo>
                  <a:lnTo>
                    <a:pt x="59" y="688"/>
                  </a:lnTo>
                  <a:lnTo>
                    <a:pt x="182" y="943"/>
                  </a:lnTo>
                  <a:lnTo>
                    <a:pt x="182" y="943"/>
                  </a:lnTo>
                  <a:lnTo>
                    <a:pt x="194" y="981"/>
                  </a:lnTo>
                  <a:lnTo>
                    <a:pt x="204" y="1014"/>
                  </a:lnTo>
                  <a:lnTo>
                    <a:pt x="206" y="1030"/>
                  </a:lnTo>
                  <a:lnTo>
                    <a:pt x="208" y="1042"/>
                  </a:lnTo>
                  <a:lnTo>
                    <a:pt x="208" y="1042"/>
                  </a:lnTo>
                  <a:lnTo>
                    <a:pt x="208" y="1064"/>
                  </a:lnTo>
                  <a:lnTo>
                    <a:pt x="210" y="1091"/>
                  </a:lnTo>
                  <a:lnTo>
                    <a:pt x="214" y="1115"/>
                  </a:lnTo>
                  <a:lnTo>
                    <a:pt x="219" y="1127"/>
                  </a:lnTo>
                  <a:lnTo>
                    <a:pt x="221" y="1135"/>
                  </a:lnTo>
                  <a:lnTo>
                    <a:pt x="221" y="1135"/>
                  </a:lnTo>
                  <a:lnTo>
                    <a:pt x="229" y="1149"/>
                  </a:lnTo>
                  <a:lnTo>
                    <a:pt x="243" y="1168"/>
                  </a:lnTo>
                  <a:lnTo>
                    <a:pt x="253" y="1176"/>
                  </a:lnTo>
                  <a:lnTo>
                    <a:pt x="265" y="1186"/>
                  </a:lnTo>
                  <a:lnTo>
                    <a:pt x="279" y="1196"/>
                  </a:lnTo>
                  <a:lnTo>
                    <a:pt x="295" y="1206"/>
                  </a:lnTo>
                  <a:lnTo>
                    <a:pt x="480" y="1206"/>
                  </a:lnTo>
                  <a:lnTo>
                    <a:pt x="664" y="1206"/>
                  </a:lnTo>
                  <a:lnTo>
                    <a:pt x="664" y="1206"/>
                  </a:lnTo>
                  <a:lnTo>
                    <a:pt x="680" y="1196"/>
                  </a:lnTo>
                  <a:lnTo>
                    <a:pt x="694" y="1186"/>
                  </a:lnTo>
                  <a:lnTo>
                    <a:pt x="704" y="1176"/>
                  </a:lnTo>
                  <a:lnTo>
                    <a:pt x="714" y="1168"/>
                  </a:lnTo>
                  <a:lnTo>
                    <a:pt x="729" y="1149"/>
                  </a:lnTo>
                  <a:lnTo>
                    <a:pt x="737" y="1135"/>
                  </a:lnTo>
                  <a:lnTo>
                    <a:pt x="737" y="1135"/>
                  </a:lnTo>
                  <a:lnTo>
                    <a:pt x="741" y="1127"/>
                  </a:lnTo>
                  <a:lnTo>
                    <a:pt x="745" y="1115"/>
                  </a:lnTo>
                  <a:lnTo>
                    <a:pt x="749" y="1091"/>
                  </a:lnTo>
                  <a:lnTo>
                    <a:pt x="751" y="1064"/>
                  </a:lnTo>
                  <a:lnTo>
                    <a:pt x="751" y="1042"/>
                  </a:lnTo>
                  <a:lnTo>
                    <a:pt x="751" y="1042"/>
                  </a:lnTo>
                  <a:lnTo>
                    <a:pt x="751" y="1030"/>
                  </a:lnTo>
                  <a:lnTo>
                    <a:pt x="755" y="1014"/>
                  </a:lnTo>
                  <a:lnTo>
                    <a:pt x="763" y="981"/>
                  </a:lnTo>
                  <a:lnTo>
                    <a:pt x="775" y="943"/>
                  </a:lnTo>
                  <a:lnTo>
                    <a:pt x="775" y="943"/>
                  </a:lnTo>
                  <a:lnTo>
                    <a:pt x="899" y="688"/>
                  </a:lnTo>
                  <a:lnTo>
                    <a:pt x="899" y="688"/>
                  </a:lnTo>
                  <a:lnTo>
                    <a:pt x="913" y="662"/>
                  </a:lnTo>
                  <a:lnTo>
                    <a:pt x="925" y="635"/>
                  </a:lnTo>
                  <a:lnTo>
                    <a:pt x="925" y="635"/>
                  </a:lnTo>
                  <a:lnTo>
                    <a:pt x="939" y="595"/>
                  </a:lnTo>
                  <a:lnTo>
                    <a:pt x="951" y="552"/>
                  </a:lnTo>
                  <a:lnTo>
                    <a:pt x="957" y="508"/>
                  </a:lnTo>
                  <a:lnTo>
                    <a:pt x="959" y="463"/>
                  </a:lnTo>
                  <a:lnTo>
                    <a:pt x="959" y="463"/>
                  </a:lnTo>
                  <a:lnTo>
                    <a:pt x="959" y="439"/>
                  </a:lnTo>
                  <a:lnTo>
                    <a:pt x="957" y="417"/>
                  </a:lnTo>
                  <a:lnTo>
                    <a:pt x="953" y="393"/>
                  </a:lnTo>
                  <a:lnTo>
                    <a:pt x="949" y="370"/>
                  </a:lnTo>
                  <a:lnTo>
                    <a:pt x="937" y="326"/>
                  </a:lnTo>
                  <a:lnTo>
                    <a:pt x="921" y="283"/>
                  </a:lnTo>
                  <a:lnTo>
                    <a:pt x="901" y="243"/>
                  </a:lnTo>
                  <a:lnTo>
                    <a:pt x="876" y="204"/>
                  </a:lnTo>
                  <a:lnTo>
                    <a:pt x="848" y="170"/>
                  </a:lnTo>
                  <a:lnTo>
                    <a:pt x="818" y="135"/>
                  </a:lnTo>
                  <a:lnTo>
                    <a:pt x="783" y="107"/>
                  </a:lnTo>
                  <a:lnTo>
                    <a:pt x="747" y="81"/>
                  </a:lnTo>
                  <a:lnTo>
                    <a:pt x="706" y="57"/>
                  </a:lnTo>
                  <a:lnTo>
                    <a:pt x="666" y="36"/>
                  </a:lnTo>
                  <a:lnTo>
                    <a:pt x="621" y="22"/>
                  </a:lnTo>
                  <a:lnTo>
                    <a:pt x="575" y="10"/>
                  </a:lnTo>
                  <a:lnTo>
                    <a:pt x="528" y="4"/>
                  </a:lnTo>
                  <a:lnTo>
                    <a:pt x="48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6" name="Freeform 363"/>
            <p:cNvSpPr>
              <a:spLocks noEditPoints="1"/>
            </p:cNvSpPr>
            <p:nvPr/>
          </p:nvSpPr>
          <p:spPr bwMode="auto">
            <a:xfrm>
              <a:off x="3823494" y="674688"/>
              <a:ext cx="1522413" cy="1911350"/>
            </a:xfrm>
            <a:custGeom>
              <a:avLst/>
              <a:gdLst>
                <a:gd name="T0" fmla="*/ 265 w 959"/>
                <a:gd name="T1" fmla="*/ 1184 h 1204"/>
                <a:gd name="T2" fmla="*/ 223 w 959"/>
                <a:gd name="T3" fmla="*/ 1133 h 1204"/>
                <a:gd name="T4" fmla="*/ 210 w 959"/>
                <a:gd name="T5" fmla="*/ 1087 h 1204"/>
                <a:gd name="T6" fmla="*/ 206 w 959"/>
                <a:gd name="T7" fmla="*/ 1026 h 1204"/>
                <a:gd name="T8" fmla="*/ 184 w 959"/>
                <a:gd name="T9" fmla="*/ 939 h 1204"/>
                <a:gd name="T10" fmla="*/ 34 w 959"/>
                <a:gd name="T11" fmla="*/ 633 h 1204"/>
                <a:gd name="T12" fmla="*/ 2 w 959"/>
                <a:gd name="T13" fmla="*/ 506 h 1204"/>
                <a:gd name="T14" fmla="*/ 2 w 959"/>
                <a:gd name="T15" fmla="*/ 415 h 1204"/>
                <a:gd name="T16" fmla="*/ 38 w 959"/>
                <a:gd name="T17" fmla="*/ 281 h 1204"/>
                <a:gd name="T18" fmla="*/ 142 w 959"/>
                <a:gd name="T19" fmla="*/ 135 h 1204"/>
                <a:gd name="T20" fmla="*/ 293 w 959"/>
                <a:gd name="T21" fmla="*/ 36 h 1204"/>
                <a:gd name="T22" fmla="*/ 480 w 959"/>
                <a:gd name="T23" fmla="*/ 0 h 1204"/>
                <a:gd name="T24" fmla="*/ 621 w 959"/>
                <a:gd name="T25" fmla="*/ 20 h 1204"/>
                <a:gd name="T26" fmla="*/ 783 w 959"/>
                <a:gd name="T27" fmla="*/ 105 h 1204"/>
                <a:gd name="T28" fmla="*/ 901 w 959"/>
                <a:gd name="T29" fmla="*/ 241 h 1204"/>
                <a:gd name="T30" fmla="*/ 953 w 959"/>
                <a:gd name="T31" fmla="*/ 391 h 1204"/>
                <a:gd name="T32" fmla="*/ 957 w 959"/>
                <a:gd name="T33" fmla="*/ 461 h 1204"/>
                <a:gd name="T34" fmla="*/ 925 w 959"/>
                <a:gd name="T35" fmla="*/ 633 h 1204"/>
                <a:gd name="T36" fmla="*/ 899 w 959"/>
                <a:gd name="T37" fmla="*/ 686 h 1204"/>
                <a:gd name="T38" fmla="*/ 755 w 959"/>
                <a:gd name="T39" fmla="*/ 1012 h 1204"/>
                <a:gd name="T40" fmla="*/ 749 w 959"/>
                <a:gd name="T41" fmla="*/ 1062 h 1204"/>
                <a:gd name="T42" fmla="*/ 737 w 959"/>
                <a:gd name="T43" fmla="*/ 1133 h 1204"/>
                <a:gd name="T44" fmla="*/ 704 w 959"/>
                <a:gd name="T45" fmla="*/ 1174 h 1204"/>
                <a:gd name="T46" fmla="*/ 480 w 959"/>
                <a:gd name="T47" fmla="*/ 1202 h 1204"/>
                <a:gd name="T48" fmla="*/ 431 w 959"/>
                <a:gd name="T49" fmla="*/ 2 h 1204"/>
                <a:gd name="T50" fmla="*/ 251 w 959"/>
                <a:gd name="T51" fmla="*/ 55 h 1204"/>
                <a:gd name="T52" fmla="*/ 109 w 959"/>
                <a:gd name="T53" fmla="*/ 168 h 1204"/>
                <a:gd name="T54" fmla="*/ 22 w 959"/>
                <a:gd name="T55" fmla="*/ 324 h 1204"/>
                <a:gd name="T56" fmla="*/ 0 w 959"/>
                <a:gd name="T57" fmla="*/ 437 h 1204"/>
                <a:gd name="T58" fmla="*/ 8 w 959"/>
                <a:gd name="T59" fmla="*/ 550 h 1204"/>
                <a:gd name="T60" fmla="*/ 47 w 959"/>
                <a:gd name="T61" fmla="*/ 660 h 1204"/>
                <a:gd name="T62" fmla="*/ 182 w 959"/>
                <a:gd name="T63" fmla="*/ 941 h 1204"/>
                <a:gd name="T64" fmla="*/ 208 w 959"/>
                <a:gd name="T65" fmla="*/ 1038 h 1204"/>
                <a:gd name="T66" fmla="*/ 214 w 959"/>
                <a:gd name="T67" fmla="*/ 1113 h 1204"/>
                <a:gd name="T68" fmla="*/ 229 w 959"/>
                <a:gd name="T69" fmla="*/ 1145 h 1204"/>
                <a:gd name="T70" fmla="*/ 279 w 959"/>
                <a:gd name="T71" fmla="*/ 1194 h 1204"/>
                <a:gd name="T72" fmla="*/ 664 w 959"/>
                <a:gd name="T73" fmla="*/ 1204 h 1204"/>
                <a:gd name="T74" fmla="*/ 714 w 959"/>
                <a:gd name="T75" fmla="*/ 1164 h 1204"/>
                <a:gd name="T76" fmla="*/ 741 w 959"/>
                <a:gd name="T77" fmla="*/ 1123 h 1204"/>
                <a:gd name="T78" fmla="*/ 751 w 959"/>
                <a:gd name="T79" fmla="*/ 1038 h 1204"/>
                <a:gd name="T80" fmla="*/ 763 w 959"/>
                <a:gd name="T81" fmla="*/ 979 h 1204"/>
                <a:gd name="T82" fmla="*/ 899 w 959"/>
                <a:gd name="T83" fmla="*/ 686 h 1204"/>
                <a:gd name="T84" fmla="*/ 939 w 959"/>
                <a:gd name="T85" fmla="*/ 593 h 1204"/>
                <a:gd name="T86" fmla="*/ 959 w 959"/>
                <a:gd name="T87" fmla="*/ 461 h 1204"/>
                <a:gd name="T88" fmla="*/ 949 w 959"/>
                <a:gd name="T89" fmla="*/ 368 h 1204"/>
                <a:gd name="T90" fmla="*/ 876 w 959"/>
                <a:gd name="T91" fmla="*/ 202 h 1204"/>
                <a:gd name="T92" fmla="*/ 747 w 959"/>
                <a:gd name="T93" fmla="*/ 79 h 1204"/>
                <a:gd name="T94" fmla="*/ 575 w 959"/>
                <a:gd name="T95" fmla="*/ 8 h 1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959" h="1204">
                  <a:moveTo>
                    <a:pt x="295" y="1202"/>
                  </a:moveTo>
                  <a:lnTo>
                    <a:pt x="295" y="1202"/>
                  </a:lnTo>
                  <a:lnTo>
                    <a:pt x="279" y="1192"/>
                  </a:lnTo>
                  <a:lnTo>
                    <a:pt x="265" y="1184"/>
                  </a:lnTo>
                  <a:lnTo>
                    <a:pt x="253" y="1174"/>
                  </a:lnTo>
                  <a:lnTo>
                    <a:pt x="245" y="1164"/>
                  </a:lnTo>
                  <a:lnTo>
                    <a:pt x="231" y="1145"/>
                  </a:lnTo>
                  <a:lnTo>
                    <a:pt x="223" y="1133"/>
                  </a:lnTo>
                  <a:lnTo>
                    <a:pt x="223" y="1133"/>
                  </a:lnTo>
                  <a:lnTo>
                    <a:pt x="219" y="1123"/>
                  </a:lnTo>
                  <a:lnTo>
                    <a:pt x="214" y="1111"/>
                  </a:lnTo>
                  <a:lnTo>
                    <a:pt x="210" y="1087"/>
                  </a:lnTo>
                  <a:lnTo>
                    <a:pt x="208" y="1062"/>
                  </a:lnTo>
                  <a:lnTo>
                    <a:pt x="208" y="1038"/>
                  </a:lnTo>
                  <a:lnTo>
                    <a:pt x="208" y="1038"/>
                  </a:lnTo>
                  <a:lnTo>
                    <a:pt x="206" y="1026"/>
                  </a:lnTo>
                  <a:lnTo>
                    <a:pt x="204" y="1012"/>
                  </a:lnTo>
                  <a:lnTo>
                    <a:pt x="196" y="979"/>
                  </a:lnTo>
                  <a:lnTo>
                    <a:pt x="184" y="939"/>
                  </a:lnTo>
                  <a:lnTo>
                    <a:pt x="184" y="939"/>
                  </a:lnTo>
                  <a:lnTo>
                    <a:pt x="61" y="686"/>
                  </a:lnTo>
                  <a:lnTo>
                    <a:pt x="61" y="686"/>
                  </a:lnTo>
                  <a:lnTo>
                    <a:pt x="47" y="660"/>
                  </a:lnTo>
                  <a:lnTo>
                    <a:pt x="34" y="633"/>
                  </a:lnTo>
                  <a:lnTo>
                    <a:pt x="34" y="633"/>
                  </a:lnTo>
                  <a:lnTo>
                    <a:pt x="20" y="593"/>
                  </a:lnTo>
                  <a:lnTo>
                    <a:pt x="8" y="550"/>
                  </a:lnTo>
                  <a:lnTo>
                    <a:pt x="2" y="506"/>
                  </a:lnTo>
                  <a:lnTo>
                    <a:pt x="0" y="461"/>
                  </a:lnTo>
                  <a:lnTo>
                    <a:pt x="0" y="461"/>
                  </a:lnTo>
                  <a:lnTo>
                    <a:pt x="0" y="437"/>
                  </a:lnTo>
                  <a:lnTo>
                    <a:pt x="2" y="415"/>
                  </a:lnTo>
                  <a:lnTo>
                    <a:pt x="6" y="391"/>
                  </a:lnTo>
                  <a:lnTo>
                    <a:pt x="10" y="368"/>
                  </a:lnTo>
                  <a:lnTo>
                    <a:pt x="22" y="324"/>
                  </a:lnTo>
                  <a:lnTo>
                    <a:pt x="38" y="281"/>
                  </a:lnTo>
                  <a:lnTo>
                    <a:pt x="59" y="241"/>
                  </a:lnTo>
                  <a:lnTo>
                    <a:pt x="83" y="204"/>
                  </a:lnTo>
                  <a:lnTo>
                    <a:pt x="111" y="168"/>
                  </a:lnTo>
                  <a:lnTo>
                    <a:pt x="142" y="135"/>
                  </a:lnTo>
                  <a:lnTo>
                    <a:pt x="176" y="105"/>
                  </a:lnTo>
                  <a:lnTo>
                    <a:pt x="212" y="79"/>
                  </a:lnTo>
                  <a:lnTo>
                    <a:pt x="253" y="57"/>
                  </a:lnTo>
                  <a:lnTo>
                    <a:pt x="293" y="36"/>
                  </a:lnTo>
                  <a:lnTo>
                    <a:pt x="338" y="20"/>
                  </a:lnTo>
                  <a:lnTo>
                    <a:pt x="382" y="10"/>
                  </a:lnTo>
                  <a:lnTo>
                    <a:pt x="431" y="2"/>
                  </a:lnTo>
                  <a:lnTo>
                    <a:pt x="480" y="0"/>
                  </a:lnTo>
                  <a:lnTo>
                    <a:pt x="480" y="0"/>
                  </a:lnTo>
                  <a:lnTo>
                    <a:pt x="528" y="2"/>
                  </a:lnTo>
                  <a:lnTo>
                    <a:pt x="575" y="10"/>
                  </a:lnTo>
                  <a:lnTo>
                    <a:pt x="621" y="20"/>
                  </a:lnTo>
                  <a:lnTo>
                    <a:pt x="664" y="36"/>
                  </a:lnTo>
                  <a:lnTo>
                    <a:pt x="706" y="57"/>
                  </a:lnTo>
                  <a:lnTo>
                    <a:pt x="747" y="79"/>
                  </a:lnTo>
                  <a:lnTo>
                    <a:pt x="783" y="105"/>
                  </a:lnTo>
                  <a:lnTo>
                    <a:pt x="818" y="135"/>
                  </a:lnTo>
                  <a:lnTo>
                    <a:pt x="848" y="168"/>
                  </a:lnTo>
                  <a:lnTo>
                    <a:pt x="876" y="204"/>
                  </a:lnTo>
                  <a:lnTo>
                    <a:pt x="901" y="241"/>
                  </a:lnTo>
                  <a:lnTo>
                    <a:pt x="921" y="281"/>
                  </a:lnTo>
                  <a:lnTo>
                    <a:pt x="937" y="324"/>
                  </a:lnTo>
                  <a:lnTo>
                    <a:pt x="949" y="368"/>
                  </a:lnTo>
                  <a:lnTo>
                    <a:pt x="953" y="391"/>
                  </a:lnTo>
                  <a:lnTo>
                    <a:pt x="955" y="415"/>
                  </a:lnTo>
                  <a:lnTo>
                    <a:pt x="957" y="437"/>
                  </a:lnTo>
                  <a:lnTo>
                    <a:pt x="957" y="461"/>
                  </a:lnTo>
                  <a:lnTo>
                    <a:pt x="957" y="461"/>
                  </a:lnTo>
                  <a:lnTo>
                    <a:pt x="955" y="506"/>
                  </a:lnTo>
                  <a:lnTo>
                    <a:pt x="949" y="550"/>
                  </a:lnTo>
                  <a:lnTo>
                    <a:pt x="939" y="593"/>
                  </a:lnTo>
                  <a:lnTo>
                    <a:pt x="925" y="633"/>
                  </a:lnTo>
                  <a:lnTo>
                    <a:pt x="925" y="633"/>
                  </a:lnTo>
                  <a:lnTo>
                    <a:pt x="913" y="660"/>
                  </a:lnTo>
                  <a:lnTo>
                    <a:pt x="899" y="686"/>
                  </a:lnTo>
                  <a:lnTo>
                    <a:pt x="899" y="686"/>
                  </a:lnTo>
                  <a:lnTo>
                    <a:pt x="775" y="939"/>
                  </a:lnTo>
                  <a:lnTo>
                    <a:pt x="775" y="939"/>
                  </a:lnTo>
                  <a:lnTo>
                    <a:pt x="763" y="979"/>
                  </a:lnTo>
                  <a:lnTo>
                    <a:pt x="755" y="1012"/>
                  </a:lnTo>
                  <a:lnTo>
                    <a:pt x="751" y="1026"/>
                  </a:lnTo>
                  <a:lnTo>
                    <a:pt x="751" y="1038"/>
                  </a:lnTo>
                  <a:lnTo>
                    <a:pt x="751" y="1038"/>
                  </a:lnTo>
                  <a:lnTo>
                    <a:pt x="749" y="1062"/>
                  </a:lnTo>
                  <a:lnTo>
                    <a:pt x="747" y="1087"/>
                  </a:lnTo>
                  <a:lnTo>
                    <a:pt x="743" y="1111"/>
                  </a:lnTo>
                  <a:lnTo>
                    <a:pt x="741" y="1123"/>
                  </a:lnTo>
                  <a:lnTo>
                    <a:pt x="737" y="1133"/>
                  </a:lnTo>
                  <a:lnTo>
                    <a:pt x="737" y="1133"/>
                  </a:lnTo>
                  <a:lnTo>
                    <a:pt x="729" y="1145"/>
                  </a:lnTo>
                  <a:lnTo>
                    <a:pt x="714" y="1164"/>
                  </a:lnTo>
                  <a:lnTo>
                    <a:pt x="704" y="1174"/>
                  </a:lnTo>
                  <a:lnTo>
                    <a:pt x="692" y="1184"/>
                  </a:lnTo>
                  <a:lnTo>
                    <a:pt x="678" y="1192"/>
                  </a:lnTo>
                  <a:lnTo>
                    <a:pt x="662" y="1202"/>
                  </a:lnTo>
                  <a:lnTo>
                    <a:pt x="480" y="1202"/>
                  </a:lnTo>
                  <a:lnTo>
                    <a:pt x="295" y="1202"/>
                  </a:lnTo>
                  <a:close/>
                  <a:moveTo>
                    <a:pt x="480" y="0"/>
                  </a:moveTo>
                  <a:lnTo>
                    <a:pt x="480" y="0"/>
                  </a:lnTo>
                  <a:lnTo>
                    <a:pt x="431" y="2"/>
                  </a:lnTo>
                  <a:lnTo>
                    <a:pt x="382" y="8"/>
                  </a:lnTo>
                  <a:lnTo>
                    <a:pt x="338" y="20"/>
                  </a:lnTo>
                  <a:lnTo>
                    <a:pt x="293" y="36"/>
                  </a:lnTo>
                  <a:lnTo>
                    <a:pt x="251" y="55"/>
                  </a:lnTo>
                  <a:lnTo>
                    <a:pt x="212" y="79"/>
                  </a:lnTo>
                  <a:lnTo>
                    <a:pt x="176" y="105"/>
                  </a:lnTo>
                  <a:lnTo>
                    <a:pt x="142" y="135"/>
                  </a:lnTo>
                  <a:lnTo>
                    <a:pt x="109" y="168"/>
                  </a:lnTo>
                  <a:lnTo>
                    <a:pt x="83" y="202"/>
                  </a:lnTo>
                  <a:lnTo>
                    <a:pt x="59" y="241"/>
                  </a:lnTo>
                  <a:lnTo>
                    <a:pt x="38" y="281"/>
                  </a:lnTo>
                  <a:lnTo>
                    <a:pt x="22" y="324"/>
                  </a:lnTo>
                  <a:lnTo>
                    <a:pt x="10" y="368"/>
                  </a:lnTo>
                  <a:lnTo>
                    <a:pt x="6" y="391"/>
                  </a:lnTo>
                  <a:lnTo>
                    <a:pt x="2" y="415"/>
                  </a:lnTo>
                  <a:lnTo>
                    <a:pt x="0" y="437"/>
                  </a:lnTo>
                  <a:lnTo>
                    <a:pt x="0" y="461"/>
                  </a:lnTo>
                  <a:lnTo>
                    <a:pt x="0" y="461"/>
                  </a:lnTo>
                  <a:lnTo>
                    <a:pt x="2" y="506"/>
                  </a:lnTo>
                  <a:lnTo>
                    <a:pt x="8" y="550"/>
                  </a:lnTo>
                  <a:lnTo>
                    <a:pt x="18" y="593"/>
                  </a:lnTo>
                  <a:lnTo>
                    <a:pt x="34" y="633"/>
                  </a:lnTo>
                  <a:lnTo>
                    <a:pt x="34" y="633"/>
                  </a:lnTo>
                  <a:lnTo>
                    <a:pt x="47" y="660"/>
                  </a:lnTo>
                  <a:lnTo>
                    <a:pt x="59" y="686"/>
                  </a:lnTo>
                  <a:lnTo>
                    <a:pt x="59" y="686"/>
                  </a:lnTo>
                  <a:lnTo>
                    <a:pt x="182" y="941"/>
                  </a:lnTo>
                  <a:lnTo>
                    <a:pt x="182" y="941"/>
                  </a:lnTo>
                  <a:lnTo>
                    <a:pt x="196" y="979"/>
                  </a:lnTo>
                  <a:lnTo>
                    <a:pt x="204" y="1012"/>
                  </a:lnTo>
                  <a:lnTo>
                    <a:pt x="206" y="1026"/>
                  </a:lnTo>
                  <a:lnTo>
                    <a:pt x="208" y="1038"/>
                  </a:lnTo>
                  <a:lnTo>
                    <a:pt x="208" y="1038"/>
                  </a:lnTo>
                  <a:lnTo>
                    <a:pt x="208" y="1062"/>
                  </a:lnTo>
                  <a:lnTo>
                    <a:pt x="210" y="1089"/>
                  </a:lnTo>
                  <a:lnTo>
                    <a:pt x="214" y="1113"/>
                  </a:lnTo>
                  <a:lnTo>
                    <a:pt x="219" y="1123"/>
                  </a:lnTo>
                  <a:lnTo>
                    <a:pt x="223" y="1133"/>
                  </a:lnTo>
                  <a:lnTo>
                    <a:pt x="223" y="1133"/>
                  </a:lnTo>
                  <a:lnTo>
                    <a:pt x="229" y="1145"/>
                  </a:lnTo>
                  <a:lnTo>
                    <a:pt x="243" y="1164"/>
                  </a:lnTo>
                  <a:lnTo>
                    <a:pt x="253" y="1174"/>
                  </a:lnTo>
                  <a:lnTo>
                    <a:pt x="265" y="1184"/>
                  </a:lnTo>
                  <a:lnTo>
                    <a:pt x="279" y="1194"/>
                  </a:lnTo>
                  <a:lnTo>
                    <a:pt x="295" y="1204"/>
                  </a:lnTo>
                  <a:lnTo>
                    <a:pt x="480" y="1204"/>
                  </a:lnTo>
                  <a:lnTo>
                    <a:pt x="664" y="1204"/>
                  </a:lnTo>
                  <a:lnTo>
                    <a:pt x="664" y="1204"/>
                  </a:lnTo>
                  <a:lnTo>
                    <a:pt x="680" y="1194"/>
                  </a:lnTo>
                  <a:lnTo>
                    <a:pt x="692" y="1184"/>
                  </a:lnTo>
                  <a:lnTo>
                    <a:pt x="704" y="1174"/>
                  </a:lnTo>
                  <a:lnTo>
                    <a:pt x="714" y="1164"/>
                  </a:lnTo>
                  <a:lnTo>
                    <a:pt x="729" y="1145"/>
                  </a:lnTo>
                  <a:lnTo>
                    <a:pt x="737" y="1133"/>
                  </a:lnTo>
                  <a:lnTo>
                    <a:pt x="737" y="1133"/>
                  </a:lnTo>
                  <a:lnTo>
                    <a:pt x="741" y="1123"/>
                  </a:lnTo>
                  <a:lnTo>
                    <a:pt x="743" y="1113"/>
                  </a:lnTo>
                  <a:lnTo>
                    <a:pt x="747" y="1089"/>
                  </a:lnTo>
                  <a:lnTo>
                    <a:pt x="751" y="1062"/>
                  </a:lnTo>
                  <a:lnTo>
                    <a:pt x="751" y="1038"/>
                  </a:lnTo>
                  <a:lnTo>
                    <a:pt x="751" y="1038"/>
                  </a:lnTo>
                  <a:lnTo>
                    <a:pt x="751" y="1026"/>
                  </a:lnTo>
                  <a:lnTo>
                    <a:pt x="755" y="1012"/>
                  </a:lnTo>
                  <a:lnTo>
                    <a:pt x="763" y="979"/>
                  </a:lnTo>
                  <a:lnTo>
                    <a:pt x="775" y="941"/>
                  </a:lnTo>
                  <a:lnTo>
                    <a:pt x="775" y="941"/>
                  </a:lnTo>
                  <a:lnTo>
                    <a:pt x="899" y="686"/>
                  </a:lnTo>
                  <a:lnTo>
                    <a:pt x="899" y="686"/>
                  </a:lnTo>
                  <a:lnTo>
                    <a:pt x="913" y="660"/>
                  </a:lnTo>
                  <a:lnTo>
                    <a:pt x="925" y="633"/>
                  </a:lnTo>
                  <a:lnTo>
                    <a:pt x="925" y="633"/>
                  </a:lnTo>
                  <a:lnTo>
                    <a:pt x="939" y="593"/>
                  </a:lnTo>
                  <a:lnTo>
                    <a:pt x="949" y="550"/>
                  </a:lnTo>
                  <a:lnTo>
                    <a:pt x="957" y="506"/>
                  </a:lnTo>
                  <a:lnTo>
                    <a:pt x="959" y="461"/>
                  </a:lnTo>
                  <a:lnTo>
                    <a:pt x="959" y="461"/>
                  </a:lnTo>
                  <a:lnTo>
                    <a:pt x="957" y="437"/>
                  </a:lnTo>
                  <a:lnTo>
                    <a:pt x="957" y="415"/>
                  </a:lnTo>
                  <a:lnTo>
                    <a:pt x="953" y="391"/>
                  </a:lnTo>
                  <a:lnTo>
                    <a:pt x="949" y="368"/>
                  </a:lnTo>
                  <a:lnTo>
                    <a:pt x="937" y="324"/>
                  </a:lnTo>
                  <a:lnTo>
                    <a:pt x="921" y="281"/>
                  </a:lnTo>
                  <a:lnTo>
                    <a:pt x="901" y="241"/>
                  </a:lnTo>
                  <a:lnTo>
                    <a:pt x="876" y="202"/>
                  </a:lnTo>
                  <a:lnTo>
                    <a:pt x="848" y="168"/>
                  </a:lnTo>
                  <a:lnTo>
                    <a:pt x="818" y="135"/>
                  </a:lnTo>
                  <a:lnTo>
                    <a:pt x="783" y="105"/>
                  </a:lnTo>
                  <a:lnTo>
                    <a:pt x="747" y="79"/>
                  </a:lnTo>
                  <a:lnTo>
                    <a:pt x="706" y="55"/>
                  </a:lnTo>
                  <a:lnTo>
                    <a:pt x="666" y="36"/>
                  </a:lnTo>
                  <a:lnTo>
                    <a:pt x="621" y="20"/>
                  </a:lnTo>
                  <a:lnTo>
                    <a:pt x="575" y="8"/>
                  </a:lnTo>
                  <a:lnTo>
                    <a:pt x="528" y="2"/>
                  </a:lnTo>
                  <a:lnTo>
                    <a:pt x="480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7" name="Freeform 364"/>
            <p:cNvSpPr>
              <a:spLocks/>
            </p:cNvSpPr>
            <p:nvPr/>
          </p:nvSpPr>
          <p:spPr bwMode="auto">
            <a:xfrm>
              <a:off x="3823494" y="674688"/>
              <a:ext cx="1519238" cy="1908175"/>
            </a:xfrm>
            <a:custGeom>
              <a:avLst/>
              <a:gdLst>
                <a:gd name="T0" fmla="*/ 295 w 957"/>
                <a:gd name="T1" fmla="*/ 1202 h 1202"/>
                <a:gd name="T2" fmla="*/ 265 w 957"/>
                <a:gd name="T3" fmla="*/ 1184 h 1202"/>
                <a:gd name="T4" fmla="*/ 245 w 957"/>
                <a:gd name="T5" fmla="*/ 1164 h 1202"/>
                <a:gd name="T6" fmla="*/ 223 w 957"/>
                <a:gd name="T7" fmla="*/ 1133 h 1202"/>
                <a:gd name="T8" fmla="*/ 219 w 957"/>
                <a:gd name="T9" fmla="*/ 1123 h 1202"/>
                <a:gd name="T10" fmla="*/ 210 w 957"/>
                <a:gd name="T11" fmla="*/ 1087 h 1202"/>
                <a:gd name="T12" fmla="*/ 208 w 957"/>
                <a:gd name="T13" fmla="*/ 1038 h 1202"/>
                <a:gd name="T14" fmla="*/ 206 w 957"/>
                <a:gd name="T15" fmla="*/ 1026 h 1202"/>
                <a:gd name="T16" fmla="*/ 196 w 957"/>
                <a:gd name="T17" fmla="*/ 979 h 1202"/>
                <a:gd name="T18" fmla="*/ 184 w 957"/>
                <a:gd name="T19" fmla="*/ 939 h 1202"/>
                <a:gd name="T20" fmla="*/ 61 w 957"/>
                <a:gd name="T21" fmla="*/ 686 h 1202"/>
                <a:gd name="T22" fmla="*/ 34 w 957"/>
                <a:gd name="T23" fmla="*/ 633 h 1202"/>
                <a:gd name="T24" fmla="*/ 20 w 957"/>
                <a:gd name="T25" fmla="*/ 593 h 1202"/>
                <a:gd name="T26" fmla="*/ 2 w 957"/>
                <a:gd name="T27" fmla="*/ 506 h 1202"/>
                <a:gd name="T28" fmla="*/ 0 w 957"/>
                <a:gd name="T29" fmla="*/ 461 h 1202"/>
                <a:gd name="T30" fmla="*/ 2 w 957"/>
                <a:gd name="T31" fmla="*/ 415 h 1202"/>
                <a:gd name="T32" fmla="*/ 10 w 957"/>
                <a:gd name="T33" fmla="*/ 368 h 1202"/>
                <a:gd name="T34" fmla="*/ 38 w 957"/>
                <a:gd name="T35" fmla="*/ 281 h 1202"/>
                <a:gd name="T36" fmla="*/ 83 w 957"/>
                <a:gd name="T37" fmla="*/ 204 h 1202"/>
                <a:gd name="T38" fmla="*/ 142 w 957"/>
                <a:gd name="T39" fmla="*/ 135 h 1202"/>
                <a:gd name="T40" fmla="*/ 212 w 957"/>
                <a:gd name="T41" fmla="*/ 79 h 1202"/>
                <a:gd name="T42" fmla="*/ 293 w 957"/>
                <a:gd name="T43" fmla="*/ 36 h 1202"/>
                <a:gd name="T44" fmla="*/ 382 w 957"/>
                <a:gd name="T45" fmla="*/ 10 h 1202"/>
                <a:gd name="T46" fmla="*/ 480 w 957"/>
                <a:gd name="T47" fmla="*/ 0 h 1202"/>
                <a:gd name="T48" fmla="*/ 528 w 957"/>
                <a:gd name="T49" fmla="*/ 2 h 1202"/>
                <a:gd name="T50" fmla="*/ 621 w 957"/>
                <a:gd name="T51" fmla="*/ 20 h 1202"/>
                <a:gd name="T52" fmla="*/ 706 w 957"/>
                <a:gd name="T53" fmla="*/ 57 h 1202"/>
                <a:gd name="T54" fmla="*/ 783 w 957"/>
                <a:gd name="T55" fmla="*/ 105 h 1202"/>
                <a:gd name="T56" fmla="*/ 848 w 957"/>
                <a:gd name="T57" fmla="*/ 168 h 1202"/>
                <a:gd name="T58" fmla="*/ 901 w 957"/>
                <a:gd name="T59" fmla="*/ 241 h 1202"/>
                <a:gd name="T60" fmla="*/ 937 w 957"/>
                <a:gd name="T61" fmla="*/ 324 h 1202"/>
                <a:gd name="T62" fmla="*/ 953 w 957"/>
                <a:gd name="T63" fmla="*/ 391 h 1202"/>
                <a:gd name="T64" fmla="*/ 957 w 957"/>
                <a:gd name="T65" fmla="*/ 437 h 1202"/>
                <a:gd name="T66" fmla="*/ 957 w 957"/>
                <a:gd name="T67" fmla="*/ 461 h 1202"/>
                <a:gd name="T68" fmla="*/ 949 w 957"/>
                <a:gd name="T69" fmla="*/ 550 h 1202"/>
                <a:gd name="T70" fmla="*/ 925 w 957"/>
                <a:gd name="T71" fmla="*/ 633 h 1202"/>
                <a:gd name="T72" fmla="*/ 913 w 957"/>
                <a:gd name="T73" fmla="*/ 660 h 1202"/>
                <a:gd name="T74" fmla="*/ 899 w 957"/>
                <a:gd name="T75" fmla="*/ 686 h 1202"/>
                <a:gd name="T76" fmla="*/ 775 w 957"/>
                <a:gd name="T77" fmla="*/ 939 h 1202"/>
                <a:gd name="T78" fmla="*/ 755 w 957"/>
                <a:gd name="T79" fmla="*/ 1012 h 1202"/>
                <a:gd name="T80" fmla="*/ 751 w 957"/>
                <a:gd name="T81" fmla="*/ 1038 h 1202"/>
                <a:gd name="T82" fmla="*/ 749 w 957"/>
                <a:gd name="T83" fmla="*/ 1062 h 1202"/>
                <a:gd name="T84" fmla="*/ 743 w 957"/>
                <a:gd name="T85" fmla="*/ 1111 h 1202"/>
                <a:gd name="T86" fmla="*/ 737 w 957"/>
                <a:gd name="T87" fmla="*/ 1133 h 1202"/>
                <a:gd name="T88" fmla="*/ 729 w 957"/>
                <a:gd name="T89" fmla="*/ 1145 h 1202"/>
                <a:gd name="T90" fmla="*/ 704 w 957"/>
                <a:gd name="T91" fmla="*/ 1174 h 1202"/>
                <a:gd name="T92" fmla="*/ 678 w 957"/>
                <a:gd name="T93" fmla="*/ 1192 h 1202"/>
                <a:gd name="T94" fmla="*/ 480 w 957"/>
                <a:gd name="T95" fmla="*/ 1202 h 1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957" h="1202">
                  <a:moveTo>
                    <a:pt x="295" y="1202"/>
                  </a:moveTo>
                  <a:lnTo>
                    <a:pt x="295" y="1202"/>
                  </a:lnTo>
                  <a:lnTo>
                    <a:pt x="279" y="1192"/>
                  </a:lnTo>
                  <a:lnTo>
                    <a:pt x="265" y="1184"/>
                  </a:lnTo>
                  <a:lnTo>
                    <a:pt x="253" y="1174"/>
                  </a:lnTo>
                  <a:lnTo>
                    <a:pt x="245" y="1164"/>
                  </a:lnTo>
                  <a:lnTo>
                    <a:pt x="231" y="1145"/>
                  </a:lnTo>
                  <a:lnTo>
                    <a:pt x="223" y="1133"/>
                  </a:lnTo>
                  <a:lnTo>
                    <a:pt x="223" y="1133"/>
                  </a:lnTo>
                  <a:lnTo>
                    <a:pt x="219" y="1123"/>
                  </a:lnTo>
                  <a:lnTo>
                    <a:pt x="214" y="1111"/>
                  </a:lnTo>
                  <a:lnTo>
                    <a:pt x="210" y="1087"/>
                  </a:lnTo>
                  <a:lnTo>
                    <a:pt x="208" y="1062"/>
                  </a:lnTo>
                  <a:lnTo>
                    <a:pt x="208" y="1038"/>
                  </a:lnTo>
                  <a:lnTo>
                    <a:pt x="208" y="1038"/>
                  </a:lnTo>
                  <a:lnTo>
                    <a:pt x="206" y="1026"/>
                  </a:lnTo>
                  <a:lnTo>
                    <a:pt x="204" y="1012"/>
                  </a:lnTo>
                  <a:lnTo>
                    <a:pt x="196" y="979"/>
                  </a:lnTo>
                  <a:lnTo>
                    <a:pt x="184" y="939"/>
                  </a:lnTo>
                  <a:lnTo>
                    <a:pt x="184" y="939"/>
                  </a:lnTo>
                  <a:lnTo>
                    <a:pt x="61" y="686"/>
                  </a:lnTo>
                  <a:lnTo>
                    <a:pt x="61" y="686"/>
                  </a:lnTo>
                  <a:lnTo>
                    <a:pt x="47" y="660"/>
                  </a:lnTo>
                  <a:lnTo>
                    <a:pt x="34" y="633"/>
                  </a:lnTo>
                  <a:lnTo>
                    <a:pt x="34" y="633"/>
                  </a:lnTo>
                  <a:lnTo>
                    <a:pt x="20" y="593"/>
                  </a:lnTo>
                  <a:lnTo>
                    <a:pt x="8" y="550"/>
                  </a:lnTo>
                  <a:lnTo>
                    <a:pt x="2" y="506"/>
                  </a:lnTo>
                  <a:lnTo>
                    <a:pt x="0" y="461"/>
                  </a:lnTo>
                  <a:lnTo>
                    <a:pt x="0" y="461"/>
                  </a:lnTo>
                  <a:lnTo>
                    <a:pt x="0" y="437"/>
                  </a:lnTo>
                  <a:lnTo>
                    <a:pt x="2" y="415"/>
                  </a:lnTo>
                  <a:lnTo>
                    <a:pt x="6" y="391"/>
                  </a:lnTo>
                  <a:lnTo>
                    <a:pt x="10" y="368"/>
                  </a:lnTo>
                  <a:lnTo>
                    <a:pt x="22" y="324"/>
                  </a:lnTo>
                  <a:lnTo>
                    <a:pt x="38" y="281"/>
                  </a:lnTo>
                  <a:lnTo>
                    <a:pt x="59" y="241"/>
                  </a:lnTo>
                  <a:lnTo>
                    <a:pt x="83" y="204"/>
                  </a:lnTo>
                  <a:lnTo>
                    <a:pt x="111" y="168"/>
                  </a:lnTo>
                  <a:lnTo>
                    <a:pt x="142" y="135"/>
                  </a:lnTo>
                  <a:lnTo>
                    <a:pt x="176" y="105"/>
                  </a:lnTo>
                  <a:lnTo>
                    <a:pt x="212" y="79"/>
                  </a:lnTo>
                  <a:lnTo>
                    <a:pt x="253" y="57"/>
                  </a:lnTo>
                  <a:lnTo>
                    <a:pt x="293" y="36"/>
                  </a:lnTo>
                  <a:lnTo>
                    <a:pt x="338" y="20"/>
                  </a:lnTo>
                  <a:lnTo>
                    <a:pt x="382" y="10"/>
                  </a:lnTo>
                  <a:lnTo>
                    <a:pt x="431" y="2"/>
                  </a:lnTo>
                  <a:lnTo>
                    <a:pt x="480" y="0"/>
                  </a:lnTo>
                  <a:lnTo>
                    <a:pt x="480" y="0"/>
                  </a:lnTo>
                  <a:lnTo>
                    <a:pt x="528" y="2"/>
                  </a:lnTo>
                  <a:lnTo>
                    <a:pt x="575" y="10"/>
                  </a:lnTo>
                  <a:lnTo>
                    <a:pt x="621" y="20"/>
                  </a:lnTo>
                  <a:lnTo>
                    <a:pt x="664" y="36"/>
                  </a:lnTo>
                  <a:lnTo>
                    <a:pt x="706" y="57"/>
                  </a:lnTo>
                  <a:lnTo>
                    <a:pt x="747" y="79"/>
                  </a:lnTo>
                  <a:lnTo>
                    <a:pt x="783" y="105"/>
                  </a:lnTo>
                  <a:lnTo>
                    <a:pt x="818" y="135"/>
                  </a:lnTo>
                  <a:lnTo>
                    <a:pt x="848" y="168"/>
                  </a:lnTo>
                  <a:lnTo>
                    <a:pt x="876" y="204"/>
                  </a:lnTo>
                  <a:lnTo>
                    <a:pt x="901" y="241"/>
                  </a:lnTo>
                  <a:lnTo>
                    <a:pt x="921" y="281"/>
                  </a:lnTo>
                  <a:lnTo>
                    <a:pt x="937" y="324"/>
                  </a:lnTo>
                  <a:lnTo>
                    <a:pt x="949" y="368"/>
                  </a:lnTo>
                  <a:lnTo>
                    <a:pt x="953" y="391"/>
                  </a:lnTo>
                  <a:lnTo>
                    <a:pt x="955" y="415"/>
                  </a:lnTo>
                  <a:lnTo>
                    <a:pt x="957" y="437"/>
                  </a:lnTo>
                  <a:lnTo>
                    <a:pt x="957" y="461"/>
                  </a:lnTo>
                  <a:lnTo>
                    <a:pt x="957" y="461"/>
                  </a:lnTo>
                  <a:lnTo>
                    <a:pt x="955" y="506"/>
                  </a:lnTo>
                  <a:lnTo>
                    <a:pt x="949" y="550"/>
                  </a:lnTo>
                  <a:lnTo>
                    <a:pt x="939" y="593"/>
                  </a:lnTo>
                  <a:lnTo>
                    <a:pt x="925" y="633"/>
                  </a:lnTo>
                  <a:lnTo>
                    <a:pt x="925" y="633"/>
                  </a:lnTo>
                  <a:lnTo>
                    <a:pt x="913" y="660"/>
                  </a:lnTo>
                  <a:lnTo>
                    <a:pt x="899" y="686"/>
                  </a:lnTo>
                  <a:lnTo>
                    <a:pt x="899" y="686"/>
                  </a:lnTo>
                  <a:lnTo>
                    <a:pt x="775" y="939"/>
                  </a:lnTo>
                  <a:lnTo>
                    <a:pt x="775" y="939"/>
                  </a:lnTo>
                  <a:lnTo>
                    <a:pt x="763" y="979"/>
                  </a:lnTo>
                  <a:lnTo>
                    <a:pt x="755" y="1012"/>
                  </a:lnTo>
                  <a:lnTo>
                    <a:pt x="751" y="1026"/>
                  </a:lnTo>
                  <a:lnTo>
                    <a:pt x="751" y="1038"/>
                  </a:lnTo>
                  <a:lnTo>
                    <a:pt x="751" y="1038"/>
                  </a:lnTo>
                  <a:lnTo>
                    <a:pt x="749" y="1062"/>
                  </a:lnTo>
                  <a:lnTo>
                    <a:pt x="747" y="1087"/>
                  </a:lnTo>
                  <a:lnTo>
                    <a:pt x="743" y="1111"/>
                  </a:lnTo>
                  <a:lnTo>
                    <a:pt x="741" y="1123"/>
                  </a:lnTo>
                  <a:lnTo>
                    <a:pt x="737" y="1133"/>
                  </a:lnTo>
                  <a:lnTo>
                    <a:pt x="737" y="1133"/>
                  </a:lnTo>
                  <a:lnTo>
                    <a:pt x="729" y="1145"/>
                  </a:lnTo>
                  <a:lnTo>
                    <a:pt x="714" y="1164"/>
                  </a:lnTo>
                  <a:lnTo>
                    <a:pt x="704" y="1174"/>
                  </a:lnTo>
                  <a:lnTo>
                    <a:pt x="692" y="1184"/>
                  </a:lnTo>
                  <a:lnTo>
                    <a:pt x="678" y="1192"/>
                  </a:lnTo>
                  <a:lnTo>
                    <a:pt x="662" y="1202"/>
                  </a:lnTo>
                  <a:lnTo>
                    <a:pt x="480" y="1202"/>
                  </a:lnTo>
                  <a:lnTo>
                    <a:pt x="295" y="1202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8" name="Freeform 365"/>
            <p:cNvSpPr>
              <a:spLocks/>
            </p:cNvSpPr>
            <p:nvPr/>
          </p:nvSpPr>
          <p:spPr bwMode="auto">
            <a:xfrm>
              <a:off x="3823494" y="674688"/>
              <a:ext cx="1522413" cy="1911350"/>
            </a:xfrm>
            <a:custGeom>
              <a:avLst/>
              <a:gdLst>
                <a:gd name="T0" fmla="*/ 480 w 959"/>
                <a:gd name="T1" fmla="*/ 0 h 1204"/>
                <a:gd name="T2" fmla="*/ 382 w 959"/>
                <a:gd name="T3" fmla="*/ 8 h 1204"/>
                <a:gd name="T4" fmla="*/ 293 w 959"/>
                <a:gd name="T5" fmla="*/ 36 h 1204"/>
                <a:gd name="T6" fmla="*/ 212 w 959"/>
                <a:gd name="T7" fmla="*/ 79 h 1204"/>
                <a:gd name="T8" fmla="*/ 142 w 959"/>
                <a:gd name="T9" fmla="*/ 135 h 1204"/>
                <a:gd name="T10" fmla="*/ 83 w 959"/>
                <a:gd name="T11" fmla="*/ 202 h 1204"/>
                <a:gd name="T12" fmla="*/ 38 w 959"/>
                <a:gd name="T13" fmla="*/ 281 h 1204"/>
                <a:gd name="T14" fmla="*/ 10 w 959"/>
                <a:gd name="T15" fmla="*/ 368 h 1204"/>
                <a:gd name="T16" fmla="*/ 2 w 959"/>
                <a:gd name="T17" fmla="*/ 415 h 1204"/>
                <a:gd name="T18" fmla="*/ 0 w 959"/>
                <a:gd name="T19" fmla="*/ 461 h 1204"/>
                <a:gd name="T20" fmla="*/ 2 w 959"/>
                <a:gd name="T21" fmla="*/ 506 h 1204"/>
                <a:gd name="T22" fmla="*/ 18 w 959"/>
                <a:gd name="T23" fmla="*/ 593 h 1204"/>
                <a:gd name="T24" fmla="*/ 34 w 959"/>
                <a:gd name="T25" fmla="*/ 633 h 1204"/>
                <a:gd name="T26" fmla="*/ 59 w 959"/>
                <a:gd name="T27" fmla="*/ 686 h 1204"/>
                <a:gd name="T28" fmla="*/ 182 w 959"/>
                <a:gd name="T29" fmla="*/ 941 h 1204"/>
                <a:gd name="T30" fmla="*/ 196 w 959"/>
                <a:gd name="T31" fmla="*/ 979 h 1204"/>
                <a:gd name="T32" fmla="*/ 206 w 959"/>
                <a:gd name="T33" fmla="*/ 1026 h 1204"/>
                <a:gd name="T34" fmla="*/ 208 w 959"/>
                <a:gd name="T35" fmla="*/ 1038 h 1204"/>
                <a:gd name="T36" fmla="*/ 210 w 959"/>
                <a:gd name="T37" fmla="*/ 1089 h 1204"/>
                <a:gd name="T38" fmla="*/ 219 w 959"/>
                <a:gd name="T39" fmla="*/ 1123 h 1204"/>
                <a:gd name="T40" fmla="*/ 223 w 959"/>
                <a:gd name="T41" fmla="*/ 1133 h 1204"/>
                <a:gd name="T42" fmla="*/ 243 w 959"/>
                <a:gd name="T43" fmla="*/ 1164 h 1204"/>
                <a:gd name="T44" fmla="*/ 265 w 959"/>
                <a:gd name="T45" fmla="*/ 1184 h 1204"/>
                <a:gd name="T46" fmla="*/ 295 w 959"/>
                <a:gd name="T47" fmla="*/ 1204 h 1204"/>
                <a:gd name="T48" fmla="*/ 664 w 959"/>
                <a:gd name="T49" fmla="*/ 1204 h 1204"/>
                <a:gd name="T50" fmla="*/ 680 w 959"/>
                <a:gd name="T51" fmla="*/ 1194 h 1204"/>
                <a:gd name="T52" fmla="*/ 704 w 959"/>
                <a:gd name="T53" fmla="*/ 1174 h 1204"/>
                <a:gd name="T54" fmla="*/ 729 w 959"/>
                <a:gd name="T55" fmla="*/ 1145 h 1204"/>
                <a:gd name="T56" fmla="*/ 737 w 959"/>
                <a:gd name="T57" fmla="*/ 1133 h 1204"/>
                <a:gd name="T58" fmla="*/ 743 w 959"/>
                <a:gd name="T59" fmla="*/ 1113 h 1204"/>
                <a:gd name="T60" fmla="*/ 751 w 959"/>
                <a:gd name="T61" fmla="*/ 1062 h 1204"/>
                <a:gd name="T62" fmla="*/ 751 w 959"/>
                <a:gd name="T63" fmla="*/ 1038 h 1204"/>
                <a:gd name="T64" fmla="*/ 755 w 959"/>
                <a:gd name="T65" fmla="*/ 1012 h 1204"/>
                <a:gd name="T66" fmla="*/ 775 w 959"/>
                <a:gd name="T67" fmla="*/ 941 h 1204"/>
                <a:gd name="T68" fmla="*/ 899 w 959"/>
                <a:gd name="T69" fmla="*/ 686 h 1204"/>
                <a:gd name="T70" fmla="*/ 913 w 959"/>
                <a:gd name="T71" fmla="*/ 660 h 1204"/>
                <a:gd name="T72" fmla="*/ 925 w 959"/>
                <a:gd name="T73" fmla="*/ 633 h 1204"/>
                <a:gd name="T74" fmla="*/ 949 w 959"/>
                <a:gd name="T75" fmla="*/ 550 h 1204"/>
                <a:gd name="T76" fmla="*/ 959 w 959"/>
                <a:gd name="T77" fmla="*/ 461 h 1204"/>
                <a:gd name="T78" fmla="*/ 957 w 959"/>
                <a:gd name="T79" fmla="*/ 437 h 1204"/>
                <a:gd name="T80" fmla="*/ 953 w 959"/>
                <a:gd name="T81" fmla="*/ 391 h 1204"/>
                <a:gd name="T82" fmla="*/ 937 w 959"/>
                <a:gd name="T83" fmla="*/ 324 h 1204"/>
                <a:gd name="T84" fmla="*/ 901 w 959"/>
                <a:gd name="T85" fmla="*/ 241 h 1204"/>
                <a:gd name="T86" fmla="*/ 848 w 959"/>
                <a:gd name="T87" fmla="*/ 168 h 1204"/>
                <a:gd name="T88" fmla="*/ 783 w 959"/>
                <a:gd name="T89" fmla="*/ 105 h 1204"/>
                <a:gd name="T90" fmla="*/ 706 w 959"/>
                <a:gd name="T91" fmla="*/ 55 h 1204"/>
                <a:gd name="T92" fmla="*/ 621 w 959"/>
                <a:gd name="T93" fmla="*/ 20 h 1204"/>
                <a:gd name="T94" fmla="*/ 528 w 959"/>
                <a:gd name="T95" fmla="*/ 2 h 1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959" h="1204">
                  <a:moveTo>
                    <a:pt x="480" y="0"/>
                  </a:moveTo>
                  <a:lnTo>
                    <a:pt x="480" y="0"/>
                  </a:lnTo>
                  <a:lnTo>
                    <a:pt x="431" y="2"/>
                  </a:lnTo>
                  <a:lnTo>
                    <a:pt x="382" y="8"/>
                  </a:lnTo>
                  <a:lnTo>
                    <a:pt x="338" y="20"/>
                  </a:lnTo>
                  <a:lnTo>
                    <a:pt x="293" y="36"/>
                  </a:lnTo>
                  <a:lnTo>
                    <a:pt x="251" y="55"/>
                  </a:lnTo>
                  <a:lnTo>
                    <a:pt x="212" y="79"/>
                  </a:lnTo>
                  <a:lnTo>
                    <a:pt x="176" y="105"/>
                  </a:lnTo>
                  <a:lnTo>
                    <a:pt x="142" y="135"/>
                  </a:lnTo>
                  <a:lnTo>
                    <a:pt x="109" y="168"/>
                  </a:lnTo>
                  <a:lnTo>
                    <a:pt x="83" y="202"/>
                  </a:lnTo>
                  <a:lnTo>
                    <a:pt x="59" y="241"/>
                  </a:lnTo>
                  <a:lnTo>
                    <a:pt x="38" y="281"/>
                  </a:lnTo>
                  <a:lnTo>
                    <a:pt x="22" y="324"/>
                  </a:lnTo>
                  <a:lnTo>
                    <a:pt x="10" y="368"/>
                  </a:lnTo>
                  <a:lnTo>
                    <a:pt x="6" y="391"/>
                  </a:lnTo>
                  <a:lnTo>
                    <a:pt x="2" y="415"/>
                  </a:lnTo>
                  <a:lnTo>
                    <a:pt x="0" y="437"/>
                  </a:lnTo>
                  <a:lnTo>
                    <a:pt x="0" y="461"/>
                  </a:lnTo>
                  <a:lnTo>
                    <a:pt x="0" y="461"/>
                  </a:lnTo>
                  <a:lnTo>
                    <a:pt x="2" y="506"/>
                  </a:lnTo>
                  <a:lnTo>
                    <a:pt x="8" y="550"/>
                  </a:lnTo>
                  <a:lnTo>
                    <a:pt x="18" y="593"/>
                  </a:lnTo>
                  <a:lnTo>
                    <a:pt x="34" y="633"/>
                  </a:lnTo>
                  <a:lnTo>
                    <a:pt x="34" y="633"/>
                  </a:lnTo>
                  <a:lnTo>
                    <a:pt x="47" y="660"/>
                  </a:lnTo>
                  <a:lnTo>
                    <a:pt x="59" y="686"/>
                  </a:lnTo>
                  <a:lnTo>
                    <a:pt x="59" y="686"/>
                  </a:lnTo>
                  <a:lnTo>
                    <a:pt x="182" y="941"/>
                  </a:lnTo>
                  <a:lnTo>
                    <a:pt x="182" y="941"/>
                  </a:lnTo>
                  <a:lnTo>
                    <a:pt x="196" y="979"/>
                  </a:lnTo>
                  <a:lnTo>
                    <a:pt x="204" y="1012"/>
                  </a:lnTo>
                  <a:lnTo>
                    <a:pt x="206" y="1026"/>
                  </a:lnTo>
                  <a:lnTo>
                    <a:pt x="208" y="1038"/>
                  </a:lnTo>
                  <a:lnTo>
                    <a:pt x="208" y="1038"/>
                  </a:lnTo>
                  <a:lnTo>
                    <a:pt x="208" y="1062"/>
                  </a:lnTo>
                  <a:lnTo>
                    <a:pt x="210" y="1089"/>
                  </a:lnTo>
                  <a:lnTo>
                    <a:pt x="214" y="1113"/>
                  </a:lnTo>
                  <a:lnTo>
                    <a:pt x="219" y="1123"/>
                  </a:lnTo>
                  <a:lnTo>
                    <a:pt x="223" y="1133"/>
                  </a:lnTo>
                  <a:lnTo>
                    <a:pt x="223" y="1133"/>
                  </a:lnTo>
                  <a:lnTo>
                    <a:pt x="229" y="1145"/>
                  </a:lnTo>
                  <a:lnTo>
                    <a:pt x="243" y="1164"/>
                  </a:lnTo>
                  <a:lnTo>
                    <a:pt x="253" y="1174"/>
                  </a:lnTo>
                  <a:lnTo>
                    <a:pt x="265" y="1184"/>
                  </a:lnTo>
                  <a:lnTo>
                    <a:pt x="279" y="1194"/>
                  </a:lnTo>
                  <a:lnTo>
                    <a:pt x="295" y="1204"/>
                  </a:lnTo>
                  <a:lnTo>
                    <a:pt x="480" y="1204"/>
                  </a:lnTo>
                  <a:lnTo>
                    <a:pt x="664" y="1204"/>
                  </a:lnTo>
                  <a:lnTo>
                    <a:pt x="664" y="1204"/>
                  </a:lnTo>
                  <a:lnTo>
                    <a:pt x="680" y="1194"/>
                  </a:lnTo>
                  <a:lnTo>
                    <a:pt x="692" y="1184"/>
                  </a:lnTo>
                  <a:lnTo>
                    <a:pt x="704" y="1174"/>
                  </a:lnTo>
                  <a:lnTo>
                    <a:pt x="714" y="1164"/>
                  </a:lnTo>
                  <a:lnTo>
                    <a:pt x="729" y="1145"/>
                  </a:lnTo>
                  <a:lnTo>
                    <a:pt x="737" y="1133"/>
                  </a:lnTo>
                  <a:lnTo>
                    <a:pt x="737" y="1133"/>
                  </a:lnTo>
                  <a:lnTo>
                    <a:pt x="741" y="1123"/>
                  </a:lnTo>
                  <a:lnTo>
                    <a:pt x="743" y="1113"/>
                  </a:lnTo>
                  <a:lnTo>
                    <a:pt x="747" y="1089"/>
                  </a:lnTo>
                  <a:lnTo>
                    <a:pt x="751" y="1062"/>
                  </a:lnTo>
                  <a:lnTo>
                    <a:pt x="751" y="1038"/>
                  </a:lnTo>
                  <a:lnTo>
                    <a:pt x="751" y="1038"/>
                  </a:lnTo>
                  <a:lnTo>
                    <a:pt x="751" y="1026"/>
                  </a:lnTo>
                  <a:lnTo>
                    <a:pt x="755" y="1012"/>
                  </a:lnTo>
                  <a:lnTo>
                    <a:pt x="763" y="979"/>
                  </a:lnTo>
                  <a:lnTo>
                    <a:pt x="775" y="941"/>
                  </a:lnTo>
                  <a:lnTo>
                    <a:pt x="775" y="941"/>
                  </a:lnTo>
                  <a:lnTo>
                    <a:pt x="899" y="686"/>
                  </a:lnTo>
                  <a:lnTo>
                    <a:pt x="899" y="686"/>
                  </a:lnTo>
                  <a:lnTo>
                    <a:pt x="913" y="660"/>
                  </a:lnTo>
                  <a:lnTo>
                    <a:pt x="925" y="633"/>
                  </a:lnTo>
                  <a:lnTo>
                    <a:pt x="925" y="633"/>
                  </a:lnTo>
                  <a:lnTo>
                    <a:pt x="939" y="593"/>
                  </a:lnTo>
                  <a:lnTo>
                    <a:pt x="949" y="550"/>
                  </a:lnTo>
                  <a:lnTo>
                    <a:pt x="957" y="506"/>
                  </a:lnTo>
                  <a:lnTo>
                    <a:pt x="959" y="461"/>
                  </a:lnTo>
                  <a:lnTo>
                    <a:pt x="959" y="461"/>
                  </a:lnTo>
                  <a:lnTo>
                    <a:pt x="957" y="437"/>
                  </a:lnTo>
                  <a:lnTo>
                    <a:pt x="957" y="415"/>
                  </a:lnTo>
                  <a:lnTo>
                    <a:pt x="953" y="391"/>
                  </a:lnTo>
                  <a:lnTo>
                    <a:pt x="949" y="368"/>
                  </a:lnTo>
                  <a:lnTo>
                    <a:pt x="937" y="324"/>
                  </a:lnTo>
                  <a:lnTo>
                    <a:pt x="921" y="281"/>
                  </a:lnTo>
                  <a:lnTo>
                    <a:pt x="901" y="241"/>
                  </a:lnTo>
                  <a:lnTo>
                    <a:pt x="876" y="202"/>
                  </a:lnTo>
                  <a:lnTo>
                    <a:pt x="848" y="168"/>
                  </a:lnTo>
                  <a:lnTo>
                    <a:pt x="818" y="135"/>
                  </a:lnTo>
                  <a:lnTo>
                    <a:pt x="783" y="105"/>
                  </a:lnTo>
                  <a:lnTo>
                    <a:pt x="747" y="79"/>
                  </a:lnTo>
                  <a:lnTo>
                    <a:pt x="706" y="55"/>
                  </a:lnTo>
                  <a:lnTo>
                    <a:pt x="666" y="36"/>
                  </a:lnTo>
                  <a:lnTo>
                    <a:pt x="621" y="20"/>
                  </a:lnTo>
                  <a:lnTo>
                    <a:pt x="575" y="8"/>
                  </a:lnTo>
                  <a:lnTo>
                    <a:pt x="528" y="2"/>
                  </a:lnTo>
                  <a:lnTo>
                    <a:pt x="48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9" name="Freeform 366"/>
            <p:cNvSpPr>
              <a:spLocks noEditPoints="1"/>
            </p:cNvSpPr>
            <p:nvPr/>
          </p:nvSpPr>
          <p:spPr bwMode="auto">
            <a:xfrm>
              <a:off x="3823494" y="674688"/>
              <a:ext cx="1519238" cy="1908175"/>
            </a:xfrm>
            <a:custGeom>
              <a:avLst/>
              <a:gdLst>
                <a:gd name="T0" fmla="*/ 265 w 957"/>
                <a:gd name="T1" fmla="*/ 1182 h 1202"/>
                <a:gd name="T2" fmla="*/ 223 w 957"/>
                <a:gd name="T3" fmla="*/ 1131 h 1202"/>
                <a:gd name="T4" fmla="*/ 210 w 957"/>
                <a:gd name="T5" fmla="*/ 1087 h 1202"/>
                <a:gd name="T6" fmla="*/ 208 w 957"/>
                <a:gd name="T7" fmla="*/ 1026 h 1202"/>
                <a:gd name="T8" fmla="*/ 184 w 957"/>
                <a:gd name="T9" fmla="*/ 939 h 1202"/>
                <a:gd name="T10" fmla="*/ 34 w 957"/>
                <a:gd name="T11" fmla="*/ 633 h 1202"/>
                <a:gd name="T12" fmla="*/ 4 w 957"/>
                <a:gd name="T13" fmla="*/ 506 h 1202"/>
                <a:gd name="T14" fmla="*/ 4 w 957"/>
                <a:gd name="T15" fmla="*/ 415 h 1202"/>
                <a:gd name="T16" fmla="*/ 38 w 957"/>
                <a:gd name="T17" fmla="*/ 283 h 1202"/>
                <a:gd name="T18" fmla="*/ 142 w 957"/>
                <a:gd name="T19" fmla="*/ 135 h 1202"/>
                <a:gd name="T20" fmla="*/ 293 w 957"/>
                <a:gd name="T21" fmla="*/ 36 h 1202"/>
                <a:gd name="T22" fmla="*/ 480 w 957"/>
                <a:gd name="T23" fmla="*/ 0 h 1202"/>
                <a:gd name="T24" fmla="*/ 621 w 957"/>
                <a:gd name="T25" fmla="*/ 22 h 1202"/>
                <a:gd name="T26" fmla="*/ 783 w 957"/>
                <a:gd name="T27" fmla="*/ 105 h 1202"/>
                <a:gd name="T28" fmla="*/ 899 w 957"/>
                <a:gd name="T29" fmla="*/ 243 h 1202"/>
                <a:gd name="T30" fmla="*/ 951 w 957"/>
                <a:gd name="T31" fmla="*/ 391 h 1202"/>
                <a:gd name="T32" fmla="*/ 957 w 957"/>
                <a:gd name="T33" fmla="*/ 461 h 1202"/>
                <a:gd name="T34" fmla="*/ 925 w 957"/>
                <a:gd name="T35" fmla="*/ 633 h 1202"/>
                <a:gd name="T36" fmla="*/ 899 w 957"/>
                <a:gd name="T37" fmla="*/ 686 h 1202"/>
                <a:gd name="T38" fmla="*/ 753 w 957"/>
                <a:gd name="T39" fmla="*/ 1010 h 1202"/>
                <a:gd name="T40" fmla="*/ 749 w 957"/>
                <a:gd name="T41" fmla="*/ 1060 h 1202"/>
                <a:gd name="T42" fmla="*/ 737 w 957"/>
                <a:gd name="T43" fmla="*/ 1131 h 1202"/>
                <a:gd name="T44" fmla="*/ 704 w 957"/>
                <a:gd name="T45" fmla="*/ 1172 h 1202"/>
                <a:gd name="T46" fmla="*/ 480 w 957"/>
                <a:gd name="T47" fmla="*/ 1202 h 1202"/>
                <a:gd name="T48" fmla="*/ 431 w 957"/>
                <a:gd name="T49" fmla="*/ 2 h 1202"/>
                <a:gd name="T50" fmla="*/ 253 w 957"/>
                <a:gd name="T51" fmla="*/ 57 h 1202"/>
                <a:gd name="T52" fmla="*/ 111 w 957"/>
                <a:gd name="T53" fmla="*/ 168 h 1202"/>
                <a:gd name="T54" fmla="*/ 22 w 957"/>
                <a:gd name="T55" fmla="*/ 324 h 1202"/>
                <a:gd name="T56" fmla="*/ 0 w 957"/>
                <a:gd name="T57" fmla="*/ 437 h 1202"/>
                <a:gd name="T58" fmla="*/ 8 w 957"/>
                <a:gd name="T59" fmla="*/ 550 h 1202"/>
                <a:gd name="T60" fmla="*/ 47 w 957"/>
                <a:gd name="T61" fmla="*/ 660 h 1202"/>
                <a:gd name="T62" fmla="*/ 184 w 957"/>
                <a:gd name="T63" fmla="*/ 939 h 1202"/>
                <a:gd name="T64" fmla="*/ 208 w 957"/>
                <a:gd name="T65" fmla="*/ 1038 h 1202"/>
                <a:gd name="T66" fmla="*/ 214 w 957"/>
                <a:gd name="T67" fmla="*/ 1111 h 1202"/>
                <a:gd name="T68" fmla="*/ 231 w 957"/>
                <a:gd name="T69" fmla="*/ 1145 h 1202"/>
                <a:gd name="T70" fmla="*/ 279 w 957"/>
                <a:gd name="T71" fmla="*/ 1192 h 1202"/>
                <a:gd name="T72" fmla="*/ 662 w 957"/>
                <a:gd name="T73" fmla="*/ 1202 h 1202"/>
                <a:gd name="T74" fmla="*/ 714 w 957"/>
                <a:gd name="T75" fmla="*/ 1164 h 1202"/>
                <a:gd name="T76" fmla="*/ 741 w 957"/>
                <a:gd name="T77" fmla="*/ 1123 h 1202"/>
                <a:gd name="T78" fmla="*/ 751 w 957"/>
                <a:gd name="T79" fmla="*/ 1038 h 1202"/>
                <a:gd name="T80" fmla="*/ 763 w 957"/>
                <a:gd name="T81" fmla="*/ 979 h 1202"/>
                <a:gd name="T82" fmla="*/ 899 w 957"/>
                <a:gd name="T83" fmla="*/ 686 h 1202"/>
                <a:gd name="T84" fmla="*/ 939 w 957"/>
                <a:gd name="T85" fmla="*/ 593 h 1202"/>
                <a:gd name="T86" fmla="*/ 957 w 957"/>
                <a:gd name="T87" fmla="*/ 461 h 1202"/>
                <a:gd name="T88" fmla="*/ 949 w 957"/>
                <a:gd name="T89" fmla="*/ 368 h 1202"/>
                <a:gd name="T90" fmla="*/ 876 w 957"/>
                <a:gd name="T91" fmla="*/ 204 h 1202"/>
                <a:gd name="T92" fmla="*/ 747 w 957"/>
                <a:gd name="T93" fmla="*/ 79 h 1202"/>
                <a:gd name="T94" fmla="*/ 575 w 957"/>
                <a:gd name="T95" fmla="*/ 10 h 1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957" h="1202">
                  <a:moveTo>
                    <a:pt x="295" y="1202"/>
                  </a:moveTo>
                  <a:lnTo>
                    <a:pt x="295" y="1202"/>
                  </a:lnTo>
                  <a:lnTo>
                    <a:pt x="279" y="1192"/>
                  </a:lnTo>
                  <a:lnTo>
                    <a:pt x="265" y="1182"/>
                  </a:lnTo>
                  <a:lnTo>
                    <a:pt x="255" y="1172"/>
                  </a:lnTo>
                  <a:lnTo>
                    <a:pt x="245" y="1162"/>
                  </a:lnTo>
                  <a:lnTo>
                    <a:pt x="231" y="1145"/>
                  </a:lnTo>
                  <a:lnTo>
                    <a:pt x="223" y="1131"/>
                  </a:lnTo>
                  <a:lnTo>
                    <a:pt x="223" y="1131"/>
                  </a:lnTo>
                  <a:lnTo>
                    <a:pt x="219" y="1123"/>
                  </a:lnTo>
                  <a:lnTo>
                    <a:pt x="217" y="1111"/>
                  </a:lnTo>
                  <a:lnTo>
                    <a:pt x="210" y="1087"/>
                  </a:lnTo>
                  <a:lnTo>
                    <a:pt x="208" y="1060"/>
                  </a:lnTo>
                  <a:lnTo>
                    <a:pt x="208" y="1038"/>
                  </a:lnTo>
                  <a:lnTo>
                    <a:pt x="208" y="1038"/>
                  </a:lnTo>
                  <a:lnTo>
                    <a:pt x="208" y="1026"/>
                  </a:lnTo>
                  <a:lnTo>
                    <a:pt x="204" y="1010"/>
                  </a:lnTo>
                  <a:lnTo>
                    <a:pt x="196" y="977"/>
                  </a:lnTo>
                  <a:lnTo>
                    <a:pt x="184" y="939"/>
                  </a:lnTo>
                  <a:lnTo>
                    <a:pt x="184" y="939"/>
                  </a:lnTo>
                  <a:lnTo>
                    <a:pt x="61" y="686"/>
                  </a:lnTo>
                  <a:lnTo>
                    <a:pt x="61" y="686"/>
                  </a:lnTo>
                  <a:lnTo>
                    <a:pt x="47" y="660"/>
                  </a:lnTo>
                  <a:lnTo>
                    <a:pt x="34" y="633"/>
                  </a:lnTo>
                  <a:lnTo>
                    <a:pt x="34" y="633"/>
                  </a:lnTo>
                  <a:lnTo>
                    <a:pt x="20" y="593"/>
                  </a:lnTo>
                  <a:lnTo>
                    <a:pt x="10" y="550"/>
                  </a:lnTo>
                  <a:lnTo>
                    <a:pt x="4" y="506"/>
                  </a:lnTo>
                  <a:lnTo>
                    <a:pt x="2" y="461"/>
                  </a:lnTo>
                  <a:lnTo>
                    <a:pt x="2" y="461"/>
                  </a:lnTo>
                  <a:lnTo>
                    <a:pt x="2" y="437"/>
                  </a:lnTo>
                  <a:lnTo>
                    <a:pt x="4" y="415"/>
                  </a:lnTo>
                  <a:lnTo>
                    <a:pt x="6" y="391"/>
                  </a:lnTo>
                  <a:lnTo>
                    <a:pt x="10" y="368"/>
                  </a:lnTo>
                  <a:lnTo>
                    <a:pt x="22" y="324"/>
                  </a:lnTo>
                  <a:lnTo>
                    <a:pt x="38" y="283"/>
                  </a:lnTo>
                  <a:lnTo>
                    <a:pt x="59" y="243"/>
                  </a:lnTo>
                  <a:lnTo>
                    <a:pt x="83" y="204"/>
                  </a:lnTo>
                  <a:lnTo>
                    <a:pt x="111" y="168"/>
                  </a:lnTo>
                  <a:lnTo>
                    <a:pt x="142" y="135"/>
                  </a:lnTo>
                  <a:lnTo>
                    <a:pt x="176" y="105"/>
                  </a:lnTo>
                  <a:lnTo>
                    <a:pt x="212" y="79"/>
                  </a:lnTo>
                  <a:lnTo>
                    <a:pt x="253" y="57"/>
                  </a:lnTo>
                  <a:lnTo>
                    <a:pt x="293" y="36"/>
                  </a:lnTo>
                  <a:lnTo>
                    <a:pt x="338" y="22"/>
                  </a:lnTo>
                  <a:lnTo>
                    <a:pt x="384" y="10"/>
                  </a:lnTo>
                  <a:lnTo>
                    <a:pt x="431" y="4"/>
                  </a:lnTo>
                  <a:lnTo>
                    <a:pt x="480" y="0"/>
                  </a:lnTo>
                  <a:lnTo>
                    <a:pt x="480" y="0"/>
                  </a:lnTo>
                  <a:lnTo>
                    <a:pt x="528" y="4"/>
                  </a:lnTo>
                  <a:lnTo>
                    <a:pt x="575" y="10"/>
                  </a:lnTo>
                  <a:lnTo>
                    <a:pt x="621" y="22"/>
                  </a:lnTo>
                  <a:lnTo>
                    <a:pt x="664" y="36"/>
                  </a:lnTo>
                  <a:lnTo>
                    <a:pt x="706" y="57"/>
                  </a:lnTo>
                  <a:lnTo>
                    <a:pt x="745" y="79"/>
                  </a:lnTo>
                  <a:lnTo>
                    <a:pt x="783" y="105"/>
                  </a:lnTo>
                  <a:lnTo>
                    <a:pt x="818" y="135"/>
                  </a:lnTo>
                  <a:lnTo>
                    <a:pt x="848" y="168"/>
                  </a:lnTo>
                  <a:lnTo>
                    <a:pt x="876" y="204"/>
                  </a:lnTo>
                  <a:lnTo>
                    <a:pt x="899" y="243"/>
                  </a:lnTo>
                  <a:lnTo>
                    <a:pt x="919" y="283"/>
                  </a:lnTo>
                  <a:lnTo>
                    <a:pt x="935" y="324"/>
                  </a:lnTo>
                  <a:lnTo>
                    <a:pt x="947" y="368"/>
                  </a:lnTo>
                  <a:lnTo>
                    <a:pt x="951" y="391"/>
                  </a:lnTo>
                  <a:lnTo>
                    <a:pt x="955" y="415"/>
                  </a:lnTo>
                  <a:lnTo>
                    <a:pt x="957" y="437"/>
                  </a:lnTo>
                  <a:lnTo>
                    <a:pt x="957" y="461"/>
                  </a:lnTo>
                  <a:lnTo>
                    <a:pt x="957" y="461"/>
                  </a:lnTo>
                  <a:lnTo>
                    <a:pt x="955" y="506"/>
                  </a:lnTo>
                  <a:lnTo>
                    <a:pt x="949" y="550"/>
                  </a:lnTo>
                  <a:lnTo>
                    <a:pt x="939" y="593"/>
                  </a:lnTo>
                  <a:lnTo>
                    <a:pt x="925" y="633"/>
                  </a:lnTo>
                  <a:lnTo>
                    <a:pt x="925" y="633"/>
                  </a:lnTo>
                  <a:lnTo>
                    <a:pt x="913" y="660"/>
                  </a:lnTo>
                  <a:lnTo>
                    <a:pt x="899" y="686"/>
                  </a:lnTo>
                  <a:lnTo>
                    <a:pt x="899" y="686"/>
                  </a:lnTo>
                  <a:lnTo>
                    <a:pt x="775" y="939"/>
                  </a:lnTo>
                  <a:lnTo>
                    <a:pt x="775" y="939"/>
                  </a:lnTo>
                  <a:lnTo>
                    <a:pt x="763" y="977"/>
                  </a:lnTo>
                  <a:lnTo>
                    <a:pt x="753" y="1010"/>
                  </a:lnTo>
                  <a:lnTo>
                    <a:pt x="751" y="1026"/>
                  </a:lnTo>
                  <a:lnTo>
                    <a:pt x="749" y="1038"/>
                  </a:lnTo>
                  <a:lnTo>
                    <a:pt x="749" y="1038"/>
                  </a:lnTo>
                  <a:lnTo>
                    <a:pt x="749" y="1060"/>
                  </a:lnTo>
                  <a:lnTo>
                    <a:pt x="747" y="1087"/>
                  </a:lnTo>
                  <a:lnTo>
                    <a:pt x="743" y="1111"/>
                  </a:lnTo>
                  <a:lnTo>
                    <a:pt x="741" y="1123"/>
                  </a:lnTo>
                  <a:lnTo>
                    <a:pt x="737" y="1131"/>
                  </a:lnTo>
                  <a:lnTo>
                    <a:pt x="737" y="1131"/>
                  </a:lnTo>
                  <a:lnTo>
                    <a:pt x="729" y="1145"/>
                  </a:lnTo>
                  <a:lnTo>
                    <a:pt x="714" y="1162"/>
                  </a:lnTo>
                  <a:lnTo>
                    <a:pt x="704" y="1172"/>
                  </a:lnTo>
                  <a:lnTo>
                    <a:pt x="692" y="1182"/>
                  </a:lnTo>
                  <a:lnTo>
                    <a:pt x="678" y="1192"/>
                  </a:lnTo>
                  <a:lnTo>
                    <a:pt x="662" y="1202"/>
                  </a:lnTo>
                  <a:lnTo>
                    <a:pt x="480" y="1202"/>
                  </a:lnTo>
                  <a:lnTo>
                    <a:pt x="295" y="1202"/>
                  </a:lnTo>
                  <a:close/>
                  <a:moveTo>
                    <a:pt x="480" y="0"/>
                  </a:moveTo>
                  <a:lnTo>
                    <a:pt x="480" y="0"/>
                  </a:lnTo>
                  <a:lnTo>
                    <a:pt x="431" y="2"/>
                  </a:lnTo>
                  <a:lnTo>
                    <a:pt x="382" y="10"/>
                  </a:lnTo>
                  <a:lnTo>
                    <a:pt x="338" y="20"/>
                  </a:lnTo>
                  <a:lnTo>
                    <a:pt x="293" y="36"/>
                  </a:lnTo>
                  <a:lnTo>
                    <a:pt x="253" y="57"/>
                  </a:lnTo>
                  <a:lnTo>
                    <a:pt x="212" y="79"/>
                  </a:lnTo>
                  <a:lnTo>
                    <a:pt x="176" y="105"/>
                  </a:lnTo>
                  <a:lnTo>
                    <a:pt x="142" y="135"/>
                  </a:lnTo>
                  <a:lnTo>
                    <a:pt x="111" y="168"/>
                  </a:lnTo>
                  <a:lnTo>
                    <a:pt x="83" y="204"/>
                  </a:lnTo>
                  <a:lnTo>
                    <a:pt x="59" y="241"/>
                  </a:lnTo>
                  <a:lnTo>
                    <a:pt x="38" y="281"/>
                  </a:lnTo>
                  <a:lnTo>
                    <a:pt x="22" y="324"/>
                  </a:lnTo>
                  <a:lnTo>
                    <a:pt x="10" y="368"/>
                  </a:lnTo>
                  <a:lnTo>
                    <a:pt x="6" y="391"/>
                  </a:lnTo>
                  <a:lnTo>
                    <a:pt x="2" y="415"/>
                  </a:lnTo>
                  <a:lnTo>
                    <a:pt x="0" y="437"/>
                  </a:lnTo>
                  <a:lnTo>
                    <a:pt x="0" y="461"/>
                  </a:lnTo>
                  <a:lnTo>
                    <a:pt x="0" y="461"/>
                  </a:lnTo>
                  <a:lnTo>
                    <a:pt x="2" y="506"/>
                  </a:lnTo>
                  <a:lnTo>
                    <a:pt x="8" y="550"/>
                  </a:lnTo>
                  <a:lnTo>
                    <a:pt x="20" y="593"/>
                  </a:lnTo>
                  <a:lnTo>
                    <a:pt x="34" y="633"/>
                  </a:lnTo>
                  <a:lnTo>
                    <a:pt x="34" y="633"/>
                  </a:lnTo>
                  <a:lnTo>
                    <a:pt x="47" y="660"/>
                  </a:lnTo>
                  <a:lnTo>
                    <a:pt x="61" y="686"/>
                  </a:lnTo>
                  <a:lnTo>
                    <a:pt x="61" y="686"/>
                  </a:lnTo>
                  <a:lnTo>
                    <a:pt x="184" y="939"/>
                  </a:lnTo>
                  <a:lnTo>
                    <a:pt x="184" y="939"/>
                  </a:lnTo>
                  <a:lnTo>
                    <a:pt x="196" y="979"/>
                  </a:lnTo>
                  <a:lnTo>
                    <a:pt x="204" y="1012"/>
                  </a:lnTo>
                  <a:lnTo>
                    <a:pt x="206" y="1026"/>
                  </a:lnTo>
                  <a:lnTo>
                    <a:pt x="208" y="1038"/>
                  </a:lnTo>
                  <a:lnTo>
                    <a:pt x="208" y="1038"/>
                  </a:lnTo>
                  <a:lnTo>
                    <a:pt x="208" y="1062"/>
                  </a:lnTo>
                  <a:lnTo>
                    <a:pt x="210" y="1087"/>
                  </a:lnTo>
                  <a:lnTo>
                    <a:pt x="214" y="1111"/>
                  </a:lnTo>
                  <a:lnTo>
                    <a:pt x="219" y="1123"/>
                  </a:lnTo>
                  <a:lnTo>
                    <a:pt x="223" y="1133"/>
                  </a:lnTo>
                  <a:lnTo>
                    <a:pt x="223" y="1133"/>
                  </a:lnTo>
                  <a:lnTo>
                    <a:pt x="231" y="1145"/>
                  </a:lnTo>
                  <a:lnTo>
                    <a:pt x="245" y="1164"/>
                  </a:lnTo>
                  <a:lnTo>
                    <a:pt x="253" y="1174"/>
                  </a:lnTo>
                  <a:lnTo>
                    <a:pt x="265" y="1184"/>
                  </a:lnTo>
                  <a:lnTo>
                    <a:pt x="279" y="1192"/>
                  </a:lnTo>
                  <a:lnTo>
                    <a:pt x="295" y="1202"/>
                  </a:lnTo>
                  <a:lnTo>
                    <a:pt x="480" y="1202"/>
                  </a:lnTo>
                  <a:lnTo>
                    <a:pt x="662" y="1202"/>
                  </a:lnTo>
                  <a:lnTo>
                    <a:pt x="662" y="1202"/>
                  </a:lnTo>
                  <a:lnTo>
                    <a:pt x="678" y="1192"/>
                  </a:lnTo>
                  <a:lnTo>
                    <a:pt x="692" y="1184"/>
                  </a:lnTo>
                  <a:lnTo>
                    <a:pt x="704" y="1174"/>
                  </a:lnTo>
                  <a:lnTo>
                    <a:pt x="714" y="1164"/>
                  </a:lnTo>
                  <a:lnTo>
                    <a:pt x="729" y="1145"/>
                  </a:lnTo>
                  <a:lnTo>
                    <a:pt x="737" y="1133"/>
                  </a:lnTo>
                  <a:lnTo>
                    <a:pt x="737" y="1133"/>
                  </a:lnTo>
                  <a:lnTo>
                    <a:pt x="741" y="1123"/>
                  </a:lnTo>
                  <a:lnTo>
                    <a:pt x="743" y="1111"/>
                  </a:lnTo>
                  <a:lnTo>
                    <a:pt x="747" y="1087"/>
                  </a:lnTo>
                  <a:lnTo>
                    <a:pt x="749" y="1062"/>
                  </a:lnTo>
                  <a:lnTo>
                    <a:pt x="751" y="1038"/>
                  </a:lnTo>
                  <a:lnTo>
                    <a:pt x="751" y="1038"/>
                  </a:lnTo>
                  <a:lnTo>
                    <a:pt x="751" y="1026"/>
                  </a:lnTo>
                  <a:lnTo>
                    <a:pt x="755" y="1012"/>
                  </a:lnTo>
                  <a:lnTo>
                    <a:pt x="763" y="979"/>
                  </a:lnTo>
                  <a:lnTo>
                    <a:pt x="775" y="939"/>
                  </a:lnTo>
                  <a:lnTo>
                    <a:pt x="775" y="939"/>
                  </a:lnTo>
                  <a:lnTo>
                    <a:pt x="899" y="686"/>
                  </a:lnTo>
                  <a:lnTo>
                    <a:pt x="899" y="686"/>
                  </a:lnTo>
                  <a:lnTo>
                    <a:pt x="913" y="660"/>
                  </a:lnTo>
                  <a:lnTo>
                    <a:pt x="925" y="633"/>
                  </a:lnTo>
                  <a:lnTo>
                    <a:pt x="925" y="633"/>
                  </a:lnTo>
                  <a:lnTo>
                    <a:pt x="939" y="593"/>
                  </a:lnTo>
                  <a:lnTo>
                    <a:pt x="949" y="550"/>
                  </a:lnTo>
                  <a:lnTo>
                    <a:pt x="955" y="506"/>
                  </a:lnTo>
                  <a:lnTo>
                    <a:pt x="957" y="461"/>
                  </a:lnTo>
                  <a:lnTo>
                    <a:pt x="957" y="461"/>
                  </a:lnTo>
                  <a:lnTo>
                    <a:pt x="957" y="437"/>
                  </a:lnTo>
                  <a:lnTo>
                    <a:pt x="955" y="415"/>
                  </a:lnTo>
                  <a:lnTo>
                    <a:pt x="953" y="391"/>
                  </a:lnTo>
                  <a:lnTo>
                    <a:pt x="949" y="368"/>
                  </a:lnTo>
                  <a:lnTo>
                    <a:pt x="937" y="324"/>
                  </a:lnTo>
                  <a:lnTo>
                    <a:pt x="921" y="281"/>
                  </a:lnTo>
                  <a:lnTo>
                    <a:pt x="901" y="241"/>
                  </a:lnTo>
                  <a:lnTo>
                    <a:pt x="876" y="204"/>
                  </a:lnTo>
                  <a:lnTo>
                    <a:pt x="848" y="168"/>
                  </a:lnTo>
                  <a:lnTo>
                    <a:pt x="818" y="135"/>
                  </a:lnTo>
                  <a:lnTo>
                    <a:pt x="783" y="105"/>
                  </a:lnTo>
                  <a:lnTo>
                    <a:pt x="747" y="79"/>
                  </a:lnTo>
                  <a:lnTo>
                    <a:pt x="706" y="57"/>
                  </a:lnTo>
                  <a:lnTo>
                    <a:pt x="664" y="36"/>
                  </a:lnTo>
                  <a:lnTo>
                    <a:pt x="621" y="20"/>
                  </a:lnTo>
                  <a:lnTo>
                    <a:pt x="575" y="10"/>
                  </a:lnTo>
                  <a:lnTo>
                    <a:pt x="528" y="2"/>
                  </a:lnTo>
                  <a:lnTo>
                    <a:pt x="480" y="0"/>
                  </a:ln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0" name="Freeform 367"/>
            <p:cNvSpPr>
              <a:spLocks/>
            </p:cNvSpPr>
            <p:nvPr/>
          </p:nvSpPr>
          <p:spPr bwMode="auto">
            <a:xfrm>
              <a:off x="3826669" y="674688"/>
              <a:ext cx="1516063" cy="1908175"/>
            </a:xfrm>
            <a:custGeom>
              <a:avLst/>
              <a:gdLst>
                <a:gd name="T0" fmla="*/ 293 w 955"/>
                <a:gd name="T1" fmla="*/ 1202 h 1202"/>
                <a:gd name="T2" fmla="*/ 263 w 955"/>
                <a:gd name="T3" fmla="*/ 1182 h 1202"/>
                <a:gd name="T4" fmla="*/ 243 w 955"/>
                <a:gd name="T5" fmla="*/ 1162 h 1202"/>
                <a:gd name="T6" fmla="*/ 221 w 955"/>
                <a:gd name="T7" fmla="*/ 1131 h 1202"/>
                <a:gd name="T8" fmla="*/ 217 w 955"/>
                <a:gd name="T9" fmla="*/ 1123 h 1202"/>
                <a:gd name="T10" fmla="*/ 208 w 955"/>
                <a:gd name="T11" fmla="*/ 1087 h 1202"/>
                <a:gd name="T12" fmla="*/ 206 w 955"/>
                <a:gd name="T13" fmla="*/ 1038 h 1202"/>
                <a:gd name="T14" fmla="*/ 206 w 955"/>
                <a:gd name="T15" fmla="*/ 1026 h 1202"/>
                <a:gd name="T16" fmla="*/ 194 w 955"/>
                <a:gd name="T17" fmla="*/ 977 h 1202"/>
                <a:gd name="T18" fmla="*/ 182 w 955"/>
                <a:gd name="T19" fmla="*/ 939 h 1202"/>
                <a:gd name="T20" fmla="*/ 59 w 955"/>
                <a:gd name="T21" fmla="*/ 686 h 1202"/>
                <a:gd name="T22" fmla="*/ 32 w 955"/>
                <a:gd name="T23" fmla="*/ 633 h 1202"/>
                <a:gd name="T24" fmla="*/ 18 w 955"/>
                <a:gd name="T25" fmla="*/ 593 h 1202"/>
                <a:gd name="T26" fmla="*/ 2 w 955"/>
                <a:gd name="T27" fmla="*/ 506 h 1202"/>
                <a:gd name="T28" fmla="*/ 0 w 955"/>
                <a:gd name="T29" fmla="*/ 461 h 1202"/>
                <a:gd name="T30" fmla="*/ 2 w 955"/>
                <a:gd name="T31" fmla="*/ 415 h 1202"/>
                <a:gd name="T32" fmla="*/ 8 w 955"/>
                <a:gd name="T33" fmla="*/ 368 h 1202"/>
                <a:gd name="T34" fmla="*/ 36 w 955"/>
                <a:gd name="T35" fmla="*/ 283 h 1202"/>
                <a:gd name="T36" fmla="*/ 81 w 955"/>
                <a:gd name="T37" fmla="*/ 204 h 1202"/>
                <a:gd name="T38" fmla="*/ 140 w 955"/>
                <a:gd name="T39" fmla="*/ 135 h 1202"/>
                <a:gd name="T40" fmla="*/ 210 w 955"/>
                <a:gd name="T41" fmla="*/ 79 h 1202"/>
                <a:gd name="T42" fmla="*/ 291 w 955"/>
                <a:gd name="T43" fmla="*/ 36 h 1202"/>
                <a:gd name="T44" fmla="*/ 382 w 955"/>
                <a:gd name="T45" fmla="*/ 10 h 1202"/>
                <a:gd name="T46" fmla="*/ 478 w 955"/>
                <a:gd name="T47" fmla="*/ 0 h 1202"/>
                <a:gd name="T48" fmla="*/ 526 w 955"/>
                <a:gd name="T49" fmla="*/ 4 h 1202"/>
                <a:gd name="T50" fmla="*/ 619 w 955"/>
                <a:gd name="T51" fmla="*/ 22 h 1202"/>
                <a:gd name="T52" fmla="*/ 704 w 955"/>
                <a:gd name="T53" fmla="*/ 57 h 1202"/>
                <a:gd name="T54" fmla="*/ 781 w 955"/>
                <a:gd name="T55" fmla="*/ 105 h 1202"/>
                <a:gd name="T56" fmla="*/ 846 w 955"/>
                <a:gd name="T57" fmla="*/ 168 h 1202"/>
                <a:gd name="T58" fmla="*/ 897 w 955"/>
                <a:gd name="T59" fmla="*/ 243 h 1202"/>
                <a:gd name="T60" fmla="*/ 933 w 955"/>
                <a:gd name="T61" fmla="*/ 324 h 1202"/>
                <a:gd name="T62" fmla="*/ 949 w 955"/>
                <a:gd name="T63" fmla="*/ 391 h 1202"/>
                <a:gd name="T64" fmla="*/ 955 w 955"/>
                <a:gd name="T65" fmla="*/ 437 h 1202"/>
                <a:gd name="T66" fmla="*/ 955 w 955"/>
                <a:gd name="T67" fmla="*/ 461 h 1202"/>
                <a:gd name="T68" fmla="*/ 947 w 955"/>
                <a:gd name="T69" fmla="*/ 550 h 1202"/>
                <a:gd name="T70" fmla="*/ 923 w 955"/>
                <a:gd name="T71" fmla="*/ 633 h 1202"/>
                <a:gd name="T72" fmla="*/ 911 w 955"/>
                <a:gd name="T73" fmla="*/ 660 h 1202"/>
                <a:gd name="T74" fmla="*/ 897 w 955"/>
                <a:gd name="T75" fmla="*/ 686 h 1202"/>
                <a:gd name="T76" fmla="*/ 773 w 955"/>
                <a:gd name="T77" fmla="*/ 939 h 1202"/>
                <a:gd name="T78" fmla="*/ 751 w 955"/>
                <a:gd name="T79" fmla="*/ 1010 h 1202"/>
                <a:gd name="T80" fmla="*/ 747 w 955"/>
                <a:gd name="T81" fmla="*/ 1038 h 1202"/>
                <a:gd name="T82" fmla="*/ 747 w 955"/>
                <a:gd name="T83" fmla="*/ 1060 h 1202"/>
                <a:gd name="T84" fmla="*/ 741 w 955"/>
                <a:gd name="T85" fmla="*/ 1111 h 1202"/>
                <a:gd name="T86" fmla="*/ 735 w 955"/>
                <a:gd name="T87" fmla="*/ 1131 h 1202"/>
                <a:gd name="T88" fmla="*/ 727 w 955"/>
                <a:gd name="T89" fmla="*/ 1145 h 1202"/>
                <a:gd name="T90" fmla="*/ 702 w 955"/>
                <a:gd name="T91" fmla="*/ 1172 h 1202"/>
                <a:gd name="T92" fmla="*/ 676 w 955"/>
                <a:gd name="T93" fmla="*/ 1192 h 1202"/>
                <a:gd name="T94" fmla="*/ 478 w 955"/>
                <a:gd name="T95" fmla="*/ 1202 h 1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955" h="1202">
                  <a:moveTo>
                    <a:pt x="293" y="1202"/>
                  </a:moveTo>
                  <a:lnTo>
                    <a:pt x="293" y="1202"/>
                  </a:lnTo>
                  <a:lnTo>
                    <a:pt x="277" y="1192"/>
                  </a:lnTo>
                  <a:lnTo>
                    <a:pt x="263" y="1182"/>
                  </a:lnTo>
                  <a:lnTo>
                    <a:pt x="253" y="1172"/>
                  </a:lnTo>
                  <a:lnTo>
                    <a:pt x="243" y="1162"/>
                  </a:lnTo>
                  <a:lnTo>
                    <a:pt x="229" y="1145"/>
                  </a:lnTo>
                  <a:lnTo>
                    <a:pt x="221" y="1131"/>
                  </a:lnTo>
                  <a:lnTo>
                    <a:pt x="221" y="1131"/>
                  </a:lnTo>
                  <a:lnTo>
                    <a:pt x="217" y="1123"/>
                  </a:lnTo>
                  <a:lnTo>
                    <a:pt x="215" y="1111"/>
                  </a:lnTo>
                  <a:lnTo>
                    <a:pt x="208" y="1087"/>
                  </a:lnTo>
                  <a:lnTo>
                    <a:pt x="206" y="1060"/>
                  </a:lnTo>
                  <a:lnTo>
                    <a:pt x="206" y="1038"/>
                  </a:lnTo>
                  <a:lnTo>
                    <a:pt x="206" y="1038"/>
                  </a:lnTo>
                  <a:lnTo>
                    <a:pt x="206" y="1026"/>
                  </a:lnTo>
                  <a:lnTo>
                    <a:pt x="202" y="1010"/>
                  </a:lnTo>
                  <a:lnTo>
                    <a:pt x="194" y="977"/>
                  </a:lnTo>
                  <a:lnTo>
                    <a:pt x="182" y="939"/>
                  </a:lnTo>
                  <a:lnTo>
                    <a:pt x="182" y="939"/>
                  </a:lnTo>
                  <a:lnTo>
                    <a:pt x="59" y="686"/>
                  </a:lnTo>
                  <a:lnTo>
                    <a:pt x="59" y="686"/>
                  </a:lnTo>
                  <a:lnTo>
                    <a:pt x="45" y="660"/>
                  </a:lnTo>
                  <a:lnTo>
                    <a:pt x="32" y="633"/>
                  </a:lnTo>
                  <a:lnTo>
                    <a:pt x="32" y="633"/>
                  </a:lnTo>
                  <a:lnTo>
                    <a:pt x="18" y="593"/>
                  </a:lnTo>
                  <a:lnTo>
                    <a:pt x="8" y="550"/>
                  </a:lnTo>
                  <a:lnTo>
                    <a:pt x="2" y="506"/>
                  </a:lnTo>
                  <a:lnTo>
                    <a:pt x="0" y="461"/>
                  </a:lnTo>
                  <a:lnTo>
                    <a:pt x="0" y="461"/>
                  </a:lnTo>
                  <a:lnTo>
                    <a:pt x="0" y="437"/>
                  </a:lnTo>
                  <a:lnTo>
                    <a:pt x="2" y="415"/>
                  </a:lnTo>
                  <a:lnTo>
                    <a:pt x="4" y="391"/>
                  </a:lnTo>
                  <a:lnTo>
                    <a:pt x="8" y="368"/>
                  </a:lnTo>
                  <a:lnTo>
                    <a:pt x="20" y="324"/>
                  </a:lnTo>
                  <a:lnTo>
                    <a:pt x="36" y="283"/>
                  </a:lnTo>
                  <a:lnTo>
                    <a:pt x="57" y="243"/>
                  </a:lnTo>
                  <a:lnTo>
                    <a:pt x="81" y="204"/>
                  </a:lnTo>
                  <a:lnTo>
                    <a:pt x="109" y="168"/>
                  </a:lnTo>
                  <a:lnTo>
                    <a:pt x="140" y="135"/>
                  </a:lnTo>
                  <a:lnTo>
                    <a:pt x="174" y="105"/>
                  </a:lnTo>
                  <a:lnTo>
                    <a:pt x="210" y="79"/>
                  </a:lnTo>
                  <a:lnTo>
                    <a:pt x="251" y="57"/>
                  </a:lnTo>
                  <a:lnTo>
                    <a:pt x="291" y="36"/>
                  </a:lnTo>
                  <a:lnTo>
                    <a:pt x="336" y="22"/>
                  </a:lnTo>
                  <a:lnTo>
                    <a:pt x="382" y="10"/>
                  </a:lnTo>
                  <a:lnTo>
                    <a:pt x="429" y="4"/>
                  </a:lnTo>
                  <a:lnTo>
                    <a:pt x="478" y="0"/>
                  </a:lnTo>
                  <a:lnTo>
                    <a:pt x="478" y="0"/>
                  </a:lnTo>
                  <a:lnTo>
                    <a:pt x="526" y="4"/>
                  </a:lnTo>
                  <a:lnTo>
                    <a:pt x="573" y="10"/>
                  </a:lnTo>
                  <a:lnTo>
                    <a:pt x="619" y="22"/>
                  </a:lnTo>
                  <a:lnTo>
                    <a:pt x="662" y="36"/>
                  </a:lnTo>
                  <a:lnTo>
                    <a:pt x="704" y="57"/>
                  </a:lnTo>
                  <a:lnTo>
                    <a:pt x="743" y="79"/>
                  </a:lnTo>
                  <a:lnTo>
                    <a:pt x="781" y="105"/>
                  </a:lnTo>
                  <a:lnTo>
                    <a:pt x="816" y="135"/>
                  </a:lnTo>
                  <a:lnTo>
                    <a:pt x="846" y="168"/>
                  </a:lnTo>
                  <a:lnTo>
                    <a:pt x="874" y="204"/>
                  </a:lnTo>
                  <a:lnTo>
                    <a:pt x="897" y="243"/>
                  </a:lnTo>
                  <a:lnTo>
                    <a:pt x="917" y="283"/>
                  </a:lnTo>
                  <a:lnTo>
                    <a:pt x="933" y="324"/>
                  </a:lnTo>
                  <a:lnTo>
                    <a:pt x="945" y="368"/>
                  </a:lnTo>
                  <a:lnTo>
                    <a:pt x="949" y="391"/>
                  </a:lnTo>
                  <a:lnTo>
                    <a:pt x="953" y="415"/>
                  </a:lnTo>
                  <a:lnTo>
                    <a:pt x="955" y="437"/>
                  </a:lnTo>
                  <a:lnTo>
                    <a:pt x="955" y="461"/>
                  </a:lnTo>
                  <a:lnTo>
                    <a:pt x="955" y="461"/>
                  </a:lnTo>
                  <a:lnTo>
                    <a:pt x="953" y="506"/>
                  </a:lnTo>
                  <a:lnTo>
                    <a:pt x="947" y="550"/>
                  </a:lnTo>
                  <a:lnTo>
                    <a:pt x="937" y="593"/>
                  </a:lnTo>
                  <a:lnTo>
                    <a:pt x="923" y="633"/>
                  </a:lnTo>
                  <a:lnTo>
                    <a:pt x="923" y="633"/>
                  </a:lnTo>
                  <a:lnTo>
                    <a:pt x="911" y="660"/>
                  </a:lnTo>
                  <a:lnTo>
                    <a:pt x="897" y="686"/>
                  </a:lnTo>
                  <a:lnTo>
                    <a:pt x="897" y="686"/>
                  </a:lnTo>
                  <a:lnTo>
                    <a:pt x="773" y="939"/>
                  </a:lnTo>
                  <a:lnTo>
                    <a:pt x="773" y="939"/>
                  </a:lnTo>
                  <a:lnTo>
                    <a:pt x="761" y="977"/>
                  </a:lnTo>
                  <a:lnTo>
                    <a:pt x="751" y="1010"/>
                  </a:lnTo>
                  <a:lnTo>
                    <a:pt x="749" y="1026"/>
                  </a:lnTo>
                  <a:lnTo>
                    <a:pt x="747" y="1038"/>
                  </a:lnTo>
                  <a:lnTo>
                    <a:pt x="747" y="1038"/>
                  </a:lnTo>
                  <a:lnTo>
                    <a:pt x="747" y="1060"/>
                  </a:lnTo>
                  <a:lnTo>
                    <a:pt x="745" y="1087"/>
                  </a:lnTo>
                  <a:lnTo>
                    <a:pt x="741" y="1111"/>
                  </a:lnTo>
                  <a:lnTo>
                    <a:pt x="739" y="1123"/>
                  </a:lnTo>
                  <a:lnTo>
                    <a:pt x="735" y="1131"/>
                  </a:lnTo>
                  <a:lnTo>
                    <a:pt x="735" y="1131"/>
                  </a:lnTo>
                  <a:lnTo>
                    <a:pt x="727" y="1145"/>
                  </a:lnTo>
                  <a:lnTo>
                    <a:pt x="712" y="1162"/>
                  </a:lnTo>
                  <a:lnTo>
                    <a:pt x="702" y="1172"/>
                  </a:lnTo>
                  <a:lnTo>
                    <a:pt x="690" y="1182"/>
                  </a:lnTo>
                  <a:lnTo>
                    <a:pt x="676" y="1192"/>
                  </a:lnTo>
                  <a:lnTo>
                    <a:pt x="660" y="1202"/>
                  </a:lnTo>
                  <a:lnTo>
                    <a:pt x="478" y="1202"/>
                  </a:lnTo>
                  <a:lnTo>
                    <a:pt x="293" y="1202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1" name="Freeform 368"/>
            <p:cNvSpPr>
              <a:spLocks/>
            </p:cNvSpPr>
            <p:nvPr/>
          </p:nvSpPr>
          <p:spPr bwMode="auto">
            <a:xfrm>
              <a:off x="3823494" y="674688"/>
              <a:ext cx="1519238" cy="1908175"/>
            </a:xfrm>
            <a:custGeom>
              <a:avLst/>
              <a:gdLst>
                <a:gd name="T0" fmla="*/ 480 w 957"/>
                <a:gd name="T1" fmla="*/ 0 h 1202"/>
                <a:gd name="T2" fmla="*/ 382 w 957"/>
                <a:gd name="T3" fmla="*/ 10 h 1202"/>
                <a:gd name="T4" fmla="*/ 293 w 957"/>
                <a:gd name="T5" fmla="*/ 36 h 1202"/>
                <a:gd name="T6" fmla="*/ 212 w 957"/>
                <a:gd name="T7" fmla="*/ 79 h 1202"/>
                <a:gd name="T8" fmla="*/ 142 w 957"/>
                <a:gd name="T9" fmla="*/ 135 h 1202"/>
                <a:gd name="T10" fmla="*/ 83 w 957"/>
                <a:gd name="T11" fmla="*/ 204 h 1202"/>
                <a:gd name="T12" fmla="*/ 38 w 957"/>
                <a:gd name="T13" fmla="*/ 281 h 1202"/>
                <a:gd name="T14" fmla="*/ 10 w 957"/>
                <a:gd name="T15" fmla="*/ 368 h 1202"/>
                <a:gd name="T16" fmla="*/ 2 w 957"/>
                <a:gd name="T17" fmla="*/ 415 h 1202"/>
                <a:gd name="T18" fmla="*/ 0 w 957"/>
                <a:gd name="T19" fmla="*/ 461 h 1202"/>
                <a:gd name="T20" fmla="*/ 2 w 957"/>
                <a:gd name="T21" fmla="*/ 506 h 1202"/>
                <a:gd name="T22" fmla="*/ 20 w 957"/>
                <a:gd name="T23" fmla="*/ 593 h 1202"/>
                <a:gd name="T24" fmla="*/ 34 w 957"/>
                <a:gd name="T25" fmla="*/ 633 h 1202"/>
                <a:gd name="T26" fmla="*/ 61 w 957"/>
                <a:gd name="T27" fmla="*/ 686 h 1202"/>
                <a:gd name="T28" fmla="*/ 184 w 957"/>
                <a:gd name="T29" fmla="*/ 939 h 1202"/>
                <a:gd name="T30" fmla="*/ 196 w 957"/>
                <a:gd name="T31" fmla="*/ 979 h 1202"/>
                <a:gd name="T32" fmla="*/ 206 w 957"/>
                <a:gd name="T33" fmla="*/ 1026 h 1202"/>
                <a:gd name="T34" fmla="*/ 208 w 957"/>
                <a:gd name="T35" fmla="*/ 1038 h 1202"/>
                <a:gd name="T36" fmla="*/ 210 w 957"/>
                <a:gd name="T37" fmla="*/ 1087 h 1202"/>
                <a:gd name="T38" fmla="*/ 219 w 957"/>
                <a:gd name="T39" fmla="*/ 1123 h 1202"/>
                <a:gd name="T40" fmla="*/ 223 w 957"/>
                <a:gd name="T41" fmla="*/ 1133 h 1202"/>
                <a:gd name="T42" fmla="*/ 245 w 957"/>
                <a:gd name="T43" fmla="*/ 1164 h 1202"/>
                <a:gd name="T44" fmla="*/ 265 w 957"/>
                <a:gd name="T45" fmla="*/ 1184 h 1202"/>
                <a:gd name="T46" fmla="*/ 295 w 957"/>
                <a:gd name="T47" fmla="*/ 1202 h 1202"/>
                <a:gd name="T48" fmla="*/ 662 w 957"/>
                <a:gd name="T49" fmla="*/ 1202 h 1202"/>
                <a:gd name="T50" fmla="*/ 678 w 957"/>
                <a:gd name="T51" fmla="*/ 1192 h 1202"/>
                <a:gd name="T52" fmla="*/ 704 w 957"/>
                <a:gd name="T53" fmla="*/ 1174 h 1202"/>
                <a:gd name="T54" fmla="*/ 729 w 957"/>
                <a:gd name="T55" fmla="*/ 1145 h 1202"/>
                <a:gd name="T56" fmla="*/ 737 w 957"/>
                <a:gd name="T57" fmla="*/ 1133 h 1202"/>
                <a:gd name="T58" fmla="*/ 743 w 957"/>
                <a:gd name="T59" fmla="*/ 1111 h 1202"/>
                <a:gd name="T60" fmla="*/ 749 w 957"/>
                <a:gd name="T61" fmla="*/ 1062 h 1202"/>
                <a:gd name="T62" fmla="*/ 751 w 957"/>
                <a:gd name="T63" fmla="*/ 1038 h 1202"/>
                <a:gd name="T64" fmla="*/ 755 w 957"/>
                <a:gd name="T65" fmla="*/ 1012 h 1202"/>
                <a:gd name="T66" fmla="*/ 775 w 957"/>
                <a:gd name="T67" fmla="*/ 939 h 1202"/>
                <a:gd name="T68" fmla="*/ 899 w 957"/>
                <a:gd name="T69" fmla="*/ 686 h 1202"/>
                <a:gd name="T70" fmla="*/ 913 w 957"/>
                <a:gd name="T71" fmla="*/ 660 h 1202"/>
                <a:gd name="T72" fmla="*/ 925 w 957"/>
                <a:gd name="T73" fmla="*/ 633 h 1202"/>
                <a:gd name="T74" fmla="*/ 949 w 957"/>
                <a:gd name="T75" fmla="*/ 550 h 1202"/>
                <a:gd name="T76" fmla="*/ 957 w 957"/>
                <a:gd name="T77" fmla="*/ 461 h 1202"/>
                <a:gd name="T78" fmla="*/ 957 w 957"/>
                <a:gd name="T79" fmla="*/ 437 h 1202"/>
                <a:gd name="T80" fmla="*/ 953 w 957"/>
                <a:gd name="T81" fmla="*/ 391 h 1202"/>
                <a:gd name="T82" fmla="*/ 937 w 957"/>
                <a:gd name="T83" fmla="*/ 324 h 1202"/>
                <a:gd name="T84" fmla="*/ 901 w 957"/>
                <a:gd name="T85" fmla="*/ 241 h 1202"/>
                <a:gd name="T86" fmla="*/ 848 w 957"/>
                <a:gd name="T87" fmla="*/ 168 h 1202"/>
                <a:gd name="T88" fmla="*/ 783 w 957"/>
                <a:gd name="T89" fmla="*/ 105 h 1202"/>
                <a:gd name="T90" fmla="*/ 706 w 957"/>
                <a:gd name="T91" fmla="*/ 57 h 1202"/>
                <a:gd name="T92" fmla="*/ 621 w 957"/>
                <a:gd name="T93" fmla="*/ 20 h 1202"/>
                <a:gd name="T94" fmla="*/ 528 w 957"/>
                <a:gd name="T95" fmla="*/ 2 h 1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957" h="1202">
                  <a:moveTo>
                    <a:pt x="480" y="0"/>
                  </a:moveTo>
                  <a:lnTo>
                    <a:pt x="480" y="0"/>
                  </a:lnTo>
                  <a:lnTo>
                    <a:pt x="431" y="2"/>
                  </a:lnTo>
                  <a:lnTo>
                    <a:pt x="382" y="10"/>
                  </a:lnTo>
                  <a:lnTo>
                    <a:pt x="338" y="20"/>
                  </a:lnTo>
                  <a:lnTo>
                    <a:pt x="293" y="36"/>
                  </a:lnTo>
                  <a:lnTo>
                    <a:pt x="253" y="57"/>
                  </a:lnTo>
                  <a:lnTo>
                    <a:pt x="212" y="79"/>
                  </a:lnTo>
                  <a:lnTo>
                    <a:pt x="176" y="105"/>
                  </a:lnTo>
                  <a:lnTo>
                    <a:pt x="142" y="135"/>
                  </a:lnTo>
                  <a:lnTo>
                    <a:pt x="111" y="168"/>
                  </a:lnTo>
                  <a:lnTo>
                    <a:pt x="83" y="204"/>
                  </a:lnTo>
                  <a:lnTo>
                    <a:pt x="59" y="241"/>
                  </a:lnTo>
                  <a:lnTo>
                    <a:pt x="38" y="281"/>
                  </a:lnTo>
                  <a:lnTo>
                    <a:pt x="22" y="324"/>
                  </a:lnTo>
                  <a:lnTo>
                    <a:pt x="10" y="368"/>
                  </a:lnTo>
                  <a:lnTo>
                    <a:pt x="6" y="391"/>
                  </a:lnTo>
                  <a:lnTo>
                    <a:pt x="2" y="415"/>
                  </a:lnTo>
                  <a:lnTo>
                    <a:pt x="0" y="437"/>
                  </a:lnTo>
                  <a:lnTo>
                    <a:pt x="0" y="461"/>
                  </a:lnTo>
                  <a:lnTo>
                    <a:pt x="0" y="461"/>
                  </a:lnTo>
                  <a:lnTo>
                    <a:pt x="2" y="506"/>
                  </a:lnTo>
                  <a:lnTo>
                    <a:pt x="8" y="550"/>
                  </a:lnTo>
                  <a:lnTo>
                    <a:pt x="20" y="593"/>
                  </a:lnTo>
                  <a:lnTo>
                    <a:pt x="34" y="633"/>
                  </a:lnTo>
                  <a:lnTo>
                    <a:pt x="34" y="633"/>
                  </a:lnTo>
                  <a:lnTo>
                    <a:pt x="47" y="660"/>
                  </a:lnTo>
                  <a:lnTo>
                    <a:pt x="61" y="686"/>
                  </a:lnTo>
                  <a:lnTo>
                    <a:pt x="61" y="686"/>
                  </a:lnTo>
                  <a:lnTo>
                    <a:pt x="184" y="939"/>
                  </a:lnTo>
                  <a:lnTo>
                    <a:pt x="184" y="939"/>
                  </a:lnTo>
                  <a:lnTo>
                    <a:pt x="196" y="979"/>
                  </a:lnTo>
                  <a:lnTo>
                    <a:pt x="204" y="1012"/>
                  </a:lnTo>
                  <a:lnTo>
                    <a:pt x="206" y="1026"/>
                  </a:lnTo>
                  <a:lnTo>
                    <a:pt x="208" y="1038"/>
                  </a:lnTo>
                  <a:lnTo>
                    <a:pt x="208" y="1038"/>
                  </a:lnTo>
                  <a:lnTo>
                    <a:pt x="208" y="1062"/>
                  </a:lnTo>
                  <a:lnTo>
                    <a:pt x="210" y="1087"/>
                  </a:lnTo>
                  <a:lnTo>
                    <a:pt x="214" y="1111"/>
                  </a:lnTo>
                  <a:lnTo>
                    <a:pt x="219" y="1123"/>
                  </a:lnTo>
                  <a:lnTo>
                    <a:pt x="223" y="1133"/>
                  </a:lnTo>
                  <a:lnTo>
                    <a:pt x="223" y="1133"/>
                  </a:lnTo>
                  <a:lnTo>
                    <a:pt x="231" y="1145"/>
                  </a:lnTo>
                  <a:lnTo>
                    <a:pt x="245" y="1164"/>
                  </a:lnTo>
                  <a:lnTo>
                    <a:pt x="253" y="1174"/>
                  </a:lnTo>
                  <a:lnTo>
                    <a:pt x="265" y="1184"/>
                  </a:lnTo>
                  <a:lnTo>
                    <a:pt x="279" y="1192"/>
                  </a:lnTo>
                  <a:lnTo>
                    <a:pt x="295" y="1202"/>
                  </a:lnTo>
                  <a:lnTo>
                    <a:pt x="480" y="1202"/>
                  </a:lnTo>
                  <a:lnTo>
                    <a:pt x="662" y="1202"/>
                  </a:lnTo>
                  <a:lnTo>
                    <a:pt x="662" y="1202"/>
                  </a:lnTo>
                  <a:lnTo>
                    <a:pt x="678" y="1192"/>
                  </a:lnTo>
                  <a:lnTo>
                    <a:pt x="692" y="1184"/>
                  </a:lnTo>
                  <a:lnTo>
                    <a:pt x="704" y="1174"/>
                  </a:lnTo>
                  <a:lnTo>
                    <a:pt x="714" y="1164"/>
                  </a:lnTo>
                  <a:lnTo>
                    <a:pt x="729" y="1145"/>
                  </a:lnTo>
                  <a:lnTo>
                    <a:pt x="737" y="1133"/>
                  </a:lnTo>
                  <a:lnTo>
                    <a:pt x="737" y="1133"/>
                  </a:lnTo>
                  <a:lnTo>
                    <a:pt x="741" y="1123"/>
                  </a:lnTo>
                  <a:lnTo>
                    <a:pt x="743" y="1111"/>
                  </a:lnTo>
                  <a:lnTo>
                    <a:pt x="747" y="1087"/>
                  </a:lnTo>
                  <a:lnTo>
                    <a:pt x="749" y="1062"/>
                  </a:lnTo>
                  <a:lnTo>
                    <a:pt x="751" y="1038"/>
                  </a:lnTo>
                  <a:lnTo>
                    <a:pt x="751" y="1038"/>
                  </a:lnTo>
                  <a:lnTo>
                    <a:pt x="751" y="1026"/>
                  </a:lnTo>
                  <a:lnTo>
                    <a:pt x="755" y="1012"/>
                  </a:lnTo>
                  <a:lnTo>
                    <a:pt x="763" y="979"/>
                  </a:lnTo>
                  <a:lnTo>
                    <a:pt x="775" y="939"/>
                  </a:lnTo>
                  <a:lnTo>
                    <a:pt x="775" y="939"/>
                  </a:lnTo>
                  <a:lnTo>
                    <a:pt x="899" y="686"/>
                  </a:lnTo>
                  <a:lnTo>
                    <a:pt x="899" y="686"/>
                  </a:lnTo>
                  <a:lnTo>
                    <a:pt x="913" y="660"/>
                  </a:lnTo>
                  <a:lnTo>
                    <a:pt x="925" y="633"/>
                  </a:lnTo>
                  <a:lnTo>
                    <a:pt x="925" y="633"/>
                  </a:lnTo>
                  <a:lnTo>
                    <a:pt x="939" y="593"/>
                  </a:lnTo>
                  <a:lnTo>
                    <a:pt x="949" y="550"/>
                  </a:lnTo>
                  <a:lnTo>
                    <a:pt x="955" y="506"/>
                  </a:lnTo>
                  <a:lnTo>
                    <a:pt x="957" y="461"/>
                  </a:lnTo>
                  <a:lnTo>
                    <a:pt x="957" y="461"/>
                  </a:lnTo>
                  <a:lnTo>
                    <a:pt x="957" y="437"/>
                  </a:lnTo>
                  <a:lnTo>
                    <a:pt x="955" y="415"/>
                  </a:lnTo>
                  <a:lnTo>
                    <a:pt x="953" y="391"/>
                  </a:lnTo>
                  <a:lnTo>
                    <a:pt x="949" y="368"/>
                  </a:lnTo>
                  <a:lnTo>
                    <a:pt x="937" y="324"/>
                  </a:lnTo>
                  <a:lnTo>
                    <a:pt x="921" y="281"/>
                  </a:lnTo>
                  <a:lnTo>
                    <a:pt x="901" y="241"/>
                  </a:lnTo>
                  <a:lnTo>
                    <a:pt x="876" y="204"/>
                  </a:lnTo>
                  <a:lnTo>
                    <a:pt x="848" y="168"/>
                  </a:lnTo>
                  <a:lnTo>
                    <a:pt x="818" y="135"/>
                  </a:lnTo>
                  <a:lnTo>
                    <a:pt x="783" y="105"/>
                  </a:lnTo>
                  <a:lnTo>
                    <a:pt x="747" y="79"/>
                  </a:lnTo>
                  <a:lnTo>
                    <a:pt x="706" y="57"/>
                  </a:lnTo>
                  <a:lnTo>
                    <a:pt x="664" y="36"/>
                  </a:lnTo>
                  <a:lnTo>
                    <a:pt x="621" y="20"/>
                  </a:lnTo>
                  <a:lnTo>
                    <a:pt x="575" y="10"/>
                  </a:lnTo>
                  <a:lnTo>
                    <a:pt x="528" y="2"/>
                  </a:lnTo>
                  <a:lnTo>
                    <a:pt x="48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2" name="Freeform 369"/>
            <p:cNvSpPr>
              <a:spLocks noEditPoints="1"/>
            </p:cNvSpPr>
            <p:nvPr/>
          </p:nvSpPr>
          <p:spPr bwMode="auto">
            <a:xfrm>
              <a:off x="3826669" y="674688"/>
              <a:ext cx="1516063" cy="1908175"/>
            </a:xfrm>
            <a:custGeom>
              <a:avLst/>
              <a:gdLst>
                <a:gd name="T0" fmla="*/ 265 w 955"/>
                <a:gd name="T1" fmla="*/ 1182 h 1202"/>
                <a:gd name="T2" fmla="*/ 221 w 955"/>
                <a:gd name="T3" fmla="*/ 1131 h 1202"/>
                <a:gd name="T4" fmla="*/ 210 w 955"/>
                <a:gd name="T5" fmla="*/ 1085 h 1202"/>
                <a:gd name="T6" fmla="*/ 206 w 955"/>
                <a:gd name="T7" fmla="*/ 1024 h 1202"/>
                <a:gd name="T8" fmla="*/ 182 w 955"/>
                <a:gd name="T9" fmla="*/ 939 h 1202"/>
                <a:gd name="T10" fmla="*/ 32 w 955"/>
                <a:gd name="T11" fmla="*/ 633 h 1202"/>
                <a:gd name="T12" fmla="*/ 2 w 955"/>
                <a:gd name="T13" fmla="*/ 506 h 1202"/>
                <a:gd name="T14" fmla="*/ 2 w 955"/>
                <a:gd name="T15" fmla="*/ 415 h 1202"/>
                <a:gd name="T16" fmla="*/ 38 w 955"/>
                <a:gd name="T17" fmla="*/ 283 h 1202"/>
                <a:gd name="T18" fmla="*/ 140 w 955"/>
                <a:gd name="T19" fmla="*/ 135 h 1202"/>
                <a:gd name="T20" fmla="*/ 291 w 955"/>
                <a:gd name="T21" fmla="*/ 38 h 1202"/>
                <a:gd name="T22" fmla="*/ 478 w 955"/>
                <a:gd name="T23" fmla="*/ 2 h 1202"/>
                <a:gd name="T24" fmla="*/ 619 w 955"/>
                <a:gd name="T25" fmla="*/ 22 h 1202"/>
                <a:gd name="T26" fmla="*/ 781 w 955"/>
                <a:gd name="T27" fmla="*/ 107 h 1202"/>
                <a:gd name="T28" fmla="*/ 897 w 955"/>
                <a:gd name="T29" fmla="*/ 243 h 1202"/>
                <a:gd name="T30" fmla="*/ 949 w 955"/>
                <a:gd name="T31" fmla="*/ 393 h 1202"/>
                <a:gd name="T32" fmla="*/ 955 w 955"/>
                <a:gd name="T33" fmla="*/ 461 h 1202"/>
                <a:gd name="T34" fmla="*/ 921 w 955"/>
                <a:gd name="T35" fmla="*/ 633 h 1202"/>
                <a:gd name="T36" fmla="*/ 895 w 955"/>
                <a:gd name="T37" fmla="*/ 686 h 1202"/>
                <a:gd name="T38" fmla="*/ 751 w 955"/>
                <a:gd name="T39" fmla="*/ 1010 h 1202"/>
                <a:gd name="T40" fmla="*/ 747 w 955"/>
                <a:gd name="T41" fmla="*/ 1060 h 1202"/>
                <a:gd name="T42" fmla="*/ 735 w 955"/>
                <a:gd name="T43" fmla="*/ 1131 h 1202"/>
                <a:gd name="T44" fmla="*/ 702 w 955"/>
                <a:gd name="T45" fmla="*/ 1172 h 1202"/>
                <a:gd name="T46" fmla="*/ 478 w 955"/>
                <a:gd name="T47" fmla="*/ 1200 h 1202"/>
                <a:gd name="T48" fmla="*/ 429 w 955"/>
                <a:gd name="T49" fmla="*/ 4 h 1202"/>
                <a:gd name="T50" fmla="*/ 251 w 955"/>
                <a:gd name="T51" fmla="*/ 57 h 1202"/>
                <a:gd name="T52" fmla="*/ 109 w 955"/>
                <a:gd name="T53" fmla="*/ 168 h 1202"/>
                <a:gd name="T54" fmla="*/ 20 w 955"/>
                <a:gd name="T55" fmla="*/ 324 h 1202"/>
                <a:gd name="T56" fmla="*/ 0 w 955"/>
                <a:gd name="T57" fmla="*/ 437 h 1202"/>
                <a:gd name="T58" fmla="*/ 8 w 955"/>
                <a:gd name="T59" fmla="*/ 550 h 1202"/>
                <a:gd name="T60" fmla="*/ 45 w 955"/>
                <a:gd name="T61" fmla="*/ 660 h 1202"/>
                <a:gd name="T62" fmla="*/ 182 w 955"/>
                <a:gd name="T63" fmla="*/ 939 h 1202"/>
                <a:gd name="T64" fmla="*/ 206 w 955"/>
                <a:gd name="T65" fmla="*/ 1038 h 1202"/>
                <a:gd name="T66" fmla="*/ 215 w 955"/>
                <a:gd name="T67" fmla="*/ 1111 h 1202"/>
                <a:gd name="T68" fmla="*/ 229 w 955"/>
                <a:gd name="T69" fmla="*/ 1145 h 1202"/>
                <a:gd name="T70" fmla="*/ 277 w 955"/>
                <a:gd name="T71" fmla="*/ 1192 h 1202"/>
                <a:gd name="T72" fmla="*/ 660 w 955"/>
                <a:gd name="T73" fmla="*/ 1202 h 1202"/>
                <a:gd name="T74" fmla="*/ 712 w 955"/>
                <a:gd name="T75" fmla="*/ 1162 h 1202"/>
                <a:gd name="T76" fmla="*/ 739 w 955"/>
                <a:gd name="T77" fmla="*/ 1123 h 1202"/>
                <a:gd name="T78" fmla="*/ 747 w 955"/>
                <a:gd name="T79" fmla="*/ 1038 h 1202"/>
                <a:gd name="T80" fmla="*/ 761 w 955"/>
                <a:gd name="T81" fmla="*/ 977 h 1202"/>
                <a:gd name="T82" fmla="*/ 897 w 955"/>
                <a:gd name="T83" fmla="*/ 686 h 1202"/>
                <a:gd name="T84" fmla="*/ 937 w 955"/>
                <a:gd name="T85" fmla="*/ 593 h 1202"/>
                <a:gd name="T86" fmla="*/ 955 w 955"/>
                <a:gd name="T87" fmla="*/ 461 h 1202"/>
                <a:gd name="T88" fmla="*/ 945 w 955"/>
                <a:gd name="T89" fmla="*/ 368 h 1202"/>
                <a:gd name="T90" fmla="*/ 874 w 955"/>
                <a:gd name="T91" fmla="*/ 204 h 1202"/>
                <a:gd name="T92" fmla="*/ 743 w 955"/>
                <a:gd name="T93" fmla="*/ 79 h 1202"/>
                <a:gd name="T94" fmla="*/ 573 w 955"/>
                <a:gd name="T95" fmla="*/ 10 h 1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955" h="1202">
                  <a:moveTo>
                    <a:pt x="293" y="1200"/>
                  </a:moveTo>
                  <a:lnTo>
                    <a:pt x="293" y="1200"/>
                  </a:lnTo>
                  <a:lnTo>
                    <a:pt x="277" y="1192"/>
                  </a:lnTo>
                  <a:lnTo>
                    <a:pt x="265" y="1182"/>
                  </a:lnTo>
                  <a:lnTo>
                    <a:pt x="253" y="1172"/>
                  </a:lnTo>
                  <a:lnTo>
                    <a:pt x="243" y="1162"/>
                  </a:lnTo>
                  <a:lnTo>
                    <a:pt x="229" y="1143"/>
                  </a:lnTo>
                  <a:lnTo>
                    <a:pt x="221" y="1131"/>
                  </a:lnTo>
                  <a:lnTo>
                    <a:pt x="221" y="1131"/>
                  </a:lnTo>
                  <a:lnTo>
                    <a:pt x="217" y="1121"/>
                  </a:lnTo>
                  <a:lnTo>
                    <a:pt x="215" y="1111"/>
                  </a:lnTo>
                  <a:lnTo>
                    <a:pt x="210" y="1085"/>
                  </a:lnTo>
                  <a:lnTo>
                    <a:pt x="208" y="1060"/>
                  </a:lnTo>
                  <a:lnTo>
                    <a:pt x="206" y="1036"/>
                  </a:lnTo>
                  <a:lnTo>
                    <a:pt x="206" y="1036"/>
                  </a:lnTo>
                  <a:lnTo>
                    <a:pt x="206" y="1024"/>
                  </a:lnTo>
                  <a:lnTo>
                    <a:pt x="202" y="1010"/>
                  </a:lnTo>
                  <a:lnTo>
                    <a:pt x="194" y="977"/>
                  </a:lnTo>
                  <a:lnTo>
                    <a:pt x="182" y="939"/>
                  </a:lnTo>
                  <a:lnTo>
                    <a:pt x="182" y="939"/>
                  </a:lnTo>
                  <a:lnTo>
                    <a:pt x="59" y="686"/>
                  </a:lnTo>
                  <a:lnTo>
                    <a:pt x="59" y="686"/>
                  </a:lnTo>
                  <a:lnTo>
                    <a:pt x="45" y="660"/>
                  </a:lnTo>
                  <a:lnTo>
                    <a:pt x="32" y="633"/>
                  </a:lnTo>
                  <a:lnTo>
                    <a:pt x="32" y="633"/>
                  </a:lnTo>
                  <a:lnTo>
                    <a:pt x="18" y="593"/>
                  </a:lnTo>
                  <a:lnTo>
                    <a:pt x="8" y="550"/>
                  </a:lnTo>
                  <a:lnTo>
                    <a:pt x="2" y="506"/>
                  </a:lnTo>
                  <a:lnTo>
                    <a:pt x="0" y="461"/>
                  </a:lnTo>
                  <a:lnTo>
                    <a:pt x="0" y="461"/>
                  </a:lnTo>
                  <a:lnTo>
                    <a:pt x="0" y="437"/>
                  </a:lnTo>
                  <a:lnTo>
                    <a:pt x="2" y="415"/>
                  </a:lnTo>
                  <a:lnTo>
                    <a:pt x="6" y="393"/>
                  </a:lnTo>
                  <a:lnTo>
                    <a:pt x="10" y="368"/>
                  </a:lnTo>
                  <a:lnTo>
                    <a:pt x="22" y="326"/>
                  </a:lnTo>
                  <a:lnTo>
                    <a:pt x="38" y="283"/>
                  </a:lnTo>
                  <a:lnTo>
                    <a:pt x="59" y="243"/>
                  </a:lnTo>
                  <a:lnTo>
                    <a:pt x="81" y="204"/>
                  </a:lnTo>
                  <a:lnTo>
                    <a:pt x="109" y="168"/>
                  </a:lnTo>
                  <a:lnTo>
                    <a:pt x="140" y="135"/>
                  </a:lnTo>
                  <a:lnTo>
                    <a:pt x="174" y="107"/>
                  </a:lnTo>
                  <a:lnTo>
                    <a:pt x="210" y="81"/>
                  </a:lnTo>
                  <a:lnTo>
                    <a:pt x="251" y="57"/>
                  </a:lnTo>
                  <a:lnTo>
                    <a:pt x="291" y="38"/>
                  </a:lnTo>
                  <a:lnTo>
                    <a:pt x="336" y="22"/>
                  </a:lnTo>
                  <a:lnTo>
                    <a:pt x="382" y="10"/>
                  </a:lnTo>
                  <a:lnTo>
                    <a:pt x="429" y="4"/>
                  </a:lnTo>
                  <a:lnTo>
                    <a:pt x="478" y="2"/>
                  </a:lnTo>
                  <a:lnTo>
                    <a:pt x="478" y="2"/>
                  </a:lnTo>
                  <a:lnTo>
                    <a:pt x="526" y="4"/>
                  </a:lnTo>
                  <a:lnTo>
                    <a:pt x="573" y="10"/>
                  </a:lnTo>
                  <a:lnTo>
                    <a:pt x="619" y="22"/>
                  </a:lnTo>
                  <a:lnTo>
                    <a:pt x="662" y="38"/>
                  </a:lnTo>
                  <a:lnTo>
                    <a:pt x="704" y="57"/>
                  </a:lnTo>
                  <a:lnTo>
                    <a:pt x="743" y="81"/>
                  </a:lnTo>
                  <a:lnTo>
                    <a:pt x="781" y="107"/>
                  </a:lnTo>
                  <a:lnTo>
                    <a:pt x="814" y="135"/>
                  </a:lnTo>
                  <a:lnTo>
                    <a:pt x="846" y="168"/>
                  </a:lnTo>
                  <a:lnTo>
                    <a:pt x="872" y="204"/>
                  </a:lnTo>
                  <a:lnTo>
                    <a:pt x="897" y="243"/>
                  </a:lnTo>
                  <a:lnTo>
                    <a:pt x="917" y="283"/>
                  </a:lnTo>
                  <a:lnTo>
                    <a:pt x="933" y="326"/>
                  </a:lnTo>
                  <a:lnTo>
                    <a:pt x="945" y="368"/>
                  </a:lnTo>
                  <a:lnTo>
                    <a:pt x="949" y="393"/>
                  </a:lnTo>
                  <a:lnTo>
                    <a:pt x="953" y="415"/>
                  </a:lnTo>
                  <a:lnTo>
                    <a:pt x="955" y="437"/>
                  </a:lnTo>
                  <a:lnTo>
                    <a:pt x="955" y="461"/>
                  </a:lnTo>
                  <a:lnTo>
                    <a:pt x="955" y="461"/>
                  </a:lnTo>
                  <a:lnTo>
                    <a:pt x="953" y="506"/>
                  </a:lnTo>
                  <a:lnTo>
                    <a:pt x="947" y="550"/>
                  </a:lnTo>
                  <a:lnTo>
                    <a:pt x="935" y="593"/>
                  </a:lnTo>
                  <a:lnTo>
                    <a:pt x="921" y="633"/>
                  </a:lnTo>
                  <a:lnTo>
                    <a:pt x="921" y="633"/>
                  </a:lnTo>
                  <a:lnTo>
                    <a:pt x="909" y="660"/>
                  </a:lnTo>
                  <a:lnTo>
                    <a:pt x="895" y="686"/>
                  </a:lnTo>
                  <a:lnTo>
                    <a:pt x="895" y="686"/>
                  </a:lnTo>
                  <a:lnTo>
                    <a:pt x="773" y="939"/>
                  </a:lnTo>
                  <a:lnTo>
                    <a:pt x="773" y="939"/>
                  </a:lnTo>
                  <a:lnTo>
                    <a:pt x="761" y="977"/>
                  </a:lnTo>
                  <a:lnTo>
                    <a:pt x="751" y="1010"/>
                  </a:lnTo>
                  <a:lnTo>
                    <a:pt x="749" y="1024"/>
                  </a:lnTo>
                  <a:lnTo>
                    <a:pt x="747" y="1036"/>
                  </a:lnTo>
                  <a:lnTo>
                    <a:pt x="747" y="1036"/>
                  </a:lnTo>
                  <a:lnTo>
                    <a:pt x="747" y="1060"/>
                  </a:lnTo>
                  <a:lnTo>
                    <a:pt x="745" y="1085"/>
                  </a:lnTo>
                  <a:lnTo>
                    <a:pt x="741" y="1111"/>
                  </a:lnTo>
                  <a:lnTo>
                    <a:pt x="737" y="1121"/>
                  </a:lnTo>
                  <a:lnTo>
                    <a:pt x="735" y="1131"/>
                  </a:lnTo>
                  <a:lnTo>
                    <a:pt x="735" y="1131"/>
                  </a:lnTo>
                  <a:lnTo>
                    <a:pt x="727" y="1143"/>
                  </a:lnTo>
                  <a:lnTo>
                    <a:pt x="712" y="1162"/>
                  </a:lnTo>
                  <a:lnTo>
                    <a:pt x="702" y="1172"/>
                  </a:lnTo>
                  <a:lnTo>
                    <a:pt x="690" y="1182"/>
                  </a:lnTo>
                  <a:lnTo>
                    <a:pt x="676" y="1192"/>
                  </a:lnTo>
                  <a:lnTo>
                    <a:pt x="660" y="1200"/>
                  </a:lnTo>
                  <a:lnTo>
                    <a:pt x="478" y="1200"/>
                  </a:lnTo>
                  <a:lnTo>
                    <a:pt x="293" y="1200"/>
                  </a:lnTo>
                  <a:close/>
                  <a:moveTo>
                    <a:pt x="478" y="0"/>
                  </a:moveTo>
                  <a:lnTo>
                    <a:pt x="478" y="0"/>
                  </a:lnTo>
                  <a:lnTo>
                    <a:pt x="429" y="4"/>
                  </a:lnTo>
                  <a:lnTo>
                    <a:pt x="382" y="10"/>
                  </a:lnTo>
                  <a:lnTo>
                    <a:pt x="336" y="22"/>
                  </a:lnTo>
                  <a:lnTo>
                    <a:pt x="291" y="36"/>
                  </a:lnTo>
                  <a:lnTo>
                    <a:pt x="251" y="57"/>
                  </a:lnTo>
                  <a:lnTo>
                    <a:pt x="210" y="79"/>
                  </a:lnTo>
                  <a:lnTo>
                    <a:pt x="174" y="105"/>
                  </a:lnTo>
                  <a:lnTo>
                    <a:pt x="140" y="135"/>
                  </a:lnTo>
                  <a:lnTo>
                    <a:pt x="109" y="168"/>
                  </a:lnTo>
                  <a:lnTo>
                    <a:pt x="81" y="204"/>
                  </a:lnTo>
                  <a:lnTo>
                    <a:pt x="57" y="243"/>
                  </a:lnTo>
                  <a:lnTo>
                    <a:pt x="36" y="283"/>
                  </a:lnTo>
                  <a:lnTo>
                    <a:pt x="20" y="324"/>
                  </a:lnTo>
                  <a:lnTo>
                    <a:pt x="8" y="368"/>
                  </a:lnTo>
                  <a:lnTo>
                    <a:pt x="4" y="391"/>
                  </a:lnTo>
                  <a:lnTo>
                    <a:pt x="2" y="415"/>
                  </a:lnTo>
                  <a:lnTo>
                    <a:pt x="0" y="437"/>
                  </a:lnTo>
                  <a:lnTo>
                    <a:pt x="0" y="461"/>
                  </a:lnTo>
                  <a:lnTo>
                    <a:pt x="0" y="461"/>
                  </a:lnTo>
                  <a:lnTo>
                    <a:pt x="2" y="506"/>
                  </a:lnTo>
                  <a:lnTo>
                    <a:pt x="8" y="550"/>
                  </a:lnTo>
                  <a:lnTo>
                    <a:pt x="18" y="593"/>
                  </a:lnTo>
                  <a:lnTo>
                    <a:pt x="32" y="633"/>
                  </a:lnTo>
                  <a:lnTo>
                    <a:pt x="32" y="633"/>
                  </a:lnTo>
                  <a:lnTo>
                    <a:pt x="45" y="660"/>
                  </a:lnTo>
                  <a:lnTo>
                    <a:pt x="59" y="686"/>
                  </a:lnTo>
                  <a:lnTo>
                    <a:pt x="59" y="686"/>
                  </a:lnTo>
                  <a:lnTo>
                    <a:pt x="182" y="939"/>
                  </a:lnTo>
                  <a:lnTo>
                    <a:pt x="182" y="939"/>
                  </a:lnTo>
                  <a:lnTo>
                    <a:pt x="194" y="977"/>
                  </a:lnTo>
                  <a:lnTo>
                    <a:pt x="202" y="1010"/>
                  </a:lnTo>
                  <a:lnTo>
                    <a:pt x="206" y="1026"/>
                  </a:lnTo>
                  <a:lnTo>
                    <a:pt x="206" y="1038"/>
                  </a:lnTo>
                  <a:lnTo>
                    <a:pt x="206" y="1038"/>
                  </a:lnTo>
                  <a:lnTo>
                    <a:pt x="206" y="1060"/>
                  </a:lnTo>
                  <a:lnTo>
                    <a:pt x="208" y="1087"/>
                  </a:lnTo>
                  <a:lnTo>
                    <a:pt x="215" y="1111"/>
                  </a:lnTo>
                  <a:lnTo>
                    <a:pt x="217" y="1123"/>
                  </a:lnTo>
                  <a:lnTo>
                    <a:pt x="221" y="1131"/>
                  </a:lnTo>
                  <a:lnTo>
                    <a:pt x="221" y="1131"/>
                  </a:lnTo>
                  <a:lnTo>
                    <a:pt x="229" y="1145"/>
                  </a:lnTo>
                  <a:lnTo>
                    <a:pt x="243" y="1162"/>
                  </a:lnTo>
                  <a:lnTo>
                    <a:pt x="253" y="1172"/>
                  </a:lnTo>
                  <a:lnTo>
                    <a:pt x="263" y="1182"/>
                  </a:lnTo>
                  <a:lnTo>
                    <a:pt x="277" y="1192"/>
                  </a:lnTo>
                  <a:lnTo>
                    <a:pt x="293" y="1202"/>
                  </a:lnTo>
                  <a:lnTo>
                    <a:pt x="478" y="1202"/>
                  </a:lnTo>
                  <a:lnTo>
                    <a:pt x="660" y="1202"/>
                  </a:lnTo>
                  <a:lnTo>
                    <a:pt x="660" y="1202"/>
                  </a:lnTo>
                  <a:lnTo>
                    <a:pt x="676" y="1192"/>
                  </a:lnTo>
                  <a:lnTo>
                    <a:pt x="690" y="1182"/>
                  </a:lnTo>
                  <a:lnTo>
                    <a:pt x="702" y="1172"/>
                  </a:lnTo>
                  <a:lnTo>
                    <a:pt x="712" y="1162"/>
                  </a:lnTo>
                  <a:lnTo>
                    <a:pt x="727" y="1145"/>
                  </a:lnTo>
                  <a:lnTo>
                    <a:pt x="735" y="1131"/>
                  </a:lnTo>
                  <a:lnTo>
                    <a:pt x="735" y="1131"/>
                  </a:lnTo>
                  <a:lnTo>
                    <a:pt x="739" y="1123"/>
                  </a:lnTo>
                  <a:lnTo>
                    <a:pt x="741" y="1111"/>
                  </a:lnTo>
                  <a:lnTo>
                    <a:pt x="745" y="1087"/>
                  </a:lnTo>
                  <a:lnTo>
                    <a:pt x="747" y="1060"/>
                  </a:lnTo>
                  <a:lnTo>
                    <a:pt x="747" y="1038"/>
                  </a:lnTo>
                  <a:lnTo>
                    <a:pt x="747" y="1038"/>
                  </a:lnTo>
                  <a:lnTo>
                    <a:pt x="749" y="1026"/>
                  </a:lnTo>
                  <a:lnTo>
                    <a:pt x="751" y="1010"/>
                  </a:lnTo>
                  <a:lnTo>
                    <a:pt x="761" y="977"/>
                  </a:lnTo>
                  <a:lnTo>
                    <a:pt x="773" y="939"/>
                  </a:lnTo>
                  <a:lnTo>
                    <a:pt x="773" y="939"/>
                  </a:lnTo>
                  <a:lnTo>
                    <a:pt x="897" y="686"/>
                  </a:lnTo>
                  <a:lnTo>
                    <a:pt x="897" y="686"/>
                  </a:lnTo>
                  <a:lnTo>
                    <a:pt x="911" y="660"/>
                  </a:lnTo>
                  <a:lnTo>
                    <a:pt x="923" y="633"/>
                  </a:lnTo>
                  <a:lnTo>
                    <a:pt x="923" y="633"/>
                  </a:lnTo>
                  <a:lnTo>
                    <a:pt x="937" y="593"/>
                  </a:lnTo>
                  <a:lnTo>
                    <a:pt x="947" y="550"/>
                  </a:lnTo>
                  <a:lnTo>
                    <a:pt x="953" y="506"/>
                  </a:lnTo>
                  <a:lnTo>
                    <a:pt x="955" y="461"/>
                  </a:lnTo>
                  <a:lnTo>
                    <a:pt x="955" y="461"/>
                  </a:lnTo>
                  <a:lnTo>
                    <a:pt x="955" y="437"/>
                  </a:lnTo>
                  <a:lnTo>
                    <a:pt x="953" y="415"/>
                  </a:lnTo>
                  <a:lnTo>
                    <a:pt x="949" y="391"/>
                  </a:lnTo>
                  <a:lnTo>
                    <a:pt x="945" y="368"/>
                  </a:lnTo>
                  <a:lnTo>
                    <a:pt x="933" y="324"/>
                  </a:lnTo>
                  <a:lnTo>
                    <a:pt x="917" y="283"/>
                  </a:lnTo>
                  <a:lnTo>
                    <a:pt x="897" y="243"/>
                  </a:lnTo>
                  <a:lnTo>
                    <a:pt x="874" y="204"/>
                  </a:lnTo>
                  <a:lnTo>
                    <a:pt x="846" y="168"/>
                  </a:lnTo>
                  <a:lnTo>
                    <a:pt x="816" y="135"/>
                  </a:lnTo>
                  <a:lnTo>
                    <a:pt x="781" y="105"/>
                  </a:lnTo>
                  <a:lnTo>
                    <a:pt x="743" y="79"/>
                  </a:lnTo>
                  <a:lnTo>
                    <a:pt x="704" y="57"/>
                  </a:lnTo>
                  <a:lnTo>
                    <a:pt x="662" y="36"/>
                  </a:lnTo>
                  <a:lnTo>
                    <a:pt x="619" y="22"/>
                  </a:lnTo>
                  <a:lnTo>
                    <a:pt x="573" y="10"/>
                  </a:lnTo>
                  <a:lnTo>
                    <a:pt x="526" y="4"/>
                  </a:lnTo>
                  <a:lnTo>
                    <a:pt x="478" y="0"/>
                  </a:ln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3" name="Freeform 370"/>
            <p:cNvSpPr>
              <a:spLocks/>
            </p:cNvSpPr>
            <p:nvPr/>
          </p:nvSpPr>
          <p:spPr bwMode="auto">
            <a:xfrm>
              <a:off x="3826669" y="677863"/>
              <a:ext cx="1516063" cy="1901825"/>
            </a:xfrm>
            <a:custGeom>
              <a:avLst/>
              <a:gdLst>
                <a:gd name="T0" fmla="*/ 293 w 955"/>
                <a:gd name="T1" fmla="*/ 1198 h 1198"/>
                <a:gd name="T2" fmla="*/ 265 w 955"/>
                <a:gd name="T3" fmla="*/ 1180 h 1198"/>
                <a:gd name="T4" fmla="*/ 243 w 955"/>
                <a:gd name="T5" fmla="*/ 1160 h 1198"/>
                <a:gd name="T6" fmla="*/ 221 w 955"/>
                <a:gd name="T7" fmla="*/ 1129 h 1198"/>
                <a:gd name="T8" fmla="*/ 217 w 955"/>
                <a:gd name="T9" fmla="*/ 1119 h 1198"/>
                <a:gd name="T10" fmla="*/ 210 w 955"/>
                <a:gd name="T11" fmla="*/ 1083 h 1198"/>
                <a:gd name="T12" fmla="*/ 206 w 955"/>
                <a:gd name="T13" fmla="*/ 1034 h 1198"/>
                <a:gd name="T14" fmla="*/ 206 w 955"/>
                <a:gd name="T15" fmla="*/ 1022 h 1198"/>
                <a:gd name="T16" fmla="*/ 194 w 955"/>
                <a:gd name="T17" fmla="*/ 975 h 1198"/>
                <a:gd name="T18" fmla="*/ 182 w 955"/>
                <a:gd name="T19" fmla="*/ 937 h 1198"/>
                <a:gd name="T20" fmla="*/ 59 w 955"/>
                <a:gd name="T21" fmla="*/ 684 h 1198"/>
                <a:gd name="T22" fmla="*/ 32 w 955"/>
                <a:gd name="T23" fmla="*/ 631 h 1198"/>
                <a:gd name="T24" fmla="*/ 18 w 955"/>
                <a:gd name="T25" fmla="*/ 591 h 1198"/>
                <a:gd name="T26" fmla="*/ 2 w 955"/>
                <a:gd name="T27" fmla="*/ 504 h 1198"/>
                <a:gd name="T28" fmla="*/ 0 w 955"/>
                <a:gd name="T29" fmla="*/ 459 h 1198"/>
                <a:gd name="T30" fmla="*/ 2 w 955"/>
                <a:gd name="T31" fmla="*/ 413 h 1198"/>
                <a:gd name="T32" fmla="*/ 10 w 955"/>
                <a:gd name="T33" fmla="*/ 366 h 1198"/>
                <a:gd name="T34" fmla="*/ 38 w 955"/>
                <a:gd name="T35" fmla="*/ 281 h 1198"/>
                <a:gd name="T36" fmla="*/ 81 w 955"/>
                <a:gd name="T37" fmla="*/ 202 h 1198"/>
                <a:gd name="T38" fmla="*/ 140 w 955"/>
                <a:gd name="T39" fmla="*/ 133 h 1198"/>
                <a:gd name="T40" fmla="*/ 210 w 955"/>
                <a:gd name="T41" fmla="*/ 79 h 1198"/>
                <a:gd name="T42" fmla="*/ 291 w 955"/>
                <a:gd name="T43" fmla="*/ 36 h 1198"/>
                <a:gd name="T44" fmla="*/ 382 w 955"/>
                <a:gd name="T45" fmla="*/ 8 h 1198"/>
                <a:gd name="T46" fmla="*/ 478 w 955"/>
                <a:gd name="T47" fmla="*/ 0 h 1198"/>
                <a:gd name="T48" fmla="*/ 526 w 955"/>
                <a:gd name="T49" fmla="*/ 2 h 1198"/>
                <a:gd name="T50" fmla="*/ 619 w 955"/>
                <a:gd name="T51" fmla="*/ 20 h 1198"/>
                <a:gd name="T52" fmla="*/ 704 w 955"/>
                <a:gd name="T53" fmla="*/ 55 h 1198"/>
                <a:gd name="T54" fmla="*/ 781 w 955"/>
                <a:gd name="T55" fmla="*/ 105 h 1198"/>
                <a:gd name="T56" fmla="*/ 846 w 955"/>
                <a:gd name="T57" fmla="*/ 166 h 1198"/>
                <a:gd name="T58" fmla="*/ 897 w 955"/>
                <a:gd name="T59" fmla="*/ 241 h 1198"/>
                <a:gd name="T60" fmla="*/ 933 w 955"/>
                <a:gd name="T61" fmla="*/ 324 h 1198"/>
                <a:gd name="T62" fmla="*/ 949 w 955"/>
                <a:gd name="T63" fmla="*/ 391 h 1198"/>
                <a:gd name="T64" fmla="*/ 955 w 955"/>
                <a:gd name="T65" fmla="*/ 435 h 1198"/>
                <a:gd name="T66" fmla="*/ 955 w 955"/>
                <a:gd name="T67" fmla="*/ 459 h 1198"/>
                <a:gd name="T68" fmla="*/ 947 w 955"/>
                <a:gd name="T69" fmla="*/ 548 h 1198"/>
                <a:gd name="T70" fmla="*/ 921 w 955"/>
                <a:gd name="T71" fmla="*/ 631 h 1198"/>
                <a:gd name="T72" fmla="*/ 909 w 955"/>
                <a:gd name="T73" fmla="*/ 658 h 1198"/>
                <a:gd name="T74" fmla="*/ 895 w 955"/>
                <a:gd name="T75" fmla="*/ 684 h 1198"/>
                <a:gd name="T76" fmla="*/ 773 w 955"/>
                <a:gd name="T77" fmla="*/ 937 h 1198"/>
                <a:gd name="T78" fmla="*/ 751 w 955"/>
                <a:gd name="T79" fmla="*/ 1008 h 1198"/>
                <a:gd name="T80" fmla="*/ 747 w 955"/>
                <a:gd name="T81" fmla="*/ 1034 h 1198"/>
                <a:gd name="T82" fmla="*/ 747 w 955"/>
                <a:gd name="T83" fmla="*/ 1058 h 1198"/>
                <a:gd name="T84" fmla="*/ 741 w 955"/>
                <a:gd name="T85" fmla="*/ 1109 h 1198"/>
                <a:gd name="T86" fmla="*/ 735 w 955"/>
                <a:gd name="T87" fmla="*/ 1129 h 1198"/>
                <a:gd name="T88" fmla="*/ 727 w 955"/>
                <a:gd name="T89" fmla="*/ 1141 h 1198"/>
                <a:gd name="T90" fmla="*/ 702 w 955"/>
                <a:gd name="T91" fmla="*/ 1170 h 1198"/>
                <a:gd name="T92" fmla="*/ 676 w 955"/>
                <a:gd name="T93" fmla="*/ 1190 h 1198"/>
                <a:gd name="T94" fmla="*/ 478 w 955"/>
                <a:gd name="T95" fmla="*/ 1198 h 1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955" h="1198">
                  <a:moveTo>
                    <a:pt x="293" y="1198"/>
                  </a:moveTo>
                  <a:lnTo>
                    <a:pt x="293" y="1198"/>
                  </a:lnTo>
                  <a:lnTo>
                    <a:pt x="277" y="1190"/>
                  </a:lnTo>
                  <a:lnTo>
                    <a:pt x="265" y="1180"/>
                  </a:lnTo>
                  <a:lnTo>
                    <a:pt x="253" y="1170"/>
                  </a:lnTo>
                  <a:lnTo>
                    <a:pt x="243" y="1160"/>
                  </a:lnTo>
                  <a:lnTo>
                    <a:pt x="229" y="1141"/>
                  </a:lnTo>
                  <a:lnTo>
                    <a:pt x="221" y="1129"/>
                  </a:lnTo>
                  <a:lnTo>
                    <a:pt x="221" y="1129"/>
                  </a:lnTo>
                  <a:lnTo>
                    <a:pt x="217" y="1119"/>
                  </a:lnTo>
                  <a:lnTo>
                    <a:pt x="215" y="1109"/>
                  </a:lnTo>
                  <a:lnTo>
                    <a:pt x="210" y="1083"/>
                  </a:lnTo>
                  <a:lnTo>
                    <a:pt x="208" y="1058"/>
                  </a:lnTo>
                  <a:lnTo>
                    <a:pt x="206" y="1034"/>
                  </a:lnTo>
                  <a:lnTo>
                    <a:pt x="206" y="1034"/>
                  </a:lnTo>
                  <a:lnTo>
                    <a:pt x="206" y="1022"/>
                  </a:lnTo>
                  <a:lnTo>
                    <a:pt x="202" y="1008"/>
                  </a:lnTo>
                  <a:lnTo>
                    <a:pt x="194" y="975"/>
                  </a:lnTo>
                  <a:lnTo>
                    <a:pt x="182" y="937"/>
                  </a:lnTo>
                  <a:lnTo>
                    <a:pt x="182" y="937"/>
                  </a:lnTo>
                  <a:lnTo>
                    <a:pt x="59" y="684"/>
                  </a:lnTo>
                  <a:lnTo>
                    <a:pt x="59" y="684"/>
                  </a:lnTo>
                  <a:lnTo>
                    <a:pt x="45" y="658"/>
                  </a:lnTo>
                  <a:lnTo>
                    <a:pt x="32" y="631"/>
                  </a:lnTo>
                  <a:lnTo>
                    <a:pt x="32" y="631"/>
                  </a:lnTo>
                  <a:lnTo>
                    <a:pt x="18" y="591"/>
                  </a:lnTo>
                  <a:lnTo>
                    <a:pt x="8" y="548"/>
                  </a:lnTo>
                  <a:lnTo>
                    <a:pt x="2" y="504"/>
                  </a:lnTo>
                  <a:lnTo>
                    <a:pt x="0" y="459"/>
                  </a:lnTo>
                  <a:lnTo>
                    <a:pt x="0" y="459"/>
                  </a:lnTo>
                  <a:lnTo>
                    <a:pt x="0" y="435"/>
                  </a:lnTo>
                  <a:lnTo>
                    <a:pt x="2" y="413"/>
                  </a:lnTo>
                  <a:lnTo>
                    <a:pt x="6" y="391"/>
                  </a:lnTo>
                  <a:lnTo>
                    <a:pt x="10" y="366"/>
                  </a:lnTo>
                  <a:lnTo>
                    <a:pt x="22" y="324"/>
                  </a:lnTo>
                  <a:lnTo>
                    <a:pt x="38" y="281"/>
                  </a:lnTo>
                  <a:lnTo>
                    <a:pt x="59" y="241"/>
                  </a:lnTo>
                  <a:lnTo>
                    <a:pt x="81" y="202"/>
                  </a:lnTo>
                  <a:lnTo>
                    <a:pt x="109" y="166"/>
                  </a:lnTo>
                  <a:lnTo>
                    <a:pt x="140" y="133"/>
                  </a:lnTo>
                  <a:lnTo>
                    <a:pt x="174" y="105"/>
                  </a:lnTo>
                  <a:lnTo>
                    <a:pt x="210" y="79"/>
                  </a:lnTo>
                  <a:lnTo>
                    <a:pt x="251" y="55"/>
                  </a:lnTo>
                  <a:lnTo>
                    <a:pt x="291" y="36"/>
                  </a:lnTo>
                  <a:lnTo>
                    <a:pt x="336" y="20"/>
                  </a:lnTo>
                  <a:lnTo>
                    <a:pt x="382" y="8"/>
                  </a:lnTo>
                  <a:lnTo>
                    <a:pt x="429" y="2"/>
                  </a:lnTo>
                  <a:lnTo>
                    <a:pt x="478" y="0"/>
                  </a:lnTo>
                  <a:lnTo>
                    <a:pt x="478" y="0"/>
                  </a:lnTo>
                  <a:lnTo>
                    <a:pt x="526" y="2"/>
                  </a:lnTo>
                  <a:lnTo>
                    <a:pt x="573" y="8"/>
                  </a:lnTo>
                  <a:lnTo>
                    <a:pt x="619" y="20"/>
                  </a:lnTo>
                  <a:lnTo>
                    <a:pt x="662" y="36"/>
                  </a:lnTo>
                  <a:lnTo>
                    <a:pt x="704" y="55"/>
                  </a:lnTo>
                  <a:lnTo>
                    <a:pt x="743" y="79"/>
                  </a:lnTo>
                  <a:lnTo>
                    <a:pt x="781" y="105"/>
                  </a:lnTo>
                  <a:lnTo>
                    <a:pt x="814" y="133"/>
                  </a:lnTo>
                  <a:lnTo>
                    <a:pt x="846" y="166"/>
                  </a:lnTo>
                  <a:lnTo>
                    <a:pt x="872" y="202"/>
                  </a:lnTo>
                  <a:lnTo>
                    <a:pt x="897" y="241"/>
                  </a:lnTo>
                  <a:lnTo>
                    <a:pt x="917" y="281"/>
                  </a:lnTo>
                  <a:lnTo>
                    <a:pt x="933" y="324"/>
                  </a:lnTo>
                  <a:lnTo>
                    <a:pt x="945" y="366"/>
                  </a:lnTo>
                  <a:lnTo>
                    <a:pt x="949" y="391"/>
                  </a:lnTo>
                  <a:lnTo>
                    <a:pt x="953" y="413"/>
                  </a:lnTo>
                  <a:lnTo>
                    <a:pt x="955" y="435"/>
                  </a:lnTo>
                  <a:lnTo>
                    <a:pt x="955" y="459"/>
                  </a:lnTo>
                  <a:lnTo>
                    <a:pt x="955" y="459"/>
                  </a:lnTo>
                  <a:lnTo>
                    <a:pt x="953" y="504"/>
                  </a:lnTo>
                  <a:lnTo>
                    <a:pt x="947" y="548"/>
                  </a:lnTo>
                  <a:lnTo>
                    <a:pt x="935" y="591"/>
                  </a:lnTo>
                  <a:lnTo>
                    <a:pt x="921" y="631"/>
                  </a:lnTo>
                  <a:lnTo>
                    <a:pt x="921" y="631"/>
                  </a:lnTo>
                  <a:lnTo>
                    <a:pt x="909" y="658"/>
                  </a:lnTo>
                  <a:lnTo>
                    <a:pt x="895" y="684"/>
                  </a:lnTo>
                  <a:lnTo>
                    <a:pt x="895" y="684"/>
                  </a:lnTo>
                  <a:lnTo>
                    <a:pt x="773" y="937"/>
                  </a:lnTo>
                  <a:lnTo>
                    <a:pt x="773" y="937"/>
                  </a:lnTo>
                  <a:lnTo>
                    <a:pt x="761" y="975"/>
                  </a:lnTo>
                  <a:lnTo>
                    <a:pt x="751" y="1008"/>
                  </a:lnTo>
                  <a:lnTo>
                    <a:pt x="749" y="1022"/>
                  </a:lnTo>
                  <a:lnTo>
                    <a:pt x="747" y="1034"/>
                  </a:lnTo>
                  <a:lnTo>
                    <a:pt x="747" y="1034"/>
                  </a:lnTo>
                  <a:lnTo>
                    <a:pt x="747" y="1058"/>
                  </a:lnTo>
                  <a:lnTo>
                    <a:pt x="745" y="1083"/>
                  </a:lnTo>
                  <a:lnTo>
                    <a:pt x="741" y="1109"/>
                  </a:lnTo>
                  <a:lnTo>
                    <a:pt x="737" y="1119"/>
                  </a:lnTo>
                  <a:lnTo>
                    <a:pt x="735" y="1129"/>
                  </a:lnTo>
                  <a:lnTo>
                    <a:pt x="735" y="1129"/>
                  </a:lnTo>
                  <a:lnTo>
                    <a:pt x="727" y="1141"/>
                  </a:lnTo>
                  <a:lnTo>
                    <a:pt x="712" y="1160"/>
                  </a:lnTo>
                  <a:lnTo>
                    <a:pt x="702" y="1170"/>
                  </a:lnTo>
                  <a:lnTo>
                    <a:pt x="690" y="1180"/>
                  </a:lnTo>
                  <a:lnTo>
                    <a:pt x="676" y="1190"/>
                  </a:lnTo>
                  <a:lnTo>
                    <a:pt x="660" y="1198"/>
                  </a:lnTo>
                  <a:lnTo>
                    <a:pt x="478" y="1198"/>
                  </a:lnTo>
                  <a:lnTo>
                    <a:pt x="293" y="1198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4" name="Freeform 371"/>
            <p:cNvSpPr>
              <a:spLocks/>
            </p:cNvSpPr>
            <p:nvPr/>
          </p:nvSpPr>
          <p:spPr bwMode="auto">
            <a:xfrm>
              <a:off x="3826669" y="674688"/>
              <a:ext cx="1516063" cy="1908175"/>
            </a:xfrm>
            <a:custGeom>
              <a:avLst/>
              <a:gdLst>
                <a:gd name="T0" fmla="*/ 478 w 955"/>
                <a:gd name="T1" fmla="*/ 0 h 1202"/>
                <a:gd name="T2" fmla="*/ 382 w 955"/>
                <a:gd name="T3" fmla="*/ 10 h 1202"/>
                <a:gd name="T4" fmla="*/ 291 w 955"/>
                <a:gd name="T5" fmla="*/ 36 h 1202"/>
                <a:gd name="T6" fmla="*/ 210 w 955"/>
                <a:gd name="T7" fmla="*/ 79 h 1202"/>
                <a:gd name="T8" fmla="*/ 140 w 955"/>
                <a:gd name="T9" fmla="*/ 135 h 1202"/>
                <a:gd name="T10" fmla="*/ 81 w 955"/>
                <a:gd name="T11" fmla="*/ 204 h 1202"/>
                <a:gd name="T12" fmla="*/ 36 w 955"/>
                <a:gd name="T13" fmla="*/ 283 h 1202"/>
                <a:gd name="T14" fmla="*/ 8 w 955"/>
                <a:gd name="T15" fmla="*/ 368 h 1202"/>
                <a:gd name="T16" fmla="*/ 2 w 955"/>
                <a:gd name="T17" fmla="*/ 415 h 1202"/>
                <a:gd name="T18" fmla="*/ 0 w 955"/>
                <a:gd name="T19" fmla="*/ 461 h 1202"/>
                <a:gd name="T20" fmla="*/ 2 w 955"/>
                <a:gd name="T21" fmla="*/ 506 h 1202"/>
                <a:gd name="T22" fmla="*/ 18 w 955"/>
                <a:gd name="T23" fmla="*/ 593 h 1202"/>
                <a:gd name="T24" fmla="*/ 32 w 955"/>
                <a:gd name="T25" fmla="*/ 633 h 1202"/>
                <a:gd name="T26" fmla="*/ 59 w 955"/>
                <a:gd name="T27" fmla="*/ 686 h 1202"/>
                <a:gd name="T28" fmla="*/ 182 w 955"/>
                <a:gd name="T29" fmla="*/ 939 h 1202"/>
                <a:gd name="T30" fmla="*/ 194 w 955"/>
                <a:gd name="T31" fmla="*/ 977 h 1202"/>
                <a:gd name="T32" fmla="*/ 206 w 955"/>
                <a:gd name="T33" fmla="*/ 1026 h 1202"/>
                <a:gd name="T34" fmla="*/ 206 w 955"/>
                <a:gd name="T35" fmla="*/ 1038 h 1202"/>
                <a:gd name="T36" fmla="*/ 208 w 955"/>
                <a:gd name="T37" fmla="*/ 1087 h 1202"/>
                <a:gd name="T38" fmla="*/ 217 w 955"/>
                <a:gd name="T39" fmla="*/ 1123 h 1202"/>
                <a:gd name="T40" fmla="*/ 221 w 955"/>
                <a:gd name="T41" fmla="*/ 1131 h 1202"/>
                <a:gd name="T42" fmla="*/ 243 w 955"/>
                <a:gd name="T43" fmla="*/ 1162 h 1202"/>
                <a:gd name="T44" fmla="*/ 263 w 955"/>
                <a:gd name="T45" fmla="*/ 1182 h 1202"/>
                <a:gd name="T46" fmla="*/ 293 w 955"/>
                <a:gd name="T47" fmla="*/ 1202 h 1202"/>
                <a:gd name="T48" fmla="*/ 660 w 955"/>
                <a:gd name="T49" fmla="*/ 1202 h 1202"/>
                <a:gd name="T50" fmla="*/ 676 w 955"/>
                <a:gd name="T51" fmla="*/ 1192 h 1202"/>
                <a:gd name="T52" fmla="*/ 702 w 955"/>
                <a:gd name="T53" fmla="*/ 1172 h 1202"/>
                <a:gd name="T54" fmla="*/ 727 w 955"/>
                <a:gd name="T55" fmla="*/ 1145 h 1202"/>
                <a:gd name="T56" fmla="*/ 735 w 955"/>
                <a:gd name="T57" fmla="*/ 1131 h 1202"/>
                <a:gd name="T58" fmla="*/ 741 w 955"/>
                <a:gd name="T59" fmla="*/ 1111 h 1202"/>
                <a:gd name="T60" fmla="*/ 747 w 955"/>
                <a:gd name="T61" fmla="*/ 1060 h 1202"/>
                <a:gd name="T62" fmla="*/ 747 w 955"/>
                <a:gd name="T63" fmla="*/ 1038 h 1202"/>
                <a:gd name="T64" fmla="*/ 751 w 955"/>
                <a:gd name="T65" fmla="*/ 1010 h 1202"/>
                <a:gd name="T66" fmla="*/ 773 w 955"/>
                <a:gd name="T67" fmla="*/ 939 h 1202"/>
                <a:gd name="T68" fmla="*/ 897 w 955"/>
                <a:gd name="T69" fmla="*/ 686 h 1202"/>
                <a:gd name="T70" fmla="*/ 911 w 955"/>
                <a:gd name="T71" fmla="*/ 660 h 1202"/>
                <a:gd name="T72" fmla="*/ 923 w 955"/>
                <a:gd name="T73" fmla="*/ 633 h 1202"/>
                <a:gd name="T74" fmla="*/ 947 w 955"/>
                <a:gd name="T75" fmla="*/ 550 h 1202"/>
                <a:gd name="T76" fmla="*/ 955 w 955"/>
                <a:gd name="T77" fmla="*/ 461 h 1202"/>
                <a:gd name="T78" fmla="*/ 955 w 955"/>
                <a:gd name="T79" fmla="*/ 437 h 1202"/>
                <a:gd name="T80" fmla="*/ 949 w 955"/>
                <a:gd name="T81" fmla="*/ 391 h 1202"/>
                <a:gd name="T82" fmla="*/ 933 w 955"/>
                <a:gd name="T83" fmla="*/ 324 h 1202"/>
                <a:gd name="T84" fmla="*/ 897 w 955"/>
                <a:gd name="T85" fmla="*/ 243 h 1202"/>
                <a:gd name="T86" fmla="*/ 846 w 955"/>
                <a:gd name="T87" fmla="*/ 168 h 1202"/>
                <a:gd name="T88" fmla="*/ 781 w 955"/>
                <a:gd name="T89" fmla="*/ 105 h 1202"/>
                <a:gd name="T90" fmla="*/ 704 w 955"/>
                <a:gd name="T91" fmla="*/ 57 h 1202"/>
                <a:gd name="T92" fmla="*/ 619 w 955"/>
                <a:gd name="T93" fmla="*/ 22 h 1202"/>
                <a:gd name="T94" fmla="*/ 526 w 955"/>
                <a:gd name="T95" fmla="*/ 4 h 1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955" h="1202">
                  <a:moveTo>
                    <a:pt x="478" y="0"/>
                  </a:moveTo>
                  <a:lnTo>
                    <a:pt x="478" y="0"/>
                  </a:lnTo>
                  <a:lnTo>
                    <a:pt x="429" y="4"/>
                  </a:lnTo>
                  <a:lnTo>
                    <a:pt x="382" y="10"/>
                  </a:lnTo>
                  <a:lnTo>
                    <a:pt x="336" y="22"/>
                  </a:lnTo>
                  <a:lnTo>
                    <a:pt x="291" y="36"/>
                  </a:lnTo>
                  <a:lnTo>
                    <a:pt x="251" y="57"/>
                  </a:lnTo>
                  <a:lnTo>
                    <a:pt x="210" y="79"/>
                  </a:lnTo>
                  <a:lnTo>
                    <a:pt x="174" y="105"/>
                  </a:lnTo>
                  <a:lnTo>
                    <a:pt x="140" y="135"/>
                  </a:lnTo>
                  <a:lnTo>
                    <a:pt x="109" y="168"/>
                  </a:lnTo>
                  <a:lnTo>
                    <a:pt x="81" y="204"/>
                  </a:lnTo>
                  <a:lnTo>
                    <a:pt x="57" y="243"/>
                  </a:lnTo>
                  <a:lnTo>
                    <a:pt x="36" y="283"/>
                  </a:lnTo>
                  <a:lnTo>
                    <a:pt x="20" y="324"/>
                  </a:lnTo>
                  <a:lnTo>
                    <a:pt x="8" y="368"/>
                  </a:lnTo>
                  <a:lnTo>
                    <a:pt x="4" y="391"/>
                  </a:lnTo>
                  <a:lnTo>
                    <a:pt x="2" y="415"/>
                  </a:lnTo>
                  <a:lnTo>
                    <a:pt x="0" y="437"/>
                  </a:lnTo>
                  <a:lnTo>
                    <a:pt x="0" y="461"/>
                  </a:lnTo>
                  <a:lnTo>
                    <a:pt x="0" y="461"/>
                  </a:lnTo>
                  <a:lnTo>
                    <a:pt x="2" y="506"/>
                  </a:lnTo>
                  <a:lnTo>
                    <a:pt x="8" y="550"/>
                  </a:lnTo>
                  <a:lnTo>
                    <a:pt x="18" y="593"/>
                  </a:lnTo>
                  <a:lnTo>
                    <a:pt x="32" y="633"/>
                  </a:lnTo>
                  <a:lnTo>
                    <a:pt x="32" y="633"/>
                  </a:lnTo>
                  <a:lnTo>
                    <a:pt x="45" y="660"/>
                  </a:lnTo>
                  <a:lnTo>
                    <a:pt x="59" y="686"/>
                  </a:lnTo>
                  <a:lnTo>
                    <a:pt x="59" y="686"/>
                  </a:lnTo>
                  <a:lnTo>
                    <a:pt x="182" y="939"/>
                  </a:lnTo>
                  <a:lnTo>
                    <a:pt x="182" y="939"/>
                  </a:lnTo>
                  <a:lnTo>
                    <a:pt x="194" y="977"/>
                  </a:lnTo>
                  <a:lnTo>
                    <a:pt x="202" y="1010"/>
                  </a:lnTo>
                  <a:lnTo>
                    <a:pt x="206" y="1026"/>
                  </a:lnTo>
                  <a:lnTo>
                    <a:pt x="206" y="1038"/>
                  </a:lnTo>
                  <a:lnTo>
                    <a:pt x="206" y="1038"/>
                  </a:lnTo>
                  <a:lnTo>
                    <a:pt x="206" y="1060"/>
                  </a:lnTo>
                  <a:lnTo>
                    <a:pt x="208" y="1087"/>
                  </a:lnTo>
                  <a:lnTo>
                    <a:pt x="215" y="1111"/>
                  </a:lnTo>
                  <a:lnTo>
                    <a:pt x="217" y="1123"/>
                  </a:lnTo>
                  <a:lnTo>
                    <a:pt x="221" y="1131"/>
                  </a:lnTo>
                  <a:lnTo>
                    <a:pt x="221" y="1131"/>
                  </a:lnTo>
                  <a:lnTo>
                    <a:pt x="229" y="1145"/>
                  </a:lnTo>
                  <a:lnTo>
                    <a:pt x="243" y="1162"/>
                  </a:lnTo>
                  <a:lnTo>
                    <a:pt x="253" y="1172"/>
                  </a:lnTo>
                  <a:lnTo>
                    <a:pt x="263" y="1182"/>
                  </a:lnTo>
                  <a:lnTo>
                    <a:pt x="277" y="1192"/>
                  </a:lnTo>
                  <a:lnTo>
                    <a:pt x="293" y="1202"/>
                  </a:lnTo>
                  <a:lnTo>
                    <a:pt x="478" y="1202"/>
                  </a:lnTo>
                  <a:lnTo>
                    <a:pt x="660" y="1202"/>
                  </a:lnTo>
                  <a:lnTo>
                    <a:pt x="660" y="1202"/>
                  </a:lnTo>
                  <a:lnTo>
                    <a:pt x="676" y="1192"/>
                  </a:lnTo>
                  <a:lnTo>
                    <a:pt x="690" y="1182"/>
                  </a:lnTo>
                  <a:lnTo>
                    <a:pt x="702" y="1172"/>
                  </a:lnTo>
                  <a:lnTo>
                    <a:pt x="712" y="1162"/>
                  </a:lnTo>
                  <a:lnTo>
                    <a:pt x="727" y="1145"/>
                  </a:lnTo>
                  <a:lnTo>
                    <a:pt x="735" y="1131"/>
                  </a:lnTo>
                  <a:lnTo>
                    <a:pt x="735" y="1131"/>
                  </a:lnTo>
                  <a:lnTo>
                    <a:pt x="739" y="1123"/>
                  </a:lnTo>
                  <a:lnTo>
                    <a:pt x="741" y="1111"/>
                  </a:lnTo>
                  <a:lnTo>
                    <a:pt x="745" y="1087"/>
                  </a:lnTo>
                  <a:lnTo>
                    <a:pt x="747" y="1060"/>
                  </a:lnTo>
                  <a:lnTo>
                    <a:pt x="747" y="1038"/>
                  </a:lnTo>
                  <a:lnTo>
                    <a:pt x="747" y="1038"/>
                  </a:lnTo>
                  <a:lnTo>
                    <a:pt x="749" y="1026"/>
                  </a:lnTo>
                  <a:lnTo>
                    <a:pt x="751" y="1010"/>
                  </a:lnTo>
                  <a:lnTo>
                    <a:pt x="761" y="977"/>
                  </a:lnTo>
                  <a:lnTo>
                    <a:pt x="773" y="939"/>
                  </a:lnTo>
                  <a:lnTo>
                    <a:pt x="773" y="939"/>
                  </a:lnTo>
                  <a:lnTo>
                    <a:pt x="897" y="686"/>
                  </a:lnTo>
                  <a:lnTo>
                    <a:pt x="897" y="686"/>
                  </a:lnTo>
                  <a:lnTo>
                    <a:pt x="911" y="660"/>
                  </a:lnTo>
                  <a:lnTo>
                    <a:pt x="923" y="633"/>
                  </a:lnTo>
                  <a:lnTo>
                    <a:pt x="923" y="633"/>
                  </a:lnTo>
                  <a:lnTo>
                    <a:pt x="937" y="593"/>
                  </a:lnTo>
                  <a:lnTo>
                    <a:pt x="947" y="550"/>
                  </a:lnTo>
                  <a:lnTo>
                    <a:pt x="953" y="506"/>
                  </a:lnTo>
                  <a:lnTo>
                    <a:pt x="955" y="461"/>
                  </a:lnTo>
                  <a:lnTo>
                    <a:pt x="955" y="461"/>
                  </a:lnTo>
                  <a:lnTo>
                    <a:pt x="955" y="437"/>
                  </a:lnTo>
                  <a:lnTo>
                    <a:pt x="953" y="415"/>
                  </a:lnTo>
                  <a:lnTo>
                    <a:pt x="949" y="391"/>
                  </a:lnTo>
                  <a:lnTo>
                    <a:pt x="945" y="368"/>
                  </a:lnTo>
                  <a:lnTo>
                    <a:pt x="933" y="324"/>
                  </a:lnTo>
                  <a:lnTo>
                    <a:pt x="917" y="283"/>
                  </a:lnTo>
                  <a:lnTo>
                    <a:pt x="897" y="243"/>
                  </a:lnTo>
                  <a:lnTo>
                    <a:pt x="874" y="204"/>
                  </a:lnTo>
                  <a:lnTo>
                    <a:pt x="846" y="168"/>
                  </a:lnTo>
                  <a:lnTo>
                    <a:pt x="816" y="135"/>
                  </a:lnTo>
                  <a:lnTo>
                    <a:pt x="781" y="105"/>
                  </a:lnTo>
                  <a:lnTo>
                    <a:pt x="743" y="79"/>
                  </a:lnTo>
                  <a:lnTo>
                    <a:pt x="704" y="57"/>
                  </a:lnTo>
                  <a:lnTo>
                    <a:pt x="662" y="36"/>
                  </a:lnTo>
                  <a:lnTo>
                    <a:pt x="619" y="22"/>
                  </a:lnTo>
                  <a:lnTo>
                    <a:pt x="573" y="10"/>
                  </a:lnTo>
                  <a:lnTo>
                    <a:pt x="526" y="4"/>
                  </a:lnTo>
                  <a:lnTo>
                    <a:pt x="47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5" name="Freeform 372"/>
            <p:cNvSpPr>
              <a:spLocks noEditPoints="1"/>
            </p:cNvSpPr>
            <p:nvPr/>
          </p:nvSpPr>
          <p:spPr bwMode="auto">
            <a:xfrm>
              <a:off x="3826669" y="677863"/>
              <a:ext cx="1516063" cy="1901825"/>
            </a:xfrm>
            <a:custGeom>
              <a:avLst/>
              <a:gdLst>
                <a:gd name="T0" fmla="*/ 265 w 955"/>
                <a:gd name="T1" fmla="*/ 1178 h 1198"/>
                <a:gd name="T2" fmla="*/ 221 w 955"/>
                <a:gd name="T3" fmla="*/ 1127 h 1198"/>
                <a:gd name="T4" fmla="*/ 210 w 955"/>
                <a:gd name="T5" fmla="*/ 1083 h 1198"/>
                <a:gd name="T6" fmla="*/ 206 w 955"/>
                <a:gd name="T7" fmla="*/ 1022 h 1198"/>
                <a:gd name="T8" fmla="*/ 182 w 955"/>
                <a:gd name="T9" fmla="*/ 935 h 1198"/>
                <a:gd name="T10" fmla="*/ 34 w 955"/>
                <a:gd name="T11" fmla="*/ 629 h 1198"/>
                <a:gd name="T12" fmla="*/ 2 w 955"/>
                <a:gd name="T13" fmla="*/ 504 h 1198"/>
                <a:gd name="T14" fmla="*/ 2 w 955"/>
                <a:gd name="T15" fmla="*/ 413 h 1198"/>
                <a:gd name="T16" fmla="*/ 38 w 955"/>
                <a:gd name="T17" fmla="*/ 281 h 1198"/>
                <a:gd name="T18" fmla="*/ 142 w 955"/>
                <a:gd name="T19" fmla="*/ 136 h 1198"/>
                <a:gd name="T20" fmla="*/ 293 w 955"/>
                <a:gd name="T21" fmla="*/ 36 h 1198"/>
                <a:gd name="T22" fmla="*/ 478 w 955"/>
                <a:gd name="T23" fmla="*/ 0 h 1198"/>
                <a:gd name="T24" fmla="*/ 619 w 955"/>
                <a:gd name="T25" fmla="*/ 20 h 1198"/>
                <a:gd name="T26" fmla="*/ 779 w 955"/>
                <a:gd name="T27" fmla="*/ 105 h 1198"/>
                <a:gd name="T28" fmla="*/ 897 w 955"/>
                <a:gd name="T29" fmla="*/ 241 h 1198"/>
                <a:gd name="T30" fmla="*/ 949 w 955"/>
                <a:gd name="T31" fmla="*/ 391 h 1198"/>
                <a:gd name="T32" fmla="*/ 955 w 955"/>
                <a:gd name="T33" fmla="*/ 459 h 1198"/>
                <a:gd name="T34" fmla="*/ 921 w 955"/>
                <a:gd name="T35" fmla="*/ 629 h 1198"/>
                <a:gd name="T36" fmla="*/ 895 w 955"/>
                <a:gd name="T37" fmla="*/ 684 h 1198"/>
                <a:gd name="T38" fmla="*/ 751 w 955"/>
                <a:gd name="T39" fmla="*/ 1008 h 1198"/>
                <a:gd name="T40" fmla="*/ 747 w 955"/>
                <a:gd name="T41" fmla="*/ 1056 h 1198"/>
                <a:gd name="T42" fmla="*/ 733 w 955"/>
                <a:gd name="T43" fmla="*/ 1127 h 1198"/>
                <a:gd name="T44" fmla="*/ 702 w 955"/>
                <a:gd name="T45" fmla="*/ 1168 h 1198"/>
                <a:gd name="T46" fmla="*/ 478 w 955"/>
                <a:gd name="T47" fmla="*/ 1198 h 1198"/>
                <a:gd name="T48" fmla="*/ 429 w 955"/>
                <a:gd name="T49" fmla="*/ 2 h 1198"/>
                <a:gd name="T50" fmla="*/ 251 w 955"/>
                <a:gd name="T51" fmla="*/ 55 h 1198"/>
                <a:gd name="T52" fmla="*/ 109 w 955"/>
                <a:gd name="T53" fmla="*/ 166 h 1198"/>
                <a:gd name="T54" fmla="*/ 22 w 955"/>
                <a:gd name="T55" fmla="*/ 324 h 1198"/>
                <a:gd name="T56" fmla="*/ 0 w 955"/>
                <a:gd name="T57" fmla="*/ 435 h 1198"/>
                <a:gd name="T58" fmla="*/ 8 w 955"/>
                <a:gd name="T59" fmla="*/ 548 h 1198"/>
                <a:gd name="T60" fmla="*/ 45 w 955"/>
                <a:gd name="T61" fmla="*/ 658 h 1198"/>
                <a:gd name="T62" fmla="*/ 182 w 955"/>
                <a:gd name="T63" fmla="*/ 937 h 1198"/>
                <a:gd name="T64" fmla="*/ 206 w 955"/>
                <a:gd name="T65" fmla="*/ 1034 h 1198"/>
                <a:gd name="T66" fmla="*/ 215 w 955"/>
                <a:gd name="T67" fmla="*/ 1109 h 1198"/>
                <a:gd name="T68" fmla="*/ 229 w 955"/>
                <a:gd name="T69" fmla="*/ 1141 h 1198"/>
                <a:gd name="T70" fmla="*/ 277 w 955"/>
                <a:gd name="T71" fmla="*/ 1190 h 1198"/>
                <a:gd name="T72" fmla="*/ 660 w 955"/>
                <a:gd name="T73" fmla="*/ 1198 h 1198"/>
                <a:gd name="T74" fmla="*/ 712 w 955"/>
                <a:gd name="T75" fmla="*/ 1160 h 1198"/>
                <a:gd name="T76" fmla="*/ 737 w 955"/>
                <a:gd name="T77" fmla="*/ 1119 h 1198"/>
                <a:gd name="T78" fmla="*/ 747 w 955"/>
                <a:gd name="T79" fmla="*/ 1034 h 1198"/>
                <a:gd name="T80" fmla="*/ 761 w 955"/>
                <a:gd name="T81" fmla="*/ 975 h 1198"/>
                <a:gd name="T82" fmla="*/ 895 w 955"/>
                <a:gd name="T83" fmla="*/ 684 h 1198"/>
                <a:gd name="T84" fmla="*/ 935 w 955"/>
                <a:gd name="T85" fmla="*/ 591 h 1198"/>
                <a:gd name="T86" fmla="*/ 955 w 955"/>
                <a:gd name="T87" fmla="*/ 459 h 1198"/>
                <a:gd name="T88" fmla="*/ 945 w 955"/>
                <a:gd name="T89" fmla="*/ 366 h 1198"/>
                <a:gd name="T90" fmla="*/ 872 w 955"/>
                <a:gd name="T91" fmla="*/ 202 h 1198"/>
                <a:gd name="T92" fmla="*/ 743 w 955"/>
                <a:gd name="T93" fmla="*/ 79 h 1198"/>
                <a:gd name="T94" fmla="*/ 573 w 955"/>
                <a:gd name="T95" fmla="*/ 8 h 1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955" h="1198">
                  <a:moveTo>
                    <a:pt x="295" y="1198"/>
                  </a:moveTo>
                  <a:lnTo>
                    <a:pt x="295" y="1198"/>
                  </a:lnTo>
                  <a:lnTo>
                    <a:pt x="279" y="1188"/>
                  </a:lnTo>
                  <a:lnTo>
                    <a:pt x="265" y="1178"/>
                  </a:lnTo>
                  <a:lnTo>
                    <a:pt x="253" y="1168"/>
                  </a:lnTo>
                  <a:lnTo>
                    <a:pt x="243" y="1158"/>
                  </a:lnTo>
                  <a:lnTo>
                    <a:pt x="229" y="1141"/>
                  </a:lnTo>
                  <a:lnTo>
                    <a:pt x="221" y="1127"/>
                  </a:lnTo>
                  <a:lnTo>
                    <a:pt x="221" y="1127"/>
                  </a:lnTo>
                  <a:lnTo>
                    <a:pt x="217" y="1119"/>
                  </a:lnTo>
                  <a:lnTo>
                    <a:pt x="215" y="1107"/>
                  </a:lnTo>
                  <a:lnTo>
                    <a:pt x="210" y="1083"/>
                  </a:lnTo>
                  <a:lnTo>
                    <a:pt x="208" y="1056"/>
                  </a:lnTo>
                  <a:lnTo>
                    <a:pt x="208" y="1034"/>
                  </a:lnTo>
                  <a:lnTo>
                    <a:pt x="208" y="1034"/>
                  </a:lnTo>
                  <a:lnTo>
                    <a:pt x="206" y="1022"/>
                  </a:lnTo>
                  <a:lnTo>
                    <a:pt x="204" y="1008"/>
                  </a:lnTo>
                  <a:lnTo>
                    <a:pt x="194" y="975"/>
                  </a:lnTo>
                  <a:lnTo>
                    <a:pt x="182" y="935"/>
                  </a:lnTo>
                  <a:lnTo>
                    <a:pt x="182" y="935"/>
                  </a:lnTo>
                  <a:lnTo>
                    <a:pt x="61" y="684"/>
                  </a:lnTo>
                  <a:lnTo>
                    <a:pt x="61" y="684"/>
                  </a:lnTo>
                  <a:lnTo>
                    <a:pt x="47" y="658"/>
                  </a:lnTo>
                  <a:lnTo>
                    <a:pt x="34" y="629"/>
                  </a:lnTo>
                  <a:lnTo>
                    <a:pt x="34" y="629"/>
                  </a:lnTo>
                  <a:lnTo>
                    <a:pt x="20" y="589"/>
                  </a:lnTo>
                  <a:lnTo>
                    <a:pt x="8" y="548"/>
                  </a:lnTo>
                  <a:lnTo>
                    <a:pt x="2" y="504"/>
                  </a:lnTo>
                  <a:lnTo>
                    <a:pt x="0" y="459"/>
                  </a:lnTo>
                  <a:lnTo>
                    <a:pt x="0" y="459"/>
                  </a:lnTo>
                  <a:lnTo>
                    <a:pt x="0" y="437"/>
                  </a:lnTo>
                  <a:lnTo>
                    <a:pt x="2" y="413"/>
                  </a:lnTo>
                  <a:lnTo>
                    <a:pt x="6" y="391"/>
                  </a:lnTo>
                  <a:lnTo>
                    <a:pt x="10" y="366"/>
                  </a:lnTo>
                  <a:lnTo>
                    <a:pt x="22" y="324"/>
                  </a:lnTo>
                  <a:lnTo>
                    <a:pt x="38" y="281"/>
                  </a:lnTo>
                  <a:lnTo>
                    <a:pt x="59" y="241"/>
                  </a:lnTo>
                  <a:lnTo>
                    <a:pt x="83" y="202"/>
                  </a:lnTo>
                  <a:lnTo>
                    <a:pt x="109" y="168"/>
                  </a:lnTo>
                  <a:lnTo>
                    <a:pt x="142" y="136"/>
                  </a:lnTo>
                  <a:lnTo>
                    <a:pt x="174" y="105"/>
                  </a:lnTo>
                  <a:lnTo>
                    <a:pt x="212" y="79"/>
                  </a:lnTo>
                  <a:lnTo>
                    <a:pt x="251" y="55"/>
                  </a:lnTo>
                  <a:lnTo>
                    <a:pt x="293" y="36"/>
                  </a:lnTo>
                  <a:lnTo>
                    <a:pt x="336" y="20"/>
                  </a:lnTo>
                  <a:lnTo>
                    <a:pt x="382" y="10"/>
                  </a:lnTo>
                  <a:lnTo>
                    <a:pt x="429" y="2"/>
                  </a:lnTo>
                  <a:lnTo>
                    <a:pt x="478" y="0"/>
                  </a:lnTo>
                  <a:lnTo>
                    <a:pt x="478" y="0"/>
                  </a:lnTo>
                  <a:lnTo>
                    <a:pt x="526" y="2"/>
                  </a:lnTo>
                  <a:lnTo>
                    <a:pt x="573" y="10"/>
                  </a:lnTo>
                  <a:lnTo>
                    <a:pt x="619" y="20"/>
                  </a:lnTo>
                  <a:lnTo>
                    <a:pt x="662" y="36"/>
                  </a:lnTo>
                  <a:lnTo>
                    <a:pt x="704" y="55"/>
                  </a:lnTo>
                  <a:lnTo>
                    <a:pt x="743" y="79"/>
                  </a:lnTo>
                  <a:lnTo>
                    <a:pt x="779" y="105"/>
                  </a:lnTo>
                  <a:lnTo>
                    <a:pt x="814" y="136"/>
                  </a:lnTo>
                  <a:lnTo>
                    <a:pt x="844" y="168"/>
                  </a:lnTo>
                  <a:lnTo>
                    <a:pt x="872" y="202"/>
                  </a:lnTo>
                  <a:lnTo>
                    <a:pt x="897" y="241"/>
                  </a:lnTo>
                  <a:lnTo>
                    <a:pt x="917" y="281"/>
                  </a:lnTo>
                  <a:lnTo>
                    <a:pt x="933" y="324"/>
                  </a:lnTo>
                  <a:lnTo>
                    <a:pt x="945" y="366"/>
                  </a:lnTo>
                  <a:lnTo>
                    <a:pt x="949" y="391"/>
                  </a:lnTo>
                  <a:lnTo>
                    <a:pt x="951" y="413"/>
                  </a:lnTo>
                  <a:lnTo>
                    <a:pt x="953" y="437"/>
                  </a:lnTo>
                  <a:lnTo>
                    <a:pt x="955" y="459"/>
                  </a:lnTo>
                  <a:lnTo>
                    <a:pt x="955" y="459"/>
                  </a:lnTo>
                  <a:lnTo>
                    <a:pt x="953" y="504"/>
                  </a:lnTo>
                  <a:lnTo>
                    <a:pt x="945" y="548"/>
                  </a:lnTo>
                  <a:lnTo>
                    <a:pt x="935" y="589"/>
                  </a:lnTo>
                  <a:lnTo>
                    <a:pt x="921" y="629"/>
                  </a:lnTo>
                  <a:lnTo>
                    <a:pt x="921" y="629"/>
                  </a:lnTo>
                  <a:lnTo>
                    <a:pt x="909" y="658"/>
                  </a:lnTo>
                  <a:lnTo>
                    <a:pt x="895" y="684"/>
                  </a:lnTo>
                  <a:lnTo>
                    <a:pt x="895" y="684"/>
                  </a:lnTo>
                  <a:lnTo>
                    <a:pt x="773" y="935"/>
                  </a:lnTo>
                  <a:lnTo>
                    <a:pt x="773" y="935"/>
                  </a:lnTo>
                  <a:lnTo>
                    <a:pt x="759" y="975"/>
                  </a:lnTo>
                  <a:lnTo>
                    <a:pt x="751" y="1008"/>
                  </a:lnTo>
                  <a:lnTo>
                    <a:pt x="749" y="1022"/>
                  </a:lnTo>
                  <a:lnTo>
                    <a:pt x="747" y="1034"/>
                  </a:lnTo>
                  <a:lnTo>
                    <a:pt x="747" y="1034"/>
                  </a:lnTo>
                  <a:lnTo>
                    <a:pt x="747" y="1056"/>
                  </a:lnTo>
                  <a:lnTo>
                    <a:pt x="745" y="1083"/>
                  </a:lnTo>
                  <a:lnTo>
                    <a:pt x="741" y="1107"/>
                  </a:lnTo>
                  <a:lnTo>
                    <a:pt x="737" y="1119"/>
                  </a:lnTo>
                  <a:lnTo>
                    <a:pt x="733" y="1127"/>
                  </a:lnTo>
                  <a:lnTo>
                    <a:pt x="733" y="1127"/>
                  </a:lnTo>
                  <a:lnTo>
                    <a:pt x="727" y="1141"/>
                  </a:lnTo>
                  <a:lnTo>
                    <a:pt x="712" y="1158"/>
                  </a:lnTo>
                  <a:lnTo>
                    <a:pt x="702" y="1168"/>
                  </a:lnTo>
                  <a:lnTo>
                    <a:pt x="690" y="1178"/>
                  </a:lnTo>
                  <a:lnTo>
                    <a:pt x="676" y="1188"/>
                  </a:lnTo>
                  <a:lnTo>
                    <a:pt x="660" y="1198"/>
                  </a:lnTo>
                  <a:lnTo>
                    <a:pt x="478" y="1198"/>
                  </a:lnTo>
                  <a:lnTo>
                    <a:pt x="295" y="1198"/>
                  </a:lnTo>
                  <a:close/>
                  <a:moveTo>
                    <a:pt x="478" y="0"/>
                  </a:moveTo>
                  <a:lnTo>
                    <a:pt x="478" y="0"/>
                  </a:lnTo>
                  <a:lnTo>
                    <a:pt x="429" y="2"/>
                  </a:lnTo>
                  <a:lnTo>
                    <a:pt x="382" y="8"/>
                  </a:lnTo>
                  <a:lnTo>
                    <a:pt x="336" y="20"/>
                  </a:lnTo>
                  <a:lnTo>
                    <a:pt x="291" y="36"/>
                  </a:lnTo>
                  <a:lnTo>
                    <a:pt x="251" y="55"/>
                  </a:lnTo>
                  <a:lnTo>
                    <a:pt x="210" y="79"/>
                  </a:lnTo>
                  <a:lnTo>
                    <a:pt x="174" y="105"/>
                  </a:lnTo>
                  <a:lnTo>
                    <a:pt x="140" y="133"/>
                  </a:lnTo>
                  <a:lnTo>
                    <a:pt x="109" y="166"/>
                  </a:lnTo>
                  <a:lnTo>
                    <a:pt x="81" y="202"/>
                  </a:lnTo>
                  <a:lnTo>
                    <a:pt x="59" y="241"/>
                  </a:lnTo>
                  <a:lnTo>
                    <a:pt x="38" y="281"/>
                  </a:lnTo>
                  <a:lnTo>
                    <a:pt x="22" y="324"/>
                  </a:lnTo>
                  <a:lnTo>
                    <a:pt x="10" y="366"/>
                  </a:lnTo>
                  <a:lnTo>
                    <a:pt x="6" y="391"/>
                  </a:lnTo>
                  <a:lnTo>
                    <a:pt x="2" y="413"/>
                  </a:lnTo>
                  <a:lnTo>
                    <a:pt x="0" y="435"/>
                  </a:lnTo>
                  <a:lnTo>
                    <a:pt x="0" y="459"/>
                  </a:lnTo>
                  <a:lnTo>
                    <a:pt x="0" y="459"/>
                  </a:lnTo>
                  <a:lnTo>
                    <a:pt x="2" y="504"/>
                  </a:lnTo>
                  <a:lnTo>
                    <a:pt x="8" y="548"/>
                  </a:lnTo>
                  <a:lnTo>
                    <a:pt x="18" y="591"/>
                  </a:lnTo>
                  <a:lnTo>
                    <a:pt x="32" y="631"/>
                  </a:lnTo>
                  <a:lnTo>
                    <a:pt x="32" y="631"/>
                  </a:lnTo>
                  <a:lnTo>
                    <a:pt x="45" y="658"/>
                  </a:lnTo>
                  <a:lnTo>
                    <a:pt x="59" y="684"/>
                  </a:lnTo>
                  <a:lnTo>
                    <a:pt x="59" y="684"/>
                  </a:lnTo>
                  <a:lnTo>
                    <a:pt x="182" y="937"/>
                  </a:lnTo>
                  <a:lnTo>
                    <a:pt x="182" y="937"/>
                  </a:lnTo>
                  <a:lnTo>
                    <a:pt x="194" y="975"/>
                  </a:lnTo>
                  <a:lnTo>
                    <a:pt x="202" y="1008"/>
                  </a:lnTo>
                  <a:lnTo>
                    <a:pt x="206" y="1022"/>
                  </a:lnTo>
                  <a:lnTo>
                    <a:pt x="206" y="1034"/>
                  </a:lnTo>
                  <a:lnTo>
                    <a:pt x="206" y="1034"/>
                  </a:lnTo>
                  <a:lnTo>
                    <a:pt x="208" y="1058"/>
                  </a:lnTo>
                  <a:lnTo>
                    <a:pt x="210" y="1083"/>
                  </a:lnTo>
                  <a:lnTo>
                    <a:pt x="215" y="1109"/>
                  </a:lnTo>
                  <a:lnTo>
                    <a:pt x="217" y="1119"/>
                  </a:lnTo>
                  <a:lnTo>
                    <a:pt x="221" y="1129"/>
                  </a:lnTo>
                  <a:lnTo>
                    <a:pt x="221" y="1129"/>
                  </a:lnTo>
                  <a:lnTo>
                    <a:pt x="229" y="1141"/>
                  </a:lnTo>
                  <a:lnTo>
                    <a:pt x="243" y="1160"/>
                  </a:lnTo>
                  <a:lnTo>
                    <a:pt x="253" y="1170"/>
                  </a:lnTo>
                  <a:lnTo>
                    <a:pt x="265" y="1180"/>
                  </a:lnTo>
                  <a:lnTo>
                    <a:pt x="277" y="1190"/>
                  </a:lnTo>
                  <a:lnTo>
                    <a:pt x="293" y="1198"/>
                  </a:lnTo>
                  <a:lnTo>
                    <a:pt x="478" y="1198"/>
                  </a:lnTo>
                  <a:lnTo>
                    <a:pt x="660" y="1198"/>
                  </a:lnTo>
                  <a:lnTo>
                    <a:pt x="660" y="1198"/>
                  </a:lnTo>
                  <a:lnTo>
                    <a:pt x="676" y="1190"/>
                  </a:lnTo>
                  <a:lnTo>
                    <a:pt x="690" y="1180"/>
                  </a:lnTo>
                  <a:lnTo>
                    <a:pt x="702" y="1170"/>
                  </a:lnTo>
                  <a:lnTo>
                    <a:pt x="712" y="1160"/>
                  </a:lnTo>
                  <a:lnTo>
                    <a:pt x="727" y="1141"/>
                  </a:lnTo>
                  <a:lnTo>
                    <a:pt x="735" y="1129"/>
                  </a:lnTo>
                  <a:lnTo>
                    <a:pt x="735" y="1129"/>
                  </a:lnTo>
                  <a:lnTo>
                    <a:pt x="737" y="1119"/>
                  </a:lnTo>
                  <a:lnTo>
                    <a:pt x="741" y="1109"/>
                  </a:lnTo>
                  <a:lnTo>
                    <a:pt x="745" y="1083"/>
                  </a:lnTo>
                  <a:lnTo>
                    <a:pt x="747" y="1058"/>
                  </a:lnTo>
                  <a:lnTo>
                    <a:pt x="747" y="1034"/>
                  </a:lnTo>
                  <a:lnTo>
                    <a:pt x="747" y="1034"/>
                  </a:lnTo>
                  <a:lnTo>
                    <a:pt x="749" y="1022"/>
                  </a:lnTo>
                  <a:lnTo>
                    <a:pt x="751" y="1008"/>
                  </a:lnTo>
                  <a:lnTo>
                    <a:pt x="761" y="975"/>
                  </a:lnTo>
                  <a:lnTo>
                    <a:pt x="773" y="937"/>
                  </a:lnTo>
                  <a:lnTo>
                    <a:pt x="773" y="937"/>
                  </a:lnTo>
                  <a:lnTo>
                    <a:pt x="895" y="684"/>
                  </a:lnTo>
                  <a:lnTo>
                    <a:pt x="895" y="684"/>
                  </a:lnTo>
                  <a:lnTo>
                    <a:pt x="909" y="658"/>
                  </a:lnTo>
                  <a:lnTo>
                    <a:pt x="921" y="631"/>
                  </a:lnTo>
                  <a:lnTo>
                    <a:pt x="921" y="631"/>
                  </a:lnTo>
                  <a:lnTo>
                    <a:pt x="935" y="591"/>
                  </a:lnTo>
                  <a:lnTo>
                    <a:pt x="947" y="548"/>
                  </a:lnTo>
                  <a:lnTo>
                    <a:pt x="953" y="504"/>
                  </a:lnTo>
                  <a:lnTo>
                    <a:pt x="955" y="459"/>
                  </a:lnTo>
                  <a:lnTo>
                    <a:pt x="955" y="459"/>
                  </a:lnTo>
                  <a:lnTo>
                    <a:pt x="955" y="435"/>
                  </a:lnTo>
                  <a:lnTo>
                    <a:pt x="953" y="413"/>
                  </a:lnTo>
                  <a:lnTo>
                    <a:pt x="949" y="391"/>
                  </a:lnTo>
                  <a:lnTo>
                    <a:pt x="945" y="366"/>
                  </a:lnTo>
                  <a:lnTo>
                    <a:pt x="933" y="324"/>
                  </a:lnTo>
                  <a:lnTo>
                    <a:pt x="917" y="281"/>
                  </a:lnTo>
                  <a:lnTo>
                    <a:pt x="897" y="241"/>
                  </a:lnTo>
                  <a:lnTo>
                    <a:pt x="872" y="202"/>
                  </a:lnTo>
                  <a:lnTo>
                    <a:pt x="846" y="166"/>
                  </a:lnTo>
                  <a:lnTo>
                    <a:pt x="814" y="133"/>
                  </a:lnTo>
                  <a:lnTo>
                    <a:pt x="781" y="105"/>
                  </a:lnTo>
                  <a:lnTo>
                    <a:pt x="743" y="79"/>
                  </a:lnTo>
                  <a:lnTo>
                    <a:pt x="704" y="55"/>
                  </a:lnTo>
                  <a:lnTo>
                    <a:pt x="662" y="36"/>
                  </a:lnTo>
                  <a:lnTo>
                    <a:pt x="619" y="20"/>
                  </a:lnTo>
                  <a:lnTo>
                    <a:pt x="573" y="8"/>
                  </a:lnTo>
                  <a:lnTo>
                    <a:pt x="526" y="2"/>
                  </a:lnTo>
                  <a:lnTo>
                    <a:pt x="478" y="0"/>
                  </a:lnTo>
                  <a:close/>
                </a:path>
              </a:pathLst>
            </a:custGeom>
            <a:solidFill>
              <a:srgbClr val="D7D7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6" name="Freeform 373"/>
            <p:cNvSpPr>
              <a:spLocks/>
            </p:cNvSpPr>
            <p:nvPr/>
          </p:nvSpPr>
          <p:spPr bwMode="auto">
            <a:xfrm>
              <a:off x="3826669" y="677863"/>
              <a:ext cx="1516063" cy="1901825"/>
            </a:xfrm>
            <a:custGeom>
              <a:avLst/>
              <a:gdLst>
                <a:gd name="T0" fmla="*/ 295 w 955"/>
                <a:gd name="T1" fmla="*/ 1198 h 1198"/>
                <a:gd name="T2" fmla="*/ 265 w 955"/>
                <a:gd name="T3" fmla="*/ 1178 h 1198"/>
                <a:gd name="T4" fmla="*/ 243 w 955"/>
                <a:gd name="T5" fmla="*/ 1158 h 1198"/>
                <a:gd name="T6" fmla="*/ 221 w 955"/>
                <a:gd name="T7" fmla="*/ 1127 h 1198"/>
                <a:gd name="T8" fmla="*/ 217 w 955"/>
                <a:gd name="T9" fmla="*/ 1119 h 1198"/>
                <a:gd name="T10" fmla="*/ 210 w 955"/>
                <a:gd name="T11" fmla="*/ 1083 h 1198"/>
                <a:gd name="T12" fmla="*/ 208 w 955"/>
                <a:gd name="T13" fmla="*/ 1034 h 1198"/>
                <a:gd name="T14" fmla="*/ 206 w 955"/>
                <a:gd name="T15" fmla="*/ 1022 h 1198"/>
                <a:gd name="T16" fmla="*/ 194 w 955"/>
                <a:gd name="T17" fmla="*/ 975 h 1198"/>
                <a:gd name="T18" fmla="*/ 182 w 955"/>
                <a:gd name="T19" fmla="*/ 935 h 1198"/>
                <a:gd name="T20" fmla="*/ 61 w 955"/>
                <a:gd name="T21" fmla="*/ 684 h 1198"/>
                <a:gd name="T22" fmla="*/ 34 w 955"/>
                <a:gd name="T23" fmla="*/ 629 h 1198"/>
                <a:gd name="T24" fmla="*/ 20 w 955"/>
                <a:gd name="T25" fmla="*/ 589 h 1198"/>
                <a:gd name="T26" fmla="*/ 2 w 955"/>
                <a:gd name="T27" fmla="*/ 504 h 1198"/>
                <a:gd name="T28" fmla="*/ 0 w 955"/>
                <a:gd name="T29" fmla="*/ 459 h 1198"/>
                <a:gd name="T30" fmla="*/ 2 w 955"/>
                <a:gd name="T31" fmla="*/ 413 h 1198"/>
                <a:gd name="T32" fmla="*/ 10 w 955"/>
                <a:gd name="T33" fmla="*/ 366 h 1198"/>
                <a:gd name="T34" fmla="*/ 38 w 955"/>
                <a:gd name="T35" fmla="*/ 281 h 1198"/>
                <a:gd name="T36" fmla="*/ 83 w 955"/>
                <a:gd name="T37" fmla="*/ 202 h 1198"/>
                <a:gd name="T38" fmla="*/ 142 w 955"/>
                <a:gd name="T39" fmla="*/ 136 h 1198"/>
                <a:gd name="T40" fmla="*/ 212 w 955"/>
                <a:gd name="T41" fmla="*/ 79 h 1198"/>
                <a:gd name="T42" fmla="*/ 293 w 955"/>
                <a:gd name="T43" fmla="*/ 36 h 1198"/>
                <a:gd name="T44" fmla="*/ 382 w 955"/>
                <a:gd name="T45" fmla="*/ 10 h 1198"/>
                <a:gd name="T46" fmla="*/ 478 w 955"/>
                <a:gd name="T47" fmla="*/ 0 h 1198"/>
                <a:gd name="T48" fmla="*/ 526 w 955"/>
                <a:gd name="T49" fmla="*/ 2 h 1198"/>
                <a:gd name="T50" fmla="*/ 619 w 955"/>
                <a:gd name="T51" fmla="*/ 20 h 1198"/>
                <a:gd name="T52" fmla="*/ 704 w 955"/>
                <a:gd name="T53" fmla="*/ 55 h 1198"/>
                <a:gd name="T54" fmla="*/ 779 w 955"/>
                <a:gd name="T55" fmla="*/ 105 h 1198"/>
                <a:gd name="T56" fmla="*/ 844 w 955"/>
                <a:gd name="T57" fmla="*/ 168 h 1198"/>
                <a:gd name="T58" fmla="*/ 897 w 955"/>
                <a:gd name="T59" fmla="*/ 241 h 1198"/>
                <a:gd name="T60" fmla="*/ 933 w 955"/>
                <a:gd name="T61" fmla="*/ 324 h 1198"/>
                <a:gd name="T62" fmla="*/ 949 w 955"/>
                <a:gd name="T63" fmla="*/ 391 h 1198"/>
                <a:gd name="T64" fmla="*/ 953 w 955"/>
                <a:gd name="T65" fmla="*/ 437 h 1198"/>
                <a:gd name="T66" fmla="*/ 955 w 955"/>
                <a:gd name="T67" fmla="*/ 459 h 1198"/>
                <a:gd name="T68" fmla="*/ 945 w 955"/>
                <a:gd name="T69" fmla="*/ 548 h 1198"/>
                <a:gd name="T70" fmla="*/ 921 w 955"/>
                <a:gd name="T71" fmla="*/ 629 h 1198"/>
                <a:gd name="T72" fmla="*/ 909 w 955"/>
                <a:gd name="T73" fmla="*/ 658 h 1198"/>
                <a:gd name="T74" fmla="*/ 895 w 955"/>
                <a:gd name="T75" fmla="*/ 684 h 1198"/>
                <a:gd name="T76" fmla="*/ 773 w 955"/>
                <a:gd name="T77" fmla="*/ 935 h 1198"/>
                <a:gd name="T78" fmla="*/ 751 w 955"/>
                <a:gd name="T79" fmla="*/ 1008 h 1198"/>
                <a:gd name="T80" fmla="*/ 747 w 955"/>
                <a:gd name="T81" fmla="*/ 1034 h 1198"/>
                <a:gd name="T82" fmla="*/ 747 w 955"/>
                <a:gd name="T83" fmla="*/ 1056 h 1198"/>
                <a:gd name="T84" fmla="*/ 741 w 955"/>
                <a:gd name="T85" fmla="*/ 1107 h 1198"/>
                <a:gd name="T86" fmla="*/ 733 w 955"/>
                <a:gd name="T87" fmla="*/ 1127 h 1198"/>
                <a:gd name="T88" fmla="*/ 727 w 955"/>
                <a:gd name="T89" fmla="*/ 1141 h 1198"/>
                <a:gd name="T90" fmla="*/ 702 w 955"/>
                <a:gd name="T91" fmla="*/ 1168 h 1198"/>
                <a:gd name="T92" fmla="*/ 676 w 955"/>
                <a:gd name="T93" fmla="*/ 1188 h 1198"/>
                <a:gd name="T94" fmla="*/ 478 w 955"/>
                <a:gd name="T95" fmla="*/ 1198 h 1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955" h="1198">
                  <a:moveTo>
                    <a:pt x="295" y="1198"/>
                  </a:moveTo>
                  <a:lnTo>
                    <a:pt x="295" y="1198"/>
                  </a:lnTo>
                  <a:lnTo>
                    <a:pt x="279" y="1188"/>
                  </a:lnTo>
                  <a:lnTo>
                    <a:pt x="265" y="1178"/>
                  </a:lnTo>
                  <a:lnTo>
                    <a:pt x="253" y="1168"/>
                  </a:lnTo>
                  <a:lnTo>
                    <a:pt x="243" y="1158"/>
                  </a:lnTo>
                  <a:lnTo>
                    <a:pt x="229" y="1141"/>
                  </a:lnTo>
                  <a:lnTo>
                    <a:pt x="221" y="1127"/>
                  </a:lnTo>
                  <a:lnTo>
                    <a:pt x="221" y="1127"/>
                  </a:lnTo>
                  <a:lnTo>
                    <a:pt x="217" y="1119"/>
                  </a:lnTo>
                  <a:lnTo>
                    <a:pt x="215" y="1107"/>
                  </a:lnTo>
                  <a:lnTo>
                    <a:pt x="210" y="1083"/>
                  </a:lnTo>
                  <a:lnTo>
                    <a:pt x="208" y="1056"/>
                  </a:lnTo>
                  <a:lnTo>
                    <a:pt x="208" y="1034"/>
                  </a:lnTo>
                  <a:lnTo>
                    <a:pt x="208" y="1034"/>
                  </a:lnTo>
                  <a:lnTo>
                    <a:pt x="206" y="1022"/>
                  </a:lnTo>
                  <a:lnTo>
                    <a:pt x="204" y="1008"/>
                  </a:lnTo>
                  <a:lnTo>
                    <a:pt x="194" y="975"/>
                  </a:lnTo>
                  <a:lnTo>
                    <a:pt x="182" y="935"/>
                  </a:lnTo>
                  <a:lnTo>
                    <a:pt x="182" y="935"/>
                  </a:lnTo>
                  <a:lnTo>
                    <a:pt x="61" y="684"/>
                  </a:lnTo>
                  <a:lnTo>
                    <a:pt x="61" y="684"/>
                  </a:lnTo>
                  <a:lnTo>
                    <a:pt x="47" y="658"/>
                  </a:lnTo>
                  <a:lnTo>
                    <a:pt x="34" y="629"/>
                  </a:lnTo>
                  <a:lnTo>
                    <a:pt x="34" y="629"/>
                  </a:lnTo>
                  <a:lnTo>
                    <a:pt x="20" y="589"/>
                  </a:lnTo>
                  <a:lnTo>
                    <a:pt x="8" y="548"/>
                  </a:lnTo>
                  <a:lnTo>
                    <a:pt x="2" y="504"/>
                  </a:lnTo>
                  <a:lnTo>
                    <a:pt x="0" y="459"/>
                  </a:lnTo>
                  <a:lnTo>
                    <a:pt x="0" y="459"/>
                  </a:lnTo>
                  <a:lnTo>
                    <a:pt x="0" y="437"/>
                  </a:lnTo>
                  <a:lnTo>
                    <a:pt x="2" y="413"/>
                  </a:lnTo>
                  <a:lnTo>
                    <a:pt x="6" y="391"/>
                  </a:lnTo>
                  <a:lnTo>
                    <a:pt x="10" y="366"/>
                  </a:lnTo>
                  <a:lnTo>
                    <a:pt x="22" y="324"/>
                  </a:lnTo>
                  <a:lnTo>
                    <a:pt x="38" y="281"/>
                  </a:lnTo>
                  <a:lnTo>
                    <a:pt x="59" y="241"/>
                  </a:lnTo>
                  <a:lnTo>
                    <a:pt x="83" y="202"/>
                  </a:lnTo>
                  <a:lnTo>
                    <a:pt x="109" y="168"/>
                  </a:lnTo>
                  <a:lnTo>
                    <a:pt x="142" y="136"/>
                  </a:lnTo>
                  <a:lnTo>
                    <a:pt x="174" y="105"/>
                  </a:lnTo>
                  <a:lnTo>
                    <a:pt x="212" y="79"/>
                  </a:lnTo>
                  <a:lnTo>
                    <a:pt x="251" y="55"/>
                  </a:lnTo>
                  <a:lnTo>
                    <a:pt x="293" y="36"/>
                  </a:lnTo>
                  <a:lnTo>
                    <a:pt x="336" y="20"/>
                  </a:lnTo>
                  <a:lnTo>
                    <a:pt x="382" y="10"/>
                  </a:lnTo>
                  <a:lnTo>
                    <a:pt x="429" y="2"/>
                  </a:lnTo>
                  <a:lnTo>
                    <a:pt x="478" y="0"/>
                  </a:lnTo>
                  <a:lnTo>
                    <a:pt x="478" y="0"/>
                  </a:lnTo>
                  <a:lnTo>
                    <a:pt x="526" y="2"/>
                  </a:lnTo>
                  <a:lnTo>
                    <a:pt x="573" y="10"/>
                  </a:lnTo>
                  <a:lnTo>
                    <a:pt x="619" y="20"/>
                  </a:lnTo>
                  <a:lnTo>
                    <a:pt x="662" y="36"/>
                  </a:lnTo>
                  <a:lnTo>
                    <a:pt x="704" y="55"/>
                  </a:lnTo>
                  <a:lnTo>
                    <a:pt x="743" y="79"/>
                  </a:lnTo>
                  <a:lnTo>
                    <a:pt x="779" y="105"/>
                  </a:lnTo>
                  <a:lnTo>
                    <a:pt x="814" y="136"/>
                  </a:lnTo>
                  <a:lnTo>
                    <a:pt x="844" y="168"/>
                  </a:lnTo>
                  <a:lnTo>
                    <a:pt x="872" y="202"/>
                  </a:lnTo>
                  <a:lnTo>
                    <a:pt x="897" y="241"/>
                  </a:lnTo>
                  <a:lnTo>
                    <a:pt x="917" y="281"/>
                  </a:lnTo>
                  <a:lnTo>
                    <a:pt x="933" y="324"/>
                  </a:lnTo>
                  <a:lnTo>
                    <a:pt x="945" y="366"/>
                  </a:lnTo>
                  <a:lnTo>
                    <a:pt x="949" y="391"/>
                  </a:lnTo>
                  <a:lnTo>
                    <a:pt x="951" y="413"/>
                  </a:lnTo>
                  <a:lnTo>
                    <a:pt x="953" y="437"/>
                  </a:lnTo>
                  <a:lnTo>
                    <a:pt x="955" y="459"/>
                  </a:lnTo>
                  <a:lnTo>
                    <a:pt x="955" y="459"/>
                  </a:lnTo>
                  <a:lnTo>
                    <a:pt x="953" y="504"/>
                  </a:lnTo>
                  <a:lnTo>
                    <a:pt x="945" y="548"/>
                  </a:lnTo>
                  <a:lnTo>
                    <a:pt x="935" y="589"/>
                  </a:lnTo>
                  <a:lnTo>
                    <a:pt x="921" y="629"/>
                  </a:lnTo>
                  <a:lnTo>
                    <a:pt x="921" y="629"/>
                  </a:lnTo>
                  <a:lnTo>
                    <a:pt x="909" y="658"/>
                  </a:lnTo>
                  <a:lnTo>
                    <a:pt x="895" y="684"/>
                  </a:lnTo>
                  <a:lnTo>
                    <a:pt x="895" y="684"/>
                  </a:lnTo>
                  <a:lnTo>
                    <a:pt x="773" y="935"/>
                  </a:lnTo>
                  <a:lnTo>
                    <a:pt x="773" y="935"/>
                  </a:lnTo>
                  <a:lnTo>
                    <a:pt x="759" y="975"/>
                  </a:lnTo>
                  <a:lnTo>
                    <a:pt x="751" y="1008"/>
                  </a:lnTo>
                  <a:lnTo>
                    <a:pt x="749" y="1022"/>
                  </a:lnTo>
                  <a:lnTo>
                    <a:pt x="747" y="1034"/>
                  </a:lnTo>
                  <a:lnTo>
                    <a:pt x="747" y="1034"/>
                  </a:lnTo>
                  <a:lnTo>
                    <a:pt x="747" y="1056"/>
                  </a:lnTo>
                  <a:lnTo>
                    <a:pt x="745" y="1083"/>
                  </a:lnTo>
                  <a:lnTo>
                    <a:pt x="741" y="1107"/>
                  </a:lnTo>
                  <a:lnTo>
                    <a:pt x="737" y="1119"/>
                  </a:lnTo>
                  <a:lnTo>
                    <a:pt x="733" y="1127"/>
                  </a:lnTo>
                  <a:lnTo>
                    <a:pt x="733" y="1127"/>
                  </a:lnTo>
                  <a:lnTo>
                    <a:pt x="727" y="1141"/>
                  </a:lnTo>
                  <a:lnTo>
                    <a:pt x="712" y="1158"/>
                  </a:lnTo>
                  <a:lnTo>
                    <a:pt x="702" y="1168"/>
                  </a:lnTo>
                  <a:lnTo>
                    <a:pt x="690" y="1178"/>
                  </a:lnTo>
                  <a:lnTo>
                    <a:pt x="676" y="1188"/>
                  </a:lnTo>
                  <a:lnTo>
                    <a:pt x="660" y="1198"/>
                  </a:lnTo>
                  <a:lnTo>
                    <a:pt x="478" y="1198"/>
                  </a:lnTo>
                  <a:lnTo>
                    <a:pt x="295" y="1198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7" name="Freeform 374"/>
            <p:cNvSpPr>
              <a:spLocks/>
            </p:cNvSpPr>
            <p:nvPr/>
          </p:nvSpPr>
          <p:spPr bwMode="auto">
            <a:xfrm>
              <a:off x="3826669" y="677863"/>
              <a:ext cx="1516063" cy="1901825"/>
            </a:xfrm>
            <a:custGeom>
              <a:avLst/>
              <a:gdLst>
                <a:gd name="T0" fmla="*/ 478 w 955"/>
                <a:gd name="T1" fmla="*/ 0 h 1198"/>
                <a:gd name="T2" fmla="*/ 382 w 955"/>
                <a:gd name="T3" fmla="*/ 8 h 1198"/>
                <a:gd name="T4" fmla="*/ 291 w 955"/>
                <a:gd name="T5" fmla="*/ 36 h 1198"/>
                <a:gd name="T6" fmla="*/ 210 w 955"/>
                <a:gd name="T7" fmla="*/ 79 h 1198"/>
                <a:gd name="T8" fmla="*/ 140 w 955"/>
                <a:gd name="T9" fmla="*/ 133 h 1198"/>
                <a:gd name="T10" fmla="*/ 81 w 955"/>
                <a:gd name="T11" fmla="*/ 202 h 1198"/>
                <a:gd name="T12" fmla="*/ 38 w 955"/>
                <a:gd name="T13" fmla="*/ 281 h 1198"/>
                <a:gd name="T14" fmla="*/ 10 w 955"/>
                <a:gd name="T15" fmla="*/ 366 h 1198"/>
                <a:gd name="T16" fmla="*/ 2 w 955"/>
                <a:gd name="T17" fmla="*/ 413 h 1198"/>
                <a:gd name="T18" fmla="*/ 0 w 955"/>
                <a:gd name="T19" fmla="*/ 459 h 1198"/>
                <a:gd name="T20" fmla="*/ 2 w 955"/>
                <a:gd name="T21" fmla="*/ 504 h 1198"/>
                <a:gd name="T22" fmla="*/ 18 w 955"/>
                <a:gd name="T23" fmla="*/ 591 h 1198"/>
                <a:gd name="T24" fmla="*/ 32 w 955"/>
                <a:gd name="T25" fmla="*/ 631 h 1198"/>
                <a:gd name="T26" fmla="*/ 59 w 955"/>
                <a:gd name="T27" fmla="*/ 684 h 1198"/>
                <a:gd name="T28" fmla="*/ 182 w 955"/>
                <a:gd name="T29" fmla="*/ 937 h 1198"/>
                <a:gd name="T30" fmla="*/ 194 w 955"/>
                <a:gd name="T31" fmla="*/ 975 h 1198"/>
                <a:gd name="T32" fmla="*/ 206 w 955"/>
                <a:gd name="T33" fmla="*/ 1022 h 1198"/>
                <a:gd name="T34" fmla="*/ 206 w 955"/>
                <a:gd name="T35" fmla="*/ 1034 h 1198"/>
                <a:gd name="T36" fmla="*/ 210 w 955"/>
                <a:gd name="T37" fmla="*/ 1083 h 1198"/>
                <a:gd name="T38" fmla="*/ 217 w 955"/>
                <a:gd name="T39" fmla="*/ 1119 h 1198"/>
                <a:gd name="T40" fmla="*/ 221 w 955"/>
                <a:gd name="T41" fmla="*/ 1129 h 1198"/>
                <a:gd name="T42" fmla="*/ 243 w 955"/>
                <a:gd name="T43" fmla="*/ 1160 h 1198"/>
                <a:gd name="T44" fmla="*/ 265 w 955"/>
                <a:gd name="T45" fmla="*/ 1180 h 1198"/>
                <a:gd name="T46" fmla="*/ 293 w 955"/>
                <a:gd name="T47" fmla="*/ 1198 h 1198"/>
                <a:gd name="T48" fmla="*/ 660 w 955"/>
                <a:gd name="T49" fmla="*/ 1198 h 1198"/>
                <a:gd name="T50" fmla="*/ 676 w 955"/>
                <a:gd name="T51" fmla="*/ 1190 h 1198"/>
                <a:gd name="T52" fmla="*/ 702 w 955"/>
                <a:gd name="T53" fmla="*/ 1170 h 1198"/>
                <a:gd name="T54" fmla="*/ 727 w 955"/>
                <a:gd name="T55" fmla="*/ 1141 h 1198"/>
                <a:gd name="T56" fmla="*/ 735 w 955"/>
                <a:gd name="T57" fmla="*/ 1129 h 1198"/>
                <a:gd name="T58" fmla="*/ 741 w 955"/>
                <a:gd name="T59" fmla="*/ 1109 h 1198"/>
                <a:gd name="T60" fmla="*/ 747 w 955"/>
                <a:gd name="T61" fmla="*/ 1058 h 1198"/>
                <a:gd name="T62" fmla="*/ 747 w 955"/>
                <a:gd name="T63" fmla="*/ 1034 h 1198"/>
                <a:gd name="T64" fmla="*/ 751 w 955"/>
                <a:gd name="T65" fmla="*/ 1008 h 1198"/>
                <a:gd name="T66" fmla="*/ 773 w 955"/>
                <a:gd name="T67" fmla="*/ 937 h 1198"/>
                <a:gd name="T68" fmla="*/ 895 w 955"/>
                <a:gd name="T69" fmla="*/ 684 h 1198"/>
                <a:gd name="T70" fmla="*/ 909 w 955"/>
                <a:gd name="T71" fmla="*/ 658 h 1198"/>
                <a:gd name="T72" fmla="*/ 921 w 955"/>
                <a:gd name="T73" fmla="*/ 631 h 1198"/>
                <a:gd name="T74" fmla="*/ 947 w 955"/>
                <a:gd name="T75" fmla="*/ 548 h 1198"/>
                <a:gd name="T76" fmla="*/ 955 w 955"/>
                <a:gd name="T77" fmla="*/ 459 h 1198"/>
                <a:gd name="T78" fmla="*/ 955 w 955"/>
                <a:gd name="T79" fmla="*/ 435 h 1198"/>
                <a:gd name="T80" fmla="*/ 949 w 955"/>
                <a:gd name="T81" fmla="*/ 391 h 1198"/>
                <a:gd name="T82" fmla="*/ 933 w 955"/>
                <a:gd name="T83" fmla="*/ 324 h 1198"/>
                <a:gd name="T84" fmla="*/ 897 w 955"/>
                <a:gd name="T85" fmla="*/ 241 h 1198"/>
                <a:gd name="T86" fmla="*/ 846 w 955"/>
                <a:gd name="T87" fmla="*/ 166 h 1198"/>
                <a:gd name="T88" fmla="*/ 781 w 955"/>
                <a:gd name="T89" fmla="*/ 105 h 1198"/>
                <a:gd name="T90" fmla="*/ 704 w 955"/>
                <a:gd name="T91" fmla="*/ 55 h 1198"/>
                <a:gd name="T92" fmla="*/ 619 w 955"/>
                <a:gd name="T93" fmla="*/ 20 h 1198"/>
                <a:gd name="T94" fmla="*/ 526 w 955"/>
                <a:gd name="T95" fmla="*/ 2 h 1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955" h="1198">
                  <a:moveTo>
                    <a:pt x="478" y="0"/>
                  </a:moveTo>
                  <a:lnTo>
                    <a:pt x="478" y="0"/>
                  </a:lnTo>
                  <a:lnTo>
                    <a:pt x="429" y="2"/>
                  </a:lnTo>
                  <a:lnTo>
                    <a:pt x="382" y="8"/>
                  </a:lnTo>
                  <a:lnTo>
                    <a:pt x="336" y="20"/>
                  </a:lnTo>
                  <a:lnTo>
                    <a:pt x="291" y="36"/>
                  </a:lnTo>
                  <a:lnTo>
                    <a:pt x="251" y="55"/>
                  </a:lnTo>
                  <a:lnTo>
                    <a:pt x="210" y="79"/>
                  </a:lnTo>
                  <a:lnTo>
                    <a:pt x="174" y="105"/>
                  </a:lnTo>
                  <a:lnTo>
                    <a:pt x="140" y="133"/>
                  </a:lnTo>
                  <a:lnTo>
                    <a:pt x="109" y="166"/>
                  </a:lnTo>
                  <a:lnTo>
                    <a:pt x="81" y="202"/>
                  </a:lnTo>
                  <a:lnTo>
                    <a:pt x="59" y="241"/>
                  </a:lnTo>
                  <a:lnTo>
                    <a:pt x="38" y="281"/>
                  </a:lnTo>
                  <a:lnTo>
                    <a:pt x="22" y="324"/>
                  </a:lnTo>
                  <a:lnTo>
                    <a:pt x="10" y="366"/>
                  </a:lnTo>
                  <a:lnTo>
                    <a:pt x="6" y="391"/>
                  </a:lnTo>
                  <a:lnTo>
                    <a:pt x="2" y="413"/>
                  </a:lnTo>
                  <a:lnTo>
                    <a:pt x="0" y="435"/>
                  </a:lnTo>
                  <a:lnTo>
                    <a:pt x="0" y="459"/>
                  </a:lnTo>
                  <a:lnTo>
                    <a:pt x="0" y="459"/>
                  </a:lnTo>
                  <a:lnTo>
                    <a:pt x="2" y="504"/>
                  </a:lnTo>
                  <a:lnTo>
                    <a:pt x="8" y="548"/>
                  </a:lnTo>
                  <a:lnTo>
                    <a:pt x="18" y="591"/>
                  </a:lnTo>
                  <a:lnTo>
                    <a:pt x="32" y="631"/>
                  </a:lnTo>
                  <a:lnTo>
                    <a:pt x="32" y="631"/>
                  </a:lnTo>
                  <a:lnTo>
                    <a:pt x="45" y="658"/>
                  </a:lnTo>
                  <a:lnTo>
                    <a:pt x="59" y="684"/>
                  </a:lnTo>
                  <a:lnTo>
                    <a:pt x="59" y="684"/>
                  </a:lnTo>
                  <a:lnTo>
                    <a:pt x="182" y="937"/>
                  </a:lnTo>
                  <a:lnTo>
                    <a:pt x="182" y="937"/>
                  </a:lnTo>
                  <a:lnTo>
                    <a:pt x="194" y="975"/>
                  </a:lnTo>
                  <a:lnTo>
                    <a:pt x="202" y="1008"/>
                  </a:lnTo>
                  <a:lnTo>
                    <a:pt x="206" y="1022"/>
                  </a:lnTo>
                  <a:lnTo>
                    <a:pt x="206" y="1034"/>
                  </a:lnTo>
                  <a:lnTo>
                    <a:pt x="206" y="1034"/>
                  </a:lnTo>
                  <a:lnTo>
                    <a:pt x="208" y="1058"/>
                  </a:lnTo>
                  <a:lnTo>
                    <a:pt x="210" y="1083"/>
                  </a:lnTo>
                  <a:lnTo>
                    <a:pt x="215" y="1109"/>
                  </a:lnTo>
                  <a:lnTo>
                    <a:pt x="217" y="1119"/>
                  </a:lnTo>
                  <a:lnTo>
                    <a:pt x="221" y="1129"/>
                  </a:lnTo>
                  <a:lnTo>
                    <a:pt x="221" y="1129"/>
                  </a:lnTo>
                  <a:lnTo>
                    <a:pt x="229" y="1141"/>
                  </a:lnTo>
                  <a:lnTo>
                    <a:pt x="243" y="1160"/>
                  </a:lnTo>
                  <a:lnTo>
                    <a:pt x="253" y="1170"/>
                  </a:lnTo>
                  <a:lnTo>
                    <a:pt x="265" y="1180"/>
                  </a:lnTo>
                  <a:lnTo>
                    <a:pt x="277" y="1190"/>
                  </a:lnTo>
                  <a:lnTo>
                    <a:pt x="293" y="1198"/>
                  </a:lnTo>
                  <a:lnTo>
                    <a:pt x="478" y="1198"/>
                  </a:lnTo>
                  <a:lnTo>
                    <a:pt x="660" y="1198"/>
                  </a:lnTo>
                  <a:lnTo>
                    <a:pt x="660" y="1198"/>
                  </a:lnTo>
                  <a:lnTo>
                    <a:pt x="676" y="1190"/>
                  </a:lnTo>
                  <a:lnTo>
                    <a:pt x="690" y="1180"/>
                  </a:lnTo>
                  <a:lnTo>
                    <a:pt x="702" y="1170"/>
                  </a:lnTo>
                  <a:lnTo>
                    <a:pt x="712" y="1160"/>
                  </a:lnTo>
                  <a:lnTo>
                    <a:pt x="727" y="1141"/>
                  </a:lnTo>
                  <a:lnTo>
                    <a:pt x="735" y="1129"/>
                  </a:lnTo>
                  <a:lnTo>
                    <a:pt x="735" y="1129"/>
                  </a:lnTo>
                  <a:lnTo>
                    <a:pt x="737" y="1119"/>
                  </a:lnTo>
                  <a:lnTo>
                    <a:pt x="741" y="1109"/>
                  </a:lnTo>
                  <a:lnTo>
                    <a:pt x="745" y="1083"/>
                  </a:lnTo>
                  <a:lnTo>
                    <a:pt x="747" y="1058"/>
                  </a:lnTo>
                  <a:lnTo>
                    <a:pt x="747" y="1034"/>
                  </a:lnTo>
                  <a:lnTo>
                    <a:pt x="747" y="1034"/>
                  </a:lnTo>
                  <a:lnTo>
                    <a:pt x="749" y="1022"/>
                  </a:lnTo>
                  <a:lnTo>
                    <a:pt x="751" y="1008"/>
                  </a:lnTo>
                  <a:lnTo>
                    <a:pt x="761" y="975"/>
                  </a:lnTo>
                  <a:lnTo>
                    <a:pt x="773" y="937"/>
                  </a:lnTo>
                  <a:lnTo>
                    <a:pt x="773" y="937"/>
                  </a:lnTo>
                  <a:lnTo>
                    <a:pt x="895" y="684"/>
                  </a:lnTo>
                  <a:lnTo>
                    <a:pt x="895" y="684"/>
                  </a:lnTo>
                  <a:lnTo>
                    <a:pt x="909" y="658"/>
                  </a:lnTo>
                  <a:lnTo>
                    <a:pt x="921" y="631"/>
                  </a:lnTo>
                  <a:lnTo>
                    <a:pt x="921" y="631"/>
                  </a:lnTo>
                  <a:lnTo>
                    <a:pt x="935" y="591"/>
                  </a:lnTo>
                  <a:lnTo>
                    <a:pt x="947" y="548"/>
                  </a:lnTo>
                  <a:lnTo>
                    <a:pt x="953" y="504"/>
                  </a:lnTo>
                  <a:lnTo>
                    <a:pt x="955" y="459"/>
                  </a:lnTo>
                  <a:lnTo>
                    <a:pt x="955" y="459"/>
                  </a:lnTo>
                  <a:lnTo>
                    <a:pt x="955" y="435"/>
                  </a:lnTo>
                  <a:lnTo>
                    <a:pt x="953" y="413"/>
                  </a:lnTo>
                  <a:lnTo>
                    <a:pt x="949" y="391"/>
                  </a:lnTo>
                  <a:lnTo>
                    <a:pt x="945" y="366"/>
                  </a:lnTo>
                  <a:lnTo>
                    <a:pt x="933" y="324"/>
                  </a:lnTo>
                  <a:lnTo>
                    <a:pt x="917" y="281"/>
                  </a:lnTo>
                  <a:lnTo>
                    <a:pt x="897" y="241"/>
                  </a:lnTo>
                  <a:lnTo>
                    <a:pt x="872" y="202"/>
                  </a:lnTo>
                  <a:lnTo>
                    <a:pt x="846" y="166"/>
                  </a:lnTo>
                  <a:lnTo>
                    <a:pt x="814" y="133"/>
                  </a:lnTo>
                  <a:lnTo>
                    <a:pt x="781" y="105"/>
                  </a:lnTo>
                  <a:lnTo>
                    <a:pt x="743" y="79"/>
                  </a:lnTo>
                  <a:lnTo>
                    <a:pt x="704" y="55"/>
                  </a:lnTo>
                  <a:lnTo>
                    <a:pt x="662" y="36"/>
                  </a:lnTo>
                  <a:lnTo>
                    <a:pt x="619" y="20"/>
                  </a:lnTo>
                  <a:lnTo>
                    <a:pt x="573" y="8"/>
                  </a:lnTo>
                  <a:lnTo>
                    <a:pt x="526" y="2"/>
                  </a:lnTo>
                  <a:lnTo>
                    <a:pt x="47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8" name="Freeform 375"/>
            <p:cNvSpPr>
              <a:spLocks noEditPoints="1"/>
            </p:cNvSpPr>
            <p:nvPr/>
          </p:nvSpPr>
          <p:spPr bwMode="auto">
            <a:xfrm>
              <a:off x="3826669" y="677863"/>
              <a:ext cx="1516063" cy="1901825"/>
            </a:xfrm>
            <a:custGeom>
              <a:avLst/>
              <a:gdLst>
                <a:gd name="T0" fmla="*/ 265 w 955"/>
                <a:gd name="T1" fmla="*/ 1178 h 1198"/>
                <a:gd name="T2" fmla="*/ 223 w 955"/>
                <a:gd name="T3" fmla="*/ 1127 h 1198"/>
                <a:gd name="T4" fmla="*/ 210 w 955"/>
                <a:gd name="T5" fmla="*/ 1083 h 1198"/>
                <a:gd name="T6" fmla="*/ 206 w 955"/>
                <a:gd name="T7" fmla="*/ 1022 h 1198"/>
                <a:gd name="T8" fmla="*/ 182 w 955"/>
                <a:gd name="T9" fmla="*/ 935 h 1198"/>
                <a:gd name="T10" fmla="*/ 34 w 955"/>
                <a:gd name="T11" fmla="*/ 629 h 1198"/>
                <a:gd name="T12" fmla="*/ 4 w 955"/>
                <a:gd name="T13" fmla="*/ 504 h 1198"/>
                <a:gd name="T14" fmla="*/ 4 w 955"/>
                <a:gd name="T15" fmla="*/ 413 h 1198"/>
                <a:gd name="T16" fmla="*/ 38 w 955"/>
                <a:gd name="T17" fmla="*/ 281 h 1198"/>
                <a:gd name="T18" fmla="*/ 142 w 955"/>
                <a:gd name="T19" fmla="*/ 136 h 1198"/>
                <a:gd name="T20" fmla="*/ 293 w 955"/>
                <a:gd name="T21" fmla="*/ 36 h 1198"/>
                <a:gd name="T22" fmla="*/ 478 w 955"/>
                <a:gd name="T23" fmla="*/ 0 h 1198"/>
                <a:gd name="T24" fmla="*/ 619 w 955"/>
                <a:gd name="T25" fmla="*/ 22 h 1198"/>
                <a:gd name="T26" fmla="*/ 779 w 955"/>
                <a:gd name="T27" fmla="*/ 105 h 1198"/>
                <a:gd name="T28" fmla="*/ 897 w 955"/>
                <a:gd name="T29" fmla="*/ 241 h 1198"/>
                <a:gd name="T30" fmla="*/ 949 w 955"/>
                <a:gd name="T31" fmla="*/ 391 h 1198"/>
                <a:gd name="T32" fmla="*/ 953 w 955"/>
                <a:gd name="T33" fmla="*/ 459 h 1198"/>
                <a:gd name="T34" fmla="*/ 921 w 955"/>
                <a:gd name="T35" fmla="*/ 629 h 1198"/>
                <a:gd name="T36" fmla="*/ 895 w 955"/>
                <a:gd name="T37" fmla="*/ 682 h 1198"/>
                <a:gd name="T38" fmla="*/ 751 w 955"/>
                <a:gd name="T39" fmla="*/ 1006 h 1198"/>
                <a:gd name="T40" fmla="*/ 747 w 955"/>
                <a:gd name="T41" fmla="*/ 1056 h 1198"/>
                <a:gd name="T42" fmla="*/ 733 w 955"/>
                <a:gd name="T43" fmla="*/ 1127 h 1198"/>
                <a:gd name="T44" fmla="*/ 702 w 955"/>
                <a:gd name="T45" fmla="*/ 1168 h 1198"/>
                <a:gd name="T46" fmla="*/ 478 w 955"/>
                <a:gd name="T47" fmla="*/ 1196 h 1198"/>
                <a:gd name="T48" fmla="*/ 429 w 955"/>
                <a:gd name="T49" fmla="*/ 2 h 1198"/>
                <a:gd name="T50" fmla="*/ 251 w 955"/>
                <a:gd name="T51" fmla="*/ 55 h 1198"/>
                <a:gd name="T52" fmla="*/ 109 w 955"/>
                <a:gd name="T53" fmla="*/ 168 h 1198"/>
                <a:gd name="T54" fmla="*/ 22 w 955"/>
                <a:gd name="T55" fmla="*/ 324 h 1198"/>
                <a:gd name="T56" fmla="*/ 0 w 955"/>
                <a:gd name="T57" fmla="*/ 437 h 1198"/>
                <a:gd name="T58" fmla="*/ 8 w 955"/>
                <a:gd name="T59" fmla="*/ 548 h 1198"/>
                <a:gd name="T60" fmla="*/ 47 w 955"/>
                <a:gd name="T61" fmla="*/ 658 h 1198"/>
                <a:gd name="T62" fmla="*/ 182 w 955"/>
                <a:gd name="T63" fmla="*/ 935 h 1198"/>
                <a:gd name="T64" fmla="*/ 208 w 955"/>
                <a:gd name="T65" fmla="*/ 1034 h 1198"/>
                <a:gd name="T66" fmla="*/ 215 w 955"/>
                <a:gd name="T67" fmla="*/ 1107 h 1198"/>
                <a:gd name="T68" fmla="*/ 229 w 955"/>
                <a:gd name="T69" fmla="*/ 1141 h 1198"/>
                <a:gd name="T70" fmla="*/ 279 w 955"/>
                <a:gd name="T71" fmla="*/ 1188 h 1198"/>
                <a:gd name="T72" fmla="*/ 660 w 955"/>
                <a:gd name="T73" fmla="*/ 1198 h 1198"/>
                <a:gd name="T74" fmla="*/ 712 w 955"/>
                <a:gd name="T75" fmla="*/ 1158 h 1198"/>
                <a:gd name="T76" fmla="*/ 737 w 955"/>
                <a:gd name="T77" fmla="*/ 1119 h 1198"/>
                <a:gd name="T78" fmla="*/ 747 w 955"/>
                <a:gd name="T79" fmla="*/ 1034 h 1198"/>
                <a:gd name="T80" fmla="*/ 759 w 955"/>
                <a:gd name="T81" fmla="*/ 975 h 1198"/>
                <a:gd name="T82" fmla="*/ 895 w 955"/>
                <a:gd name="T83" fmla="*/ 684 h 1198"/>
                <a:gd name="T84" fmla="*/ 935 w 955"/>
                <a:gd name="T85" fmla="*/ 589 h 1198"/>
                <a:gd name="T86" fmla="*/ 955 w 955"/>
                <a:gd name="T87" fmla="*/ 459 h 1198"/>
                <a:gd name="T88" fmla="*/ 945 w 955"/>
                <a:gd name="T89" fmla="*/ 366 h 1198"/>
                <a:gd name="T90" fmla="*/ 872 w 955"/>
                <a:gd name="T91" fmla="*/ 202 h 1198"/>
                <a:gd name="T92" fmla="*/ 743 w 955"/>
                <a:gd name="T93" fmla="*/ 79 h 1198"/>
                <a:gd name="T94" fmla="*/ 573 w 955"/>
                <a:gd name="T95" fmla="*/ 10 h 1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955" h="1198">
                  <a:moveTo>
                    <a:pt x="295" y="1196"/>
                  </a:moveTo>
                  <a:lnTo>
                    <a:pt x="295" y="1196"/>
                  </a:lnTo>
                  <a:lnTo>
                    <a:pt x="279" y="1188"/>
                  </a:lnTo>
                  <a:lnTo>
                    <a:pt x="265" y="1178"/>
                  </a:lnTo>
                  <a:lnTo>
                    <a:pt x="253" y="1168"/>
                  </a:lnTo>
                  <a:lnTo>
                    <a:pt x="243" y="1158"/>
                  </a:lnTo>
                  <a:lnTo>
                    <a:pt x="229" y="1139"/>
                  </a:lnTo>
                  <a:lnTo>
                    <a:pt x="223" y="1127"/>
                  </a:lnTo>
                  <a:lnTo>
                    <a:pt x="223" y="1127"/>
                  </a:lnTo>
                  <a:lnTo>
                    <a:pt x="219" y="1117"/>
                  </a:lnTo>
                  <a:lnTo>
                    <a:pt x="215" y="1107"/>
                  </a:lnTo>
                  <a:lnTo>
                    <a:pt x="210" y="1083"/>
                  </a:lnTo>
                  <a:lnTo>
                    <a:pt x="208" y="1056"/>
                  </a:lnTo>
                  <a:lnTo>
                    <a:pt x="208" y="1034"/>
                  </a:lnTo>
                  <a:lnTo>
                    <a:pt x="208" y="1034"/>
                  </a:lnTo>
                  <a:lnTo>
                    <a:pt x="206" y="1022"/>
                  </a:lnTo>
                  <a:lnTo>
                    <a:pt x="204" y="1006"/>
                  </a:lnTo>
                  <a:lnTo>
                    <a:pt x="196" y="973"/>
                  </a:lnTo>
                  <a:lnTo>
                    <a:pt x="182" y="935"/>
                  </a:lnTo>
                  <a:lnTo>
                    <a:pt x="182" y="935"/>
                  </a:lnTo>
                  <a:lnTo>
                    <a:pt x="61" y="682"/>
                  </a:lnTo>
                  <a:lnTo>
                    <a:pt x="61" y="682"/>
                  </a:lnTo>
                  <a:lnTo>
                    <a:pt x="47" y="658"/>
                  </a:lnTo>
                  <a:lnTo>
                    <a:pt x="34" y="629"/>
                  </a:lnTo>
                  <a:lnTo>
                    <a:pt x="34" y="629"/>
                  </a:lnTo>
                  <a:lnTo>
                    <a:pt x="20" y="589"/>
                  </a:lnTo>
                  <a:lnTo>
                    <a:pt x="10" y="548"/>
                  </a:lnTo>
                  <a:lnTo>
                    <a:pt x="4" y="504"/>
                  </a:lnTo>
                  <a:lnTo>
                    <a:pt x="2" y="459"/>
                  </a:lnTo>
                  <a:lnTo>
                    <a:pt x="2" y="459"/>
                  </a:lnTo>
                  <a:lnTo>
                    <a:pt x="2" y="437"/>
                  </a:lnTo>
                  <a:lnTo>
                    <a:pt x="4" y="413"/>
                  </a:lnTo>
                  <a:lnTo>
                    <a:pt x="6" y="391"/>
                  </a:lnTo>
                  <a:lnTo>
                    <a:pt x="10" y="366"/>
                  </a:lnTo>
                  <a:lnTo>
                    <a:pt x="22" y="324"/>
                  </a:lnTo>
                  <a:lnTo>
                    <a:pt x="38" y="281"/>
                  </a:lnTo>
                  <a:lnTo>
                    <a:pt x="59" y="241"/>
                  </a:lnTo>
                  <a:lnTo>
                    <a:pt x="83" y="202"/>
                  </a:lnTo>
                  <a:lnTo>
                    <a:pt x="111" y="168"/>
                  </a:lnTo>
                  <a:lnTo>
                    <a:pt x="142" y="136"/>
                  </a:lnTo>
                  <a:lnTo>
                    <a:pt x="176" y="105"/>
                  </a:lnTo>
                  <a:lnTo>
                    <a:pt x="212" y="79"/>
                  </a:lnTo>
                  <a:lnTo>
                    <a:pt x="251" y="57"/>
                  </a:lnTo>
                  <a:lnTo>
                    <a:pt x="293" y="36"/>
                  </a:lnTo>
                  <a:lnTo>
                    <a:pt x="336" y="22"/>
                  </a:lnTo>
                  <a:lnTo>
                    <a:pt x="382" y="10"/>
                  </a:lnTo>
                  <a:lnTo>
                    <a:pt x="429" y="2"/>
                  </a:lnTo>
                  <a:lnTo>
                    <a:pt x="478" y="0"/>
                  </a:lnTo>
                  <a:lnTo>
                    <a:pt x="478" y="0"/>
                  </a:lnTo>
                  <a:lnTo>
                    <a:pt x="526" y="2"/>
                  </a:lnTo>
                  <a:lnTo>
                    <a:pt x="573" y="10"/>
                  </a:lnTo>
                  <a:lnTo>
                    <a:pt x="619" y="22"/>
                  </a:lnTo>
                  <a:lnTo>
                    <a:pt x="662" y="36"/>
                  </a:lnTo>
                  <a:lnTo>
                    <a:pt x="704" y="57"/>
                  </a:lnTo>
                  <a:lnTo>
                    <a:pt x="743" y="79"/>
                  </a:lnTo>
                  <a:lnTo>
                    <a:pt x="779" y="105"/>
                  </a:lnTo>
                  <a:lnTo>
                    <a:pt x="814" y="136"/>
                  </a:lnTo>
                  <a:lnTo>
                    <a:pt x="844" y="168"/>
                  </a:lnTo>
                  <a:lnTo>
                    <a:pt x="872" y="202"/>
                  </a:lnTo>
                  <a:lnTo>
                    <a:pt x="897" y="241"/>
                  </a:lnTo>
                  <a:lnTo>
                    <a:pt x="917" y="281"/>
                  </a:lnTo>
                  <a:lnTo>
                    <a:pt x="933" y="324"/>
                  </a:lnTo>
                  <a:lnTo>
                    <a:pt x="945" y="366"/>
                  </a:lnTo>
                  <a:lnTo>
                    <a:pt x="949" y="391"/>
                  </a:lnTo>
                  <a:lnTo>
                    <a:pt x="951" y="413"/>
                  </a:lnTo>
                  <a:lnTo>
                    <a:pt x="953" y="437"/>
                  </a:lnTo>
                  <a:lnTo>
                    <a:pt x="953" y="459"/>
                  </a:lnTo>
                  <a:lnTo>
                    <a:pt x="953" y="459"/>
                  </a:lnTo>
                  <a:lnTo>
                    <a:pt x="951" y="504"/>
                  </a:lnTo>
                  <a:lnTo>
                    <a:pt x="945" y="548"/>
                  </a:lnTo>
                  <a:lnTo>
                    <a:pt x="935" y="589"/>
                  </a:lnTo>
                  <a:lnTo>
                    <a:pt x="921" y="629"/>
                  </a:lnTo>
                  <a:lnTo>
                    <a:pt x="921" y="629"/>
                  </a:lnTo>
                  <a:lnTo>
                    <a:pt x="909" y="658"/>
                  </a:lnTo>
                  <a:lnTo>
                    <a:pt x="895" y="682"/>
                  </a:lnTo>
                  <a:lnTo>
                    <a:pt x="895" y="682"/>
                  </a:lnTo>
                  <a:lnTo>
                    <a:pt x="771" y="935"/>
                  </a:lnTo>
                  <a:lnTo>
                    <a:pt x="771" y="935"/>
                  </a:lnTo>
                  <a:lnTo>
                    <a:pt x="759" y="973"/>
                  </a:lnTo>
                  <a:lnTo>
                    <a:pt x="751" y="1006"/>
                  </a:lnTo>
                  <a:lnTo>
                    <a:pt x="749" y="1022"/>
                  </a:lnTo>
                  <a:lnTo>
                    <a:pt x="747" y="1034"/>
                  </a:lnTo>
                  <a:lnTo>
                    <a:pt x="747" y="1034"/>
                  </a:lnTo>
                  <a:lnTo>
                    <a:pt x="747" y="1056"/>
                  </a:lnTo>
                  <a:lnTo>
                    <a:pt x="745" y="1083"/>
                  </a:lnTo>
                  <a:lnTo>
                    <a:pt x="741" y="1107"/>
                  </a:lnTo>
                  <a:lnTo>
                    <a:pt x="737" y="1117"/>
                  </a:lnTo>
                  <a:lnTo>
                    <a:pt x="733" y="1127"/>
                  </a:lnTo>
                  <a:lnTo>
                    <a:pt x="733" y="1127"/>
                  </a:lnTo>
                  <a:lnTo>
                    <a:pt x="727" y="1139"/>
                  </a:lnTo>
                  <a:lnTo>
                    <a:pt x="712" y="1158"/>
                  </a:lnTo>
                  <a:lnTo>
                    <a:pt x="702" y="1168"/>
                  </a:lnTo>
                  <a:lnTo>
                    <a:pt x="690" y="1178"/>
                  </a:lnTo>
                  <a:lnTo>
                    <a:pt x="676" y="1188"/>
                  </a:lnTo>
                  <a:lnTo>
                    <a:pt x="660" y="1196"/>
                  </a:lnTo>
                  <a:lnTo>
                    <a:pt x="478" y="1196"/>
                  </a:lnTo>
                  <a:lnTo>
                    <a:pt x="295" y="1196"/>
                  </a:lnTo>
                  <a:close/>
                  <a:moveTo>
                    <a:pt x="478" y="0"/>
                  </a:moveTo>
                  <a:lnTo>
                    <a:pt x="478" y="0"/>
                  </a:lnTo>
                  <a:lnTo>
                    <a:pt x="429" y="2"/>
                  </a:lnTo>
                  <a:lnTo>
                    <a:pt x="382" y="10"/>
                  </a:lnTo>
                  <a:lnTo>
                    <a:pt x="336" y="20"/>
                  </a:lnTo>
                  <a:lnTo>
                    <a:pt x="293" y="36"/>
                  </a:lnTo>
                  <a:lnTo>
                    <a:pt x="251" y="55"/>
                  </a:lnTo>
                  <a:lnTo>
                    <a:pt x="212" y="79"/>
                  </a:lnTo>
                  <a:lnTo>
                    <a:pt x="174" y="105"/>
                  </a:lnTo>
                  <a:lnTo>
                    <a:pt x="142" y="136"/>
                  </a:lnTo>
                  <a:lnTo>
                    <a:pt x="109" y="168"/>
                  </a:lnTo>
                  <a:lnTo>
                    <a:pt x="83" y="202"/>
                  </a:lnTo>
                  <a:lnTo>
                    <a:pt x="59" y="241"/>
                  </a:lnTo>
                  <a:lnTo>
                    <a:pt x="38" y="281"/>
                  </a:lnTo>
                  <a:lnTo>
                    <a:pt x="22" y="324"/>
                  </a:lnTo>
                  <a:lnTo>
                    <a:pt x="10" y="366"/>
                  </a:lnTo>
                  <a:lnTo>
                    <a:pt x="6" y="391"/>
                  </a:lnTo>
                  <a:lnTo>
                    <a:pt x="2" y="413"/>
                  </a:lnTo>
                  <a:lnTo>
                    <a:pt x="0" y="437"/>
                  </a:lnTo>
                  <a:lnTo>
                    <a:pt x="0" y="459"/>
                  </a:lnTo>
                  <a:lnTo>
                    <a:pt x="0" y="459"/>
                  </a:lnTo>
                  <a:lnTo>
                    <a:pt x="2" y="504"/>
                  </a:lnTo>
                  <a:lnTo>
                    <a:pt x="8" y="548"/>
                  </a:lnTo>
                  <a:lnTo>
                    <a:pt x="20" y="589"/>
                  </a:lnTo>
                  <a:lnTo>
                    <a:pt x="34" y="629"/>
                  </a:lnTo>
                  <a:lnTo>
                    <a:pt x="34" y="629"/>
                  </a:lnTo>
                  <a:lnTo>
                    <a:pt x="47" y="658"/>
                  </a:lnTo>
                  <a:lnTo>
                    <a:pt x="61" y="684"/>
                  </a:lnTo>
                  <a:lnTo>
                    <a:pt x="61" y="684"/>
                  </a:lnTo>
                  <a:lnTo>
                    <a:pt x="182" y="935"/>
                  </a:lnTo>
                  <a:lnTo>
                    <a:pt x="182" y="935"/>
                  </a:lnTo>
                  <a:lnTo>
                    <a:pt x="194" y="975"/>
                  </a:lnTo>
                  <a:lnTo>
                    <a:pt x="204" y="1008"/>
                  </a:lnTo>
                  <a:lnTo>
                    <a:pt x="206" y="1022"/>
                  </a:lnTo>
                  <a:lnTo>
                    <a:pt x="208" y="1034"/>
                  </a:lnTo>
                  <a:lnTo>
                    <a:pt x="208" y="1034"/>
                  </a:lnTo>
                  <a:lnTo>
                    <a:pt x="208" y="1056"/>
                  </a:lnTo>
                  <a:lnTo>
                    <a:pt x="210" y="1083"/>
                  </a:lnTo>
                  <a:lnTo>
                    <a:pt x="215" y="1107"/>
                  </a:lnTo>
                  <a:lnTo>
                    <a:pt x="217" y="1119"/>
                  </a:lnTo>
                  <a:lnTo>
                    <a:pt x="221" y="1127"/>
                  </a:lnTo>
                  <a:lnTo>
                    <a:pt x="221" y="1127"/>
                  </a:lnTo>
                  <a:lnTo>
                    <a:pt x="229" y="1141"/>
                  </a:lnTo>
                  <a:lnTo>
                    <a:pt x="243" y="1158"/>
                  </a:lnTo>
                  <a:lnTo>
                    <a:pt x="253" y="1168"/>
                  </a:lnTo>
                  <a:lnTo>
                    <a:pt x="265" y="1178"/>
                  </a:lnTo>
                  <a:lnTo>
                    <a:pt x="279" y="1188"/>
                  </a:lnTo>
                  <a:lnTo>
                    <a:pt x="295" y="1198"/>
                  </a:lnTo>
                  <a:lnTo>
                    <a:pt x="478" y="1198"/>
                  </a:lnTo>
                  <a:lnTo>
                    <a:pt x="660" y="1198"/>
                  </a:lnTo>
                  <a:lnTo>
                    <a:pt x="660" y="1198"/>
                  </a:lnTo>
                  <a:lnTo>
                    <a:pt x="676" y="1188"/>
                  </a:lnTo>
                  <a:lnTo>
                    <a:pt x="690" y="1178"/>
                  </a:lnTo>
                  <a:lnTo>
                    <a:pt x="702" y="1168"/>
                  </a:lnTo>
                  <a:lnTo>
                    <a:pt x="712" y="1158"/>
                  </a:lnTo>
                  <a:lnTo>
                    <a:pt x="727" y="1141"/>
                  </a:lnTo>
                  <a:lnTo>
                    <a:pt x="733" y="1127"/>
                  </a:lnTo>
                  <a:lnTo>
                    <a:pt x="733" y="1127"/>
                  </a:lnTo>
                  <a:lnTo>
                    <a:pt x="737" y="1119"/>
                  </a:lnTo>
                  <a:lnTo>
                    <a:pt x="741" y="1107"/>
                  </a:lnTo>
                  <a:lnTo>
                    <a:pt x="745" y="1083"/>
                  </a:lnTo>
                  <a:lnTo>
                    <a:pt x="747" y="1056"/>
                  </a:lnTo>
                  <a:lnTo>
                    <a:pt x="747" y="1034"/>
                  </a:lnTo>
                  <a:lnTo>
                    <a:pt x="747" y="1034"/>
                  </a:lnTo>
                  <a:lnTo>
                    <a:pt x="749" y="1022"/>
                  </a:lnTo>
                  <a:lnTo>
                    <a:pt x="751" y="1008"/>
                  </a:lnTo>
                  <a:lnTo>
                    <a:pt x="759" y="975"/>
                  </a:lnTo>
                  <a:lnTo>
                    <a:pt x="773" y="935"/>
                  </a:lnTo>
                  <a:lnTo>
                    <a:pt x="773" y="935"/>
                  </a:lnTo>
                  <a:lnTo>
                    <a:pt x="895" y="684"/>
                  </a:lnTo>
                  <a:lnTo>
                    <a:pt x="895" y="684"/>
                  </a:lnTo>
                  <a:lnTo>
                    <a:pt x="909" y="658"/>
                  </a:lnTo>
                  <a:lnTo>
                    <a:pt x="921" y="629"/>
                  </a:lnTo>
                  <a:lnTo>
                    <a:pt x="921" y="629"/>
                  </a:lnTo>
                  <a:lnTo>
                    <a:pt x="935" y="589"/>
                  </a:lnTo>
                  <a:lnTo>
                    <a:pt x="945" y="548"/>
                  </a:lnTo>
                  <a:lnTo>
                    <a:pt x="953" y="504"/>
                  </a:lnTo>
                  <a:lnTo>
                    <a:pt x="955" y="459"/>
                  </a:lnTo>
                  <a:lnTo>
                    <a:pt x="955" y="459"/>
                  </a:lnTo>
                  <a:lnTo>
                    <a:pt x="953" y="437"/>
                  </a:lnTo>
                  <a:lnTo>
                    <a:pt x="951" y="413"/>
                  </a:lnTo>
                  <a:lnTo>
                    <a:pt x="949" y="391"/>
                  </a:lnTo>
                  <a:lnTo>
                    <a:pt x="945" y="366"/>
                  </a:lnTo>
                  <a:lnTo>
                    <a:pt x="933" y="324"/>
                  </a:lnTo>
                  <a:lnTo>
                    <a:pt x="917" y="281"/>
                  </a:lnTo>
                  <a:lnTo>
                    <a:pt x="897" y="241"/>
                  </a:lnTo>
                  <a:lnTo>
                    <a:pt x="872" y="202"/>
                  </a:lnTo>
                  <a:lnTo>
                    <a:pt x="844" y="168"/>
                  </a:lnTo>
                  <a:lnTo>
                    <a:pt x="814" y="136"/>
                  </a:lnTo>
                  <a:lnTo>
                    <a:pt x="779" y="105"/>
                  </a:lnTo>
                  <a:lnTo>
                    <a:pt x="743" y="79"/>
                  </a:lnTo>
                  <a:lnTo>
                    <a:pt x="704" y="55"/>
                  </a:lnTo>
                  <a:lnTo>
                    <a:pt x="662" y="36"/>
                  </a:lnTo>
                  <a:lnTo>
                    <a:pt x="619" y="20"/>
                  </a:lnTo>
                  <a:lnTo>
                    <a:pt x="573" y="10"/>
                  </a:lnTo>
                  <a:lnTo>
                    <a:pt x="526" y="2"/>
                  </a:lnTo>
                  <a:lnTo>
                    <a:pt x="478" y="0"/>
                  </a:lnTo>
                  <a:close/>
                </a:path>
              </a:pathLst>
            </a:custGeom>
            <a:solidFill>
              <a:srgbClr val="D6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9" name="Freeform 376"/>
            <p:cNvSpPr>
              <a:spLocks/>
            </p:cNvSpPr>
            <p:nvPr/>
          </p:nvSpPr>
          <p:spPr bwMode="auto">
            <a:xfrm>
              <a:off x="3829844" y="677863"/>
              <a:ext cx="1509713" cy="1898650"/>
            </a:xfrm>
            <a:custGeom>
              <a:avLst/>
              <a:gdLst>
                <a:gd name="T0" fmla="*/ 293 w 951"/>
                <a:gd name="T1" fmla="*/ 1196 h 1196"/>
                <a:gd name="T2" fmla="*/ 263 w 951"/>
                <a:gd name="T3" fmla="*/ 1178 h 1196"/>
                <a:gd name="T4" fmla="*/ 241 w 951"/>
                <a:gd name="T5" fmla="*/ 1158 h 1196"/>
                <a:gd name="T6" fmla="*/ 221 w 951"/>
                <a:gd name="T7" fmla="*/ 1127 h 1196"/>
                <a:gd name="T8" fmla="*/ 217 w 951"/>
                <a:gd name="T9" fmla="*/ 1117 h 1196"/>
                <a:gd name="T10" fmla="*/ 208 w 951"/>
                <a:gd name="T11" fmla="*/ 1083 h 1196"/>
                <a:gd name="T12" fmla="*/ 206 w 951"/>
                <a:gd name="T13" fmla="*/ 1034 h 1196"/>
                <a:gd name="T14" fmla="*/ 204 w 951"/>
                <a:gd name="T15" fmla="*/ 1022 h 1196"/>
                <a:gd name="T16" fmla="*/ 194 w 951"/>
                <a:gd name="T17" fmla="*/ 973 h 1196"/>
                <a:gd name="T18" fmla="*/ 180 w 951"/>
                <a:gd name="T19" fmla="*/ 935 h 1196"/>
                <a:gd name="T20" fmla="*/ 59 w 951"/>
                <a:gd name="T21" fmla="*/ 682 h 1196"/>
                <a:gd name="T22" fmla="*/ 32 w 951"/>
                <a:gd name="T23" fmla="*/ 629 h 1196"/>
                <a:gd name="T24" fmla="*/ 18 w 951"/>
                <a:gd name="T25" fmla="*/ 589 h 1196"/>
                <a:gd name="T26" fmla="*/ 2 w 951"/>
                <a:gd name="T27" fmla="*/ 504 h 1196"/>
                <a:gd name="T28" fmla="*/ 0 w 951"/>
                <a:gd name="T29" fmla="*/ 459 h 1196"/>
                <a:gd name="T30" fmla="*/ 2 w 951"/>
                <a:gd name="T31" fmla="*/ 413 h 1196"/>
                <a:gd name="T32" fmla="*/ 8 w 951"/>
                <a:gd name="T33" fmla="*/ 366 h 1196"/>
                <a:gd name="T34" fmla="*/ 36 w 951"/>
                <a:gd name="T35" fmla="*/ 281 h 1196"/>
                <a:gd name="T36" fmla="*/ 81 w 951"/>
                <a:gd name="T37" fmla="*/ 202 h 1196"/>
                <a:gd name="T38" fmla="*/ 140 w 951"/>
                <a:gd name="T39" fmla="*/ 136 h 1196"/>
                <a:gd name="T40" fmla="*/ 210 w 951"/>
                <a:gd name="T41" fmla="*/ 79 h 1196"/>
                <a:gd name="T42" fmla="*/ 291 w 951"/>
                <a:gd name="T43" fmla="*/ 36 h 1196"/>
                <a:gd name="T44" fmla="*/ 380 w 951"/>
                <a:gd name="T45" fmla="*/ 10 h 1196"/>
                <a:gd name="T46" fmla="*/ 476 w 951"/>
                <a:gd name="T47" fmla="*/ 0 h 1196"/>
                <a:gd name="T48" fmla="*/ 524 w 951"/>
                <a:gd name="T49" fmla="*/ 2 h 1196"/>
                <a:gd name="T50" fmla="*/ 617 w 951"/>
                <a:gd name="T51" fmla="*/ 22 h 1196"/>
                <a:gd name="T52" fmla="*/ 702 w 951"/>
                <a:gd name="T53" fmla="*/ 57 h 1196"/>
                <a:gd name="T54" fmla="*/ 777 w 951"/>
                <a:gd name="T55" fmla="*/ 105 h 1196"/>
                <a:gd name="T56" fmla="*/ 842 w 951"/>
                <a:gd name="T57" fmla="*/ 168 h 1196"/>
                <a:gd name="T58" fmla="*/ 895 w 951"/>
                <a:gd name="T59" fmla="*/ 241 h 1196"/>
                <a:gd name="T60" fmla="*/ 931 w 951"/>
                <a:gd name="T61" fmla="*/ 324 h 1196"/>
                <a:gd name="T62" fmla="*/ 947 w 951"/>
                <a:gd name="T63" fmla="*/ 391 h 1196"/>
                <a:gd name="T64" fmla="*/ 951 w 951"/>
                <a:gd name="T65" fmla="*/ 437 h 1196"/>
                <a:gd name="T66" fmla="*/ 951 w 951"/>
                <a:gd name="T67" fmla="*/ 459 h 1196"/>
                <a:gd name="T68" fmla="*/ 943 w 951"/>
                <a:gd name="T69" fmla="*/ 548 h 1196"/>
                <a:gd name="T70" fmla="*/ 919 w 951"/>
                <a:gd name="T71" fmla="*/ 629 h 1196"/>
                <a:gd name="T72" fmla="*/ 907 w 951"/>
                <a:gd name="T73" fmla="*/ 658 h 1196"/>
                <a:gd name="T74" fmla="*/ 893 w 951"/>
                <a:gd name="T75" fmla="*/ 682 h 1196"/>
                <a:gd name="T76" fmla="*/ 769 w 951"/>
                <a:gd name="T77" fmla="*/ 935 h 1196"/>
                <a:gd name="T78" fmla="*/ 749 w 951"/>
                <a:gd name="T79" fmla="*/ 1006 h 1196"/>
                <a:gd name="T80" fmla="*/ 745 w 951"/>
                <a:gd name="T81" fmla="*/ 1034 h 1196"/>
                <a:gd name="T82" fmla="*/ 745 w 951"/>
                <a:gd name="T83" fmla="*/ 1056 h 1196"/>
                <a:gd name="T84" fmla="*/ 739 w 951"/>
                <a:gd name="T85" fmla="*/ 1107 h 1196"/>
                <a:gd name="T86" fmla="*/ 731 w 951"/>
                <a:gd name="T87" fmla="*/ 1127 h 1196"/>
                <a:gd name="T88" fmla="*/ 725 w 951"/>
                <a:gd name="T89" fmla="*/ 1139 h 1196"/>
                <a:gd name="T90" fmla="*/ 700 w 951"/>
                <a:gd name="T91" fmla="*/ 1168 h 1196"/>
                <a:gd name="T92" fmla="*/ 674 w 951"/>
                <a:gd name="T93" fmla="*/ 1188 h 1196"/>
                <a:gd name="T94" fmla="*/ 476 w 951"/>
                <a:gd name="T95" fmla="*/ 1196 h 1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951" h="1196">
                  <a:moveTo>
                    <a:pt x="293" y="1196"/>
                  </a:moveTo>
                  <a:lnTo>
                    <a:pt x="293" y="1196"/>
                  </a:lnTo>
                  <a:lnTo>
                    <a:pt x="277" y="1188"/>
                  </a:lnTo>
                  <a:lnTo>
                    <a:pt x="263" y="1178"/>
                  </a:lnTo>
                  <a:lnTo>
                    <a:pt x="251" y="1168"/>
                  </a:lnTo>
                  <a:lnTo>
                    <a:pt x="241" y="1158"/>
                  </a:lnTo>
                  <a:lnTo>
                    <a:pt x="227" y="1139"/>
                  </a:lnTo>
                  <a:lnTo>
                    <a:pt x="221" y="1127"/>
                  </a:lnTo>
                  <a:lnTo>
                    <a:pt x="221" y="1127"/>
                  </a:lnTo>
                  <a:lnTo>
                    <a:pt x="217" y="1117"/>
                  </a:lnTo>
                  <a:lnTo>
                    <a:pt x="213" y="1107"/>
                  </a:lnTo>
                  <a:lnTo>
                    <a:pt x="208" y="1083"/>
                  </a:lnTo>
                  <a:lnTo>
                    <a:pt x="206" y="1056"/>
                  </a:lnTo>
                  <a:lnTo>
                    <a:pt x="206" y="1034"/>
                  </a:lnTo>
                  <a:lnTo>
                    <a:pt x="206" y="1034"/>
                  </a:lnTo>
                  <a:lnTo>
                    <a:pt x="204" y="1022"/>
                  </a:lnTo>
                  <a:lnTo>
                    <a:pt x="202" y="1006"/>
                  </a:lnTo>
                  <a:lnTo>
                    <a:pt x="194" y="973"/>
                  </a:lnTo>
                  <a:lnTo>
                    <a:pt x="180" y="935"/>
                  </a:lnTo>
                  <a:lnTo>
                    <a:pt x="180" y="935"/>
                  </a:lnTo>
                  <a:lnTo>
                    <a:pt x="59" y="682"/>
                  </a:lnTo>
                  <a:lnTo>
                    <a:pt x="59" y="682"/>
                  </a:lnTo>
                  <a:lnTo>
                    <a:pt x="45" y="658"/>
                  </a:lnTo>
                  <a:lnTo>
                    <a:pt x="32" y="629"/>
                  </a:lnTo>
                  <a:lnTo>
                    <a:pt x="32" y="629"/>
                  </a:lnTo>
                  <a:lnTo>
                    <a:pt x="18" y="589"/>
                  </a:lnTo>
                  <a:lnTo>
                    <a:pt x="8" y="548"/>
                  </a:lnTo>
                  <a:lnTo>
                    <a:pt x="2" y="504"/>
                  </a:lnTo>
                  <a:lnTo>
                    <a:pt x="0" y="459"/>
                  </a:lnTo>
                  <a:lnTo>
                    <a:pt x="0" y="459"/>
                  </a:lnTo>
                  <a:lnTo>
                    <a:pt x="0" y="437"/>
                  </a:lnTo>
                  <a:lnTo>
                    <a:pt x="2" y="413"/>
                  </a:lnTo>
                  <a:lnTo>
                    <a:pt x="4" y="391"/>
                  </a:lnTo>
                  <a:lnTo>
                    <a:pt x="8" y="366"/>
                  </a:lnTo>
                  <a:lnTo>
                    <a:pt x="20" y="324"/>
                  </a:lnTo>
                  <a:lnTo>
                    <a:pt x="36" y="281"/>
                  </a:lnTo>
                  <a:lnTo>
                    <a:pt x="57" y="241"/>
                  </a:lnTo>
                  <a:lnTo>
                    <a:pt x="81" y="202"/>
                  </a:lnTo>
                  <a:lnTo>
                    <a:pt x="109" y="168"/>
                  </a:lnTo>
                  <a:lnTo>
                    <a:pt x="140" y="136"/>
                  </a:lnTo>
                  <a:lnTo>
                    <a:pt x="174" y="105"/>
                  </a:lnTo>
                  <a:lnTo>
                    <a:pt x="210" y="79"/>
                  </a:lnTo>
                  <a:lnTo>
                    <a:pt x="249" y="57"/>
                  </a:lnTo>
                  <a:lnTo>
                    <a:pt x="291" y="36"/>
                  </a:lnTo>
                  <a:lnTo>
                    <a:pt x="334" y="22"/>
                  </a:lnTo>
                  <a:lnTo>
                    <a:pt x="380" y="10"/>
                  </a:lnTo>
                  <a:lnTo>
                    <a:pt x="427" y="2"/>
                  </a:lnTo>
                  <a:lnTo>
                    <a:pt x="476" y="0"/>
                  </a:lnTo>
                  <a:lnTo>
                    <a:pt x="476" y="0"/>
                  </a:lnTo>
                  <a:lnTo>
                    <a:pt x="524" y="2"/>
                  </a:lnTo>
                  <a:lnTo>
                    <a:pt x="571" y="10"/>
                  </a:lnTo>
                  <a:lnTo>
                    <a:pt x="617" y="22"/>
                  </a:lnTo>
                  <a:lnTo>
                    <a:pt x="660" y="36"/>
                  </a:lnTo>
                  <a:lnTo>
                    <a:pt x="702" y="57"/>
                  </a:lnTo>
                  <a:lnTo>
                    <a:pt x="741" y="79"/>
                  </a:lnTo>
                  <a:lnTo>
                    <a:pt x="777" y="105"/>
                  </a:lnTo>
                  <a:lnTo>
                    <a:pt x="812" y="136"/>
                  </a:lnTo>
                  <a:lnTo>
                    <a:pt x="842" y="168"/>
                  </a:lnTo>
                  <a:lnTo>
                    <a:pt x="870" y="202"/>
                  </a:lnTo>
                  <a:lnTo>
                    <a:pt x="895" y="241"/>
                  </a:lnTo>
                  <a:lnTo>
                    <a:pt x="915" y="281"/>
                  </a:lnTo>
                  <a:lnTo>
                    <a:pt x="931" y="324"/>
                  </a:lnTo>
                  <a:lnTo>
                    <a:pt x="943" y="366"/>
                  </a:lnTo>
                  <a:lnTo>
                    <a:pt x="947" y="391"/>
                  </a:lnTo>
                  <a:lnTo>
                    <a:pt x="949" y="413"/>
                  </a:lnTo>
                  <a:lnTo>
                    <a:pt x="951" y="437"/>
                  </a:lnTo>
                  <a:lnTo>
                    <a:pt x="951" y="459"/>
                  </a:lnTo>
                  <a:lnTo>
                    <a:pt x="951" y="459"/>
                  </a:lnTo>
                  <a:lnTo>
                    <a:pt x="949" y="504"/>
                  </a:lnTo>
                  <a:lnTo>
                    <a:pt x="943" y="548"/>
                  </a:lnTo>
                  <a:lnTo>
                    <a:pt x="933" y="589"/>
                  </a:lnTo>
                  <a:lnTo>
                    <a:pt x="919" y="629"/>
                  </a:lnTo>
                  <a:lnTo>
                    <a:pt x="919" y="629"/>
                  </a:lnTo>
                  <a:lnTo>
                    <a:pt x="907" y="658"/>
                  </a:lnTo>
                  <a:lnTo>
                    <a:pt x="893" y="682"/>
                  </a:lnTo>
                  <a:lnTo>
                    <a:pt x="893" y="682"/>
                  </a:lnTo>
                  <a:lnTo>
                    <a:pt x="769" y="935"/>
                  </a:lnTo>
                  <a:lnTo>
                    <a:pt x="769" y="935"/>
                  </a:lnTo>
                  <a:lnTo>
                    <a:pt x="757" y="973"/>
                  </a:lnTo>
                  <a:lnTo>
                    <a:pt x="749" y="1006"/>
                  </a:lnTo>
                  <a:lnTo>
                    <a:pt x="747" y="1022"/>
                  </a:lnTo>
                  <a:lnTo>
                    <a:pt x="745" y="1034"/>
                  </a:lnTo>
                  <a:lnTo>
                    <a:pt x="745" y="1034"/>
                  </a:lnTo>
                  <a:lnTo>
                    <a:pt x="745" y="1056"/>
                  </a:lnTo>
                  <a:lnTo>
                    <a:pt x="743" y="1083"/>
                  </a:lnTo>
                  <a:lnTo>
                    <a:pt x="739" y="1107"/>
                  </a:lnTo>
                  <a:lnTo>
                    <a:pt x="735" y="1117"/>
                  </a:lnTo>
                  <a:lnTo>
                    <a:pt x="731" y="1127"/>
                  </a:lnTo>
                  <a:lnTo>
                    <a:pt x="731" y="1127"/>
                  </a:lnTo>
                  <a:lnTo>
                    <a:pt x="725" y="1139"/>
                  </a:lnTo>
                  <a:lnTo>
                    <a:pt x="710" y="1158"/>
                  </a:lnTo>
                  <a:lnTo>
                    <a:pt x="700" y="1168"/>
                  </a:lnTo>
                  <a:lnTo>
                    <a:pt x="688" y="1178"/>
                  </a:lnTo>
                  <a:lnTo>
                    <a:pt x="674" y="1188"/>
                  </a:lnTo>
                  <a:lnTo>
                    <a:pt x="658" y="1196"/>
                  </a:lnTo>
                  <a:lnTo>
                    <a:pt x="476" y="1196"/>
                  </a:lnTo>
                  <a:lnTo>
                    <a:pt x="293" y="1196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0" name="Freeform 377"/>
            <p:cNvSpPr>
              <a:spLocks/>
            </p:cNvSpPr>
            <p:nvPr/>
          </p:nvSpPr>
          <p:spPr bwMode="auto">
            <a:xfrm>
              <a:off x="3826669" y="677863"/>
              <a:ext cx="1516063" cy="1901825"/>
            </a:xfrm>
            <a:custGeom>
              <a:avLst/>
              <a:gdLst>
                <a:gd name="T0" fmla="*/ 478 w 955"/>
                <a:gd name="T1" fmla="*/ 0 h 1198"/>
                <a:gd name="T2" fmla="*/ 382 w 955"/>
                <a:gd name="T3" fmla="*/ 10 h 1198"/>
                <a:gd name="T4" fmla="*/ 293 w 955"/>
                <a:gd name="T5" fmla="*/ 36 h 1198"/>
                <a:gd name="T6" fmla="*/ 212 w 955"/>
                <a:gd name="T7" fmla="*/ 79 h 1198"/>
                <a:gd name="T8" fmla="*/ 142 w 955"/>
                <a:gd name="T9" fmla="*/ 136 h 1198"/>
                <a:gd name="T10" fmla="*/ 83 w 955"/>
                <a:gd name="T11" fmla="*/ 202 h 1198"/>
                <a:gd name="T12" fmla="*/ 38 w 955"/>
                <a:gd name="T13" fmla="*/ 281 h 1198"/>
                <a:gd name="T14" fmla="*/ 10 w 955"/>
                <a:gd name="T15" fmla="*/ 366 h 1198"/>
                <a:gd name="T16" fmla="*/ 2 w 955"/>
                <a:gd name="T17" fmla="*/ 413 h 1198"/>
                <a:gd name="T18" fmla="*/ 0 w 955"/>
                <a:gd name="T19" fmla="*/ 459 h 1198"/>
                <a:gd name="T20" fmla="*/ 2 w 955"/>
                <a:gd name="T21" fmla="*/ 504 h 1198"/>
                <a:gd name="T22" fmla="*/ 20 w 955"/>
                <a:gd name="T23" fmla="*/ 589 h 1198"/>
                <a:gd name="T24" fmla="*/ 34 w 955"/>
                <a:gd name="T25" fmla="*/ 629 h 1198"/>
                <a:gd name="T26" fmla="*/ 61 w 955"/>
                <a:gd name="T27" fmla="*/ 684 h 1198"/>
                <a:gd name="T28" fmla="*/ 182 w 955"/>
                <a:gd name="T29" fmla="*/ 935 h 1198"/>
                <a:gd name="T30" fmla="*/ 194 w 955"/>
                <a:gd name="T31" fmla="*/ 975 h 1198"/>
                <a:gd name="T32" fmla="*/ 206 w 955"/>
                <a:gd name="T33" fmla="*/ 1022 h 1198"/>
                <a:gd name="T34" fmla="*/ 208 w 955"/>
                <a:gd name="T35" fmla="*/ 1034 h 1198"/>
                <a:gd name="T36" fmla="*/ 210 w 955"/>
                <a:gd name="T37" fmla="*/ 1083 h 1198"/>
                <a:gd name="T38" fmla="*/ 217 w 955"/>
                <a:gd name="T39" fmla="*/ 1119 h 1198"/>
                <a:gd name="T40" fmla="*/ 221 w 955"/>
                <a:gd name="T41" fmla="*/ 1127 h 1198"/>
                <a:gd name="T42" fmla="*/ 243 w 955"/>
                <a:gd name="T43" fmla="*/ 1158 h 1198"/>
                <a:gd name="T44" fmla="*/ 265 w 955"/>
                <a:gd name="T45" fmla="*/ 1178 h 1198"/>
                <a:gd name="T46" fmla="*/ 295 w 955"/>
                <a:gd name="T47" fmla="*/ 1198 h 1198"/>
                <a:gd name="T48" fmla="*/ 660 w 955"/>
                <a:gd name="T49" fmla="*/ 1198 h 1198"/>
                <a:gd name="T50" fmla="*/ 676 w 955"/>
                <a:gd name="T51" fmla="*/ 1188 h 1198"/>
                <a:gd name="T52" fmla="*/ 702 w 955"/>
                <a:gd name="T53" fmla="*/ 1168 h 1198"/>
                <a:gd name="T54" fmla="*/ 727 w 955"/>
                <a:gd name="T55" fmla="*/ 1141 h 1198"/>
                <a:gd name="T56" fmla="*/ 733 w 955"/>
                <a:gd name="T57" fmla="*/ 1127 h 1198"/>
                <a:gd name="T58" fmla="*/ 741 w 955"/>
                <a:gd name="T59" fmla="*/ 1107 h 1198"/>
                <a:gd name="T60" fmla="*/ 747 w 955"/>
                <a:gd name="T61" fmla="*/ 1056 h 1198"/>
                <a:gd name="T62" fmla="*/ 747 w 955"/>
                <a:gd name="T63" fmla="*/ 1034 h 1198"/>
                <a:gd name="T64" fmla="*/ 751 w 955"/>
                <a:gd name="T65" fmla="*/ 1008 h 1198"/>
                <a:gd name="T66" fmla="*/ 773 w 955"/>
                <a:gd name="T67" fmla="*/ 935 h 1198"/>
                <a:gd name="T68" fmla="*/ 895 w 955"/>
                <a:gd name="T69" fmla="*/ 684 h 1198"/>
                <a:gd name="T70" fmla="*/ 909 w 955"/>
                <a:gd name="T71" fmla="*/ 658 h 1198"/>
                <a:gd name="T72" fmla="*/ 921 w 955"/>
                <a:gd name="T73" fmla="*/ 629 h 1198"/>
                <a:gd name="T74" fmla="*/ 945 w 955"/>
                <a:gd name="T75" fmla="*/ 548 h 1198"/>
                <a:gd name="T76" fmla="*/ 955 w 955"/>
                <a:gd name="T77" fmla="*/ 459 h 1198"/>
                <a:gd name="T78" fmla="*/ 953 w 955"/>
                <a:gd name="T79" fmla="*/ 437 h 1198"/>
                <a:gd name="T80" fmla="*/ 949 w 955"/>
                <a:gd name="T81" fmla="*/ 391 h 1198"/>
                <a:gd name="T82" fmla="*/ 933 w 955"/>
                <a:gd name="T83" fmla="*/ 324 h 1198"/>
                <a:gd name="T84" fmla="*/ 897 w 955"/>
                <a:gd name="T85" fmla="*/ 241 h 1198"/>
                <a:gd name="T86" fmla="*/ 844 w 955"/>
                <a:gd name="T87" fmla="*/ 168 h 1198"/>
                <a:gd name="T88" fmla="*/ 779 w 955"/>
                <a:gd name="T89" fmla="*/ 105 h 1198"/>
                <a:gd name="T90" fmla="*/ 704 w 955"/>
                <a:gd name="T91" fmla="*/ 55 h 1198"/>
                <a:gd name="T92" fmla="*/ 619 w 955"/>
                <a:gd name="T93" fmla="*/ 20 h 1198"/>
                <a:gd name="T94" fmla="*/ 526 w 955"/>
                <a:gd name="T95" fmla="*/ 2 h 1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955" h="1198">
                  <a:moveTo>
                    <a:pt x="478" y="0"/>
                  </a:moveTo>
                  <a:lnTo>
                    <a:pt x="478" y="0"/>
                  </a:lnTo>
                  <a:lnTo>
                    <a:pt x="429" y="2"/>
                  </a:lnTo>
                  <a:lnTo>
                    <a:pt x="382" y="10"/>
                  </a:lnTo>
                  <a:lnTo>
                    <a:pt x="336" y="20"/>
                  </a:lnTo>
                  <a:lnTo>
                    <a:pt x="293" y="36"/>
                  </a:lnTo>
                  <a:lnTo>
                    <a:pt x="251" y="55"/>
                  </a:lnTo>
                  <a:lnTo>
                    <a:pt x="212" y="79"/>
                  </a:lnTo>
                  <a:lnTo>
                    <a:pt x="174" y="105"/>
                  </a:lnTo>
                  <a:lnTo>
                    <a:pt x="142" y="136"/>
                  </a:lnTo>
                  <a:lnTo>
                    <a:pt x="109" y="168"/>
                  </a:lnTo>
                  <a:lnTo>
                    <a:pt x="83" y="202"/>
                  </a:lnTo>
                  <a:lnTo>
                    <a:pt x="59" y="241"/>
                  </a:lnTo>
                  <a:lnTo>
                    <a:pt x="38" y="281"/>
                  </a:lnTo>
                  <a:lnTo>
                    <a:pt x="22" y="324"/>
                  </a:lnTo>
                  <a:lnTo>
                    <a:pt x="10" y="366"/>
                  </a:lnTo>
                  <a:lnTo>
                    <a:pt x="6" y="391"/>
                  </a:lnTo>
                  <a:lnTo>
                    <a:pt x="2" y="413"/>
                  </a:lnTo>
                  <a:lnTo>
                    <a:pt x="0" y="437"/>
                  </a:lnTo>
                  <a:lnTo>
                    <a:pt x="0" y="459"/>
                  </a:lnTo>
                  <a:lnTo>
                    <a:pt x="0" y="459"/>
                  </a:lnTo>
                  <a:lnTo>
                    <a:pt x="2" y="504"/>
                  </a:lnTo>
                  <a:lnTo>
                    <a:pt x="8" y="548"/>
                  </a:lnTo>
                  <a:lnTo>
                    <a:pt x="20" y="589"/>
                  </a:lnTo>
                  <a:lnTo>
                    <a:pt x="34" y="629"/>
                  </a:lnTo>
                  <a:lnTo>
                    <a:pt x="34" y="629"/>
                  </a:lnTo>
                  <a:lnTo>
                    <a:pt x="47" y="658"/>
                  </a:lnTo>
                  <a:lnTo>
                    <a:pt x="61" y="684"/>
                  </a:lnTo>
                  <a:lnTo>
                    <a:pt x="61" y="684"/>
                  </a:lnTo>
                  <a:lnTo>
                    <a:pt x="182" y="935"/>
                  </a:lnTo>
                  <a:lnTo>
                    <a:pt x="182" y="935"/>
                  </a:lnTo>
                  <a:lnTo>
                    <a:pt x="194" y="975"/>
                  </a:lnTo>
                  <a:lnTo>
                    <a:pt x="204" y="1008"/>
                  </a:lnTo>
                  <a:lnTo>
                    <a:pt x="206" y="1022"/>
                  </a:lnTo>
                  <a:lnTo>
                    <a:pt x="208" y="1034"/>
                  </a:lnTo>
                  <a:lnTo>
                    <a:pt x="208" y="1034"/>
                  </a:lnTo>
                  <a:lnTo>
                    <a:pt x="208" y="1056"/>
                  </a:lnTo>
                  <a:lnTo>
                    <a:pt x="210" y="1083"/>
                  </a:lnTo>
                  <a:lnTo>
                    <a:pt x="215" y="1107"/>
                  </a:lnTo>
                  <a:lnTo>
                    <a:pt x="217" y="1119"/>
                  </a:lnTo>
                  <a:lnTo>
                    <a:pt x="221" y="1127"/>
                  </a:lnTo>
                  <a:lnTo>
                    <a:pt x="221" y="1127"/>
                  </a:lnTo>
                  <a:lnTo>
                    <a:pt x="229" y="1141"/>
                  </a:lnTo>
                  <a:lnTo>
                    <a:pt x="243" y="1158"/>
                  </a:lnTo>
                  <a:lnTo>
                    <a:pt x="253" y="1168"/>
                  </a:lnTo>
                  <a:lnTo>
                    <a:pt x="265" y="1178"/>
                  </a:lnTo>
                  <a:lnTo>
                    <a:pt x="279" y="1188"/>
                  </a:lnTo>
                  <a:lnTo>
                    <a:pt x="295" y="1198"/>
                  </a:lnTo>
                  <a:lnTo>
                    <a:pt x="478" y="1198"/>
                  </a:lnTo>
                  <a:lnTo>
                    <a:pt x="660" y="1198"/>
                  </a:lnTo>
                  <a:lnTo>
                    <a:pt x="660" y="1198"/>
                  </a:lnTo>
                  <a:lnTo>
                    <a:pt x="676" y="1188"/>
                  </a:lnTo>
                  <a:lnTo>
                    <a:pt x="690" y="1178"/>
                  </a:lnTo>
                  <a:lnTo>
                    <a:pt x="702" y="1168"/>
                  </a:lnTo>
                  <a:lnTo>
                    <a:pt x="712" y="1158"/>
                  </a:lnTo>
                  <a:lnTo>
                    <a:pt x="727" y="1141"/>
                  </a:lnTo>
                  <a:lnTo>
                    <a:pt x="733" y="1127"/>
                  </a:lnTo>
                  <a:lnTo>
                    <a:pt x="733" y="1127"/>
                  </a:lnTo>
                  <a:lnTo>
                    <a:pt x="737" y="1119"/>
                  </a:lnTo>
                  <a:lnTo>
                    <a:pt x="741" y="1107"/>
                  </a:lnTo>
                  <a:lnTo>
                    <a:pt x="745" y="1083"/>
                  </a:lnTo>
                  <a:lnTo>
                    <a:pt x="747" y="1056"/>
                  </a:lnTo>
                  <a:lnTo>
                    <a:pt x="747" y="1034"/>
                  </a:lnTo>
                  <a:lnTo>
                    <a:pt x="747" y="1034"/>
                  </a:lnTo>
                  <a:lnTo>
                    <a:pt x="749" y="1022"/>
                  </a:lnTo>
                  <a:lnTo>
                    <a:pt x="751" y="1008"/>
                  </a:lnTo>
                  <a:lnTo>
                    <a:pt x="759" y="975"/>
                  </a:lnTo>
                  <a:lnTo>
                    <a:pt x="773" y="935"/>
                  </a:lnTo>
                  <a:lnTo>
                    <a:pt x="773" y="935"/>
                  </a:lnTo>
                  <a:lnTo>
                    <a:pt x="895" y="684"/>
                  </a:lnTo>
                  <a:lnTo>
                    <a:pt x="895" y="684"/>
                  </a:lnTo>
                  <a:lnTo>
                    <a:pt x="909" y="658"/>
                  </a:lnTo>
                  <a:lnTo>
                    <a:pt x="921" y="629"/>
                  </a:lnTo>
                  <a:lnTo>
                    <a:pt x="921" y="629"/>
                  </a:lnTo>
                  <a:lnTo>
                    <a:pt x="935" y="589"/>
                  </a:lnTo>
                  <a:lnTo>
                    <a:pt x="945" y="548"/>
                  </a:lnTo>
                  <a:lnTo>
                    <a:pt x="953" y="504"/>
                  </a:lnTo>
                  <a:lnTo>
                    <a:pt x="955" y="459"/>
                  </a:lnTo>
                  <a:lnTo>
                    <a:pt x="955" y="459"/>
                  </a:lnTo>
                  <a:lnTo>
                    <a:pt x="953" y="437"/>
                  </a:lnTo>
                  <a:lnTo>
                    <a:pt x="951" y="413"/>
                  </a:lnTo>
                  <a:lnTo>
                    <a:pt x="949" y="391"/>
                  </a:lnTo>
                  <a:lnTo>
                    <a:pt x="945" y="366"/>
                  </a:lnTo>
                  <a:lnTo>
                    <a:pt x="933" y="324"/>
                  </a:lnTo>
                  <a:lnTo>
                    <a:pt x="917" y="281"/>
                  </a:lnTo>
                  <a:lnTo>
                    <a:pt x="897" y="241"/>
                  </a:lnTo>
                  <a:lnTo>
                    <a:pt x="872" y="202"/>
                  </a:lnTo>
                  <a:lnTo>
                    <a:pt x="844" y="168"/>
                  </a:lnTo>
                  <a:lnTo>
                    <a:pt x="814" y="136"/>
                  </a:lnTo>
                  <a:lnTo>
                    <a:pt x="779" y="105"/>
                  </a:lnTo>
                  <a:lnTo>
                    <a:pt x="743" y="79"/>
                  </a:lnTo>
                  <a:lnTo>
                    <a:pt x="704" y="55"/>
                  </a:lnTo>
                  <a:lnTo>
                    <a:pt x="662" y="36"/>
                  </a:lnTo>
                  <a:lnTo>
                    <a:pt x="619" y="20"/>
                  </a:lnTo>
                  <a:lnTo>
                    <a:pt x="573" y="10"/>
                  </a:lnTo>
                  <a:lnTo>
                    <a:pt x="526" y="2"/>
                  </a:lnTo>
                  <a:lnTo>
                    <a:pt x="47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1" name="Freeform 378"/>
            <p:cNvSpPr>
              <a:spLocks noEditPoints="1"/>
            </p:cNvSpPr>
            <p:nvPr/>
          </p:nvSpPr>
          <p:spPr bwMode="auto">
            <a:xfrm>
              <a:off x="3829844" y="677863"/>
              <a:ext cx="1509713" cy="1898650"/>
            </a:xfrm>
            <a:custGeom>
              <a:avLst/>
              <a:gdLst>
                <a:gd name="T0" fmla="*/ 263 w 951"/>
                <a:gd name="T1" fmla="*/ 1176 h 1196"/>
                <a:gd name="T2" fmla="*/ 221 w 951"/>
                <a:gd name="T3" fmla="*/ 1127 h 1196"/>
                <a:gd name="T4" fmla="*/ 208 w 951"/>
                <a:gd name="T5" fmla="*/ 1081 h 1196"/>
                <a:gd name="T6" fmla="*/ 204 w 951"/>
                <a:gd name="T7" fmla="*/ 1020 h 1196"/>
                <a:gd name="T8" fmla="*/ 182 w 951"/>
                <a:gd name="T9" fmla="*/ 935 h 1196"/>
                <a:gd name="T10" fmla="*/ 32 w 951"/>
                <a:gd name="T11" fmla="*/ 629 h 1196"/>
                <a:gd name="T12" fmla="*/ 2 w 951"/>
                <a:gd name="T13" fmla="*/ 504 h 1196"/>
                <a:gd name="T14" fmla="*/ 2 w 951"/>
                <a:gd name="T15" fmla="*/ 413 h 1196"/>
                <a:gd name="T16" fmla="*/ 36 w 951"/>
                <a:gd name="T17" fmla="*/ 281 h 1196"/>
                <a:gd name="T18" fmla="*/ 140 w 951"/>
                <a:gd name="T19" fmla="*/ 136 h 1196"/>
                <a:gd name="T20" fmla="*/ 291 w 951"/>
                <a:gd name="T21" fmla="*/ 36 h 1196"/>
                <a:gd name="T22" fmla="*/ 476 w 951"/>
                <a:gd name="T23" fmla="*/ 2 h 1196"/>
                <a:gd name="T24" fmla="*/ 615 w 951"/>
                <a:gd name="T25" fmla="*/ 22 h 1196"/>
                <a:gd name="T26" fmla="*/ 777 w 951"/>
                <a:gd name="T27" fmla="*/ 105 h 1196"/>
                <a:gd name="T28" fmla="*/ 893 w 951"/>
                <a:gd name="T29" fmla="*/ 241 h 1196"/>
                <a:gd name="T30" fmla="*/ 945 w 951"/>
                <a:gd name="T31" fmla="*/ 391 h 1196"/>
                <a:gd name="T32" fmla="*/ 951 w 951"/>
                <a:gd name="T33" fmla="*/ 459 h 1196"/>
                <a:gd name="T34" fmla="*/ 919 w 951"/>
                <a:gd name="T35" fmla="*/ 629 h 1196"/>
                <a:gd name="T36" fmla="*/ 893 w 951"/>
                <a:gd name="T37" fmla="*/ 682 h 1196"/>
                <a:gd name="T38" fmla="*/ 749 w 951"/>
                <a:gd name="T39" fmla="*/ 1006 h 1196"/>
                <a:gd name="T40" fmla="*/ 745 w 951"/>
                <a:gd name="T41" fmla="*/ 1056 h 1196"/>
                <a:gd name="T42" fmla="*/ 731 w 951"/>
                <a:gd name="T43" fmla="*/ 1127 h 1196"/>
                <a:gd name="T44" fmla="*/ 700 w 951"/>
                <a:gd name="T45" fmla="*/ 1166 h 1196"/>
                <a:gd name="T46" fmla="*/ 476 w 951"/>
                <a:gd name="T47" fmla="*/ 1196 h 1196"/>
                <a:gd name="T48" fmla="*/ 427 w 951"/>
                <a:gd name="T49" fmla="*/ 2 h 1196"/>
                <a:gd name="T50" fmla="*/ 249 w 951"/>
                <a:gd name="T51" fmla="*/ 57 h 1196"/>
                <a:gd name="T52" fmla="*/ 109 w 951"/>
                <a:gd name="T53" fmla="*/ 168 h 1196"/>
                <a:gd name="T54" fmla="*/ 20 w 951"/>
                <a:gd name="T55" fmla="*/ 324 h 1196"/>
                <a:gd name="T56" fmla="*/ 0 w 951"/>
                <a:gd name="T57" fmla="*/ 437 h 1196"/>
                <a:gd name="T58" fmla="*/ 8 w 951"/>
                <a:gd name="T59" fmla="*/ 548 h 1196"/>
                <a:gd name="T60" fmla="*/ 45 w 951"/>
                <a:gd name="T61" fmla="*/ 658 h 1196"/>
                <a:gd name="T62" fmla="*/ 180 w 951"/>
                <a:gd name="T63" fmla="*/ 935 h 1196"/>
                <a:gd name="T64" fmla="*/ 206 w 951"/>
                <a:gd name="T65" fmla="*/ 1034 h 1196"/>
                <a:gd name="T66" fmla="*/ 213 w 951"/>
                <a:gd name="T67" fmla="*/ 1107 h 1196"/>
                <a:gd name="T68" fmla="*/ 227 w 951"/>
                <a:gd name="T69" fmla="*/ 1139 h 1196"/>
                <a:gd name="T70" fmla="*/ 277 w 951"/>
                <a:gd name="T71" fmla="*/ 1188 h 1196"/>
                <a:gd name="T72" fmla="*/ 658 w 951"/>
                <a:gd name="T73" fmla="*/ 1196 h 1196"/>
                <a:gd name="T74" fmla="*/ 710 w 951"/>
                <a:gd name="T75" fmla="*/ 1158 h 1196"/>
                <a:gd name="T76" fmla="*/ 735 w 951"/>
                <a:gd name="T77" fmla="*/ 1117 h 1196"/>
                <a:gd name="T78" fmla="*/ 745 w 951"/>
                <a:gd name="T79" fmla="*/ 1034 h 1196"/>
                <a:gd name="T80" fmla="*/ 757 w 951"/>
                <a:gd name="T81" fmla="*/ 973 h 1196"/>
                <a:gd name="T82" fmla="*/ 893 w 951"/>
                <a:gd name="T83" fmla="*/ 682 h 1196"/>
                <a:gd name="T84" fmla="*/ 933 w 951"/>
                <a:gd name="T85" fmla="*/ 589 h 1196"/>
                <a:gd name="T86" fmla="*/ 951 w 951"/>
                <a:gd name="T87" fmla="*/ 459 h 1196"/>
                <a:gd name="T88" fmla="*/ 943 w 951"/>
                <a:gd name="T89" fmla="*/ 366 h 1196"/>
                <a:gd name="T90" fmla="*/ 870 w 951"/>
                <a:gd name="T91" fmla="*/ 202 h 1196"/>
                <a:gd name="T92" fmla="*/ 741 w 951"/>
                <a:gd name="T93" fmla="*/ 79 h 1196"/>
                <a:gd name="T94" fmla="*/ 571 w 951"/>
                <a:gd name="T95" fmla="*/ 10 h 1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951" h="1196">
                  <a:moveTo>
                    <a:pt x="293" y="1196"/>
                  </a:moveTo>
                  <a:lnTo>
                    <a:pt x="293" y="1196"/>
                  </a:lnTo>
                  <a:lnTo>
                    <a:pt x="277" y="1186"/>
                  </a:lnTo>
                  <a:lnTo>
                    <a:pt x="263" y="1176"/>
                  </a:lnTo>
                  <a:lnTo>
                    <a:pt x="251" y="1166"/>
                  </a:lnTo>
                  <a:lnTo>
                    <a:pt x="243" y="1158"/>
                  </a:lnTo>
                  <a:lnTo>
                    <a:pt x="229" y="1139"/>
                  </a:lnTo>
                  <a:lnTo>
                    <a:pt x="221" y="1127"/>
                  </a:lnTo>
                  <a:lnTo>
                    <a:pt x="221" y="1127"/>
                  </a:lnTo>
                  <a:lnTo>
                    <a:pt x="217" y="1117"/>
                  </a:lnTo>
                  <a:lnTo>
                    <a:pt x="213" y="1105"/>
                  </a:lnTo>
                  <a:lnTo>
                    <a:pt x="208" y="1081"/>
                  </a:lnTo>
                  <a:lnTo>
                    <a:pt x="206" y="1056"/>
                  </a:lnTo>
                  <a:lnTo>
                    <a:pt x="206" y="1032"/>
                  </a:lnTo>
                  <a:lnTo>
                    <a:pt x="206" y="1032"/>
                  </a:lnTo>
                  <a:lnTo>
                    <a:pt x="204" y="1020"/>
                  </a:lnTo>
                  <a:lnTo>
                    <a:pt x="202" y="1006"/>
                  </a:lnTo>
                  <a:lnTo>
                    <a:pt x="194" y="973"/>
                  </a:lnTo>
                  <a:lnTo>
                    <a:pt x="182" y="935"/>
                  </a:lnTo>
                  <a:lnTo>
                    <a:pt x="182" y="935"/>
                  </a:lnTo>
                  <a:lnTo>
                    <a:pt x="59" y="682"/>
                  </a:lnTo>
                  <a:lnTo>
                    <a:pt x="59" y="682"/>
                  </a:lnTo>
                  <a:lnTo>
                    <a:pt x="45" y="658"/>
                  </a:lnTo>
                  <a:lnTo>
                    <a:pt x="32" y="629"/>
                  </a:lnTo>
                  <a:lnTo>
                    <a:pt x="32" y="629"/>
                  </a:lnTo>
                  <a:lnTo>
                    <a:pt x="18" y="589"/>
                  </a:lnTo>
                  <a:lnTo>
                    <a:pt x="8" y="548"/>
                  </a:lnTo>
                  <a:lnTo>
                    <a:pt x="2" y="504"/>
                  </a:lnTo>
                  <a:lnTo>
                    <a:pt x="0" y="459"/>
                  </a:lnTo>
                  <a:lnTo>
                    <a:pt x="0" y="459"/>
                  </a:lnTo>
                  <a:lnTo>
                    <a:pt x="0" y="437"/>
                  </a:lnTo>
                  <a:lnTo>
                    <a:pt x="2" y="413"/>
                  </a:lnTo>
                  <a:lnTo>
                    <a:pt x="6" y="391"/>
                  </a:lnTo>
                  <a:lnTo>
                    <a:pt x="10" y="368"/>
                  </a:lnTo>
                  <a:lnTo>
                    <a:pt x="22" y="324"/>
                  </a:lnTo>
                  <a:lnTo>
                    <a:pt x="36" y="281"/>
                  </a:lnTo>
                  <a:lnTo>
                    <a:pt x="57" y="241"/>
                  </a:lnTo>
                  <a:lnTo>
                    <a:pt x="81" y="204"/>
                  </a:lnTo>
                  <a:lnTo>
                    <a:pt x="109" y="168"/>
                  </a:lnTo>
                  <a:lnTo>
                    <a:pt x="140" y="136"/>
                  </a:lnTo>
                  <a:lnTo>
                    <a:pt x="174" y="105"/>
                  </a:lnTo>
                  <a:lnTo>
                    <a:pt x="210" y="79"/>
                  </a:lnTo>
                  <a:lnTo>
                    <a:pt x="249" y="57"/>
                  </a:lnTo>
                  <a:lnTo>
                    <a:pt x="291" y="36"/>
                  </a:lnTo>
                  <a:lnTo>
                    <a:pt x="334" y="22"/>
                  </a:lnTo>
                  <a:lnTo>
                    <a:pt x="380" y="10"/>
                  </a:lnTo>
                  <a:lnTo>
                    <a:pt x="427" y="4"/>
                  </a:lnTo>
                  <a:lnTo>
                    <a:pt x="476" y="2"/>
                  </a:lnTo>
                  <a:lnTo>
                    <a:pt x="476" y="2"/>
                  </a:lnTo>
                  <a:lnTo>
                    <a:pt x="524" y="4"/>
                  </a:lnTo>
                  <a:lnTo>
                    <a:pt x="571" y="10"/>
                  </a:lnTo>
                  <a:lnTo>
                    <a:pt x="615" y="22"/>
                  </a:lnTo>
                  <a:lnTo>
                    <a:pt x="660" y="36"/>
                  </a:lnTo>
                  <a:lnTo>
                    <a:pt x="702" y="57"/>
                  </a:lnTo>
                  <a:lnTo>
                    <a:pt x="741" y="79"/>
                  </a:lnTo>
                  <a:lnTo>
                    <a:pt x="777" y="105"/>
                  </a:lnTo>
                  <a:lnTo>
                    <a:pt x="812" y="136"/>
                  </a:lnTo>
                  <a:lnTo>
                    <a:pt x="842" y="168"/>
                  </a:lnTo>
                  <a:lnTo>
                    <a:pt x="870" y="204"/>
                  </a:lnTo>
                  <a:lnTo>
                    <a:pt x="893" y="241"/>
                  </a:lnTo>
                  <a:lnTo>
                    <a:pt x="913" y="281"/>
                  </a:lnTo>
                  <a:lnTo>
                    <a:pt x="929" y="324"/>
                  </a:lnTo>
                  <a:lnTo>
                    <a:pt x="941" y="368"/>
                  </a:lnTo>
                  <a:lnTo>
                    <a:pt x="945" y="391"/>
                  </a:lnTo>
                  <a:lnTo>
                    <a:pt x="949" y="413"/>
                  </a:lnTo>
                  <a:lnTo>
                    <a:pt x="951" y="437"/>
                  </a:lnTo>
                  <a:lnTo>
                    <a:pt x="951" y="459"/>
                  </a:lnTo>
                  <a:lnTo>
                    <a:pt x="951" y="459"/>
                  </a:lnTo>
                  <a:lnTo>
                    <a:pt x="949" y="504"/>
                  </a:lnTo>
                  <a:lnTo>
                    <a:pt x="943" y="548"/>
                  </a:lnTo>
                  <a:lnTo>
                    <a:pt x="933" y="589"/>
                  </a:lnTo>
                  <a:lnTo>
                    <a:pt x="919" y="629"/>
                  </a:lnTo>
                  <a:lnTo>
                    <a:pt x="919" y="629"/>
                  </a:lnTo>
                  <a:lnTo>
                    <a:pt x="907" y="658"/>
                  </a:lnTo>
                  <a:lnTo>
                    <a:pt x="893" y="682"/>
                  </a:lnTo>
                  <a:lnTo>
                    <a:pt x="893" y="682"/>
                  </a:lnTo>
                  <a:lnTo>
                    <a:pt x="769" y="935"/>
                  </a:lnTo>
                  <a:lnTo>
                    <a:pt x="769" y="935"/>
                  </a:lnTo>
                  <a:lnTo>
                    <a:pt x="757" y="973"/>
                  </a:lnTo>
                  <a:lnTo>
                    <a:pt x="749" y="1006"/>
                  </a:lnTo>
                  <a:lnTo>
                    <a:pt x="745" y="1020"/>
                  </a:lnTo>
                  <a:lnTo>
                    <a:pt x="745" y="1032"/>
                  </a:lnTo>
                  <a:lnTo>
                    <a:pt x="745" y="1032"/>
                  </a:lnTo>
                  <a:lnTo>
                    <a:pt x="745" y="1056"/>
                  </a:lnTo>
                  <a:lnTo>
                    <a:pt x="743" y="1081"/>
                  </a:lnTo>
                  <a:lnTo>
                    <a:pt x="739" y="1105"/>
                  </a:lnTo>
                  <a:lnTo>
                    <a:pt x="735" y="1117"/>
                  </a:lnTo>
                  <a:lnTo>
                    <a:pt x="731" y="1127"/>
                  </a:lnTo>
                  <a:lnTo>
                    <a:pt x="731" y="1127"/>
                  </a:lnTo>
                  <a:lnTo>
                    <a:pt x="723" y="1139"/>
                  </a:lnTo>
                  <a:lnTo>
                    <a:pt x="708" y="1158"/>
                  </a:lnTo>
                  <a:lnTo>
                    <a:pt x="700" y="1166"/>
                  </a:lnTo>
                  <a:lnTo>
                    <a:pt x="688" y="1176"/>
                  </a:lnTo>
                  <a:lnTo>
                    <a:pt x="674" y="1186"/>
                  </a:lnTo>
                  <a:lnTo>
                    <a:pt x="658" y="1196"/>
                  </a:lnTo>
                  <a:lnTo>
                    <a:pt x="476" y="1196"/>
                  </a:lnTo>
                  <a:lnTo>
                    <a:pt x="293" y="1196"/>
                  </a:lnTo>
                  <a:close/>
                  <a:moveTo>
                    <a:pt x="476" y="0"/>
                  </a:moveTo>
                  <a:lnTo>
                    <a:pt x="476" y="0"/>
                  </a:lnTo>
                  <a:lnTo>
                    <a:pt x="427" y="2"/>
                  </a:lnTo>
                  <a:lnTo>
                    <a:pt x="380" y="10"/>
                  </a:lnTo>
                  <a:lnTo>
                    <a:pt x="334" y="22"/>
                  </a:lnTo>
                  <a:lnTo>
                    <a:pt x="291" y="36"/>
                  </a:lnTo>
                  <a:lnTo>
                    <a:pt x="249" y="57"/>
                  </a:lnTo>
                  <a:lnTo>
                    <a:pt x="210" y="79"/>
                  </a:lnTo>
                  <a:lnTo>
                    <a:pt x="174" y="105"/>
                  </a:lnTo>
                  <a:lnTo>
                    <a:pt x="140" y="136"/>
                  </a:lnTo>
                  <a:lnTo>
                    <a:pt x="109" y="168"/>
                  </a:lnTo>
                  <a:lnTo>
                    <a:pt x="81" y="202"/>
                  </a:lnTo>
                  <a:lnTo>
                    <a:pt x="57" y="241"/>
                  </a:lnTo>
                  <a:lnTo>
                    <a:pt x="36" y="281"/>
                  </a:lnTo>
                  <a:lnTo>
                    <a:pt x="20" y="324"/>
                  </a:lnTo>
                  <a:lnTo>
                    <a:pt x="8" y="366"/>
                  </a:lnTo>
                  <a:lnTo>
                    <a:pt x="4" y="391"/>
                  </a:lnTo>
                  <a:lnTo>
                    <a:pt x="2" y="413"/>
                  </a:lnTo>
                  <a:lnTo>
                    <a:pt x="0" y="437"/>
                  </a:lnTo>
                  <a:lnTo>
                    <a:pt x="0" y="459"/>
                  </a:lnTo>
                  <a:lnTo>
                    <a:pt x="0" y="459"/>
                  </a:lnTo>
                  <a:lnTo>
                    <a:pt x="2" y="504"/>
                  </a:lnTo>
                  <a:lnTo>
                    <a:pt x="8" y="548"/>
                  </a:lnTo>
                  <a:lnTo>
                    <a:pt x="18" y="589"/>
                  </a:lnTo>
                  <a:lnTo>
                    <a:pt x="32" y="629"/>
                  </a:lnTo>
                  <a:lnTo>
                    <a:pt x="32" y="629"/>
                  </a:lnTo>
                  <a:lnTo>
                    <a:pt x="45" y="658"/>
                  </a:lnTo>
                  <a:lnTo>
                    <a:pt x="59" y="682"/>
                  </a:lnTo>
                  <a:lnTo>
                    <a:pt x="59" y="682"/>
                  </a:lnTo>
                  <a:lnTo>
                    <a:pt x="180" y="935"/>
                  </a:lnTo>
                  <a:lnTo>
                    <a:pt x="180" y="935"/>
                  </a:lnTo>
                  <a:lnTo>
                    <a:pt x="194" y="973"/>
                  </a:lnTo>
                  <a:lnTo>
                    <a:pt x="202" y="1006"/>
                  </a:lnTo>
                  <a:lnTo>
                    <a:pt x="204" y="1022"/>
                  </a:lnTo>
                  <a:lnTo>
                    <a:pt x="206" y="1034"/>
                  </a:lnTo>
                  <a:lnTo>
                    <a:pt x="206" y="1034"/>
                  </a:lnTo>
                  <a:lnTo>
                    <a:pt x="206" y="1056"/>
                  </a:lnTo>
                  <a:lnTo>
                    <a:pt x="208" y="1083"/>
                  </a:lnTo>
                  <a:lnTo>
                    <a:pt x="213" y="1107"/>
                  </a:lnTo>
                  <a:lnTo>
                    <a:pt x="217" y="1117"/>
                  </a:lnTo>
                  <a:lnTo>
                    <a:pt x="221" y="1127"/>
                  </a:lnTo>
                  <a:lnTo>
                    <a:pt x="221" y="1127"/>
                  </a:lnTo>
                  <a:lnTo>
                    <a:pt x="227" y="1139"/>
                  </a:lnTo>
                  <a:lnTo>
                    <a:pt x="241" y="1158"/>
                  </a:lnTo>
                  <a:lnTo>
                    <a:pt x="251" y="1168"/>
                  </a:lnTo>
                  <a:lnTo>
                    <a:pt x="263" y="1178"/>
                  </a:lnTo>
                  <a:lnTo>
                    <a:pt x="277" y="1188"/>
                  </a:lnTo>
                  <a:lnTo>
                    <a:pt x="293" y="1196"/>
                  </a:lnTo>
                  <a:lnTo>
                    <a:pt x="476" y="1196"/>
                  </a:lnTo>
                  <a:lnTo>
                    <a:pt x="658" y="1196"/>
                  </a:lnTo>
                  <a:lnTo>
                    <a:pt x="658" y="1196"/>
                  </a:lnTo>
                  <a:lnTo>
                    <a:pt x="674" y="1188"/>
                  </a:lnTo>
                  <a:lnTo>
                    <a:pt x="688" y="1178"/>
                  </a:lnTo>
                  <a:lnTo>
                    <a:pt x="700" y="1168"/>
                  </a:lnTo>
                  <a:lnTo>
                    <a:pt x="710" y="1158"/>
                  </a:lnTo>
                  <a:lnTo>
                    <a:pt x="725" y="1139"/>
                  </a:lnTo>
                  <a:lnTo>
                    <a:pt x="731" y="1127"/>
                  </a:lnTo>
                  <a:lnTo>
                    <a:pt x="731" y="1127"/>
                  </a:lnTo>
                  <a:lnTo>
                    <a:pt x="735" y="1117"/>
                  </a:lnTo>
                  <a:lnTo>
                    <a:pt x="739" y="1107"/>
                  </a:lnTo>
                  <a:lnTo>
                    <a:pt x="743" y="1083"/>
                  </a:lnTo>
                  <a:lnTo>
                    <a:pt x="745" y="1056"/>
                  </a:lnTo>
                  <a:lnTo>
                    <a:pt x="745" y="1034"/>
                  </a:lnTo>
                  <a:lnTo>
                    <a:pt x="745" y="1034"/>
                  </a:lnTo>
                  <a:lnTo>
                    <a:pt x="747" y="1022"/>
                  </a:lnTo>
                  <a:lnTo>
                    <a:pt x="749" y="1006"/>
                  </a:lnTo>
                  <a:lnTo>
                    <a:pt x="757" y="973"/>
                  </a:lnTo>
                  <a:lnTo>
                    <a:pt x="769" y="935"/>
                  </a:lnTo>
                  <a:lnTo>
                    <a:pt x="769" y="935"/>
                  </a:lnTo>
                  <a:lnTo>
                    <a:pt x="893" y="682"/>
                  </a:lnTo>
                  <a:lnTo>
                    <a:pt x="893" y="682"/>
                  </a:lnTo>
                  <a:lnTo>
                    <a:pt x="907" y="658"/>
                  </a:lnTo>
                  <a:lnTo>
                    <a:pt x="919" y="629"/>
                  </a:lnTo>
                  <a:lnTo>
                    <a:pt x="919" y="629"/>
                  </a:lnTo>
                  <a:lnTo>
                    <a:pt x="933" y="589"/>
                  </a:lnTo>
                  <a:lnTo>
                    <a:pt x="943" y="548"/>
                  </a:lnTo>
                  <a:lnTo>
                    <a:pt x="949" y="504"/>
                  </a:lnTo>
                  <a:lnTo>
                    <a:pt x="951" y="459"/>
                  </a:lnTo>
                  <a:lnTo>
                    <a:pt x="951" y="459"/>
                  </a:lnTo>
                  <a:lnTo>
                    <a:pt x="951" y="437"/>
                  </a:lnTo>
                  <a:lnTo>
                    <a:pt x="949" y="413"/>
                  </a:lnTo>
                  <a:lnTo>
                    <a:pt x="947" y="391"/>
                  </a:lnTo>
                  <a:lnTo>
                    <a:pt x="943" y="366"/>
                  </a:lnTo>
                  <a:lnTo>
                    <a:pt x="931" y="324"/>
                  </a:lnTo>
                  <a:lnTo>
                    <a:pt x="915" y="281"/>
                  </a:lnTo>
                  <a:lnTo>
                    <a:pt x="895" y="241"/>
                  </a:lnTo>
                  <a:lnTo>
                    <a:pt x="870" y="202"/>
                  </a:lnTo>
                  <a:lnTo>
                    <a:pt x="842" y="168"/>
                  </a:lnTo>
                  <a:lnTo>
                    <a:pt x="812" y="136"/>
                  </a:lnTo>
                  <a:lnTo>
                    <a:pt x="777" y="105"/>
                  </a:lnTo>
                  <a:lnTo>
                    <a:pt x="741" y="79"/>
                  </a:lnTo>
                  <a:lnTo>
                    <a:pt x="702" y="57"/>
                  </a:lnTo>
                  <a:lnTo>
                    <a:pt x="660" y="36"/>
                  </a:lnTo>
                  <a:lnTo>
                    <a:pt x="617" y="22"/>
                  </a:lnTo>
                  <a:lnTo>
                    <a:pt x="571" y="10"/>
                  </a:lnTo>
                  <a:lnTo>
                    <a:pt x="524" y="2"/>
                  </a:lnTo>
                  <a:lnTo>
                    <a:pt x="476" y="0"/>
                  </a:lnTo>
                  <a:close/>
                </a:path>
              </a:pathLst>
            </a:custGeom>
            <a:solidFill>
              <a:srgbClr val="D6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2" name="Freeform 379"/>
            <p:cNvSpPr>
              <a:spLocks/>
            </p:cNvSpPr>
            <p:nvPr/>
          </p:nvSpPr>
          <p:spPr bwMode="auto">
            <a:xfrm>
              <a:off x="3829844" y="681038"/>
              <a:ext cx="1509713" cy="1895475"/>
            </a:xfrm>
            <a:custGeom>
              <a:avLst/>
              <a:gdLst>
                <a:gd name="T0" fmla="*/ 293 w 951"/>
                <a:gd name="T1" fmla="*/ 1194 h 1194"/>
                <a:gd name="T2" fmla="*/ 263 w 951"/>
                <a:gd name="T3" fmla="*/ 1174 h 1194"/>
                <a:gd name="T4" fmla="*/ 243 w 951"/>
                <a:gd name="T5" fmla="*/ 1156 h 1194"/>
                <a:gd name="T6" fmla="*/ 221 w 951"/>
                <a:gd name="T7" fmla="*/ 1125 h 1194"/>
                <a:gd name="T8" fmla="*/ 217 w 951"/>
                <a:gd name="T9" fmla="*/ 1115 h 1194"/>
                <a:gd name="T10" fmla="*/ 208 w 951"/>
                <a:gd name="T11" fmla="*/ 1079 h 1194"/>
                <a:gd name="T12" fmla="*/ 206 w 951"/>
                <a:gd name="T13" fmla="*/ 1030 h 1194"/>
                <a:gd name="T14" fmla="*/ 204 w 951"/>
                <a:gd name="T15" fmla="*/ 1018 h 1194"/>
                <a:gd name="T16" fmla="*/ 194 w 951"/>
                <a:gd name="T17" fmla="*/ 971 h 1194"/>
                <a:gd name="T18" fmla="*/ 182 w 951"/>
                <a:gd name="T19" fmla="*/ 933 h 1194"/>
                <a:gd name="T20" fmla="*/ 59 w 951"/>
                <a:gd name="T21" fmla="*/ 680 h 1194"/>
                <a:gd name="T22" fmla="*/ 32 w 951"/>
                <a:gd name="T23" fmla="*/ 627 h 1194"/>
                <a:gd name="T24" fmla="*/ 18 w 951"/>
                <a:gd name="T25" fmla="*/ 587 h 1194"/>
                <a:gd name="T26" fmla="*/ 2 w 951"/>
                <a:gd name="T27" fmla="*/ 502 h 1194"/>
                <a:gd name="T28" fmla="*/ 0 w 951"/>
                <a:gd name="T29" fmla="*/ 457 h 1194"/>
                <a:gd name="T30" fmla="*/ 2 w 951"/>
                <a:gd name="T31" fmla="*/ 411 h 1194"/>
                <a:gd name="T32" fmla="*/ 10 w 951"/>
                <a:gd name="T33" fmla="*/ 366 h 1194"/>
                <a:gd name="T34" fmla="*/ 36 w 951"/>
                <a:gd name="T35" fmla="*/ 279 h 1194"/>
                <a:gd name="T36" fmla="*/ 81 w 951"/>
                <a:gd name="T37" fmla="*/ 202 h 1194"/>
                <a:gd name="T38" fmla="*/ 140 w 951"/>
                <a:gd name="T39" fmla="*/ 134 h 1194"/>
                <a:gd name="T40" fmla="*/ 210 w 951"/>
                <a:gd name="T41" fmla="*/ 77 h 1194"/>
                <a:gd name="T42" fmla="*/ 291 w 951"/>
                <a:gd name="T43" fmla="*/ 34 h 1194"/>
                <a:gd name="T44" fmla="*/ 380 w 951"/>
                <a:gd name="T45" fmla="*/ 8 h 1194"/>
                <a:gd name="T46" fmla="*/ 476 w 951"/>
                <a:gd name="T47" fmla="*/ 0 h 1194"/>
                <a:gd name="T48" fmla="*/ 524 w 951"/>
                <a:gd name="T49" fmla="*/ 2 h 1194"/>
                <a:gd name="T50" fmla="*/ 615 w 951"/>
                <a:gd name="T51" fmla="*/ 20 h 1194"/>
                <a:gd name="T52" fmla="*/ 702 w 951"/>
                <a:gd name="T53" fmla="*/ 55 h 1194"/>
                <a:gd name="T54" fmla="*/ 777 w 951"/>
                <a:gd name="T55" fmla="*/ 103 h 1194"/>
                <a:gd name="T56" fmla="*/ 842 w 951"/>
                <a:gd name="T57" fmla="*/ 166 h 1194"/>
                <a:gd name="T58" fmla="*/ 893 w 951"/>
                <a:gd name="T59" fmla="*/ 239 h 1194"/>
                <a:gd name="T60" fmla="*/ 929 w 951"/>
                <a:gd name="T61" fmla="*/ 322 h 1194"/>
                <a:gd name="T62" fmla="*/ 945 w 951"/>
                <a:gd name="T63" fmla="*/ 389 h 1194"/>
                <a:gd name="T64" fmla="*/ 951 w 951"/>
                <a:gd name="T65" fmla="*/ 435 h 1194"/>
                <a:gd name="T66" fmla="*/ 951 w 951"/>
                <a:gd name="T67" fmla="*/ 457 h 1194"/>
                <a:gd name="T68" fmla="*/ 943 w 951"/>
                <a:gd name="T69" fmla="*/ 546 h 1194"/>
                <a:gd name="T70" fmla="*/ 919 w 951"/>
                <a:gd name="T71" fmla="*/ 627 h 1194"/>
                <a:gd name="T72" fmla="*/ 907 w 951"/>
                <a:gd name="T73" fmla="*/ 656 h 1194"/>
                <a:gd name="T74" fmla="*/ 893 w 951"/>
                <a:gd name="T75" fmla="*/ 680 h 1194"/>
                <a:gd name="T76" fmla="*/ 769 w 951"/>
                <a:gd name="T77" fmla="*/ 933 h 1194"/>
                <a:gd name="T78" fmla="*/ 749 w 951"/>
                <a:gd name="T79" fmla="*/ 1004 h 1194"/>
                <a:gd name="T80" fmla="*/ 745 w 951"/>
                <a:gd name="T81" fmla="*/ 1030 h 1194"/>
                <a:gd name="T82" fmla="*/ 745 w 951"/>
                <a:gd name="T83" fmla="*/ 1054 h 1194"/>
                <a:gd name="T84" fmla="*/ 739 w 951"/>
                <a:gd name="T85" fmla="*/ 1103 h 1194"/>
                <a:gd name="T86" fmla="*/ 731 w 951"/>
                <a:gd name="T87" fmla="*/ 1125 h 1194"/>
                <a:gd name="T88" fmla="*/ 723 w 951"/>
                <a:gd name="T89" fmla="*/ 1137 h 1194"/>
                <a:gd name="T90" fmla="*/ 700 w 951"/>
                <a:gd name="T91" fmla="*/ 1164 h 1194"/>
                <a:gd name="T92" fmla="*/ 674 w 951"/>
                <a:gd name="T93" fmla="*/ 1184 h 1194"/>
                <a:gd name="T94" fmla="*/ 476 w 951"/>
                <a:gd name="T95" fmla="*/ 1194 h 1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951" h="1194">
                  <a:moveTo>
                    <a:pt x="293" y="1194"/>
                  </a:moveTo>
                  <a:lnTo>
                    <a:pt x="293" y="1194"/>
                  </a:lnTo>
                  <a:lnTo>
                    <a:pt x="277" y="1184"/>
                  </a:lnTo>
                  <a:lnTo>
                    <a:pt x="263" y="1174"/>
                  </a:lnTo>
                  <a:lnTo>
                    <a:pt x="251" y="1164"/>
                  </a:lnTo>
                  <a:lnTo>
                    <a:pt x="243" y="1156"/>
                  </a:lnTo>
                  <a:lnTo>
                    <a:pt x="229" y="1137"/>
                  </a:lnTo>
                  <a:lnTo>
                    <a:pt x="221" y="1125"/>
                  </a:lnTo>
                  <a:lnTo>
                    <a:pt x="221" y="1125"/>
                  </a:lnTo>
                  <a:lnTo>
                    <a:pt x="217" y="1115"/>
                  </a:lnTo>
                  <a:lnTo>
                    <a:pt x="213" y="1103"/>
                  </a:lnTo>
                  <a:lnTo>
                    <a:pt x="208" y="1079"/>
                  </a:lnTo>
                  <a:lnTo>
                    <a:pt x="206" y="1054"/>
                  </a:lnTo>
                  <a:lnTo>
                    <a:pt x="206" y="1030"/>
                  </a:lnTo>
                  <a:lnTo>
                    <a:pt x="206" y="1030"/>
                  </a:lnTo>
                  <a:lnTo>
                    <a:pt x="204" y="1018"/>
                  </a:lnTo>
                  <a:lnTo>
                    <a:pt x="202" y="1004"/>
                  </a:lnTo>
                  <a:lnTo>
                    <a:pt x="194" y="971"/>
                  </a:lnTo>
                  <a:lnTo>
                    <a:pt x="182" y="933"/>
                  </a:lnTo>
                  <a:lnTo>
                    <a:pt x="182" y="933"/>
                  </a:lnTo>
                  <a:lnTo>
                    <a:pt x="59" y="680"/>
                  </a:lnTo>
                  <a:lnTo>
                    <a:pt x="59" y="680"/>
                  </a:lnTo>
                  <a:lnTo>
                    <a:pt x="45" y="656"/>
                  </a:lnTo>
                  <a:lnTo>
                    <a:pt x="32" y="627"/>
                  </a:lnTo>
                  <a:lnTo>
                    <a:pt x="32" y="627"/>
                  </a:lnTo>
                  <a:lnTo>
                    <a:pt x="18" y="587"/>
                  </a:lnTo>
                  <a:lnTo>
                    <a:pt x="8" y="546"/>
                  </a:lnTo>
                  <a:lnTo>
                    <a:pt x="2" y="502"/>
                  </a:lnTo>
                  <a:lnTo>
                    <a:pt x="0" y="457"/>
                  </a:lnTo>
                  <a:lnTo>
                    <a:pt x="0" y="457"/>
                  </a:lnTo>
                  <a:lnTo>
                    <a:pt x="0" y="435"/>
                  </a:lnTo>
                  <a:lnTo>
                    <a:pt x="2" y="411"/>
                  </a:lnTo>
                  <a:lnTo>
                    <a:pt x="6" y="389"/>
                  </a:lnTo>
                  <a:lnTo>
                    <a:pt x="10" y="366"/>
                  </a:lnTo>
                  <a:lnTo>
                    <a:pt x="22" y="322"/>
                  </a:lnTo>
                  <a:lnTo>
                    <a:pt x="36" y="279"/>
                  </a:lnTo>
                  <a:lnTo>
                    <a:pt x="57" y="239"/>
                  </a:lnTo>
                  <a:lnTo>
                    <a:pt x="81" y="202"/>
                  </a:lnTo>
                  <a:lnTo>
                    <a:pt x="109" y="166"/>
                  </a:lnTo>
                  <a:lnTo>
                    <a:pt x="140" y="134"/>
                  </a:lnTo>
                  <a:lnTo>
                    <a:pt x="174" y="103"/>
                  </a:lnTo>
                  <a:lnTo>
                    <a:pt x="210" y="77"/>
                  </a:lnTo>
                  <a:lnTo>
                    <a:pt x="249" y="55"/>
                  </a:lnTo>
                  <a:lnTo>
                    <a:pt x="291" y="34"/>
                  </a:lnTo>
                  <a:lnTo>
                    <a:pt x="334" y="20"/>
                  </a:lnTo>
                  <a:lnTo>
                    <a:pt x="380" y="8"/>
                  </a:lnTo>
                  <a:lnTo>
                    <a:pt x="427" y="2"/>
                  </a:lnTo>
                  <a:lnTo>
                    <a:pt x="476" y="0"/>
                  </a:lnTo>
                  <a:lnTo>
                    <a:pt x="476" y="0"/>
                  </a:lnTo>
                  <a:lnTo>
                    <a:pt x="524" y="2"/>
                  </a:lnTo>
                  <a:lnTo>
                    <a:pt x="571" y="8"/>
                  </a:lnTo>
                  <a:lnTo>
                    <a:pt x="615" y="20"/>
                  </a:lnTo>
                  <a:lnTo>
                    <a:pt x="660" y="34"/>
                  </a:lnTo>
                  <a:lnTo>
                    <a:pt x="702" y="55"/>
                  </a:lnTo>
                  <a:lnTo>
                    <a:pt x="741" y="77"/>
                  </a:lnTo>
                  <a:lnTo>
                    <a:pt x="777" y="103"/>
                  </a:lnTo>
                  <a:lnTo>
                    <a:pt x="812" y="134"/>
                  </a:lnTo>
                  <a:lnTo>
                    <a:pt x="842" y="166"/>
                  </a:lnTo>
                  <a:lnTo>
                    <a:pt x="870" y="202"/>
                  </a:lnTo>
                  <a:lnTo>
                    <a:pt x="893" y="239"/>
                  </a:lnTo>
                  <a:lnTo>
                    <a:pt x="913" y="279"/>
                  </a:lnTo>
                  <a:lnTo>
                    <a:pt x="929" y="322"/>
                  </a:lnTo>
                  <a:lnTo>
                    <a:pt x="941" y="366"/>
                  </a:lnTo>
                  <a:lnTo>
                    <a:pt x="945" y="389"/>
                  </a:lnTo>
                  <a:lnTo>
                    <a:pt x="949" y="411"/>
                  </a:lnTo>
                  <a:lnTo>
                    <a:pt x="951" y="435"/>
                  </a:lnTo>
                  <a:lnTo>
                    <a:pt x="951" y="457"/>
                  </a:lnTo>
                  <a:lnTo>
                    <a:pt x="951" y="457"/>
                  </a:lnTo>
                  <a:lnTo>
                    <a:pt x="949" y="502"/>
                  </a:lnTo>
                  <a:lnTo>
                    <a:pt x="943" y="546"/>
                  </a:lnTo>
                  <a:lnTo>
                    <a:pt x="933" y="587"/>
                  </a:lnTo>
                  <a:lnTo>
                    <a:pt x="919" y="627"/>
                  </a:lnTo>
                  <a:lnTo>
                    <a:pt x="919" y="627"/>
                  </a:lnTo>
                  <a:lnTo>
                    <a:pt x="907" y="656"/>
                  </a:lnTo>
                  <a:lnTo>
                    <a:pt x="893" y="680"/>
                  </a:lnTo>
                  <a:lnTo>
                    <a:pt x="893" y="680"/>
                  </a:lnTo>
                  <a:lnTo>
                    <a:pt x="769" y="933"/>
                  </a:lnTo>
                  <a:lnTo>
                    <a:pt x="769" y="933"/>
                  </a:lnTo>
                  <a:lnTo>
                    <a:pt x="757" y="971"/>
                  </a:lnTo>
                  <a:lnTo>
                    <a:pt x="749" y="1004"/>
                  </a:lnTo>
                  <a:lnTo>
                    <a:pt x="745" y="1018"/>
                  </a:lnTo>
                  <a:lnTo>
                    <a:pt x="745" y="1030"/>
                  </a:lnTo>
                  <a:lnTo>
                    <a:pt x="745" y="1030"/>
                  </a:lnTo>
                  <a:lnTo>
                    <a:pt x="745" y="1054"/>
                  </a:lnTo>
                  <a:lnTo>
                    <a:pt x="743" y="1079"/>
                  </a:lnTo>
                  <a:lnTo>
                    <a:pt x="739" y="1103"/>
                  </a:lnTo>
                  <a:lnTo>
                    <a:pt x="735" y="1115"/>
                  </a:lnTo>
                  <a:lnTo>
                    <a:pt x="731" y="1125"/>
                  </a:lnTo>
                  <a:lnTo>
                    <a:pt x="731" y="1125"/>
                  </a:lnTo>
                  <a:lnTo>
                    <a:pt x="723" y="1137"/>
                  </a:lnTo>
                  <a:lnTo>
                    <a:pt x="708" y="1156"/>
                  </a:lnTo>
                  <a:lnTo>
                    <a:pt x="700" y="1164"/>
                  </a:lnTo>
                  <a:lnTo>
                    <a:pt x="688" y="1174"/>
                  </a:lnTo>
                  <a:lnTo>
                    <a:pt x="674" y="1184"/>
                  </a:lnTo>
                  <a:lnTo>
                    <a:pt x="658" y="1194"/>
                  </a:lnTo>
                  <a:lnTo>
                    <a:pt x="476" y="1194"/>
                  </a:lnTo>
                  <a:lnTo>
                    <a:pt x="293" y="1194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3" name="Freeform 380"/>
            <p:cNvSpPr>
              <a:spLocks/>
            </p:cNvSpPr>
            <p:nvPr/>
          </p:nvSpPr>
          <p:spPr bwMode="auto">
            <a:xfrm>
              <a:off x="3829844" y="677863"/>
              <a:ext cx="1509713" cy="1898650"/>
            </a:xfrm>
            <a:custGeom>
              <a:avLst/>
              <a:gdLst>
                <a:gd name="T0" fmla="*/ 476 w 951"/>
                <a:gd name="T1" fmla="*/ 0 h 1196"/>
                <a:gd name="T2" fmla="*/ 380 w 951"/>
                <a:gd name="T3" fmla="*/ 10 h 1196"/>
                <a:gd name="T4" fmla="*/ 291 w 951"/>
                <a:gd name="T5" fmla="*/ 36 h 1196"/>
                <a:gd name="T6" fmla="*/ 210 w 951"/>
                <a:gd name="T7" fmla="*/ 79 h 1196"/>
                <a:gd name="T8" fmla="*/ 140 w 951"/>
                <a:gd name="T9" fmla="*/ 136 h 1196"/>
                <a:gd name="T10" fmla="*/ 81 w 951"/>
                <a:gd name="T11" fmla="*/ 202 h 1196"/>
                <a:gd name="T12" fmla="*/ 36 w 951"/>
                <a:gd name="T13" fmla="*/ 281 h 1196"/>
                <a:gd name="T14" fmla="*/ 8 w 951"/>
                <a:gd name="T15" fmla="*/ 366 h 1196"/>
                <a:gd name="T16" fmla="*/ 2 w 951"/>
                <a:gd name="T17" fmla="*/ 413 h 1196"/>
                <a:gd name="T18" fmla="*/ 0 w 951"/>
                <a:gd name="T19" fmla="*/ 459 h 1196"/>
                <a:gd name="T20" fmla="*/ 2 w 951"/>
                <a:gd name="T21" fmla="*/ 504 h 1196"/>
                <a:gd name="T22" fmla="*/ 18 w 951"/>
                <a:gd name="T23" fmla="*/ 589 h 1196"/>
                <a:gd name="T24" fmla="*/ 32 w 951"/>
                <a:gd name="T25" fmla="*/ 629 h 1196"/>
                <a:gd name="T26" fmla="*/ 59 w 951"/>
                <a:gd name="T27" fmla="*/ 682 h 1196"/>
                <a:gd name="T28" fmla="*/ 180 w 951"/>
                <a:gd name="T29" fmla="*/ 935 h 1196"/>
                <a:gd name="T30" fmla="*/ 194 w 951"/>
                <a:gd name="T31" fmla="*/ 973 h 1196"/>
                <a:gd name="T32" fmla="*/ 204 w 951"/>
                <a:gd name="T33" fmla="*/ 1022 h 1196"/>
                <a:gd name="T34" fmla="*/ 206 w 951"/>
                <a:gd name="T35" fmla="*/ 1034 h 1196"/>
                <a:gd name="T36" fmla="*/ 208 w 951"/>
                <a:gd name="T37" fmla="*/ 1083 h 1196"/>
                <a:gd name="T38" fmla="*/ 217 w 951"/>
                <a:gd name="T39" fmla="*/ 1117 h 1196"/>
                <a:gd name="T40" fmla="*/ 221 w 951"/>
                <a:gd name="T41" fmla="*/ 1127 h 1196"/>
                <a:gd name="T42" fmla="*/ 241 w 951"/>
                <a:gd name="T43" fmla="*/ 1158 h 1196"/>
                <a:gd name="T44" fmla="*/ 263 w 951"/>
                <a:gd name="T45" fmla="*/ 1178 h 1196"/>
                <a:gd name="T46" fmla="*/ 293 w 951"/>
                <a:gd name="T47" fmla="*/ 1196 h 1196"/>
                <a:gd name="T48" fmla="*/ 658 w 951"/>
                <a:gd name="T49" fmla="*/ 1196 h 1196"/>
                <a:gd name="T50" fmla="*/ 674 w 951"/>
                <a:gd name="T51" fmla="*/ 1188 h 1196"/>
                <a:gd name="T52" fmla="*/ 700 w 951"/>
                <a:gd name="T53" fmla="*/ 1168 h 1196"/>
                <a:gd name="T54" fmla="*/ 725 w 951"/>
                <a:gd name="T55" fmla="*/ 1139 h 1196"/>
                <a:gd name="T56" fmla="*/ 731 w 951"/>
                <a:gd name="T57" fmla="*/ 1127 h 1196"/>
                <a:gd name="T58" fmla="*/ 739 w 951"/>
                <a:gd name="T59" fmla="*/ 1107 h 1196"/>
                <a:gd name="T60" fmla="*/ 745 w 951"/>
                <a:gd name="T61" fmla="*/ 1056 h 1196"/>
                <a:gd name="T62" fmla="*/ 745 w 951"/>
                <a:gd name="T63" fmla="*/ 1034 h 1196"/>
                <a:gd name="T64" fmla="*/ 749 w 951"/>
                <a:gd name="T65" fmla="*/ 1006 h 1196"/>
                <a:gd name="T66" fmla="*/ 769 w 951"/>
                <a:gd name="T67" fmla="*/ 935 h 1196"/>
                <a:gd name="T68" fmla="*/ 893 w 951"/>
                <a:gd name="T69" fmla="*/ 682 h 1196"/>
                <a:gd name="T70" fmla="*/ 907 w 951"/>
                <a:gd name="T71" fmla="*/ 658 h 1196"/>
                <a:gd name="T72" fmla="*/ 919 w 951"/>
                <a:gd name="T73" fmla="*/ 629 h 1196"/>
                <a:gd name="T74" fmla="*/ 943 w 951"/>
                <a:gd name="T75" fmla="*/ 548 h 1196"/>
                <a:gd name="T76" fmla="*/ 951 w 951"/>
                <a:gd name="T77" fmla="*/ 459 h 1196"/>
                <a:gd name="T78" fmla="*/ 951 w 951"/>
                <a:gd name="T79" fmla="*/ 437 h 1196"/>
                <a:gd name="T80" fmla="*/ 947 w 951"/>
                <a:gd name="T81" fmla="*/ 391 h 1196"/>
                <a:gd name="T82" fmla="*/ 931 w 951"/>
                <a:gd name="T83" fmla="*/ 324 h 1196"/>
                <a:gd name="T84" fmla="*/ 895 w 951"/>
                <a:gd name="T85" fmla="*/ 241 h 1196"/>
                <a:gd name="T86" fmla="*/ 842 w 951"/>
                <a:gd name="T87" fmla="*/ 168 h 1196"/>
                <a:gd name="T88" fmla="*/ 777 w 951"/>
                <a:gd name="T89" fmla="*/ 105 h 1196"/>
                <a:gd name="T90" fmla="*/ 702 w 951"/>
                <a:gd name="T91" fmla="*/ 57 h 1196"/>
                <a:gd name="T92" fmla="*/ 617 w 951"/>
                <a:gd name="T93" fmla="*/ 22 h 1196"/>
                <a:gd name="T94" fmla="*/ 524 w 951"/>
                <a:gd name="T95" fmla="*/ 2 h 1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951" h="1196">
                  <a:moveTo>
                    <a:pt x="476" y="0"/>
                  </a:moveTo>
                  <a:lnTo>
                    <a:pt x="476" y="0"/>
                  </a:lnTo>
                  <a:lnTo>
                    <a:pt x="427" y="2"/>
                  </a:lnTo>
                  <a:lnTo>
                    <a:pt x="380" y="10"/>
                  </a:lnTo>
                  <a:lnTo>
                    <a:pt x="334" y="22"/>
                  </a:lnTo>
                  <a:lnTo>
                    <a:pt x="291" y="36"/>
                  </a:lnTo>
                  <a:lnTo>
                    <a:pt x="249" y="57"/>
                  </a:lnTo>
                  <a:lnTo>
                    <a:pt x="210" y="79"/>
                  </a:lnTo>
                  <a:lnTo>
                    <a:pt x="174" y="105"/>
                  </a:lnTo>
                  <a:lnTo>
                    <a:pt x="140" y="136"/>
                  </a:lnTo>
                  <a:lnTo>
                    <a:pt x="109" y="168"/>
                  </a:lnTo>
                  <a:lnTo>
                    <a:pt x="81" y="202"/>
                  </a:lnTo>
                  <a:lnTo>
                    <a:pt x="57" y="241"/>
                  </a:lnTo>
                  <a:lnTo>
                    <a:pt x="36" y="281"/>
                  </a:lnTo>
                  <a:lnTo>
                    <a:pt x="20" y="324"/>
                  </a:lnTo>
                  <a:lnTo>
                    <a:pt x="8" y="366"/>
                  </a:lnTo>
                  <a:lnTo>
                    <a:pt x="4" y="391"/>
                  </a:lnTo>
                  <a:lnTo>
                    <a:pt x="2" y="413"/>
                  </a:lnTo>
                  <a:lnTo>
                    <a:pt x="0" y="437"/>
                  </a:lnTo>
                  <a:lnTo>
                    <a:pt x="0" y="459"/>
                  </a:lnTo>
                  <a:lnTo>
                    <a:pt x="0" y="459"/>
                  </a:lnTo>
                  <a:lnTo>
                    <a:pt x="2" y="504"/>
                  </a:lnTo>
                  <a:lnTo>
                    <a:pt x="8" y="548"/>
                  </a:lnTo>
                  <a:lnTo>
                    <a:pt x="18" y="589"/>
                  </a:lnTo>
                  <a:lnTo>
                    <a:pt x="32" y="629"/>
                  </a:lnTo>
                  <a:lnTo>
                    <a:pt x="32" y="629"/>
                  </a:lnTo>
                  <a:lnTo>
                    <a:pt x="45" y="658"/>
                  </a:lnTo>
                  <a:lnTo>
                    <a:pt x="59" y="682"/>
                  </a:lnTo>
                  <a:lnTo>
                    <a:pt x="59" y="682"/>
                  </a:lnTo>
                  <a:lnTo>
                    <a:pt x="180" y="935"/>
                  </a:lnTo>
                  <a:lnTo>
                    <a:pt x="180" y="935"/>
                  </a:lnTo>
                  <a:lnTo>
                    <a:pt x="194" y="973"/>
                  </a:lnTo>
                  <a:lnTo>
                    <a:pt x="202" y="1006"/>
                  </a:lnTo>
                  <a:lnTo>
                    <a:pt x="204" y="1022"/>
                  </a:lnTo>
                  <a:lnTo>
                    <a:pt x="206" y="1034"/>
                  </a:lnTo>
                  <a:lnTo>
                    <a:pt x="206" y="1034"/>
                  </a:lnTo>
                  <a:lnTo>
                    <a:pt x="206" y="1056"/>
                  </a:lnTo>
                  <a:lnTo>
                    <a:pt x="208" y="1083"/>
                  </a:lnTo>
                  <a:lnTo>
                    <a:pt x="213" y="1107"/>
                  </a:lnTo>
                  <a:lnTo>
                    <a:pt x="217" y="1117"/>
                  </a:lnTo>
                  <a:lnTo>
                    <a:pt x="221" y="1127"/>
                  </a:lnTo>
                  <a:lnTo>
                    <a:pt x="221" y="1127"/>
                  </a:lnTo>
                  <a:lnTo>
                    <a:pt x="227" y="1139"/>
                  </a:lnTo>
                  <a:lnTo>
                    <a:pt x="241" y="1158"/>
                  </a:lnTo>
                  <a:lnTo>
                    <a:pt x="251" y="1168"/>
                  </a:lnTo>
                  <a:lnTo>
                    <a:pt x="263" y="1178"/>
                  </a:lnTo>
                  <a:lnTo>
                    <a:pt x="277" y="1188"/>
                  </a:lnTo>
                  <a:lnTo>
                    <a:pt x="293" y="1196"/>
                  </a:lnTo>
                  <a:lnTo>
                    <a:pt x="476" y="1196"/>
                  </a:lnTo>
                  <a:lnTo>
                    <a:pt x="658" y="1196"/>
                  </a:lnTo>
                  <a:lnTo>
                    <a:pt x="658" y="1196"/>
                  </a:lnTo>
                  <a:lnTo>
                    <a:pt x="674" y="1188"/>
                  </a:lnTo>
                  <a:lnTo>
                    <a:pt x="688" y="1178"/>
                  </a:lnTo>
                  <a:lnTo>
                    <a:pt x="700" y="1168"/>
                  </a:lnTo>
                  <a:lnTo>
                    <a:pt x="710" y="1158"/>
                  </a:lnTo>
                  <a:lnTo>
                    <a:pt x="725" y="1139"/>
                  </a:lnTo>
                  <a:lnTo>
                    <a:pt x="731" y="1127"/>
                  </a:lnTo>
                  <a:lnTo>
                    <a:pt x="731" y="1127"/>
                  </a:lnTo>
                  <a:lnTo>
                    <a:pt x="735" y="1117"/>
                  </a:lnTo>
                  <a:lnTo>
                    <a:pt x="739" y="1107"/>
                  </a:lnTo>
                  <a:lnTo>
                    <a:pt x="743" y="1083"/>
                  </a:lnTo>
                  <a:lnTo>
                    <a:pt x="745" y="1056"/>
                  </a:lnTo>
                  <a:lnTo>
                    <a:pt x="745" y="1034"/>
                  </a:lnTo>
                  <a:lnTo>
                    <a:pt x="745" y="1034"/>
                  </a:lnTo>
                  <a:lnTo>
                    <a:pt x="747" y="1022"/>
                  </a:lnTo>
                  <a:lnTo>
                    <a:pt x="749" y="1006"/>
                  </a:lnTo>
                  <a:lnTo>
                    <a:pt x="757" y="973"/>
                  </a:lnTo>
                  <a:lnTo>
                    <a:pt x="769" y="935"/>
                  </a:lnTo>
                  <a:lnTo>
                    <a:pt x="769" y="935"/>
                  </a:lnTo>
                  <a:lnTo>
                    <a:pt x="893" y="682"/>
                  </a:lnTo>
                  <a:lnTo>
                    <a:pt x="893" y="682"/>
                  </a:lnTo>
                  <a:lnTo>
                    <a:pt x="907" y="658"/>
                  </a:lnTo>
                  <a:lnTo>
                    <a:pt x="919" y="629"/>
                  </a:lnTo>
                  <a:lnTo>
                    <a:pt x="919" y="629"/>
                  </a:lnTo>
                  <a:lnTo>
                    <a:pt x="933" y="589"/>
                  </a:lnTo>
                  <a:lnTo>
                    <a:pt x="943" y="548"/>
                  </a:lnTo>
                  <a:lnTo>
                    <a:pt x="949" y="504"/>
                  </a:lnTo>
                  <a:lnTo>
                    <a:pt x="951" y="459"/>
                  </a:lnTo>
                  <a:lnTo>
                    <a:pt x="951" y="459"/>
                  </a:lnTo>
                  <a:lnTo>
                    <a:pt x="951" y="437"/>
                  </a:lnTo>
                  <a:lnTo>
                    <a:pt x="949" y="413"/>
                  </a:lnTo>
                  <a:lnTo>
                    <a:pt x="947" y="391"/>
                  </a:lnTo>
                  <a:lnTo>
                    <a:pt x="943" y="366"/>
                  </a:lnTo>
                  <a:lnTo>
                    <a:pt x="931" y="324"/>
                  </a:lnTo>
                  <a:lnTo>
                    <a:pt x="915" y="281"/>
                  </a:lnTo>
                  <a:lnTo>
                    <a:pt x="895" y="241"/>
                  </a:lnTo>
                  <a:lnTo>
                    <a:pt x="870" y="202"/>
                  </a:lnTo>
                  <a:lnTo>
                    <a:pt x="842" y="168"/>
                  </a:lnTo>
                  <a:lnTo>
                    <a:pt x="812" y="136"/>
                  </a:lnTo>
                  <a:lnTo>
                    <a:pt x="777" y="105"/>
                  </a:lnTo>
                  <a:lnTo>
                    <a:pt x="741" y="79"/>
                  </a:lnTo>
                  <a:lnTo>
                    <a:pt x="702" y="57"/>
                  </a:lnTo>
                  <a:lnTo>
                    <a:pt x="660" y="36"/>
                  </a:lnTo>
                  <a:lnTo>
                    <a:pt x="617" y="22"/>
                  </a:lnTo>
                  <a:lnTo>
                    <a:pt x="571" y="10"/>
                  </a:lnTo>
                  <a:lnTo>
                    <a:pt x="524" y="2"/>
                  </a:lnTo>
                  <a:lnTo>
                    <a:pt x="47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4" name="Freeform 381"/>
            <p:cNvSpPr>
              <a:spLocks noEditPoints="1"/>
            </p:cNvSpPr>
            <p:nvPr/>
          </p:nvSpPr>
          <p:spPr bwMode="auto">
            <a:xfrm>
              <a:off x="3829844" y="681038"/>
              <a:ext cx="1509713" cy="1895475"/>
            </a:xfrm>
            <a:custGeom>
              <a:avLst/>
              <a:gdLst>
                <a:gd name="T0" fmla="*/ 263 w 951"/>
                <a:gd name="T1" fmla="*/ 1174 h 1194"/>
                <a:gd name="T2" fmla="*/ 221 w 951"/>
                <a:gd name="T3" fmla="*/ 1123 h 1194"/>
                <a:gd name="T4" fmla="*/ 208 w 951"/>
                <a:gd name="T5" fmla="*/ 1079 h 1194"/>
                <a:gd name="T6" fmla="*/ 206 w 951"/>
                <a:gd name="T7" fmla="*/ 1018 h 1194"/>
                <a:gd name="T8" fmla="*/ 182 w 951"/>
                <a:gd name="T9" fmla="*/ 933 h 1194"/>
                <a:gd name="T10" fmla="*/ 34 w 951"/>
                <a:gd name="T11" fmla="*/ 627 h 1194"/>
                <a:gd name="T12" fmla="*/ 2 w 951"/>
                <a:gd name="T13" fmla="*/ 502 h 1194"/>
                <a:gd name="T14" fmla="*/ 2 w 951"/>
                <a:gd name="T15" fmla="*/ 411 h 1194"/>
                <a:gd name="T16" fmla="*/ 38 w 951"/>
                <a:gd name="T17" fmla="*/ 279 h 1194"/>
                <a:gd name="T18" fmla="*/ 140 w 951"/>
                <a:gd name="T19" fmla="*/ 134 h 1194"/>
                <a:gd name="T20" fmla="*/ 291 w 951"/>
                <a:gd name="T21" fmla="*/ 36 h 1194"/>
                <a:gd name="T22" fmla="*/ 476 w 951"/>
                <a:gd name="T23" fmla="*/ 0 h 1194"/>
                <a:gd name="T24" fmla="*/ 615 w 951"/>
                <a:gd name="T25" fmla="*/ 20 h 1194"/>
                <a:gd name="T26" fmla="*/ 777 w 951"/>
                <a:gd name="T27" fmla="*/ 105 h 1194"/>
                <a:gd name="T28" fmla="*/ 893 w 951"/>
                <a:gd name="T29" fmla="*/ 239 h 1194"/>
                <a:gd name="T30" fmla="*/ 945 w 951"/>
                <a:gd name="T31" fmla="*/ 389 h 1194"/>
                <a:gd name="T32" fmla="*/ 951 w 951"/>
                <a:gd name="T33" fmla="*/ 457 h 1194"/>
                <a:gd name="T34" fmla="*/ 917 w 951"/>
                <a:gd name="T35" fmla="*/ 627 h 1194"/>
                <a:gd name="T36" fmla="*/ 893 w 951"/>
                <a:gd name="T37" fmla="*/ 680 h 1194"/>
                <a:gd name="T38" fmla="*/ 749 w 951"/>
                <a:gd name="T39" fmla="*/ 1004 h 1194"/>
                <a:gd name="T40" fmla="*/ 745 w 951"/>
                <a:gd name="T41" fmla="*/ 1052 h 1194"/>
                <a:gd name="T42" fmla="*/ 731 w 951"/>
                <a:gd name="T43" fmla="*/ 1123 h 1194"/>
                <a:gd name="T44" fmla="*/ 700 w 951"/>
                <a:gd name="T45" fmla="*/ 1164 h 1194"/>
                <a:gd name="T46" fmla="*/ 476 w 951"/>
                <a:gd name="T47" fmla="*/ 1192 h 1194"/>
                <a:gd name="T48" fmla="*/ 427 w 951"/>
                <a:gd name="T49" fmla="*/ 2 h 1194"/>
                <a:gd name="T50" fmla="*/ 249 w 951"/>
                <a:gd name="T51" fmla="*/ 55 h 1194"/>
                <a:gd name="T52" fmla="*/ 109 w 951"/>
                <a:gd name="T53" fmla="*/ 166 h 1194"/>
                <a:gd name="T54" fmla="*/ 22 w 951"/>
                <a:gd name="T55" fmla="*/ 322 h 1194"/>
                <a:gd name="T56" fmla="*/ 0 w 951"/>
                <a:gd name="T57" fmla="*/ 435 h 1194"/>
                <a:gd name="T58" fmla="*/ 8 w 951"/>
                <a:gd name="T59" fmla="*/ 546 h 1194"/>
                <a:gd name="T60" fmla="*/ 45 w 951"/>
                <a:gd name="T61" fmla="*/ 656 h 1194"/>
                <a:gd name="T62" fmla="*/ 182 w 951"/>
                <a:gd name="T63" fmla="*/ 933 h 1194"/>
                <a:gd name="T64" fmla="*/ 206 w 951"/>
                <a:gd name="T65" fmla="*/ 1030 h 1194"/>
                <a:gd name="T66" fmla="*/ 213 w 951"/>
                <a:gd name="T67" fmla="*/ 1103 h 1194"/>
                <a:gd name="T68" fmla="*/ 229 w 951"/>
                <a:gd name="T69" fmla="*/ 1137 h 1194"/>
                <a:gd name="T70" fmla="*/ 277 w 951"/>
                <a:gd name="T71" fmla="*/ 1184 h 1194"/>
                <a:gd name="T72" fmla="*/ 658 w 951"/>
                <a:gd name="T73" fmla="*/ 1194 h 1194"/>
                <a:gd name="T74" fmla="*/ 708 w 951"/>
                <a:gd name="T75" fmla="*/ 1156 h 1194"/>
                <a:gd name="T76" fmla="*/ 735 w 951"/>
                <a:gd name="T77" fmla="*/ 1115 h 1194"/>
                <a:gd name="T78" fmla="*/ 745 w 951"/>
                <a:gd name="T79" fmla="*/ 1030 h 1194"/>
                <a:gd name="T80" fmla="*/ 757 w 951"/>
                <a:gd name="T81" fmla="*/ 971 h 1194"/>
                <a:gd name="T82" fmla="*/ 893 w 951"/>
                <a:gd name="T83" fmla="*/ 680 h 1194"/>
                <a:gd name="T84" fmla="*/ 933 w 951"/>
                <a:gd name="T85" fmla="*/ 587 h 1194"/>
                <a:gd name="T86" fmla="*/ 951 w 951"/>
                <a:gd name="T87" fmla="*/ 457 h 1194"/>
                <a:gd name="T88" fmla="*/ 941 w 951"/>
                <a:gd name="T89" fmla="*/ 366 h 1194"/>
                <a:gd name="T90" fmla="*/ 870 w 951"/>
                <a:gd name="T91" fmla="*/ 202 h 1194"/>
                <a:gd name="T92" fmla="*/ 741 w 951"/>
                <a:gd name="T93" fmla="*/ 77 h 1194"/>
                <a:gd name="T94" fmla="*/ 571 w 951"/>
                <a:gd name="T95" fmla="*/ 8 h 1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951" h="1194">
                  <a:moveTo>
                    <a:pt x="293" y="1192"/>
                  </a:moveTo>
                  <a:lnTo>
                    <a:pt x="293" y="1192"/>
                  </a:lnTo>
                  <a:lnTo>
                    <a:pt x="277" y="1184"/>
                  </a:lnTo>
                  <a:lnTo>
                    <a:pt x="263" y="1174"/>
                  </a:lnTo>
                  <a:lnTo>
                    <a:pt x="251" y="1164"/>
                  </a:lnTo>
                  <a:lnTo>
                    <a:pt x="243" y="1154"/>
                  </a:lnTo>
                  <a:lnTo>
                    <a:pt x="229" y="1135"/>
                  </a:lnTo>
                  <a:lnTo>
                    <a:pt x="221" y="1123"/>
                  </a:lnTo>
                  <a:lnTo>
                    <a:pt x="221" y="1123"/>
                  </a:lnTo>
                  <a:lnTo>
                    <a:pt x="217" y="1113"/>
                  </a:lnTo>
                  <a:lnTo>
                    <a:pt x="215" y="1103"/>
                  </a:lnTo>
                  <a:lnTo>
                    <a:pt x="208" y="1079"/>
                  </a:lnTo>
                  <a:lnTo>
                    <a:pt x="206" y="1052"/>
                  </a:lnTo>
                  <a:lnTo>
                    <a:pt x="206" y="1030"/>
                  </a:lnTo>
                  <a:lnTo>
                    <a:pt x="206" y="1030"/>
                  </a:lnTo>
                  <a:lnTo>
                    <a:pt x="206" y="1018"/>
                  </a:lnTo>
                  <a:lnTo>
                    <a:pt x="202" y="1004"/>
                  </a:lnTo>
                  <a:lnTo>
                    <a:pt x="194" y="971"/>
                  </a:lnTo>
                  <a:lnTo>
                    <a:pt x="182" y="933"/>
                  </a:lnTo>
                  <a:lnTo>
                    <a:pt x="182" y="933"/>
                  </a:lnTo>
                  <a:lnTo>
                    <a:pt x="59" y="680"/>
                  </a:lnTo>
                  <a:lnTo>
                    <a:pt x="59" y="680"/>
                  </a:lnTo>
                  <a:lnTo>
                    <a:pt x="47" y="654"/>
                  </a:lnTo>
                  <a:lnTo>
                    <a:pt x="34" y="627"/>
                  </a:lnTo>
                  <a:lnTo>
                    <a:pt x="34" y="627"/>
                  </a:lnTo>
                  <a:lnTo>
                    <a:pt x="20" y="587"/>
                  </a:lnTo>
                  <a:lnTo>
                    <a:pt x="8" y="546"/>
                  </a:lnTo>
                  <a:lnTo>
                    <a:pt x="2" y="502"/>
                  </a:lnTo>
                  <a:lnTo>
                    <a:pt x="0" y="457"/>
                  </a:lnTo>
                  <a:lnTo>
                    <a:pt x="0" y="457"/>
                  </a:lnTo>
                  <a:lnTo>
                    <a:pt x="0" y="435"/>
                  </a:lnTo>
                  <a:lnTo>
                    <a:pt x="2" y="411"/>
                  </a:lnTo>
                  <a:lnTo>
                    <a:pt x="6" y="389"/>
                  </a:lnTo>
                  <a:lnTo>
                    <a:pt x="10" y="366"/>
                  </a:lnTo>
                  <a:lnTo>
                    <a:pt x="22" y="322"/>
                  </a:lnTo>
                  <a:lnTo>
                    <a:pt x="38" y="279"/>
                  </a:lnTo>
                  <a:lnTo>
                    <a:pt x="59" y="239"/>
                  </a:lnTo>
                  <a:lnTo>
                    <a:pt x="83" y="202"/>
                  </a:lnTo>
                  <a:lnTo>
                    <a:pt x="109" y="166"/>
                  </a:lnTo>
                  <a:lnTo>
                    <a:pt x="140" y="134"/>
                  </a:lnTo>
                  <a:lnTo>
                    <a:pt x="174" y="105"/>
                  </a:lnTo>
                  <a:lnTo>
                    <a:pt x="210" y="79"/>
                  </a:lnTo>
                  <a:lnTo>
                    <a:pt x="251" y="55"/>
                  </a:lnTo>
                  <a:lnTo>
                    <a:pt x="291" y="36"/>
                  </a:lnTo>
                  <a:lnTo>
                    <a:pt x="336" y="20"/>
                  </a:lnTo>
                  <a:lnTo>
                    <a:pt x="380" y="10"/>
                  </a:lnTo>
                  <a:lnTo>
                    <a:pt x="427" y="2"/>
                  </a:lnTo>
                  <a:lnTo>
                    <a:pt x="476" y="0"/>
                  </a:lnTo>
                  <a:lnTo>
                    <a:pt x="476" y="0"/>
                  </a:lnTo>
                  <a:lnTo>
                    <a:pt x="524" y="2"/>
                  </a:lnTo>
                  <a:lnTo>
                    <a:pt x="571" y="10"/>
                  </a:lnTo>
                  <a:lnTo>
                    <a:pt x="615" y="20"/>
                  </a:lnTo>
                  <a:lnTo>
                    <a:pt x="660" y="36"/>
                  </a:lnTo>
                  <a:lnTo>
                    <a:pt x="700" y="55"/>
                  </a:lnTo>
                  <a:lnTo>
                    <a:pt x="741" y="79"/>
                  </a:lnTo>
                  <a:lnTo>
                    <a:pt x="777" y="105"/>
                  </a:lnTo>
                  <a:lnTo>
                    <a:pt x="812" y="134"/>
                  </a:lnTo>
                  <a:lnTo>
                    <a:pt x="842" y="166"/>
                  </a:lnTo>
                  <a:lnTo>
                    <a:pt x="868" y="202"/>
                  </a:lnTo>
                  <a:lnTo>
                    <a:pt x="893" y="239"/>
                  </a:lnTo>
                  <a:lnTo>
                    <a:pt x="913" y="279"/>
                  </a:lnTo>
                  <a:lnTo>
                    <a:pt x="929" y="322"/>
                  </a:lnTo>
                  <a:lnTo>
                    <a:pt x="941" y="366"/>
                  </a:lnTo>
                  <a:lnTo>
                    <a:pt x="945" y="389"/>
                  </a:lnTo>
                  <a:lnTo>
                    <a:pt x="949" y="411"/>
                  </a:lnTo>
                  <a:lnTo>
                    <a:pt x="951" y="435"/>
                  </a:lnTo>
                  <a:lnTo>
                    <a:pt x="951" y="457"/>
                  </a:lnTo>
                  <a:lnTo>
                    <a:pt x="951" y="457"/>
                  </a:lnTo>
                  <a:lnTo>
                    <a:pt x="949" y="502"/>
                  </a:lnTo>
                  <a:lnTo>
                    <a:pt x="943" y="546"/>
                  </a:lnTo>
                  <a:lnTo>
                    <a:pt x="931" y="587"/>
                  </a:lnTo>
                  <a:lnTo>
                    <a:pt x="917" y="627"/>
                  </a:lnTo>
                  <a:lnTo>
                    <a:pt x="917" y="627"/>
                  </a:lnTo>
                  <a:lnTo>
                    <a:pt x="905" y="654"/>
                  </a:lnTo>
                  <a:lnTo>
                    <a:pt x="893" y="680"/>
                  </a:lnTo>
                  <a:lnTo>
                    <a:pt x="893" y="680"/>
                  </a:lnTo>
                  <a:lnTo>
                    <a:pt x="769" y="933"/>
                  </a:lnTo>
                  <a:lnTo>
                    <a:pt x="769" y="933"/>
                  </a:lnTo>
                  <a:lnTo>
                    <a:pt x="757" y="971"/>
                  </a:lnTo>
                  <a:lnTo>
                    <a:pt x="749" y="1004"/>
                  </a:lnTo>
                  <a:lnTo>
                    <a:pt x="745" y="1018"/>
                  </a:lnTo>
                  <a:lnTo>
                    <a:pt x="745" y="1030"/>
                  </a:lnTo>
                  <a:lnTo>
                    <a:pt x="745" y="1030"/>
                  </a:lnTo>
                  <a:lnTo>
                    <a:pt x="745" y="1052"/>
                  </a:lnTo>
                  <a:lnTo>
                    <a:pt x="743" y="1079"/>
                  </a:lnTo>
                  <a:lnTo>
                    <a:pt x="737" y="1103"/>
                  </a:lnTo>
                  <a:lnTo>
                    <a:pt x="735" y="1113"/>
                  </a:lnTo>
                  <a:lnTo>
                    <a:pt x="731" y="1123"/>
                  </a:lnTo>
                  <a:lnTo>
                    <a:pt x="731" y="1123"/>
                  </a:lnTo>
                  <a:lnTo>
                    <a:pt x="723" y="1135"/>
                  </a:lnTo>
                  <a:lnTo>
                    <a:pt x="708" y="1154"/>
                  </a:lnTo>
                  <a:lnTo>
                    <a:pt x="700" y="1164"/>
                  </a:lnTo>
                  <a:lnTo>
                    <a:pt x="688" y="1174"/>
                  </a:lnTo>
                  <a:lnTo>
                    <a:pt x="674" y="1184"/>
                  </a:lnTo>
                  <a:lnTo>
                    <a:pt x="658" y="1192"/>
                  </a:lnTo>
                  <a:lnTo>
                    <a:pt x="476" y="1192"/>
                  </a:lnTo>
                  <a:lnTo>
                    <a:pt x="293" y="1192"/>
                  </a:lnTo>
                  <a:close/>
                  <a:moveTo>
                    <a:pt x="476" y="0"/>
                  </a:moveTo>
                  <a:lnTo>
                    <a:pt x="476" y="0"/>
                  </a:lnTo>
                  <a:lnTo>
                    <a:pt x="427" y="2"/>
                  </a:lnTo>
                  <a:lnTo>
                    <a:pt x="380" y="8"/>
                  </a:lnTo>
                  <a:lnTo>
                    <a:pt x="334" y="20"/>
                  </a:lnTo>
                  <a:lnTo>
                    <a:pt x="291" y="34"/>
                  </a:lnTo>
                  <a:lnTo>
                    <a:pt x="249" y="55"/>
                  </a:lnTo>
                  <a:lnTo>
                    <a:pt x="210" y="77"/>
                  </a:lnTo>
                  <a:lnTo>
                    <a:pt x="174" y="103"/>
                  </a:lnTo>
                  <a:lnTo>
                    <a:pt x="140" y="134"/>
                  </a:lnTo>
                  <a:lnTo>
                    <a:pt x="109" y="166"/>
                  </a:lnTo>
                  <a:lnTo>
                    <a:pt x="81" y="202"/>
                  </a:lnTo>
                  <a:lnTo>
                    <a:pt x="57" y="239"/>
                  </a:lnTo>
                  <a:lnTo>
                    <a:pt x="36" y="279"/>
                  </a:lnTo>
                  <a:lnTo>
                    <a:pt x="22" y="322"/>
                  </a:lnTo>
                  <a:lnTo>
                    <a:pt x="10" y="366"/>
                  </a:lnTo>
                  <a:lnTo>
                    <a:pt x="6" y="389"/>
                  </a:lnTo>
                  <a:lnTo>
                    <a:pt x="2" y="411"/>
                  </a:lnTo>
                  <a:lnTo>
                    <a:pt x="0" y="435"/>
                  </a:lnTo>
                  <a:lnTo>
                    <a:pt x="0" y="457"/>
                  </a:lnTo>
                  <a:lnTo>
                    <a:pt x="0" y="457"/>
                  </a:lnTo>
                  <a:lnTo>
                    <a:pt x="2" y="502"/>
                  </a:lnTo>
                  <a:lnTo>
                    <a:pt x="8" y="546"/>
                  </a:lnTo>
                  <a:lnTo>
                    <a:pt x="18" y="587"/>
                  </a:lnTo>
                  <a:lnTo>
                    <a:pt x="32" y="627"/>
                  </a:lnTo>
                  <a:lnTo>
                    <a:pt x="32" y="627"/>
                  </a:lnTo>
                  <a:lnTo>
                    <a:pt x="45" y="656"/>
                  </a:lnTo>
                  <a:lnTo>
                    <a:pt x="59" y="680"/>
                  </a:lnTo>
                  <a:lnTo>
                    <a:pt x="59" y="680"/>
                  </a:lnTo>
                  <a:lnTo>
                    <a:pt x="182" y="933"/>
                  </a:lnTo>
                  <a:lnTo>
                    <a:pt x="182" y="933"/>
                  </a:lnTo>
                  <a:lnTo>
                    <a:pt x="194" y="971"/>
                  </a:lnTo>
                  <a:lnTo>
                    <a:pt x="202" y="1004"/>
                  </a:lnTo>
                  <a:lnTo>
                    <a:pt x="204" y="1018"/>
                  </a:lnTo>
                  <a:lnTo>
                    <a:pt x="206" y="1030"/>
                  </a:lnTo>
                  <a:lnTo>
                    <a:pt x="206" y="1030"/>
                  </a:lnTo>
                  <a:lnTo>
                    <a:pt x="206" y="1054"/>
                  </a:lnTo>
                  <a:lnTo>
                    <a:pt x="208" y="1079"/>
                  </a:lnTo>
                  <a:lnTo>
                    <a:pt x="213" y="1103"/>
                  </a:lnTo>
                  <a:lnTo>
                    <a:pt x="217" y="1115"/>
                  </a:lnTo>
                  <a:lnTo>
                    <a:pt x="221" y="1125"/>
                  </a:lnTo>
                  <a:lnTo>
                    <a:pt x="221" y="1125"/>
                  </a:lnTo>
                  <a:lnTo>
                    <a:pt x="229" y="1137"/>
                  </a:lnTo>
                  <a:lnTo>
                    <a:pt x="243" y="1156"/>
                  </a:lnTo>
                  <a:lnTo>
                    <a:pt x="251" y="1164"/>
                  </a:lnTo>
                  <a:lnTo>
                    <a:pt x="263" y="1174"/>
                  </a:lnTo>
                  <a:lnTo>
                    <a:pt x="277" y="1184"/>
                  </a:lnTo>
                  <a:lnTo>
                    <a:pt x="293" y="1194"/>
                  </a:lnTo>
                  <a:lnTo>
                    <a:pt x="476" y="1194"/>
                  </a:lnTo>
                  <a:lnTo>
                    <a:pt x="658" y="1194"/>
                  </a:lnTo>
                  <a:lnTo>
                    <a:pt x="658" y="1194"/>
                  </a:lnTo>
                  <a:lnTo>
                    <a:pt x="674" y="1184"/>
                  </a:lnTo>
                  <a:lnTo>
                    <a:pt x="688" y="1174"/>
                  </a:lnTo>
                  <a:lnTo>
                    <a:pt x="700" y="1164"/>
                  </a:lnTo>
                  <a:lnTo>
                    <a:pt x="708" y="1156"/>
                  </a:lnTo>
                  <a:lnTo>
                    <a:pt x="723" y="1137"/>
                  </a:lnTo>
                  <a:lnTo>
                    <a:pt x="731" y="1125"/>
                  </a:lnTo>
                  <a:lnTo>
                    <a:pt x="731" y="1125"/>
                  </a:lnTo>
                  <a:lnTo>
                    <a:pt x="735" y="1115"/>
                  </a:lnTo>
                  <a:lnTo>
                    <a:pt x="739" y="1103"/>
                  </a:lnTo>
                  <a:lnTo>
                    <a:pt x="743" y="1079"/>
                  </a:lnTo>
                  <a:lnTo>
                    <a:pt x="745" y="1054"/>
                  </a:lnTo>
                  <a:lnTo>
                    <a:pt x="745" y="1030"/>
                  </a:lnTo>
                  <a:lnTo>
                    <a:pt x="745" y="1030"/>
                  </a:lnTo>
                  <a:lnTo>
                    <a:pt x="745" y="1018"/>
                  </a:lnTo>
                  <a:lnTo>
                    <a:pt x="749" y="1004"/>
                  </a:lnTo>
                  <a:lnTo>
                    <a:pt x="757" y="971"/>
                  </a:lnTo>
                  <a:lnTo>
                    <a:pt x="769" y="933"/>
                  </a:lnTo>
                  <a:lnTo>
                    <a:pt x="769" y="933"/>
                  </a:lnTo>
                  <a:lnTo>
                    <a:pt x="893" y="680"/>
                  </a:lnTo>
                  <a:lnTo>
                    <a:pt x="893" y="680"/>
                  </a:lnTo>
                  <a:lnTo>
                    <a:pt x="907" y="656"/>
                  </a:lnTo>
                  <a:lnTo>
                    <a:pt x="919" y="627"/>
                  </a:lnTo>
                  <a:lnTo>
                    <a:pt x="919" y="627"/>
                  </a:lnTo>
                  <a:lnTo>
                    <a:pt x="933" y="587"/>
                  </a:lnTo>
                  <a:lnTo>
                    <a:pt x="943" y="546"/>
                  </a:lnTo>
                  <a:lnTo>
                    <a:pt x="949" y="502"/>
                  </a:lnTo>
                  <a:lnTo>
                    <a:pt x="951" y="457"/>
                  </a:lnTo>
                  <a:lnTo>
                    <a:pt x="951" y="457"/>
                  </a:lnTo>
                  <a:lnTo>
                    <a:pt x="951" y="435"/>
                  </a:lnTo>
                  <a:lnTo>
                    <a:pt x="949" y="411"/>
                  </a:lnTo>
                  <a:lnTo>
                    <a:pt x="945" y="389"/>
                  </a:lnTo>
                  <a:lnTo>
                    <a:pt x="941" y="366"/>
                  </a:lnTo>
                  <a:lnTo>
                    <a:pt x="929" y="322"/>
                  </a:lnTo>
                  <a:lnTo>
                    <a:pt x="913" y="279"/>
                  </a:lnTo>
                  <a:lnTo>
                    <a:pt x="893" y="239"/>
                  </a:lnTo>
                  <a:lnTo>
                    <a:pt x="870" y="202"/>
                  </a:lnTo>
                  <a:lnTo>
                    <a:pt x="842" y="166"/>
                  </a:lnTo>
                  <a:lnTo>
                    <a:pt x="812" y="134"/>
                  </a:lnTo>
                  <a:lnTo>
                    <a:pt x="777" y="103"/>
                  </a:lnTo>
                  <a:lnTo>
                    <a:pt x="741" y="77"/>
                  </a:lnTo>
                  <a:lnTo>
                    <a:pt x="702" y="55"/>
                  </a:lnTo>
                  <a:lnTo>
                    <a:pt x="660" y="34"/>
                  </a:lnTo>
                  <a:lnTo>
                    <a:pt x="615" y="20"/>
                  </a:lnTo>
                  <a:lnTo>
                    <a:pt x="571" y="8"/>
                  </a:lnTo>
                  <a:lnTo>
                    <a:pt x="524" y="2"/>
                  </a:lnTo>
                  <a:lnTo>
                    <a:pt x="476" y="0"/>
                  </a:lnTo>
                  <a:close/>
                </a:path>
              </a:pathLst>
            </a:custGeom>
            <a:solidFill>
              <a:srgbClr val="D5D5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5" name="Freeform 382"/>
            <p:cNvSpPr>
              <a:spLocks/>
            </p:cNvSpPr>
            <p:nvPr/>
          </p:nvSpPr>
          <p:spPr bwMode="auto">
            <a:xfrm>
              <a:off x="3829844" y="681038"/>
              <a:ext cx="1509713" cy="1892300"/>
            </a:xfrm>
            <a:custGeom>
              <a:avLst/>
              <a:gdLst>
                <a:gd name="T0" fmla="*/ 293 w 951"/>
                <a:gd name="T1" fmla="*/ 1192 h 1192"/>
                <a:gd name="T2" fmla="*/ 263 w 951"/>
                <a:gd name="T3" fmla="*/ 1174 h 1192"/>
                <a:gd name="T4" fmla="*/ 243 w 951"/>
                <a:gd name="T5" fmla="*/ 1154 h 1192"/>
                <a:gd name="T6" fmla="*/ 221 w 951"/>
                <a:gd name="T7" fmla="*/ 1123 h 1192"/>
                <a:gd name="T8" fmla="*/ 217 w 951"/>
                <a:gd name="T9" fmla="*/ 1113 h 1192"/>
                <a:gd name="T10" fmla="*/ 208 w 951"/>
                <a:gd name="T11" fmla="*/ 1079 h 1192"/>
                <a:gd name="T12" fmla="*/ 206 w 951"/>
                <a:gd name="T13" fmla="*/ 1030 h 1192"/>
                <a:gd name="T14" fmla="*/ 206 w 951"/>
                <a:gd name="T15" fmla="*/ 1018 h 1192"/>
                <a:gd name="T16" fmla="*/ 194 w 951"/>
                <a:gd name="T17" fmla="*/ 971 h 1192"/>
                <a:gd name="T18" fmla="*/ 182 w 951"/>
                <a:gd name="T19" fmla="*/ 933 h 1192"/>
                <a:gd name="T20" fmla="*/ 59 w 951"/>
                <a:gd name="T21" fmla="*/ 680 h 1192"/>
                <a:gd name="T22" fmla="*/ 34 w 951"/>
                <a:gd name="T23" fmla="*/ 627 h 1192"/>
                <a:gd name="T24" fmla="*/ 20 w 951"/>
                <a:gd name="T25" fmla="*/ 587 h 1192"/>
                <a:gd name="T26" fmla="*/ 2 w 951"/>
                <a:gd name="T27" fmla="*/ 502 h 1192"/>
                <a:gd name="T28" fmla="*/ 0 w 951"/>
                <a:gd name="T29" fmla="*/ 457 h 1192"/>
                <a:gd name="T30" fmla="*/ 2 w 951"/>
                <a:gd name="T31" fmla="*/ 411 h 1192"/>
                <a:gd name="T32" fmla="*/ 10 w 951"/>
                <a:gd name="T33" fmla="*/ 366 h 1192"/>
                <a:gd name="T34" fmla="*/ 38 w 951"/>
                <a:gd name="T35" fmla="*/ 279 h 1192"/>
                <a:gd name="T36" fmla="*/ 83 w 951"/>
                <a:gd name="T37" fmla="*/ 202 h 1192"/>
                <a:gd name="T38" fmla="*/ 140 w 951"/>
                <a:gd name="T39" fmla="*/ 134 h 1192"/>
                <a:gd name="T40" fmla="*/ 210 w 951"/>
                <a:gd name="T41" fmla="*/ 79 h 1192"/>
                <a:gd name="T42" fmla="*/ 291 w 951"/>
                <a:gd name="T43" fmla="*/ 36 h 1192"/>
                <a:gd name="T44" fmla="*/ 380 w 951"/>
                <a:gd name="T45" fmla="*/ 10 h 1192"/>
                <a:gd name="T46" fmla="*/ 476 w 951"/>
                <a:gd name="T47" fmla="*/ 0 h 1192"/>
                <a:gd name="T48" fmla="*/ 524 w 951"/>
                <a:gd name="T49" fmla="*/ 2 h 1192"/>
                <a:gd name="T50" fmla="*/ 615 w 951"/>
                <a:gd name="T51" fmla="*/ 20 h 1192"/>
                <a:gd name="T52" fmla="*/ 700 w 951"/>
                <a:gd name="T53" fmla="*/ 55 h 1192"/>
                <a:gd name="T54" fmla="*/ 777 w 951"/>
                <a:gd name="T55" fmla="*/ 105 h 1192"/>
                <a:gd name="T56" fmla="*/ 842 w 951"/>
                <a:gd name="T57" fmla="*/ 166 h 1192"/>
                <a:gd name="T58" fmla="*/ 893 w 951"/>
                <a:gd name="T59" fmla="*/ 239 h 1192"/>
                <a:gd name="T60" fmla="*/ 929 w 951"/>
                <a:gd name="T61" fmla="*/ 322 h 1192"/>
                <a:gd name="T62" fmla="*/ 945 w 951"/>
                <a:gd name="T63" fmla="*/ 389 h 1192"/>
                <a:gd name="T64" fmla="*/ 951 w 951"/>
                <a:gd name="T65" fmla="*/ 435 h 1192"/>
                <a:gd name="T66" fmla="*/ 951 w 951"/>
                <a:gd name="T67" fmla="*/ 457 h 1192"/>
                <a:gd name="T68" fmla="*/ 943 w 951"/>
                <a:gd name="T69" fmla="*/ 546 h 1192"/>
                <a:gd name="T70" fmla="*/ 917 w 951"/>
                <a:gd name="T71" fmla="*/ 627 h 1192"/>
                <a:gd name="T72" fmla="*/ 905 w 951"/>
                <a:gd name="T73" fmla="*/ 654 h 1192"/>
                <a:gd name="T74" fmla="*/ 893 w 951"/>
                <a:gd name="T75" fmla="*/ 680 h 1192"/>
                <a:gd name="T76" fmla="*/ 769 w 951"/>
                <a:gd name="T77" fmla="*/ 933 h 1192"/>
                <a:gd name="T78" fmla="*/ 749 w 951"/>
                <a:gd name="T79" fmla="*/ 1004 h 1192"/>
                <a:gd name="T80" fmla="*/ 745 w 951"/>
                <a:gd name="T81" fmla="*/ 1030 h 1192"/>
                <a:gd name="T82" fmla="*/ 745 w 951"/>
                <a:gd name="T83" fmla="*/ 1052 h 1192"/>
                <a:gd name="T84" fmla="*/ 737 w 951"/>
                <a:gd name="T85" fmla="*/ 1103 h 1192"/>
                <a:gd name="T86" fmla="*/ 731 w 951"/>
                <a:gd name="T87" fmla="*/ 1123 h 1192"/>
                <a:gd name="T88" fmla="*/ 723 w 951"/>
                <a:gd name="T89" fmla="*/ 1135 h 1192"/>
                <a:gd name="T90" fmla="*/ 700 w 951"/>
                <a:gd name="T91" fmla="*/ 1164 h 1192"/>
                <a:gd name="T92" fmla="*/ 674 w 951"/>
                <a:gd name="T93" fmla="*/ 1184 h 1192"/>
                <a:gd name="T94" fmla="*/ 476 w 951"/>
                <a:gd name="T95" fmla="*/ 1192 h 1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951" h="1192">
                  <a:moveTo>
                    <a:pt x="293" y="1192"/>
                  </a:moveTo>
                  <a:lnTo>
                    <a:pt x="293" y="1192"/>
                  </a:lnTo>
                  <a:lnTo>
                    <a:pt x="277" y="1184"/>
                  </a:lnTo>
                  <a:lnTo>
                    <a:pt x="263" y="1174"/>
                  </a:lnTo>
                  <a:lnTo>
                    <a:pt x="251" y="1164"/>
                  </a:lnTo>
                  <a:lnTo>
                    <a:pt x="243" y="1154"/>
                  </a:lnTo>
                  <a:lnTo>
                    <a:pt x="229" y="1135"/>
                  </a:lnTo>
                  <a:lnTo>
                    <a:pt x="221" y="1123"/>
                  </a:lnTo>
                  <a:lnTo>
                    <a:pt x="221" y="1123"/>
                  </a:lnTo>
                  <a:lnTo>
                    <a:pt x="217" y="1113"/>
                  </a:lnTo>
                  <a:lnTo>
                    <a:pt x="215" y="1103"/>
                  </a:lnTo>
                  <a:lnTo>
                    <a:pt x="208" y="1079"/>
                  </a:lnTo>
                  <a:lnTo>
                    <a:pt x="206" y="1052"/>
                  </a:lnTo>
                  <a:lnTo>
                    <a:pt x="206" y="1030"/>
                  </a:lnTo>
                  <a:lnTo>
                    <a:pt x="206" y="1030"/>
                  </a:lnTo>
                  <a:lnTo>
                    <a:pt x="206" y="1018"/>
                  </a:lnTo>
                  <a:lnTo>
                    <a:pt x="202" y="1004"/>
                  </a:lnTo>
                  <a:lnTo>
                    <a:pt x="194" y="971"/>
                  </a:lnTo>
                  <a:lnTo>
                    <a:pt x="182" y="933"/>
                  </a:lnTo>
                  <a:lnTo>
                    <a:pt x="182" y="933"/>
                  </a:lnTo>
                  <a:lnTo>
                    <a:pt x="59" y="680"/>
                  </a:lnTo>
                  <a:lnTo>
                    <a:pt x="59" y="680"/>
                  </a:lnTo>
                  <a:lnTo>
                    <a:pt x="47" y="654"/>
                  </a:lnTo>
                  <a:lnTo>
                    <a:pt x="34" y="627"/>
                  </a:lnTo>
                  <a:lnTo>
                    <a:pt x="34" y="627"/>
                  </a:lnTo>
                  <a:lnTo>
                    <a:pt x="20" y="587"/>
                  </a:lnTo>
                  <a:lnTo>
                    <a:pt x="8" y="546"/>
                  </a:lnTo>
                  <a:lnTo>
                    <a:pt x="2" y="502"/>
                  </a:lnTo>
                  <a:lnTo>
                    <a:pt x="0" y="457"/>
                  </a:lnTo>
                  <a:lnTo>
                    <a:pt x="0" y="457"/>
                  </a:lnTo>
                  <a:lnTo>
                    <a:pt x="0" y="435"/>
                  </a:lnTo>
                  <a:lnTo>
                    <a:pt x="2" y="411"/>
                  </a:lnTo>
                  <a:lnTo>
                    <a:pt x="6" y="389"/>
                  </a:lnTo>
                  <a:lnTo>
                    <a:pt x="10" y="366"/>
                  </a:lnTo>
                  <a:lnTo>
                    <a:pt x="22" y="322"/>
                  </a:lnTo>
                  <a:lnTo>
                    <a:pt x="38" y="279"/>
                  </a:lnTo>
                  <a:lnTo>
                    <a:pt x="59" y="239"/>
                  </a:lnTo>
                  <a:lnTo>
                    <a:pt x="83" y="202"/>
                  </a:lnTo>
                  <a:lnTo>
                    <a:pt x="109" y="166"/>
                  </a:lnTo>
                  <a:lnTo>
                    <a:pt x="140" y="134"/>
                  </a:lnTo>
                  <a:lnTo>
                    <a:pt x="174" y="105"/>
                  </a:lnTo>
                  <a:lnTo>
                    <a:pt x="210" y="79"/>
                  </a:lnTo>
                  <a:lnTo>
                    <a:pt x="251" y="55"/>
                  </a:lnTo>
                  <a:lnTo>
                    <a:pt x="291" y="36"/>
                  </a:lnTo>
                  <a:lnTo>
                    <a:pt x="336" y="20"/>
                  </a:lnTo>
                  <a:lnTo>
                    <a:pt x="380" y="10"/>
                  </a:lnTo>
                  <a:lnTo>
                    <a:pt x="427" y="2"/>
                  </a:lnTo>
                  <a:lnTo>
                    <a:pt x="476" y="0"/>
                  </a:lnTo>
                  <a:lnTo>
                    <a:pt x="476" y="0"/>
                  </a:lnTo>
                  <a:lnTo>
                    <a:pt x="524" y="2"/>
                  </a:lnTo>
                  <a:lnTo>
                    <a:pt x="571" y="10"/>
                  </a:lnTo>
                  <a:lnTo>
                    <a:pt x="615" y="20"/>
                  </a:lnTo>
                  <a:lnTo>
                    <a:pt x="660" y="36"/>
                  </a:lnTo>
                  <a:lnTo>
                    <a:pt x="700" y="55"/>
                  </a:lnTo>
                  <a:lnTo>
                    <a:pt x="741" y="79"/>
                  </a:lnTo>
                  <a:lnTo>
                    <a:pt x="777" y="105"/>
                  </a:lnTo>
                  <a:lnTo>
                    <a:pt x="812" y="134"/>
                  </a:lnTo>
                  <a:lnTo>
                    <a:pt x="842" y="166"/>
                  </a:lnTo>
                  <a:lnTo>
                    <a:pt x="868" y="202"/>
                  </a:lnTo>
                  <a:lnTo>
                    <a:pt x="893" y="239"/>
                  </a:lnTo>
                  <a:lnTo>
                    <a:pt x="913" y="279"/>
                  </a:lnTo>
                  <a:lnTo>
                    <a:pt x="929" y="322"/>
                  </a:lnTo>
                  <a:lnTo>
                    <a:pt x="941" y="366"/>
                  </a:lnTo>
                  <a:lnTo>
                    <a:pt x="945" y="389"/>
                  </a:lnTo>
                  <a:lnTo>
                    <a:pt x="949" y="411"/>
                  </a:lnTo>
                  <a:lnTo>
                    <a:pt x="951" y="435"/>
                  </a:lnTo>
                  <a:lnTo>
                    <a:pt x="951" y="457"/>
                  </a:lnTo>
                  <a:lnTo>
                    <a:pt x="951" y="457"/>
                  </a:lnTo>
                  <a:lnTo>
                    <a:pt x="949" y="502"/>
                  </a:lnTo>
                  <a:lnTo>
                    <a:pt x="943" y="546"/>
                  </a:lnTo>
                  <a:lnTo>
                    <a:pt x="931" y="587"/>
                  </a:lnTo>
                  <a:lnTo>
                    <a:pt x="917" y="627"/>
                  </a:lnTo>
                  <a:lnTo>
                    <a:pt x="917" y="627"/>
                  </a:lnTo>
                  <a:lnTo>
                    <a:pt x="905" y="654"/>
                  </a:lnTo>
                  <a:lnTo>
                    <a:pt x="893" y="680"/>
                  </a:lnTo>
                  <a:lnTo>
                    <a:pt x="893" y="680"/>
                  </a:lnTo>
                  <a:lnTo>
                    <a:pt x="769" y="933"/>
                  </a:lnTo>
                  <a:lnTo>
                    <a:pt x="769" y="933"/>
                  </a:lnTo>
                  <a:lnTo>
                    <a:pt x="757" y="971"/>
                  </a:lnTo>
                  <a:lnTo>
                    <a:pt x="749" y="1004"/>
                  </a:lnTo>
                  <a:lnTo>
                    <a:pt x="745" y="1018"/>
                  </a:lnTo>
                  <a:lnTo>
                    <a:pt x="745" y="1030"/>
                  </a:lnTo>
                  <a:lnTo>
                    <a:pt x="745" y="1030"/>
                  </a:lnTo>
                  <a:lnTo>
                    <a:pt x="745" y="1052"/>
                  </a:lnTo>
                  <a:lnTo>
                    <a:pt x="743" y="1079"/>
                  </a:lnTo>
                  <a:lnTo>
                    <a:pt x="737" y="1103"/>
                  </a:lnTo>
                  <a:lnTo>
                    <a:pt x="735" y="1113"/>
                  </a:lnTo>
                  <a:lnTo>
                    <a:pt x="731" y="1123"/>
                  </a:lnTo>
                  <a:lnTo>
                    <a:pt x="731" y="1123"/>
                  </a:lnTo>
                  <a:lnTo>
                    <a:pt x="723" y="1135"/>
                  </a:lnTo>
                  <a:lnTo>
                    <a:pt x="708" y="1154"/>
                  </a:lnTo>
                  <a:lnTo>
                    <a:pt x="700" y="1164"/>
                  </a:lnTo>
                  <a:lnTo>
                    <a:pt x="688" y="1174"/>
                  </a:lnTo>
                  <a:lnTo>
                    <a:pt x="674" y="1184"/>
                  </a:lnTo>
                  <a:lnTo>
                    <a:pt x="658" y="1192"/>
                  </a:lnTo>
                  <a:lnTo>
                    <a:pt x="476" y="1192"/>
                  </a:lnTo>
                  <a:lnTo>
                    <a:pt x="293" y="1192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6" name="Freeform 383"/>
            <p:cNvSpPr>
              <a:spLocks/>
            </p:cNvSpPr>
            <p:nvPr/>
          </p:nvSpPr>
          <p:spPr bwMode="auto">
            <a:xfrm>
              <a:off x="3829844" y="681038"/>
              <a:ext cx="1509713" cy="1895475"/>
            </a:xfrm>
            <a:custGeom>
              <a:avLst/>
              <a:gdLst>
                <a:gd name="T0" fmla="*/ 476 w 951"/>
                <a:gd name="T1" fmla="*/ 0 h 1194"/>
                <a:gd name="T2" fmla="*/ 380 w 951"/>
                <a:gd name="T3" fmla="*/ 8 h 1194"/>
                <a:gd name="T4" fmla="*/ 291 w 951"/>
                <a:gd name="T5" fmla="*/ 34 h 1194"/>
                <a:gd name="T6" fmla="*/ 210 w 951"/>
                <a:gd name="T7" fmla="*/ 77 h 1194"/>
                <a:gd name="T8" fmla="*/ 140 w 951"/>
                <a:gd name="T9" fmla="*/ 134 h 1194"/>
                <a:gd name="T10" fmla="*/ 81 w 951"/>
                <a:gd name="T11" fmla="*/ 202 h 1194"/>
                <a:gd name="T12" fmla="*/ 36 w 951"/>
                <a:gd name="T13" fmla="*/ 279 h 1194"/>
                <a:gd name="T14" fmla="*/ 10 w 951"/>
                <a:gd name="T15" fmla="*/ 366 h 1194"/>
                <a:gd name="T16" fmla="*/ 2 w 951"/>
                <a:gd name="T17" fmla="*/ 411 h 1194"/>
                <a:gd name="T18" fmla="*/ 0 w 951"/>
                <a:gd name="T19" fmla="*/ 457 h 1194"/>
                <a:gd name="T20" fmla="*/ 2 w 951"/>
                <a:gd name="T21" fmla="*/ 502 h 1194"/>
                <a:gd name="T22" fmla="*/ 18 w 951"/>
                <a:gd name="T23" fmla="*/ 587 h 1194"/>
                <a:gd name="T24" fmla="*/ 32 w 951"/>
                <a:gd name="T25" fmla="*/ 627 h 1194"/>
                <a:gd name="T26" fmla="*/ 59 w 951"/>
                <a:gd name="T27" fmla="*/ 680 h 1194"/>
                <a:gd name="T28" fmla="*/ 182 w 951"/>
                <a:gd name="T29" fmla="*/ 933 h 1194"/>
                <a:gd name="T30" fmla="*/ 194 w 951"/>
                <a:gd name="T31" fmla="*/ 971 h 1194"/>
                <a:gd name="T32" fmla="*/ 204 w 951"/>
                <a:gd name="T33" fmla="*/ 1018 h 1194"/>
                <a:gd name="T34" fmla="*/ 206 w 951"/>
                <a:gd name="T35" fmla="*/ 1030 h 1194"/>
                <a:gd name="T36" fmla="*/ 208 w 951"/>
                <a:gd name="T37" fmla="*/ 1079 h 1194"/>
                <a:gd name="T38" fmla="*/ 217 w 951"/>
                <a:gd name="T39" fmla="*/ 1115 h 1194"/>
                <a:gd name="T40" fmla="*/ 221 w 951"/>
                <a:gd name="T41" fmla="*/ 1125 h 1194"/>
                <a:gd name="T42" fmla="*/ 243 w 951"/>
                <a:gd name="T43" fmla="*/ 1156 h 1194"/>
                <a:gd name="T44" fmla="*/ 263 w 951"/>
                <a:gd name="T45" fmla="*/ 1174 h 1194"/>
                <a:gd name="T46" fmla="*/ 293 w 951"/>
                <a:gd name="T47" fmla="*/ 1194 h 1194"/>
                <a:gd name="T48" fmla="*/ 658 w 951"/>
                <a:gd name="T49" fmla="*/ 1194 h 1194"/>
                <a:gd name="T50" fmla="*/ 674 w 951"/>
                <a:gd name="T51" fmla="*/ 1184 h 1194"/>
                <a:gd name="T52" fmla="*/ 700 w 951"/>
                <a:gd name="T53" fmla="*/ 1164 h 1194"/>
                <a:gd name="T54" fmla="*/ 723 w 951"/>
                <a:gd name="T55" fmla="*/ 1137 h 1194"/>
                <a:gd name="T56" fmla="*/ 731 w 951"/>
                <a:gd name="T57" fmla="*/ 1125 h 1194"/>
                <a:gd name="T58" fmla="*/ 739 w 951"/>
                <a:gd name="T59" fmla="*/ 1103 h 1194"/>
                <a:gd name="T60" fmla="*/ 745 w 951"/>
                <a:gd name="T61" fmla="*/ 1054 h 1194"/>
                <a:gd name="T62" fmla="*/ 745 w 951"/>
                <a:gd name="T63" fmla="*/ 1030 h 1194"/>
                <a:gd name="T64" fmla="*/ 749 w 951"/>
                <a:gd name="T65" fmla="*/ 1004 h 1194"/>
                <a:gd name="T66" fmla="*/ 769 w 951"/>
                <a:gd name="T67" fmla="*/ 933 h 1194"/>
                <a:gd name="T68" fmla="*/ 893 w 951"/>
                <a:gd name="T69" fmla="*/ 680 h 1194"/>
                <a:gd name="T70" fmla="*/ 907 w 951"/>
                <a:gd name="T71" fmla="*/ 656 h 1194"/>
                <a:gd name="T72" fmla="*/ 919 w 951"/>
                <a:gd name="T73" fmla="*/ 627 h 1194"/>
                <a:gd name="T74" fmla="*/ 943 w 951"/>
                <a:gd name="T75" fmla="*/ 546 h 1194"/>
                <a:gd name="T76" fmla="*/ 951 w 951"/>
                <a:gd name="T77" fmla="*/ 457 h 1194"/>
                <a:gd name="T78" fmla="*/ 951 w 951"/>
                <a:gd name="T79" fmla="*/ 435 h 1194"/>
                <a:gd name="T80" fmla="*/ 945 w 951"/>
                <a:gd name="T81" fmla="*/ 389 h 1194"/>
                <a:gd name="T82" fmla="*/ 929 w 951"/>
                <a:gd name="T83" fmla="*/ 322 h 1194"/>
                <a:gd name="T84" fmla="*/ 893 w 951"/>
                <a:gd name="T85" fmla="*/ 239 h 1194"/>
                <a:gd name="T86" fmla="*/ 842 w 951"/>
                <a:gd name="T87" fmla="*/ 166 h 1194"/>
                <a:gd name="T88" fmla="*/ 777 w 951"/>
                <a:gd name="T89" fmla="*/ 103 h 1194"/>
                <a:gd name="T90" fmla="*/ 702 w 951"/>
                <a:gd name="T91" fmla="*/ 55 h 1194"/>
                <a:gd name="T92" fmla="*/ 615 w 951"/>
                <a:gd name="T93" fmla="*/ 20 h 1194"/>
                <a:gd name="T94" fmla="*/ 524 w 951"/>
                <a:gd name="T95" fmla="*/ 2 h 1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951" h="1194">
                  <a:moveTo>
                    <a:pt x="476" y="0"/>
                  </a:moveTo>
                  <a:lnTo>
                    <a:pt x="476" y="0"/>
                  </a:lnTo>
                  <a:lnTo>
                    <a:pt x="427" y="2"/>
                  </a:lnTo>
                  <a:lnTo>
                    <a:pt x="380" y="8"/>
                  </a:lnTo>
                  <a:lnTo>
                    <a:pt x="334" y="20"/>
                  </a:lnTo>
                  <a:lnTo>
                    <a:pt x="291" y="34"/>
                  </a:lnTo>
                  <a:lnTo>
                    <a:pt x="249" y="55"/>
                  </a:lnTo>
                  <a:lnTo>
                    <a:pt x="210" y="77"/>
                  </a:lnTo>
                  <a:lnTo>
                    <a:pt x="174" y="103"/>
                  </a:lnTo>
                  <a:lnTo>
                    <a:pt x="140" y="134"/>
                  </a:lnTo>
                  <a:lnTo>
                    <a:pt x="109" y="166"/>
                  </a:lnTo>
                  <a:lnTo>
                    <a:pt x="81" y="202"/>
                  </a:lnTo>
                  <a:lnTo>
                    <a:pt x="57" y="239"/>
                  </a:lnTo>
                  <a:lnTo>
                    <a:pt x="36" y="279"/>
                  </a:lnTo>
                  <a:lnTo>
                    <a:pt x="22" y="322"/>
                  </a:lnTo>
                  <a:lnTo>
                    <a:pt x="10" y="366"/>
                  </a:lnTo>
                  <a:lnTo>
                    <a:pt x="6" y="389"/>
                  </a:lnTo>
                  <a:lnTo>
                    <a:pt x="2" y="411"/>
                  </a:lnTo>
                  <a:lnTo>
                    <a:pt x="0" y="435"/>
                  </a:lnTo>
                  <a:lnTo>
                    <a:pt x="0" y="457"/>
                  </a:lnTo>
                  <a:lnTo>
                    <a:pt x="0" y="457"/>
                  </a:lnTo>
                  <a:lnTo>
                    <a:pt x="2" y="502"/>
                  </a:lnTo>
                  <a:lnTo>
                    <a:pt x="8" y="546"/>
                  </a:lnTo>
                  <a:lnTo>
                    <a:pt x="18" y="587"/>
                  </a:lnTo>
                  <a:lnTo>
                    <a:pt x="32" y="627"/>
                  </a:lnTo>
                  <a:lnTo>
                    <a:pt x="32" y="627"/>
                  </a:lnTo>
                  <a:lnTo>
                    <a:pt x="45" y="656"/>
                  </a:lnTo>
                  <a:lnTo>
                    <a:pt x="59" y="680"/>
                  </a:lnTo>
                  <a:lnTo>
                    <a:pt x="59" y="680"/>
                  </a:lnTo>
                  <a:lnTo>
                    <a:pt x="182" y="933"/>
                  </a:lnTo>
                  <a:lnTo>
                    <a:pt x="182" y="933"/>
                  </a:lnTo>
                  <a:lnTo>
                    <a:pt x="194" y="971"/>
                  </a:lnTo>
                  <a:lnTo>
                    <a:pt x="202" y="1004"/>
                  </a:lnTo>
                  <a:lnTo>
                    <a:pt x="204" y="1018"/>
                  </a:lnTo>
                  <a:lnTo>
                    <a:pt x="206" y="1030"/>
                  </a:lnTo>
                  <a:lnTo>
                    <a:pt x="206" y="1030"/>
                  </a:lnTo>
                  <a:lnTo>
                    <a:pt x="206" y="1054"/>
                  </a:lnTo>
                  <a:lnTo>
                    <a:pt x="208" y="1079"/>
                  </a:lnTo>
                  <a:lnTo>
                    <a:pt x="213" y="1103"/>
                  </a:lnTo>
                  <a:lnTo>
                    <a:pt x="217" y="1115"/>
                  </a:lnTo>
                  <a:lnTo>
                    <a:pt x="221" y="1125"/>
                  </a:lnTo>
                  <a:lnTo>
                    <a:pt x="221" y="1125"/>
                  </a:lnTo>
                  <a:lnTo>
                    <a:pt x="229" y="1137"/>
                  </a:lnTo>
                  <a:lnTo>
                    <a:pt x="243" y="1156"/>
                  </a:lnTo>
                  <a:lnTo>
                    <a:pt x="251" y="1164"/>
                  </a:lnTo>
                  <a:lnTo>
                    <a:pt x="263" y="1174"/>
                  </a:lnTo>
                  <a:lnTo>
                    <a:pt x="277" y="1184"/>
                  </a:lnTo>
                  <a:lnTo>
                    <a:pt x="293" y="1194"/>
                  </a:lnTo>
                  <a:lnTo>
                    <a:pt x="476" y="1194"/>
                  </a:lnTo>
                  <a:lnTo>
                    <a:pt x="658" y="1194"/>
                  </a:lnTo>
                  <a:lnTo>
                    <a:pt x="658" y="1194"/>
                  </a:lnTo>
                  <a:lnTo>
                    <a:pt x="674" y="1184"/>
                  </a:lnTo>
                  <a:lnTo>
                    <a:pt x="688" y="1174"/>
                  </a:lnTo>
                  <a:lnTo>
                    <a:pt x="700" y="1164"/>
                  </a:lnTo>
                  <a:lnTo>
                    <a:pt x="708" y="1156"/>
                  </a:lnTo>
                  <a:lnTo>
                    <a:pt x="723" y="1137"/>
                  </a:lnTo>
                  <a:lnTo>
                    <a:pt x="731" y="1125"/>
                  </a:lnTo>
                  <a:lnTo>
                    <a:pt x="731" y="1125"/>
                  </a:lnTo>
                  <a:lnTo>
                    <a:pt x="735" y="1115"/>
                  </a:lnTo>
                  <a:lnTo>
                    <a:pt x="739" y="1103"/>
                  </a:lnTo>
                  <a:lnTo>
                    <a:pt x="743" y="1079"/>
                  </a:lnTo>
                  <a:lnTo>
                    <a:pt x="745" y="1054"/>
                  </a:lnTo>
                  <a:lnTo>
                    <a:pt x="745" y="1030"/>
                  </a:lnTo>
                  <a:lnTo>
                    <a:pt x="745" y="1030"/>
                  </a:lnTo>
                  <a:lnTo>
                    <a:pt x="745" y="1018"/>
                  </a:lnTo>
                  <a:lnTo>
                    <a:pt x="749" y="1004"/>
                  </a:lnTo>
                  <a:lnTo>
                    <a:pt x="757" y="971"/>
                  </a:lnTo>
                  <a:lnTo>
                    <a:pt x="769" y="933"/>
                  </a:lnTo>
                  <a:lnTo>
                    <a:pt x="769" y="933"/>
                  </a:lnTo>
                  <a:lnTo>
                    <a:pt x="893" y="680"/>
                  </a:lnTo>
                  <a:lnTo>
                    <a:pt x="893" y="680"/>
                  </a:lnTo>
                  <a:lnTo>
                    <a:pt x="907" y="656"/>
                  </a:lnTo>
                  <a:lnTo>
                    <a:pt x="919" y="627"/>
                  </a:lnTo>
                  <a:lnTo>
                    <a:pt x="919" y="627"/>
                  </a:lnTo>
                  <a:lnTo>
                    <a:pt x="933" y="587"/>
                  </a:lnTo>
                  <a:lnTo>
                    <a:pt x="943" y="546"/>
                  </a:lnTo>
                  <a:lnTo>
                    <a:pt x="949" y="502"/>
                  </a:lnTo>
                  <a:lnTo>
                    <a:pt x="951" y="457"/>
                  </a:lnTo>
                  <a:lnTo>
                    <a:pt x="951" y="457"/>
                  </a:lnTo>
                  <a:lnTo>
                    <a:pt x="951" y="435"/>
                  </a:lnTo>
                  <a:lnTo>
                    <a:pt x="949" y="411"/>
                  </a:lnTo>
                  <a:lnTo>
                    <a:pt x="945" y="389"/>
                  </a:lnTo>
                  <a:lnTo>
                    <a:pt x="941" y="366"/>
                  </a:lnTo>
                  <a:lnTo>
                    <a:pt x="929" y="322"/>
                  </a:lnTo>
                  <a:lnTo>
                    <a:pt x="913" y="279"/>
                  </a:lnTo>
                  <a:lnTo>
                    <a:pt x="893" y="239"/>
                  </a:lnTo>
                  <a:lnTo>
                    <a:pt x="870" y="202"/>
                  </a:lnTo>
                  <a:lnTo>
                    <a:pt x="842" y="166"/>
                  </a:lnTo>
                  <a:lnTo>
                    <a:pt x="812" y="134"/>
                  </a:lnTo>
                  <a:lnTo>
                    <a:pt x="777" y="103"/>
                  </a:lnTo>
                  <a:lnTo>
                    <a:pt x="741" y="77"/>
                  </a:lnTo>
                  <a:lnTo>
                    <a:pt x="702" y="55"/>
                  </a:lnTo>
                  <a:lnTo>
                    <a:pt x="660" y="34"/>
                  </a:lnTo>
                  <a:lnTo>
                    <a:pt x="615" y="20"/>
                  </a:lnTo>
                  <a:lnTo>
                    <a:pt x="571" y="8"/>
                  </a:lnTo>
                  <a:lnTo>
                    <a:pt x="524" y="2"/>
                  </a:lnTo>
                  <a:lnTo>
                    <a:pt x="47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7" name="Freeform 384"/>
            <p:cNvSpPr>
              <a:spLocks noEditPoints="1"/>
            </p:cNvSpPr>
            <p:nvPr/>
          </p:nvSpPr>
          <p:spPr bwMode="auto">
            <a:xfrm>
              <a:off x="3829844" y="681038"/>
              <a:ext cx="1509713" cy="1892300"/>
            </a:xfrm>
            <a:custGeom>
              <a:avLst/>
              <a:gdLst>
                <a:gd name="T0" fmla="*/ 263 w 951"/>
                <a:gd name="T1" fmla="*/ 1172 h 1192"/>
                <a:gd name="T2" fmla="*/ 221 w 951"/>
                <a:gd name="T3" fmla="*/ 1123 h 1192"/>
                <a:gd name="T4" fmla="*/ 210 w 951"/>
                <a:gd name="T5" fmla="*/ 1079 h 1192"/>
                <a:gd name="T6" fmla="*/ 206 w 951"/>
                <a:gd name="T7" fmla="*/ 1018 h 1192"/>
                <a:gd name="T8" fmla="*/ 182 w 951"/>
                <a:gd name="T9" fmla="*/ 931 h 1192"/>
                <a:gd name="T10" fmla="*/ 34 w 951"/>
                <a:gd name="T11" fmla="*/ 627 h 1192"/>
                <a:gd name="T12" fmla="*/ 4 w 951"/>
                <a:gd name="T13" fmla="*/ 502 h 1192"/>
                <a:gd name="T14" fmla="*/ 4 w 951"/>
                <a:gd name="T15" fmla="*/ 411 h 1192"/>
                <a:gd name="T16" fmla="*/ 38 w 951"/>
                <a:gd name="T17" fmla="*/ 279 h 1192"/>
                <a:gd name="T18" fmla="*/ 142 w 951"/>
                <a:gd name="T19" fmla="*/ 134 h 1192"/>
                <a:gd name="T20" fmla="*/ 291 w 951"/>
                <a:gd name="T21" fmla="*/ 36 h 1192"/>
                <a:gd name="T22" fmla="*/ 476 w 951"/>
                <a:gd name="T23" fmla="*/ 0 h 1192"/>
                <a:gd name="T24" fmla="*/ 615 w 951"/>
                <a:gd name="T25" fmla="*/ 20 h 1192"/>
                <a:gd name="T26" fmla="*/ 777 w 951"/>
                <a:gd name="T27" fmla="*/ 105 h 1192"/>
                <a:gd name="T28" fmla="*/ 893 w 951"/>
                <a:gd name="T29" fmla="*/ 241 h 1192"/>
                <a:gd name="T30" fmla="*/ 945 w 951"/>
                <a:gd name="T31" fmla="*/ 389 h 1192"/>
                <a:gd name="T32" fmla="*/ 951 w 951"/>
                <a:gd name="T33" fmla="*/ 457 h 1192"/>
                <a:gd name="T34" fmla="*/ 917 w 951"/>
                <a:gd name="T35" fmla="*/ 627 h 1192"/>
                <a:gd name="T36" fmla="*/ 890 w 951"/>
                <a:gd name="T37" fmla="*/ 680 h 1192"/>
                <a:gd name="T38" fmla="*/ 749 w 951"/>
                <a:gd name="T39" fmla="*/ 1002 h 1192"/>
                <a:gd name="T40" fmla="*/ 743 w 951"/>
                <a:gd name="T41" fmla="*/ 1052 h 1192"/>
                <a:gd name="T42" fmla="*/ 731 w 951"/>
                <a:gd name="T43" fmla="*/ 1123 h 1192"/>
                <a:gd name="T44" fmla="*/ 698 w 951"/>
                <a:gd name="T45" fmla="*/ 1164 h 1192"/>
                <a:gd name="T46" fmla="*/ 476 w 951"/>
                <a:gd name="T47" fmla="*/ 1192 h 1192"/>
                <a:gd name="T48" fmla="*/ 427 w 951"/>
                <a:gd name="T49" fmla="*/ 2 h 1192"/>
                <a:gd name="T50" fmla="*/ 251 w 951"/>
                <a:gd name="T51" fmla="*/ 55 h 1192"/>
                <a:gd name="T52" fmla="*/ 109 w 951"/>
                <a:gd name="T53" fmla="*/ 166 h 1192"/>
                <a:gd name="T54" fmla="*/ 22 w 951"/>
                <a:gd name="T55" fmla="*/ 322 h 1192"/>
                <a:gd name="T56" fmla="*/ 0 w 951"/>
                <a:gd name="T57" fmla="*/ 435 h 1192"/>
                <a:gd name="T58" fmla="*/ 8 w 951"/>
                <a:gd name="T59" fmla="*/ 546 h 1192"/>
                <a:gd name="T60" fmla="*/ 47 w 951"/>
                <a:gd name="T61" fmla="*/ 654 h 1192"/>
                <a:gd name="T62" fmla="*/ 182 w 951"/>
                <a:gd name="T63" fmla="*/ 933 h 1192"/>
                <a:gd name="T64" fmla="*/ 206 w 951"/>
                <a:gd name="T65" fmla="*/ 1030 h 1192"/>
                <a:gd name="T66" fmla="*/ 215 w 951"/>
                <a:gd name="T67" fmla="*/ 1103 h 1192"/>
                <a:gd name="T68" fmla="*/ 229 w 951"/>
                <a:gd name="T69" fmla="*/ 1135 h 1192"/>
                <a:gd name="T70" fmla="*/ 277 w 951"/>
                <a:gd name="T71" fmla="*/ 1184 h 1192"/>
                <a:gd name="T72" fmla="*/ 658 w 951"/>
                <a:gd name="T73" fmla="*/ 1192 h 1192"/>
                <a:gd name="T74" fmla="*/ 708 w 951"/>
                <a:gd name="T75" fmla="*/ 1154 h 1192"/>
                <a:gd name="T76" fmla="*/ 735 w 951"/>
                <a:gd name="T77" fmla="*/ 1113 h 1192"/>
                <a:gd name="T78" fmla="*/ 745 w 951"/>
                <a:gd name="T79" fmla="*/ 1030 h 1192"/>
                <a:gd name="T80" fmla="*/ 757 w 951"/>
                <a:gd name="T81" fmla="*/ 971 h 1192"/>
                <a:gd name="T82" fmla="*/ 893 w 951"/>
                <a:gd name="T83" fmla="*/ 680 h 1192"/>
                <a:gd name="T84" fmla="*/ 931 w 951"/>
                <a:gd name="T85" fmla="*/ 587 h 1192"/>
                <a:gd name="T86" fmla="*/ 951 w 951"/>
                <a:gd name="T87" fmla="*/ 457 h 1192"/>
                <a:gd name="T88" fmla="*/ 941 w 951"/>
                <a:gd name="T89" fmla="*/ 366 h 1192"/>
                <a:gd name="T90" fmla="*/ 868 w 951"/>
                <a:gd name="T91" fmla="*/ 202 h 1192"/>
                <a:gd name="T92" fmla="*/ 741 w 951"/>
                <a:gd name="T93" fmla="*/ 79 h 1192"/>
                <a:gd name="T94" fmla="*/ 571 w 951"/>
                <a:gd name="T95" fmla="*/ 10 h 1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951" h="1192">
                  <a:moveTo>
                    <a:pt x="293" y="1192"/>
                  </a:moveTo>
                  <a:lnTo>
                    <a:pt x="293" y="1192"/>
                  </a:lnTo>
                  <a:lnTo>
                    <a:pt x="277" y="1182"/>
                  </a:lnTo>
                  <a:lnTo>
                    <a:pt x="263" y="1172"/>
                  </a:lnTo>
                  <a:lnTo>
                    <a:pt x="253" y="1164"/>
                  </a:lnTo>
                  <a:lnTo>
                    <a:pt x="243" y="1154"/>
                  </a:lnTo>
                  <a:lnTo>
                    <a:pt x="229" y="1135"/>
                  </a:lnTo>
                  <a:lnTo>
                    <a:pt x="221" y="1123"/>
                  </a:lnTo>
                  <a:lnTo>
                    <a:pt x="221" y="1123"/>
                  </a:lnTo>
                  <a:lnTo>
                    <a:pt x="217" y="1113"/>
                  </a:lnTo>
                  <a:lnTo>
                    <a:pt x="215" y="1103"/>
                  </a:lnTo>
                  <a:lnTo>
                    <a:pt x="210" y="1079"/>
                  </a:lnTo>
                  <a:lnTo>
                    <a:pt x="208" y="1052"/>
                  </a:lnTo>
                  <a:lnTo>
                    <a:pt x="206" y="1030"/>
                  </a:lnTo>
                  <a:lnTo>
                    <a:pt x="206" y="1030"/>
                  </a:lnTo>
                  <a:lnTo>
                    <a:pt x="206" y="1018"/>
                  </a:lnTo>
                  <a:lnTo>
                    <a:pt x="202" y="1002"/>
                  </a:lnTo>
                  <a:lnTo>
                    <a:pt x="194" y="969"/>
                  </a:lnTo>
                  <a:lnTo>
                    <a:pt x="182" y="931"/>
                  </a:lnTo>
                  <a:lnTo>
                    <a:pt x="182" y="931"/>
                  </a:lnTo>
                  <a:lnTo>
                    <a:pt x="61" y="680"/>
                  </a:lnTo>
                  <a:lnTo>
                    <a:pt x="61" y="680"/>
                  </a:lnTo>
                  <a:lnTo>
                    <a:pt x="47" y="654"/>
                  </a:lnTo>
                  <a:lnTo>
                    <a:pt x="34" y="627"/>
                  </a:lnTo>
                  <a:lnTo>
                    <a:pt x="34" y="627"/>
                  </a:lnTo>
                  <a:lnTo>
                    <a:pt x="20" y="587"/>
                  </a:lnTo>
                  <a:lnTo>
                    <a:pt x="10" y="546"/>
                  </a:lnTo>
                  <a:lnTo>
                    <a:pt x="4" y="502"/>
                  </a:lnTo>
                  <a:lnTo>
                    <a:pt x="0" y="457"/>
                  </a:lnTo>
                  <a:lnTo>
                    <a:pt x="0" y="457"/>
                  </a:lnTo>
                  <a:lnTo>
                    <a:pt x="2" y="435"/>
                  </a:lnTo>
                  <a:lnTo>
                    <a:pt x="4" y="411"/>
                  </a:lnTo>
                  <a:lnTo>
                    <a:pt x="6" y="389"/>
                  </a:lnTo>
                  <a:lnTo>
                    <a:pt x="10" y="366"/>
                  </a:lnTo>
                  <a:lnTo>
                    <a:pt x="22" y="322"/>
                  </a:lnTo>
                  <a:lnTo>
                    <a:pt x="38" y="279"/>
                  </a:lnTo>
                  <a:lnTo>
                    <a:pt x="59" y="241"/>
                  </a:lnTo>
                  <a:lnTo>
                    <a:pt x="83" y="202"/>
                  </a:lnTo>
                  <a:lnTo>
                    <a:pt x="109" y="166"/>
                  </a:lnTo>
                  <a:lnTo>
                    <a:pt x="142" y="134"/>
                  </a:lnTo>
                  <a:lnTo>
                    <a:pt x="174" y="105"/>
                  </a:lnTo>
                  <a:lnTo>
                    <a:pt x="210" y="79"/>
                  </a:lnTo>
                  <a:lnTo>
                    <a:pt x="251" y="57"/>
                  </a:lnTo>
                  <a:lnTo>
                    <a:pt x="291" y="36"/>
                  </a:lnTo>
                  <a:lnTo>
                    <a:pt x="336" y="20"/>
                  </a:lnTo>
                  <a:lnTo>
                    <a:pt x="380" y="10"/>
                  </a:lnTo>
                  <a:lnTo>
                    <a:pt x="427" y="2"/>
                  </a:lnTo>
                  <a:lnTo>
                    <a:pt x="476" y="0"/>
                  </a:lnTo>
                  <a:lnTo>
                    <a:pt x="476" y="0"/>
                  </a:lnTo>
                  <a:lnTo>
                    <a:pt x="524" y="2"/>
                  </a:lnTo>
                  <a:lnTo>
                    <a:pt x="571" y="10"/>
                  </a:lnTo>
                  <a:lnTo>
                    <a:pt x="615" y="20"/>
                  </a:lnTo>
                  <a:lnTo>
                    <a:pt x="660" y="36"/>
                  </a:lnTo>
                  <a:lnTo>
                    <a:pt x="700" y="57"/>
                  </a:lnTo>
                  <a:lnTo>
                    <a:pt x="741" y="79"/>
                  </a:lnTo>
                  <a:lnTo>
                    <a:pt x="777" y="105"/>
                  </a:lnTo>
                  <a:lnTo>
                    <a:pt x="810" y="134"/>
                  </a:lnTo>
                  <a:lnTo>
                    <a:pt x="842" y="166"/>
                  </a:lnTo>
                  <a:lnTo>
                    <a:pt x="868" y="202"/>
                  </a:lnTo>
                  <a:lnTo>
                    <a:pt x="893" y="241"/>
                  </a:lnTo>
                  <a:lnTo>
                    <a:pt x="913" y="279"/>
                  </a:lnTo>
                  <a:lnTo>
                    <a:pt x="929" y="322"/>
                  </a:lnTo>
                  <a:lnTo>
                    <a:pt x="941" y="366"/>
                  </a:lnTo>
                  <a:lnTo>
                    <a:pt x="945" y="389"/>
                  </a:lnTo>
                  <a:lnTo>
                    <a:pt x="947" y="411"/>
                  </a:lnTo>
                  <a:lnTo>
                    <a:pt x="949" y="435"/>
                  </a:lnTo>
                  <a:lnTo>
                    <a:pt x="951" y="457"/>
                  </a:lnTo>
                  <a:lnTo>
                    <a:pt x="951" y="457"/>
                  </a:lnTo>
                  <a:lnTo>
                    <a:pt x="947" y="502"/>
                  </a:lnTo>
                  <a:lnTo>
                    <a:pt x="941" y="546"/>
                  </a:lnTo>
                  <a:lnTo>
                    <a:pt x="931" y="587"/>
                  </a:lnTo>
                  <a:lnTo>
                    <a:pt x="917" y="627"/>
                  </a:lnTo>
                  <a:lnTo>
                    <a:pt x="917" y="627"/>
                  </a:lnTo>
                  <a:lnTo>
                    <a:pt x="905" y="654"/>
                  </a:lnTo>
                  <a:lnTo>
                    <a:pt x="890" y="680"/>
                  </a:lnTo>
                  <a:lnTo>
                    <a:pt x="890" y="680"/>
                  </a:lnTo>
                  <a:lnTo>
                    <a:pt x="769" y="931"/>
                  </a:lnTo>
                  <a:lnTo>
                    <a:pt x="769" y="931"/>
                  </a:lnTo>
                  <a:lnTo>
                    <a:pt x="757" y="969"/>
                  </a:lnTo>
                  <a:lnTo>
                    <a:pt x="749" y="1002"/>
                  </a:lnTo>
                  <a:lnTo>
                    <a:pt x="745" y="1018"/>
                  </a:lnTo>
                  <a:lnTo>
                    <a:pt x="745" y="1030"/>
                  </a:lnTo>
                  <a:lnTo>
                    <a:pt x="745" y="1030"/>
                  </a:lnTo>
                  <a:lnTo>
                    <a:pt x="743" y="1052"/>
                  </a:lnTo>
                  <a:lnTo>
                    <a:pt x="741" y="1079"/>
                  </a:lnTo>
                  <a:lnTo>
                    <a:pt x="737" y="1103"/>
                  </a:lnTo>
                  <a:lnTo>
                    <a:pt x="735" y="1113"/>
                  </a:lnTo>
                  <a:lnTo>
                    <a:pt x="731" y="1123"/>
                  </a:lnTo>
                  <a:lnTo>
                    <a:pt x="731" y="1123"/>
                  </a:lnTo>
                  <a:lnTo>
                    <a:pt x="723" y="1135"/>
                  </a:lnTo>
                  <a:lnTo>
                    <a:pt x="708" y="1154"/>
                  </a:lnTo>
                  <a:lnTo>
                    <a:pt x="698" y="1164"/>
                  </a:lnTo>
                  <a:lnTo>
                    <a:pt x="688" y="1172"/>
                  </a:lnTo>
                  <a:lnTo>
                    <a:pt x="674" y="1182"/>
                  </a:lnTo>
                  <a:lnTo>
                    <a:pt x="658" y="1192"/>
                  </a:lnTo>
                  <a:lnTo>
                    <a:pt x="476" y="1192"/>
                  </a:lnTo>
                  <a:lnTo>
                    <a:pt x="293" y="1192"/>
                  </a:lnTo>
                  <a:close/>
                  <a:moveTo>
                    <a:pt x="476" y="0"/>
                  </a:moveTo>
                  <a:lnTo>
                    <a:pt x="476" y="0"/>
                  </a:lnTo>
                  <a:lnTo>
                    <a:pt x="427" y="2"/>
                  </a:lnTo>
                  <a:lnTo>
                    <a:pt x="380" y="10"/>
                  </a:lnTo>
                  <a:lnTo>
                    <a:pt x="336" y="20"/>
                  </a:lnTo>
                  <a:lnTo>
                    <a:pt x="291" y="36"/>
                  </a:lnTo>
                  <a:lnTo>
                    <a:pt x="251" y="55"/>
                  </a:lnTo>
                  <a:lnTo>
                    <a:pt x="210" y="79"/>
                  </a:lnTo>
                  <a:lnTo>
                    <a:pt x="174" y="105"/>
                  </a:lnTo>
                  <a:lnTo>
                    <a:pt x="140" y="134"/>
                  </a:lnTo>
                  <a:lnTo>
                    <a:pt x="109" y="166"/>
                  </a:lnTo>
                  <a:lnTo>
                    <a:pt x="83" y="202"/>
                  </a:lnTo>
                  <a:lnTo>
                    <a:pt x="59" y="239"/>
                  </a:lnTo>
                  <a:lnTo>
                    <a:pt x="38" y="279"/>
                  </a:lnTo>
                  <a:lnTo>
                    <a:pt x="22" y="322"/>
                  </a:lnTo>
                  <a:lnTo>
                    <a:pt x="10" y="366"/>
                  </a:lnTo>
                  <a:lnTo>
                    <a:pt x="6" y="389"/>
                  </a:lnTo>
                  <a:lnTo>
                    <a:pt x="2" y="411"/>
                  </a:lnTo>
                  <a:lnTo>
                    <a:pt x="0" y="435"/>
                  </a:lnTo>
                  <a:lnTo>
                    <a:pt x="0" y="457"/>
                  </a:lnTo>
                  <a:lnTo>
                    <a:pt x="0" y="457"/>
                  </a:lnTo>
                  <a:lnTo>
                    <a:pt x="2" y="502"/>
                  </a:lnTo>
                  <a:lnTo>
                    <a:pt x="8" y="546"/>
                  </a:lnTo>
                  <a:lnTo>
                    <a:pt x="20" y="587"/>
                  </a:lnTo>
                  <a:lnTo>
                    <a:pt x="34" y="627"/>
                  </a:lnTo>
                  <a:lnTo>
                    <a:pt x="34" y="627"/>
                  </a:lnTo>
                  <a:lnTo>
                    <a:pt x="47" y="654"/>
                  </a:lnTo>
                  <a:lnTo>
                    <a:pt x="59" y="680"/>
                  </a:lnTo>
                  <a:lnTo>
                    <a:pt x="59" y="680"/>
                  </a:lnTo>
                  <a:lnTo>
                    <a:pt x="182" y="933"/>
                  </a:lnTo>
                  <a:lnTo>
                    <a:pt x="182" y="933"/>
                  </a:lnTo>
                  <a:lnTo>
                    <a:pt x="194" y="971"/>
                  </a:lnTo>
                  <a:lnTo>
                    <a:pt x="202" y="1004"/>
                  </a:lnTo>
                  <a:lnTo>
                    <a:pt x="206" y="1018"/>
                  </a:lnTo>
                  <a:lnTo>
                    <a:pt x="206" y="1030"/>
                  </a:lnTo>
                  <a:lnTo>
                    <a:pt x="206" y="1030"/>
                  </a:lnTo>
                  <a:lnTo>
                    <a:pt x="206" y="1052"/>
                  </a:lnTo>
                  <a:lnTo>
                    <a:pt x="208" y="1079"/>
                  </a:lnTo>
                  <a:lnTo>
                    <a:pt x="215" y="1103"/>
                  </a:lnTo>
                  <a:lnTo>
                    <a:pt x="217" y="1113"/>
                  </a:lnTo>
                  <a:lnTo>
                    <a:pt x="221" y="1123"/>
                  </a:lnTo>
                  <a:lnTo>
                    <a:pt x="221" y="1123"/>
                  </a:lnTo>
                  <a:lnTo>
                    <a:pt x="229" y="1135"/>
                  </a:lnTo>
                  <a:lnTo>
                    <a:pt x="243" y="1154"/>
                  </a:lnTo>
                  <a:lnTo>
                    <a:pt x="251" y="1164"/>
                  </a:lnTo>
                  <a:lnTo>
                    <a:pt x="263" y="1174"/>
                  </a:lnTo>
                  <a:lnTo>
                    <a:pt x="277" y="1184"/>
                  </a:lnTo>
                  <a:lnTo>
                    <a:pt x="293" y="1192"/>
                  </a:lnTo>
                  <a:lnTo>
                    <a:pt x="476" y="1192"/>
                  </a:lnTo>
                  <a:lnTo>
                    <a:pt x="658" y="1192"/>
                  </a:lnTo>
                  <a:lnTo>
                    <a:pt x="658" y="1192"/>
                  </a:lnTo>
                  <a:lnTo>
                    <a:pt x="674" y="1184"/>
                  </a:lnTo>
                  <a:lnTo>
                    <a:pt x="688" y="1174"/>
                  </a:lnTo>
                  <a:lnTo>
                    <a:pt x="700" y="1164"/>
                  </a:lnTo>
                  <a:lnTo>
                    <a:pt x="708" y="1154"/>
                  </a:lnTo>
                  <a:lnTo>
                    <a:pt x="723" y="1135"/>
                  </a:lnTo>
                  <a:lnTo>
                    <a:pt x="731" y="1123"/>
                  </a:lnTo>
                  <a:lnTo>
                    <a:pt x="731" y="1123"/>
                  </a:lnTo>
                  <a:lnTo>
                    <a:pt x="735" y="1113"/>
                  </a:lnTo>
                  <a:lnTo>
                    <a:pt x="737" y="1103"/>
                  </a:lnTo>
                  <a:lnTo>
                    <a:pt x="743" y="1079"/>
                  </a:lnTo>
                  <a:lnTo>
                    <a:pt x="745" y="1052"/>
                  </a:lnTo>
                  <a:lnTo>
                    <a:pt x="745" y="1030"/>
                  </a:lnTo>
                  <a:lnTo>
                    <a:pt x="745" y="1030"/>
                  </a:lnTo>
                  <a:lnTo>
                    <a:pt x="745" y="1018"/>
                  </a:lnTo>
                  <a:lnTo>
                    <a:pt x="749" y="1004"/>
                  </a:lnTo>
                  <a:lnTo>
                    <a:pt x="757" y="971"/>
                  </a:lnTo>
                  <a:lnTo>
                    <a:pt x="769" y="933"/>
                  </a:lnTo>
                  <a:lnTo>
                    <a:pt x="769" y="933"/>
                  </a:lnTo>
                  <a:lnTo>
                    <a:pt x="893" y="680"/>
                  </a:lnTo>
                  <a:lnTo>
                    <a:pt x="893" y="680"/>
                  </a:lnTo>
                  <a:lnTo>
                    <a:pt x="905" y="654"/>
                  </a:lnTo>
                  <a:lnTo>
                    <a:pt x="917" y="627"/>
                  </a:lnTo>
                  <a:lnTo>
                    <a:pt x="917" y="627"/>
                  </a:lnTo>
                  <a:lnTo>
                    <a:pt x="931" y="587"/>
                  </a:lnTo>
                  <a:lnTo>
                    <a:pt x="943" y="546"/>
                  </a:lnTo>
                  <a:lnTo>
                    <a:pt x="949" y="502"/>
                  </a:lnTo>
                  <a:lnTo>
                    <a:pt x="951" y="457"/>
                  </a:lnTo>
                  <a:lnTo>
                    <a:pt x="951" y="457"/>
                  </a:lnTo>
                  <a:lnTo>
                    <a:pt x="951" y="435"/>
                  </a:lnTo>
                  <a:lnTo>
                    <a:pt x="949" y="411"/>
                  </a:lnTo>
                  <a:lnTo>
                    <a:pt x="945" y="389"/>
                  </a:lnTo>
                  <a:lnTo>
                    <a:pt x="941" y="366"/>
                  </a:lnTo>
                  <a:lnTo>
                    <a:pt x="929" y="322"/>
                  </a:lnTo>
                  <a:lnTo>
                    <a:pt x="913" y="279"/>
                  </a:lnTo>
                  <a:lnTo>
                    <a:pt x="893" y="239"/>
                  </a:lnTo>
                  <a:lnTo>
                    <a:pt x="868" y="202"/>
                  </a:lnTo>
                  <a:lnTo>
                    <a:pt x="842" y="166"/>
                  </a:lnTo>
                  <a:lnTo>
                    <a:pt x="812" y="134"/>
                  </a:lnTo>
                  <a:lnTo>
                    <a:pt x="777" y="105"/>
                  </a:lnTo>
                  <a:lnTo>
                    <a:pt x="741" y="79"/>
                  </a:lnTo>
                  <a:lnTo>
                    <a:pt x="700" y="55"/>
                  </a:lnTo>
                  <a:lnTo>
                    <a:pt x="660" y="36"/>
                  </a:lnTo>
                  <a:lnTo>
                    <a:pt x="615" y="20"/>
                  </a:lnTo>
                  <a:lnTo>
                    <a:pt x="571" y="10"/>
                  </a:lnTo>
                  <a:lnTo>
                    <a:pt x="524" y="2"/>
                  </a:lnTo>
                  <a:lnTo>
                    <a:pt x="476" y="0"/>
                  </a:lnTo>
                  <a:close/>
                </a:path>
              </a:pathLst>
            </a:custGeom>
            <a:solidFill>
              <a:srgbClr val="D5D5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8" name="Freeform 385"/>
            <p:cNvSpPr>
              <a:spLocks/>
            </p:cNvSpPr>
            <p:nvPr/>
          </p:nvSpPr>
          <p:spPr bwMode="auto">
            <a:xfrm>
              <a:off x="3829844" y="681038"/>
              <a:ext cx="1509713" cy="1892300"/>
            </a:xfrm>
            <a:custGeom>
              <a:avLst/>
              <a:gdLst>
                <a:gd name="T0" fmla="*/ 293 w 951"/>
                <a:gd name="T1" fmla="*/ 1192 h 1192"/>
                <a:gd name="T2" fmla="*/ 263 w 951"/>
                <a:gd name="T3" fmla="*/ 1172 h 1192"/>
                <a:gd name="T4" fmla="*/ 243 w 951"/>
                <a:gd name="T5" fmla="*/ 1154 h 1192"/>
                <a:gd name="T6" fmla="*/ 221 w 951"/>
                <a:gd name="T7" fmla="*/ 1123 h 1192"/>
                <a:gd name="T8" fmla="*/ 217 w 951"/>
                <a:gd name="T9" fmla="*/ 1113 h 1192"/>
                <a:gd name="T10" fmla="*/ 210 w 951"/>
                <a:gd name="T11" fmla="*/ 1079 h 1192"/>
                <a:gd name="T12" fmla="*/ 206 w 951"/>
                <a:gd name="T13" fmla="*/ 1030 h 1192"/>
                <a:gd name="T14" fmla="*/ 206 w 951"/>
                <a:gd name="T15" fmla="*/ 1018 h 1192"/>
                <a:gd name="T16" fmla="*/ 194 w 951"/>
                <a:gd name="T17" fmla="*/ 969 h 1192"/>
                <a:gd name="T18" fmla="*/ 182 w 951"/>
                <a:gd name="T19" fmla="*/ 931 h 1192"/>
                <a:gd name="T20" fmla="*/ 61 w 951"/>
                <a:gd name="T21" fmla="*/ 680 h 1192"/>
                <a:gd name="T22" fmla="*/ 34 w 951"/>
                <a:gd name="T23" fmla="*/ 627 h 1192"/>
                <a:gd name="T24" fmla="*/ 20 w 951"/>
                <a:gd name="T25" fmla="*/ 587 h 1192"/>
                <a:gd name="T26" fmla="*/ 4 w 951"/>
                <a:gd name="T27" fmla="*/ 502 h 1192"/>
                <a:gd name="T28" fmla="*/ 0 w 951"/>
                <a:gd name="T29" fmla="*/ 457 h 1192"/>
                <a:gd name="T30" fmla="*/ 4 w 951"/>
                <a:gd name="T31" fmla="*/ 411 h 1192"/>
                <a:gd name="T32" fmla="*/ 10 w 951"/>
                <a:gd name="T33" fmla="*/ 366 h 1192"/>
                <a:gd name="T34" fmla="*/ 38 w 951"/>
                <a:gd name="T35" fmla="*/ 279 h 1192"/>
                <a:gd name="T36" fmla="*/ 83 w 951"/>
                <a:gd name="T37" fmla="*/ 202 h 1192"/>
                <a:gd name="T38" fmla="*/ 142 w 951"/>
                <a:gd name="T39" fmla="*/ 134 h 1192"/>
                <a:gd name="T40" fmla="*/ 210 w 951"/>
                <a:gd name="T41" fmla="*/ 79 h 1192"/>
                <a:gd name="T42" fmla="*/ 291 w 951"/>
                <a:gd name="T43" fmla="*/ 36 h 1192"/>
                <a:gd name="T44" fmla="*/ 380 w 951"/>
                <a:gd name="T45" fmla="*/ 10 h 1192"/>
                <a:gd name="T46" fmla="*/ 476 w 951"/>
                <a:gd name="T47" fmla="*/ 0 h 1192"/>
                <a:gd name="T48" fmla="*/ 524 w 951"/>
                <a:gd name="T49" fmla="*/ 2 h 1192"/>
                <a:gd name="T50" fmla="*/ 615 w 951"/>
                <a:gd name="T51" fmla="*/ 20 h 1192"/>
                <a:gd name="T52" fmla="*/ 700 w 951"/>
                <a:gd name="T53" fmla="*/ 57 h 1192"/>
                <a:gd name="T54" fmla="*/ 777 w 951"/>
                <a:gd name="T55" fmla="*/ 105 h 1192"/>
                <a:gd name="T56" fmla="*/ 842 w 951"/>
                <a:gd name="T57" fmla="*/ 166 h 1192"/>
                <a:gd name="T58" fmla="*/ 893 w 951"/>
                <a:gd name="T59" fmla="*/ 241 h 1192"/>
                <a:gd name="T60" fmla="*/ 929 w 951"/>
                <a:gd name="T61" fmla="*/ 322 h 1192"/>
                <a:gd name="T62" fmla="*/ 945 w 951"/>
                <a:gd name="T63" fmla="*/ 389 h 1192"/>
                <a:gd name="T64" fmla="*/ 949 w 951"/>
                <a:gd name="T65" fmla="*/ 435 h 1192"/>
                <a:gd name="T66" fmla="*/ 951 w 951"/>
                <a:gd name="T67" fmla="*/ 457 h 1192"/>
                <a:gd name="T68" fmla="*/ 941 w 951"/>
                <a:gd name="T69" fmla="*/ 546 h 1192"/>
                <a:gd name="T70" fmla="*/ 917 w 951"/>
                <a:gd name="T71" fmla="*/ 627 h 1192"/>
                <a:gd name="T72" fmla="*/ 905 w 951"/>
                <a:gd name="T73" fmla="*/ 654 h 1192"/>
                <a:gd name="T74" fmla="*/ 890 w 951"/>
                <a:gd name="T75" fmla="*/ 680 h 1192"/>
                <a:gd name="T76" fmla="*/ 769 w 951"/>
                <a:gd name="T77" fmla="*/ 931 h 1192"/>
                <a:gd name="T78" fmla="*/ 749 w 951"/>
                <a:gd name="T79" fmla="*/ 1002 h 1192"/>
                <a:gd name="T80" fmla="*/ 745 w 951"/>
                <a:gd name="T81" fmla="*/ 1030 h 1192"/>
                <a:gd name="T82" fmla="*/ 743 w 951"/>
                <a:gd name="T83" fmla="*/ 1052 h 1192"/>
                <a:gd name="T84" fmla="*/ 737 w 951"/>
                <a:gd name="T85" fmla="*/ 1103 h 1192"/>
                <a:gd name="T86" fmla="*/ 731 w 951"/>
                <a:gd name="T87" fmla="*/ 1123 h 1192"/>
                <a:gd name="T88" fmla="*/ 723 w 951"/>
                <a:gd name="T89" fmla="*/ 1135 h 1192"/>
                <a:gd name="T90" fmla="*/ 698 w 951"/>
                <a:gd name="T91" fmla="*/ 1164 h 1192"/>
                <a:gd name="T92" fmla="*/ 674 w 951"/>
                <a:gd name="T93" fmla="*/ 1182 h 1192"/>
                <a:gd name="T94" fmla="*/ 476 w 951"/>
                <a:gd name="T95" fmla="*/ 1192 h 1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951" h="1192">
                  <a:moveTo>
                    <a:pt x="293" y="1192"/>
                  </a:moveTo>
                  <a:lnTo>
                    <a:pt x="293" y="1192"/>
                  </a:lnTo>
                  <a:lnTo>
                    <a:pt x="277" y="1182"/>
                  </a:lnTo>
                  <a:lnTo>
                    <a:pt x="263" y="1172"/>
                  </a:lnTo>
                  <a:lnTo>
                    <a:pt x="253" y="1164"/>
                  </a:lnTo>
                  <a:lnTo>
                    <a:pt x="243" y="1154"/>
                  </a:lnTo>
                  <a:lnTo>
                    <a:pt x="229" y="1135"/>
                  </a:lnTo>
                  <a:lnTo>
                    <a:pt x="221" y="1123"/>
                  </a:lnTo>
                  <a:lnTo>
                    <a:pt x="221" y="1123"/>
                  </a:lnTo>
                  <a:lnTo>
                    <a:pt x="217" y="1113"/>
                  </a:lnTo>
                  <a:lnTo>
                    <a:pt x="215" y="1103"/>
                  </a:lnTo>
                  <a:lnTo>
                    <a:pt x="210" y="1079"/>
                  </a:lnTo>
                  <a:lnTo>
                    <a:pt x="208" y="1052"/>
                  </a:lnTo>
                  <a:lnTo>
                    <a:pt x="206" y="1030"/>
                  </a:lnTo>
                  <a:lnTo>
                    <a:pt x="206" y="1030"/>
                  </a:lnTo>
                  <a:lnTo>
                    <a:pt x="206" y="1018"/>
                  </a:lnTo>
                  <a:lnTo>
                    <a:pt x="202" y="1002"/>
                  </a:lnTo>
                  <a:lnTo>
                    <a:pt x="194" y="969"/>
                  </a:lnTo>
                  <a:lnTo>
                    <a:pt x="182" y="931"/>
                  </a:lnTo>
                  <a:lnTo>
                    <a:pt x="182" y="931"/>
                  </a:lnTo>
                  <a:lnTo>
                    <a:pt x="61" y="680"/>
                  </a:lnTo>
                  <a:lnTo>
                    <a:pt x="61" y="680"/>
                  </a:lnTo>
                  <a:lnTo>
                    <a:pt x="47" y="654"/>
                  </a:lnTo>
                  <a:lnTo>
                    <a:pt x="34" y="627"/>
                  </a:lnTo>
                  <a:lnTo>
                    <a:pt x="34" y="627"/>
                  </a:lnTo>
                  <a:lnTo>
                    <a:pt x="20" y="587"/>
                  </a:lnTo>
                  <a:lnTo>
                    <a:pt x="10" y="546"/>
                  </a:lnTo>
                  <a:lnTo>
                    <a:pt x="4" y="502"/>
                  </a:lnTo>
                  <a:lnTo>
                    <a:pt x="0" y="457"/>
                  </a:lnTo>
                  <a:lnTo>
                    <a:pt x="0" y="457"/>
                  </a:lnTo>
                  <a:lnTo>
                    <a:pt x="2" y="435"/>
                  </a:lnTo>
                  <a:lnTo>
                    <a:pt x="4" y="411"/>
                  </a:lnTo>
                  <a:lnTo>
                    <a:pt x="6" y="389"/>
                  </a:lnTo>
                  <a:lnTo>
                    <a:pt x="10" y="366"/>
                  </a:lnTo>
                  <a:lnTo>
                    <a:pt x="22" y="322"/>
                  </a:lnTo>
                  <a:lnTo>
                    <a:pt x="38" y="279"/>
                  </a:lnTo>
                  <a:lnTo>
                    <a:pt x="59" y="241"/>
                  </a:lnTo>
                  <a:lnTo>
                    <a:pt x="83" y="202"/>
                  </a:lnTo>
                  <a:lnTo>
                    <a:pt x="109" y="166"/>
                  </a:lnTo>
                  <a:lnTo>
                    <a:pt x="142" y="134"/>
                  </a:lnTo>
                  <a:lnTo>
                    <a:pt x="174" y="105"/>
                  </a:lnTo>
                  <a:lnTo>
                    <a:pt x="210" y="79"/>
                  </a:lnTo>
                  <a:lnTo>
                    <a:pt x="251" y="57"/>
                  </a:lnTo>
                  <a:lnTo>
                    <a:pt x="291" y="36"/>
                  </a:lnTo>
                  <a:lnTo>
                    <a:pt x="336" y="20"/>
                  </a:lnTo>
                  <a:lnTo>
                    <a:pt x="380" y="10"/>
                  </a:lnTo>
                  <a:lnTo>
                    <a:pt x="427" y="2"/>
                  </a:lnTo>
                  <a:lnTo>
                    <a:pt x="476" y="0"/>
                  </a:lnTo>
                  <a:lnTo>
                    <a:pt x="476" y="0"/>
                  </a:lnTo>
                  <a:lnTo>
                    <a:pt x="524" y="2"/>
                  </a:lnTo>
                  <a:lnTo>
                    <a:pt x="571" y="10"/>
                  </a:lnTo>
                  <a:lnTo>
                    <a:pt x="615" y="20"/>
                  </a:lnTo>
                  <a:lnTo>
                    <a:pt x="660" y="36"/>
                  </a:lnTo>
                  <a:lnTo>
                    <a:pt x="700" y="57"/>
                  </a:lnTo>
                  <a:lnTo>
                    <a:pt x="741" y="79"/>
                  </a:lnTo>
                  <a:lnTo>
                    <a:pt x="777" y="105"/>
                  </a:lnTo>
                  <a:lnTo>
                    <a:pt x="810" y="134"/>
                  </a:lnTo>
                  <a:lnTo>
                    <a:pt x="842" y="166"/>
                  </a:lnTo>
                  <a:lnTo>
                    <a:pt x="868" y="202"/>
                  </a:lnTo>
                  <a:lnTo>
                    <a:pt x="893" y="241"/>
                  </a:lnTo>
                  <a:lnTo>
                    <a:pt x="913" y="279"/>
                  </a:lnTo>
                  <a:lnTo>
                    <a:pt x="929" y="322"/>
                  </a:lnTo>
                  <a:lnTo>
                    <a:pt x="941" y="366"/>
                  </a:lnTo>
                  <a:lnTo>
                    <a:pt x="945" y="389"/>
                  </a:lnTo>
                  <a:lnTo>
                    <a:pt x="947" y="411"/>
                  </a:lnTo>
                  <a:lnTo>
                    <a:pt x="949" y="435"/>
                  </a:lnTo>
                  <a:lnTo>
                    <a:pt x="951" y="457"/>
                  </a:lnTo>
                  <a:lnTo>
                    <a:pt x="951" y="457"/>
                  </a:lnTo>
                  <a:lnTo>
                    <a:pt x="947" y="502"/>
                  </a:lnTo>
                  <a:lnTo>
                    <a:pt x="941" y="546"/>
                  </a:lnTo>
                  <a:lnTo>
                    <a:pt x="931" y="587"/>
                  </a:lnTo>
                  <a:lnTo>
                    <a:pt x="917" y="627"/>
                  </a:lnTo>
                  <a:lnTo>
                    <a:pt x="917" y="627"/>
                  </a:lnTo>
                  <a:lnTo>
                    <a:pt x="905" y="654"/>
                  </a:lnTo>
                  <a:lnTo>
                    <a:pt x="890" y="680"/>
                  </a:lnTo>
                  <a:lnTo>
                    <a:pt x="890" y="680"/>
                  </a:lnTo>
                  <a:lnTo>
                    <a:pt x="769" y="931"/>
                  </a:lnTo>
                  <a:lnTo>
                    <a:pt x="769" y="931"/>
                  </a:lnTo>
                  <a:lnTo>
                    <a:pt x="757" y="969"/>
                  </a:lnTo>
                  <a:lnTo>
                    <a:pt x="749" y="1002"/>
                  </a:lnTo>
                  <a:lnTo>
                    <a:pt x="745" y="1018"/>
                  </a:lnTo>
                  <a:lnTo>
                    <a:pt x="745" y="1030"/>
                  </a:lnTo>
                  <a:lnTo>
                    <a:pt x="745" y="1030"/>
                  </a:lnTo>
                  <a:lnTo>
                    <a:pt x="743" y="1052"/>
                  </a:lnTo>
                  <a:lnTo>
                    <a:pt x="741" y="1079"/>
                  </a:lnTo>
                  <a:lnTo>
                    <a:pt x="737" y="1103"/>
                  </a:lnTo>
                  <a:lnTo>
                    <a:pt x="735" y="1113"/>
                  </a:lnTo>
                  <a:lnTo>
                    <a:pt x="731" y="1123"/>
                  </a:lnTo>
                  <a:lnTo>
                    <a:pt x="731" y="1123"/>
                  </a:lnTo>
                  <a:lnTo>
                    <a:pt x="723" y="1135"/>
                  </a:lnTo>
                  <a:lnTo>
                    <a:pt x="708" y="1154"/>
                  </a:lnTo>
                  <a:lnTo>
                    <a:pt x="698" y="1164"/>
                  </a:lnTo>
                  <a:lnTo>
                    <a:pt x="688" y="1172"/>
                  </a:lnTo>
                  <a:lnTo>
                    <a:pt x="674" y="1182"/>
                  </a:lnTo>
                  <a:lnTo>
                    <a:pt x="658" y="1192"/>
                  </a:lnTo>
                  <a:lnTo>
                    <a:pt x="476" y="1192"/>
                  </a:lnTo>
                  <a:lnTo>
                    <a:pt x="293" y="1192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9" name="Freeform 386"/>
            <p:cNvSpPr>
              <a:spLocks/>
            </p:cNvSpPr>
            <p:nvPr/>
          </p:nvSpPr>
          <p:spPr bwMode="auto">
            <a:xfrm>
              <a:off x="3829844" y="681038"/>
              <a:ext cx="1509713" cy="1892300"/>
            </a:xfrm>
            <a:custGeom>
              <a:avLst/>
              <a:gdLst>
                <a:gd name="T0" fmla="*/ 476 w 951"/>
                <a:gd name="T1" fmla="*/ 0 h 1192"/>
                <a:gd name="T2" fmla="*/ 380 w 951"/>
                <a:gd name="T3" fmla="*/ 10 h 1192"/>
                <a:gd name="T4" fmla="*/ 291 w 951"/>
                <a:gd name="T5" fmla="*/ 36 h 1192"/>
                <a:gd name="T6" fmla="*/ 210 w 951"/>
                <a:gd name="T7" fmla="*/ 79 h 1192"/>
                <a:gd name="T8" fmla="*/ 140 w 951"/>
                <a:gd name="T9" fmla="*/ 134 h 1192"/>
                <a:gd name="T10" fmla="*/ 83 w 951"/>
                <a:gd name="T11" fmla="*/ 202 h 1192"/>
                <a:gd name="T12" fmla="*/ 38 w 951"/>
                <a:gd name="T13" fmla="*/ 279 h 1192"/>
                <a:gd name="T14" fmla="*/ 10 w 951"/>
                <a:gd name="T15" fmla="*/ 366 h 1192"/>
                <a:gd name="T16" fmla="*/ 2 w 951"/>
                <a:gd name="T17" fmla="*/ 411 h 1192"/>
                <a:gd name="T18" fmla="*/ 0 w 951"/>
                <a:gd name="T19" fmla="*/ 457 h 1192"/>
                <a:gd name="T20" fmla="*/ 2 w 951"/>
                <a:gd name="T21" fmla="*/ 502 h 1192"/>
                <a:gd name="T22" fmla="*/ 20 w 951"/>
                <a:gd name="T23" fmla="*/ 587 h 1192"/>
                <a:gd name="T24" fmla="*/ 34 w 951"/>
                <a:gd name="T25" fmla="*/ 627 h 1192"/>
                <a:gd name="T26" fmla="*/ 59 w 951"/>
                <a:gd name="T27" fmla="*/ 680 h 1192"/>
                <a:gd name="T28" fmla="*/ 182 w 951"/>
                <a:gd name="T29" fmla="*/ 933 h 1192"/>
                <a:gd name="T30" fmla="*/ 194 w 951"/>
                <a:gd name="T31" fmla="*/ 971 h 1192"/>
                <a:gd name="T32" fmla="*/ 206 w 951"/>
                <a:gd name="T33" fmla="*/ 1018 h 1192"/>
                <a:gd name="T34" fmla="*/ 206 w 951"/>
                <a:gd name="T35" fmla="*/ 1030 h 1192"/>
                <a:gd name="T36" fmla="*/ 208 w 951"/>
                <a:gd name="T37" fmla="*/ 1079 h 1192"/>
                <a:gd name="T38" fmla="*/ 217 w 951"/>
                <a:gd name="T39" fmla="*/ 1113 h 1192"/>
                <a:gd name="T40" fmla="*/ 221 w 951"/>
                <a:gd name="T41" fmla="*/ 1123 h 1192"/>
                <a:gd name="T42" fmla="*/ 243 w 951"/>
                <a:gd name="T43" fmla="*/ 1154 h 1192"/>
                <a:gd name="T44" fmla="*/ 263 w 951"/>
                <a:gd name="T45" fmla="*/ 1174 h 1192"/>
                <a:gd name="T46" fmla="*/ 293 w 951"/>
                <a:gd name="T47" fmla="*/ 1192 h 1192"/>
                <a:gd name="T48" fmla="*/ 658 w 951"/>
                <a:gd name="T49" fmla="*/ 1192 h 1192"/>
                <a:gd name="T50" fmla="*/ 674 w 951"/>
                <a:gd name="T51" fmla="*/ 1184 h 1192"/>
                <a:gd name="T52" fmla="*/ 700 w 951"/>
                <a:gd name="T53" fmla="*/ 1164 h 1192"/>
                <a:gd name="T54" fmla="*/ 723 w 951"/>
                <a:gd name="T55" fmla="*/ 1135 h 1192"/>
                <a:gd name="T56" fmla="*/ 731 w 951"/>
                <a:gd name="T57" fmla="*/ 1123 h 1192"/>
                <a:gd name="T58" fmla="*/ 737 w 951"/>
                <a:gd name="T59" fmla="*/ 1103 h 1192"/>
                <a:gd name="T60" fmla="*/ 745 w 951"/>
                <a:gd name="T61" fmla="*/ 1052 h 1192"/>
                <a:gd name="T62" fmla="*/ 745 w 951"/>
                <a:gd name="T63" fmla="*/ 1030 h 1192"/>
                <a:gd name="T64" fmla="*/ 749 w 951"/>
                <a:gd name="T65" fmla="*/ 1004 h 1192"/>
                <a:gd name="T66" fmla="*/ 769 w 951"/>
                <a:gd name="T67" fmla="*/ 933 h 1192"/>
                <a:gd name="T68" fmla="*/ 893 w 951"/>
                <a:gd name="T69" fmla="*/ 680 h 1192"/>
                <a:gd name="T70" fmla="*/ 905 w 951"/>
                <a:gd name="T71" fmla="*/ 654 h 1192"/>
                <a:gd name="T72" fmla="*/ 917 w 951"/>
                <a:gd name="T73" fmla="*/ 627 h 1192"/>
                <a:gd name="T74" fmla="*/ 943 w 951"/>
                <a:gd name="T75" fmla="*/ 546 h 1192"/>
                <a:gd name="T76" fmla="*/ 951 w 951"/>
                <a:gd name="T77" fmla="*/ 457 h 1192"/>
                <a:gd name="T78" fmla="*/ 951 w 951"/>
                <a:gd name="T79" fmla="*/ 435 h 1192"/>
                <a:gd name="T80" fmla="*/ 945 w 951"/>
                <a:gd name="T81" fmla="*/ 389 h 1192"/>
                <a:gd name="T82" fmla="*/ 929 w 951"/>
                <a:gd name="T83" fmla="*/ 322 h 1192"/>
                <a:gd name="T84" fmla="*/ 893 w 951"/>
                <a:gd name="T85" fmla="*/ 239 h 1192"/>
                <a:gd name="T86" fmla="*/ 842 w 951"/>
                <a:gd name="T87" fmla="*/ 166 h 1192"/>
                <a:gd name="T88" fmla="*/ 777 w 951"/>
                <a:gd name="T89" fmla="*/ 105 h 1192"/>
                <a:gd name="T90" fmla="*/ 700 w 951"/>
                <a:gd name="T91" fmla="*/ 55 h 1192"/>
                <a:gd name="T92" fmla="*/ 615 w 951"/>
                <a:gd name="T93" fmla="*/ 20 h 1192"/>
                <a:gd name="T94" fmla="*/ 524 w 951"/>
                <a:gd name="T95" fmla="*/ 2 h 1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951" h="1192">
                  <a:moveTo>
                    <a:pt x="476" y="0"/>
                  </a:moveTo>
                  <a:lnTo>
                    <a:pt x="476" y="0"/>
                  </a:lnTo>
                  <a:lnTo>
                    <a:pt x="427" y="2"/>
                  </a:lnTo>
                  <a:lnTo>
                    <a:pt x="380" y="10"/>
                  </a:lnTo>
                  <a:lnTo>
                    <a:pt x="336" y="20"/>
                  </a:lnTo>
                  <a:lnTo>
                    <a:pt x="291" y="36"/>
                  </a:lnTo>
                  <a:lnTo>
                    <a:pt x="251" y="55"/>
                  </a:lnTo>
                  <a:lnTo>
                    <a:pt x="210" y="79"/>
                  </a:lnTo>
                  <a:lnTo>
                    <a:pt x="174" y="105"/>
                  </a:lnTo>
                  <a:lnTo>
                    <a:pt x="140" y="134"/>
                  </a:lnTo>
                  <a:lnTo>
                    <a:pt x="109" y="166"/>
                  </a:lnTo>
                  <a:lnTo>
                    <a:pt x="83" y="202"/>
                  </a:lnTo>
                  <a:lnTo>
                    <a:pt x="59" y="239"/>
                  </a:lnTo>
                  <a:lnTo>
                    <a:pt x="38" y="279"/>
                  </a:lnTo>
                  <a:lnTo>
                    <a:pt x="22" y="322"/>
                  </a:lnTo>
                  <a:lnTo>
                    <a:pt x="10" y="366"/>
                  </a:lnTo>
                  <a:lnTo>
                    <a:pt x="6" y="389"/>
                  </a:lnTo>
                  <a:lnTo>
                    <a:pt x="2" y="411"/>
                  </a:lnTo>
                  <a:lnTo>
                    <a:pt x="0" y="435"/>
                  </a:lnTo>
                  <a:lnTo>
                    <a:pt x="0" y="457"/>
                  </a:lnTo>
                  <a:lnTo>
                    <a:pt x="0" y="457"/>
                  </a:lnTo>
                  <a:lnTo>
                    <a:pt x="2" y="502"/>
                  </a:lnTo>
                  <a:lnTo>
                    <a:pt x="8" y="546"/>
                  </a:lnTo>
                  <a:lnTo>
                    <a:pt x="20" y="587"/>
                  </a:lnTo>
                  <a:lnTo>
                    <a:pt x="34" y="627"/>
                  </a:lnTo>
                  <a:lnTo>
                    <a:pt x="34" y="627"/>
                  </a:lnTo>
                  <a:lnTo>
                    <a:pt x="47" y="654"/>
                  </a:lnTo>
                  <a:lnTo>
                    <a:pt x="59" y="680"/>
                  </a:lnTo>
                  <a:lnTo>
                    <a:pt x="59" y="680"/>
                  </a:lnTo>
                  <a:lnTo>
                    <a:pt x="182" y="933"/>
                  </a:lnTo>
                  <a:lnTo>
                    <a:pt x="182" y="933"/>
                  </a:lnTo>
                  <a:lnTo>
                    <a:pt x="194" y="971"/>
                  </a:lnTo>
                  <a:lnTo>
                    <a:pt x="202" y="1004"/>
                  </a:lnTo>
                  <a:lnTo>
                    <a:pt x="206" y="1018"/>
                  </a:lnTo>
                  <a:lnTo>
                    <a:pt x="206" y="1030"/>
                  </a:lnTo>
                  <a:lnTo>
                    <a:pt x="206" y="1030"/>
                  </a:lnTo>
                  <a:lnTo>
                    <a:pt x="206" y="1052"/>
                  </a:lnTo>
                  <a:lnTo>
                    <a:pt x="208" y="1079"/>
                  </a:lnTo>
                  <a:lnTo>
                    <a:pt x="215" y="1103"/>
                  </a:lnTo>
                  <a:lnTo>
                    <a:pt x="217" y="1113"/>
                  </a:lnTo>
                  <a:lnTo>
                    <a:pt x="221" y="1123"/>
                  </a:lnTo>
                  <a:lnTo>
                    <a:pt x="221" y="1123"/>
                  </a:lnTo>
                  <a:lnTo>
                    <a:pt x="229" y="1135"/>
                  </a:lnTo>
                  <a:lnTo>
                    <a:pt x="243" y="1154"/>
                  </a:lnTo>
                  <a:lnTo>
                    <a:pt x="251" y="1164"/>
                  </a:lnTo>
                  <a:lnTo>
                    <a:pt x="263" y="1174"/>
                  </a:lnTo>
                  <a:lnTo>
                    <a:pt x="277" y="1184"/>
                  </a:lnTo>
                  <a:lnTo>
                    <a:pt x="293" y="1192"/>
                  </a:lnTo>
                  <a:lnTo>
                    <a:pt x="476" y="1192"/>
                  </a:lnTo>
                  <a:lnTo>
                    <a:pt x="658" y="1192"/>
                  </a:lnTo>
                  <a:lnTo>
                    <a:pt x="658" y="1192"/>
                  </a:lnTo>
                  <a:lnTo>
                    <a:pt x="674" y="1184"/>
                  </a:lnTo>
                  <a:lnTo>
                    <a:pt x="688" y="1174"/>
                  </a:lnTo>
                  <a:lnTo>
                    <a:pt x="700" y="1164"/>
                  </a:lnTo>
                  <a:lnTo>
                    <a:pt x="708" y="1154"/>
                  </a:lnTo>
                  <a:lnTo>
                    <a:pt x="723" y="1135"/>
                  </a:lnTo>
                  <a:lnTo>
                    <a:pt x="731" y="1123"/>
                  </a:lnTo>
                  <a:lnTo>
                    <a:pt x="731" y="1123"/>
                  </a:lnTo>
                  <a:lnTo>
                    <a:pt x="735" y="1113"/>
                  </a:lnTo>
                  <a:lnTo>
                    <a:pt x="737" y="1103"/>
                  </a:lnTo>
                  <a:lnTo>
                    <a:pt x="743" y="1079"/>
                  </a:lnTo>
                  <a:lnTo>
                    <a:pt x="745" y="1052"/>
                  </a:lnTo>
                  <a:lnTo>
                    <a:pt x="745" y="1030"/>
                  </a:lnTo>
                  <a:lnTo>
                    <a:pt x="745" y="1030"/>
                  </a:lnTo>
                  <a:lnTo>
                    <a:pt x="745" y="1018"/>
                  </a:lnTo>
                  <a:lnTo>
                    <a:pt x="749" y="1004"/>
                  </a:lnTo>
                  <a:lnTo>
                    <a:pt x="757" y="971"/>
                  </a:lnTo>
                  <a:lnTo>
                    <a:pt x="769" y="933"/>
                  </a:lnTo>
                  <a:lnTo>
                    <a:pt x="769" y="933"/>
                  </a:lnTo>
                  <a:lnTo>
                    <a:pt x="893" y="680"/>
                  </a:lnTo>
                  <a:lnTo>
                    <a:pt x="893" y="680"/>
                  </a:lnTo>
                  <a:lnTo>
                    <a:pt x="905" y="654"/>
                  </a:lnTo>
                  <a:lnTo>
                    <a:pt x="917" y="627"/>
                  </a:lnTo>
                  <a:lnTo>
                    <a:pt x="917" y="627"/>
                  </a:lnTo>
                  <a:lnTo>
                    <a:pt x="931" y="587"/>
                  </a:lnTo>
                  <a:lnTo>
                    <a:pt x="943" y="546"/>
                  </a:lnTo>
                  <a:lnTo>
                    <a:pt x="949" y="502"/>
                  </a:lnTo>
                  <a:lnTo>
                    <a:pt x="951" y="457"/>
                  </a:lnTo>
                  <a:lnTo>
                    <a:pt x="951" y="457"/>
                  </a:lnTo>
                  <a:lnTo>
                    <a:pt x="951" y="435"/>
                  </a:lnTo>
                  <a:lnTo>
                    <a:pt x="949" y="411"/>
                  </a:lnTo>
                  <a:lnTo>
                    <a:pt x="945" y="389"/>
                  </a:lnTo>
                  <a:lnTo>
                    <a:pt x="941" y="366"/>
                  </a:lnTo>
                  <a:lnTo>
                    <a:pt x="929" y="322"/>
                  </a:lnTo>
                  <a:lnTo>
                    <a:pt x="913" y="279"/>
                  </a:lnTo>
                  <a:lnTo>
                    <a:pt x="893" y="239"/>
                  </a:lnTo>
                  <a:lnTo>
                    <a:pt x="868" y="202"/>
                  </a:lnTo>
                  <a:lnTo>
                    <a:pt x="842" y="166"/>
                  </a:lnTo>
                  <a:lnTo>
                    <a:pt x="812" y="134"/>
                  </a:lnTo>
                  <a:lnTo>
                    <a:pt x="777" y="105"/>
                  </a:lnTo>
                  <a:lnTo>
                    <a:pt x="741" y="79"/>
                  </a:lnTo>
                  <a:lnTo>
                    <a:pt x="700" y="55"/>
                  </a:lnTo>
                  <a:lnTo>
                    <a:pt x="660" y="36"/>
                  </a:lnTo>
                  <a:lnTo>
                    <a:pt x="615" y="20"/>
                  </a:lnTo>
                  <a:lnTo>
                    <a:pt x="571" y="10"/>
                  </a:lnTo>
                  <a:lnTo>
                    <a:pt x="524" y="2"/>
                  </a:lnTo>
                  <a:lnTo>
                    <a:pt x="47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0" name="Freeform 387"/>
            <p:cNvSpPr>
              <a:spLocks noEditPoints="1"/>
            </p:cNvSpPr>
            <p:nvPr/>
          </p:nvSpPr>
          <p:spPr bwMode="auto">
            <a:xfrm>
              <a:off x="3829844" y="681038"/>
              <a:ext cx="1509713" cy="1892300"/>
            </a:xfrm>
            <a:custGeom>
              <a:avLst/>
              <a:gdLst>
                <a:gd name="T0" fmla="*/ 265 w 951"/>
                <a:gd name="T1" fmla="*/ 1172 h 1192"/>
                <a:gd name="T2" fmla="*/ 221 w 951"/>
                <a:gd name="T3" fmla="*/ 1121 h 1192"/>
                <a:gd name="T4" fmla="*/ 210 w 951"/>
                <a:gd name="T5" fmla="*/ 1077 h 1192"/>
                <a:gd name="T6" fmla="*/ 206 w 951"/>
                <a:gd name="T7" fmla="*/ 1016 h 1192"/>
                <a:gd name="T8" fmla="*/ 182 w 951"/>
                <a:gd name="T9" fmla="*/ 931 h 1192"/>
                <a:gd name="T10" fmla="*/ 34 w 951"/>
                <a:gd name="T11" fmla="*/ 627 h 1192"/>
                <a:gd name="T12" fmla="*/ 4 w 951"/>
                <a:gd name="T13" fmla="*/ 502 h 1192"/>
                <a:gd name="T14" fmla="*/ 4 w 951"/>
                <a:gd name="T15" fmla="*/ 411 h 1192"/>
                <a:gd name="T16" fmla="*/ 38 w 951"/>
                <a:gd name="T17" fmla="*/ 279 h 1192"/>
                <a:gd name="T18" fmla="*/ 142 w 951"/>
                <a:gd name="T19" fmla="*/ 136 h 1192"/>
                <a:gd name="T20" fmla="*/ 291 w 951"/>
                <a:gd name="T21" fmla="*/ 36 h 1192"/>
                <a:gd name="T22" fmla="*/ 476 w 951"/>
                <a:gd name="T23" fmla="*/ 2 h 1192"/>
                <a:gd name="T24" fmla="*/ 615 w 951"/>
                <a:gd name="T25" fmla="*/ 22 h 1192"/>
                <a:gd name="T26" fmla="*/ 777 w 951"/>
                <a:gd name="T27" fmla="*/ 105 h 1192"/>
                <a:gd name="T28" fmla="*/ 893 w 951"/>
                <a:gd name="T29" fmla="*/ 241 h 1192"/>
                <a:gd name="T30" fmla="*/ 945 w 951"/>
                <a:gd name="T31" fmla="*/ 389 h 1192"/>
                <a:gd name="T32" fmla="*/ 949 w 951"/>
                <a:gd name="T33" fmla="*/ 457 h 1192"/>
                <a:gd name="T34" fmla="*/ 917 w 951"/>
                <a:gd name="T35" fmla="*/ 627 h 1192"/>
                <a:gd name="T36" fmla="*/ 890 w 951"/>
                <a:gd name="T37" fmla="*/ 680 h 1192"/>
                <a:gd name="T38" fmla="*/ 747 w 951"/>
                <a:gd name="T39" fmla="*/ 1002 h 1192"/>
                <a:gd name="T40" fmla="*/ 743 w 951"/>
                <a:gd name="T41" fmla="*/ 1052 h 1192"/>
                <a:gd name="T42" fmla="*/ 731 w 951"/>
                <a:gd name="T43" fmla="*/ 1121 h 1192"/>
                <a:gd name="T44" fmla="*/ 698 w 951"/>
                <a:gd name="T45" fmla="*/ 1162 h 1192"/>
                <a:gd name="T46" fmla="*/ 476 w 951"/>
                <a:gd name="T47" fmla="*/ 1192 h 1192"/>
                <a:gd name="T48" fmla="*/ 427 w 951"/>
                <a:gd name="T49" fmla="*/ 2 h 1192"/>
                <a:gd name="T50" fmla="*/ 251 w 951"/>
                <a:gd name="T51" fmla="*/ 57 h 1192"/>
                <a:gd name="T52" fmla="*/ 109 w 951"/>
                <a:gd name="T53" fmla="*/ 166 h 1192"/>
                <a:gd name="T54" fmla="*/ 22 w 951"/>
                <a:gd name="T55" fmla="*/ 322 h 1192"/>
                <a:gd name="T56" fmla="*/ 2 w 951"/>
                <a:gd name="T57" fmla="*/ 435 h 1192"/>
                <a:gd name="T58" fmla="*/ 10 w 951"/>
                <a:gd name="T59" fmla="*/ 546 h 1192"/>
                <a:gd name="T60" fmla="*/ 47 w 951"/>
                <a:gd name="T61" fmla="*/ 654 h 1192"/>
                <a:gd name="T62" fmla="*/ 182 w 951"/>
                <a:gd name="T63" fmla="*/ 931 h 1192"/>
                <a:gd name="T64" fmla="*/ 206 w 951"/>
                <a:gd name="T65" fmla="*/ 1030 h 1192"/>
                <a:gd name="T66" fmla="*/ 215 w 951"/>
                <a:gd name="T67" fmla="*/ 1103 h 1192"/>
                <a:gd name="T68" fmla="*/ 229 w 951"/>
                <a:gd name="T69" fmla="*/ 1135 h 1192"/>
                <a:gd name="T70" fmla="*/ 277 w 951"/>
                <a:gd name="T71" fmla="*/ 1182 h 1192"/>
                <a:gd name="T72" fmla="*/ 658 w 951"/>
                <a:gd name="T73" fmla="*/ 1192 h 1192"/>
                <a:gd name="T74" fmla="*/ 708 w 951"/>
                <a:gd name="T75" fmla="*/ 1154 h 1192"/>
                <a:gd name="T76" fmla="*/ 735 w 951"/>
                <a:gd name="T77" fmla="*/ 1113 h 1192"/>
                <a:gd name="T78" fmla="*/ 745 w 951"/>
                <a:gd name="T79" fmla="*/ 1030 h 1192"/>
                <a:gd name="T80" fmla="*/ 757 w 951"/>
                <a:gd name="T81" fmla="*/ 969 h 1192"/>
                <a:gd name="T82" fmla="*/ 890 w 951"/>
                <a:gd name="T83" fmla="*/ 680 h 1192"/>
                <a:gd name="T84" fmla="*/ 931 w 951"/>
                <a:gd name="T85" fmla="*/ 587 h 1192"/>
                <a:gd name="T86" fmla="*/ 951 w 951"/>
                <a:gd name="T87" fmla="*/ 457 h 1192"/>
                <a:gd name="T88" fmla="*/ 941 w 951"/>
                <a:gd name="T89" fmla="*/ 366 h 1192"/>
                <a:gd name="T90" fmla="*/ 868 w 951"/>
                <a:gd name="T91" fmla="*/ 202 h 1192"/>
                <a:gd name="T92" fmla="*/ 741 w 951"/>
                <a:gd name="T93" fmla="*/ 79 h 1192"/>
                <a:gd name="T94" fmla="*/ 571 w 951"/>
                <a:gd name="T95" fmla="*/ 10 h 1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951" h="1192">
                  <a:moveTo>
                    <a:pt x="293" y="1192"/>
                  </a:moveTo>
                  <a:lnTo>
                    <a:pt x="293" y="1192"/>
                  </a:lnTo>
                  <a:lnTo>
                    <a:pt x="277" y="1182"/>
                  </a:lnTo>
                  <a:lnTo>
                    <a:pt x="265" y="1172"/>
                  </a:lnTo>
                  <a:lnTo>
                    <a:pt x="253" y="1162"/>
                  </a:lnTo>
                  <a:lnTo>
                    <a:pt x="243" y="1152"/>
                  </a:lnTo>
                  <a:lnTo>
                    <a:pt x="229" y="1135"/>
                  </a:lnTo>
                  <a:lnTo>
                    <a:pt x="221" y="1121"/>
                  </a:lnTo>
                  <a:lnTo>
                    <a:pt x="221" y="1121"/>
                  </a:lnTo>
                  <a:lnTo>
                    <a:pt x="217" y="1113"/>
                  </a:lnTo>
                  <a:lnTo>
                    <a:pt x="215" y="1101"/>
                  </a:lnTo>
                  <a:lnTo>
                    <a:pt x="210" y="1077"/>
                  </a:lnTo>
                  <a:lnTo>
                    <a:pt x="208" y="1052"/>
                  </a:lnTo>
                  <a:lnTo>
                    <a:pt x="208" y="1028"/>
                  </a:lnTo>
                  <a:lnTo>
                    <a:pt x="208" y="1028"/>
                  </a:lnTo>
                  <a:lnTo>
                    <a:pt x="206" y="1016"/>
                  </a:lnTo>
                  <a:lnTo>
                    <a:pt x="204" y="1002"/>
                  </a:lnTo>
                  <a:lnTo>
                    <a:pt x="194" y="969"/>
                  </a:lnTo>
                  <a:lnTo>
                    <a:pt x="182" y="931"/>
                  </a:lnTo>
                  <a:lnTo>
                    <a:pt x="182" y="931"/>
                  </a:lnTo>
                  <a:lnTo>
                    <a:pt x="61" y="680"/>
                  </a:lnTo>
                  <a:lnTo>
                    <a:pt x="61" y="680"/>
                  </a:lnTo>
                  <a:lnTo>
                    <a:pt x="47" y="654"/>
                  </a:lnTo>
                  <a:lnTo>
                    <a:pt x="34" y="627"/>
                  </a:lnTo>
                  <a:lnTo>
                    <a:pt x="34" y="627"/>
                  </a:lnTo>
                  <a:lnTo>
                    <a:pt x="20" y="587"/>
                  </a:lnTo>
                  <a:lnTo>
                    <a:pt x="10" y="546"/>
                  </a:lnTo>
                  <a:lnTo>
                    <a:pt x="4" y="502"/>
                  </a:lnTo>
                  <a:lnTo>
                    <a:pt x="2" y="457"/>
                  </a:lnTo>
                  <a:lnTo>
                    <a:pt x="2" y="457"/>
                  </a:lnTo>
                  <a:lnTo>
                    <a:pt x="2" y="435"/>
                  </a:lnTo>
                  <a:lnTo>
                    <a:pt x="4" y="411"/>
                  </a:lnTo>
                  <a:lnTo>
                    <a:pt x="8" y="389"/>
                  </a:lnTo>
                  <a:lnTo>
                    <a:pt x="12" y="366"/>
                  </a:lnTo>
                  <a:lnTo>
                    <a:pt x="22" y="322"/>
                  </a:lnTo>
                  <a:lnTo>
                    <a:pt x="38" y="279"/>
                  </a:lnTo>
                  <a:lnTo>
                    <a:pt x="59" y="241"/>
                  </a:lnTo>
                  <a:lnTo>
                    <a:pt x="83" y="202"/>
                  </a:lnTo>
                  <a:lnTo>
                    <a:pt x="111" y="168"/>
                  </a:lnTo>
                  <a:lnTo>
                    <a:pt x="142" y="136"/>
                  </a:lnTo>
                  <a:lnTo>
                    <a:pt x="176" y="105"/>
                  </a:lnTo>
                  <a:lnTo>
                    <a:pt x="213" y="79"/>
                  </a:lnTo>
                  <a:lnTo>
                    <a:pt x="251" y="57"/>
                  </a:lnTo>
                  <a:lnTo>
                    <a:pt x="291" y="36"/>
                  </a:lnTo>
                  <a:lnTo>
                    <a:pt x="336" y="22"/>
                  </a:lnTo>
                  <a:lnTo>
                    <a:pt x="380" y="10"/>
                  </a:lnTo>
                  <a:lnTo>
                    <a:pt x="427" y="4"/>
                  </a:lnTo>
                  <a:lnTo>
                    <a:pt x="476" y="2"/>
                  </a:lnTo>
                  <a:lnTo>
                    <a:pt x="476" y="2"/>
                  </a:lnTo>
                  <a:lnTo>
                    <a:pt x="524" y="4"/>
                  </a:lnTo>
                  <a:lnTo>
                    <a:pt x="571" y="10"/>
                  </a:lnTo>
                  <a:lnTo>
                    <a:pt x="615" y="22"/>
                  </a:lnTo>
                  <a:lnTo>
                    <a:pt x="660" y="36"/>
                  </a:lnTo>
                  <a:lnTo>
                    <a:pt x="700" y="57"/>
                  </a:lnTo>
                  <a:lnTo>
                    <a:pt x="741" y="79"/>
                  </a:lnTo>
                  <a:lnTo>
                    <a:pt x="777" y="105"/>
                  </a:lnTo>
                  <a:lnTo>
                    <a:pt x="810" y="136"/>
                  </a:lnTo>
                  <a:lnTo>
                    <a:pt x="840" y="168"/>
                  </a:lnTo>
                  <a:lnTo>
                    <a:pt x="868" y="202"/>
                  </a:lnTo>
                  <a:lnTo>
                    <a:pt x="893" y="241"/>
                  </a:lnTo>
                  <a:lnTo>
                    <a:pt x="913" y="279"/>
                  </a:lnTo>
                  <a:lnTo>
                    <a:pt x="929" y="322"/>
                  </a:lnTo>
                  <a:lnTo>
                    <a:pt x="939" y="366"/>
                  </a:lnTo>
                  <a:lnTo>
                    <a:pt x="945" y="389"/>
                  </a:lnTo>
                  <a:lnTo>
                    <a:pt x="947" y="411"/>
                  </a:lnTo>
                  <a:lnTo>
                    <a:pt x="949" y="435"/>
                  </a:lnTo>
                  <a:lnTo>
                    <a:pt x="949" y="457"/>
                  </a:lnTo>
                  <a:lnTo>
                    <a:pt x="949" y="457"/>
                  </a:lnTo>
                  <a:lnTo>
                    <a:pt x="947" y="502"/>
                  </a:lnTo>
                  <a:lnTo>
                    <a:pt x="941" y="546"/>
                  </a:lnTo>
                  <a:lnTo>
                    <a:pt x="931" y="587"/>
                  </a:lnTo>
                  <a:lnTo>
                    <a:pt x="917" y="627"/>
                  </a:lnTo>
                  <a:lnTo>
                    <a:pt x="917" y="627"/>
                  </a:lnTo>
                  <a:lnTo>
                    <a:pt x="905" y="654"/>
                  </a:lnTo>
                  <a:lnTo>
                    <a:pt x="890" y="680"/>
                  </a:lnTo>
                  <a:lnTo>
                    <a:pt x="890" y="680"/>
                  </a:lnTo>
                  <a:lnTo>
                    <a:pt x="769" y="931"/>
                  </a:lnTo>
                  <a:lnTo>
                    <a:pt x="769" y="931"/>
                  </a:lnTo>
                  <a:lnTo>
                    <a:pt x="757" y="969"/>
                  </a:lnTo>
                  <a:lnTo>
                    <a:pt x="747" y="1002"/>
                  </a:lnTo>
                  <a:lnTo>
                    <a:pt x="745" y="1016"/>
                  </a:lnTo>
                  <a:lnTo>
                    <a:pt x="745" y="1028"/>
                  </a:lnTo>
                  <a:lnTo>
                    <a:pt x="745" y="1028"/>
                  </a:lnTo>
                  <a:lnTo>
                    <a:pt x="743" y="1052"/>
                  </a:lnTo>
                  <a:lnTo>
                    <a:pt x="741" y="1077"/>
                  </a:lnTo>
                  <a:lnTo>
                    <a:pt x="737" y="1101"/>
                  </a:lnTo>
                  <a:lnTo>
                    <a:pt x="735" y="1113"/>
                  </a:lnTo>
                  <a:lnTo>
                    <a:pt x="731" y="1121"/>
                  </a:lnTo>
                  <a:lnTo>
                    <a:pt x="731" y="1121"/>
                  </a:lnTo>
                  <a:lnTo>
                    <a:pt x="723" y="1135"/>
                  </a:lnTo>
                  <a:lnTo>
                    <a:pt x="708" y="1152"/>
                  </a:lnTo>
                  <a:lnTo>
                    <a:pt x="698" y="1162"/>
                  </a:lnTo>
                  <a:lnTo>
                    <a:pt x="688" y="1172"/>
                  </a:lnTo>
                  <a:lnTo>
                    <a:pt x="674" y="1182"/>
                  </a:lnTo>
                  <a:lnTo>
                    <a:pt x="658" y="1192"/>
                  </a:lnTo>
                  <a:lnTo>
                    <a:pt x="476" y="1192"/>
                  </a:lnTo>
                  <a:lnTo>
                    <a:pt x="293" y="1192"/>
                  </a:lnTo>
                  <a:close/>
                  <a:moveTo>
                    <a:pt x="476" y="0"/>
                  </a:moveTo>
                  <a:lnTo>
                    <a:pt x="476" y="0"/>
                  </a:lnTo>
                  <a:lnTo>
                    <a:pt x="427" y="2"/>
                  </a:lnTo>
                  <a:lnTo>
                    <a:pt x="380" y="10"/>
                  </a:lnTo>
                  <a:lnTo>
                    <a:pt x="336" y="20"/>
                  </a:lnTo>
                  <a:lnTo>
                    <a:pt x="291" y="36"/>
                  </a:lnTo>
                  <a:lnTo>
                    <a:pt x="251" y="57"/>
                  </a:lnTo>
                  <a:lnTo>
                    <a:pt x="210" y="79"/>
                  </a:lnTo>
                  <a:lnTo>
                    <a:pt x="174" y="105"/>
                  </a:lnTo>
                  <a:lnTo>
                    <a:pt x="142" y="134"/>
                  </a:lnTo>
                  <a:lnTo>
                    <a:pt x="109" y="166"/>
                  </a:lnTo>
                  <a:lnTo>
                    <a:pt x="83" y="202"/>
                  </a:lnTo>
                  <a:lnTo>
                    <a:pt x="59" y="241"/>
                  </a:lnTo>
                  <a:lnTo>
                    <a:pt x="38" y="279"/>
                  </a:lnTo>
                  <a:lnTo>
                    <a:pt x="22" y="322"/>
                  </a:lnTo>
                  <a:lnTo>
                    <a:pt x="10" y="366"/>
                  </a:lnTo>
                  <a:lnTo>
                    <a:pt x="6" y="389"/>
                  </a:lnTo>
                  <a:lnTo>
                    <a:pt x="4" y="411"/>
                  </a:lnTo>
                  <a:lnTo>
                    <a:pt x="2" y="435"/>
                  </a:lnTo>
                  <a:lnTo>
                    <a:pt x="0" y="457"/>
                  </a:lnTo>
                  <a:lnTo>
                    <a:pt x="0" y="457"/>
                  </a:lnTo>
                  <a:lnTo>
                    <a:pt x="4" y="502"/>
                  </a:lnTo>
                  <a:lnTo>
                    <a:pt x="10" y="546"/>
                  </a:lnTo>
                  <a:lnTo>
                    <a:pt x="20" y="587"/>
                  </a:lnTo>
                  <a:lnTo>
                    <a:pt x="34" y="627"/>
                  </a:lnTo>
                  <a:lnTo>
                    <a:pt x="34" y="627"/>
                  </a:lnTo>
                  <a:lnTo>
                    <a:pt x="47" y="654"/>
                  </a:lnTo>
                  <a:lnTo>
                    <a:pt x="61" y="680"/>
                  </a:lnTo>
                  <a:lnTo>
                    <a:pt x="61" y="680"/>
                  </a:lnTo>
                  <a:lnTo>
                    <a:pt x="182" y="931"/>
                  </a:lnTo>
                  <a:lnTo>
                    <a:pt x="182" y="931"/>
                  </a:lnTo>
                  <a:lnTo>
                    <a:pt x="194" y="969"/>
                  </a:lnTo>
                  <a:lnTo>
                    <a:pt x="202" y="1002"/>
                  </a:lnTo>
                  <a:lnTo>
                    <a:pt x="206" y="1018"/>
                  </a:lnTo>
                  <a:lnTo>
                    <a:pt x="206" y="1030"/>
                  </a:lnTo>
                  <a:lnTo>
                    <a:pt x="206" y="1030"/>
                  </a:lnTo>
                  <a:lnTo>
                    <a:pt x="208" y="1052"/>
                  </a:lnTo>
                  <a:lnTo>
                    <a:pt x="210" y="1079"/>
                  </a:lnTo>
                  <a:lnTo>
                    <a:pt x="215" y="1103"/>
                  </a:lnTo>
                  <a:lnTo>
                    <a:pt x="217" y="1113"/>
                  </a:lnTo>
                  <a:lnTo>
                    <a:pt x="221" y="1123"/>
                  </a:lnTo>
                  <a:lnTo>
                    <a:pt x="221" y="1123"/>
                  </a:lnTo>
                  <a:lnTo>
                    <a:pt x="229" y="1135"/>
                  </a:lnTo>
                  <a:lnTo>
                    <a:pt x="243" y="1154"/>
                  </a:lnTo>
                  <a:lnTo>
                    <a:pt x="253" y="1164"/>
                  </a:lnTo>
                  <a:lnTo>
                    <a:pt x="263" y="1172"/>
                  </a:lnTo>
                  <a:lnTo>
                    <a:pt x="277" y="1182"/>
                  </a:lnTo>
                  <a:lnTo>
                    <a:pt x="293" y="1192"/>
                  </a:lnTo>
                  <a:lnTo>
                    <a:pt x="476" y="1192"/>
                  </a:lnTo>
                  <a:lnTo>
                    <a:pt x="658" y="1192"/>
                  </a:lnTo>
                  <a:lnTo>
                    <a:pt x="658" y="1192"/>
                  </a:lnTo>
                  <a:lnTo>
                    <a:pt x="674" y="1182"/>
                  </a:lnTo>
                  <a:lnTo>
                    <a:pt x="688" y="1172"/>
                  </a:lnTo>
                  <a:lnTo>
                    <a:pt x="698" y="1164"/>
                  </a:lnTo>
                  <a:lnTo>
                    <a:pt x="708" y="1154"/>
                  </a:lnTo>
                  <a:lnTo>
                    <a:pt x="723" y="1135"/>
                  </a:lnTo>
                  <a:lnTo>
                    <a:pt x="731" y="1123"/>
                  </a:lnTo>
                  <a:lnTo>
                    <a:pt x="731" y="1123"/>
                  </a:lnTo>
                  <a:lnTo>
                    <a:pt x="735" y="1113"/>
                  </a:lnTo>
                  <a:lnTo>
                    <a:pt x="737" y="1103"/>
                  </a:lnTo>
                  <a:lnTo>
                    <a:pt x="741" y="1079"/>
                  </a:lnTo>
                  <a:lnTo>
                    <a:pt x="743" y="1052"/>
                  </a:lnTo>
                  <a:lnTo>
                    <a:pt x="745" y="1030"/>
                  </a:lnTo>
                  <a:lnTo>
                    <a:pt x="745" y="1030"/>
                  </a:lnTo>
                  <a:lnTo>
                    <a:pt x="745" y="1018"/>
                  </a:lnTo>
                  <a:lnTo>
                    <a:pt x="749" y="1002"/>
                  </a:lnTo>
                  <a:lnTo>
                    <a:pt x="757" y="969"/>
                  </a:lnTo>
                  <a:lnTo>
                    <a:pt x="769" y="931"/>
                  </a:lnTo>
                  <a:lnTo>
                    <a:pt x="769" y="931"/>
                  </a:lnTo>
                  <a:lnTo>
                    <a:pt x="890" y="680"/>
                  </a:lnTo>
                  <a:lnTo>
                    <a:pt x="890" y="680"/>
                  </a:lnTo>
                  <a:lnTo>
                    <a:pt x="905" y="654"/>
                  </a:lnTo>
                  <a:lnTo>
                    <a:pt x="917" y="627"/>
                  </a:lnTo>
                  <a:lnTo>
                    <a:pt x="917" y="627"/>
                  </a:lnTo>
                  <a:lnTo>
                    <a:pt x="931" y="587"/>
                  </a:lnTo>
                  <a:lnTo>
                    <a:pt x="941" y="546"/>
                  </a:lnTo>
                  <a:lnTo>
                    <a:pt x="947" y="502"/>
                  </a:lnTo>
                  <a:lnTo>
                    <a:pt x="951" y="457"/>
                  </a:lnTo>
                  <a:lnTo>
                    <a:pt x="951" y="457"/>
                  </a:lnTo>
                  <a:lnTo>
                    <a:pt x="949" y="435"/>
                  </a:lnTo>
                  <a:lnTo>
                    <a:pt x="947" y="411"/>
                  </a:lnTo>
                  <a:lnTo>
                    <a:pt x="945" y="389"/>
                  </a:lnTo>
                  <a:lnTo>
                    <a:pt x="941" y="366"/>
                  </a:lnTo>
                  <a:lnTo>
                    <a:pt x="929" y="322"/>
                  </a:lnTo>
                  <a:lnTo>
                    <a:pt x="913" y="279"/>
                  </a:lnTo>
                  <a:lnTo>
                    <a:pt x="893" y="241"/>
                  </a:lnTo>
                  <a:lnTo>
                    <a:pt x="868" y="202"/>
                  </a:lnTo>
                  <a:lnTo>
                    <a:pt x="842" y="166"/>
                  </a:lnTo>
                  <a:lnTo>
                    <a:pt x="810" y="134"/>
                  </a:lnTo>
                  <a:lnTo>
                    <a:pt x="777" y="105"/>
                  </a:lnTo>
                  <a:lnTo>
                    <a:pt x="741" y="79"/>
                  </a:lnTo>
                  <a:lnTo>
                    <a:pt x="700" y="57"/>
                  </a:lnTo>
                  <a:lnTo>
                    <a:pt x="660" y="36"/>
                  </a:lnTo>
                  <a:lnTo>
                    <a:pt x="615" y="20"/>
                  </a:lnTo>
                  <a:lnTo>
                    <a:pt x="571" y="10"/>
                  </a:lnTo>
                  <a:lnTo>
                    <a:pt x="524" y="2"/>
                  </a:lnTo>
                  <a:lnTo>
                    <a:pt x="476" y="0"/>
                  </a:lnTo>
                  <a:close/>
                </a:path>
              </a:pathLst>
            </a:cu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1" name="Freeform 388"/>
            <p:cNvSpPr>
              <a:spLocks/>
            </p:cNvSpPr>
            <p:nvPr/>
          </p:nvSpPr>
          <p:spPr bwMode="auto">
            <a:xfrm>
              <a:off x="3833019" y="684213"/>
              <a:ext cx="1503363" cy="1889125"/>
            </a:xfrm>
            <a:custGeom>
              <a:avLst/>
              <a:gdLst>
                <a:gd name="T0" fmla="*/ 291 w 947"/>
                <a:gd name="T1" fmla="*/ 1190 h 1190"/>
                <a:gd name="T2" fmla="*/ 263 w 947"/>
                <a:gd name="T3" fmla="*/ 1170 h 1190"/>
                <a:gd name="T4" fmla="*/ 241 w 947"/>
                <a:gd name="T5" fmla="*/ 1150 h 1190"/>
                <a:gd name="T6" fmla="*/ 219 w 947"/>
                <a:gd name="T7" fmla="*/ 1119 h 1190"/>
                <a:gd name="T8" fmla="*/ 215 w 947"/>
                <a:gd name="T9" fmla="*/ 1111 h 1190"/>
                <a:gd name="T10" fmla="*/ 208 w 947"/>
                <a:gd name="T11" fmla="*/ 1075 h 1190"/>
                <a:gd name="T12" fmla="*/ 206 w 947"/>
                <a:gd name="T13" fmla="*/ 1026 h 1190"/>
                <a:gd name="T14" fmla="*/ 204 w 947"/>
                <a:gd name="T15" fmla="*/ 1014 h 1190"/>
                <a:gd name="T16" fmla="*/ 192 w 947"/>
                <a:gd name="T17" fmla="*/ 967 h 1190"/>
                <a:gd name="T18" fmla="*/ 180 w 947"/>
                <a:gd name="T19" fmla="*/ 929 h 1190"/>
                <a:gd name="T20" fmla="*/ 59 w 947"/>
                <a:gd name="T21" fmla="*/ 678 h 1190"/>
                <a:gd name="T22" fmla="*/ 32 w 947"/>
                <a:gd name="T23" fmla="*/ 625 h 1190"/>
                <a:gd name="T24" fmla="*/ 18 w 947"/>
                <a:gd name="T25" fmla="*/ 585 h 1190"/>
                <a:gd name="T26" fmla="*/ 2 w 947"/>
                <a:gd name="T27" fmla="*/ 500 h 1190"/>
                <a:gd name="T28" fmla="*/ 0 w 947"/>
                <a:gd name="T29" fmla="*/ 455 h 1190"/>
                <a:gd name="T30" fmla="*/ 2 w 947"/>
                <a:gd name="T31" fmla="*/ 409 h 1190"/>
                <a:gd name="T32" fmla="*/ 10 w 947"/>
                <a:gd name="T33" fmla="*/ 364 h 1190"/>
                <a:gd name="T34" fmla="*/ 36 w 947"/>
                <a:gd name="T35" fmla="*/ 277 h 1190"/>
                <a:gd name="T36" fmla="*/ 81 w 947"/>
                <a:gd name="T37" fmla="*/ 200 h 1190"/>
                <a:gd name="T38" fmla="*/ 140 w 947"/>
                <a:gd name="T39" fmla="*/ 134 h 1190"/>
                <a:gd name="T40" fmla="*/ 211 w 947"/>
                <a:gd name="T41" fmla="*/ 77 h 1190"/>
                <a:gd name="T42" fmla="*/ 289 w 947"/>
                <a:gd name="T43" fmla="*/ 34 h 1190"/>
                <a:gd name="T44" fmla="*/ 378 w 947"/>
                <a:gd name="T45" fmla="*/ 8 h 1190"/>
                <a:gd name="T46" fmla="*/ 474 w 947"/>
                <a:gd name="T47" fmla="*/ 0 h 1190"/>
                <a:gd name="T48" fmla="*/ 522 w 947"/>
                <a:gd name="T49" fmla="*/ 2 h 1190"/>
                <a:gd name="T50" fmla="*/ 613 w 947"/>
                <a:gd name="T51" fmla="*/ 20 h 1190"/>
                <a:gd name="T52" fmla="*/ 698 w 947"/>
                <a:gd name="T53" fmla="*/ 55 h 1190"/>
                <a:gd name="T54" fmla="*/ 775 w 947"/>
                <a:gd name="T55" fmla="*/ 103 h 1190"/>
                <a:gd name="T56" fmla="*/ 838 w 947"/>
                <a:gd name="T57" fmla="*/ 166 h 1190"/>
                <a:gd name="T58" fmla="*/ 891 w 947"/>
                <a:gd name="T59" fmla="*/ 239 h 1190"/>
                <a:gd name="T60" fmla="*/ 927 w 947"/>
                <a:gd name="T61" fmla="*/ 320 h 1190"/>
                <a:gd name="T62" fmla="*/ 943 w 947"/>
                <a:gd name="T63" fmla="*/ 387 h 1190"/>
                <a:gd name="T64" fmla="*/ 947 w 947"/>
                <a:gd name="T65" fmla="*/ 433 h 1190"/>
                <a:gd name="T66" fmla="*/ 947 w 947"/>
                <a:gd name="T67" fmla="*/ 455 h 1190"/>
                <a:gd name="T68" fmla="*/ 939 w 947"/>
                <a:gd name="T69" fmla="*/ 544 h 1190"/>
                <a:gd name="T70" fmla="*/ 915 w 947"/>
                <a:gd name="T71" fmla="*/ 625 h 1190"/>
                <a:gd name="T72" fmla="*/ 903 w 947"/>
                <a:gd name="T73" fmla="*/ 652 h 1190"/>
                <a:gd name="T74" fmla="*/ 888 w 947"/>
                <a:gd name="T75" fmla="*/ 678 h 1190"/>
                <a:gd name="T76" fmla="*/ 767 w 947"/>
                <a:gd name="T77" fmla="*/ 929 h 1190"/>
                <a:gd name="T78" fmla="*/ 745 w 947"/>
                <a:gd name="T79" fmla="*/ 1000 h 1190"/>
                <a:gd name="T80" fmla="*/ 743 w 947"/>
                <a:gd name="T81" fmla="*/ 1026 h 1190"/>
                <a:gd name="T82" fmla="*/ 741 w 947"/>
                <a:gd name="T83" fmla="*/ 1050 h 1190"/>
                <a:gd name="T84" fmla="*/ 735 w 947"/>
                <a:gd name="T85" fmla="*/ 1099 h 1190"/>
                <a:gd name="T86" fmla="*/ 729 w 947"/>
                <a:gd name="T87" fmla="*/ 1119 h 1190"/>
                <a:gd name="T88" fmla="*/ 721 w 947"/>
                <a:gd name="T89" fmla="*/ 1133 h 1190"/>
                <a:gd name="T90" fmla="*/ 696 w 947"/>
                <a:gd name="T91" fmla="*/ 1160 h 1190"/>
                <a:gd name="T92" fmla="*/ 672 w 947"/>
                <a:gd name="T93" fmla="*/ 1180 h 1190"/>
                <a:gd name="T94" fmla="*/ 474 w 947"/>
                <a:gd name="T95" fmla="*/ 1190 h 1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947" h="1190">
                  <a:moveTo>
                    <a:pt x="291" y="1190"/>
                  </a:moveTo>
                  <a:lnTo>
                    <a:pt x="291" y="1190"/>
                  </a:lnTo>
                  <a:lnTo>
                    <a:pt x="275" y="1180"/>
                  </a:lnTo>
                  <a:lnTo>
                    <a:pt x="263" y="1170"/>
                  </a:lnTo>
                  <a:lnTo>
                    <a:pt x="251" y="1160"/>
                  </a:lnTo>
                  <a:lnTo>
                    <a:pt x="241" y="1150"/>
                  </a:lnTo>
                  <a:lnTo>
                    <a:pt x="227" y="1133"/>
                  </a:lnTo>
                  <a:lnTo>
                    <a:pt x="219" y="1119"/>
                  </a:lnTo>
                  <a:lnTo>
                    <a:pt x="219" y="1119"/>
                  </a:lnTo>
                  <a:lnTo>
                    <a:pt x="215" y="1111"/>
                  </a:lnTo>
                  <a:lnTo>
                    <a:pt x="213" y="1099"/>
                  </a:lnTo>
                  <a:lnTo>
                    <a:pt x="208" y="1075"/>
                  </a:lnTo>
                  <a:lnTo>
                    <a:pt x="206" y="1050"/>
                  </a:lnTo>
                  <a:lnTo>
                    <a:pt x="206" y="1026"/>
                  </a:lnTo>
                  <a:lnTo>
                    <a:pt x="206" y="1026"/>
                  </a:lnTo>
                  <a:lnTo>
                    <a:pt x="204" y="1014"/>
                  </a:lnTo>
                  <a:lnTo>
                    <a:pt x="202" y="1000"/>
                  </a:lnTo>
                  <a:lnTo>
                    <a:pt x="192" y="967"/>
                  </a:lnTo>
                  <a:lnTo>
                    <a:pt x="180" y="929"/>
                  </a:lnTo>
                  <a:lnTo>
                    <a:pt x="180" y="929"/>
                  </a:lnTo>
                  <a:lnTo>
                    <a:pt x="59" y="678"/>
                  </a:lnTo>
                  <a:lnTo>
                    <a:pt x="59" y="678"/>
                  </a:lnTo>
                  <a:lnTo>
                    <a:pt x="45" y="652"/>
                  </a:lnTo>
                  <a:lnTo>
                    <a:pt x="32" y="625"/>
                  </a:lnTo>
                  <a:lnTo>
                    <a:pt x="32" y="625"/>
                  </a:lnTo>
                  <a:lnTo>
                    <a:pt x="18" y="585"/>
                  </a:lnTo>
                  <a:lnTo>
                    <a:pt x="8" y="544"/>
                  </a:lnTo>
                  <a:lnTo>
                    <a:pt x="2" y="500"/>
                  </a:lnTo>
                  <a:lnTo>
                    <a:pt x="0" y="455"/>
                  </a:lnTo>
                  <a:lnTo>
                    <a:pt x="0" y="455"/>
                  </a:lnTo>
                  <a:lnTo>
                    <a:pt x="0" y="433"/>
                  </a:lnTo>
                  <a:lnTo>
                    <a:pt x="2" y="409"/>
                  </a:lnTo>
                  <a:lnTo>
                    <a:pt x="6" y="387"/>
                  </a:lnTo>
                  <a:lnTo>
                    <a:pt x="10" y="364"/>
                  </a:lnTo>
                  <a:lnTo>
                    <a:pt x="20" y="320"/>
                  </a:lnTo>
                  <a:lnTo>
                    <a:pt x="36" y="277"/>
                  </a:lnTo>
                  <a:lnTo>
                    <a:pt x="57" y="239"/>
                  </a:lnTo>
                  <a:lnTo>
                    <a:pt x="81" y="200"/>
                  </a:lnTo>
                  <a:lnTo>
                    <a:pt x="109" y="166"/>
                  </a:lnTo>
                  <a:lnTo>
                    <a:pt x="140" y="134"/>
                  </a:lnTo>
                  <a:lnTo>
                    <a:pt x="174" y="103"/>
                  </a:lnTo>
                  <a:lnTo>
                    <a:pt x="211" y="77"/>
                  </a:lnTo>
                  <a:lnTo>
                    <a:pt x="249" y="55"/>
                  </a:lnTo>
                  <a:lnTo>
                    <a:pt x="289" y="34"/>
                  </a:lnTo>
                  <a:lnTo>
                    <a:pt x="334" y="20"/>
                  </a:lnTo>
                  <a:lnTo>
                    <a:pt x="378" y="8"/>
                  </a:lnTo>
                  <a:lnTo>
                    <a:pt x="425" y="2"/>
                  </a:lnTo>
                  <a:lnTo>
                    <a:pt x="474" y="0"/>
                  </a:lnTo>
                  <a:lnTo>
                    <a:pt x="474" y="0"/>
                  </a:lnTo>
                  <a:lnTo>
                    <a:pt x="522" y="2"/>
                  </a:lnTo>
                  <a:lnTo>
                    <a:pt x="569" y="8"/>
                  </a:lnTo>
                  <a:lnTo>
                    <a:pt x="613" y="20"/>
                  </a:lnTo>
                  <a:lnTo>
                    <a:pt x="658" y="34"/>
                  </a:lnTo>
                  <a:lnTo>
                    <a:pt x="698" y="55"/>
                  </a:lnTo>
                  <a:lnTo>
                    <a:pt x="739" y="77"/>
                  </a:lnTo>
                  <a:lnTo>
                    <a:pt x="775" y="103"/>
                  </a:lnTo>
                  <a:lnTo>
                    <a:pt x="808" y="134"/>
                  </a:lnTo>
                  <a:lnTo>
                    <a:pt x="838" y="166"/>
                  </a:lnTo>
                  <a:lnTo>
                    <a:pt x="866" y="200"/>
                  </a:lnTo>
                  <a:lnTo>
                    <a:pt x="891" y="239"/>
                  </a:lnTo>
                  <a:lnTo>
                    <a:pt x="911" y="277"/>
                  </a:lnTo>
                  <a:lnTo>
                    <a:pt x="927" y="320"/>
                  </a:lnTo>
                  <a:lnTo>
                    <a:pt x="937" y="364"/>
                  </a:lnTo>
                  <a:lnTo>
                    <a:pt x="943" y="387"/>
                  </a:lnTo>
                  <a:lnTo>
                    <a:pt x="945" y="409"/>
                  </a:lnTo>
                  <a:lnTo>
                    <a:pt x="947" y="433"/>
                  </a:lnTo>
                  <a:lnTo>
                    <a:pt x="947" y="455"/>
                  </a:lnTo>
                  <a:lnTo>
                    <a:pt x="947" y="455"/>
                  </a:lnTo>
                  <a:lnTo>
                    <a:pt x="945" y="500"/>
                  </a:lnTo>
                  <a:lnTo>
                    <a:pt x="939" y="544"/>
                  </a:lnTo>
                  <a:lnTo>
                    <a:pt x="929" y="585"/>
                  </a:lnTo>
                  <a:lnTo>
                    <a:pt x="915" y="625"/>
                  </a:lnTo>
                  <a:lnTo>
                    <a:pt x="915" y="625"/>
                  </a:lnTo>
                  <a:lnTo>
                    <a:pt x="903" y="652"/>
                  </a:lnTo>
                  <a:lnTo>
                    <a:pt x="888" y="678"/>
                  </a:lnTo>
                  <a:lnTo>
                    <a:pt x="888" y="678"/>
                  </a:lnTo>
                  <a:lnTo>
                    <a:pt x="767" y="929"/>
                  </a:lnTo>
                  <a:lnTo>
                    <a:pt x="767" y="929"/>
                  </a:lnTo>
                  <a:lnTo>
                    <a:pt x="755" y="967"/>
                  </a:lnTo>
                  <a:lnTo>
                    <a:pt x="745" y="1000"/>
                  </a:lnTo>
                  <a:lnTo>
                    <a:pt x="743" y="1014"/>
                  </a:lnTo>
                  <a:lnTo>
                    <a:pt x="743" y="1026"/>
                  </a:lnTo>
                  <a:lnTo>
                    <a:pt x="743" y="1026"/>
                  </a:lnTo>
                  <a:lnTo>
                    <a:pt x="741" y="1050"/>
                  </a:lnTo>
                  <a:lnTo>
                    <a:pt x="739" y="1075"/>
                  </a:lnTo>
                  <a:lnTo>
                    <a:pt x="735" y="1099"/>
                  </a:lnTo>
                  <a:lnTo>
                    <a:pt x="733" y="1111"/>
                  </a:lnTo>
                  <a:lnTo>
                    <a:pt x="729" y="1119"/>
                  </a:lnTo>
                  <a:lnTo>
                    <a:pt x="729" y="1119"/>
                  </a:lnTo>
                  <a:lnTo>
                    <a:pt x="721" y="1133"/>
                  </a:lnTo>
                  <a:lnTo>
                    <a:pt x="706" y="1150"/>
                  </a:lnTo>
                  <a:lnTo>
                    <a:pt x="696" y="1160"/>
                  </a:lnTo>
                  <a:lnTo>
                    <a:pt x="686" y="1170"/>
                  </a:lnTo>
                  <a:lnTo>
                    <a:pt x="672" y="1180"/>
                  </a:lnTo>
                  <a:lnTo>
                    <a:pt x="656" y="1190"/>
                  </a:lnTo>
                  <a:lnTo>
                    <a:pt x="474" y="1190"/>
                  </a:lnTo>
                  <a:lnTo>
                    <a:pt x="291" y="119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2" name="Freeform 389"/>
            <p:cNvSpPr>
              <a:spLocks/>
            </p:cNvSpPr>
            <p:nvPr/>
          </p:nvSpPr>
          <p:spPr bwMode="auto">
            <a:xfrm>
              <a:off x="3829844" y="681038"/>
              <a:ext cx="1509713" cy="1892300"/>
            </a:xfrm>
            <a:custGeom>
              <a:avLst/>
              <a:gdLst>
                <a:gd name="T0" fmla="*/ 476 w 951"/>
                <a:gd name="T1" fmla="*/ 0 h 1192"/>
                <a:gd name="T2" fmla="*/ 380 w 951"/>
                <a:gd name="T3" fmla="*/ 10 h 1192"/>
                <a:gd name="T4" fmla="*/ 291 w 951"/>
                <a:gd name="T5" fmla="*/ 36 h 1192"/>
                <a:gd name="T6" fmla="*/ 210 w 951"/>
                <a:gd name="T7" fmla="*/ 79 h 1192"/>
                <a:gd name="T8" fmla="*/ 142 w 951"/>
                <a:gd name="T9" fmla="*/ 134 h 1192"/>
                <a:gd name="T10" fmla="*/ 83 w 951"/>
                <a:gd name="T11" fmla="*/ 202 h 1192"/>
                <a:gd name="T12" fmla="*/ 38 w 951"/>
                <a:gd name="T13" fmla="*/ 279 h 1192"/>
                <a:gd name="T14" fmla="*/ 10 w 951"/>
                <a:gd name="T15" fmla="*/ 366 h 1192"/>
                <a:gd name="T16" fmla="*/ 4 w 951"/>
                <a:gd name="T17" fmla="*/ 411 h 1192"/>
                <a:gd name="T18" fmla="*/ 0 w 951"/>
                <a:gd name="T19" fmla="*/ 457 h 1192"/>
                <a:gd name="T20" fmla="*/ 4 w 951"/>
                <a:gd name="T21" fmla="*/ 502 h 1192"/>
                <a:gd name="T22" fmla="*/ 20 w 951"/>
                <a:gd name="T23" fmla="*/ 587 h 1192"/>
                <a:gd name="T24" fmla="*/ 34 w 951"/>
                <a:gd name="T25" fmla="*/ 627 h 1192"/>
                <a:gd name="T26" fmla="*/ 61 w 951"/>
                <a:gd name="T27" fmla="*/ 680 h 1192"/>
                <a:gd name="T28" fmla="*/ 182 w 951"/>
                <a:gd name="T29" fmla="*/ 931 h 1192"/>
                <a:gd name="T30" fmla="*/ 194 w 951"/>
                <a:gd name="T31" fmla="*/ 969 h 1192"/>
                <a:gd name="T32" fmla="*/ 206 w 951"/>
                <a:gd name="T33" fmla="*/ 1018 h 1192"/>
                <a:gd name="T34" fmla="*/ 206 w 951"/>
                <a:gd name="T35" fmla="*/ 1030 h 1192"/>
                <a:gd name="T36" fmla="*/ 210 w 951"/>
                <a:gd name="T37" fmla="*/ 1079 h 1192"/>
                <a:gd name="T38" fmla="*/ 217 w 951"/>
                <a:gd name="T39" fmla="*/ 1113 h 1192"/>
                <a:gd name="T40" fmla="*/ 221 w 951"/>
                <a:gd name="T41" fmla="*/ 1123 h 1192"/>
                <a:gd name="T42" fmla="*/ 243 w 951"/>
                <a:gd name="T43" fmla="*/ 1154 h 1192"/>
                <a:gd name="T44" fmla="*/ 263 w 951"/>
                <a:gd name="T45" fmla="*/ 1172 h 1192"/>
                <a:gd name="T46" fmla="*/ 293 w 951"/>
                <a:gd name="T47" fmla="*/ 1192 h 1192"/>
                <a:gd name="T48" fmla="*/ 658 w 951"/>
                <a:gd name="T49" fmla="*/ 1192 h 1192"/>
                <a:gd name="T50" fmla="*/ 674 w 951"/>
                <a:gd name="T51" fmla="*/ 1182 h 1192"/>
                <a:gd name="T52" fmla="*/ 698 w 951"/>
                <a:gd name="T53" fmla="*/ 1164 h 1192"/>
                <a:gd name="T54" fmla="*/ 723 w 951"/>
                <a:gd name="T55" fmla="*/ 1135 h 1192"/>
                <a:gd name="T56" fmla="*/ 731 w 951"/>
                <a:gd name="T57" fmla="*/ 1123 h 1192"/>
                <a:gd name="T58" fmla="*/ 737 w 951"/>
                <a:gd name="T59" fmla="*/ 1103 h 1192"/>
                <a:gd name="T60" fmla="*/ 743 w 951"/>
                <a:gd name="T61" fmla="*/ 1052 h 1192"/>
                <a:gd name="T62" fmla="*/ 745 w 951"/>
                <a:gd name="T63" fmla="*/ 1030 h 1192"/>
                <a:gd name="T64" fmla="*/ 749 w 951"/>
                <a:gd name="T65" fmla="*/ 1002 h 1192"/>
                <a:gd name="T66" fmla="*/ 769 w 951"/>
                <a:gd name="T67" fmla="*/ 931 h 1192"/>
                <a:gd name="T68" fmla="*/ 890 w 951"/>
                <a:gd name="T69" fmla="*/ 680 h 1192"/>
                <a:gd name="T70" fmla="*/ 905 w 951"/>
                <a:gd name="T71" fmla="*/ 654 h 1192"/>
                <a:gd name="T72" fmla="*/ 917 w 951"/>
                <a:gd name="T73" fmla="*/ 627 h 1192"/>
                <a:gd name="T74" fmla="*/ 941 w 951"/>
                <a:gd name="T75" fmla="*/ 546 h 1192"/>
                <a:gd name="T76" fmla="*/ 951 w 951"/>
                <a:gd name="T77" fmla="*/ 457 h 1192"/>
                <a:gd name="T78" fmla="*/ 949 w 951"/>
                <a:gd name="T79" fmla="*/ 435 h 1192"/>
                <a:gd name="T80" fmla="*/ 945 w 951"/>
                <a:gd name="T81" fmla="*/ 389 h 1192"/>
                <a:gd name="T82" fmla="*/ 929 w 951"/>
                <a:gd name="T83" fmla="*/ 322 h 1192"/>
                <a:gd name="T84" fmla="*/ 893 w 951"/>
                <a:gd name="T85" fmla="*/ 241 h 1192"/>
                <a:gd name="T86" fmla="*/ 842 w 951"/>
                <a:gd name="T87" fmla="*/ 166 h 1192"/>
                <a:gd name="T88" fmla="*/ 777 w 951"/>
                <a:gd name="T89" fmla="*/ 105 h 1192"/>
                <a:gd name="T90" fmla="*/ 700 w 951"/>
                <a:gd name="T91" fmla="*/ 57 h 1192"/>
                <a:gd name="T92" fmla="*/ 615 w 951"/>
                <a:gd name="T93" fmla="*/ 20 h 1192"/>
                <a:gd name="T94" fmla="*/ 524 w 951"/>
                <a:gd name="T95" fmla="*/ 2 h 1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951" h="1192">
                  <a:moveTo>
                    <a:pt x="476" y="0"/>
                  </a:moveTo>
                  <a:lnTo>
                    <a:pt x="476" y="0"/>
                  </a:lnTo>
                  <a:lnTo>
                    <a:pt x="427" y="2"/>
                  </a:lnTo>
                  <a:lnTo>
                    <a:pt x="380" y="10"/>
                  </a:lnTo>
                  <a:lnTo>
                    <a:pt x="336" y="20"/>
                  </a:lnTo>
                  <a:lnTo>
                    <a:pt x="291" y="36"/>
                  </a:lnTo>
                  <a:lnTo>
                    <a:pt x="251" y="57"/>
                  </a:lnTo>
                  <a:lnTo>
                    <a:pt x="210" y="79"/>
                  </a:lnTo>
                  <a:lnTo>
                    <a:pt x="174" y="105"/>
                  </a:lnTo>
                  <a:lnTo>
                    <a:pt x="142" y="134"/>
                  </a:lnTo>
                  <a:lnTo>
                    <a:pt x="109" y="166"/>
                  </a:lnTo>
                  <a:lnTo>
                    <a:pt x="83" y="202"/>
                  </a:lnTo>
                  <a:lnTo>
                    <a:pt x="59" y="241"/>
                  </a:lnTo>
                  <a:lnTo>
                    <a:pt x="38" y="279"/>
                  </a:lnTo>
                  <a:lnTo>
                    <a:pt x="22" y="322"/>
                  </a:lnTo>
                  <a:lnTo>
                    <a:pt x="10" y="366"/>
                  </a:lnTo>
                  <a:lnTo>
                    <a:pt x="6" y="389"/>
                  </a:lnTo>
                  <a:lnTo>
                    <a:pt x="4" y="411"/>
                  </a:lnTo>
                  <a:lnTo>
                    <a:pt x="2" y="435"/>
                  </a:lnTo>
                  <a:lnTo>
                    <a:pt x="0" y="457"/>
                  </a:lnTo>
                  <a:lnTo>
                    <a:pt x="0" y="457"/>
                  </a:lnTo>
                  <a:lnTo>
                    <a:pt x="4" y="502"/>
                  </a:lnTo>
                  <a:lnTo>
                    <a:pt x="10" y="546"/>
                  </a:lnTo>
                  <a:lnTo>
                    <a:pt x="20" y="587"/>
                  </a:lnTo>
                  <a:lnTo>
                    <a:pt x="34" y="627"/>
                  </a:lnTo>
                  <a:lnTo>
                    <a:pt x="34" y="627"/>
                  </a:lnTo>
                  <a:lnTo>
                    <a:pt x="47" y="654"/>
                  </a:lnTo>
                  <a:lnTo>
                    <a:pt x="61" y="680"/>
                  </a:lnTo>
                  <a:lnTo>
                    <a:pt x="61" y="680"/>
                  </a:lnTo>
                  <a:lnTo>
                    <a:pt x="182" y="931"/>
                  </a:lnTo>
                  <a:lnTo>
                    <a:pt x="182" y="931"/>
                  </a:lnTo>
                  <a:lnTo>
                    <a:pt x="194" y="969"/>
                  </a:lnTo>
                  <a:lnTo>
                    <a:pt x="202" y="1002"/>
                  </a:lnTo>
                  <a:lnTo>
                    <a:pt x="206" y="1018"/>
                  </a:lnTo>
                  <a:lnTo>
                    <a:pt x="206" y="1030"/>
                  </a:lnTo>
                  <a:lnTo>
                    <a:pt x="206" y="1030"/>
                  </a:lnTo>
                  <a:lnTo>
                    <a:pt x="208" y="1052"/>
                  </a:lnTo>
                  <a:lnTo>
                    <a:pt x="210" y="1079"/>
                  </a:lnTo>
                  <a:lnTo>
                    <a:pt x="215" y="1103"/>
                  </a:lnTo>
                  <a:lnTo>
                    <a:pt x="217" y="1113"/>
                  </a:lnTo>
                  <a:lnTo>
                    <a:pt x="221" y="1123"/>
                  </a:lnTo>
                  <a:lnTo>
                    <a:pt x="221" y="1123"/>
                  </a:lnTo>
                  <a:lnTo>
                    <a:pt x="229" y="1135"/>
                  </a:lnTo>
                  <a:lnTo>
                    <a:pt x="243" y="1154"/>
                  </a:lnTo>
                  <a:lnTo>
                    <a:pt x="253" y="1164"/>
                  </a:lnTo>
                  <a:lnTo>
                    <a:pt x="263" y="1172"/>
                  </a:lnTo>
                  <a:lnTo>
                    <a:pt x="277" y="1182"/>
                  </a:lnTo>
                  <a:lnTo>
                    <a:pt x="293" y="1192"/>
                  </a:lnTo>
                  <a:lnTo>
                    <a:pt x="476" y="1192"/>
                  </a:lnTo>
                  <a:lnTo>
                    <a:pt x="658" y="1192"/>
                  </a:lnTo>
                  <a:lnTo>
                    <a:pt x="658" y="1192"/>
                  </a:lnTo>
                  <a:lnTo>
                    <a:pt x="674" y="1182"/>
                  </a:lnTo>
                  <a:lnTo>
                    <a:pt x="688" y="1172"/>
                  </a:lnTo>
                  <a:lnTo>
                    <a:pt x="698" y="1164"/>
                  </a:lnTo>
                  <a:lnTo>
                    <a:pt x="708" y="1154"/>
                  </a:lnTo>
                  <a:lnTo>
                    <a:pt x="723" y="1135"/>
                  </a:lnTo>
                  <a:lnTo>
                    <a:pt x="731" y="1123"/>
                  </a:lnTo>
                  <a:lnTo>
                    <a:pt x="731" y="1123"/>
                  </a:lnTo>
                  <a:lnTo>
                    <a:pt x="735" y="1113"/>
                  </a:lnTo>
                  <a:lnTo>
                    <a:pt x="737" y="1103"/>
                  </a:lnTo>
                  <a:lnTo>
                    <a:pt x="741" y="1079"/>
                  </a:lnTo>
                  <a:lnTo>
                    <a:pt x="743" y="1052"/>
                  </a:lnTo>
                  <a:lnTo>
                    <a:pt x="745" y="1030"/>
                  </a:lnTo>
                  <a:lnTo>
                    <a:pt x="745" y="1030"/>
                  </a:lnTo>
                  <a:lnTo>
                    <a:pt x="745" y="1018"/>
                  </a:lnTo>
                  <a:lnTo>
                    <a:pt x="749" y="1002"/>
                  </a:lnTo>
                  <a:lnTo>
                    <a:pt x="757" y="969"/>
                  </a:lnTo>
                  <a:lnTo>
                    <a:pt x="769" y="931"/>
                  </a:lnTo>
                  <a:lnTo>
                    <a:pt x="769" y="931"/>
                  </a:lnTo>
                  <a:lnTo>
                    <a:pt x="890" y="680"/>
                  </a:lnTo>
                  <a:lnTo>
                    <a:pt x="890" y="680"/>
                  </a:lnTo>
                  <a:lnTo>
                    <a:pt x="905" y="654"/>
                  </a:lnTo>
                  <a:lnTo>
                    <a:pt x="917" y="627"/>
                  </a:lnTo>
                  <a:lnTo>
                    <a:pt x="917" y="627"/>
                  </a:lnTo>
                  <a:lnTo>
                    <a:pt x="931" y="587"/>
                  </a:lnTo>
                  <a:lnTo>
                    <a:pt x="941" y="546"/>
                  </a:lnTo>
                  <a:lnTo>
                    <a:pt x="947" y="502"/>
                  </a:lnTo>
                  <a:lnTo>
                    <a:pt x="951" y="457"/>
                  </a:lnTo>
                  <a:lnTo>
                    <a:pt x="951" y="457"/>
                  </a:lnTo>
                  <a:lnTo>
                    <a:pt x="949" y="435"/>
                  </a:lnTo>
                  <a:lnTo>
                    <a:pt x="947" y="411"/>
                  </a:lnTo>
                  <a:lnTo>
                    <a:pt x="945" y="389"/>
                  </a:lnTo>
                  <a:lnTo>
                    <a:pt x="941" y="366"/>
                  </a:lnTo>
                  <a:lnTo>
                    <a:pt x="929" y="322"/>
                  </a:lnTo>
                  <a:lnTo>
                    <a:pt x="913" y="279"/>
                  </a:lnTo>
                  <a:lnTo>
                    <a:pt x="893" y="241"/>
                  </a:lnTo>
                  <a:lnTo>
                    <a:pt x="868" y="202"/>
                  </a:lnTo>
                  <a:lnTo>
                    <a:pt x="842" y="166"/>
                  </a:lnTo>
                  <a:lnTo>
                    <a:pt x="810" y="134"/>
                  </a:lnTo>
                  <a:lnTo>
                    <a:pt x="777" y="105"/>
                  </a:lnTo>
                  <a:lnTo>
                    <a:pt x="741" y="79"/>
                  </a:lnTo>
                  <a:lnTo>
                    <a:pt x="700" y="57"/>
                  </a:lnTo>
                  <a:lnTo>
                    <a:pt x="660" y="36"/>
                  </a:lnTo>
                  <a:lnTo>
                    <a:pt x="615" y="20"/>
                  </a:lnTo>
                  <a:lnTo>
                    <a:pt x="571" y="10"/>
                  </a:lnTo>
                  <a:lnTo>
                    <a:pt x="524" y="2"/>
                  </a:lnTo>
                  <a:lnTo>
                    <a:pt x="47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3" name="Freeform 390"/>
            <p:cNvSpPr>
              <a:spLocks noEditPoints="1"/>
            </p:cNvSpPr>
            <p:nvPr/>
          </p:nvSpPr>
          <p:spPr bwMode="auto">
            <a:xfrm>
              <a:off x="3833019" y="684213"/>
              <a:ext cx="1503363" cy="1889125"/>
            </a:xfrm>
            <a:custGeom>
              <a:avLst/>
              <a:gdLst>
                <a:gd name="T0" fmla="*/ 263 w 947"/>
                <a:gd name="T1" fmla="*/ 1170 h 1190"/>
                <a:gd name="T2" fmla="*/ 221 w 947"/>
                <a:gd name="T3" fmla="*/ 1119 h 1190"/>
                <a:gd name="T4" fmla="*/ 208 w 947"/>
                <a:gd name="T5" fmla="*/ 1075 h 1190"/>
                <a:gd name="T6" fmla="*/ 204 w 947"/>
                <a:gd name="T7" fmla="*/ 1014 h 1190"/>
                <a:gd name="T8" fmla="*/ 180 w 947"/>
                <a:gd name="T9" fmla="*/ 929 h 1190"/>
                <a:gd name="T10" fmla="*/ 34 w 947"/>
                <a:gd name="T11" fmla="*/ 625 h 1190"/>
                <a:gd name="T12" fmla="*/ 2 w 947"/>
                <a:gd name="T13" fmla="*/ 500 h 1190"/>
                <a:gd name="T14" fmla="*/ 2 w 947"/>
                <a:gd name="T15" fmla="*/ 409 h 1190"/>
                <a:gd name="T16" fmla="*/ 59 w 947"/>
                <a:gd name="T17" fmla="*/ 239 h 1190"/>
                <a:gd name="T18" fmla="*/ 174 w 947"/>
                <a:gd name="T19" fmla="*/ 103 h 1190"/>
                <a:gd name="T20" fmla="*/ 334 w 947"/>
                <a:gd name="T21" fmla="*/ 20 h 1190"/>
                <a:gd name="T22" fmla="*/ 474 w 947"/>
                <a:gd name="T23" fmla="*/ 0 h 1190"/>
                <a:gd name="T24" fmla="*/ 658 w 947"/>
                <a:gd name="T25" fmla="*/ 36 h 1190"/>
                <a:gd name="T26" fmla="*/ 808 w 947"/>
                <a:gd name="T27" fmla="*/ 134 h 1190"/>
                <a:gd name="T28" fmla="*/ 909 w 947"/>
                <a:gd name="T29" fmla="*/ 279 h 1190"/>
                <a:gd name="T30" fmla="*/ 947 w 947"/>
                <a:gd name="T31" fmla="*/ 433 h 1190"/>
                <a:gd name="T32" fmla="*/ 939 w 947"/>
                <a:gd name="T33" fmla="*/ 542 h 1190"/>
                <a:gd name="T34" fmla="*/ 903 w 947"/>
                <a:gd name="T35" fmla="*/ 652 h 1190"/>
                <a:gd name="T36" fmla="*/ 767 w 947"/>
                <a:gd name="T37" fmla="*/ 929 h 1190"/>
                <a:gd name="T38" fmla="*/ 741 w 947"/>
                <a:gd name="T39" fmla="*/ 1026 h 1190"/>
                <a:gd name="T40" fmla="*/ 735 w 947"/>
                <a:gd name="T41" fmla="*/ 1099 h 1190"/>
                <a:gd name="T42" fmla="*/ 721 w 947"/>
                <a:gd name="T43" fmla="*/ 1131 h 1190"/>
                <a:gd name="T44" fmla="*/ 672 w 947"/>
                <a:gd name="T45" fmla="*/ 1178 h 1190"/>
                <a:gd name="T46" fmla="*/ 474 w 947"/>
                <a:gd name="T47" fmla="*/ 0 h 1190"/>
                <a:gd name="T48" fmla="*/ 334 w 947"/>
                <a:gd name="T49" fmla="*/ 20 h 1190"/>
                <a:gd name="T50" fmla="*/ 174 w 947"/>
                <a:gd name="T51" fmla="*/ 103 h 1190"/>
                <a:gd name="T52" fmla="*/ 57 w 947"/>
                <a:gd name="T53" fmla="*/ 239 h 1190"/>
                <a:gd name="T54" fmla="*/ 6 w 947"/>
                <a:gd name="T55" fmla="*/ 387 h 1190"/>
                <a:gd name="T56" fmla="*/ 0 w 947"/>
                <a:gd name="T57" fmla="*/ 455 h 1190"/>
                <a:gd name="T58" fmla="*/ 32 w 947"/>
                <a:gd name="T59" fmla="*/ 625 h 1190"/>
                <a:gd name="T60" fmla="*/ 59 w 947"/>
                <a:gd name="T61" fmla="*/ 678 h 1190"/>
                <a:gd name="T62" fmla="*/ 202 w 947"/>
                <a:gd name="T63" fmla="*/ 1000 h 1190"/>
                <a:gd name="T64" fmla="*/ 206 w 947"/>
                <a:gd name="T65" fmla="*/ 1050 h 1190"/>
                <a:gd name="T66" fmla="*/ 219 w 947"/>
                <a:gd name="T67" fmla="*/ 1119 h 1190"/>
                <a:gd name="T68" fmla="*/ 251 w 947"/>
                <a:gd name="T69" fmla="*/ 1160 h 1190"/>
                <a:gd name="T70" fmla="*/ 474 w 947"/>
                <a:gd name="T71" fmla="*/ 1190 h 1190"/>
                <a:gd name="T72" fmla="*/ 686 w 947"/>
                <a:gd name="T73" fmla="*/ 1170 h 1190"/>
                <a:gd name="T74" fmla="*/ 729 w 947"/>
                <a:gd name="T75" fmla="*/ 1119 h 1190"/>
                <a:gd name="T76" fmla="*/ 739 w 947"/>
                <a:gd name="T77" fmla="*/ 1075 h 1190"/>
                <a:gd name="T78" fmla="*/ 743 w 947"/>
                <a:gd name="T79" fmla="*/ 1014 h 1190"/>
                <a:gd name="T80" fmla="*/ 767 w 947"/>
                <a:gd name="T81" fmla="*/ 929 h 1190"/>
                <a:gd name="T82" fmla="*/ 915 w 947"/>
                <a:gd name="T83" fmla="*/ 625 h 1190"/>
                <a:gd name="T84" fmla="*/ 945 w 947"/>
                <a:gd name="T85" fmla="*/ 500 h 1190"/>
                <a:gd name="T86" fmla="*/ 945 w 947"/>
                <a:gd name="T87" fmla="*/ 409 h 1190"/>
                <a:gd name="T88" fmla="*/ 911 w 947"/>
                <a:gd name="T89" fmla="*/ 277 h 1190"/>
                <a:gd name="T90" fmla="*/ 808 w 947"/>
                <a:gd name="T91" fmla="*/ 134 h 1190"/>
                <a:gd name="T92" fmla="*/ 658 w 947"/>
                <a:gd name="T93" fmla="*/ 34 h 1190"/>
                <a:gd name="T94" fmla="*/ 474 w 947"/>
                <a:gd name="T95" fmla="*/ 0 h 1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947" h="1190">
                  <a:moveTo>
                    <a:pt x="291" y="1188"/>
                  </a:moveTo>
                  <a:lnTo>
                    <a:pt x="291" y="1188"/>
                  </a:lnTo>
                  <a:lnTo>
                    <a:pt x="277" y="1178"/>
                  </a:lnTo>
                  <a:lnTo>
                    <a:pt x="263" y="1170"/>
                  </a:lnTo>
                  <a:lnTo>
                    <a:pt x="251" y="1160"/>
                  </a:lnTo>
                  <a:lnTo>
                    <a:pt x="241" y="1150"/>
                  </a:lnTo>
                  <a:lnTo>
                    <a:pt x="227" y="1131"/>
                  </a:lnTo>
                  <a:lnTo>
                    <a:pt x="221" y="1119"/>
                  </a:lnTo>
                  <a:lnTo>
                    <a:pt x="221" y="1119"/>
                  </a:lnTo>
                  <a:lnTo>
                    <a:pt x="217" y="1109"/>
                  </a:lnTo>
                  <a:lnTo>
                    <a:pt x="213" y="1099"/>
                  </a:lnTo>
                  <a:lnTo>
                    <a:pt x="208" y="1075"/>
                  </a:lnTo>
                  <a:lnTo>
                    <a:pt x="206" y="1048"/>
                  </a:lnTo>
                  <a:lnTo>
                    <a:pt x="206" y="1026"/>
                  </a:lnTo>
                  <a:lnTo>
                    <a:pt x="206" y="1026"/>
                  </a:lnTo>
                  <a:lnTo>
                    <a:pt x="204" y="1014"/>
                  </a:lnTo>
                  <a:lnTo>
                    <a:pt x="202" y="1000"/>
                  </a:lnTo>
                  <a:lnTo>
                    <a:pt x="194" y="967"/>
                  </a:lnTo>
                  <a:lnTo>
                    <a:pt x="180" y="929"/>
                  </a:lnTo>
                  <a:lnTo>
                    <a:pt x="180" y="929"/>
                  </a:lnTo>
                  <a:lnTo>
                    <a:pt x="59" y="678"/>
                  </a:lnTo>
                  <a:lnTo>
                    <a:pt x="59" y="678"/>
                  </a:lnTo>
                  <a:lnTo>
                    <a:pt x="47" y="652"/>
                  </a:lnTo>
                  <a:lnTo>
                    <a:pt x="34" y="625"/>
                  </a:lnTo>
                  <a:lnTo>
                    <a:pt x="34" y="625"/>
                  </a:lnTo>
                  <a:lnTo>
                    <a:pt x="20" y="585"/>
                  </a:lnTo>
                  <a:lnTo>
                    <a:pt x="8" y="542"/>
                  </a:lnTo>
                  <a:lnTo>
                    <a:pt x="2" y="500"/>
                  </a:lnTo>
                  <a:lnTo>
                    <a:pt x="0" y="455"/>
                  </a:lnTo>
                  <a:lnTo>
                    <a:pt x="0" y="455"/>
                  </a:lnTo>
                  <a:lnTo>
                    <a:pt x="0" y="433"/>
                  </a:lnTo>
                  <a:lnTo>
                    <a:pt x="2" y="409"/>
                  </a:lnTo>
                  <a:lnTo>
                    <a:pt x="10" y="364"/>
                  </a:lnTo>
                  <a:lnTo>
                    <a:pt x="22" y="320"/>
                  </a:lnTo>
                  <a:lnTo>
                    <a:pt x="38" y="279"/>
                  </a:lnTo>
                  <a:lnTo>
                    <a:pt x="59" y="239"/>
                  </a:lnTo>
                  <a:lnTo>
                    <a:pt x="81" y="200"/>
                  </a:lnTo>
                  <a:lnTo>
                    <a:pt x="109" y="166"/>
                  </a:lnTo>
                  <a:lnTo>
                    <a:pt x="140" y="134"/>
                  </a:lnTo>
                  <a:lnTo>
                    <a:pt x="174" y="103"/>
                  </a:lnTo>
                  <a:lnTo>
                    <a:pt x="211" y="77"/>
                  </a:lnTo>
                  <a:lnTo>
                    <a:pt x="249" y="55"/>
                  </a:lnTo>
                  <a:lnTo>
                    <a:pt x="291" y="36"/>
                  </a:lnTo>
                  <a:lnTo>
                    <a:pt x="334" y="20"/>
                  </a:lnTo>
                  <a:lnTo>
                    <a:pt x="378" y="8"/>
                  </a:lnTo>
                  <a:lnTo>
                    <a:pt x="425" y="2"/>
                  </a:lnTo>
                  <a:lnTo>
                    <a:pt x="474" y="0"/>
                  </a:lnTo>
                  <a:lnTo>
                    <a:pt x="474" y="0"/>
                  </a:lnTo>
                  <a:lnTo>
                    <a:pt x="522" y="2"/>
                  </a:lnTo>
                  <a:lnTo>
                    <a:pt x="569" y="8"/>
                  </a:lnTo>
                  <a:lnTo>
                    <a:pt x="613" y="20"/>
                  </a:lnTo>
                  <a:lnTo>
                    <a:pt x="658" y="36"/>
                  </a:lnTo>
                  <a:lnTo>
                    <a:pt x="698" y="55"/>
                  </a:lnTo>
                  <a:lnTo>
                    <a:pt x="737" y="77"/>
                  </a:lnTo>
                  <a:lnTo>
                    <a:pt x="773" y="103"/>
                  </a:lnTo>
                  <a:lnTo>
                    <a:pt x="808" y="134"/>
                  </a:lnTo>
                  <a:lnTo>
                    <a:pt x="838" y="166"/>
                  </a:lnTo>
                  <a:lnTo>
                    <a:pt x="866" y="200"/>
                  </a:lnTo>
                  <a:lnTo>
                    <a:pt x="891" y="239"/>
                  </a:lnTo>
                  <a:lnTo>
                    <a:pt x="909" y="279"/>
                  </a:lnTo>
                  <a:lnTo>
                    <a:pt x="925" y="320"/>
                  </a:lnTo>
                  <a:lnTo>
                    <a:pt x="937" y="364"/>
                  </a:lnTo>
                  <a:lnTo>
                    <a:pt x="945" y="409"/>
                  </a:lnTo>
                  <a:lnTo>
                    <a:pt x="947" y="433"/>
                  </a:lnTo>
                  <a:lnTo>
                    <a:pt x="947" y="455"/>
                  </a:lnTo>
                  <a:lnTo>
                    <a:pt x="947" y="455"/>
                  </a:lnTo>
                  <a:lnTo>
                    <a:pt x="945" y="500"/>
                  </a:lnTo>
                  <a:lnTo>
                    <a:pt x="939" y="542"/>
                  </a:lnTo>
                  <a:lnTo>
                    <a:pt x="929" y="585"/>
                  </a:lnTo>
                  <a:lnTo>
                    <a:pt x="915" y="625"/>
                  </a:lnTo>
                  <a:lnTo>
                    <a:pt x="915" y="625"/>
                  </a:lnTo>
                  <a:lnTo>
                    <a:pt x="903" y="652"/>
                  </a:lnTo>
                  <a:lnTo>
                    <a:pt x="888" y="678"/>
                  </a:lnTo>
                  <a:lnTo>
                    <a:pt x="888" y="678"/>
                  </a:lnTo>
                  <a:lnTo>
                    <a:pt x="767" y="929"/>
                  </a:lnTo>
                  <a:lnTo>
                    <a:pt x="767" y="929"/>
                  </a:lnTo>
                  <a:lnTo>
                    <a:pt x="755" y="967"/>
                  </a:lnTo>
                  <a:lnTo>
                    <a:pt x="745" y="1000"/>
                  </a:lnTo>
                  <a:lnTo>
                    <a:pt x="743" y="1014"/>
                  </a:lnTo>
                  <a:lnTo>
                    <a:pt x="741" y="1026"/>
                  </a:lnTo>
                  <a:lnTo>
                    <a:pt x="741" y="1026"/>
                  </a:lnTo>
                  <a:lnTo>
                    <a:pt x="741" y="1048"/>
                  </a:lnTo>
                  <a:lnTo>
                    <a:pt x="739" y="1075"/>
                  </a:lnTo>
                  <a:lnTo>
                    <a:pt x="735" y="1099"/>
                  </a:lnTo>
                  <a:lnTo>
                    <a:pt x="733" y="1109"/>
                  </a:lnTo>
                  <a:lnTo>
                    <a:pt x="729" y="1119"/>
                  </a:lnTo>
                  <a:lnTo>
                    <a:pt x="729" y="1119"/>
                  </a:lnTo>
                  <a:lnTo>
                    <a:pt x="721" y="1131"/>
                  </a:lnTo>
                  <a:lnTo>
                    <a:pt x="706" y="1150"/>
                  </a:lnTo>
                  <a:lnTo>
                    <a:pt x="696" y="1160"/>
                  </a:lnTo>
                  <a:lnTo>
                    <a:pt x="684" y="1170"/>
                  </a:lnTo>
                  <a:lnTo>
                    <a:pt x="672" y="1178"/>
                  </a:lnTo>
                  <a:lnTo>
                    <a:pt x="656" y="1188"/>
                  </a:lnTo>
                  <a:lnTo>
                    <a:pt x="474" y="1188"/>
                  </a:lnTo>
                  <a:lnTo>
                    <a:pt x="291" y="1188"/>
                  </a:lnTo>
                  <a:close/>
                  <a:moveTo>
                    <a:pt x="474" y="0"/>
                  </a:moveTo>
                  <a:lnTo>
                    <a:pt x="474" y="0"/>
                  </a:lnTo>
                  <a:lnTo>
                    <a:pt x="425" y="2"/>
                  </a:lnTo>
                  <a:lnTo>
                    <a:pt x="378" y="8"/>
                  </a:lnTo>
                  <a:lnTo>
                    <a:pt x="334" y="20"/>
                  </a:lnTo>
                  <a:lnTo>
                    <a:pt x="289" y="34"/>
                  </a:lnTo>
                  <a:lnTo>
                    <a:pt x="249" y="55"/>
                  </a:lnTo>
                  <a:lnTo>
                    <a:pt x="211" y="77"/>
                  </a:lnTo>
                  <a:lnTo>
                    <a:pt x="174" y="103"/>
                  </a:lnTo>
                  <a:lnTo>
                    <a:pt x="140" y="134"/>
                  </a:lnTo>
                  <a:lnTo>
                    <a:pt x="109" y="166"/>
                  </a:lnTo>
                  <a:lnTo>
                    <a:pt x="81" y="200"/>
                  </a:lnTo>
                  <a:lnTo>
                    <a:pt x="57" y="239"/>
                  </a:lnTo>
                  <a:lnTo>
                    <a:pt x="36" y="277"/>
                  </a:lnTo>
                  <a:lnTo>
                    <a:pt x="20" y="320"/>
                  </a:lnTo>
                  <a:lnTo>
                    <a:pt x="10" y="364"/>
                  </a:lnTo>
                  <a:lnTo>
                    <a:pt x="6" y="387"/>
                  </a:lnTo>
                  <a:lnTo>
                    <a:pt x="2" y="409"/>
                  </a:lnTo>
                  <a:lnTo>
                    <a:pt x="0" y="433"/>
                  </a:lnTo>
                  <a:lnTo>
                    <a:pt x="0" y="455"/>
                  </a:lnTo>
                  <a:lnTo>
                    <a:pt x="0" y="455"/>
                  </a:lnTo>
                  <a:lnTo>
                    <a:pt x="2" y="500"/>
                  </a:lnTo>
                  <a:lnTo>
                    <a:pt x="8" y="544"/>
                  </a:lnTo>
                  <a:lnTo>
                    <a:pt x="18" y="585"/>
                  </a:lnTo>
                  <a:lnTo>
                    <a:pt x="32" y="625"/>
                  </a:lnTo>
                  <a:lnTo>
                    <a:pt x="32" y="625"/>
                  </a:lnTo>
                  <a:lnTo>
                    <a:pt x="45" y="652"/>
                  </a:lnTo>
                  <a:lnTo>
                    <a:pt x="59" y="678"/>
                  </a:lnTo>
                  <a:lnTo>
                    <a:pt x="59" y="678"/>
                  </a:lnTo>
                  <a:lnTo>
                    <a:pt x="180" y="929"/>
                  </a:lnTo>
                  <a:lnTo>
                    <a:pt x="180" y="929"/>
                  </a:lnTo>
                  <a:lnTo>
                    <a:pt x="192" y="967"/>
                  </a:lnTo>
                  <a:lnTo>
                    <a:pt x="202" y="1000"/>
                  </a:lnTo>
                  <a:lnTo>
                    <a:pt x="204" y="1014"/>
                  </a:lnTo>
                  <a:lnTo>
                    <a:pt x="206" y="1026"/>
                  </a:lnTo>
                  <a:lnTo>
                    <a:pt x="206" y="1026"/>
                  </a:lnTo>
                  <a:lnTo>
                    <a:pt x="206" y="1050"/>
                  </a:lnTo>
                  <a:lnTo>
                    <a:pt x="208" y="1075"/>
                  </a:lnTo>
                  <a:lnTo>
                    <a:pt x="213" y="1099"/>
                  </a:lnTo>
                  <a:lnTo>
                    <a:pt x="215" y="1111"/>
                  </a:lnTo>
                  <a:lnTo>
                    <a:pt x="219" y="1119"/>
                  </a:lnTo>
                  <a:lnTo>
                    <a:pt x="219" y="1119"/>
                  </a:lnTo>
                  <a:lnTo>
                    <a:pt x="227" y="1133"/>
                  </a:lnTo>
                  <a:lnTo>
                    <a:pt x="241" y="1150"/>
                  </a:lnTo>
                  <a:lnTo>
                    <a:pt x="251" y="1160"/>
                  </a:lnTo>
                  <a:lnTo>
                    <a:pt x="263" y="1170"/>
                  </a:lnTo>
                  <a:lnTo>
                    <a:pt x="275" y="1180"/>
                  </a:lnTo>
                  <a:lnTo>
                    <a:pt x="291" y="1190"/>
                  </a:lnTo>
                  <a:lnTo>
                    <a:pt x="474" y="1190"/>
                  </a:lnTo>
                  <a:lnTo>
                    <a:pt x="656" y="1190"/>
                  </a:lnTo>
                  <a:lnTo>
                    <a:pt x="656" y="1190"/>
                  </a:lnTo>
                  <a:lnTo>
                    <a:pt x="672" y="1180"/>
                  </a:lnTo>
                  <a:lnTo>
                    <a:pt x="686" y="1170"/>
                  </a:lnTo>
                  <a:lnTo>
                    <a:pt x="696" y="1160"/>
                  </a:lnTo>
                  <a:lnTo>
                    <a:pt x="706" y="1150"/>
                  </a:lnTo>
                  <a:lnTo>
                    <a:pt x="721" y="1133"/>
                  </a:lnTo>
                  <a:lnTo>
                    <a:pt x="729" y="1119"/>
                  </a:lnTo>
                  <a:lnTo>
                    <a:pt x="729" y="1119"/>
                  </a:lnTo>
                  <a:lnTo>
                    <a:pt x="733" y="1111"/>
                  </a:lnTo>
                  <a:lnTo>
                    <a:pt x="735" y="1099"/>
                  </a:lnTo>
                  <a:lnTo>
                    <a:pt x="739" y="1075"/>
                  </a:lnTo>
                  <a:lnTo>
                    <a:pt x="741" y="1050"/>
                  </a:lnTo>
                  <a:lnTo>
                    <a:pt x="743" y="1026"/>
                  </a:lnTo>
                  <a:lnTo>
                    <a:pt x="743" y="1026"/>
                  </a:lnTo>
                  <a:lnTo>
                    <a:pt x="743" y="1014"/>
                  </a:lnTo>
                  <a:lnTo>
                    <a:pt x="745" y="1000"/>
                  </a:lnTo>
                  <a:lnTo>
                    <a:pt x="755" y="967"/>
                  </a:lnTo>
                  <a:lnTo>
                    <a:pt x="767" y="929"/>
                  </a:lnTo>
                  <a:lnTo>
                    <a:pt x="767" y="929"/>
                  </a:lnTo>
                  <a:lnTo>
                    <a:pt x="888" y="678"/>
                  </a:lnTo>
                  <a:lnTo>
                    <a:pt x="888" y="678"/>
                  </a:lnTo>
                  <a:lnTo>
                    <a:pt x="903" y="652"/>
                  </a:lnTo>
                  <a:lnTo>
                    <a:pt x="915" y="625"/>
                  </a:lnTo>
                  <a:lnTo>
                    <a:pt x="915" y="625"/>
                  </a:lnTo>
                  <a:lnTo>
                    <a:pt x="929" y="585"/>
                  </a:lnTo>
                  <a:lnTo>
                    <a:pt x="939" y="544"/>
                  </a:lnTo>
                  <a:lnTo>
                    <a:pt x="945" y="500"/>
                  </a:lnTo>
                  <a:lnTo>
                    <a:pt x="947" y="455"/>
                  </a:lnTo>
                  <a:lnTo>
                    <a:pt x="947" y="455"/>
                  </a:lnTo>
                  <a:lnTo>
                    <a:pt x="947" y="433"/>
                  </a:lnTo>
                  <a:lnTo>
                    <a:pt x="945" y="409"/>
                  </a:lnTo>
                  <a:lnTo>
                    <a:pt x="943" y="387"/>
                  </a:lnTo>
                  <a:lnTo>
                    <a:pt x="937" y="364"/>
                  </a:lnTo>
                  <a:lnTo>
                    <a:pt x="927" y="320"/>
                  </a:lnTo>
                  <a:lnTo>
                    <a:pt x="911" y="277"/>
                  </a:lnTo>
                  <a:lnTo>
                    <a:pt x="891" y="239"/>
                  </a:lnTo>
                  <a:lnTo>
                    <a:pt x="866" y="200"/>
                  </a:lnTo>
                  <a:lnTo>
                    <a:pt x="838" y="166"/>
                  </a:lnTo>
                  <a:lnTo>
                    <a:pt x="808" y="134"/>
                  </a:lnTo>
                  <a:lnTo>
                    <a:pt x="775" y="103"/>
                  </a:lnTo>
                  <a:lnTo>
                    <a:pt x="739" y="77"/>
                  </a:lnTo>
                  <a:lnTo>
                    <a:pt x="698" y="55"/>
                  </a:lnTo>
                  <a:lnTo>
                    <a:pt x="658" y="34"/>
                  </a:lnTo>
                  <a:lnTo>
                    <a:pt x="613" y="20"/>
                  </a:lnTo>
                  <a:lnTo>
                    <a:pt x="569" y="8"/>
                  </a:lnTo>
                  <a:lnTo>
                    <a:pt x="522" y="2"/>
                  </a:lnTo>
                  <a:lnTo>
                    <a:pt x="474" y="0"/>
                  </a:lnTo>
                  <a:close/>
                </a:path>
              </a:pathLst>
            </a:custGeom>
            <a:solidFill>
              <a:srgbClr val="D3D3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4" name="Freeform 391"/>
            <p:cNvSpPr>
              <a:spLocks/>
            </p:cNvSpPr>
            <p:nvPr/>
          </p:nvSpPr>
          <p:spPr bwMode="auto">
            <a:xfrm>
              <a:off x="3833019" y="684213"/>
              <a:ext cx="1503363" cy="1885950"/>
            </a:xfrm>
            <a:custGeom>
              <a:avLst/>
              <a:gdLst>
                <a:gd name="T0" fmla="*/ 291 w 947"/>
                <a:gd name="T1" fmla="*/ 1188 h 1188"/>
                <a:gd name="T2" fmla="*/ 263 w 947"/>
                <a:gd name="T3" fmla="*/ 1170 h 1188"/>
                <a:gd name="T4" fmla="*/ 241 w 947"/>
                <a:gd name="T5" fmla="*/ 1150 h 1188"/>
                <a:gd name="T6" fmla="*/ 221 w 947"/>
                <a:gd name="T7" fmla="*/ 1119 h 1188"/>
                <a:gd name="T8" fmla="*/ 217 w 947"/>
                <a:gd name="T9" fmla="*/ 1109 h 1188"/>
                <a:gd name="T10" fmla="*/ 208 w 947"/>
                <a:gd name="T11" fmla="*/ 1075 h 1188"/>
                <a:gd name="T12" fmla="*/ 206 w 947"/>
                <a:gd name="T13" fmla="*/ 1026 h 1188"/>
                <a:gd name="T14" fmla="*/ 204 w 947"/>
                <a:gd name="T15" fmla="*/ 1014 h 1188"/>
                <a:gd name="T16" fmla="*/ 194 w 947"/>
                <a:gd name="T17" fmla="*/ 967 h 1188"/>
                <a:gd name="T18" fmla="*/ 180 w 947"/>
                <a:gd name="T19" fmla="*/ 929 h 1188"/>
                <a:gd name="T20" fmla="*/ 59 w 947"/>
                <a:gd name="T21" fmla="*/ 678 h 1188"/>
                <a:gd name="T22" fmla="*/ 34 w 947"/>
                <a:gd name="T23" fmla="*/ 625 h 1188"/>
                <a:gd name="T24" fmla="*/ 20 w 947"/>
                <a:gd name="T25" fmla="*/ 585 h 1188"/>
                <a:gd name="T26" fmla="*/ 2 w 947"/>
                <a:gd name="T27" fmla="*/ 500 h 1188"/>
                <a:gd name="T28" fmla="*/ 0 w 947"/>
                <a:gd name="T29" fmla="*/ 455 h 1188"/>
                <a:gd name="T30" fmla="*/ 2 w 947"/>
                <a:gd name="T31" fmla="*/ 409 h 1188"/>
                <a:gd name="T32" fmla="*/ 22 w 947"/>
                <a:gd name="T33" fmla="*/ 320 h 1188"/>
                <a:gd name="T34" fmla="*/ 59 w 947"/>
                <a:gd name="T35" fmla="*/ 239 h 1188"/>
                <a:gd name="T36" fmla="*/ 109 w 947"/>
                <a:gd name="T37" fmla="*/ 166 h 1188"/>
                <a:gd name="T38" fmla="*/ 174 w 947"/>
                <a:gd name="T39" fmla="*/ 103 h 1188"/>
                <a:gd name="T40" fmla="*/ 249 w 947"/>
                <a:gd name="T41" fmla="*/ 55 h 1188"/>
                <a:gd name="T42" fmla="*/ 334 w 947"/>
                <a:gd name="T43" fmla="*/ 20 h 1188"/>
                <a:gd name="T44" fmla="*/ 425 w 947"/>
                <a:gd name="T45" fmla="*/ 2 h 1188"/>
                <a:gd name="T46" fmla="*/ 474 w 947"/>
                <a:gd name="T47" fmla="*/ 0 h 1188"/>
                <a:gd name="T48" fmla="*/ 569 w 947"/>
                <a:gd name="T49" fmla="*/ 8 h 1188"/>
                <a:gd name="T50" fmla="*/ 658 w 947"/>
                <a:gd name="T51" fmla="*/ 36 h 1188"/>
                <a:gd name="T52" fmla="*/ 737 w 947"/>
                <a:gd name="T53" fmla="*/ 77 h 1188"/>
                <a:gd name="T54" fmla="*/ 808 w 947"/>
                <a:gd name="T55" fmla="*/ 134 h 1188"/>
                <a:gd name="T56" fmla="*/ 866 w 947"/>
                <a:gd name="T57" fmla="*/ 200 h 1188"/>
                <a:gd name="T58" fmla="*/ 909 w 947"/>
                <a:gd name="T59" fmla="*/ 279 h 1188"/>
                <a:gd name="T60" fmla="*/ 937 w 947"/>
                <a:gd name="T61" fmla="*/ 364 h 1188"/>
                <a:gd name="T62" fmla="*/ 947 w 947"/>
                <a:gd name="T63" fmla="*/ 433 h 1188"/>
                <a:gd name="T64" fmla="*/ 947 w 947"/>
                <a:gd name="T65" fmla="*/ 455 h 1188"/>
                <a:gd name="T66" fmla="*/ 939 w 947"/>
                <a:gd name="T67" fmla="*/ 542 h 1188"/>
                <a:gd name="T68" fmla="*/ 915 w 947"/>
                <a:gd name="T69" fmla="*/ 625 h 1188"/>
                <a:gd name="T70" fmla="*/ 903 w 947"/>
                <a:gd name="T71" fmla="*/ 652 h 1188"/>
                <a:gd name="T72" fmla="*/ 888 w 947"/>
                <a:gd name="T73" fmla="*/ 678 h 1188"/>
                <a:gd name="T74" fmla="*/ 767 w 947"/>
                <a:gd name="T75" fmla="*/ 929 h 1188"/>
                <a:gd name="T76" fmla="*/ 745 w 947"/>
                <a:gd name="T77" fmla="*/ 1000 h 1188"/>
                <a:gd name="T78" fmla="*/ 741 w 947"/>
                <a:gd name="T79" fmla="*/ 1026 h 1188"/>
                <a:gd name="T80" fmla="*/ 741 w 947"/>
                <a:gd name="T81" fmla="*/ 1048 h 1188"/>
                <a:gd name="T82" fmla="*/ 735 w 947"/>
                <a:gd name="T83" fmla="*/ 1099 h 1188"/>
                <a:gd name="T84" fmla="*/ 729 w 947"/>
                <a:gd name="T85" fmla="*/ 1119 h 1188"/>
                <a:gd name="T86" fmla="*/ 721 w 947"/>
                <a:gd name="T87" fmla="*/ 1131 h 1188"/>
                <a:gd name="T88" fmla="*/ 696 w 947"/>
                <a:gd name="T89" fmla="*/ 1160 h 1188"/>
                <a:gd name="T90" fmla="*/ 672 w 947"/>
                <a:gd name="T91" fmla="*/ 1178 h 1188"/>
                <a:gd name="T92" fmla="*/ 474 w 947"/>
                <a:gd name="T93" fmla="*/ 1188 h 1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47" h="1188">
                  <a:moveTo>
                    <a:pt x="291" y="1188"/>
                  </a:moveTo>
                  <a:lnTo>
                    <a:pt x="291" y="1188"/>
                  </a:lnTo>
                  <a:lnTo>
                    <a:pt x="277" y="1178"/>
                  </a:lnTo>
                  <a:lnTo>
                    <a:pt x="263" y="1170"/>
                  </a:lnTo>
                  <a:lnTo>
                    <a:pt x="251" y="1160"/>
                  </a:lnTo>
                  <a:lnTo>
                    <a:pt x="241" y="1150"/>
                  </a:lnTo>
                  <a:lnTo>
                    <a:pt x="227" y="1131"/>
                  </a:lnTo>
                  <a:lnTo>
                    <a:pt x="221" y="1119"/>
                  </a:lnTo>
                  <a:lnTo>
                    <a:pt x="221" y="1119"/>
                  </a:lnTo>
                  <a:lnTo>
                    <a:pt x="217" y="1109"/>
                  </a:lnTo>
                  <a:lnTo>
                    <a:pt x="213" y="1099"/>
                  </a:lnTo>
                  <a:lnTo>
                    <a:pt x="208" y="1075"/>
                  </a:lnTo>
                  <a:lnTo>
                    <a:pt x="206" y="1048"/>
                  </a:lnTo>
                  <a:lnTo>
                    <a:pt x="206" y="1026"/>
                  </a:lnTo>
                  <a:lnTo>
                    <a:pt x="206" y="1026"/>
                  </a:lnTo>
                  <a:lnTo>
                    <a:pt x="204" y="1014"/>
                  </a:lnTo>
                  <a:lnTo>
                    <a:pt x="202" y="1000"/>
                  </a:lnTo>
                  <a:lnTo>
                    <a:pt x="194" y="967"/>
                  </a:lnTo>
                  <a:lnTo>
                    <a:pt x="180" y="929"/>
                  </a:lnTo>
                  <a:lnTo>
                    <a:pt x="180" y="929"/>
                  </a:lnTo>
                  <a:lnTo>
                    <a:pt x="59" y="678"/>
                  </a:lnTo>
                  <a:lnTo>
                    <a:pt x="59" y="678"/>
                  </a:lnTo>
                  <a:lnTo>
                    <a:pt x="47" y="652"/>
                  </a:lnTo>
                  <a:lnTo>
                    <a:pt x="34" y="625"/>
                  </a:lnTo>
                  <a:lnTo>
                    <a:pt x="34" y="625"/>
                  </a:lnTo>
                  <a:lnTo>
                    <a:pt x="20" y="585"/>
                  </a:lnTo>
                  <a:lnTo>
                    <a:pt x="8" y="542"/>
                  </a:lnTo>
                  <a:lnTo>
                    <a:pt x="2" y="500"/>
                  </a:lnTo>
                  <a:lnTo>
                    <a:pt x="0" y="455"/>
                  </a:lnTo>
                  <a:lnTo>
                    <a:pt x="0" y="455"/>
                  </a:lnTo>
                  <a:lnTo>
                    <a:pt x="0" y="433"/>
                  </a:lnTo>
                  <a:lnTo>
                    <a:pt x="2" y="409"/>
                  </a:lnTo>
                  <a:lnTo>
                    <a:pt x="10" y="364"/>
                  </a:lnTo>
                  <a:lnTo>
                    <a:pt x="22" y="320"/>
                  </a:lnTo>
                  <a:lnTo>
                    <a:pt x="38" y="279"/>
                  </a:lnTo>
                  <a:lnTo>
                    <a:pt x="59" y="239"/>
                  </a:lnTo>
                  <a:lnTo>
                    <a:pt x="81" y="200"/>
                  </a:lnTo>
                  <a:lnTo>
                    <a:pt x="109" y="166"/>
                  </a:lnTo>
                  <a:lnTo>
                    <a:pt x="140" y="134"/>
                  </a:lnTo>
                  <a:lnTo>
                    <a:pt x="174" y="103"/>
                  </a:lnTo>
                  <a:lnTo>
                    <a:pt x="211" y="77"/>
                  </a:lnTo>
                  <a:lnTo>
                    <a:pt x="249" y="55"/>
                  </a:lnTo>
                  <a:lnTo>
                    <a:pt x="291" y="36"/>
                  </a:lnTo>
                  <a:lnTo>
                    <a:pt x="334" y="20"/>
                  </a:lnTo>
                  <a:lnTo>
                    <a:pt x="378" y="8"/>
                  </a:lnTo>
                  <a:lnTo>
                    <a:pt x="425" y="2"/>
                  </a:lnTo>
                  <a:lnTo>
                    <a:pt x="474" y="0"/>
                  </a:lnTo>
                  <a:lnTo>
                    <a:pt x="474" y="0"/>
                  </a:lnTo>
                  <a:lnTo>
                    <a:pt x="522" y="2"/>
                  </a:lnTo>
                  <a:lnTo>
                    <a:pt x="569" y="8"/>
                  </a:lnTo>
                  <a:lnTo>
                    <a:pt x="613" y="20"/>
                  </a:lnTo>
                  <a:lnTo>
                    <a:pt x="658" y="36"/>
                  </a:lnTo>
                  <a:lnTo>
                    <a:pt x="698" y="55"/>
                  </a:lnTo>
                  <a:lnTo>
                    <a:pt x="737" y="77"/>
                  </a:lnTo>
                  <a:lnTo>
                    <a:pt x="773" y="103"/>
                  </a:lnTo>
                  <a:lnTo>
                    <a:pt x="808" y="134"/>
                  </a:lnTo>
                  <a:lnTo>
                    <a:pt x="838" y="166"/>
                  </a:lnTo>
                  <a:lnTo>
                    <a:pt x="866" y="200"/>
                  </a:lnTo>
                  <a:lnTo>
                    <a:pt x="891" y="239"/>
                  </a:lnTo>
                  <a:lnTo>
                    <a:pt x="909" y="279"/>
                  </a:lnTo>
                  <a:lnTo>
                    <a:pt x="925" y="320"/>
                  </a:lnTo>
                  <a:lnTo>
                    <a:pt x="937" y="364"/>
                  </a:lnTo>
                  <a:lnTo>
                    <a:pt x="945" y="409"/>
                  </a:lnTo>
                  <a:lnTo>
                    <a:pt x="947" y="433"/>
                  </a:lnTo>
                  <a:lnTo>
                    <a:pt x="947" y="455"/>
                  </a:lnTo>
                  <a:lnTo>
                    <a:pt x="947" y="455"/>
                  </a:lnTo>
                  <a:lnTo>
                    <a:pt x="945" y="500"/>
                  </a:lnTo>
                  <a:lnTo>
                    <a:pt x="939" y="542"/>
                  </a:lnTo>
                  <a:lnTo>
                    <a:pt x="929" y="585"/>
                  </a:lnTo>
                  <a:lnTo>
                    <a:pt x="915" y="625"/>
                  </a:lnTo>
                  <a:lnTo>
                    <a:pt x="915" y="625"/>
                  </a:lnTo>
                  <a:lnTo>
                    <a:pt x="903" y="652"/>
                  </a:lnTo>
                  <a:lnTo>
                    <a:pt x="888" y="678"/>
                  </a:lnTo>
                  <a:lnTo>
                    <a:pt x="888" y="678"/>
                  </a:lnTo>
                  <a:lnTo>
                    <a:pt x="767" y="929"/>
                  </a:lnTo>
                  <a:lnTo>
                    <a:pt x="767" y="929"/>
                  </a:lnTo>
                  <a:lnTo>
                    <a:pt x="755" y="967"/>
                  </a:lnTo>
                  <a:lnTo>
                    <a:pt x="745" y="1000"/>
                  </a:lnTo>
                  <a:lnTo>
                    <a:pt x="743" y="1014"/>
                  </a:lnTo>
                  <a:lnTo>
                    <a:pt x="741" y="1026"/>
                  </a:lnTo>
                  <a:lnTo>
                    <a:pt x="741" y="1026"/>
                  </a:lnTo>
                  <a:lnTo>
                    <a:pt x="741" y="1048"/>
                  </a:lnTo>
                  <a:lnTo>
                    <a:pt x="739" y="1075"/>
                  </a:lnTo>
                  <a:lnTo>
                    <a:pt x="735" y="1099"/>
                  </a:lnTo>
                  <a:lnTo>
                    <a:pt x="733" y="1109"/>
                  </a:lnTo>
                  <a:lnTo>
                    <a:pt x="729" y="1119"/>
                  </a:lnTo>
                  <a:lnTo>
                    <a:pt x="729" y="1119"/>
                  </a:lnTo>
                  <a:lnTo>
                    <a:pt x="721" y="1131"/>
                  </a:lnTo>
                  <a:lnTo>
                    <a:pt x="706" y="1150"/>
                  </a:lnTo>
                  <a:lnTo>
                    <a:pt x="696" y="1160"/>
                  </a:lnTo>
                  <a:lnTo>
                    <a:pt x="684" y="1170"/>
                  </a:lnTo>
                  <a:lnTo>
                    <a:pt x="672" y="1178"/>
                  </a:lnTo>
                  <a:lnTo>
                    <a:pt x="656" y="1188"/>
                  </a:lnTo>
                  <a:lnTo>
                    <a:pt x="474" y="1188"/>
                  </a:lnTo>
                  <a:lnTo>
                    <a:pt x="291" y="1188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5" name="Freeform 392"/>
            <p:cNvSpPr>
              <a:spLocks/>
            </p:cNvSpPr>
            <p:nvPr/>
          </p:nvSpPr>
          <p:spPr bwMode="auto">
            <a:xfrm>
              <a:off x="3833019" y="684213"/>
              <a:ext cx="1503363" cy="1889125"/>
            </a:xfrm>
            <a:custGeom>
              <a:avLst/>
              <a:gdLst>
                <a:gd name="T0" fmla="*/ 474 w 947"/>
                <a:gd name="T1" fmla="*/ 0 h 1190"/>
                <a:gd name="T2" fmla="*/ 378 w 947"/>
                <a:gd name="T3" fmla="*/ 8 h 1190"/>
                <a:gd name="T4" fmla="*/ 289 w 947"/>
                <a:gd name="T5" fmla="*/ 34 h 1190"/>
                <a:gd name="T6" fmla="*/ 211 w 947"/>
                <a:gd name="T7" fmla="*/ 77 h 1190"/>
                <a:gd name="T8" fmla="*/ 140 w 947"/>
                <a:gd name="T9" fmla="*/ 134 h 1190"/>
                <a:gd name="T10" fmla="*/ 81 w 947"/>
                <a:gd name="T11" fmla="*/ 200 h 1190"/>
                <a:gd name="T12" fmla="*/ 36 w 947"/>
                <a:gd name="T13" fmla="*/ 277 h 1190"/>
                <a:gd name="T14" fmla="*/ 10 w 947"/>
                <a:gd name="T15" fmla="*/ 364 h 1190"/>
                <a:gd name="T16" fmla="*/ 2 w 947"/>
                <a:gd name="T17" fmla="*/ 409 h 1190"/>
                <a:gd name="T18" fmla="*/ 0 w 947"/>
                <a:gd name="T19" fmla="*/ 455 h 1190"/>
                <a:gd name="T20" fmla="*/ 2 w 947"/>
                <a:gd name="T21" fmla="*/ 500 h 1190"/>
                <a:gd name="T22" fmla="*/ 18 w 947"/>
                <a:gd name="T23" fmla="*/ 585 h 1190"/>
                <a:gd name="T24" fmla="*/ 32 w 947"/>
                <a:gd name="T25" fmla="*/ 625 h 1190"/>
                <a:gd name="T26" fmla="*/ 59 w 947"/>
                <a:gd name="T27" fmla="*/ 678 h 1190"/>
                <a:gd name="T28" fmla="*/ 180 w 947"/>
                <a:gd name="T29" fmla="*/ 929 h 1190"/>
                <a:gd name="T30" fmla="*/ 192 w 947"/>
                <a:gd name="T31" fmla="*/ 967 h 1190"/>
                <a:gd name="T32" fmla="*/ 204 w 947"/>
                <a:gd name="T33" fmla="*/ 1014 h 1190"/>
                <a:gd name="T34" fmla="*/ 206 w 947"/>
                <a:gd name="T35" fmla="*/ 1026 h 1190"/>
                <a:gd name="T36" fmla="*/ 208 w 947"/>
                <a:gd name="T37" fmla="*/ 1075 h 1190"/>
                <a:gd name="T38" fmla="*/ 215 w 947"/>
                <a:gd name="T39" fmla="*/ 1111 h 1190"/>
                <a:gd name="T40" fmla="*/ 219 w 947"/>
                <a:gd name="T41" fmla="*/ 1119 h 1190"/>
                <a:gd name="T42" fmla="*/ 241 w 947"/>
                <a:gd name="T43" fmla="*/ 1150 h 1190"/>
                <a:gd name="T44" fmla="*/ 263 w 947"/>
                <a:gd name="T45" fmla="*/ 1170 h 1190"/>
                <a:gd name="T46" fmla="*/ 291 w 947"/>
                <a:gd name="T47" fmla="*/ 1190 h 1190"/>
                <a:gd name="T48" fmla="*/ 656 w 947"/>
                <a:gd name="T49" fmla="*/ 1190 h 1190"/>
                <a:gd name="T50" fmla="*/ 672 w 947"/>
                <a:gd name="T51" fmla="*/ 1180 h 1190"/>
                <a:gd name="T52" fmla="*/ 696 w 947"/>
                <a:gd name="T53" fmla="*/ 1160 h 1190"/>
                <a:gd name="T54" fmla="*/ 721 w 947"/>
                <a:gd name="T55" fmla="*/ 1133 h 1190"/>
                <a:gd name="T56" fmla="*/ 729 w 947"/>
                <a:gd name="T57" fmla="*/ 1119 h 1190"/>
                <a:gd name="T58" fmla="*/ 735 w 947"/>
                <a:gd name="T59" fmla="*/ 1099 h 1190"/>
                <a:gd name="T60" fmla="*/ 741 w 947"/>
                <a:gd name="T61" fmla="*/ 1050 h 1190"/>
                <a:gd name="T62" fmla="*/ 743 w 947"/>
                <a:gd name="T63" fmla="*/ 1026 h 1190"/>
                <a:gd name="T64" fmla="*/ 745 w 947"/>
                <a:gd name="T65" fmla="*/ 1000 h 1190"/>
                <a:gd name="T66" fmla="*/ 767 w 947"/>
                <a:gd name="T67" fmla="*/ 929 h 1190"/>
                <a:gd name="T68" fmla="*/ 888 w 947"/>
                <a:gd name="T69" fmla="*/ 678 h 1190"/>
                <a:gd name="T70" fmla="*/ 903 w 947"/>
                <a:gd name="T71" fmla="*/ 652 h 1190"/>
                <a:gd name="T72" fmla="*/ 915 w 947"/>
                <a:gd name="T73" fmla="*/ 625 h 1190"/>
                <a:gd name="T74" fmla="*/ 939 w 947"/>
                <a:gd name="T75" fmla="*/ 544 h 1190"/>
                <a:gd name="T76" fmla="*/ 947 w 947"/>
                <a:gd name="T77" fmla="*/ 455 h 1190"/>
                <a:gd name="T78" fmla="*/ 947 w 947"/>
                <a:gd name="T79" fmla="*/ 433 h 1190"/>
                <a:gd name="T80" fmla="*/ 943 w 947"/>
                <a:gd name="T81" fmla="*/ 387 h 1190"/>
                <a:gd name="T82" fmla="*/ 927 w 947"/>
                <a:gd name="T83" fmla="*/ 320 h 1190"/>
                <a:gd name="T84" fmla="*/ 891 w 947"/>
                <a:gd name="T85" fmla="*/ 239 h 1190"/>
                <a:gd name="T86" fmla="*/ 838 w 947"/>
                <a:gd name="T87" fmla="*/ 166 h 1190"/>
                <a:gd name="T88" fmla="*/ 775 w 947"/>
                <a:gd name="T89" fmla="*/ 103 h 1190"/>
                <a:gd name="T90" fmla="*/ 698 w 947"/>
                <a:gd name="T91" fmla="*/ 55 h 1190"/>
                <a:gd name="T92" fmla="*/ 613 w 947"/>
                <a:gd name="T93" fmla="*/ 20 h 1190"/>
                <a:gd name="T94" fmla="*/ 522 w 947"/>
                <a:gd name="T95" fmla="*/ 2 h 1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947" h="1190">
                  <a:moveTo>
                    <a:pt x="474" y="0"/>
                  </a:moveTo>
                  <a:lnTo>
                    <a:pt x="474" y="0"/>
                  </a:lnTo>
                  <a:lnTo>
                    <a:pt x="425" y="2"/>
                  </a:lnTo>
                  <a:lnTo>
                    <a:pt x="378" y="8"/>
                  </a:lnTo>
                  <a:lnTo>
                    <a:pt x="334" y="20"/>
                  </a:lnTo>
                  <a:lnTo>
                    <a:pt x="289" y="34"/>
                  </a:lnTo>
                  <a:lnTo>
                    <a:pt x="249" y="55"/>
                  </a:lnTo>
                  <a:lnTo>
                    <a:pt x="211" y="77"/>
                  </a:lnTo>
                  <a:lnTo>
                    <a:pt x="174" y="103"/>
                  </a:lnTo>
                  <a:lnTo>
                    <a:pt x="140" y="134"/>
                  </a:lnTo>
                  <a:lnTo>
                    <a:pt x="109" y="166"/>
                  </a:lnTo>
                  <a:lnTo>
                    <a:pt x="81" y="200"/>
                  </a:lnTo>
                  <a:lnTo>
                    <a:pt x="57" y="239"/>
                  </a:lnTo>
                  <a:lnTo>
                    <a:pt x="36" y="277"/>
                  </a:lnTo>
                  <a:lnTo>
                    <a:pt x="20" y="320"/>
                  </a:lnTo>
                  <a:lnTo>
                    <a:pt x="10" y="364"/>
                  </a:lnTo>
                  <a:lnTo>
                    <a:pt x="6" y="387"/>
                  </a:lnTo>
                  <a:lnTo>
                    <a:pt x="2" y="409"/>
                  </a:lnTo>
                  <a:lnTo>
                    <a:pt x="0" y="433"/>
                  </a:lnTo>
                  <a:lnTo>
                    <a:pt x="0" y="455"/>
                  </a:lnTo>
                  <a:lnTo>
                    <a:pt x="0" y="455"/>
                  </a:lnTo>
                  <a:lnTo>
                    <a:pt x="2" y="500"/>
                  </a:lnTo>
                  <a:lnTo>
                    <a:pt x="8" y="544"/>
                  </a:lnTo>
                  <a:lnTo>
                    <a:pt x="18" y="585"/>
                  </a:lnTo>
                  <a:lnTo>
                    <a:pt x="32" y="625"/>
                  </a:lnTo>
                  <a:lnTo>
                    <a:pt x="32" y="625"/>
                  </a:lnTo>
                  <a:lnTo>
                    <a:pt x="45" y="652"/>
                  </a:lnTo>
                  <a:lnTo>
                    <a:pt x="59" y="678"/>
                  </a:lnTo>
                  <a:lnTo>
                    <a:pt x="59" y="678"/>
                  </a:lnTo>
                  <a:lnTo>
                    <a:pt x="180" y="929"/>
                  </a:lnTo>
                  <a:lnTo>
                    <a:pt x="180" y="929"/>
                  </a:lnTo>
                  <a:lnTo>
                    <a:pt x="192" y="967"/>
                  </a:lnTo>
                  <a:lnTo>
                    <a:pt x="202" y="1000"/>
                  </a:lnTo>
                  <a:lnTo>
                    <a:pt x="204" y="1014"/>
                  </a:lnTo>
                  <a:lnTo>
                    <a:pt x="206" y="1026"/>
                  </a:lnTo>
                  <a:lnTo>
                    <a:pt x="206" y="1026"/>
                  </a:lnTo>
                  <a:lnTo>
                    <a:pt x="206" y="1050"/>
                  </a:lnTo>
                  <a:lnTo>
                    <a:pt x="208" y="1075"/>
                  </a:lnTo>
                  <a:lnTo>
                    <a:pt x="213" y="1099"/>
                  </a:lnTo>
                  <a:lnTo>
                    <a:pt x="215" y="1111"/>
                  </a:lnTo>
                  <a:lnTo>
                    <a:pt x="219" y="1119"/>
                  </a:lnTo>
                  <a:lnTo>
                    <a:pt x="219" y="1119"/>
                  </a:lnTo>
                  <a:lnTo>
                    <a:pt x="227" y="1133"/>
                  </a:lnTo>
                  <a:lnTo>
                    <a:pt x="241" y="1150"/>
                  </a:lnTo>
                  <a:lnTo>
                    <a:pt x="251" y="1160"/>
                  </a:lnTo>
                  <a:lnTo>
                    <a:pt x="263" y="1170"/>
                  </a:lnTo>
                  <a:lnTo>
                    <a:pt x="275" y="1180"/>
                  </a:lnTo>
                  <a:lnTo>
                    <a:pt x="291" y="1190"/>
                  </a:lnTo>
                  <a:lnTo>
                    <a:pt x="474" y="1190"/>
                  </a:lnTo>
                  <a:lnTo>
                    <a:pt x="656" y="1190"/>
                  </a:lnTo>
                  <a:lnTo>
                    <a:pt x="656" y="1190"/>
                  </a:lnTo>
                  <a:lnTo>
                    <a:pt x="672" y="1180"/>
                  </a:lnTo>
                  <a:lnTo>
                    <a:pt x="686" y="1170"/>
                  </a:lnTo>
                  <a:lnTo>
                    <a:pt x="696" y="1160"/>
                  </a:lnTo>
                  <a:lnTo>
                    <a:pt x="706" y="1150"/>
                  </a:lnTo>
                  <a:lnTo>
                    <a:pt x="721" y="1133"/>
                  </a:lnTo>
                  <a:lnTo>
                    <a:pt x="729" y="1119"/>
                  </a:lnTo>
                  <a:lnTo>
                    <a:pt x="729" y="1119"/>
                  </a:lnTo>
                  <a:lnTo>
                    <a:pt x="733" y="1111"/>
                  </a:lnTo>
                  <a:lnTo>
                    <a:pt x="735" y="1099"/>
                  </a:lnTo>
                  <a:lnTo>
                    <a:pt x="739" y="1075"/>
                  </a:lnTo>
                  <a:lnTo>
                    <a:pt x="741" y="1050"/>
                  </a:lnTo>
                  <a:lnTo>
                    <a:pt x="743" y="1026"/>
                  </a:lnTo>
                  <a:lnTo>
                    <a:pt x="743" y="1026"/>
                  </a:lnTo>
                  <a:lnTo>
                    <a:pt x="743" y="1014"/>
                  </a:lnTo>
                  <a:lnTo>
                    <a:pt x="745" y="1000"/>
                  </a:lnTo>
                  <a:lnTo>
                    <a:pt x="755" y="967"/>
                  </a:lnTo>
                  <a:lnTo>
                    <a:pt x="767" y="929"/>
                  </a:lnTo>
                  <a:lnTo>
                    <a:pt x="767" y="929"/>
                  </a:lnTo>
                  <a:lnTo>
                    <a:pt x="888" y="678"/>
                  </a:lnTo>
                  <a:lnTo>
                    <a:pt x="888" y="678"/>
                  </a:lnTo>
                  <a:lnTo>
                    <a:pt x="903" y="652"/>
                  </a:lnTo>
                  <a:lnTo>
                    <a:pt x="915" y="625"/>
                  </a:lnTo>
                  <a:lnTo>
                    <a:pt x="915" y="625"/>
                  </a:lnTo>
                  <a:lnTo>
                    <a:pt x="929" y="585"/>
                  </a:lnTo>
                  <a:lnTo>
                    <a:pt x="939" y="544"/>
                  </a:lnTo>
                  <a:lnTo>
                    <a:pt x="945" y="500"/>
                  </a:lnTo>
                  <a:lnTo>
                    <a:pt x="947" y="455"/>
                  </a:lnTo>
                  <a:lnTo>
                    <a:pt x="947" y="455"/>
                  </a:lnTo>
                  <a:lnTo>
                    <a:pt x="947" y="433"/>
                  </a:lnTo>
                  <a:lnTo>
                    <a:pt x="945" y="409"/>
                  </a:lnTo>
                  <a:lnTo>
                    <a:pt x="943" y="387"/>
                  </a:lnTo>
                  <a:lnTo>
                    <a:pt x="937" y="364"/>
                  </a:lnTo>
                  <a:lnTo>
                    <a:pt x="927" y="320"/>
                  </a:lnTo>
                  <a:lnTo>
                    <a:pt x="911" y="277"/>
                  </a:lnTo>
                  <a:lnTo>
                    <a:pt x="891" y="239"/>
                  </a:lnTo>
                  <a:lnTo>
                    <a:pt x="866" y="200"/>
                  </a:lnTo>
                  <a:lnTo>
                    <a:pt x="838" y="166"/>
                  </a:lnTo>
                  <a:lnTo>
                    <a:pt x="808" y="134"/>
                  </a:lnTo>
                  <a:lnTo>
                    <a:pt x="775" y="103"/>
                  </a:lnTo>
                  <a:lnTo>
                    <a:pt x="739" y="77"/>
                  </a:lnTo>
                  <a:lnTo>
                    <a:pt x="698" y="55"/>
                  </a:lnTo>
                  <a:lnTo>
                    <a:pt x="658" y="34"/>
                  </a:lnTo>
                  <a:lnTo>
                    <a:pt x="613" y="20"/>
                  </a:lnTo>
                  <a:lnTo>
                    <a:pt x="569" y="8"/>
                  </a:lnTo>
                  <a:lnTo>
                    <a:pt x="522" y="2"/>
                  </a:lnTo>
                  <a:lnTo>
                    <a:pt x="47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6" name="Freeform 393"/>
            <p:cNvSpPr>
              <a:spLocks noEditPoints="1"/>
            </p:cNvSpPr>
            <p:nvPr/>
          </p:nvSpPr>
          <p:spPr bwMode="auto">
            <a:xfrm>
              <a:off x="3833019" y="684213"/>
              <a:ext cx="1503363" cy="1885950"/>
            </a:xfrm>
            <a:custGeom>
              <a:avLst/>
              <a:gdLst>
                <a:gd name="T0" fmla="*/ 277 w 947"/>
                <a:gd name="T1" fmla="*/ 1178 h 1188"/>
                <a:gd name="T2" fmla="*/ 241 w 947"/>
                <a:gd name="T3" fmla="*/ 1148 h 1188"/>
                <a:gd name="T4" fmla="*/ 221 w 947"/>
                <a:gd name="T5" fmla="*/ 1119 h 1188"/>
                <a:gd name="T6" fmla="*/ 208 w 947"/>
                <a:gd name="T7" fmla="*/ 1073 h 1188"/>
                <a:gd name="T8" fmla="*/ 206 w 947"/>
                <a:gd name="T9" fmla="*/ 1026 h 1188"/>
                <a:gd name="T10" fmla="*/ 194 w 947"/>
                <a:gd name="T11" fmla="*/ 965 h 1188"/>
                <a:gd name="T12" fmla="*/ 61 w 947"/>
                <a:gd name="T13" fmla="*/ 678 h 1188"/>
                <a:gd name="T14" fmla="*/ 34 w 947"/>
                <a:gd name="T15" fmla="*/ 625 h 1188"/>
                <a:gd name="T16" fmla="*/ 10 w 947"/>
                <a:gd name="T17" fmla="*/ 542 h 1188"/>
                <a:gd name="T18" fmla="*/ 0 w 947"/>
                <a:gd name="T19" fmla="*/ 455 h 1188"/>
                <a:gd name="T20" fmla="*/ 10 w 947"/>
                <a:gd name="T21" fmla="*/ 364 h 1188"/>
                <a:gd name="T22" fmla="*/ 59 w 947"/>
                <a:gd name="T23" fmla="*/ 239 h 1188"/>
                <a:gd name="T24" fmla="*/ 140 w 947"/>
                <a:gd name="T25" fmla="*/ 134 h 1188"/>
                <a:gd name="T26" fmla="*/ 249 w 947"/>
                <a:gd name="T27" fmla="*/ 55 h 1188"/>
                <a:gd name="T28" fmla="*/ 378 w 947"/>
                <a:gd name="T29" fmla="*/ 10 h 1188"/>
                <a:gd name="T30" fmla="*/ 474 w 947"/>
                <a:gd name="T31" fmla="*/ 0 h 1188"/>
                <a:gd name="T32" fmla="*/ 613 w 947"/>
                <a:gd name="T33" fmla="*/ 20 h 1188"/>
                <a:gd name="T34" fmla="*/ 737 w 947"/>
                <a:gd name="T35" fmla="*/ 79 h 1188"/>
                <a:gd name="T36" fmla="*/ 838 w 947"/>
                <a:gd name="T37" fmla="*/ 166 h 1188"/>
                <a:gd name="T38" fmla="*/ 909 w 947"/>
                <a:gd name="T39" fmla="*/ 279 h 1188"/>
                <a:gd name="T40" fmla="*/ 945 w 947"/>
                <a:gd name="T41" fmla="*/ 409 h 1188"/>
                <a:gd name="T42" fmla="*/ 947 w 947"/>
                <a:gd name="T43" fmla="*/ 455 h 1188"/>
                <a:gd name="T44" fmla="*/ 927 w 947"/>
                <a:gd name="T45" fmla="*/ 585 h 1188"/>
                <a:gd name="T46" fmla="*/ 901 w 947"/>
                <a:gd name="T47" fmla="*/ 652 h 1188"/>
                <a:gd name="T48" fmla="*/ 767 w 947"/>
                <a:gd name="T49" fmla="*/ 927 h 1188"/>
                <a:gd name="T50" fmla="*/ 745 w 947"/>
                <a:gd name="T51" fmla="*/ 998 h 1188"/>
                <a:gd name="T52" fmla="*/ 741 w 947"/>
                <a:gd name="T53" fmla="*/ 1026 h 1188"/>
                <a:gd name="T54" fmla="*/ 735 w 947"/>
                <a:gd name="T55" fmla="*/ 1099 h 1188"/>
                <a:gd name="T56" fmla="*/ 727 w 947"/>
                <a:gd name="T57" fmla="*/ 1119 h 1188"/>
                <a:gd name="T58" fmla="*/ 696 w 947"/>
                <a:gd name="T59" fmla="*/ 1158 h 1188"/>
                <a:gd name="T60" fmla="*/ 656 w 947"/>
                <a:gd name="T61" fmla="*/ 1188 h 1188"/>
                <a:gd name="T62" fmla="*/ 474 w 947"/>
                <a:gd name="T63" fmla="*/ 0 h 1188"/>
                <a:gd name="T64" fmla="*/ 378 w 947"/>
                <a:gd name="T65" fmla="*/ 8 h 1188"/>
                <a:gd name="T66" fmla="*/ 249 w 947"/>
                <a:gd name="T67" fmla="*/ 55 h 1188"/>
                <a:gd name="T68" fmla="*/ 140 w 947"/>
                <a:gd name="T69" fmla="*/ 134 h 1188"/>
                <a:gd name="T70" fmla="*/ 59 w 947"/>
                <a:gd name="T71" fmla="*/ 239 h 1188"/>
                <a:gd name="T72" fmla="*/ 10 w 947"/>
                <a:gd name="T73" fmla="*/ 364 h 1188"/>
                <a:gd name="T74" fmla="*/ 0 w 947"/>
                <a:gd name="T75" fmla="*/ 455 h 1188"/>
                <a:gd name="T76" fmla="*/ 8 w 947"/>
                <a:gd name="T77" fmla="*/ 542 h 1188"/>
                <a:gd name="T78" fmla="*/ 34 w 947"/>
                <a:gd name="T79" fmla="*/ 625 h 1188"/>
                <a:gd name="T80" fmla="*/ 59 w 947"/>
                <a:gd name="T81" fmla="*/ 678 h 1188"/>
                <a:gd name="T82" fmla="*/ 194 w 947"/>
                <a:gd name="T83" fmla="*/ 967 h 1188"/>
                <a:gd name="T84" fmla="*/ 206 w 947"/>
                <a:gd name="T85" fmla="*/ 1026 h 1188"/>
                <a:gd name="T86" fmla="*/ 208 w 947"/>
                <a:gd name="T87" fmla="*/ 1075 h 1188"/>
                <a:gd name="T88" fmla="*/ 221 w 947"/>
                <a:gd name="T89" fmla="*/ 1119 h 1188"/>
                <a:gd name="T90" fmla="*/ 241 w 947"/>
                <a:gd name="T91" fmla="*/ 1150 h 1188"/>
                <a:gd name="T92" fmla="*/ 277 w 947"/>
                <a:gd name="T93" fmla="*/ 1178 h 1188"/>
                <a:gd name="T94" fmla="*/ 656 w 947"/>
                <a:gd name="T95" fmla="*/ 1188 h 1188"/>
                <a:gd name="T96" fmla="*/ 684 w 947"/>
                <a:gd name="T97" fmla="*/ 1170 h 1188"/>
                <a:gd name="T98" fmla="*/ 721 w 947"/>
                <a:gd name="T99" fmla="*/ 1131 h 1188"/>
                <a:gd name="T100" fmla="*/ 733 w 947"/>
                <a:gd name="T101" fmla="*/ 1109 h 1188"/>
                <a:gd name="T102" fmla="*/ 741 w 947"/>
                <a:gd name="T103" fmla="*/ 1048 h 1188"/>
                <a:gd name="T104" fmla="*/ 743 w 947"/>
                <a:gd name="T105" fmla="*/ 1014 h 1188"/>
                <a:gd name="T106" fmla="*/ 767 w 947"/>
                <a:gd name="T107" fmla="*/ 929 h 1188"/>
                <a:gd name="T108" fmla="*/ 888 w 947"/>
                <a:gd name="T109" fmla="*/ 678 h 1188"/>
                <a:gd name="T110" fmla="*/ 915 w 947"/>
                <a:gd name="T111" fmla="*/ 625 h 1188"/>
                <a:gd name="T112" fmla="*/ 945 w 947"/>
                <a:gd name="T113" fmla="*/ 500 h 1188"/>
                <a:gd name="T114" fmla="*/ 947 w 947"/>
                <a:gd name="T115" fmla="*/ 433 h 1188"/>
                <a:gd name="T116" fmla="*/ 925 w 947"/>
                <a:gd name="T117" fmla="*/ 320 h 1188"/>
                <a:gd name="T118" fmla="*/ 866 w 947"/>
                <a:gd name="T119" fmla="*/ 200 h 1188"/>
                <a:gd name="T120" fmla="*/ 773 w 947"/>
                <a:gd name="T121" fmla="*/ 103 h 1188"/>
                <a:gd name="T122" fmla="*/ 658 w 947"/>
                <a:gd name="T123" fmla="*/ 36 h 1188"/>
                <a:gd name="T124" fmla="*/ 522 w 947"/>
                <a:gd name="T125" fmla="*/ 2 h 1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947" h="1188">
                  <a:moveTo>
                    <a:pt x="293" y="1188"/>
                  </a:moveTo>
                  <a:lnTo>
                    <a:pt x="293" y="1188"/>
                  </a:lnTo>
                  <a:lnTo>
                    <a:pt x="277" y="1178"/>
                  </a:lnTo>
                  <a:lnTo>
                    <a:pt x="263" y="1168"/>
                  </a:lnTo>
                  <a:lnTo>
                    <a:pt x="251" y="1158"/>
                  </a:lnTo>
                  <a:lnTo>
                    <a:pt x="241" y="1148"/>
                  </a:lnTo>
                  <a:lnTo>
                    <a:pt x="227" y="1131"/>
                  </a:lnTo>
                  <a:lnTo>
                    <a:pt x="221" y="1119"/>
                  </a:lnTo>
                  <a:lnTo>
                    <a:pt x="221" y="1119"/>
                  </a:lnTo>
                  <a:lnTo>
                    <a:pt x="217" y="1109"/>
                  </a:lnTo>
                  <a:lnTo>
                    <a:pt x="213" y="1099"/>
                  </a:lnTo>
                  <a:lnTo>
                    <a:pt x="208" y="1073"/>
                  </a:lnTo>
                  <a:lnTo>
                    <a:pt x="206" y="1048"/>
                  </a:lnTo>
                  <a:lnTo>
                    <a:pt x="206" y="1026"/>
                  </a:lnTo>
                  <a:lnTo>
                    <a:pt x="206" y="1026"/>
                  </a:lnTo>
                  <a:lnTo>
                    <a:pt x="204" y="1014"/>
                  </a:lnTo>
                  <a:lnTo>
                    <a:pt x="202" y="998"/>
                  </a:lnTo>
                  <a:lnTo>
                    <a:pt x="194" y="965"/>
                  </a:lnTo>
                  <a:lnTo>
                    <a:pt x="182" y="927"/>
                  </a:lnTo>
                  <a:lnTo>
                    <a:pt x="182" y="927"/>
                  </a:lnTo>
                  <a:lnTo>
                    <a:pt x="61" y="678"/>
                  </a:lnTo>
                  <a:lnTo>
                    <a:pt x="61" y="678"/>
                  </a:lnTo>
                  <a:lnTo>
                    <a:pt x="47" y="652"/>
                  </a:lnTo>
                  <a:lnTo>
                    <a:pt x="34" y="625"/>
                  </a:lnTo>
                  <a:lnTo>
                    <a:pt x="34" y="625"/>
                  </a:lnTo>
                  <a:lnTo>
                    <a:pt x="20" y="585"/>
                  </a:lnTo>
                  <a:lnTo>
                    <a:pt x="10" y="542"/>
                  </a:lnTo>
                  <a:lnTo>
                    <a:pt x="4" y="500"/>
                  </a:lnTo>
                  <a:lnTo>
                    <a:pt x="0" y="455"/>
                  </a:lnTo>
                  <a:lnTo>
                    <a:pt x="0" y="455"/>
                  </a:lnTo>
                  <a:lnTo>
                    <a:pt x="2" y="433"/>
                  </a:lnTo>
                  <a:lnTo>
                    <a:pt x="4" y="409"/>
                  </a:lnTo>
                  <a:lnTo>
                    <a:pt x="10" y="364"/>
                  </a:lnTo>
                  <a:lnTo>
                    <a:pt x="22" y="320"/>
                  </a:lnTo>
                  <a:lnTo>
                    <a:pt x="38" y="279"/>
                  </a:lnTo>
                  <a:lnTo>
                    <a:pt x="59" y="239"/>
                  </a:lnTo>
                  <a:lnTo>
                    <a:pt x="83" y="200"/>
                  </a:lnTo>
                  <a:lnTo>
                    <a:pt x="109" y="166"/>
                  </a:lnTo>
                  <a:lnTo>
                    <a:pt x="140" y="134"/>
                  </a:lnTo>
                  <a:lnTo>
                    <a:pt x="174" y="105"/>
                  </a:lnTo>
                  <a:lnTo>
                    <a:pt x="211" y="79"/>
                  </a:lnTo>
                  <a:lnTo>
                    <a:pt x="249" y="55"/>
                  </a:lnTo>
                  <a:lnTo>
                    <a:pt x="291" y="36"/>
                  </a:lnTo>
                  <a:lnTo>
                    <a:pt x="334" y="20"/>
                  </a:lnTo>
                  <a:lnTo>
                    <a:pt x="378" y="10"/>
                  </a:lnTo>
                  <a:lnTo>
                    <a:pt x="425" y="2"/>
                  </a:lnTo>
                  <a:lnTo>
                    <a:pt x="474" y="0"/>
                  </a:lnTo>
                  <a:lnTo>
                    <a:pt x="474" y="0"/>
                  </a:lnTo>
                  <a:lnTo>
                    <a:pt x="522" y="2"/>
                  </a:lnTo>
                  <a:lnTo>
                    <a:pt x="569" y="10"/>
                  </a:lnTo>
                  <a:lnTo>
                    <a:pt x="613" y="20"/>
                  </a:lnTo>
                  <a:lnTo>
                    <a:pt x="658" y="36"/>
                  </a:lnTo>
                  <a:lnTo>
                    <a:pt x="698" y="55"/>
                  </a:lnTo>
                  <a:lnTo>
                    <a:pt x="737" y="79"/>
                  </a:lnTo>
                  <a:lnTo>
                    <a:pt x="773" y="105"/>
                  </a:lnTo>
                  <a:lnTo>
                    <a:pt x="808" y="134"/>
                  </a:lnTo>
                  <a:lnTo>
                    <a:pt x="838" y="166"/>
                  </a:lnTo>
                  <a:lnTo>
                    <a:pt x="866" y="200"/>
                  </a:lnTo>
                  <a:lnTo>
                    <a:pt x="888" y="239"/>
                  </a:lnTo>
                  <a:lnTo>
                    <a:pt x="909" y="279"/>
                  </a:lnTo>
                  <a:lnTo>
                    <a:pt x="925" y="320"/>
                  </a:lnTo>
                  <a:lnTo>
                    <a:pt x="937" y="364"/>
                  </a:lnTo>
                  <a:lnTo>
                    <a:pt x="945" y="409"/>
                  </a:lnTo>
                  <a:lnTo>
                    <a:pt x="945" y="433"/>
                  </a:lnTo>
                  <a:lnTo>
                    <a:pt x="947" y="455"/>
                  </a:lnTo>
                  <a:lnTo>
                    <a:pt x="947" y="455"/>
                  </a:lnTo>
                  <a:lnTo>
                    <a:pt x="945" y="500"/>
                  </a:lnTo>
                  <a:lnTo>
                    <a:pt x="937" y="542"/>
                  </a:lnTo>
                  <a:lnTo>
                    <a:pt x="927" y="585"/>
                  </a:lnTo>
                  <a:lnTo>
                    <a:pt x="913" y="625"/>
                  </a:lnTo>
                  <a:lnTo>
                    <a:pt x="913" y="625"/>
                  </a:lnTo>
                  <a:lnTo>
                    <a:pt x="901" y="652"/>
                  </a:lnTo>
                  <a:lnTo>
                    <a:pt x="888" y="678"/>
                  </a:lnTo>
                  <a:lnTo>
                    <a:pt x="888" y="678"/>
                  </a:lnTo>
                  <a:lnTo>
                    <a:pt x="767" y="927"/>
                  </a:lnTo>
                  <a:lnTo>
                    <a:pt x="767" y="927"/>
                  </a:lnTo>
                  <a:lnTo>
                    <a:pt x="753" y="965"/>
                  </a:lnTo>
                  <a:lnTo>
                    <a:pt x="745" y="998"/>
                  </a:lnTo>
                  <a:lnTo>
                    <a:pt x="743" y="1014"/>
                  </a:lnTo>
                  <a:lnTo>
                    <a:pt x="741" y="1026"/>
                  </a:lnTo>
                  <a:lnTo>
                    <a:pt x="741" y="1026"/>
                  </a:lnTo>
                  <a:lnTo>
                    <a:pt x="741" y="1048"/>
                  </a:lnTo>
                  <a:lnTo>
                    <a:pt x="739" y="1073"/>
                  </a:lnTo>
                  <a:lnTo>
                    <a:pt x="735" y="1099"/>
                  </a:lnTo>
                  <a:lnTo>
                    <a:pt x="731" y="1109"/>
                  </a:lnTo>
                  <a:lnTo>
                    <a:pt x="727" y="1119"/>
                  </a:lnTo>
                  <a:lnTo>
                    <a:pt x="727" y="1119"/>
                  </a:lnTo>
                  <a:lnTo>
                    <a:pt x="721" y="1131"/>
                  </a:lnTo>
                  <a:lnTo>
                    <a:pt x="706" y="1148"/>
                  </a:lnTo>
                  <a:lnTo>
                    <a:pt x="696" y="1158"/>
                  </a:lnTo>
                  <a:lnTo>
                    <a:pt x="684" y="1168"/>
                  </a:lnTo>
                  <a:lnTo>
                    <a:pt x="672" y="1178"/>
                  </a:lnTo>
                  <a:lnTo>
                    <a:pt x="656" y="1188"/>
                  </a:lnTo>
                  <a:lnTo>
                    <a:pt x="474" y="1188"/>
                  </a:lnTo>
                  <a:lnTo>
                    <a:pt x="293" y="1188"/>
                  </a:lnTo>
                  <a:close/>
                  <a:moveTo>
                    <a:pt x="474" y="0"/>
                  </a:moveTo>
                  <a:lnTo>
                    <a:pt x="474" y="0"/>
                  </a:lnTo>
                  <a:lnTo>
                    <a:pt x="425" y="2"/>
                  </a:lnTo>
                  <a:lnTo>
                    <a:pt x="378" y="8"/>
                  </a:lnTo>
                  <a:lnTo>
                    <a:pt x="334" y="20"/>
                  </a:lnTo>
                  <a:lnTo>
                    <a:pt x="291" y="36"/>
                  </a:lnTo>
                  <a:lnTo>
                    <a:pt x="249" y="55"/>
                  </a:lnTo>
                  <a:lnTo>
                    <a:pt x="211" y="77"/>
                  </a:lnTo>
                  <a:lnTo>
                    <a:pt x="174" y="103"/>
                  </a:lnTo>
                  <a:lnTo>
                    <a:pt x="140" y="134"/>
                  </a:lnTo>
                  <a:lnTo>
                    <a:pt x="109" y="166"/>
                  </a:lnTo>
                  <a:lnTo>
                    <a:pt x="81" y="200"/>
                  </a:lnTo>
                  <a:lnTo>
                    <a:pt x="59" y="239"/>
                  </a:lnTo>
                  <a:lnTo>
                    <a:pt x="38" y="279"/>
                  </a:lnTo>
                  <a:lnTo>
                    <a:pt x="22" y="320"/>
                  </a:lnTo>
                  <a:lnTo>
                    <a:pt x="10" y="364"/>
                  </a:lnTo>
                  <a:lnTo>
                    <a:pt x="2" y="409"/>
                  </a:lnTo>
                  <a:lnTo>
                    <a:pt x="0" y="433"/>
                  </a:lnTo>
                  <a:lnTo>
                    <a:pt x="0" y="455"/>
                  </a:lnTo>
                  <a:lnTo>
                    <a:pt x="0" y="455"/>
                  </a:lnTo>
                  <a:lnTo>
                    <a:pt x="2" y="500"/>
                  </a:lnTo>
                  <a:lnTo>
                    <a:pt x="8" y="542"/>
                  </a:lnTo>
                  <a:lnTo>
                    <a:pt x="20" y="585"/>
                  </a:lnTo>
                  <a:lnTo>
                    <a:pt x="34" y="625"/>
                  </a:lnTo>
                  <a:lnTo>
                    <a:pt x="34" y="625"/>
                  </a:lnTo>
                  <a:lnTo>
                    <a:pt x="47" y="652"/>
                  </a:lnTo>
                  <a:lnTo>
                    <a:pt x="59" y="678"/>
                  </a:lnTo>
                  <a:lnTo>
                    <a:pt x="59" y="678"/>
                  </a:lnTo>
                  <a:lnTo>
                    <a:pt x="180" y="929"/>
                  </a:lnTo>
                  <a:lnTo>
                    <a:pt x="180" y="929"/>
                  </a:lnTo>
                  <a:lnTo>
                    <a:pt x="194" y="967"/>
                  </a:lnTo>
                  <a:lnTo>
                    <a:pt x="202" y="1000"/>
                  </a:lnTo>
                  <a:lnTo>
                    <a:pt x="204" y="1014"/>
                  </a:lnTo>
                  <a:lnTo>
                    <a:pt x="206" y="1026"/>
                  </a:lnTo>
                  <a:lnTo>
                    <a:pt x="206" y="1026"/>
                  </a:lnTo>
                  <a:lnTo>
                    <a:pt x="206" y="1048"/>
                  </a:lnTo>
                  <a:lnTo>
                    <a:pt x="208" y="1075"/>
                  </a:lnTo>
                  <a:lnTo>
                    <a:pt x="213" y="1099"/>
                  </a:lnTo>
                  <a:lnTo>
                    <a:pt x="217" y="1109"/>
                  </a:lnTo>
                  <a:lnTo>
                    <a:pt x="221" y="1119"/>
                  </a:lnTo>
                  <a:lnTo>
                    <a:pt x="221" y="1119"/>
                  </a:lnTo>
                  <a:lnTo>
                    <a:pt x="227" y="1131"/>
                  </a:lnTo>
                  <a:lnTo>
                    <a:pt x="241" y="1150"/>
                  </a:lnTo>
                  <a:lnTo>
                    <a:pt x="251" y="1160"/>
                  </a:lnTo>
                  <a:lnTo>
                    <a:pt x="263" y="1170"/>
                  </a:lnTo>
                  <a:lnTo>
                    <a:pt x="277" y="1178"/>
                  </a:lnTo>
                  <a:lnTo>
                    <a:pt x="291" y="1188"/>
                  </a:lnTo>
                  <a:lnTo>
                    <a:pt x="474" y="1188"/>
                  </a:lnTo>
                  <a:lnTo>
                    <a:pt x="656" y="1188"/>
                  </a:lnTo>
                  <a:lnTo>
                    <a:pt x="656" y="1188"/>
                  </a:lnTo>
                  <a:lnTo>
                    <a:pt x="672" y="1178"/>
                  </a:lnTo>
                  <a:lnTo>
                    <a:pt x="684" y="1170"/>
                  </a:lnTo>
                  <a:lnTo>
                    <a:pt x="696" y="1160"/>
                  </a:lnTo>
                  <a:lnTo>
                    <a:pt x="706" y="1150"/>
                  </a:lnTo>
                  <a:lnTo>
                    <a:pt x="721" y="1131"/>
                  </a:lnTo>
                  <a:lnTo>
                    <a:pt x="729" y="1119"/>
                  </a:lnTo>
                  <a:lnTo>
                    <a:pt x="729" y="1119"/>
                  </a:lnTo>
                  <a:lnTo>
                    <a:pt x="733" y="1109"/>
                  </a:lnTo>
                  <a:lnTo>
                    <a:pt x="735" y="1099"/>
                  </a:lnTo>
                  <a:lnTo>
                    <a:pt x="739" y="1075"/>
                  </a:lnTo>
                  <a:lnTo>
                    <a:pt x="741" y="1048"/>
                  </a:lnTo>
                  <a:lnTo>
                    <a:pt x="741" y="1026"/>
                  </a:lnTo>
                  <a:lnTo>
                    <a:pt x="741" y="1026"/>
                  </a:lnTo>
                  <a:lnTo>
                    <a:pt x="743" y="1014"/>
                  </a:lnTo>
                  <a:lnTo>
                    <a:pt x="745" y="1000"/>
                  </a:lnTo>
                  <a:lnTo>
                    <a:pt x="755" y="967"/>
                  </a:lnTo>
                  <a:lnTo>
                    <a:pt x="767" y="929"/>
                  </a:lnTo>
                  <a:lnTo>
                    <a:pt x="767" y="929"/>
                  </a:lnTo>
                  <a:lnTo>
                    <a:pt x="888" y="678"/>
                  </a:lnTo>
                  <a:lnTo>
                    <a:pt x="888" y="678"/>
                  </a:lnTo>
                  <a:lnTo>
                    <a:pt x="903" y="652"/>
                  </a:lnTo>
                  <a:lnTo>
                    <a:pt x="915" y="625"/>
                  </a:lnTo>
                  <a:lnTo>
                    <a:pt x="915" y="625"/>
                  </a:lnTo>
                  <a:lnTo>
                    <a:pt x="929" y="585"/>
                  </a:lnTo>
                  <a:lnTo>
                    <a:pt x="939" y="542"/>
                  </a:lnTo>
                  <a:lnTo>
                    <a:pt x="945" y="500"/>
                  </a:lnTo>
                  <a:lnTo>
                    <a:pt x="947" y="455"/>
                  </a:lnTo>
                  <a:lnTo>
                    <a:pt x="947" y="455"/>
                  </a:lnTo>
                  <a:lnTo>
                    <a:pt x="947" y="433"/>
                  </a:lnTo>
                  <a:lnTo>
                    <a:pt x="945" y="409"/>
                  </a:lnTo>
                  <a:lnTo>
                    <a:pt x="937" y="364"/>
                  </a:lnTo>
                  <a:lnTo>
                    <a:pt x="925" y="320"/>
                  </a:lnTo>
                  <a:lnTo>
                    <a:pt x="909" y="279"/>
                  </a:lnTo>
                  <a:lnTo>
                    <a:pt x="891" y="239"/>
                  </a:lnTo>
                  <a:lnTo>
                    <a:pt x="866" y="200"/>
                  </a:lnTo>
                  <a:lnTo>
                    <a:pt x="838" y="166"/>
                  </a:lnTo>
                  <a:lnTo>
                    <a:pt x="808" y="134"/>
                  </a:lnTo>
                  <a:lnTo>
                    <a:pt x="773" y="103"/>
                  </a:lnTo>
                  <a:lnTo>
                    <a:pt x="737" y="77"/>
                  </a:lnTo>
                  <a:lnTo>
                    <a:pt x="698" y="55"/>
                  </a:lnTo>
                  <a:lnTo>
                    <a:pt x="658" y="36"/>
                  </a:lnTo>
                  <a:lnTo>
                    <a:pt x="613" y="20"/>
                  </a:lnTo>
                  <a:lnTo>
                    <a:pt x="569" y="8"/>
                  </a:lnTo>
                  <a:lnTo>
                    <a:pt x="522" y="2"/>
                  </a:lnTo>
                  <a:lnTo>
                    <a:pt x="474" y="0"/>
                  </a:lnTo>
                  <a:close/>
                </a:path>
              </a:pathLst>
            </a:custGeom>
            <a:solidFill>
              <a:srgbClr val="D2D2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7" name="Freeform 394"/>
            <p:cNvSpPr>
              <a:spLocks/>
            </p:cNvSpPr>
            <p:nvPr/>
          </p:nvSpPr>
          <p:spPr bwMode="auto">
            <a:xfrm>
              <a:off x="3833019" y="684213"/>
              <a:ext cx="1503363" cy="1885950"/>
            </a:xfrm>
            <a:custGeom>
              <a:avLst/>
              <a:gdLst>
                <a:gd name="T0" fmla="*/ 293 w 947"/>
                <a:gd name="T1" fmla="*/ 1188 h 1188"/>
                <a:gd name="T2" fmla="*/ 263 w 947"/>
                <a:gd name="T3" fmla="*/ 1168 h 1188"/>
                <a:gd name="T4" fmla="*/ 241 w 947"/>
                <a:gd name="T5" fmla="*/ 1148 h 1188"/>
                <a:gd name="T6" fmla="*/ 221 w 947"/>
                <a:gd name="T7" fmla="*/ 1119 h 1188"/>
                <a:gd name="T8" fmla="*/ 217 w 947"/>
                <a:gd name="T9" fmla="*/ 1109 h 1188"/>
                <a:gd name="T10" fmla="*/ 208 w 947"/>
                <a:gd name="T11" fmla="*/ 1073 h 1188"/>
                <a:gd name="T12" fmla="*/ 206 w 947"/>
                <a:gd name="T13" fmla="*/ 1026 h 1188"/>
                <a:gd name="T14" fmla="*/ 204 w 947"/>
                <a:gd name="T15" fmla="*/ 1014 h 1188"/>
                <a:gd name="T16" fmla="*/ 194 w 947"/>
                <a:gd name="T17" fmla="*/ 965 h 1188"/>
                <a:gd name="T18" fmla="*/ 182 w 947"/>
                <a:gd name="T19" fmla="*/ 927 h 1188"/>
                <a:gd name="T20" fmla="*/ 61 w 947"/>
                <a:gd name="T21" fmla="*/ 678 h 1188"/>
                <a:gd name="T22" fmla="*/ 34 w 947"/>
                <a:gd name="T23" fmla="*/ 625 h 1188"/>
                <a:gd name="T24" fmla="*/ 20 w 947"/>
                <a:gd name="T25" fmla="*/ 585 h 1188"/>
                <a:gd name="T26" fmla="*/ 4 w 947"/>
                <a:gd name="T27" fmla="*/ 500 h 1188"/>
                <a:gd name="T28" fmla="*/ 0 w 947"/>
                <a:gd name="T29" fmla="*/ 455 h 1188"/>
                <a:gd name="T30" fmla="*/ 4 w 947"/>
                <a:gd name="T31" fmla="*/ 409 h 1188"/>
                <a:gd name="T32" fmla="*/ 22 w 947"/>
                <a:gd name="T33" fmla="*/ 320 h 1188"/>
                <a:gd name="T34" fmla="*/ 59 w 947"/>
                <a:gd name="T35" fmla="*/ 239 h 1188"/>
                <a:gd name="T36" fmla="*/ 109 w 947"/>
                <a:gd name="T37" fmla="*/ 166 h 1188"/>
                <a:gd name="T38" fmla="*/ 174 w 947"/>
                <a:gd name="T39" fmla="*/ 105 h 1188"/>
                <a:gd name="T40" fmla="*/ 249 w 947"/>
                <a:gd name="T41" fmla="*/ 55 h 1188"/>
                <a:gd name="T42" fmla="*/ 334 w 947"/>
                <a:gd name="T43" fmla="*/ 20 h 1188"/>
                <a:gd name="T44" fmla="*/ 425 w 947"/>
                <a:gd name="T45" fmla="*/ 2 h 1188"/>
                <a:gd name="T46" fmla="*/ 474 w 947"/>
                <a:gd name="T47" fmla="*/ 0 h 1188"/>
                <a:gd name="T48" fmla="*/ 569 w 947"/>
                <a:gd name="T49" fmla="*/ 10 h 1188"/>
                <a:gd name="T50" fmla="*/ 658 w 947"/>
                <a:gd name="T51" fmla="*/ 36 h 1188"/>
                <a:gd name="T52" fmla="*/ 737 w 947"/>
                <a:gd name="T53" fmla="*/ 79 h 1188"/>
                <a:gd name="T54" fmla="*/ 808 w 947"/>
                <a:gd name="T55" fmla="*/ 134 h 1188"/>
                <a:gd name="T56" fmla="*/ 866 w 947"/>
                <a:gd name="T57" fmla="*/ 200 h 1188"/>
                <a:gd name="T58" fmla="*/ 909 w 947"/>
                <a:gd name="T59" fmla="*/ 279 h 1188"/>
                <a:gd name="T60" fmla="*/ 937 w 947"/>
                <a:gd name="T61" fmla="*/ 364 h 1188"/>
                <a:gd name="T62" fmla="*/ 945 w 947"/>
                <a:gd name="T63" fmla="*/ 433 h 1188"/>
                <a:gd name="T64" fmla="*/ 947 w 947"/>
                <a:gd name="T65" fmla="*/ 455 h 1188"/>
                <a:gd name="T66" fmla="*/ 937 w 947"/>
                <a:gd name="T67" fmla="*/ 542 h 1188"/>
                <a:gd name="T68" fmla="*/ 913 w 947"/>
                <a:gd name="T69" fmla="*/ 625 h 1188"/>
                <a:gd name="T70" fmla="*/ 901 w 947"/>
                <a:gd name="T71" fmla="*/ 652 h 1188"/>
                <a:gd name="T72" fmla="*/ 888 w 947"/>
                <a:gd name="T73" fmla="*/ 678 h 1188"/>
                <a:gd name="T74" fmla="*/ 767 w 947"/>
                <a:gd name="T75" fmla="*/ 927 h 1188"/>
                <a:gd name="T76" fmla="*/ 745 w 947"/>
                <a:gd name="T77" fmla="*/ 998 h 1188"/>
                <a:gd name="T78" fmla="*/ 741 w 947"/>
                <a:gd name="T79" fmla="*/ 1026 h 1188"/>
                <a:gd name="T80" fmla="*/ 741 w 947"/>
                <a:gd name="T81" fmla="*/ 1048 h 1188"/>
                <a:gd name="T82" fmla="*/ 735 w 947"/>
                <a:gd name="T83" fmla="*/ 1099 h 1188"/>
                <a:gd name="T84" fmla="*/ 727 w 947"/>
                <a:gd name="T85" fmla="*/ 1119 h 1188"/>
                <a:gd name="T86" fmla="*/ 721 w 947"/>
                <a:gd name="T87" fmla="*/ 1131 h 1188"/>
                <a:gd name="T88" fmla="*/ 696 w 947"/>
                <a:gd name="T89" fmla="*/ 1158 h 1188"/>
                <a:gd name="T90" fmla="*/ 672 w 947"/>
                <a:gd name="T91" fmla="*/ 1178 h 1188"/>
                <a:gd name="T92" fmla="*/ 474 w 947"/>
                <a:gd name="T93" fmla="*/ 1188 h 1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47" h="1188">
                  <a:moveTo>
                    <a:pt x="293" y="1188"/>
                  </a:moveTo>
                  <a:lnTo>
                    <a:pt x="293" y="1188"/>
                  </a:lnTo>
                  <a:lnTo>
                    <a:pt x="277" y="1178"/>
                  </a:lnTo>
                  <a:lnTo>
                    <a:pt x="263" y="1168"/>
                  </a:lnTo>
                  <a:lnTo>
                    <a:pt x="251" y="1158"/>
                  </a:lnTo>
                  <a:lnTo>
                    <a:pt x="241" y="1148"/>
                  </a:lnTo>
                  <a:lnTo>
                    <a:pt x="227" y="1131"/>
                  </a:lnTo>
                  <a:lnTo>
                    <a:pt x="221" y="1119"/>
                  </a:lnTo>
                  <a:lnTo>
                    <a:pt x="221" y="1119"/>
                  </a:lnTo>
                  <a:lnTo>
                    <a:pt x="217" y="1109"/>
                  </a:lnTo>
                  <a:lnTo>
                    <a:pt x="213" y="1099"/>
                  </a:lnTo>
                  <a:lnTo>
                    <a:pt x="208" y="1073"/>
                  </a:lnTo>
                  <a:lnTo>
                    <a:pt x="206" y="1048"/>
                  </a:lnTo>
                  <a:lnTo>
                    <a:pt x="206" y="1026"/>
                  </a:lnTo>
                  <a:lnTo>
                    <a:pt x="206" y="1026"/>
                  </a:lnTo>
                  <a:lnTo>
                    <a:pt x="204" y="1014"/>
                  </a:lnTo>
                  <a:lnTo>
                    <a:pt x="202" y="998"/>
                  </a:lnTo>
                  <a:lnTo>
                    <a:pt x="194" y="965"/>
                  </a:lnTo>
                  <a:lnTo>
                    <a:pt x="182" y="927"/>
                  </a:lnTo>
                  <a:lnTo>
                    <a:pt x="182" y="927"/>
                  </a:lnTo>
                  <a:lnTo>
                    <a:pt x="61" y="678"/>
                  </a:lnTo>
                  <a:lnTo>
                    <a:pt x="61" y="678"/>
                  </a:lnTo>
                  <a:lnTo>
                    <a:pt x="47" y="652"/>
                  </a:lnTo>
                  <a:lnTo>
                    <a:pt x="34" y="625"/>
                  </a:lnTo>
                  <a:lnTo>
                    <a:pt x="34" y="625"/>
                  </a:lnTo>
                  <a:lnTo>
                    <a:pt x="20" y="585"/>
                  </a:lnTo>
                  <a:lnTo>
                    <a:pt x="10" y="542"/>
                  </a:lnTo>
                  <a:lnTo>
                    <a:pt x="4" y="500"/>
                  </a:lnTo>
                  <a:lnTo>
                    <a:pt x="0" y="455"/>
                  </a:lnTo>
                  <a:lnTo>
                    <a:pt x="0" y="455"/>
                  </a:lnTo>
                  <a:lnTo>
                    <a:pt x="2" y="433"/>
                  </a:lnTo>
                  <a:lnTo>
                    <a:pt x="4" y="409"/>
                  </a:lnTo>
                  <a:lnTo>
                    <a:pt x="10" y="364"/>
                  </a:lnTo>
                  <a:lnTo>
                    <a:pt x="22" y="320"/>
                  </a:lnTo>
                  <a:lnTo>
                    <a:pt x="38" y="279"/>
                  </a:lnTo>
                  <a:lnTo>
                    <a:pt x="59" y="239"/>
                  </a:lnTo>
                  <a:lnTo>
                    <a:pt x="83" y="200"/>
                  </a:lnTo>
                  <a:lnTo>
                    <a:pt x="109" y="166"/>
                  </a:lnTo>
                  <a:lnTo>
                    <a:pt x="140" y="134"/>
                  </a:lnTo>
                  <a:lnTo>
                    <a:pt x="174" y="105"/>
                  </a:lnTo>
                  <a:lnTo>
                    <a:pt x="211" y="79"/>
                  </a:lnTo>
                  <a:lnTo>
                    <a:pt x="249" y="55"/>
                  </a:lnTo>
                  <a:lnTo>
                    <a:pt x="291" y="36"/>
                  </a:lnTo>
                  <a:lnTo>
                    <a:pt x="334" y="20"/>
                  </a:lnTo>
                  <a:lnTo>
                    <a:pt x="378" y="10"/>
                  </a:lnTo>
                  <a:lnTo>
                    <a:pt x="425" y="2"/>
                  </a:lnTo>
                  <a:lnTo>
                    <a:pt x="474" y="0"/>
                  </a:lnTo>
                  <a:lnTo>
                    <a:pt x="474" y="0"/>
                  </a:lnTo>
                  <a:lnTo>
                    <a:pt x="522" y="2"/>
                  </a:lnTo>
                  <a:lnTo>
                    <a:pt x="569" y="10"/>
                  </a:lnTo>
                  <a:lnTo>
                    <a:pt x="613" y="20"/>
                  </a:lnTo>
                  <a:lnTo>
                    <a:pt x="658" y="36"/>
                  </a:lnTo>
                  <a:lnTo>
                    <a:pt x="698" y="55"/>
                  </a:lnTo>
                  <a:lnTo>
                    <a:pt x="737" y="79"/>
                  </a:lnTo>
                  <a:lnTo>
                    <a:pt x="773" y="105"/>
                  </a:lnTo>
                  <a:lnTo>
                    <a:pt x="808" y="134"/>
                  </a:lnTo>
                  <a:lnTo>
                    <a:pt x="838" y="166"/>
                  </a:lnTo>
                  <a:lnTo>
                    <a:pt x="866" y="200"/>
                  </a:lnTo>
                  <a:lnTo>
                    <a:pt x="888" y="239"/>
                  </a:lnTo>
                  <a:lnTo>
                    <a:pt x="909" y="279"/>
                  </a:lnTo>
                  <a:lnTo>
                    <a:pt x="925" y="320"/>
                  </a:lnTo>
                  <a:lnTo>
                    <a:pt x="937" y="364"/>
                  </a:lnTo>
                  <a:lnTo>
                    <a:pt x="945" y="409"/>
                  </a:lnTo>
                  <a:lnTo>
                    <a:pt x="945" y="433"/>
                  </a:lnTo>
                  <a:lnTo>
                    <a:pt x="947" y="455"/>
                  </a:lnTo>
                  <a:lnTo>
                    <a:pt x="947" y="455"/>
                  </a:lnTo>
                  <a:lnTo>
                    <a:pt x="945" y="500"/>
                  </a:lnTo>
                  <a:lnTo>
                    <a:pt x="937" y="542"/>
                  </a:lnTo>
                  <a:lnTo>
                    <a:pt x="927" y="585"/>
                  </a:lnTo>
                  <a:lnTo>
                    <a:pt x="913" y="625"/>
                  </a:lnTo>
                  <a:lnTo>
                    <a:pt x="913" y="625"/>
                  </a:lnTo>
                  <a:lnTo>
                    <a:pt x="901" y="652"/>
                  </a:lnTo>
                  <a:lnTo>
                    <a:pt x="888" y="678"/>
                  </a:lnTo>
                  <a:lnTo>
                    <a:pt x="888" y="678"/>
                  </a:lnTo>
                  <a:lnTo>
                    <a:pt x="767" y="927"/>
                  </a:lnTo>
                  <a:lnTo>
                    <a:pt x="767" y="927"/>
                  </a:lnTo>
                  <a:lnTo>
                    <a:pt x="753" y="965"/>
                  </a:lnTo>
                  <a:lnTo>
                    <a:pt x="745" y="998"/>
                  </a:lnTo>
                  <a:lnTo>
                    <a:pt x="743" y="1014"/>
                  </a:lnTo>
                  <a:lnTo>
                    <a:pt x="741" y="1026"/>
                  </a:lnTo>
                  <a:lnTo>
                    <a:pt x="741" y="1026"/>
                  </a:lnTo>
                  <a:lnTo>
                    <a:pt x="741" y="1048"/>
                  </a:lnTo>
                  <a:lnTo>
                    <a:pt x="739" y="1073"/>
                  </a:lnTo>
                  <a:lnTo>
                    <a:pt x="735" y="1099"/>
                  </a:lnTo>
                  <a:lnTo>
                    <a:pt x="731" y="1109"/>
                  </a:lnTo>
                  <a:lnTo>
                    <a:pt x="727" y="1119"/>
                  </a:lnTo>
                  <a:lnTo>
                    <a:pt x="727" y="1119"/>
                  </a:lnTo>
                  <a:lnTo>
                    <a:pt x="721" y="1131"/>
                  </a:lnTo>
                  <a:lnTo>
                    <a:pt x="706" y="1148"/>
                  </a:lnTo>
                  <a:lnTo>
                    <a:pt x="696" y="1158"/>
                  </a:lnTo>
                  <a:lnTo>
                    <a:pt x="684" y="1168"/>
                  </a:lnTo>
                  <a:lnTo>
                    <a:pt x="672" y="1178"/>
                  </a:lnTo>
                  <a:lnTo>
                    <a:pt x="656" y="1188"/>
                  </a:lnTo>
                  <a:lnTo>
                    <a:pt x="474" y="1188"/>
                  </a:lnTo>
                  <a:lnTo>
                    <a:pt x="293" y="1188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8" name="Freeform 395"/>
            <p:cNvSpPr>
              <a:spLocks/>
            </p:cNvSpPr>
            <p:nvPr/>
          </p:nvSpPr>
          <p:spPr bwMode="auto">
            <a:xfrm>
              <a:off x="3833019" y="684213"/>
              <a:ext cx="1503363" cy="1885950"/>
            </a:xfrm>
            <a:custGeom>
              <a:avLst/>
              <a:gdLst>
                <a:gd name="T0" fmla="*/ 474 w 947"/>
                <a:gd name="T1" fmla="*/ 0 h 1188"/>
                <a:gd name="T2" fmla="*/ 378 w 947"/>
                <a:gd name="T3" fmla="*/ 8 h 1188"/>
                <a:gd name="T4" fmla="*/ 291 w 947"/>
                <a:gd name="T5" fmla="*/ 36 h 1188"/>
                <a:gd name="T6" fmla="*/ 211 w 947"/>
                <a:gd name="T7" fmla="*/ 77 h 1188"/>
                <a:gd name="T8" fmla="*/ 140 w 947"/>
                <a:gd name="T9" fmla="*/ 134 h 1188"/>
                <a:gd name="T10" fmla="*/ 81 w 947"/>
                <a:gd name="T11" fmla="*/ 200 h 1188"/>
                <a:gd name="T12" fmla="*/ 38 w 947"/>
                <a:gd name="T13" fmla="*/ 279 h 1188"/>
                <a:gd name="T14" fmla="*/ 10 w 947"/>
                <a:gd name="T15" fmla="*/ 364 h 1188"/>
                <a:gd name="T16" fmla="*/ 0 w 947"/>
                <a:gd name="T17" fmla="*/ 433 h 1188"/>
                <a:gd name="T18" fmla="*/ 0 w 947"/>
                <a:gd name="T19" fmla="*/ 455 h 1188"/>
                <a:gd name="T20" fmla="*/ 8 w 947"/>
                <a:gd name="T21" fmla="*/ 542 h 1188"/>
                <a:gd name="T22" fmla="*/ 34 w 947"/>
                <a:gd name="T23" fmla="*/ 625 h 1188"/>
                <a:gd name="T24" fmla="*/ 47 w 947"/>
                <a:gd name="T25" fmla="*/ 652 h 1188"/>
                <a:gd name="T26" fmla="*/ 59 w 947"/>
                <a:gd name="T27" fmla="*/ 678 h 1188"/>
                <a:gd name="T28" fmla="*/ 180 w 947"/>
                <a:gd name="T29" fmla="*/ 929 h 1188"/>
                <a:gd name="T30" fmla="*/ 202 w 947"/>
                <a:gd name="T31" fmla="*/ 1000 h 1188"/>
                <a:gd name="T32" fmla="*/ 206 w 947"/>
                <a:gd name="T33" fmla="*/ 1026 h 1188"/>
                <a:gd name="T34" fmla="*/ 206 w 947"/>
                <a:gd name="T35" fmla="*/ 1048 h 1188"/>
                <a:gd name="T36" fmla="*/ 213 w 947"/>
                <a:gd name="T37" fmla="*/ 1099 h 1188"/>
                <a:gd name="T38" fmla="*/ 221 w 947"/>
                <a:gd name="T39" fmla="*/ 1119 h 1188"/>
                <a:gd name="T40" fmla="*/ 227 w 947"/>
                <a:gd name="T41" fmla="*/ 1131 h 1188"/>
                <a:gd name="T42" fmla="*/ 251 w 947"/>
                <a:gd name="T43" fmla="*/ 1160 h 1188"/>
                <a:gd name="T44" fmla="*/ 277 w 947"/>
                <a:gd name="T45" fmla="*/ 1178 h 1188"/>
                <a:gd name="T46" fmla="*/ 474 w 947"/>
                <a:gd name="T47" fmla="*/ 1188 h 1188"/>
                <a:gd name="T48" fmla="*/ 656 w 947"/>
                <a:gd name="T49" fmla="*/ 1188 h 1188"/>
                <a:gd name="T50" fmla="*/ 684 w 947"/>
                <a:gd name="T51" fmla="*/ 1170 h 1188"/>
                <a:gd name="T52" fmla="*/ 706 w 947"/>
                <a:gd name="T53" fmla="*/ 1150 h 1188"/>
                <a:gd name="T54" fmla="*/ 729 w 947"/>
                <a:gd name="T55" fmla="*/ 1119 h 1188"/>
                <a:gd name="T56" fmla="*/ 733 w 947"/>
                <a:gd name="T57" fmla="*/ 1109 h 1188"/>
                <a:gd name="T58" fmla="*/ 739 w 947"/>
                <a:gd name="T59" fmla="*/ 1075 h 1188"/>
                <a:gd name="T60" fmla="*/ 741 w 947"/>
                <a:gd name="T61" fmla="*/ 1026 h 1188"/>
                <a:gd name="T62" fmla="*/ 743 w 947"/>
                <a:gd name="T63" fmla="*/ 1014 h 1188"/>
                <a:gd name="T64" fmla="*/ 755 w 947"/>
                <a:gd name="T65" fmla="*/ 967 h 1188"/>
                <a:gd name="T66" fmla="*/ 767 w 947"/>
                <a:gd name="T67" fmla="*/ 929 h 1188"/>
                <a:gd name="T68" fmla="*/ 888 w 947"/>
                <a:gd name="T69" fmla="*/ 678 h 1188"/>
                <a:gd name="T70" fmla="*/ 915 w 947"/>
                <a:gd name="T71" fmla="*/ 625 h 1188"/>
                <a:gd name="T72" fmla="*/ 929 w 947"/>
                <a:gd name="T73" fmla="*/ 585 h 1188"/>
                <a:gd name="T74" fmla="*/ 945 w 947"/>
                <a:gd name="T75" fmla="*/ 500 h 1188"/>
                <a:gd name="T76" fmla="*/ 947 w 947"/>
                <a:gd name="T77" fmla="*/ 455 h 1188"/>
                <a:gd name="T78" fmla="*/ 945 w 947"/>
                <a:gd name="T79" fmla="*/ 409 h 1188"/>
                <a:gd name="T80" fmla="*/ 925 w 947"/>
                <a:gd name="T81" fmla="*/ 320 h 1188"/>
                <a:gd name="T82" fmla="*/ 891 w 947"/>
                <a:gd name="T83" fmla="*/ 239 h 1188"/>
                <a:gd name="T84" fmla="*/ 838 w 947"/>
                <a:gd name="T85" fmla="*/ 166 h 1188"/>
                <a:gd name="T86" fmla="*/ 773 w 947"/>
                <a:gd name="T87" fmla="*/ 103 h 1188"/>
                <a:gd name="T88" fmla="*/ 698 w 947"/>
                <a:gd name="T89" fmla="*/ 55 h 1188"/>
                <a:gd name="T90" fmla="*/ 613 w 947"/>
                <a:gd name="T91" fmla="*/ 20 h 1188"/>
                <a:gd name="T92" fmla="*/ 522 w 947"/>
                <a:gd name="T93" fmla="*/ 2 h 1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47" h="1188">
                  <a:moveTo>
                    <a:pt x="474" y="0"/>
                  </a:moveTo>
                  <a:lnTo>
                    <a:pt x="474" y="0"/>
                  </a:lnTo>
                  <a:lnTo>
                    <a:pt x="425" y="2"/>
                  </a:lnTo>
                  <a:lnTo>
                    <a:pt x="378" y="8"/>
                  </a:lnTo>
                  <a:lnTo>
                    <a:pt x="334" y="20"/>
                  </a:lnTo>
                  <a:lnTo>
                    <a:pt x="291" y="36"/>
                  </a:lnTo>
                  <a:lnTo>
                    <a:pt x="249" y="55"/>
                  </a:lnTo>
                  <a:lnTo>
                    <a:pt x="211" y="77"/>
                  </a:lnTo>
                  <a:lnTo>
                    <a:pt x="174" y="103"/>
                  </a:lnTo>
                  <a:lnTo>
                    <a:pt x="140" y="134"/>
                  </a:lnTo>
                  <a:lnTo>
                    <a:pt x="109" y="166"/>
                  </a:lnTo>
                  <a:lnTo>
                    <a:pt x="81" y="200"/>
                  </a:lnTo>
                  <a:lnTo>
                    <a:pt x="59" y="239"/>
                  </a:lnTo>
                  <a:lnTo>
                    <a:pt x="38" y="279"/>
                  </a:lnTo>
                  <a:lnTo>
                    <a:pt x="22" y="320"/>
                  </a:lnTo>
                  <a:lnTo>
                    <a:pt x="10" y="364"/>
                  </a:lnTo>
                  <a:lnTo>
                    <a:pt x="2" y="409"/>
                  </a:lnTo>
                  <a:lnTo>
                    <a:pt x="0" y="433"/>
                  </a:lnTo>
                  <a:lnTo>
                    <a:pt x="0" y="455"/>
                  </a:lnTo>
                  <a:lnTo>
                    <a:pt x="0" y="455"/>
                  </a:lnTo>
                  <a:lnTo>
                    <a:pt x="2" y="500"/>
                  </a:lnTo>
                  <a:lnTo>
                    <a:pt x="8" y="542"/>
                  </a:lnTo>
                  <a:lnTo>
                    <a:pt x="20" y="585"/>
                  </a:lnTo>
                  <a:lnTo>
                    <a:pt x="34" y="625"/>
                  </a:lnTo>
                  <a:lnTo>
                    <a:pt x="34" y="625"/>
                  </a:lnTo>
                  <a:lnTo>
                    <a:pt x="47" y="652"/>
                  </a:lnTo>
                  <a:lnTo>
                    <a:pt x="59" y="678"/>
                  </a:lnTo>
                  <a:lnTo>
                    <a:pt x="59" y="678"/>
                  </a:lnTo>
                  <a:lnTo>
                    <a:pt x="180" y="929"/>
                  </a:lnTo>
                  <a:lnTo>
                    <a:pt x="180" y="929"/>
                  </a:lnTo>
                  <a:lnTo>
                    <a:pt x="194" y="967"/>
                  </a:lnTo>
                  <a:lnTo>
                    <a:pt x="202" y="1000"/>
                  </a:lnTo>
                  <a:lnTo>
                    <a:pt x="204" y="1014"/>
                  </a:lnTo>
                  <a:lnTo>
                    <a:pt x="206" y="1026"/>
                  </a:lnTo>
                  <a:lnTo>
                    <a:pt x="206" y="1026"/>
                  </a:lnTo>
                  <a:lnTo>
                    <a:pt x="206" y="1048"/>
                  </a:lnTo>
                  <a:lnTo>
                    <a:pt x="208" y="1075"/>
                  </a:lnTo>
                  <a:lnTo>
                    <a:pt x="213" y="1099"/>
                  </a:lnTo>
                  <a:lnTo>
                    <a:pt x="217" y="1109"/>
                  </a:lnTo>
                  <a:lnTo>
                    <a:pt x="221" y="1119"/>
                  </a:lnTo>
                  <a:lnTo>
                    <a:pt x="221" y="1119"/>
                  </a:lnTo>
                  <a:lnTo>
                    <a:pt x="227" y="1131"/>
                  </a:lnTo>
                  <a:lnTo>
                    <a:pt x="241" y="1150"/>
                  </a:lnTo>
                  <a:lnTo>
                    <a:pt x="251" y="1160"/>
                  </a:lnTo>
                  <a:lnTo>
                    <a:pt x="263" y="1170"/>
                  </a:lnTo>
                  <a:lnTo>
                    <a:pt x="277" y="1178"/>
                  </a:lnTo>
                  <a:lnTo>
                    <a:pt x="291" y="1188"/>
                  </a:lnTo>
                  <a:lnTo>
                    <a:pt x="474" y="1188"/>
                  </a:lnTo>
                  <a:lnTo>
                    <a:pt x="656" y="1188"/>
                  </a:lnTo>
                  <a:lnTo>
                    <a:pt x="656" y="1188"/>
                  </a:lnTo>
                  <a:lnTo>
                    <a:pt x="672" y="1178"/>
                  </a:lnTo>
                  <a:lnTo>
                    <a:pt x="684" y="1170"/>
                  </a:lnTo>
                  <a:lnTo>
                    <a:pt x="696" y="1160"/>
                  </a:lnTo>
                  <a:lnTo>
                    <a:pt x="706" y="1150"/>
                  </a:lnTo>
                  <a:lnTo>
                    <a:pt x="721" y="1131"/>
                  </a:lnTo>
                  <a:lnTo>
                    <a:pt x="729" y="1119"/>
                  </a:lnTo>
                  <a:lnTo>
                    <a:pt x="729" y="1119"/>
                  </a:lnTo>
                  <a:lnTo>
                    <a:pt x="733" y="1109"/>
                  </a:lnTo>
                  <a:lnTo>
                    <a:pt x="735" y="1099"/>
                  </a:lnTo>
                  <a:lnTo>
                    <a:pt x="739" y="1075"/>
                  </a:lnTo>
                  <a:lnTo>
                    <a:pt x="741" y="1048"/>
                  </a:lnTo>
                  <a:lnTo>
                    <a:pt x="741" y="1026"/>
                  </a:lnTo>
                  <a:lnTo>
                    <a:pt x="741" y="1026"/>
                  </a:lnTo>
                  <a:lnTo>
                    <a:pt x="743" y="1014"/>
                  </a:lnTo>
                  <a:lnTo>
                    <a:pt x="745" y="1000"/>
                  </a:lnTo>
                  <a:lnTo>
                    <a:pt x="755" y="967"/>
                  </a:lnTo>
                  <a:lnTo>
                    <a:pt x="767" y="929"/>
                  </a:lnTo>
                  <a:lnTo>
                    <a:pt x="767" y="929"/>
                  </a:lnTo>
                  <a:lnTo>
                    <a:pt x="888" y="678"/>
                  </a:lnTo>
                  <a:lnTo>
                    <a:pt x="888" y="678"/>
                  </a:lnTo>
                  <a:lnTo>
                    <a:pt x="903" y="652"/>
                  </a:lnTo>
                  <a:lnTo>
                    <a:pt x="915" y="625"/>
                  </a:lnTo>
                  <a:lnTo>
                    <a:pt x="915" y="625"/>
                  </a:lnTo>
                  <a:lnTo>
                    <a:pt x="929" y="585"/>
                  </a:lnTo>
                  <a:lnTo>
                    <a:pt x="939" y="542"/>
                  </a:lnTo>
                  <a:lnTo>
                    <a:pt x="945" y="500"/>
                  </a:lnTo>
                  <a:lnTo>
                    <a:pt x="947" y="455"/>
                  </a:lnTo>
                  <a:lnTo>
                    <a:pt x="947" y="455"/>
                  </a:lnTo>
                  <a:lnTo>
                    <a:pt x="947" y="433"/>
                  </a:lnTo>
                  <a:lnTo>
                    <a:pt x="945" y="409"/>
                  </a:lnTo>
                  <a:lnTo>
                    <a:pt x="937" y="364"/>
                  </a:lnTo>
                  <a:lnTo>
                    <a:pt x="925" y="320"/>
                  </a:lnTo>
                  <a:lnTo>
                    <a:pt x="909" y="279"/>
                  </a:lnTo>
                  <a:lnTo>
                    <a:pt x="891" y="239"/>
                  </a:lnTo>
                  <a:lnTo>
                    <a:pt x="866" y="200"/>
                  </a:lnTo>
                  <a:lnTo>
                    <a:pt x="838" y="166"/>
                  </a:lnTo>
                  <a:lnTo>
                    <a:pt x="808" y="134"/>
                  </a:lnTo>
                  <a:lnTo>
                    <a:pt x="773" y="103"/>
                  </a:lnTo>
                  <a:lnTo>
                    <a:pt x="737" y="77"/>
                  </a:lnTo>
                  <a:lnTo>
                    <a:pt x="698" y="55"/>
                  </a:lnTo>
                  <a:lnTo>
                    <a:pt x="658" y="36"/>
                  </a:lnTo>
                  <a:lnTo>
                    <a:pt x="613" y="20"/>
                  </a:lnTo>
                  <a:lnTo>
                    <a:pt x="569" y="8"/>
                  </a:lnTo>
                  <a:lnTo>
                    <a:pt x="522" y="2"/>
                  </a:lnTo>
                  <a:lnTo>
                    <a:pt x="47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9" name="Freeform 396"/>
            <p:cNvSpPr>
              <a:spLocks noEditPoints="1"/>
            </p:cNvSpPr>
            <p:nvPr/>
          </p:nvSpPr>
          <p:spPr bwMode="auto">
            <a:xfrm>
              <a:off x="3833019" y="684213"/>
              <a:ext cx="1503363" cy="1885950"/>
            </a:xfrm>
            <a:custGeom>
              <a:avLst/>
              <a:gdLst>
                <a:gd name="T0" fmla="*/ 277 w 947"/>
                <a:gd name="T1" fmla="*/ 1178 h 1188"/>
                <a:gd name="T2" fmla="*/ 243 w 947"/>
                <a:gd name="T3" fmla="*/ 1148 h 1188"/>
                <a:gd name="T4" fmla="*/ 221 w 947"/>
                <a:gd name="T5" fmla="*/ 1117 h 1188"/>
                <a:gd name="T6" fmla="*/ 208 w 947"/>
                <a:gd name="T7" fmla="*/ 1073 h 1188"/>
                <a:gd name="T8" fmla="*/ 206 w 947"/>
                <a:gd name="T9" fmla="*/ 1024 h 1188"/>
                <a:gd name="T10" fmla="*/ 194 w 947"/>
                <a:gd name="T11" fmla="*/ 965 h 1188"/>
                <a:gd name="T12" fmla="*/ 61 w 947"/>
                <a:gd name="T13" fmla="*/ 678 h 1188"/>
                <a:gd name="T14" fmla="*/ 34 w 947"/>
                <a:gd name="T15" fmla="*/ 625 h 1188"/>
                <a:gd name="T16" fmla="*/ 10 w 947"/>
                <a:gd name="T17" fmla="*/ 542 h 1188"/>
                <a:gd name="T18" fmla="*/ 2 w 947"/>
                <a:gd name="T19" fmla="*/ 455 h 1188"/>
                <a:gd name="T20" fmla="*/ 12 w 947"/>
                <a:gd name="T21" fmla="*/ 364 h 1188"/>
                <a:gd name="T22" fmla="*/ 59 w 947"/>
                <a:gd name="T23" fmla="*/ 239 h 1188"/>
                <a:gd name="T24" fmla="*/ 142 w 947"/>
                <a:gd name="T25" fmla="*/ 134 h 1188"/>
                <a:gd name="T26" fmla="*/ 249 w 947"/>
                <a:gd name="T27" fmla="*/ 57 h 1188"/>
                <a:gd name="T28" fmla="*/ 378 w 947"/>
                <a:gd name="T29" fmla="*/ 10 h 1188"/>
                <a:gd name="T30" fmla="*/ 474 w 947"/>
                <a:gd name="T31" fmla="*/ 0 h 1188"/>
                <a:gd name="T32" fmla="*/ 613 w 947"/>
                <a:gd name="T33" fmla="*/ 22 h 1188"/>
                <a:gd name="T34" fmla="*/ 737 w 947"/>
                <a:gd name="T35" fmla="*/ 79 h 1188"/>
                <a:gd name="T36" fmla="*/ 838 w 947"/>
                <a:gd name="T37" fmla="*/ 166 h 1188"/>
                <a:gd name="T38" fmla="*/ 909 w 947"/>
                <a:gd name="T39" fmla="*/ 279 h 1188"/>
                <a:gd name="T40" fmla="*/ 943 w 947"/>
                <a:gd name="T41" fmla="*/ 409 h 1188"/>
                <a:gd name="T42" fmla="*/ 945 w 947"/>
                <a:gd name="T43" fmla="*/ 455 h 1188"/>
                <a:gd name="T44" fmla="*/ 927 w 947"/>
                <a:gd name="T45" fmla="*/ 585 h 1188"/>
                <a:gd name="T46" fmla="*/ 901 w 947"/>
                <a:gd name="T47" fmla="*/ 652 h 1188"/>
                <a:gd name="T48" fmla="*/ 765 w 947"/>
                <a:gd name="T49" fmla="*/ 927 h 1188"/>
                <a:gd name="T50" fmla="*/ 745 w 947"/>
                <a:gd name="T51" fmla="*/ 998 h 1188"/>
                <a:gd name="T52" fmla="*/ 741 w 947"/>
                <a:gd name="T53" fmla="*/ 1024 h 1188"/>
                <a:gd name="T54" fmla="*/ 735 w 947"/>
                <a:gd name="T55" fmla="*/ 1097 h 1188"/>
                <a:gd name="T56" fmla="*/ 727 w 947"/>
                <a:gd name="T57" fmla="*/ 1117 h 1188"/>
                <a:gd name="T58" fmla="*/ 696 w 947"/>
                <a:gd name="T59" fmla="*/ 1158 h 1188"/>
                <a:gd name="T60" fmla="*/ 656 w 947"/>
                <a:gd name="T61" fmla="*/ 1186 h 1188"/>
                <a:gd name="T62" fmla="*/ 474 w 947"/>
                <a:gd name="T63" fmla="*/ 0 h 1188"/>
                <a:gd name="T64" fmla="*/ 378 w 947"/>
                <a:gd name="T65" fmla="*/ 10 h 1188"/>
                <a:gd name="T66" fmla="*/ 249 w 947"/>
                <a:gd name="T67" fmla="*/ 55 h 1188"/>
                <a:gd name="T68" fmla="*/ 140 w 947"/>
                <a:gd name="T69" fmla="*/ 134 h 1188"/>
                <a:gd name="T70" fmla="*/ 59 w 947"/>
                <a:gd name="T71" fmla="*/ 239 h 1188"/>
                <a:gd name="T72" fmla="*/ 10 w 947"/>
                <a:gd name="T73" fmla="*/ 364 h 1188"/>
                <a:gd name="T74" fmla="*/ 0 w 947"/>
                <a:gd name="T75" fmla="*/ 455 h 1188"/>
                <a:gd name="T76" fmla="*/ 10 w 947"/>
                <a:gd name="T77" fmla="*/ 542 h 1188"/>
                <a:gd name="T78" fmla="*/ 34 w 947"/>
                <a:gd name="T79" fmla="*/ 625 h 1188"/>
                <a:gd name="T80" fmla="*/ 61 w 947"/>
                <a:gd name="T81" fmla="*/ 678 h 1188"/>
                <a:gd name="T82" fmla="*/ 194 w 947"/>
                <a:gd name="T83" fmla="*/ 965 h 1188"/>
                <a:gd name="T84" fmla="*/ 206 w 947"/>
                <a:gd name="T85" fmla="*/ 1026 h 1188"/>
                <a:gd name="T86" fmla="*/ 208 w 947"/>
                <a:gd name="T87" fmla="*/ 1073 h 1188"/>
                <a:gd name="T88" fmla="*/ 221 w 947"/>
                <a:gd name="T89" fmla="*/ 1119 h 1188"/>
                <a:gd name="T90" fmla="*/ 241 w 947"/>
                <a:gd name="T91" fmla="*/ 1148 h 1188"/>
                <a:gd name="T92" fmla="*/ 277 w 947"/>
                <a:gd name="T93" fmla="*/ 1178 h 1188"/>
                <a:gd name="T94" fmla="*/ 656 w 947"/>
                <a:gd name="T95" fmla="*/ 1188 h 1188"/>
                <a:gd name="T96" fmla="*/ 684 w 947"/>
                <a:gd name="T97" fmla="*/ 1168 h 1188"/>
                <a:gd name="T98" fmla="*/ 721 w 947"/>
                <a:gd name="T99" fmla="*/ 1131 h 1188"/>
                <a:gd name="T100" fmla="*/ 731 w 947"/>
                <a:gd name="T101" fmla="*/ 1109 h 1188"/>
                <a:gd name="T102" fmla="*/ 741 w 947"/>
                <a:gd name="T103" fmla="*/ 1048 h 1188"/>
                <a:gd name="T104" fmla="*/ 743 w 947"/>
                <a:gd name="T105" fmla="*/ 1014 h 1188"/>
                <a:gd name="T106" fmla="*/ 767 w 947"/>
                <a:gd name="T107" fmla="*/ 927 h 1188"/>
                <a:gd name="T108" fmla="*/ 888 w 947"/>
                <a:gd name="T109" fmla="*/ 678 h 1188"/>
                <a:gd name="T110" fmla="*/ 913 w 947"/>
                <a:gd name="T111" fmla="*/ 625 h 1188"/>
                <a:gd name="T112" fmla="*/ 945 w 947"/>
                <a:gd name="T113" fmla="*/ 500 h 1188"/>
                <a:gd name="T114" fmla="*/ 945 w 947"/>
                <a:gd name="T115" fmla="*/ 433 h 1188"/>
                <a:gd name="T116" fmla="*/ 925 w 947"/>
                <a:gd name="T117" fmla="*/ 320 h 1188"/>
                <a:gd name="T118" fmla="*/ 866 w 947"/>
                <a:gd name="T119" fmla="*/ 200 h 1188"/>
                <a:gd name="T120" fmla="*/ 773 w 947"/>
                <a:gd name="T121" fmla="*/ 105 h 1188"/>
                <a:gd name="T122" fmla="*/ 658 w 947"/>
                <a:gd name="T123" fmla="*/ 36 h 1188"/>
                <a:gd name="T124" fmla="*/ 522 w 947"/>
                <a:gd name="T125" fmla="*/ 2 h 1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947" h="1188">
                  <a:moveTo>
                    <a:pt x="293" y="1186"/>
                  </a:moveTo>
                  <a:lnTo>
                    <a:pt x="293" y="1186"/>
                  </a:lnTo>
                  <a:lnTo>
                    <a:pt x="277" y="1178"/>
                  </a:lnTo>
                  <a:lnTo>
                    <a:pt x="263" y="1168"/>
                  </a:lnTo>
                  <a:lnTo>
                    <a:pt x="251" y="1158"/>
                  </a:lnTo>
                  <a:lnTo>
                    <a:pt x="243" y="1148"/>
                  </a:lnTo>
                  <a:lnTo>
                    <a:pt x="229" y="1129"/>
                  </a:lnTo>
                  <a:lnTo>
                    <a:pt x="221" y="1117"/>
                  </a:lnTo>
                  <a:lnTo>
                    <a:pt x="221" y="1117"/>
                  </a:lnTo>
                  <a:lnTo>
                    <a:pt x="217" y="1107"/>
                  </a:lnTo>
                  <a:lnTo>
                    <a:pt x="215" y="1097"/>
                  </a:lnTo>
                  <a:lnTo>
                    <a:pt x="208" y="1073"/>
                  </a:lnTo>
                  <a:lnTo>
                    <a:pt x="206" y="1048"/>
                  </a:lnTo>
                  <a:lnTo>
                    <a:pt x="206" y="1024"/>
                  </a:lnTo>
                  <a:lnTo>
                    <a:pt x="206" y="1024"/>
                  </a:lnTo>
                  <a:lnTo>
                    <a:pt x="206" y="1012"/>
                  </a:lnTo>
                  <a:lnTo>
                    <a:pt x="202" y="998"/>
                  </a:lnTo>
                  <a:lnTo>
                    <a:pt x="194" y="965"/>
                  </a:lnTo>
                  <a:lnTo>
                    <a:pt x="182" y="927"/>
                  </a:lnTo>
                  <a:lnTo>
                    <a:pt x="182" y="927"/>
                  </a:lnTo>
                  <a:lnTo>
                    <a:pt x="61" y="678"/>
                  </a:lnTo>
                  <a:lnTo>
                    <a:pt x="61" y="678"/>
                  </a:lnTo>
                  <a:lnTo>
                    <a:pt x="47" y="652"/>
                  </a:lnTo>
                  <a:lnTo>
                    <a:pt x="34" y="625"/>
                  </a:lnTo>
                  <a:lnTo>
                    <a:pt x="34" y="625"/>
                  </a:lnTo>
                  <a:lnTo>
                    <a:pt x="20" y="585"/>
                  </a:lnTo>
                  <a:lnTo>
                    <a:pt x="10" y="542"/>
                  </a:lnTo>
                  <a:lnTo>
                    <a:pt x="4" y="500"/>
                  </a:lnTo>
                  <a:lnTo>
                    <a:pt x="2" y="455"/>
                  </a:lnTo>
                  <a:lnTo>
                    <a:pt x="2" y="455"/>
                  </a:lnTo>
                  <a:lnTo>
                    <a:pt x="2" y="433"/>
                  </a:lnTo>
                  <a:lnTo>
                    <a:pt x="4" y="409"/>
                  </a:lnTo>
                  <a:lnTo>
                    <a:pt x="12" y="364"/>
                  </a:lnTo>
                  <a:lnTo>
                    <a:pt x="22" y="320"/>
                  </a:lnTo>
                  <a:lnTo>
                    <a:pt x="38" y="279"/>
                  </a:lnTo>
                  <a:lnTo>
                    <a:pt x="59" y="239"/>
                  </a:lnTo>
                  <a:lnTo>
                    <a:pt x="83" y="202"/>
                  </a:lnTo>
                  <a:lnTo>
                    <a:pt x="109" y="166"/>
                  </a:lnTo>
                  <a:lnTo>
                    <a:pt x="142" y="134"/>
                  </a:lnTo>
                  <a:lnTo>
                    <a:pt x="174" y="105"/>
                  </a:lnTo>
                  <a:lnTo>
                    <a:pt x="211" y="79"/>
                  </a:lnTo>
                  <a:lnTo>
                    <a:pt x="249" y="57"/>
                  </a:lnTo>
                  <a:lnTo>
                    <a:pt x="291" y="36"/>
                  </a:lnTo>
                  <a:lnTo>
                    <a:pt x="334" y="22"/>
                  </a:lnTo>
                  <a:lnTo>
                    <a:pt x="378" y="10"/>
                  </a:lnTo>
                  <a:lnTo>
                    <a:pt x="425" y="4"/>
                  </a:lnTo>
                  <a:lnTo>
                    <a:pt x="474" y="0"/>
                  </a:lnTo>
                  <a:lnTo>
                    <a:pt x="474" y="0"/>
                  </a:lnTo>
                  <a:lnTo>
                    <a:pt x="522" y="4"/>
                  </a:lnTo>
                  <a:lnTo>
                    <a:pt x="569" y="10"/>
                  </a:lnTo>
                  <a:lnTo>
                    <a:pt x="613" y="22"/>
                  </a:lnTo>
                  <a:lnTo>
                    <a:pt x="656" y="36"/>
                  </a:lnTo>
                  <a:lnTo>
                    <a:pt x="698" y="57"/>
                  </a:lnTo>
                  <a:lnTo>
                    <a:pt x="737" y="79"/>
                  </a:lnTo>
                  <a:lnTo>
                    <a:pt x="773" y="105"/>
                  </a:lnTo>
                  <a:lnTo>
                    <a:pt x="808" y="134"/>
                  </a:lnTo>
                  <a:lnTo>
                    <a:pt x="838" y="166"/>
                  </a:lnTo>
                  <a:lnTo>
                    <a:pt x="864" y="202"/>
                  </a:lnTo>
                  <a:lnTo>
                    <a:pt x="888" y="239"/>
                  </a:lnTo>
                  <a:lnTo>
                    <a:pt x="909" y="279"/>
                  </a:lnTo>
                  <a:lnTo>
                    <a:pt x="925" y="320"/>
                  </a:lnTo>
                  <a:lnTo>
                    <a:pt x="937" y="364"/>
                  </a:lnTo>
                  <a:lnTo>
                    <a:pt x="943" y="409"/>
                  </a:lnTo>
                  <a:lnTo>
                    <a:pt x="945" y="433"/>
                  </a:lnTo>
                  <a:lnTo>
                    <a:pt x="945" y="455"/>
                  </a:lnTo>
                  <a:lnTo>
                    <a:pt x="945" y="455"/>
                  </a:lnTo>
                  <a:lnTo>
                    <a:pt x="943" y="500"/>
                  </a:lnTo>
                  <a:lnTo>
                    <a:pt x="937" y="542"/>
                  </a:lnTo>
                  <a:lnTo>
                    <a:pt x="927" y="585"/>
                  </a:lnTo>
                  <a:lnTo>
                    <a:pt x="913" y="625"/>
                  </a:lnTo>
                  <a:lnTo>
                    <a:pt x="913" y="625"/>
                  </a:lnTo>
                  <a:lnTo>
                    <a:pt x="901" y="652"/>
                  </a:lnTo>
                  <a:lnTo>
                    <a:pt x="886" y="678"/>
                  </a:lnTo>
                  <a:lnTo>
                    <a:pt x="886" y="678"/>
                  </a:lnTo>
                  <a:lnTo>
                    <a:pt x="765" y="927"/>
                  </a:lnTo>
                  <a:lnTo>
                    <a:pt x="765" y="927"/>
                  </a:lnTo>
                  <a:lnTo>
                    <a:pt x="753" y="965"/>
                  </a:lnTo>
                  <a:lnTo>
                    <a:pt x="745" y="998"/>
                  </a:lnTo>
                  <a:lnTo>
                    <a:pt x="743" y="1012"/>
                  </a:lnTo>
                  <a:lnTo>
                    <a:pt x="741" y="1024"/>
                  </a:lnTo>
                  <a:lnTo>
                    <a:pt x="741" y="1024"/>
                  </a:lnTo>
                  <a:lnTo>
                    <a:pt x="741" y="1048"/>
                  </a:lnTo>
                  <a:lnTo>
                    <a:pt x="739" y="1073"/>
                  </a:lnTo>
                  <a:lnTo>
                    <a:pt x="735" y="1097"/>
                  </a:lnTo>
                  <a:lnTo>
                    <a:pt x="731" y="1107"/>
                  </a:lnTo>
                  <a:lnTo>
                    <a:pt x="727" y="1117"/>
                  </a:lnTo>
                  <a:lnTo>
                    <a:pt x="727" y="1117"/>
                  </a:lnTo>
                  <a:lnTo>
                    <a:pt x="721" y="1129"/>
                  </a:lnTo>
                  <a:lnTo>
                    <a:pt x="706" y="1148"/>
                  </a:lnTo>
                  <a:lnTo>
                    <a:pt x="696" y="1158"/>
                  </a:lnTo>
                  <a:lnTo>
                    <a:pt x="684" y="1168"/>
                  </a:lnTo>
                  <a:lnTo>
                    <a:pt x="670" y="1178"/>
                  </a:lnTo>
                  <a:lnTo>
                    <a:pt x="656" y="1186"/>
                  </a:lnTo>
                  <a:lnTo>
                    <a:pt x="474" y="1186"/>
                  </a:lnTo>
                  <a:lnTo>
                    <a:pt x="293" y="1186"/>
                  </a:lnTo>
                  <a:close/>
                  <a:moveTo>
                    <a:pt x="474" y="0"/>
                  </a:moveTo>
                  <a:lnTo>
                    <a:pt x="474" y="0"/>
                  </a:lnTo>
                  <a:lnTo>
                    <a:pt x="425" y="2"/>
                  </a:lnTo>
                  <a:lnTo>
                    <a:pt x="378" y="10"/>
                  </a:lnTo>
                  <a:lnTo>
                    <a:pt x="334" y="20"/>
                  </a:lnTo>
                  <a:lnTo>
                    <a:pt x="291" y="36"/>
                  </a:lnTo>
                  <a:lnTo>
                    <a:pt x="249" y="55"/>
                  </a:lnTo>
                  <a:lnTo>
                    <a:pt x="211" y="79"/>
                  </a:lnTo>
                  <a:lnTo>
                    <a:pt x="174" y="105"/>
                  </a:lnTo>
                  <a:lnTo>
                    <a:pt x="140" y="134"/>
                  </a:lnTo>
                  <a:lnTo>
                    <a:pt x="109" y="166"/>
                  </a:lnTo>
                  <a:lnTo>
                    <a:pt x="83" y="200"/>
                  </a:lnTo>
                  <a:lnTo>
                    <a:pt x="59" y="239"/>
                  </a:lnTo>
                  <a:lnTo>
                    <a:pt x="38" y="279"/>
                  </a:lnTo>
                  <a:lnTo>
                    <a:pt x="22" y="320"/>
                  </a:lnTo>
                  <a:lnTo>
                    <a:pt x="10" y="364"/>
                  </a:lnTo>
                  <a:lnTo>
                    <a:pt x="4" y="409"/>
                  </a:lnTo>
                  <a:lnTo>
                    <a:pt x="2" y="433"/>
                  </a:lnTo>
                  <a:lnTo>
                    <a:pt x="0" y="455"/>
                  </a:lnTo>
                  <a:lnTo>
                    <a:pt x="0" y="455"/>
                  </a:lnTo>
                  <a:lnTo>
                    <a:pt x="4" y="500"/>
                  </a:lnTo>
                  <a:lnTo>
                    <a:pt x="10" y="542"/>
                  </a:lnTo>
                  <a:lnTo>
                    <a:pt x="20" y="585"/>
                  </a:lnTo>
                  <a:lnTo>
                    <a:pt x="34" y="625"/>
                  </a:lnTo>
                  <a:lnTo>
                    <a:pt x="34" y="625"/>
                  </a:lnTo>
                  <a:lnTo>
                    <a:pt x="47" y="652"/>
                  </a:lnTo>
                  <a:lnTo>
                    <a:pt x="61" y="678"/>
                  </a:lnTo>
                  <a:lnTo>
                    <a:pt x="61" y="678"/>
                  </a:lnTo>
                  <a:lnTo>
                    <a:pt x="182" y="927"/>
                  </a:lnTo>
                  <a:lnTo>
                    <a:pt x="182" y="927"/>
                  </a:lnTo>
                  <a:lnTo>
                    <a:pt x="194" y="965"/>
                  </a:lnTo>
                  <a:lnTo>
                    <a:pt x="202" y="998"/>
                  </a:lnTo>
                  <a:lnTo>
                    <a:pt x="204" y="1014"/>
                  </a:lnTo>
                  <a:lnTo>
                    <a:pt x="206" y="1026"/>
                  </a:lnTo>
                  <a:lnTo>
                    <a:pt x="206" y="1026"/>
                  </a:lnTo>
                  <a:lnTo>
                    <a:pt x="206" y="1048"/>
                  </a:lnTo>
                  <a:lnTo>
                    <a:pt x="208" y="1073"/>
                  </a:lnTo>
                  <a:lnTo>
                    <a:pt x="213" y="1099"/>
                  </a:lnTo>
                  <a:lnTo>
                    <a:pt x="217" y="1109"/>
                  </a:lnTo>
                  <a:lnTo>
                    <a:pt x="221" y="1119"/>
                  </a:lnTo>
                  <a:lnTo>
                    <a:pt x="221" y="1119"/>
                  </a:lnTo>
                  <a:lnTo>
                    <a:pt x="227" y="1131"/>
                  </a:lnTo>
                  <a:lnTo>
                    <a:pt x="241" y="1148"/>
                  </a:lnTo>
                  <a:lnTo>
                    <a:pt x="251" y="1158"/>
                  </a:lnTo>
                  <a:lnTo>
                    <a:pt x="263" y="1168"/>
                  </a:lnTo>
                  <a:lnTo>
                    <a:pt x="277" y="1178"/>
                  </a:lnTo>
                  <a:lnTo>
                    <a:pt x="293" y="1188"/>
                  </a:lnTo>
                  <a:lnTo>
                    <a:pt x="474" y="1188"/>
                  </a:lnTo>
                  <a:lnTo>
                    <a:pt x="656" y="1188"/>
                  </a:lnTo>
                  <a:lnTo>
                    <a:pt x="656" y="1188"/>
                  </a:lnTo>
                  <a:lnTo>
                    <a:pt x="672" y="1178"/>
                  </a:lnTo>
                  <a:lnTo>
                    <a:pt x="684" y="1168"/>
                  </a:lnTo>
                  <a:lnTo>
                    <a:pt x="696" y="1158"/>
                  </a:lnTo>
                  <a:lnTo>
                    <a:pt x="706" y="1148"/>
                  </a:lnTo>
                  <a:lnTo>
                    <a:pt x="721" y="1131"/>
                  </a:lnTo>
                  <a:lnTo>
                    <a:pt x="727" y="1119"/>
                  </a:lnTo>
                  <a:lnTo>
                    <a:pt x="727" y="1119"/>
                  </a:lnTo>
                  <a:lnTo>
                    <a:pt x="731" y="1109"/>
                  </a:lnTo>
                  <a:lnTo>
                    <a:pt x="735" y="1099"/>
                  </a:lnTo>
                  <a:lnTo>
                    <a:pt x="739" y="1073"/>
                  </a:lnTo>
                  <a:lnTo>
                    <a:pt x="741" y="1048"/>
                  </a:lnTo>
                  <a:lnTo>
                    <a:pt x="741" y="1026"/>
                  </a:lnTo>
                  <a:lnTo>
                    <a:pt x="741" y="1026"/>
                  </a:lnTo>
                  <a:lnTo>
                    <a:pt x="743" y="1014"/>
                  </a:lnTo>
                  <a:lnTo>
                    <a:pt x="745" y="998"/>
                  </a:lnTo>
                  <a:lnTo>
                    <a:pt x="753" y="965"/>
                  </a:lnTo>
                  <a:lnTo>
                    <a:pt x="767" y="927"/>
                  </a:lnTo>
                  <a:lnTo>
                    <a:pt x="767" y="927"/>
                  </a:lnTo>
                  <a:lnTo>
                    <a:pt x="888" y="678"/>
                  </a:lnTo>
                  <a:lnTo>
                    <a:pt x="888" y="678"/>
                  </a:lnTo>
                  <a:lnTo>
                    <a:pt x="901" y="652"/>
                  </a:lnTo>
                  <a:lnTo>
                    <a:pt x="913" y="625"/>
                  </a:lnTo>
                  <a:lnTo>
                    <a:pt x="913" y="625"/>
                  </a:lnTo>
                  <a:lnTo>
                    <a:pt x="927" y="585"/>
                  </a:lnTo>
                  <a:lnTo>
                    <a:pt x="937" y="542"/>
                  </a:lnTo>
                  <a:lnTo>
                    <a:pt x="945" y="500"/>
                  </a:lnTo>
                  <a:lnTo>
                    <a:pt x="947" y="455"/>
                  </a:lnTo>
                  <a:lnTo>
                    <a:pt x="947" y="455"/>
                  </a:lnTo>
                  <a:lnTo>
                    <a:pt x="945" y="433"/>
                  </a:lnTo>
                  <a:lnTo>
                    <a:pt x="945" y="409"/>
                  </a:lnTo>
                  <a:lnTo>
                    <a:pt x="937" y="364"/>
                  </a:lnTo>
                  <a:lnTo>
                    <a:pt x="925" y="320"/>
                  </a:lnTo>
                  <a:lnTo>
                    <a:pt x="909" y="279"/>
                  </a:lnTo>
                  <a:lnTo>
                    <a:pt x="888" y="239"/>
                  </a:lnTo>
                  <a:lnTo>
                    <a:pt x="866" y="200"/>
                  </a:lnTo>
                  <a:lnTo>
                    <a:pt x="838" y="166"/>
                  </a:lnTo>
                  <a:lnTo>
                    <a:pt x="808" y="134"/>
                  </a:lnTo>
                  <a:lnTo>
                    <a:pt x="773" y="105"/>
                  </a:lnTo>
                  <a:lnTo>
                    <a:pt x="737" y="79"/>
                  </a:lnTo>
                  <a:lnTo>
                    <a:pt x="698" y="55"/>
                  </a:lnTo>
                  <a:lnTo>
                    <a:pt x="658" y="36"/>
                  </a:lnTo>
                  <a:lnTo>
                    <a:pt x="613" y="20"/>
                  </a:lnTo>
                  <a:lnTo>
                    <a:pt x="569" y="10"/>
                  </a:lnTo>
                  <a:lnTo>
                    <a:pt x="522" y="2"/>
                  </a:lnTo>
                  <a:lnTo>
                    <a:pt x="474" y="0"/>
                  </a:lnTo>
                  <a:close/>
                </a:path>
              </a:pathLst>
            </a:custGeom>
            <a:solidFill>
              <a:srgbClr val="D2D2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0" name="Freeform 397"/>
            <p:cNvSpPr>
              <a:spLocks/>
            </p:cNvSpPr>
            <p:nvPr/>
          </p:nvSpPr>
          <p:spPr bwMode="auto">
            <a:xfrm>
              <a:off x="3836194" y="684213"/>
              <a:ext cx="1497013" cy="1882775"/>
            </a:xfrm>
            <a:custGeom>
              <a:avLst/>
              <a:gdLst>
                <a:gd name="T0" fmla="*/ 291 w 943"/>
                <a:gd name="T1" fmla="*/ 1186 h 1186"/>
                <a:gd name="T2" fmla="*/ 261 w 943"/>
                <a:gd name="T3" fmla="*/ 1168 h 1186"/>
                <a:gd name="T4" fmla="*/ 241 w 943"/>
                <a:gd name="T5" fmla="*/ 1148 h 1186"/>
                <a:gd name="T6" fmla="*/ 219 w 943"/>
                <a:gd name="T7" fmla="*/ 1117 h 1186"/>
                <a:gd name="T8" fmla="*/ 215 w 943"/>
                <a:gd name="T9" fmla="*/ 1107 h 1186"/>
                <a:gd name="T10" fmla="*/ 206 w 943"/>
                <a:gd name="T11" fmla="*/ 1073 h 1186"/>
                <a:gd name="T12" fmla="*/ 204 w 943"/>
                <a:gd name="T13" fmla="*/ 1024 h 1186"/>
                <a:gd name="T14" fmla="*/ 204 w 943"/>
                <a:gd name="T15" fmla="*/ 1012 h 1186"/>
                <a:gd name="T16" fmla="*/ 192 w 943"/>
                <a:gd name="T17" fmla="*/ 965 h 1186"/>
                <a:gd name="T18" fmla="*/ 180 w 943"/>
                <a:gd name="T19" fmla="*/ 927 h 1186"/>
                <a:gd name="T20" fmla="*/ 59 w 943"/>
                <a:gd name="T21" fmla="*/ 678 h 1186"/>
                <a:gd name="T22" fmla="*/ 32 w 943"/>
                <a:gd name="T23" fmla="*/ 625 h 1186"/>
                <a:gd name="T24" fmla="*/ 18 w 943"/>
                <a:gd name="T25" fmla="*/ 585 h 1186"/>
                <a:gd name="T26" fmla="*/ 2 w 943"/>
                <a:gd name="T27" fmla="*/ 500 h 1186"/>
                <a:gd name="T28" fmla="*/ 0 w 943"/>
                <a:gd name="T29" fmla="*/ 455 h 1186"/>
                <a:gd name="T30" fmla="*/ 2 w 943"/>
                <a:gd name="T31" fmla="*/ 409 h 1186"/>
                <a:gd name="T32" fmla="*/ 20 w 943"/>
                <a:gd name="T33" fmla="*/ 320 h 1186"/>
                <a:gd name="T34" fmla="*/ 57 w 943"/>
                <a:gd name="T35" fmla="*/ 239 h 1186"/>
                <a:gd name="T36" fmla="*/ 107 w 943"/>
                <a:gd name="T37" fmla="*/ 166 h 1186"/>
                <a:gd name="T38" fmla="*/ 172 w 943"/>
                <a:gd name="T39" fmla="*/ 105 h 1186"/>
                <a:gd name="T40" fmla="*/ 247 w 943"/>
                <a:gd name="T41" fmla="*/ 57 h 1186"/>
                <a:gd name="T42" fmla="*/ 332 w 943"/>
                <a:gd name="T43" fmla="*/ 22 h 1186"/>
                <a:gd name="T44" fmla="*/ 423 w 943"/>
                <a:gd name="T45" fmla="*/ 4 h 1186"/>
                <a:gd name="T46" fmla="*/ 472 w 943"/>
                <a:gd name="T47" fmla="*/ 0 h 1186"/>
                <a:gd name="T48" fmla="*/ 567 w 943"/>
                <a:gd name="T49" fmla="*/ 10 h 1186"/>
                <a:gd name="T50" fmla="*/ 654 w 943"/>
                <a:gd name="T51" fmla="*/ 36 h 1186"/>
                <a:gd name="T52" fmla="*/ 735 w 943"/>
                <a:gd name="T53" fmla="*/ 79 h 1186"/>
                <a:gd name="T54" fmla="*/ 806 w 943"/>
                <a:gd name="T55" fmla="*/ 134 h 1186"/>
                <a:gd name="T56" fmla="*/ 862 w 943"/>
                <a:gd name="T57" fmla="*/ 202 h 1186"/>
                <a:gd name="T58" fmla="*/ 907 w 943"/>
                <a:gd name="T59" fmla="*/ 279 h 1186"/>
                <a:gd name="T60" fmla="*/ 935 w 943"/>
                <a:gd name="T61" fmla="*/ 364 h 1186"/>
                <a:gd name="T62" fmla="*/ 943 w 943"/>
                <a:gd name="T63" fmla="*/ 433 h 1186"/>
                <a:gd name="T64" fmla="*/ 943 w 943"/>
                <a:gd name="T65" fmla="*/ 455 h 1186"/>
                <a:gd name="T66" fmla="*/ 935 w 943"/>
                <a:gd name="T67" fmla="*/ 542 h 1186"/>
                <a:gd name="T68" fmla="*/ 911 w 943"/>
                <a:gd name="T69" fmla="*/ 625 h 1186"/>
                <a:gd name="T70" fmla="*/ 899 w 943"/>
                <a:gd name="T71" fmla="*/ 652 h 1186"/>
                <a:gd name="T72" fmla="*/ 884 w 943"/>
                <a:gd name="T73" fmla="*/ 678 h 1186"/>
                <a:gd name="T74" fmla="*/ 763 w 943"/>
                <a:gd name="T75" fmla="*/ 927 h 1186"/>
                <a:gd name="T76" fmla="*/ 743 w 943"/>
                <a:gd name="T77" fmla="*/ 998 h 1186"/>
                <a:gd name="T78" fmla="*/ 739 w 943"/>
                <a:gd name="T79" fmla="*/ 1024 h 1186"/>
                <a:gd name="T80" fmla="*/ 739 w 943"/>
                <a:gd name="T81" fmla="*/ 1048 h 1186"/>
                <a:gd name="T82" fmla="*/ 733 w 943"/>
                <a:gd name="T83" fmla="*/ 1097 h 1186"/>
                <a:gd name="T84" fmla="*/ 725 w 943"/>
                <a:gd name="T85" fmla="*/ 1117 h 1186"/>
                <a:gd name="T86" fmla="*/ 719 w 943"/>
                <a:gd name="T87" fmla="*/ 1129 h 1186"/>
                <a:gd name="T88" fmla="*/ 694 w 943"/>
                <a:gd name="T89" fmla="*/ 1158 h 1186"/>
                <a:gd name="T90" fmla="*/ 668 w 943"/>
                <a:gd name="T91" fmla="*/ 1178 h 1186"/>
                <a:gd name="T92" fmla="*/ 472 w 943"/>
                <a:gd name="T93" fmla="*/ 1186 h 1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43" h="1186">
                  <a:moveTo>
                    <a:pt x="291" y="1186"/>
                  </a:moveTo>
                  <a:lnTo>
                    <a:pt x="291" y="1186"/>
                  </a:lnTo>
                  <a:lnTo>
                    <a:pt x="275" y="1178"/>
                  </a:lnTo>
                  <a:lnTo>
                    <a:pt x="261" y="1168"/>
                  </a:lnTo>
                  <a:lnTo>
                    <a:pt x="249" y="1158"/>
                  </a:lnTo>
                  <a:lnTo>
                    <a:pt x="241" y="1148"/>
                  </a:lnTo>
                  <a:lnTo>
                    <a:pt x="227" y="1129"/>
                  </a:lnTo>
                  <a:lnTo>
                    <a:pt x="219" y="1117"/>
                  </a:lnTo>
                  <a:lnTo>
                    <a:pt x="219" y="1117"/>
                  </a:lnTo>
                  <a:lnTo>
                    <a:pt x="215" y="1107"/>
                  </a:lnTo>
                  <a:lnTo>
                    <a:pt x="213" y="1097"/>
                  </a:lnTo>
                  <a:lnTo>
                    <a:pt x="206" y="1073"/>
                  </a:lnTo>
                  <a:lnTo>
                    <a:pt x="204" y="1048"/>
                  </a:lnTo>
                  <a:lnTo>
                    <a:pt x="204" y="1024"/>
                  </a:lnTo>
                  <a:lnTo>
                    <a:pt x="204" y="1024"/>
                  </a:lnTo>
                  <a:lnTo>
                    <a:pt x="204" y="1012"/>
                  </a:lnTo>
                  <a:lnTo>
                    <a:pt x="200" y="998"/>
                  </a:lnTo>
                  <a:lnTo>
                    <a:pt x="192" y="965"/>
                  </a:lnTo>
                  <a:lnTo>
                    <a:pt x="180" y="927"/>
                  </a:lnTo>
                  <a:lnTo>
                    <a:pt x="180" y="927"/>
                  </a:lnTo>
                  <a:lnTo>
                    <a:pt x="59" y="678"/>
                  </a:lnTo>
                  <a:lnTo>
                    <a:pt x="59" y="678"/>
                  </a:lnTo>
                  <a:lnTo>
                    <a:pt x="45" y="652"/>
                  </a:lnTo>
                  <a:lnTo>
                    <a:pt x="32" y="625"/>
                  </a:lnTo>
                  <a:lnTo>
                    <a:pt x="32" y="625"/>
                  </a:lnTo>
                  <a:lnTo>
                    <a:pt x="18" y="585"/>
                  </a:lnTo>
                  <a:lnTo>
                    <a:pt x="8" y="542"/>
                  </a:lnTo>
                  <a:lnTo>
                    <a:pt x="2" y="500"/>
                  </a:lnTo>
                  <a:lnTo>
                    <a:pt x="0" y="455"/>
                  </a:lnTo>
                  <a:lnTo>
                    <a:pt x="0" y="455"/>
                  </a:lnTo>
                  <a:lnTo>
                    <a:pt x="0" y="433"/>
                  </a:lnTo>
                  <a:lnTo>
                    <a:pt x="2" y="409"/>
                  </a:lnTo>
                  <a:lnTo>
                    <a:pt x="10" y="364"/>
                  </a:lnTo>
                  <a:lnTo>
                    <a:pt x="20" y="320"/>
                  </a:lnTo>
                  <a:lnTo>
                    <a:pt x="36" y="279"/>
                  </a:lnTo>
                  <a:lnTo>
                    <a:pt x="57" y="239"/>
                  </a:lnTo>
                  <a:lnTo>
                    <a:pt x="81" y="202"/>
                  </a:lnTo>
                  <a:lnTo>
                    <a:pt x="107" y="166"/>
                  </a:lnTo>
                  <a:lnTo>
                    <a:pt x="140" y="134"/>
                  </a:lnTo>
                  <a:lnTo>
                    <a:pt x="172" y="105"/>
                  </a:lnTo>
                  <a:lnTo>
                    <a:pt x="209" y="79"/>
                  </a:lnTo>
                  <a:lnTo>
                    <a:pt x="247" y="57"/>
                  </a:lnTo>
                  <a:lnTo>
                    <a:pt x="289" y="36"/>
                  </a:lnTo>
                  <a:lnTo>
                    <a:pt x="332" y="22"/>
                  </a:lnTo>
                  <a:lnTo>
                    <a:pt x="376" y="10"/>
                  </a:lnTo>
                  <a:lnTo>
                    <a:pt x="423" y="4"/>
                  </a:lnTo>
                  <a:lnTo>
                    <a:pt x="472" y="0"/>
                  </a:lnTo>
                  <a:lnTo>
                    <a:pt x="472" y="0"/>
                  </a:lnTo>
                  <a:lnTo>
                    <a:pt x="520" y="4"/>
                  </a:lnTo>
                  <a:lnTo>
                    <a:pt x="567" y="10"/>
                  </a:lnTo>
                  <a:lnTo>
                    <a:pt x="611" y="22"/>
                  </a:lnTo>
                  <a:lnTo>
                    <a:pt x="654" y="36"/>
                  </a:lnTo>
                  <a:lnTo>
                    <a:pt x="696" y="57"/>
                  </a:lnTo>
                  <a:lnTo>
                    <a:pt x="735" y="79"/>
                  </a:lnTo>
                  <a:lnTo>
                    <a:pt x="771" y="105"/>
                  </a:lnTo>
                  <a:lnTo>
                    <a:pt x="806" y="134"/>
                  </a:lnTo>
                  <a:lnTo>
                    <a:pt x="836" y="166"/>
                  </a:lnTo>
                  <a:lnTo>
                    <a:pt x="862" y="202"/>
                  </a:lnTo>
                  <a:lnTo>
                    <a:pt x="886" y="239"/>
                  </a:lnTo>
                  <a:lnTo>
                    <a:pt x="907" y="279"/>
                  </a:lnTo>
                  <a:lnTo>
                    <a:pt x="923" y="320"/>
                  </a:lnTo>
                  <a:lnTo>
                    <a:pt x="935" y="364"/>
                  </a:lnTo>
                  <a:lnTo>
                    <a:pt x="941" y="409"/>
                  </a:lnTo>
                  <a:lnTo>
                    <a:pt x="943" y="433"/>
                  </a:lnTo>
                  <a:lnTo>
                    <a:pt x="943" y="455"/>
                  </a:lnTo>
                  <a:lnTo>
                    <a:pt x="943" y="455"/>
                  </a:lnTo>
                  <a:lnTo>
                    <a:pt x="941" y="500"/>
                  </a:lnTo>
                  <a:lnTo>
                    <a:pt x="935" y="542"/>
                  </a:lnTo>
                  <a:lnTo>
                    <a:pt x="925" y="585"/>
                  </a:lnTo>
                  <a:lnTo>
                    <a:pt x="911" y="625"/>
                  </a:lnTo>
                  <a:lnTo>
                    <a:pt x="911" y="625"/>
                  </a:lnTo>
                  <a:lnTo>
                    <a:pt x="899" y="652"/>
                  </a:lnTo>
                  <a:lnTo>
                    <a:pt x="884" y="678"/>
                  </a:lnTo>
                  <a:lnTo>
                    <a:pt x="884" y="678"/>
                  </a:lnTo>
                  <a:lnTo>
                    <a:pt x="763" y="927"/>
                  </a:lnTo>
                  <a:lnTo>
                    <a:pt x="763" y="927"/>
                  </a:lnTo>
                  <a:lnTo>
                    <a:pt x="751" y="965"/>
                  </a:lnTo>
                  <a:lnTo>
                    <a:pt x="743" y="998"/>
                  </a:lnTo>
                  <a:lnTo>
                    <a:pt x="741" y="1012"/>
                  </a:lnTo>
                  <a:lnTo>
                    <a:pt x="739" y="1024"/>
                  </a:lnTo>
                  <a:lnTo>
                    <a:pt x="739" y="1024"/>
                  </a:lnTo>
                  <a:lnTo>
                    <a:pt x="739" y="1048"/>
                  </a:lnTo>
                  <a:lnTo>
                    <a:pt x="737" y="1073"/>
                  </a:lnTo>
                  <a:lnTo>
                    <a:pt x="733" y="1097"/>
                  </a:lnTo>
                  <a:lnTo>
                    <a:pt x="729" y="1107"/>
                  </a:lnTo>
                  <a:lnTo>
                    <a:pt x="725" y="1117"/>
                  </a:lnTo>
                  <a:lnTo>
                    <a:pt x="725" y="1117"/>
                  </a:lnTo>
                  <a:lnTo>
                    <a:pt x="719" y="1129"/>
                  </a:lnTo>
                  <a:lnTo>
                    <a:pt x="704" y="1148"/>
                  </a:lnTo>
                  <a:lnTo>
                    <a:pt x="694" y="1158"/>
                  </a:lnTo>
                  <a:lnTo>
                    <a:pt x="682" y="1168"/>
                  </a:lnTo>
                  <a:lnTo>
                    <a:pt x="668" y="1178"/>
                  </a:lnTo>
                  <a:lnTo>
                    <a:pt x="654" y="1186"/>
                  </a:lnTo>
                  <a:lnTo>
                    <a:pt x="472" y="1186"/>
                  </a:lnTo>
                  <a:lnTo>
                    <a:pt x="291" y="1186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1" name="Freeform 398"/>
            <p:cNvSpPr>
              <a:spLocks/>
            </p:cNvSpPr>
            <p:nvPr/>
          </p:nvSpPr>
          <p:spPr bwMode="auto">
            <a:xfrm>
              <a:off x="3833019" y="684213"/>
              <a:ext cx="1503363" cy="1885950"/>
            </a:xfrm>
            <a:custGeom>
              <a:avLst/>
              <a:gdLst>
                <a:gd name="T0" fmla="*/ 474 w 947"/>
                <a:gd name="T1" fmla="*/ 0 h 1188"/>
                <a:gd name="T2" fmla="*/ 378 w 947"/>
                <a:gd name="T3" fmla="*/ 10 h 1188"/>
                <a:gd name="T4" fmla="*/ 291 w 947"/>
                <a:gd name="T5" fmla="*/ 36 h 1188"/>
                <a:gd name="T6" fmla="*/ 211 w 947"/>
                <a:gd name="T7" fmla="*/ 79 h 1188"/>
                <a:gd name="T8" fmla="*/ 140 w 947"/>
                <a:gd name="T9" fmla="*/ 134 h 1188"/>
                <a:gd name="T10" fmla="*/ 83 w 947"/>
                <a:gd name="T11" fmla="*/ 200 h 1188"/>
                <a:gd name="T12" fmla="*/ 38 w 947"/>
                <a:gd name="T13" fmla="*/ 279 h 1188"/>
                <a:gd name="T14" fmla="*/ 10 w 947"/>
                <a:gd name="T15" fmla="*/ 364 h 1188"/>
                <a:gd name="T16" fmla="*/ 2 w 947"/>
                <a:gd name="T17" fmla="*/ 433 h 1188"/>
                <a:gd name="T18" fmla="*/ 0 w 947"/>
                <a:gd name="T19" fmla="*/ 455 h 1188"/>
                <a:gd name="T20" fmla="*/ 10 w 947"/>
                <a:gd name="T21" fmla="*/ 542 h 1188"/>
                <a:gd name="T22" fmla="*/ 34 w 947"/>
                <a:gd name="T23" fmla="*/ 625 h 1188"/>
                <a:gd name="T24" fmla="*/ 47 w 947"/>
                <a:gd name="T25" fmla="*/ 652 h 1188"/>
                <a:gd name="T26" fmla="*/ 61 w 947"/>
                <a:gd name="T27" fmla="*/ 678 h 1188"/>
                <a:gd name="T28" fmla="*/ 182 w 947"/>
                <a:gd name="T29" fmla="*/ 927 h 1188"/>
                <a:gd name="T30" fmla="*/ 202 w 947"/>
                <a:gd name="T31" fmla="*/ 998 h 1188"/>
                <a:gd name="T32" fmla="*/ 206 w 947"/>
                <a:gd name="T33" fmla="*/ 1026 h 1188"/>
                <a:gd name="T34" fmla="*/ 206 w 947"/>
                <a:gd name="T35" fmla="*/ 1048 h 1188"/>
                <a:gd name="T36" fmla="*/ 213 w 947"/>
                <a:gd name="T37" fmla="*/ 1099 h 1188"/>
                <a:gd name="T38" fmla="*/ 221 w 947"/>
                <a:gd name="T39" fmla="*/ 1119 h 1188"/>
                <a:gd name="T40" fmla="*/ 227 w 947"/>
                <a:gd name="T41" fmla="*/ 1131 h 1188"/>
                <a:gd name="T42" fmla="*/ 251 w 947"/>
                <a:gd name="T43" fmla="*/ 1158 h 1188"/>
                <a:gd name="T44" fmla="*/ 277 w 947"/>
                <a:gd name="T45" fmla="*/ 1178 h 1188"/>
                <a:gd name="T46" fmla="*/ 474 w 947"/>
                <a:gd name="T47" fmla="*/ 1188 h 1188"/>
                <a:gd name="T48" fmla="*/ 656 w 947"/>
                <a:gd name="T49" fmla="*/ 1188 h 1188"/>
                <a:gd name="T50" fmla="*/ 684 w 947"/>
                <a:gd name="T51" fmla="*/ 1168 h 1188"/>
                <a:gd name="T52" fmla="*/ 706 w 947"/>
                <a:gd name="T53" fmla="*/ 1148 h 1188"/>
                <a:gd name="T54" fmla="*/ 727 w 947"/>
                <a:gd name="T55" fmla="*/ 1119 h 1188"/>
                <a:gd name="T56" fmla="*/ 731 w 947"/>
                <a:gd name="T57" fmla="*/ 1109 h 1188"/>
                <a:gd name="T58" fmla="*/ 739 w 947"/>
                <a:gd name="T59" fmla="*/ 1073 h 1188"/>
                <a:gd name="T60" fmla="*/ 741 w 947"/>
                <a:gd name="T61" fmla="*/ 1026 h 1188"/>
                <a:gd name="T62" fmla="*/ 743 w 947"/>
                <a:gd name="T63" fmla="*/ 1014 h 1188"/>
                <a:gd name="T64" fmla="*/ 753 w 947"/>
                <a:gd name="T65" fmla="*/ 965 h 1188"/>
                <a:gd name="T66" fmla="*/ 767 w 947"/>
                <a:gd name="T67" fmla="*/ 927 h 1188"/>
                <a:gd name="T68" fmla="*/ 888 w 947"/>
                <a:gd name="T69" fmla="*/ 678 h 1188"/>
                <a:gd name="T70" fmla="*/ 913 w 947"/>
                <a:gd name="T71" fmla="*/ 625 h 1188"/>
                <a:gd name="T72" fmla="*/ 927 w 947"/>
                <a:gd name="T73" fmla="*/ 585 h 1188"/>
                <a:gd name="T74" fmla="*/ 945 w 947"/>
                <a:gd name="T75" fmla="*/ 500 h 1188"/>
                <a:gd name="T76" fmla="*/ 947 w 947"/>
                <a:gd name="T77" fmla="*/ 455 h 1188"/>
                <a:gd name="T78" fmla="*/ 945 w 947"/>
                <a:gd name="T79" fmla="*/ 409 h 1188"/>
                <a:gd name="T80" fmla="*/ 925 w 947"/>
                <a:gd name="T81" fmla="*/ 320 h 1188"/>
                <a:gd name="T82" fmla="*/ 888 w 947"/>
                <a:gd name="T83" fmla="*/ 239 h 1188"/>
                <a:gd name="T84" fmla="*/ 838 w 947"/>
                <a:gd name="T85" fmla="*/ 166 h 1188"/>
                <a:gd name="T86" fmla="*/ 773 w 947"/>
                <a:gd name="T87" fmla="*/ 105 h 1188"/>
                <a:gd name="T88" fmla="*/ 698 w 947"/>
                <a:gd name="T89" fmla="*/ 55 h 1188"/>
                <a:gd name="T90" fmla="*/ 613 w 947"/>
                <a:gd name="T91" fmla="*/ 20 h 1188"/>
                <a:gd name="T92" fmla="*/ 522 w 947"/>
                <a:gd name="T93" fmla="*/ 2 h 1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47" h="1188">
                  <a:moveTo>
                    <a:pt x="474" y="0"/>
                  </a:moveTo>
                  <a:lnTo>
                    <a:pt x="474" y="0"/>
                  </a:lnTo>
                  <a:lnTo>
                    <a:pt x="425" y="2"/>
                  </a:lnTo>
                  <a:lnTo>
                    <a:pt x="378" y="10"/>
                  </a:lnTo>
                  <a:lnTo>
                    <a:pt x="334" y="20"/>
                  </a:lnTo>
                  <a:lnTo>
                    <a:pt x="291" y="36"/>
                  </a:lnTo>
                  <a:lnTo>
                    <a:pt x="249" y="55"/>
                  </a:lnTo>
                  <a:lnTo>
                    <a:pt x="211" y="79"/>
                  </a:lnTo>
                  <a:lnTo>
                    <a:pt x="174" y="105"/>
                  </a:lnTo>
                  <a:lnTo>
                    <a:pt x="140" y="134"/>
                  </a:lnTo>
                  <a:lnTo>
                    <a:pt x="109" y="166"/>
                  </a:lnTo>
                  <a:lnTo>
                    <a:pt x="83" y="200"/>
                  </a:lnTo>
                  <a:lnTo>
                    <a:pt x="59" y="239"/>
                  </a:lnTo>
                  <a:lnTo>
                    <a:pt x="38" y="279"/>
                  </a:lnTo>
                  <a:lnTo>
                    <a:pt x="22" y="320"/>
                  </a:lnTo>
                  <a:lnTo>
                    <a:pt x="10" y="364"/>
                  </a:lnTo>
                  <a:lnTo>
                    <a:pt x="4" y="409"/>
                  </a:lnTo>
                  <a:lnTo>
                    <a:pt x="2" y="433"/>
                  </a:lnTo>
                  <a:lnTo>
                    <a:pt x="0" y="455"/>
                  </a:lnTo>
                  <a:lnTo>
                    <a:pt x="0" y="455"/>
                  </a:lnTo>
                  <a:lnTo>
                    <a:pt x="4" y="500"/>
                  </a:lnTo>
                  <a:lnTo>
                    <a:pt x="10" y="542"/>
                  </a:lnTo>
                  <a:lnTo>
                    <a:pt x="20" y="585"/>
                  </a:lnTo>
                  <a:lnTo>
                    <a:pt x="34" y="625"/>
                  </a:lnTo>
                  <a:lnTo>
                    <a:pt x="34" y="625"/>
                  </a:lnTo>
                  <a:lnTo>
                    <a:pt x="47" y="652"/>
                  </a:lnTo>
                  <a:lnTo>
                    <a:pt x="61" y="678"/>
                  </a:lnTo>
                  <a:lnTo>
                    <a:pt x="61" y="678"/>
                  </a:lnTo>
                  <a:lnTo>
                    <a:pt x="182" y="927"/>
                  </a:lnTo>
                  <a:lnTo>
                    <a:pt x="182" y="927"/>
                  </a:lnTo>
                  <a:lnTo>
                    <a:pt x="194" y="965"/>
                  </a:lnTo>
                  <a:lnTo>
                    <a:pt x="202" y="998"/>
                  </a:lnTo>
                  <a:lnTo>
                    <a:pt x="204" y="1014"/>
                  </a:lnTo>
                  <a:lnTo>
                    <a:pt x="206" y="1026"/>
                  </a:lnTo>
                  <a:lnTo>
                    <a:pt x="206" y="1026"/>
                  </a:lnTo>
                  <a:lnTo>
                    <a:pt x="206" y="1048"/>
                  </a:lnTo>
                  <a:lnTo>
                    <a:pt x="208" y="1073"/>
                  </a:lnTo>
                  <a:lnTo>
                    <a:pt x="213" y="1099"/>
                  </a:lnTo>
                  <a:lnTo>
                    <a:pt x="217" y="1109"/>
                  </a:lnTo>
                  <a:lnTo>
                    <a:pt x="221" y="1119"/>
                  </a:lnTo>
                  <a:lnTo>
                    <a:pt x="221" y="1119"/>
                  </a:lnTo>
                  <a:lnTo>
                    <a:pt x="227" y="1131"/>
                  </a:lnTo>
                  <a:lnTo>
                    <a:pt x="241" y="1148"/>
                  </a:lnTo>
                  <a:lnTo>
                    <a:pt x="251" y="1158"/>
                  </a:lnTo>
                  <a:lnTo>
                    <a:pt x="263" y="1168"/>
                  </a:lnTo>
                  <a:lnTo>
                    <a:pt x="277" y="1178"/>
                  </a:lnTo>
                  <a:lnTo>
                    <a:pt x="293" y="1188"/>
                  </a:lnTo>
                  <a:lnTo>
                    <a:pt x="474" y="1188"/>
                  </a:lnTo>
                  <a:lnTo>
                    <a:pt x="656" y="1188"/>
                  </a:lnTo>
                  <a:lnTo>
                    <a:pt x="656" y="1188"/>
                  </a:lnTo>
                  <a:lnTo>
                    <a:pt x="672" y="1178"/>
                  </a:lnTo>
                  <a:lnTo>
                    <a:pt x="684" y="1168"/>
                  </a:lnTo>
                  <a:lnTo>
                    <a:pt x="696" y="1158"/>
                  </a:lnTo>
                  <a:lnTo>
                    <a:pt x="706" y="1148"/>
                  </a:lnTo>
                  <a:lnTo>
                    <a:pt x="721" y="1131"/>
                  </a:lnTo>
                  <a:lnTo>
                    <a:pt x="727" y="1119"/>
                  </a:lnTo>
                  <a:lnTo>
                    <a:pt x="727" y="1119"/>
                  </a:lnTo>
                  <a:lnTo>
                    <a:pt x="731" y="1109"/>
                  </a:lnTo>
                  <a:lnTo>
                    <a:pt x="735" y="1099"/>
                  </a:lnTo>
                  <a:lnTo>
                    <a:pt x="739" y="1073"/>
                  </a:lnTo>
                  <a:lnTo>
                    <a:pt x="741" y="1048"/>
                  </a:lnTo>
                  <a:lnTo>
                    <a:pt x="741" y="1026"/>
                  </a:lnTo>
                  <a:lnTo>
                    <a:pt x="741" y="1026"/>
                  </a:lnTo>
                  <a:lnTo>
                    <a:pt x="743" y="1014"/>
                  </a:lnTo>
                  <a:lnTo>
                    <a:pt x="745" y="998"/>
                  </a:lnTo>
                  <a:lnTo>
                    <a:pt x="753" y="965"/>
                  </a:lnTo>
                  <a:lnTo>
                    <a:pt x="767" y="927"/>
                  </a:lnTo>
                  <a:lnTo>
                    <a:pt x="767" y="927"/>
                  </a:lnTo>
                  <a:lnTo>
                    <a:pt x="888" y="678"/>
                  </a:lnTo>
                  <a:lnTo>
                    <a:pt x="888" y="678"/>
                  </a:lnTo>
                  <a:lnTo>
                    <a:pt x="901" y="652"/>
                  </a:lnTo>
                  <a:lnTo>
                    <a:pt x="913" y="625"/>
                  </a:lnTo>
                  <a:lnTo>
                    <a:pt x="913" y="625"/>
                  </a:lnTo>
                  <a:lnTo>
                    <a:pt x="927" y="585"/>
                  </a:lnTo>
                  <a:lnTo>
                    <a:pt x="937" y="542"/>
                  </a:lnTo>
                  <a:lnTo>
                    <a:pt x="945" y="500"/>
                  </a:lnTo>
                  <a:lnTo>
                    <a:pt x="947" y="455"/>
                  </a:lnTo>
                  <a:lnTo>
                    <a:pt x="947" y="455"/>
                  </a:lnTo>
                  <a:lnTo>
                    <a:pt x="945" y="433"/>
                  </a:lnTo>
                  <a:lnTo>
                    <a:pt x="945" y="409"/>
                  </a:lnTo>
                  <a:lnTo>
                    <a:pt x="937" y="364"/>
                  </a:lnTo>
                  <a:lnTo>
                    <a:pt x="925" y="320"/>
                  </a:lnTo>
                  <a:lnTo>
                    <a:pt x="909" y="279"/>
                  </a:lnTo>
                  <a:lnTo>
                    <a:pt x="888" y="239"/>
                  </a:lnTo>
                  <a:lnTo>
                    <a:pt x="866" y="200"/>
                  </a:lnTo>
                  <a:lnTo>
                    <a:pt x="838" y="166"/>
                  </a:lnTo>
                  <a:lnTo>
                    <a:pt x="808" y="134"/>
                  </a:lnTo>
                  <a:lnTo>
                    <a:pt x="773" y="105"/>
                  </a:lnTo>
                  <a:lnTo>
                    <a:pt x="737" y="79"/>
                  </a:lnTo>
                  <a:lnTo>
                    <a:pt x="698" y="55"/>
                  </a:lnTo>
                  <a:lnTo>
                    <a:pt x="658" y="36"/>
                  </a:lnTo>
                  <a:lnTo>
                    <a:pt x="613" y="20"/>
                  </a:lnTo>
                  <a:lnTo>
                    <a:pt x="569" y="10"/>
                  </a:lnTo>
                  <a:lnTo>
                    <a:pt x="522" y="2"/>
                  </a:lnTo>
                  <a:lnTo>
                    <a:pt x="47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2" name="Freeform 399"/>
            <p:cNvSpPr>
              <a:spLocks noEditPoints="1"/>
            </p:cNvSpPr>
            <p:nvPr/>
          </p:nvSpPr>
          <p:spPr bwMode="auto">
            <a:xfrm>
              <a:off x="3836194" y="684213"/>
              <a:ext cx="1497013" cy="1882775"/>
            </a:xfrm>
            <a:custGeom>
              <a:avLst/>
              <a:gdLst>
                <a:gd name="T0" fmla="*/ 275 w 943"/>
                <a:gd name="T1" fmla="*/ 1176 h 1186"/>
                <a:gd name="T2" fmla="*/ 241 w 943"/>
                <a:gd name="T3" fmla="*/ 1148 h 1186"/>
                <a:gd name="T4" fmla="*/ 219 w 943"/>
                <a:gd name="T5" fmla="*/ 1117 h 1186"/>
                <a:gd name="T6" fmla="*/ 209 w 943"/>
                <a:gd name="T7" fmla="*/ 1073 h 1186"/>
                <a:gd name="T8" fmla="*/ 204 w 943"/>
                <a:gd name="T9" fmla="*/ 1024 h 1186"/>
                <a:gd name="T10" fmla="*/ 192 w 943"/>
                <a:gd name="T11" fmla="*/ 965 h 1186"/>
                <a:gd name="T12" fmla="*/ 59 w 943"/>
                <a:gd name="T13" fmla="*/ 676 h 1186"/>
                <a:gd name="T14" fmla="*/ 34 w 943"/>
                <a:gd name="T15" fmla="*/ 625 h 1186"/>
                <a:gd name="T16" fmla="*/ 8 w 943"/>
                <a:gd name="T17" fmla="*/ 542 h 1186"/>
                <a:gd name="T18" fmla="*/ 0 w 943"/>
                <a:gd name="T19" fmla="*/ 455 h 1186"/>
                <a:gd name="T20" fmla="*/ 10 w 943"/>
                <a:gd name="T21" fmla="*/ 364 h 1186"/>
                <a:gd name="T22" fmla="*/ 59 w 943"/>
                <a:gd name="T23" fmla="*/ 239 h 1186"/>
                <a:gd name="T24" fmla="*/ 140 w 943"/>
                <a:gd name="T25" fmla="*/ 136 h 1186"/>
                <a:gd name="T26" fmla="*/ 249 w 943"/>
                <a:gd name="T27" fmla="*/ 57 h 1186"/>
                <a:gd name="T28" fmla="*/ 379 w 943"/>
                <a:gd name="T29" fmla="*/ 10 h 1186"/>
                <a:gd name="T30" fmla="*/ 472 w 943"/>
                <a:gd name="T31" fmla="*/ 2 h 1186"/>
                <a:gd name="T32" fmla="*/ 611 w 943"/>
                <a:gd name="T33" fmla="*/ 22 h 1186"/>
                <a:gd name="T34" fmla="*/ 735 w 943"/>
                <a:gd name="T35" fmla="*/ 79 h 1186"/>
                <a:gd name="T36" fmla="*/ 836 w 943"/>
                <a:gd name="T37" fmla="*/ 166 h 1186"/>
                <a:gd name="T38" fmla="*/ 907 w 943"/>
                <a:gd name="T39" fmla="*/ 279 h 1186"/>
                <a:gd name="T40" fmla="*/ 941 w 943"/>
                <a:gd name="T41" fmla="*/ 409 h 1186"/>
                <a:gd name="T42" fmla="*/ 943 w 943"/>
                <a:gd name="T43" fmla="*/ 455 h 1186"/>
                <a:gd name="T44" fmla="*/ 925 w 943"/>
                <a:gd name="T45" fmla="*/ 585 h 1186"/>
                <a:gd name="T46" fmla="*/ 899 w 943"/>
                <a:gd name="T47" fmla="*/ 652 h 1186"/>
                <a:gd name="T48" fmla="*/ 763 w 943"/>
                <a:gd name="T49" fmla="*/ 927 h 1186"/>
                <a:gd name="T50" fmla="*/ 743 w 943"/>
                <a:gd name="T51" fmla="*/ 998 h 1186"/>
                <a:gd name="T52" fmla="*/ 739 w 943"/>
                <a:gd name="T53" fmla="*/ 1024 h 1186"/>
                <a:gd name="T54" fmla="*/ 733 w 943"/>
                <a:gd name="T55" fmla="*/ 1097 h 1186"/>
                <a:gd name="T56" fmla="*/ 725 w 943"/>
                <a:gd name="T57" fmla="*/ 1117 h 1186"/>
                <a:gd name="T58" fmla="*/ 694 w 943"/>
                <a:gd name="T59" fmla="*/ 1156 h 1186"/>
                <a:gd name="T60" fmla="*/ 652 w 943"/>
                <a:gd name="T61" fmla="*/ 1186 h 1186"/>
                <a:gd name="T62" fmla="*/ 472 w 943"/>
                <a:gd name="T63" fmla="*/ 0 h 1186"/>
                <a:gd name="T64" fmla="*/ 376 w 943"/>
                <a:gd name="T65" fmla="*/ 10 h 1186"/>
                <a:gd name="T66" fmla="*/ 247 w 943"/>
                <a:gd name="T67" fmla="*/ 57 h 1186"/>
                <a:gd name="T68" fmla="*/ 140 w 943"/>
                <a:gd name="T69" fmla="*/ 134 h 1186"/>
                <a:gd name="T70" fmla="*/ 57 w 943"/>
                <a:gd name="T71" fmla="*/ 239 h 1186"/>
                <a:gd name="T72" fmla="*/ 10 w 943"/>
                <a:gd name="T73" fmla="*/ 364 h 1186"/>
                <a:gd name="T74" fmla="*/ 0 w 943"/>
                <a:gd name="T75" fmla="*/ 455 h 1186"/>
                <a:gd name="T76" fmla="*/ 8 w 943"/>
                <a:gd name="T77" fmla="*/ 542 h 1186"/>
                <a:gd name="T78" fmla="*/ 32 w 943"/>
                <a:gd name="T79" fmla="*/ 625 h 1186"/>
                <a:gd name="T80" fmla="*/ 59 w 943"/>
                <a:gd name="T81" fmla="*/ 678 h 1186"/>
                <a:gd name="T82" fmla="*/ 192 w 943"/>
                <a:gd name="T83" fmla="*/ 965 h 1186"/>
                <a:gd name="T84" fmla="*/ 204 w 943"/>
                <a:gd name="T85" fmla="*/ 1024 h 1186"/>
                <a:gd name="T86" fmla="*/ 206 w 943"/>
                <a:gd name="T87" fmla="*/ 1073 h 1186"/>
                <a:gd name="T88" fmla="*/ 219 w 943"/>
                <a:gd name="T89" fmla="*/ 1117 h 1186"/>
                <a:gd name="T90" fmla="*/ 241 w 943"/>
                <a:gd name="T91" fmla="*/ 1148 h 1186"/>
                <a:gd name="T92" fmla="*/ 275 w 943"/>
                <a:gd name="T93" fmla="*/ 1178 h 1186"/>
                <a:gd name="T94" fmla="*/ 654 w 943"/>
                <a:gd name="T95" fmla="*/ 1186 h 1186"/>
                <a:gd name="T96" fmla="*/ 682 w 943"/>
                <a:gd name="T97" fmla="*/ 1168 h 1186"/>
                <a:gd name="T98" fmla="*/ 719 w 943"/>
                <a:gd name="T99" fmla="*/ 1129 h 1186"/>
                <a:gd name="T100" fmla="*/ 729 w 943"/>
                <a:gd name="T101" fmla="*/ 1107 h 1186"/>
                <a:gd name="T102" fmla="*/ 739 w 943"/>
                <a:gd name="T103" fmla="*/ 1048 h 1186"/>
                <a:gd name="T104" fmla="*/ 741 w 943"/>
                <a:gd name="T105" fmla="*/ 1012 h 1186"/>
                <a:gd name="T106" fmla="*/ 763 w 943"/>
                <a:gd name="T107" fmla="*/ 927 h 1186"/>
                <a:gd name="T108" fmla="*/ 884 w 943"/>
                <a:gd name="T109" fmla="*/ 678 h 1186"/>
                <a:gd name="T110" fmla="*/ 911 w 943"/>
                <a:gd name="T111" fmla="*/ 625 h 1186"/>
                <a:gd name="T112" fmla="*/ 941 w 943"/>
                <a:gd name="T113" fmla="*/ 500 h 1186"/>
                <a:gd name="T114" fmla="*/ 943 w 943"/>
                <a:gd name="T115" fmla="*/ 433 h 1186"/>
                <a:gd name="T116" fmla="*/ 923 w 943"/>
                <a:gd name="T117" fmla="*/ 320 h 1186"/>
                <a:gd name="T118" fmla="*/ 862 w 943"/>
                <a:gd name="T119" fmla="*/ 202 h 1186"/>
                <a:gd name="T120" fmla="*/ 771 w 943"/>
                <a:gd name="T121" fmla="*/ 105 h 1186"/>
                <a:gd name="T122" fmla="*/ 654 w 943"/>
                <a:gd name="T123" fmla="*/ 36 h 1186"/>
                <a:gd name="T124" fmla="*/ 520 w 943"/>
                <a:gd name="T125" fmla="*/ 4 h 1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943" h="1186">
                  <a:moveTo>
                    <a:pt x="291" y="1186"/>
                  </a:moveTo>
                  <a:lnTo>
                    <a:pt x="291" y="1186"/>
                  </a:lnTo>
                  <a:lnTo>
                    <a:pt x="275" y="1176"/>
                  </a:lnTo>
                  <a:lnTo>
                    <a:pt x="261" y="1166"/>
                  </a:lnTo>
                  <a:lnTo>
                    <a:pt x="251" y="1156"/>
                  </a:lnTo>
                  <a:lnTo>
                    <a:pt x="241" y="1148"/>
                  </a:lnTo>
                  <a:lnTo>
                    <a:pt x="227" y="1129"/>
                  </a:lnTo>
                  <a:lnTo>
                    <a:pt x="219" y="1117"/>
                  </a:lnTo>
                  <a:lnTo>
                    <a:pt x="219" y="1117"/>
                  </a:lnTo>
                  <a:lnTo>
                    <a:pt x="215" y="1107"/>
                  </a:lnTo>
                  <a:lnTo>
                    <a:pt x="213" y="1097"/>
                  </a:lnTo>
                  <a:lnTo>
                    <a:pt x="209" y="1073"/>
                  </a:lnTo>
                  <a:lnTo>
                    <a:pt x="206" y="1046"/>
                  </a:lnTo>
                  <a:lnTo>
                    <a:pt x="204" y="1024"/>
                  </a:lnTo>
                  <a:lnTo>
                    <a:pt x="204" y="1024"/>
                  </a:lnTo>
                  <a:lnTo>
                    <a:pt x="204" y="1012"/>
                  </a:lnTo>
                  <a:lnTo>
                    <a:pt x="202" y="998"/>
                  </a:lnTo>
                  <a:lnTo>
                    <a:pt x="192" y="965"/>
                  </a:lnTo>
                  <a:lnTo>
                    <a:pt x="180" y="927"/>
                  </a:lnTo>
                  <a:lnTo>
                    <a:pt x="180" y="927"/>
                  </a:lnTo>
                  <a:lnTo>
                    <a:pt x="59" y="676"/>
                  </a:lnTo>
                  <a:lnTo>
                    <a:pt x="59" y="676"/>
                  </a:lnTo>
                  <a:lnTo>
                    <a:pt x="45" y="652"/>
                  </a:lnTo>
                  <a:lnTo>
                    <a:pt x="34" y="625"/>
                  </a:lnTo>
                  <a:lnTo>
                    <a:pt x="34" y="625"/>
                  </a:lnTo>
                  <a:lnTo>
                    <a:pt x="20" y="585"/>
                  </a:lnTo>
                  <a:lnTo>
                    <a:pt x="8" y="542"/>
                  </a:lnTo>
                  <a:lnTo>
                    <a:pt x="2" y="500"/>
                  </a:lnTo>
                  <a:lnTo>
                    <a:pt x="0" y="455"/>
                  </a:lnTo>
                  <a:lnTo>
                    <a:pt x="0" y="455"/>
                  </a:lnTo>
                  <a:lnTo>
                    <a:pt x="0" y="433"/>
                  </a:lnTo>
                  <a:lnTo>
                    <a:pt x="2" y="409"/>
                  </a:lnTo>
                  <a:lnTo>
                    <a:pt x="10" y="364"/>
                  </a:lnTo>
                  <a:lnTo>
                    <a:pt x="22" y="322"/>
                  </a:lnTo>
                  <a:lnTo>
                    <a:pt x="39" y="279"/>
                  </a:lnTo>
                  <a:lnTo>
                    <a:pt x="59" y="239"/>
                  </a:lnTo>
                  <a:lnTo>
                    <a:pt x="81" y="202"/>
                  </a:lnTo>
                  <a:lnTo>
                    <a:pt x="109" y="166"/>
                  </a:lnTo>
                  <a:lnTo>
                    <a:pt x="140" y="136"/>
                  </a:lnTo>
                  <a:lnTo>
                    <a:pt x="172" y="105"/>
                  </a:lnTo>
                  <a:lnTo>
                    <a:pt x="209" y="79"/>
                  </a:lnTo>
                  <a:lnTo>
                    <a:pt x="249" y="57"/>
                  </a:lnTo>
                  <a:lnTo>
                    <a:pt x="289" y="36"/>
                  </a:lnTo>
                  <a:lnTo>
                    <a:pt x="332" y="22"/>
                  </a:lnTo>
                  <a:lnTo>
                    <a:pt x="379" y="10"/>
                  </a:lnTo>
                  <a:lnTo>
                    <a:pt x="425" y="4"/>
                  </a:lnTo>
                  <a:lnTo>
                    <a:pt x="472" y="2"/>
                  </a:lnTo>
                  <a:lnTo>
                    <a:pt x="472" y="2"/>
                  </a:lnTo>
                  <a:lnTo>
                    <a:pt x="520" y="4"/>
                  </a:lnTo>
                  <a:lnTo>
                    <a:pt x="567" y="10"/>
                  </a:lnTo>
                  <a:lnTo>
                    <a:pt x="611" y="22"/>
                  </a:lnTo>
                  <a:lnTo>
                    <a:pt x="654" y="36"/>
                  </a:lnTo>
                  <a:lnTo>
                    <a:pt x="696" y="57"/>
                  </a:lnTo>
                  <a:lnTo>
                    <a:pt x="735" y="79"/>
                  </a:lnTo>
                  <a:lnTo>
                    <a:pt x="771" y="105"/>
                  </a:lnTo>
                  <a:lnTo>
                    <a:pt x="806" y="136"/>
                  </a:lnTo>
                  <a:lnTo>
                    <a:pt x="836" y="166"/>
                  </a:lnTo>
                  <a:lnTo>
                    <a:pt x="862" y="202"/>
                  </a:lnTo>
                  <a:lnTo>
                    <a:pt x="886" y="239"/>
                  </a:lnTo>
                  <a:lnTo>
                    <a:pt x="907" y="279"/>
                  </a:lnTo>
                  <a:lnTo>
                    <a:pt x="923" y="322"/>
                  </a:lnTo>
                  <a:lnTo>
                    <a:pt x="933" y="364"/>
                  </a:lnTo>
                  <a:lnTo>
                    <a:pt x="941" y="409"/>
                  </a:lnTo>
                  <a:lnTo>
                    <a:pt x="943" y="433"/>
                  </a:lnTo>
                  <a:lnTo>
                    <a:pt x="943" y="455"/>
                  </a:lnTo>
                  <a:lnTo>
                    <a:pt x="943" y="455"/>
                  </a:lnTo>
                  <a:lnTo>
                    <a:pt x="941" y="500"/>
                  </a:lnTo>
                  <a:lnTo>
                    <a:pt x="935" y="542"/>
                  </a:lnTo>
                  <a:lnTo>
                    <a:pt x="925" y="585"/>
                  </a:lnTo>
                  <a:lnTo>
                    <a:pt x="911" y="625"/>
                  </a:lnTo>
                  <a:lnTo>
                    <a:pt x="911" y="625"/>
                  </a:lnTo>
                  <a:lnTo>
                    <a:pt x="899" y="652"/>
                  </a:lnTo>
                  <a:lnTo>
                    <a:pt x="884" y="676"/>
                  </a:lnTo>
                  <a:lnTo>
                    <a:pt x="884" y="676"/>
                  </a:lnTo>
                  <a:lnTo>
                    <a:pt x="763" y="927"/>
                  </a:lnTo>
                  <a:lnTo>
                    <a:pt x="763" y="927"/>
                  </a:lnTo>
                  <a:lnTo>
                    <a:pt x="751" y="965"/>
                  </a:lnTo>
                  <a:lnTo>
                    <a:pt x="743" y="998"/>
                  </a:lnTo>
                  <a:lnTo>
                    <a:pt x="739" y="1012"/>
                  </a:lnTo>
                  <a:lnTo>
                    <a:pt x="739" y="1024"/>
                  </a:lnTo>
                  <a:lnTo>
                    <a:pt x="739" y="1024"/>
                  </a:lnTo>
                  <a:lnTo>
                    <a:pt x="739" y="1046"/>
                  </a:lnTo>
                  <a:lnTo>
                    <a:pt x="737" y="1073"/>
                  </a:lnTo>
                  <a:lnTo>
                    <a:pt x="733" y="1097"/>
                  </a:lnTo>
                  <a:lnTo>
                    <a:pt x="729" y="1107"/>
                  </a:lnTo>
                  <a:lnTo>
                    <a:pt x="725" y="1117"/>
                  </a:lnTo>
                  <a:lnTo>
                    <a:pt x="725" y="1117"/>
                  </a:lnTo>
                  <a:lnTo>
                    <a:pt x="716" y="1129"/>
                  </a:lnTo>
                  <a:lnTo>
                    <a:pt x="704" y="1148"/>
                  </a:lnTo>
                  <a:lnTo>
                    <a:pt x="694" y="1156"/>
                  </a:lnTo>
                  <a:lnTo>
                    <a:pt x="682" y="1166"/>
                  </a:lnTo>
                  <a:lnTo>
                    <a:pt x="668" y="1176"/>
                  </a:lnTo>
                  <a:lnTo>
                    <a:pt x="652" y="1186"/>
                  </a:lnTo>
                  <a:lnTo>
                    <a:pt x="472" y="1186"/>
                  </a:lnTo>
                  <a:lnTo>
                    <a:pt x="291" y="1186"/>
                  </a:lnTo>
                  <a:close/>
                  <a:moveTo>
                    <a:pt x="472" y="0"/>
                  </a:moveTo>
                  <a:lnTo>
                    <a:pt x="472" y="0"/>
                  </a:lnTo>
                  <a:lnTo>
                    <a:pt x="423" y="4"/>
                  </a:lnTo>
                  <a:lnTo>
                    <a:pt x="376" y="10"/>
                  </a:lnTo>
                  <a:lnTo>
                    <a:pt x="332" y="22"/>
                  </a:lnTo>
                  <a:lnTo>
                    <a:pt x="289" y="36"/>
                  </a:lnTo>
                  <a:lnTo>
                    <a:pt x="247" y="57"/>
                  </a:lnTo>
                  <a:lnTo>
                    <a:pt x="209" y="79"/>
                  </a:lnTo>
                  <a:lnTo>
                    <a:pt x="172" y="105"/>
                  </a:lnTo>
                  <a:lnTo>
                    <a:pt x="140" y="134"/>
                  </a:lnTo>
                  <a:lnTo>
                    <a:pt x="107" y="166"/>
                  </a:lnTo>
                  <a:lnTo>
                    <a:pt x="81" y="202"/>
                  </a:lnTo>
                  <a:lnTo>
                    <a:pt x="57" y="239"/>
                  </a:lnTo>
                  <a:lnTo>
                    <a:pt x="36" y="279"/>
                  </a:lnTo>
                  <a:lnTo>
                    <a:pt x="20" y="320"/>
                  </a:lnTo>
                  <a:lnTo>
                    <a:pt x="10" y="364"/>
                  </a:lnTo>
                  <a:lnTo>
                    <a:pt x="2" y="409"/>
                  </a:lnTo>
                  <a:lnTo>
                    <a:pt x="0" y="433"/>
                  </a:lnTo>
                  <a:lnTo>
                    <a:pt x="0" y="455"/>
                  </a:lnTo>
                  <a:lnTo>
                    <a:pt x="0" y="455"/>
                  </a:lnTo>
                  <a:lnTo>
                    <a:pt x="2" y="500"/>
                  </a:lnTo>
                  <a:lnTo>
                    <a:pt x="8" y="542"/>
                  </a:lnTo>
                  <a:lnTo>
                    <a:pt x="18" y="585"/>
                  </a:lnTo>
                  <a:lnTo>
                    <a:pt x="32" y="625"/>
                  </a:lnTo>
                  <a:lnTo>
                    <a:pt x="32" y="625"/>
                  </a:lnTo>
                  <a:lnTo>
                    <a:pt x="45" y="652"/>
                  </a:lnTo>
                  <a:lnTo>
                    <a:pt x="59" y="678"/>
                  </a:lnTo>
                  <a:lnTo>
                    <a:pt x="59" y="678"/>
                  </a:lnTo>
                  <a:lnTo>
                    <a:pt x="180" y="927"/>
                  </a:lnTo>
                  <a:lnTo>
                    <a:pt x="180" y="927"/>
                  </a:lnTo>
                  <a:lnTo>
                    <a:pt x="192" y="965"/>
                  </a:lnTo>
                  <a:lnTo>
                    <a:pt x="200" y="998"/>
                  </a:lnTo>
                  <a:lnTo>
                    <a:pt x="204" y="1012"/>
                  </a:lnTo>
                  <a:lnTo>
                    <a:pt x="204" y="1024"/>
                  </a:lnTo>
                  <a:lnTo>
                    <a:pt x="204" y="1024"/>
                  </a:lnTo>
                  <a:lnTo>
                    <a:pt x="204" y="1048"/>
                  </a:lnTo>
                  <a:lnTo>
                    <a:pt x="206" y="1073"/>
                  </a:lnTo>
                  <a:lnTo>
                    <a:pt x="213" y="1097"/>
                  </a:lnTo>
                  <a:lnTo>
                    <a:pt x="215" y="1107"/>
                  </a:lnTo>
                  <a:lnTo>
                    <a:pt x="219" y="1117"/>
                  </a:lnTo>
                  <a:lnTo>
                    <a:pt x="219" y="1117"/>
                  </a:lnTo>
                  <a:lnTo>
                    <a:pt x="227" y="1129"/>
                  </a:lnTo>
                  <a:lnTo>
                    <a:pt x="241" y="1148"/>
                  </a:lnTo>
                  <a:lnTo>
                    <a:pt x="249" y="1158"/>
                  </a:lnTo>
                  <a:lnTo>
                    <a:pt x="261" y="1168"/>
                  </a:lnTo>
                  <a:lnTo>
                    <a:pt x="275" y="1178"/>
                  </a:lnTo>
                  <a:lnTo>
                    <a:pt x="291" y="1186"/>
                  </a:lnTo>
                  <a:lnTo>
                    <a:pt x="472" y="1186"/>
                  </a:lnTo>
                  <a:lnTo>
                    <a:pt x="654" y="1186"/>
                  </a:lnTo>
                  <a:lnTo>
                    <a:pt x="654" y="1186"/>
                  </a:lnTo>
                  <a:lnTo>
                    <a:pt x="668" y="1178"/>
                  </a:lnTo>
                  <a:lnTo>
                    <a:pt x="682" y="1168"/>
                  </a:lnTo>
                  <a:lnTo>
                    <a:pt x="694" y="1158"/>
                  </a:lnTo>
                  <a:lnTo>
                    <a:pt x="704" y="1148"/>
                  </a:lnTo>
                  <a:lnTo>
                    <a:pt x="719" y="1129"/>
                  </a:lnTo>
                  <a:lnTo>
                    <a:pt x="725" y="1117"/>
                  </a:lnTo>
                  <a:lnTo>
                    <a:pt x="725" y="1117"/>
                  </a:lnTo>
                  <a:lnTo>
                    <a:pt x="729" y="1107"/>
                  </a:lnTo>
                  <a:lnTo>
                    <a:pt x="733" y="1097"/>
                  </a:lnTo>
                  <a:lnTo>
                    <a:pt x="737" y="1073"/>
                  </a:lnTo>
                  <a:lnTo>
                    <a:pt x="739" y="1048"/>
                  </a:lnTo>
                  <a:lnTo>
                    <a:pt x="739" y="1024"/>
                  </a:lnTo>
                  <a:lnTo>
                    <a:pt x="739" y="1024"/>
                  </a:lnTo>
                  <a:lnTo>
                    <a:pt x="741" y="1012"/>
                  </a:lnTo>
                  <a:lnTo>
                    <a:pt x="743" y="998"/>
                  </a:lnTo>
                  <a:lnTo>
                    <a:pt x="751" y="965"/>
                  </a:lnTo>
                  <a:lnTo>
                    <a:pt x="763" y="927"/>
                  </a:lnTo>
                  <a:lnTo>
                    <a:pt x="763" y="927"/>
                  </a:lnTo>
                  <a:lnTo>
                    <a:pt x="884" y="678"/>
                  </a:lnTo>
                  <a:lnTo>
                    <a:pt x="884" y="678"/>
                  </a:lnTo>
                  <a:lnTo>
                    <a:pt x="899" y="652"/>
                  </a:lnTo>
                  <a:lnTo>
                    <a:pt x="911" y="625"/>
                  </a:lnTo>
                  <a:lnTo>
                    <a:pt x="911" y="625"/>
                  </a:lnTo>
                  <a:lnTo>
                    <a:pt x="925" y="585"/>
                  </a:lnTo>
                  <a:lnTo>
                    <a:pt x="935" y="542"/>
                  </a:lnTo>
                  <a:lnTo>
                    <a:pt x="941" y="500"/>
                  </a:lnTo>
                  <a:lnTo>
                    <a:pt x="943" y="455"/>
                  </a:lnTo>
                  <a:lnTo>
                    <a:pt x="943" y="455"/>
                  </a:lnTo>
                  <a:lnTo>
                    <a:pt x="943" y="433"/>
                  </a:lnTo>
                  <a:lnTo>
                    <a:pt x="941" y="409"/>
                  </a:lnTo>
                  <a:lnTo>
                    <a:pt x="935" y="364"/>
                  </a:lnTo>
                  <a:lnTo>
                    <a:pt x="923" y="320"/>
                  </a:lnTo>
                  <a:lnTo>
                    <a:pt x="907" y="279"/>
                  </a:lnTo>
                  <a:lnTo>
                    <a:pt x="886" y="239"/>
                  </a:lnTo>
                  <a:lnTo>
                    <a:pt x="862" y="202"/>
                  </a:lnTo>
                  <a:lnTo>
                    <a:pt x="836" y="166"/>
                  </a:lnTo>
                  <a:lnTo>
                    <a:pt x="806" y="134"/>
                  </a:lnTo>
                  <a:lnTo>
                    <a:pt x="771" y="105"/>
                  </a:lnTo>
                  <a:lnTo>
                    <a:pt x="735" y="79"/>
                  </a:lnTo>
                  <a:lnTo>
                    <a:pt x="696" y="57"/>
                  </a:lnTo>
                  <a:lnTo>
                    <a:pt x="654" y="36"/>
                  </a:lnTo>
                  <a:lnTo>
                    <a:pt x="611" y="22"/>
                  </a:lnTo>
                  <a:lnTo>
                    <a:pt x="567" y="10"/>
                  </a:lnTo>
                  <a:lnTo>
                    <a:pt x="520" y="4"/>
                  </a:lnTo>
                  <a:lnTo>
                    <a:pt x="472" y="0"/>
                  </a:lnTo>
                  <a:close/>
                </a:path>
              </a:pathLst>
            </a:custGeom>
            <a:solidFill>
              <a:srgbClr val="D1D1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3" name="Freeform 400"/>
            <p:cNvSpPr>
              <a:spLocks/>
            </p:cNvSpPr>
            <p:nvPr/>
          </p:nvSpPr>
          <p:spPr bwMode="auto">
            <a:xfrm>
              <a:off x="3836194" y="687388"/>
              <a:ext cx="1497013" cy="1879600"/>
            </a:xfrm>
            <a:custGeom>
              <a:avLst/>
              <a:gdLst>
                <a:gd name="T0" fmla="*/ 291 w 943"/>
                <a:gd name="T1" fmla="*/ 1184 h 1184"/>
                <a:gd name="T2" fmla="*/ 261 w 943"/>
                <a:gd name="T3" fmla="*/ 1164 h 1184"/>
                <a:gd name="T4" fmla="*/ 241 w 943"/>
                <a:gd name="T5" fmla="*/ 1146 h 1184"/>
                <a:gd name="T6" fmla="*/ 219 w 943"/>
                <a:gd name="T7" fmla="*/ 1115 h 1184"/>
                <a:gd name="T8" fmla="*/ 215 w 943"/>
                <a:gd name="T9" fmla="*/ 1105 h 1184"/>
                <a:gd name="T10" fmla="*/ 209 w 943"/>
                <a:gd name="T11" fmla="*/ 1071 h 1184"/>
                <a:gd name="T12" fmla="*/ 204 w 943"/>
                <a:gd name="T13" fmla="*/ 1022 h 1184"/>
                <a:gd name="T14" fmla="*/ 204 w 943"/>
                <a:gd name="T15" fmla="*/ 1010 h 1184"/>
                <a:gd name="T16" fmla="*/ 192 w 943"/>
                <a:gd name="T17" fmla="*/ 963 h 1184"/>
                <a:gd name="T18" fmla="*/ 180 w 943"/>
                <a:gd name="T19" fmla="*/ 925 h 1184"/>
                <a:gd name="T20" fmla="*/ 59 w 943"/>
                <a:gd name="T21" fmla="*/ 674 h 1184"/>
                <a:gd name="T22" fmla="*/ 34 w 943"/>
                <a:gd name="T23" fmla="*/ 623 h 1184"/>
                <a:gd name="T24" fmla="*/ 20 w 943"/>
                <a:gd name="T25" fmla="*/ 583 h 1184"/>
                <a:gd name="T26" fmla="*/ 2 w 943"/>
                <a:gd name="T27" fmla="*/ 498 h 1184"/>
                <a:gd name="T28" fmla="*/ 0 w 943"/>
                <a:gd name="T29" fmla="*/ 453 h 1184"/>
                <a:gd name="T30" fmla="*/ 2 w 943"/>
                <a:gd name="T31" fmla="*/ 407 h 1184"/>
                <a:gd name="T32" fmla="*/ 22 w 943"/>
                <a:gd name="T33" fmla="*/ 320 h 1184"/>
                <a:gd name="T34" fmla="*/ 59 w 943"/>
                <a:gd name="T35" fmla="*/ 237 h 1184"/>
                <a:gd name="T36" fmla="*/ 109 w 943"/>
                <a:gd name="T37" fmla="*/ 164 h 1184"/>
                <a:gd name="T38" fmla="*/ 172 w 943"/>
                <a:gd name="T39" fmla="*/ 103 h 1184"/>
                <a:gd name="T40" fmla="*/ 249 w 943"/>
                <a:gd name="T41" fmla="*/ 55 h 1184"/>
                <a:gd name="T42" fmla="*/ 332 w 943"/>
                <a:gd name="T43" fmla="*/ 20 h 1184"/>
                <a:gd name="T44" fmla="*/ 425 w 943"/>
                <a:gd name="T45" fmla="*/ 2 h 1184"/>
                <a:gd name="T46" fmla="*/ 472 w 943"/>
                <a:gd name="T47" fmla="*/ 0 h 1184"/>
                <a:gd name="T48" fmla="*/ 567 w 943"/>
                <a:gd name="T49" fmla="*/ 8 h 1184"/>
                <a:gd name="T50" fmla="*/ 654 w 943"/>
                <a:gd name="T51" fmla="*/ 34 h 1184"/>
                <a:gd name="T52" fmla="*/ 735 w 943"/>
                <a:gd name="T53" fmla="*/ 77 h 1184"/>
                <a:gd name="T54" fmla="*/ 806 w 943"/>
                <a:gd name="T55" fmla="*/ 134 h 1184"/>
                <a:gd name="T56" fmla="*/ 862 w 943"/>
                <a:gd name="T57" fmla="*/ 200 h 1184"/>
                <a:gd name="T58" fmla="*/ 907 w 943"/>
                <a:gd name="T59" fmla="*/ 277 h 1184"/>
                <a:gd name="T60" fmla="*/ 933 w 943"/>
                <a:gd name="T61" fmla="*/ 362 h 1184"/>
                <a:gd name="T62" fmla="*/ 943 w 943"/>
                <a:gd name="T63" fmla="*/ 431 h 1184"/>
                <a:gd name="T64" fmla="*/ 943 w 943"/>
                <a:gd name="T65" fmla="*/ 453 h 1184"/>
                <a:gd name="T66" fmla="*/ 935 w 943"/>
                <a:gd name="T67" fmla="*/ 540 h 1184"/>
                <a:gd name="T68" fmla="*/ 911 w 943"/>
                <a:gd name="T69" fmla="*/ 623 h 1184"/>
                <a:gd name="T70" fmla="*/ 899 w 943"/>
                <a:gd name="T71" fmla="*/ 650 h 1184"/>
                <a:gd name="T72" fmla="*/ 884 w 943"/>
                <a:gd name="T73" fmla="*/ 674 h 1184"/>
                <a:gd name="T74" fmla="*/ 763 w 943"/>
                <a:gd name="T75" fmla="*/ 925 h 1184"/>
                <a:gd name="T76" fmla="*/ 743 w 943"/>
                <a:gd name="T77" fmla="*/ 996 h 1184"/>
                <a:gd name="T78" fmla="*/ 739 w 943"/>
                <a:gd name="T79" fmla="*/ 1022 h 1184"/>
                <a:gd name="T80" fmla="*/ 739 w 943"/>
                <a:gd name="T81" fmla="*/ 1044 h 1184"/>
                <a:gd name="T82" fmla="*/ 733 w 943"/>
                <a:gd name="T83" fmla="*/ 1095 h 1184"/>
                <a:gd name="T84" fmla="*/ 725 w 943"/>
                <a:gd name="T85" fmla="*/ 1115 h 1184"/>
                <a:gd name="T86" fmla="*/ 716 w 943"/>
                <a:gd name="T87" fmla="*/ 1127 h 1184"/>
                <a:gd name="T88" fmla="*/ 694 w 943"/>
                <a:gd name="T89" fmla="*/ 1154 h 1184"/>
                <a:gd name="T90" fmla="*/ 668 w 943"/>
                <a:gd name="T91" fmla="*/ 1174 h 1184"/>
                <a:gd name="T92" fmla="*/ 472 w 943"/>
                <a:gd name="T93" fmla="*/ 1184 h 1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43" h="1184">
                  <a:moveTo>
                    <a:pt x="291" y="1184"/>
                  </a:moveTo>
                  <a:lnTo>
                    <a:pt x="291" y="1184"/>
                  </a:lnTo>
                  <a:lnTo>
                    <a:pt x="275" y="1174"/>
                  </a:lnTo>
                  <a:lnTo>
                    <a:pt x="261" y="1164"/>
                  </a:lnTo>
                  <a:lnTo>
                    <a:pt x="251" y="1154"/>
                  </a:lnTo>
                  <a:lnTo>
                    <a:pt x="241" y="1146"/>
                  </a:lnTo>
                  <a:lnTo>
                    <a:pt x="227" y="1127"/>
                  </a:lnTo>
                  <a:lnTo>
                    <a:pt x="219" y="1115"/>
                  </a:lnTo>
                  <a:lnTo>
                    <a:pt x="219" y="1115"/>
                  </a:lnTo>
                  <a:lnTo>
                    <a:pt x="215" y="1105"/>
                  </a:lnTo>
                  <a:lnTo>
                    <a:pt x="213" y="1095"/>
                  </a:lnTo>
                  <a:lnTo>
                    <a:pt x="209" y="1071"/>
                  </a:lnTo>
                  <a:lnTo>
                    <a:pt x="206" y="1044"/>
                  </a:lnTo>
                  <a:lnTo>
                    <a:pt x="204" y="1022"/>
                  </a:lnTo>
                  <a:lnTo>
                    <a:pt x="204" y="1022"/>
                  </a:lnTo>
                  <a:lnTo>
                    <a:pt x="204" y="1010"/>
                  </a:lnTo>
                  <a:lnTo>
                    <a:pt x="202" y="996"/>
                  </a:lnTo>
                  <a:lnTo>
                    <a:pt x="192" y="963"/>
                  </a:lnTo>
                  <a:lnTo>
                    <a:pt x="180" y="925"/>
                  </a:lnTo>
                  <a:lnTo>
                    <a:pt x="180" y="925"/>
                  </a:lnTo>
                  <a:lnTo>
                    <a:pt x="59" y="674"/>
                  </a:lnTo>
                  <a:lnTo>
                    <a:pt x="59" y="674"/>
                  </a:lnTo>
                  <a:lnTo>
                    <a:pt x="45" y="650"/>
                  </a:lnTo>
                  <a:lnTo>
                    <a:pt x="34" y="623"/>
                  </a:lnTo>
                  <a:lnTo>
                    <a:pt x="34" y="623"/>
                  </a:lnTo>
                  <a:lnTo>
                    <a:pt x="20" y="583"/>
                  </a:lnTo>
                  <a:lnTo>
                    <a:pt x="8" y="540"/>
                  </a:lnTo>
                  <a:lnTo>
                    <a:pt x="2" y="498"/>
                  </a:lnTo>
                  <a:lnTo>
                    <a:pt x="0" y="453"/>
                  </a:lnTo>
                  <a:lnTo>
                    <a:pt x="0" y="453"/>
                  </a:lnTo>
                  <a:lnTo>
                    <a:pt x="0" y="431"/>
                  </a:lnTo>
                  <a:lnTo>
                    <a:pt x="2" y="407"/>
                  </a:lnTo>
                  <a:lnTo>
                    <a:pt x="10" y="362"/>
                  </a:lnTo>
                  <a:lnTo>
                    <a:pt x="22" y="320"/>
                  </a:lnTo>
                  <a:lnTo>
                    <a:pt x="39" y="277"/>
                  </a:lnTo>
                  <a:lnTo>
                    <a:pt x="59" y="237"/>
                  </a:lnTo>
                  <a:lnTo>
                    <a:pt x="81" y="200"/>
                  </a:lnTo>
                  <a:lnTo>
                    <a:pt x="109" y="164"/>
                  </a:lnTo>
                  <a:lnTo>
                    <a:pt x="140" y="134"/>
                  </a:lnTo>
                  <a:lnTo>
                    <a:pt x="172" y="103"/>
                  </a:lnTo>
                  <a:lnTo>
                    <a:pt x="209" y="77"/>
                  </a:lnTo>
                  <a:lnTo>
                    <a:pt x="249" y="55"/>
                  </a:lnTo>
                  <a:lnTo>
                    <a:pt x="289" y="34"/>
                  </a:lnTo>
                  <a:lnTo>
                    <a:pt x="332" y="20"/>
                  </a:lnTo>
                  <a:lnTo>
                    <a:pt x="379" y="8"/>
                  </a:lnTo>
                  <a:lnTo>
                    <a:pt x="425" y="2"/>
                  </a:lnTo>
                  <a:lnTo>
                    <a:pt x="472" y="0"/>
                  </a:lnTo>
                  <a:lnTo>
                    <a:pt x="472" y="0"/>
                  </a:lnTo>
                  <a:lnTo>
                    <a:pt x="520" y="2"/>
                  </a:lnTo>
                  <a:lnTo>
                    <a:pt x="567" y="8"/>
                  </a:lnTo>
                  <a:lnTo>
                    <a:pt x="611" y="20"/>
                  </a:lnTo>
                  <a:lnTo>
                    <a:pt x="654" y="34"/>
                  </a:lnTo>
                  <a:lnTo>
                    <a:pt x="696" y="55"/>
                  </a:lnTo>
                  <a:lnTo>
                    <a:pt x="735" y="77"/>
                  </a:lnTo>
                  <a:lnTo>
                    <a:pt x="771" y="103"/>
                  </a:lnTo>
                  <a:lnTo>
                    <a:pt x="806" y="134"/>
                  </a:lnTo>
                  <a:lnTo>
                    <a:pt x="836" y="164"/>
                  </a:lnTo>
                  <a:lnTo>
                    <a:pt x="862" y="200"/>
                  </a:lnTo>
                  <a:lnTo>
                    <a:pt x="886" y="237"/>
                  </a:lnTo>
                  <a:lnTo>
                    <a:pt x="907" y="277"/>
                  </a:lnTo>
                  <a:lnTo>
                    <a:pt x="923" y="320"/>
                  </a:lnTo>
                  <a:lnTo>
                    <a:pt x="933" y="362"/>
                  </a:lnTo>
                  <a:lnTo>
                    <a:pt x="941" y="407"/>
                  </a:lnTo>
                  <a:lnTo>
                    <a:pt x="943" y="431"/>
                  </a:lnTo>
                  <a:lnTo>
                    <a:pt x="943" y="453"/>
                  </a:lnTo>
                  <a:lnTo>
                    <a:pt x="943" y="453"/>
                  </a:lnTo>
                  <a:lnTo>
                    <a:pt x="941" y="498"/>
                  </a:lnTo>
                  <a:lnTo>
                    <a:pt x="935" y="540"/>
                  </a:lnTo>
                  <a:lnTo>
                    <a:pt x="925" y="583"/>
                  </a:lnTo>
                  <a:lnTo>
                    <a:pt x="911" y="623"/>
                  </a:lnTo>
                  <a:lnTo>
                    <a:pt x="911" y="623"/>
                  </a:lnTo>
                  <a:lnTo>
                    <a:pt x="899" y="650"/>
                  </a:lnTo>
                  <a:lnTo>
                    <a:pt x="884" y="674"/>
                  </a:lnTo>
                  <a:lnTo>
                    <a:pt x="884" y="674"/>
                  </a:lnTo>
                  <a:lnTo>
                    <a:pt x="763" y="925"/>
                  </a:lnTo>
                  <a:lnTo>
                    <a:pt x="763" y="925"/>
                  </a:lnTo>
                  <a:lnTo>
                    <a:pt x="751" y="963"/>
                  </a:lnTo>
                  <a:lnTo>
                    <a:pt x="743" y="996"/>
                  </a:lnTo>
                  <a:lnTo>
                    <a:pt x="739" y="1010"/>
                  </a:lnTo>
                  <a:lnTo>
                    <a:pt x="739" y="1022"/>
                  </a:lnTo>
                  <a:lnTo>
                    <a:pt x="739" y="1022"/>
                  </a:lnTo>
                  <a:lnTo>
                    <a:pt x="739" y="1044"/>
                  </a:lnTo>
                  <a:lnTo>
                    <a:pt x="737" y="1071"/>
                  </a:lnTo>
                  <a:lnTo>
                    <a:pt x="733" y="1095"/>
                  </a:lnTo>
                  <a:lnTo>
                    <a:pt x="729" y="1105"/>
                  </a:lnTo>
                  <a:lnTo>
                    <a:pt x="725" y="1115"/>
                  </a:lnTo>
                  <a:lnTo>
                    <a:pt x="725" y="1115"/>
                  </a:lnTo>
                  <a:lnTo>
                    <a:pt x="716" y="1127"/>
                  </a:lnTo>
                  <a:lnTo>
                    <a:pt x="704" y="1146"/>
                  </a:lnTo>
                  <a:lnTo>
                    <a:pt x="694" y="1154"/>
                  </a:lnTo>
                  <a:lnTo>
                    <a:pt x="682" y="1164"/>
                  </a:lnTo>
                  <a:lnTo>
                    <a:pt x="668" y="1174"/>
                  </a:lnTo>
                  <a:lnTo>
                    <a:pt x="652" y="1184"/>
                  </a:lnTo>
                  <a:lnTo>
                    <a:pt x="472" y="1184"/>
                  </a:lnTo>
                  <a:lnTo>
                    <a:pt x="291" y="1184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4" name="Freeform 401"/>
            <p:cNvSpPr>
              <a:spLocks/>
            </p:cNvSpPr>
            <p:nvPr/>
          </p:nvSpPr>
          <p:spPr bwMode="auto">
            <a:xfrm>
              <a:off x="3836194" y="684213"/>
              <a:ext cx="1497013" cy="1882775"/>
            </a:xfrm>
            <a:custGeom>
              <a:avLst/>
              <a:gdLst>
                <a:gd name="T0" fmla="*/ 472 w 943"/>
                <a:gd name="T1" fmla="*/ 0 h 1186"/>
                <a:gd name="T2" fmla="*/ 376 w 943"/>
                <a:gd name="T3" fmla="*/ 10 h 1186"/>
                <a:gd name="T4" fmla="*/ 289 w 943"/>
                <a:gd name="T5" fmla="*/ 36 h 1186"/>
                <a:gd name="T6" fmla="*/ 209 w 943"/>
                <a:gd name="T7" fmla="*/ 79 h 1186"/>
                <a:gd name="T8" fmla="*/ 140 w 943"/>
                <a:gd name="T9" fmla="*/ 134 h 1186"/>
                <a:gd name="T10" fmla="*/ 81 w 943"/>
                <a:gd name="T11" fmla="*/ 202 h 1186"/>
                <a:gd name="T12" fmla="*/ 36 w 943"/>
                <a:gd name="T13" fmla="*/ 279 h 1186"/>
                <a:gd name="T14" fmla="*/ 10 w 943"/>
                <a:gd name="T15" fmla="*/ 364 h 1186"/>
                <a:gd name="T16" fmla="*/ 0 w 943"/>
                <a:gd name="T17" fmla="*/ 433 h 1186"/>
                <a:gd name="T18" fmla="*/ 0 w 943"/>
                <a:gd name="T19" fmla="*/ 455 h 1186"/>
                <a:gd name="T20" fmla="*/ 8 w 943"/>
                <a:gd name="T21" fmla="*/ 542 h 1186"/>
                <a:gd name="T22" fmla="*/ 32 w 943"/>
                <a:gd name="T23" fmla="*/ 625 h 1186"/>
                <a:gd name="T24" fmla="*/ 45 w 943"/>
                <a:gd name="T25" fmla="*/ 652 h 1186"/>
                <a:gd name="T26" fmla="*/ 59 w 943"/>
                <a:gd name="T27" fmla="*/ 678 h 1186"/>
                <a:gd name="T28" fmla="*/ 180 w 943"/>
                <a:gd name="T29" fmla="*/ 927 h 1186"/>
                <a:gd name="T30" fmla="*/ 200 w 943"/>
                <a:gd name="T31" fmla="*/ 998 h 1186"/>
                <a:gd name="T32" fmla="*/ 204 w 943"/>
                <a:gd name="T33" fmla="*/ 1024 h 1186"/>
                <a:gd name="T34" fmla="*/ 204 w 943"/>
                <a:gd name="T35" fmla="*/ 1048 h 1186"/>
                <a:gd name="T36" fmla="*/ 213 w 943"/>
                <a:gd name="T37" fmla="*/ 1097 h 1186"/>
                <a:gd name="T38" fmla="*/ 219 w 943"/>
                <a:gd name="T39" fmla="*/ 1117 h 1186"/>
                <a:gd name="T40" fmla="*/ 227 w 943"/>
                <a:gd name="T41" fmla="*/ 1129 h 1186"/>
                <a:gd name="T42" fmla="*/ 249 w 943"/>
                <a:gd name="T43" fmla="*/ 1158 h 1186"/>
                <a:gd name="T44" fmla="*/ 275 w 943"/>
                <a:gd name="T45" fmla="*/ 1178 h 1186"/>
                <a:gd name="T46" fmla="*/ 472 w 943"/>
                <a:gd name="T47" fmla="*/ 1186 h 1186"/>
                <a:gd name="T48" fmla="*/ 654 w 943"/>
                <a:gd name="T49" fmla="*/ 1186 h 1186"/>
                <a:gd name="T50" fmla="*/ 682 w 943"/>
                <a:gd name="T51" fmla="*/ 1168 h 1186"/>
                <a:gd name="T52" fmla="*/ 704 w 943"/>
                <a:gd name="T53" fmla="*/ 1148 h 1186"/>
                <a:gd name="T54" fmla="*/ 725 w 943"/>
                <a:gd name="T55" fmla="*/ 1117 h 1186"/>
                <a:gd name="T56" fmla="*/ 729 w 943"/>
                <a:gd name="T57" fmla="*/ 1107 h 1186"/>
                <a:gd name="T58" fmla="*/ 737 w 943"/>
                <a:gd name="T59" fmla="*/ 1073 h 1186"/>
                <a:gd name="T60" fmla="*/ 739 w 943"/>
                <a:gd name="T61" fmla="*/ 1024 h 1186"/>
                <a:gd name="T62" fmla="*/ 741 w 943"/>
                <a:gd name="T63" fmla="*/ 1012 h 1186"/>
                <a:gd name="T64" fmla="*/ 751 w 943"/>
                <a:gd name="T65" fmla="*/ 965 h 1186"/>
                <a:gd name="T66" fmla="*/ 763 w 943"/>
                <a:gd name="T67" fmla="*/ 927 h 1186"/>
                <a:gd name="T68" fmla="*/ 884 w 943"/>
                <a:gd name="T69" fmla="*/ 678 h 1186"/>
                <a:gd name="T70" fmla="*/ 911 w 943"/>
                <a:gd name="T71" fmla="*/ 625 h 1186"/>
                <a:gd name="T72" fmla="*/ 925 w 943"/>
                <a:gd name="T73" fmla="*/ 585 h 1186"/>
                <a:gd name="T74" fmla="*/ 941 w 943"/>
                <a:gd name="T75" fmla="*/ 500 h 1186"/>
                <a:gd name="T76" fmla="*/ 943 w 943"/>
                <a:gd name="T77" fmla="*/ 455 h 1186"/>
                <a:gd name="T78" fmla="*/ 941 w 943"/>
                <a:gd name="T79" fmla="*/ 409 h 1186"/>
                <a:gd name="T80" fmla="*/ 923 w 943"/>
                <a:gd name="T81" fmla="*/ 320 h 1186"/>
                <a:gd name="T82" fmla="*/ 886 w 943"/>
                <a:gd name="T83" fmla="*/ 239 h 1186"/>
                <a:gd name="T84" fmla="*/ 836 w 943"/>
                <a:gd name="T85" fmla="*/ 166 h 1186"/>
                <a:gd name="T86" fmla="*/ 771 w 943"/>
                <a:gd name="T87" fmla="*/ 105 h 1186"/>
                <a:gd name="T88" fmla="*/ 696 w 943"/>
                <a:gd name="T89" fmla="*/ 57 h 1186"/>
                <a:gd name="T90" fmla="*/ 611 w 943"/>
                <a:gd name="T91" fmla="*/ 22 h 1186"/>
                <a:gd name="T92" fmla="*/ 520 w 943"/>
                <a:gd name="T93" fmla="*/ 4 h 1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43" h="1186">
                  <a:moveTo>
                    <a:pt x="472" y="0"/>
                  </a:moveTo>
                  <a:lnTo>
                    <a:pt x="472" y="0"/>
                  </a:lnTo>
                  <a:lnTo>
                    <a:pt x="423" y="4"/>
                  </a:lnTo>
                  <a:lnTo>
                    <a:pt x="376" y="10"/>
                  </a:lnTo>
                  <a:lnTo>
                    <a:pt x="332" y="22"/>
                  </a:lnTo>
                  <a:lnTo>
                    <a:pt x="289" y="36"/>
                  </a:lnTo>
                  <a:lnTo>
                    <a:pt x="247" y="57"/>
                  </a:lnTo>
                  <a:lnTo>
                    <a:pt x="209" y="79"/>
                  </a:lnTo>
                  <a:lnTo>
                    <a:pt x="172" y="105"/>
                  </a:lnTo>
                  <a:lnTo>
                    <a:pt x="140" y="134"/>
                  </a:lnTo>
                  <a:lnTo>
                    <a:pt x="107" y="166"/>
                  </a:lnTo>
                  <a:lnTo>
                    <a:pt x="81" y="202"/>
                  </a:lnTo>
                  <a:lnTo>
                    <a:pt x="57" y="239"/>
                  </a:lnTo>
                  <a:lnTo>
                    <a:pt x="36" y="279"/>
                  </a:lnTo>
                  <a:lnTo>
                    <a:pt x="20" y="320"/>
                  </a:lnTo>
                  <a:lnTo>
                    <a:pt x="10" y="364"/>
                  </a:lnTo>
                  <a:lnTo>
                    <a:pt x="2" y="409"/>
                  </a:lnTo>
                  <a:lnTo>
                    <a:pt x="0" y="433"/>
                  </a:lnTo>
                  <a:lnTo>
                    <a:pt x="0" y="455"/>
                  </a:lnTo>
                  <a:lnTo>
                    <a:pt x="0" y="455"/>
                  </a:lnTo>
                  <a:lnTo>
                    <a:pt x="2" y="500"/>
                  </a:lnTo>
                  <a:lnTo>
                    <a:pt x="8" y="542"/>
                  </a:lnTo>
                  <a:lnTo>
                    <a:pt x="18" y="585"/>
                  </a:lnTo>
                  <a:lnTo>
                    <a:pt x="32" y="625"/>
                  </a:lnTo>
                  <a:lnTo>
                    <a:pt x="32" y="625"/>
                  </a:lnTo>
                  <a:lnTo>
                    <a:pt x="45" y="652"/>
                  </a:lnTo>
                  <a:lnTo>
                    <a:pt x="59" y="678"/>
                  </a:lnTo>
                  <a:lnTo>
                    <a:pt x="59" y="678"/>
                  </a:lnTo>
                  <a:lnTo>
                    <a:pt x="180" y="927"/>
                  </a:lnTo>
                  <a:lnTo>
                    <a:pt x="180" y="927"/>
                  </a:lnTo>
                  <a:lnTo>
                    <a:pt x="192" y="965"/>
                  </a:lnTo>
                  <a:lnTo>
                    <a:pt x="200" y="998"/>
                  </a:lnTo>
                  <a:lnTo>
                    <a:pt x="204" y="1012"/>
                  </a:lnTo>
                  <a:lnTo>
                    <a:pt x="204" y="1024"/>
                  </a:lnTo>
                  <a:lnTo>
                    <a:pt x="204" y="1024"/>
                  </a:lnTo>
                  <a:lnTo>
                    <a:pt x="204" y="1048"/>
                  </a:lnTo>
                  <a:lnTo>
                    <a:pt x="206" y="1073"/>
                  </a:lnTo>
                  <a:lnTo>
                    <a:pt x="213" y="1097"/>
                  </a:lnTo>
                  <a:lnTo>
                    <a:pt x="215" y="1107"/>
                  </a:lnTo>
                  <a:lnTo>
                    <a:pt x="219" y="1117"/>
                  </a:lnTo>
                  <a:lnTo>
                    <a:pt x="219" y="1117"/>
                  </a:lnTo>
                  <a:lnTo>
                    <a:pt x="227" y="1129"/>
                  </a:lnTo>
                  <a:lnTo>
                    <a:pt x="241" y="1148"/>
                  </a:lnTo>
                  <a:lnTo>
                    <a:pt x="249" y="1158"/>
                  </a:lnTo>
                  <a:lnTo>
                    <a:pt x="261" y="1168"/>
                  </a:lnTo>
                  <a:lnTo>
                    <a:pt x="275" y="1178"/>
                  </a:lnTo>
                  <a:lnTo>
                    <a:pt x="291" y="1186"/>
                  </a:lnTo>
                  <a:lnTo>
                    <a:pt x="472" y="1186"/>
                  </a:lnTo>
                  <a:lnTo>
                    <a:pt x="654" y="1186"/>
                  </a:lnTo>
                  <a:lnTo>
                    <a:pt x="654" y="1186"/>
                  </a:lnTo>
                  <a:lnTo>
                    <a:pt x="668" y="1178"/>
                  </a:lnTo>
                  <a:lnTo>
                    <a:pt x="682" y="1168"/>
                  </a:lnTo>
                  <a:lnTo>
                    <a:pt x="694" y="1158"/>
                  </a:lnTo>
                  <a:lnTo>
                    <a:pt x="704" y="1148"/>
                  </a:lnTo>
                  <a:lnTo>
                    <a:pt x="719" y="1129"/>
                  </a:lnTo>
                  <a:lnTo>
                    <a:pt x="725" y="1117"/>
                  </a:lnTo>
                  <a:lnTo>
                    <a:pt x="725" y="1117"/>
                  </a:lnTo>
                  <a:lnTo>
                    <a:pt x="729" y="1107"/>
                  </a:lnTo>
                  <a:lnTo>
                    <a:pt x="733" y="1097"/>
                  </a:lnTo>
                  <a:lnTo>
                    <a:pt x="737" y="1073"/>
                  </a:lnTo>
                  <a:lnTo>
                    <a:pt x="739" y="1048"/>
                  </a:lnTo>
                  <a:lnTo>
                    <a:pt x="739" y="1024"/>
                  </a:lnTo>
                  <a:lnTo>
                    <a:pt x="739" y="1024"/>
                  </a:lnTo>
                  <a:lnTo>
                    <a:pt x="741" y="1012"/>
                  </a:lnTo>
                  <a:lnTo>
                    <a:pt x="743" y="998"/>
                  </a:lnTo>
                  <a:lnTo>
                    <a:pt x="751" y="965"/>
                  </a:lnTo>
                  <a:lnTo>
                    <a:pt x="763" y="927"/>
                  </a:lnTo>
                  <a:lnTo>
                    <a:pt x="763" y="927"/>
                  </a:lnTo>
                  <a:lnTo>
                    <a:pt x="884" y="678"/>
                  </a:lnTo>
                  <a:lnTo>
                    <a:pt x="884" y="678"/>
                  </a:lnTo>
                  <a:lnTo>
                    <a:pt x="899" y="652"/>
                  </a:lnTo>
                  <a:lnTo>
                    <a:pt x="911" y="625"/>
                  </a:lnTo>
                  <a:lnTo>
                    <a:pt x="911" y="625"/>
                  </a:lnTo>
                  <a:lnTo>
                    <a:pt x="925" y="585"/>
                  </a:lnTo>
                  <a:lnTo>
                    <a:pt x="935" y="542"/>
                  </a:lnTo>
                  <a:lnTo>
                    <a:pt x="941" y="500"/>
                  </a:lnTo>
                  <a:lnTo>
                    <a:pt x="943" y="455"/>
                  </a:lnTo>
                  <a:lnTo>
                    <a:pt x="943" y="455"/>
                  </a:lnTo>
                  <a:lnTo>
                    <a:pt x="943" y="433"/>
                  </a:lnTo>
                  <a:lnTo>
                    <a:pt x="941" y="409"/>
                  </a:lnTo>
                  <a:lnTo>
                    <a:pt x="935" y="364"/>
                  </a:lnTo>
                  <a:lnTo>
                    <a:pt x="923" y="320"/>
                  </a:lnTo>
                  <a:lnTo>
                    <a:pt x="907" y="279"/>
                  </a:lnTo>
                  <a:lnTo>
                    <a:pt x="886" y="239"/>
                  </a:lnTo>
                  <a:lnTo>
                    <a:pt x="862" y="202"/>
                  </a:lnTo>
                  <a:lnTo>
                    <a:pt x="836" y="166"/>
                  </a:lnTo>
                  <a:lnTo>
                    <a:pt x="806" y="134"/>
                  </a:lnTo>
                  <a:lnTo>
                    <a:pt x="771" y="105"/>
                  </a:lnTo>
                  <a:lnTo>
                    <a:pt x="735" y="79"/>
                  </a:lnTo>
                  <a:lnTo>
                    <a:pt x="696" y="57"/>
                  </a:lnTo>
                  <a:lnTo>
                    <a:pt x="654" y="36"/>
                  </a:lnTo>
                  <a:lnTo>
                    <a:pt x="611" y="22"/>
                  </a:lnTo>
                  <a:lnTo>
                    <a:pt x="567" y="10"/>
                  </a:lnTo>
                  <a:lnTo>
                    <a:pt x="520" y="4"/>
                  </a:lnTo>
                  <a:lnTo>
                    <a:pt x="47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5" name="Freeform 402"/>
            <p:cNvSpPr>
              <a:spLocks noEditPoints="1"/>
            </p:cNvSpPr>
            <p:nvPr/>
          </p:nvSpPr>
          <p:spPr bwMode="auto">
            <a:xfrm>
              <a:off x="3836194" y="687388"/>
              <a:ext cx="1497013" cy="1879600"/>
            </a:xfrm>
            <a:custGeom>
              <a:avLst/>
              <a:gdLst>
                <a:gd name="T0" fmla="*/ 275 w 943"/>
                <a:gd name="T1" fmla="*/ 1174 h 1184"/>
                <a:gd name="T2" fmla="*/ 241 w 943"/>
                <a:gd name="T3" fmla="*/ 1144 h 1184"/>
                <a:gd name="T4" fmla="*/ 219 w 943"/>
                <a:gd name="T5" fmla="*/ 1113 h 1184"/>
                <a:gd name="T6" fmla="*/ 209 w 943"/>
                <a:gd name="T7" fmla="*/ 1069 h 1184"/>
                <a:gd name="T8" fmla="*/ 206 w 943"/>
                <a:gd name="T9" fmla="*/ 1022 h 1184"/>
                <a:gd name="T10" fmla="*/ 192 w 943"/>
                <a:gd name="T11" fmla="*/ 963 h 1184"/>
                <a:gd name="T12" fmla="*/ 61 w 943"/>
                <a:gd name="T13" fmla="*/ 674 h 1184"/>
                <a:gd name="T14" fmla="*/ 34 w 943"/>
                <a:gd name="T15" fmla="*/ 623 h 1184"/>
                <a:gd name="T16" fmla="*/ 10 w 943"/>
                <a:gd name="T17" fmla="*/ 540 h 1184"/>
                <a:gd name="T18" fmla="*/ 0 w 943"/>
                <a:gd name="T19" fmla="*/ 453 h 1184"/>
                <a:gd name="T20" fmla="*/ 10 w 943"/>
                <a:gd name="T21" fmla="*/ 362 h 1184"/>
                <a:gd name="T22" fmla="*/ 59 w 943"/>
                <a:gd name="T23" fmla="*/ 237 h 1184"/>
                <a:gd name="T24" fmla="*/ 140 w 943"/>
                <a:gd name="T25" fmla="*/ 134 h 1184"/>
                <a:gd name="T26" fmla="*/ 249 w 943"/>
                <a:gd name="T27" fmla="*/ 55 h 1184"/>
                <a:gd name="T28" fmla="*/ 379 w 943"/>
                <a:gd name="T29" fmla="*/ 10 h 1184"/>
                <a:gd name="T30" fmla="*/ 472 w 943"/>
                <a:gd name="T31" fmla="*/ 0 h 1184"/>
                <a:gd name="T32" fmla="*/ 611 w 943"/>
                <a:gd name="T33" fmla="*/ 20 h 1184"/>
                <a:gd name="T34" fmla="*/ 735 w 943"/>
                <a:gd name="T35" fmla="*/ 77 h 1184"/>
                <a:gd name="T36" fmla="*/ 834 w 943"/>
                <a:gd name="T37" fmla="*/ 166 h 1184"/>
                <a:gd name="T38" fmla="*/ 905 w 943"/>
                <a:gd name="T39" fmla="*/ 277 h 1184"/>
                <a:gd name="T40" fmla="*/ 941 w 943"/>
                <a:gd name="T41" fmla="*/ 407 h 1184"/>
                <a:gd name="T42" fmla="*/ 943 w 943"/>
                <a:gd name="T43" fmla="*/ 453 h 1184"/>
                <a:gd name="T44" fmla="*/ 925 w 943"/>
                <a:gd name="T45" fmla="*/ 583 h 1184"/>
                <a:gd name="T46" fmla="*/ 899 w 943"/>
                <a:gd name="T47" fmla="*/ 650 h 1184"/>
                <a:gd name="T48" fmla="*/ 763 w 943"/>
                <a:gd name="T49" fmla="*/ 925 h 1184"/>
                <a:gd name="T50" fmla="*/ 743 w 943"/>
                <a:gd name="T51" fmla="*/ 994 h 1184"/>
                <a:gd name="T52" fmla="*/ 739 w 943"/>
                <a:gd name="T53" fmla="*/ 1022 h 1184"/>
                <a:gd name="T54" fmla="*/ 731 w 943"/>
                <a:gd name="T55" fmla="*/ 1093 h 1184"/>
                <a:gd name="T56" fmla="*/ 725 w 943"/>
                <a:gd name="T57" fmla="*/ 1113 h 1184"/>
                <a:gd name="T58" fmla="*/ 694 w 943"/>
                <a:gd name="T59" fmla="*/ 1154 h 1184"/>
                <a:gd name="T60" fmla="*/ 652 w 943"/>
                <a:gd name="T61" fmla="*/ 1182 h 1184"/>
                <a:gd name="T62" fmla="*/ 472 w 943"/>
                <a:gd name="T63" fmla="*/ 0 h 1184"/>
                <a:gd name="T64" fmla="*/ 379 w 943"/>
                <a:gd name="T65" fmla="*/ 8 h 1184"/>
                <a:gd name="T66" fmla="*/ 249 w 943"/>
                <a:gd name="T67" fmla="*/ 55 h 1184"/>
                <a:gd name="T68" fmla="*/ 140 w 943"/>
                <a:gd name="T69" fmla="*/ 134 h 1184"/>
                <a:gd name="T70" fmla="*/ 59 w 943"/>
                <a:gd name="T71" fmla="*/ 237 h 1184"/>
                <a:gd name="T72" fmla="*/ 10 w 943"/>
                <a:gd name="T73" fmla="*/ 362 h 1184"/>
                <a:gd name="T74" fmla="*/ 0 w 943"/>
                <a:gd name="T75" fmla="*/ 453 h 1184"/>
                <a:gd name="T76" fmla="*/ 8 w 943"/>
                <a:gd name="T77" fmla="*/ 540 h 1184"/>
                <a:gd name="T78" fmla="*/ 34 w 943"/>
                <a:gd name="T79" fmla="*/ 623 h 1184"/>
                <a:gd name="T80" fmla="*/ 59 w 943"/>
                <a:gd name="T81" fmla="*/ 674 h 1184"/>
                <a:gd name="T82" fmla="*/ 192 w 943"/>
                <a:gd name="T83" fmla="*/ 963 h 1184"/>
                <a:gd name="T84" fmla="*/ 204 w 943"/>
                <a:gd name="T85" fmla="*/ 1022 h 1184"/>
                <a:gd name="T86" fmla="*/ 209 w 943"/>
                <a:gd name="T87" fmla="*/ 1071 h 1184"/>
                <a:gd name="T88" fmla="*/ 219 w 943"/>
                <a:gd name="T89" fmla="*/ 1115 h 1184"/>
                <a:gd name="T90" fmla="*/ 241 w 943"/>
                <a:gd name="T91" fmla="*/ 1146 h 1184"/>
                <a:gd name="T92" fmla="*/ 275 w 943"/>
                <a:gd name="T93" fmla="*/ 1174 h 1184"/>
                <a:gd name="T94" fmla="*/ 652 w 943"/>
                <a:gd name="T95" fmla="*/ 1184 h 1184"/>
                <a:gd name="T96" fmla="*/ 682 w 943"/>
                <a:gd name="T97" fmla="*/ 1164 h 1184"/>
                <a:gd name="T98" fmla="*/ 716 w 943"/>
                <a:gd name="T99" fmla="*/ 1127 h 1184"/>
                <a:gd name="T100" fmla="*/ 729 w 943"/>
                <a:gd name="T101" fmla="*/ 1105 h 1184"/>
                <a:gd name="T102" fmla="*/ 739 w 943"/>
                <a:gd name="T103" fmla="*/ 1044 h 1184"/>
                <a:gd name="T104" fmla="*/ 739 w 943"/>
                <a:gd name="T105" fmla="*/ 1010 h 1184"/>
                <a:gd name="T106" fmla="*/ 763 w 943"/>
                <a:gd name="T107" fmla="*/ 925 h 1184"/>
                <a:gd name="T108" fmla="*/ 884 w 943"/>
                <a:gd name="T109" fmla="*/ 674 h 1184"/>
                <a:gd name="T110" fmla="*/ 911 w 943"/>
                <a:gd name="T111" fmla="*/ 623 h 1184"/>
                <a:gd name="T112" fmla="*/ 941 w 943"/>
                <a:gd name="T113" fmla="*/ 498 h 1184"/>
                <a:gd name="T114" fmla="*/ 943 w 943"/>
                <a:gd name="T115" fmla="*/ 431 h 1184"/>
                <a:gd name="T116" fmla="*/ 923 w 943"/>
                <a:gd name="T117" fmla="*/ 320 h 1184"/>
                <a:gd name="T118" fmla="*/ 862 w 943"/>
                <a:gd name="T119" fmla="*/ 200 h 1184"/>
                <a:gd name="T120" fmla="*/ 771 w 943"/>
                <a:gd name="T121" fmla="*/ 103 h 1184"/>
                <a:gd name="T122" fmla="*/ 654 w 943"/>
                <a:gd name="T123" fmla="*/ 34 h 1184"/>
                <a:gd name="T124" fmla="*/ 520 w 943"/>
                <a:gd name="T125" fmla="*/ 2 h 1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943" h="1184">
                  <a:moveTo>
                    <a:pt x="291" y="1182"/>
                  </a:moveTo>
                  <a:lnTo>
                    <a:pt x="291" y="1182"/>
                  </a:lnTo>
                  <a:lnTo>
                    <a:pt x="275" y="1174"/>
                  </a:lnTo>
                  <a:lnTo>
                    <a:pt x="261" y="1164"/>
                  </a:lnTo>
                  <a:lnTo>
                    <a:pt x="251" y="1154"/>
                  </a:lnTo>
                  <a:lnTo>
                    <a:pt x="241" y="1144"/>
                  </a:lnTo>
                  <a:lnTo>
                    <a:pt x="227" y="1127"/>
                  </a:lnTo>
                  <a:lnTo>
                    <a:pt x="219" y="1113"/>
                  </a:lnTo>
                  <a:lnTo>
                    <a:pt x="219" y="1113"/>
                  </a:lnTo>
                  <a:lnTo>
                    <a:pt x="215" y="1105"/>
                  </a:lnTo>
                  <a:lnTo>
                    <a:pt x="213" y="1093"/>
                  </a:lnTo>
                  <a:lnTo>
                    <a:pt x="209" y="1069"/>
                  </a:lnTo>
                  <a:lnTo>
                    <a:pt x="206" y="1044"/>
                  </a:lnTo>
                  <a:lnTo>
                    <a:pt x="206" y="1022"/>
                  </a:lnTo>
                  <a:lnTo>
                    <a:pt x="206" y="1022"/>
                  </a:lnTo>
                  <a:lnTo>
                    <a:pt x="204" y="1010"/>
                  </a:lnTo>
                  <a:lnTo>
                    <a:pt x="202" y="994"/>
                  </a:lnTo>
                  <a:lnTo>
                    <a:pt x="192" y="963"/>
                  </a:lnTo>
                  <a:lnTo>
                    <a:pt x="180" y="925"/>
                  </a:lnTo>
                  <a:lnTo>
                    <a:pt x="180" y="925"/>
                  </a:lnTo>
                  <a:lnTo>
                    <a:pt x="61" y="674"/>
                  </a:lnTo>
                  <a:lnTo>
                    <a:pt x="61" y="674"/>
                  </a:lnTo>
                  <a:lnTo>
                    <a:pt x="47" y="650"/>
                  </a:lnTo>
                  <a:lnTo>
                    <a:pt x="34" y="623"/>
                  </a:lnTo>
                  <a:lnTo>
                    <a:pt x="34" y="623"/>
                  </a:lnTo>
                  <a:lnTo>
                    <a:pt x="20" y="583"/>
                  </a:lnTo>
                  <a:lnTo>
                    <a:pt x="10" y="540"/>
                  </a:lnTo>
                  <a:lnTo>
                    <a:pt x="4" y="498"/>
                  </a:lnTo>
                  <a:lnTo>
                    <a:pt x="0" y="453"/>
                  </a:lnTo>
                  <a:lnTo>
                    <a:pt x="0" y="453"/>
                  </a:lnTo>
                  <a:lnTo>
                    <a:pt x="2" y="431"/>
                  </a:lnTo>
                  <a:lnTo>
                    <a:pt x="4" y="407"/>
                  </a:lnTo>
                  <a:lnTo>
                    <a:pt x="10" y="362"/>
                  </a:lnTo>
                  <a:lnTo>
                    <a:pt x="22" y="320"/>
                  </a:lnTo>
                  <a:lnTo>
                    <a:pt x="39" y="277"/>
                  </a:lnTo>
                  <a:lnTo>
                    <a:pt x="59" y="237"/>
                  </a:lnTo>
                  <a:lnTo>
                    <a:pt x="83" y="200"/>
                  </a:lnTo>
                  <a:lnTo>
                    <a:pt x="109" y="166"/>
                  </a:lnTo>
                  <a:lnTo>
                    <a:pt x="140" y="134"/>
                  </a:lnTo>
                  <a:lnTo>
                    <a:pt x="174" y="103"/>
                  </a:lnTo>
                  <a:lnTo>
                    <a:pt x="211" y="77"/>
                  </a:lnTo>
                  <a:lnTo>
                    <a:pt x="249" y="55"/>
                  </a:lnTo>
                  <a:lnTo>
                    <a:pt x="289" y="36"/>
                  </a:lnTo>
                  <a:lnTo>
                    <a:pt x="332" y="20"/>
                  </a:lnTo>
                  <a:lnTo>
                    <a:pt x="379" y="10"/>
                  </a:lnTo>
                  <a:lnTo>
                    <a:pt x="425" y="2"/>
                  </a:lnTo>
                  <a:lnTo>
                    <a:pt x="472" y="0"/>
                  </a:lnTo>
                  <a:lnTo>
                    <a:pt x="472" y="0"/>
                  </a:lnTo>
                  <a:lnTo>
                    <a:pt x="520" y="2"/>
                  </a:lnTo>
                  <a:lnTo>
                    <a:pt x="567" y="10"/>
                  </a:lnTo>
                  <a:lnTo>
                    <a:pt x="611" y="20"/>
                  </a:lnTo>
                  <a:lnTo>
                    <a:pt x="654" y="36"/>
                  </a:lnTo>
                  <a:lnTo>
                    <a:pt x="696" y="55"/>
                  </a:lnTo>
                  <a:lnTo>
                    <a:pt x="735" y="77"/>
                  </a:lnTo>
                  <a:lnTo>
                    <a:pt x="771" y="103"/>
                  </a:lnTo>
                  <a:lnTo>
                    <a:pt x="804" y="134"/>
                  </a:lnTo>
                  <a:lnTo>
                    <a:pt x="834" y="166"/>
                  </a:lnTo>
                  <a:lnTo>
                    <a:pt x="862" y="200"/>
                  </a:lnTo>
                  <a:lnTo>
                    <a:pt x="886" y="237"/>
                  </a:lnTo>
                  <a:lnTo>
                    <a:pt x="905" y="277"/>
                  </a:lnTo>
                  <a:lnTo>
                    <a:pt x="921" y="320"/>
                  </a:lnTo>
                  <a:lnTo>
                    <a:pt x="933" y="362"/>
                  </a:lnTo>
                  <a:lnTo>
                    <a:pt x="941" y="407"/>
                  </a:lnTo>
                  <a:lnTo>
                    <a:pt x="943" y="431"/>
                  </a:lnTo>
                  <a:lnTo>
                    <a:pt x="943" y="453"/>
                  </a:lnTo>
                  <a:lnTo>
                    <a:pt x="943" y="453"/>
                  </a:lnTo>
                  <a:lnTo>
                    <a:pt x="941" y="498"/>
                  </a:lnTo>
                  <a:lnTo>
                    <a:pt x="935" y="540"/>
                  </a:lnTo>
                  <a:lnTo>
                    <a:pt x="925" y="583"/>
                  </a:lnTo>
                  <a:lnTo>
                    <a:pt x="911" y="623"/>
                  </a:lnTo>
                  <a:lnTo>
                    <a:pt x="911" y="623"/>
                  </a:lnTo>
                  <a:lnTo>
                    <a:pt x="899" y="650"/>
                  </a:lnTo>
                  <a:lnTo>
                    <a:pt x="884" y="674"/>
                  </a:lnTo>
                  <a:lnTo>
                    <a:pt x="884" y="674"/>
                  </a:lnTo>
                  <a:lnTo>
                    <a:pt x="763" y="925"/>
                  </a:lnTo>
                  <a:lnTo>
                    <a:pt x="763" y="925"/>
                  </a:lnTo>
                  <a:lnTo>
                    <a:pt x="751" y="963"/>
                  </a:lnTo>
                  <a:lnTo>
                    <a:pt x="743" y="994"/>
                  </a:lnTo>
                  <a:lnTo>
                    <a:pt x="739" y="1010"/>
                  </a:lnTo>
                  <a:lnTo>
                    <a:pt x="739" y="1022"/>
                  </a:lnTo>
                  <a:lnTo>
                    <a:pt x="739" y="1022"/>
                  </a:lnTo>
                  <a:lnTo>
                    <a:pt x="739" y="1044"/>
                  </a:lnTo>
                  <a:lnTo>
                    <a:pt x="737" y="1069"/>
                  </a:lnTo>
                  <a:lnTo>
                    <a:pt x="731" y="1093"/>
                  </a:lnTo>
                  <a:lnTo>
                    <a:pt x="729" y="1105"/>
                  </a:lnTo>
                  <a:lnTo>
                    <a:pt x="725" y="1113"/>
                  </a:lnTo>
                  <a:lnTo>
                    <a:pt x="725" y="1113"/>
                  </a:lnTo>
                  <a:lnTo>
                    <a:pt x="716" y="1127"/>
                  </a:lnTo>
                  <a:lnTo>
                    <a:pt x="702" y="1144"/>
                  </a:lnTo>
                  <a:lnTo>
                    <a:pt x="694" y="1154"/>
                  </a:lnTo>
                  <a:lnTo>
                    <a:pt x="682" y="1164"/>
                  </a:lnTo>
                  <a:lnTo>
                    <a:pt x="668" y="1174"/>
                  </a:lnTo>
                  <a:lnTo>
                    <a:pt x="652" y="1182"/>
                  </a:lnTo>
                  <a:lnTo>
                    <a:pt x="472" y="1182"/>
                  </a:lnTo>
                  <a:lnTo>
                    <a:pt x="291" y="1182"/>
                  </a:lnTo>
                  <a:close/>
                  <a:moveTo>
                    <a:pt x="472" y="0"/>
                  </a:moveTo>
                  <a:lnTo>
                    <a:pt x="472" y="0"/>
                  </a:lnTo>
                  <a:lnTo>
                    <a:pt x="425" y="2"/>
                  </a:lnTo>
                  <a:lnTo>
                    <a:pt x="379" y="8"/>
                  </a:lnTo>
                  <a:lnTo>
                    <a:pt x="332" y="20"/>
                  </a:lnTo>
                  <a:lnTo>
                    <a:pt x="289" y="34"/>
                  </a:lnTo>
                  <a:lnTo>
                    <a:pt x="249" y="55"/>
                  </a:lnTo>
                  <a:lnTo>
                    <a:pt x="209" y="77"/>
                  </a:lnTo>
                  <a:lnTo>
                    <a:pt x="172" y="103"/>
                  </a:lnTo>
                  <a:lnTo>
                    <a:pt x="140" y="134"/>
                  </a:lnTo>
                  <a:lnTo>
                    <a:pt x="109" y="164"/>
                  </a:lnTo>
                  <a:lnTo>
                    <a:pt x="81" y="200"/>
                  </a:lnTo>
                  <a:lnTo>
                    <a:pt x="59" y="237"/>
                  </a:lnTo>
                  <a:lnTo>
                    <a:pt x="39" y="277"/>
                  </a:lnTo>
                  <a:lnTo>
                    <a:pt x="22" y="320"/>
                  </a:lnTo>
                  <a:lnTo>
                    <a:pt x="10" y="362"/>
                  </a:lnTo>
                  <a:lnTo>
                    <a:pt x="2" y="407"/>
                  </a:lnTo>
                  <a:lnTo>
                    <a:pt x="0" y="431"/>
                  </a:lnTo>
                  <a:lnTo>
                    <a:pt x="0" y="453"/>
                  </a:lnTo>
                  <a:lnTo>
                    <a:pt x="0" y="453"/>
                  </a:lnTo>
                  <a:lnTo>
                    <a:pt x="2" y="498"/>
                  </a:lnTo>
                  <a:lnTo>
                    <a:pt x="8" y="540"/>
                  </a:lnTo>
                  <a:lnTo>
                    <a:pt x="20" y="583"/>
                  </a:lnTo>
                  <a:lnTo>
                    <a:pt x="34" y="623"/>
                  </a:lnTo>
                  <a:lnTo>
                    <a:pt x="34" y="623"/>
                  </a:lnTo>
                  <a:lnTo>
                    <a:pt x="45" y="650"/>
                  </a:lnTo>
                  <a:lnTo>
                    <a:pt x="59" y="674"/>
                  </a:lnTo>
                  <a:lnTo>
                    <a:pt x="59" y="674"/>
                  </a:lnTo>
                  <a:lnTo>
                    <a:pt x="180" y="925"/>
                  </a:lnTo>
                  <a:lnTo>
                    <a:pt x="180" y="925"/>
                  </a:lnTo>
                  <a:lnTo>
                    <a:pt x="192" y="963"/>
                  </a:lnTo>
                  <a:lnTo>
                    <a:pt x="202" y="996"/>
                  </a:lnTo>
                  <a:lnTo>
                    <a:pt x="204" y="1010"/>
                  </a:lnTo>
                  <a:lnTo>
                    <a:pt x="204" y="1022"/>
                  </a:lnTo>
                  <a:lnTo>
                    <a:pt x="204" y="1022"/>
                  </a:lnTo>
                  <a:lnTo>
                    <a:pt x="206" y="1044"/>
                  </a:lnTo>
                  <a:lnTo>
                    <a:pt x="209" y="1071"/>
                  </a:lnTo>
                  <a:lnTo>
                    <a:pt x="213" y="1095"/>
                  </a:lnTo>
                  <a:lnTo>
                    <a:pt x="215" y="1105"/>
                  </a:lnTo>
                  <a:lnTo>
                    <a:pt x="219" y="1115"/>
                  </a:lnTo>
                  <a:lnTo>
                    <a:pt x="219" y="1115"/>
                  </a:lnTo>
                  <a:lnTo>
                    <a:pt x="227" y="1127"/>
                  </a:lnTo>
                  <a:lnTo>
                    <a:pt x="241" y="1146"/>
                  </a:lnTo>
                  <a:lnTo>
                    <a:pt x="251" y="1154"/>
                  </a:lnTo>
                  <a:lnTo>
                    <a:pt x="261" y="1164"/>
                  </a:lnTo>
                  <a:lnTo>
                    <a:pt x="275" y="1174"/>
                  </a:lnTo>
                  <a:lnTo>
                    <a:pt x="291" y="1184"/>
                  </a:lnTo>
                  <a:lnTo>
                    <a:pt x="472" y="1184"/>
                  </a:lnTo>
                  <a:lnTo>
                    <a:pt x="652" y="1184"/>
                  </a:lnTo>
                  <a:lnTo>
                    <a:pt x="652" y="1184"/>
                  </a:lnTo>
                  <a:lnTo>
                    <a:pt x="668" y="1174"/>
                  </a:lnTo>
                  <a:lnTo>
                    <a:pt x="682" y="1164"/>
                  </a:lnTo>
                  <a:lnTo>
                    <a:pt x="694" y="1154"/>
                  </a:lnTo>
                  <a:lnTo>
                    <a:pt x="704" y="1146"/>
                  </a:lnTo>
                  <a:lnTo>
                    <a:pt x="716" y="1127"/>
                  </a:lnTo>
                  <a:lnTo>
                    <a:pt x="725" y="1115"/>
                  </a:lnTo>
                  <a:lnTo>
                    <a:pt x="725" y="1115"/>
                  </a:lnTo>
                  <a:lnTo>
                    <a:pt x="729" y="1105"/>
                  </a:lnTo>
                  <a:lnTo>
                    <a:pt x="733" y="1095"/>
                  </a:lnTo>
                  <a:lnTo>
                    <a:pt x="737" y="1071"/>
                  </a:lnTo>
                  <a:lnTo>
                    <a:pt x="739" y="1044"/>
                  </a:lnTo>
                  <a:lnTo>
                    <a:pt x="739" y="1022"/>
                  </a:lnTo>
                  <a:lnTo>
                    <a:pt x="739" y="1022"/>
                  </a:lnTo>
                  <a:lnTo>
                    <a:pt x="739" y="1010"/>
                  </a:lnTo>
                  <a:lnTo>
                    <a:pt x="743" y="996"/>
                  </a:lnTo>
                  <a:lnTo>
                    <a:pt x="751" y="963"/>
                  </a:lnTo>
                  <a:lnTo>
                    <a:pt x="763" y="925"/>
                  </a:lnTo>
                  <a:lnTo>
                    <a:pt x="763" y="925"/>
                  </a:lnTo>
                  <a:lnTo>
                    <a:pt x="884" y="674"/>
                  </a:lnTo>
                  <a:lnTo>
                    <a:pt x="884" y="674"/>
                  </a:lnTo>
                  <a:lnTo>
                    <a:pt x="899" y="650"/>
                  </a:lnTo>
                  <a:lnTo>
                    <a:pt x="911" y="623"/>
                  </a:lnTo>
                  <a:lnTo>
                    <a:pt x="911" y="623"/>
                  </a:lnTo>
                  <a:lnTo>
                    <a:pt x="925" y="583"/>
                  </a:lnTo>
                  <a:lnTo>
                    <a:pt x="935" y="540"/>
                  </a:lnTo>
                  <a:lnTo>
                    <a:pt x="941" y="498"/>
                  </a:lnTo>
                  <a:lnTo>
                    <a:pt x="943" y="453"/>
                  </a:lnTo>
                  <a:lnTo>
                    <a:pt x="943" y="453"/>
                  </a:lnTo>
                  <a:lnTo>
                    <a:pt x="943" y="431"/>
                  </a:lnTo>
                  <a:lnTo>
                    <a:pt x="941" y="407"/>
                  </a:lnTo>
                  <a:lnTo>
                    <a:pt x="933" y="362"/>
                  </a:lnTo>
                  <a:lnTo>
                    <a:pt x="923" y="320"/>
                  </a:lnTo>
                  <a:lnTo>
                    <a:pt x="907" y="277"/>
                  </a:lnTo>
                  <a:lnTo>
                    <a:pt x="886" y="237"/>
                  </a:lnTo>
                  <a:lnTo>
                    <a:pt x="862" y="200"/>
                  </a:lnTo>
                  <a:lnTo>
                    <a:pt x="836" y="164"/>
                  </a:lnTo>
                  <a:lnTo>
                    <a:pt x="806" y="134"/>
                  </a:lnTo>
                  <a:lnTo>
                    <a:pt x="771" y="103"/>
                  </a:lnTo>
                  <a:lnTo>
                    <a:pt x="735" y="77"/>
                  </a:lnTo>
                  <a:lnTo>
                    <a:pt x="696" y="55"/>
                  </a:lnTo>
                  <a:lnTo>
                    <a:pt x="654" y="34"/>
                  </a:lnTo>
                  <a:lnTo>
                    <a:pt x="611" y="20"/>
                  </a:lnTo>
                  <a:lnTo>
                    <a:pt x="567" y="8"/>
                  </a:lnTo>
                  <a:lnTo>
                    <a:pt x="520" y="2"/>
                  </a:lnTo>
                  <a:lnTo>
                    <a:pt x="472" y="0"/>
                  </a:lnTo>
                  <a:close/>
                </a:path>
              </a:pathLst>
            </a:custGeom>
            <a:solidFill>
              <a:srgbClr val="D0D0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6" name="Freeform 403"/>
            <p:cNvSpPr>
              <a:spLocks/>
            </p:cNvSpPr>
            <p:nvPr/>
          </p:nvSpPr>
          <p:spPr bwMode="auto">
            <a:xfrm>
              <a:off x="3836194" y="687388"/>
              <a:ext cx="1497013" cy="1876425"/>
            </a:xfrm>
            <a:custGeom>
              <a:avLst/>
              <a:gdLst>
                <a:gd name="T0" fmla="*/ 291 w 943"/>
                <a:gd name="T1" fmla="*/ 1182 h 1182"/>
                <a:gd name="T2" fmla="*/ 261 w 943"/>
                <a:gd name="T3" fmla="*/ 1164 h 1182"/>
                <a:gd name="T4" fmla="*/ 241 w 943"/>
                <a:gd name="T5" fmla="*/ 1144 h 1182"/>
                <a:gd name="T6" fmla="*/ 219 w 943"/>
                <a:gd name="T7" fmla="*/ 1113 h 1182"/>
                <a:gd name="T8" fmla="*/ 215 w 943"/>
                <a:gd name="T9" fmla="*/ 1105 h 1182"/>
                <a:gd name="T10" fmla="*/ 209 w 943"/>
                <a:gd name="T11" fmla="*/ 1069 h 1182"/>
                <a:gd name="T12" fmla="*/ 206 w 943"/>
                <a:gd name="T13" fmla="*/ 1022 h 1182"/>
                <a:gd name="T14" fmla="*/ 204 w 943"/>
                <a:gd name="T15" fmla="*/ 1010 h 1182"/>
                <a:gd name="T16" fmla="*/ 192 w 943"/>
                <a:gd name="T17" fmla="*/ 963 h 1182"/>
                <a:gd name="T18" fmla="*/ 180 w 943"/>
                <a:gd name="T19" fmla="*/ 925 h 1182"/>
                <a:gd name="T20" fmla="*/ 61 w 943"/>
                <a:gd name="T21" fmla="*/ 674 h 1182"/>
                <a:gd name="T22" fmla="*/ 34 w 943"/>
                <a:gd name="T23" fmla="*/ 623 h 1182"/>
                <a:gd name="T24" fmla="*/ 20 w 943"/>
                <a:gd name="T25" fmla="*/ 583 h 1182"/>
                <a:gd name="T26" fmla="*/ 4 w 943"/>
                <a:gd name="T27" fmla="*/ 498 h 1182"/>
                <a:gd name="T28" fmla="*/ 0 w 943"/>
                <a:gd name="T29" fmla="*/ 453 h 1182"/>
                <a:gd name="T30" fmla="*/ 4 w 943"/>
                <a:gd name="T31" fmla="*/ 407 h 1182"/>
                <a:gd name="T32" fmla="*/ 22 w 943"/>
                <a:gd name="T33" fmla="*/ 320 h 1182"/>
                <a:gd name="T34" fmla="*/ 59 w 943"/>
                <a:gd name="T35" fmla="*/ 237 h 1182"/>
                <a:gd name="T36" fmla="*/ 109 w 943"/>
                <a:gd name="T37" fmla="*/ 166 h 1182"/>
                <a:gd name="T38" fmla="*/ 174 w 943"/>
                <a:gd name="T39" fmla="*/ 103 h 1182"/>
                <a:gd name="T40" fmla="*/ 249 w 943"/>
                <a:gd name="T41" fmla="*/ 55 h 1182"/>
                <a:gd name="T42" fmla="*/ 332 w 943"/>
                <a:gd name="T43" fmla="*/ 20 h 1182"/>
                <a:gd name="T44" fmla="*/ 425 w 943"/>
                <a:gd name="T45" fmla="*/ 2 h 1182"/>
                <a:gd name="T46" fmla="*/ 472 w 943"/>
                <a:gd name="T47" fmla="*/ 0 h 1182"/>
                <a:gd name="T48" fmla="*/ 567 w 943"/>
                <a:gd name="T49" fmla="*/ 10 h 1182"/>
                <a:gd name="T50" fmla="*/ 654 w 943"/>
                <a:gd name="T51" fmla="*/ 36 h 1182"/>
                <a:gd name="T52" fmla="*/ 735 w 943"/>
                <a:gd name="T53" fmla="*/ 77 h 1182"/>
                <a:gd name="T54" fmla="*/ 804 w 943"/>
                <a:gd name="T55" fmla="*/ 134 h 1182"/>
                <a:gd name="T56" fmla="*/ 862 w 943"/>
                <a:gd name="T57" fmla="*/ 200 h 1182"/>
                <a:gd name="T58" fmla="*/ 905 w 943"/>
                <a:gd name="T59" fmla="*/ 277 h 1182"/>
                <a:gd name="T60" fmla="*/ 933 w 943"/>
                <a:gd name="T61" fmla="*/ 362 h 1182"/>
                <a:gd name="T62" fmla="*/ 943 w 943"/>
                <a:gd name="T63" fmla="*/ 431 h 1182"/>
                <a:gd name="T64" fmla="*/ 943 w 943"/>
                <a:gd name="T65" fmla="*/ 453 h 1182"/>
                <a:gd name="T66" fmla="*/ 935 w 943"/>
                <a:gd name="T67" fmla="*/ 540 h 1182"/>
                <a:gd name="T68" fmla="*/ 911 w 943"/>
                <a:gd name="T69" fmla="*/ 623 h 1182"/>
                <a:gd name="T70" fmla="*/ 899 w 943"/>
                <a:gd name="T71" fmla="*/ 650 h 1182"/>
                <a:gd name="T72" fmla="*/ 884 w 943"/>
                <a:gd name="T73" fmla="*/ 674 h 1182"/>
                <a:gd name="T74" fmla="*/ 763 w 943"/>
                <a:gd name="T75" fmla="*/ 925 h 1182"/>
                <a:gd name="T76" fmla="*/ 743 w 943"/>
                <a:gd name="T77" fmla="*/ 994 h 1182"/>
                <a:gd name="T78" fmla="*/ 739 w 943"/>
                <a:gd name="T79" fmla="*/ 1022 h 1182"/>
                <a:gd name="T80" fmla="*/ 739 w 943"/>
                <a:gd name="T81" fmla="*/ 1044 h 1182"/>
                <a:gd name="T82" fmla="*/ 731 w 943"/>
                <a:gd name="T83" fmla="*/ 1093 h 1182"/>
                <a:gd name="T84" fmla="*/ 725 w 943"/>
                <a:gd name="T85" fmla="*/ 1113 h 1182"/>
                <a:gd name="T86" fmla="*/ 716 w 943"/>
                <a:gd name="T87" fmla="*/ 1127 h 1182"/>
                <a:gd name="T88" fmla="*/ 694 w 943"/>
                <a:gd name="T89" fmla="*/ 1154 h 1182"/>
                <a:gd name="T90" fmla="*/ 668 w 943"/>
                <a:gd name="T91" fmla="*/ 1174 h 1182"/>
                <a:gd name="T92" fmla="*/ 472 w 943"/>
                <a:gd name="T93" fmla="*/ 1182 h 1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43" h="1182">
                  <a:moveTo>
                    <a:pt x="291" y="1182"/>
                  </a:moveTo>
                  <a:lnTo>
                    <a:pt x="291" y="1182"/>
                  </a:lnTo>
                  <a:lnTo>
                    <a:pt x="275" y="1174"/>
                  </a:lnTo>
                  <a:lnTo>
                    <a:pt x="261" y="1164"/>
                  </a:lnTo>
                  <a:lnTo>
                    <a:pt x="251" y="1154"/>
                  </a:lnTo>
                  <a:lnTo>
                    <a:pt x="241" y="1144"/>
                  </a:lnTo>
                  <a:lnTo>
                    <a:pt x="227" y="1127"/>
                  </a:lnTo>
                  <a:lnTo>
                    <a:pt x="219" y="1113"/>
                  </a:lnTo>
                  <a:lnTo>
                    <a:pt x="219" y="1113"/>
                  </a:lnTo>
                  <a:lnTo>
                    <a:pt x="215" y="1105"/>
                  </a:lnTo>
                  <a:lnTo>
                    <a:pt x="213" y="1093"/>
                  </a:lnTo>
                  <a:lnTo>
                    <a:pt x="209" y="1069"/>
                  </a:lnTo>
                  <a:lnTo>
                    <a:pt x="206" y="1044"/>
                  </a:lnTo>
                  <a:lnTo>
                    <a:pt x="206" y="1022"/>
                  </a:lnTo>
                  <a:lnTo>
                    <a:pt x="206" y="1022"/>
                  </a:lnTo>
                  <a:lnTo>
                    <a:pt x="204" y="1010"/>
                  </a:lnTo>
                  <a:lnTo>
                    <a:pt x="202" y="994"/>
                  </a:lnTo>
                  <a:lnTo>
                    <a:pt x="192" y="963"/>
                  </a:lnTo>
                  <a:lnTo>
                    <a:pt x="180" y="925"/>
                  </a:lnTo>
                  <a:lnTo>
                    <a:pt x="180" y="925"/>
                  </a:lnTo>
                  <a:lnTo>
                    <a:pt x="61" y="674"/>
                  </a:lnTo>
                  <a:lnTo>
                    <a:pt x="61" y="674"/>
                  </a:lnTo>
                  <a:lnTo>
                    <a:pt x="47" y="650"/>
                  </a:lnTo>
                  <a:lnTo>
                    <a:pt x="34" y="623"/>
                  </a:lnTo>
                  <a:lnTo>
                    <a:pt x="34" y="623"/>
                  </a:lnTo>
                  <a:lnTo>
                    <a:pt x="20" y="583"/>
                  </a:lnTo>
                  <a:lnTo>
                    <a:pt x="10" y="540"/>
                  </a:lnTo>
                  <a:lnTo>
                    <a:pt x="4" y="498"/>
                  </a:lnTo>
                  <a:lnTo>
                    <a:pt x="0" y="453"/>
                  </a:lnTo>
                  <a:lnTo>
                    <a:pt x="0" y="453"/>
                  </a:lnTo>
                  <a:lnTo>
                    <a:pt x="2" y="431"/>
                  </a:lnTo>
                  <a:lnTo>
                    <a:pt x="4" y="407"/>
                  </a:lnTo>
                  <a:lnTo>
                    <a:pt x="10" y="362"/>
                  </a:lnTo>
                  <a:lnTo>
                    <a:pt x="22" y="320"/>
                  </a:lnTo>
                  <a:lnTo>
                    <a:pt x="39" y="277"/>
                  </a:lnTo>
                  <a:lnTo>
                    <a:pt x="59" y="237"/>
                  </a:lnTo>
                  <a:lnTo>
                    <a:pt x="83" y="200"/>
                  </a:lnTo>
                  <a:lnTo>
                    <a:pt x="109" y="166"/>
                  </a:lnTo>
                  <a:lnTo>
                    <a:pt x="140" y="134"/>
                  </a:lnTo>
                  <a:lnTo>
                    <a:pt x="174" y="103"/>
                  </a:lnTo>
                  <a:lnTo>
                    <a:pt x="211" y="77"/>
                  </a:lnTo>
                  <a:lnTo>
                    <a:pt x="249" y="55"/>
                  </a:lnTo>
                  <a:lnTo>
                    <a:pt x="289" y="36"/>
                  </a:lnTo>
                  <a:lnTo>
                    <a:pt x="332" y="20"/>
                  </a:lnTo>
                  <a:lnTo>
                    <a:pt x="379" y="10"/>
                  </a:lnTo>
                  <a:lnTo>
                    <a:pt x="425" y="2"/>
                  </a:lnTo>
                  <a:lnTo>
                    <a:pt x="472" y="0"/>
                  </a:lnTo>
                  <a:lnTo>
                    <a:pt x="472" y="0"/>
                  </a:lnTo>
                  <a:lnTo>
                    <a:pt x="520" y="2"/>
                  </a:lnTo>
                  <a:lnTo>
                    <a:pt x="567" y="10"/>
                  </a:lnTo>
                  <a:lnTo>
                    <a:pt x="611" y="20"/>
                  </a:lnTo>
                  <a:lnTo>
                    <a:pt x="654" y="36"/>
                  </a:lnTo>
                  <a:lnTo>
                    <a:pt x="696" y="55"/>
                  </a:lnTo>
                  <a:lnTo>
                    <a:pt x="735" y="77"/>
                  </a:lnTo>
                  <a:lnTo>
                    <a:pt x="771" y="103"/>
                  </a:lnTo>
                  <a:lnTo>
                    <a:pt x="804" y="134"/>
                  </a:lnTo>
                  <a:lnTo>
                    <a:pt x="834" y="166"/>
                  </a:lnTo>
                  <a:lnTo>
                    <a:pt x="862" y="200"/>
                  </a:lnTo>
                  <a:lnTo>
                    <a:pt x="886" y="237"/>
                  </a:lnTo>
                  <a:lnTo>
                    <a:pt x="905" y="277"/>
                  </a:lnTo>
                  <a:lnTo>
                    <a:pt x="921" y="320"/>
                  </a:lnTo>
                  <a:lnTo>
                    <a:pt x="933" y="362"/>
                  </a:lnTo>
                  <a:lnTo>
                    <a:pt x="941" y="407"/>
                  </a:lnTo>
                  <a:lnTo>
                    <a:pt x="943" y="431"/>
                  </a:lnTo>
                  <a:lnTo>
                    <a:pt x="943" y="453"/>
                  </a:lnTo>
                  <a:lnTo>
                    <a:pt x="943" y="453"/>
                  </a:lnTo>
                  <a:lnTo>
                    <a:pt x="941" y="498"/>
                  </a:lnTo>
                  <a:lnTo>
                    <a:pt x="935" y="540"/>
                  </a:lnTo>
                  <a:lnTo>
                    <a:pt x="925" y="583"/>
                  </a:lnTo>
                  <a:lnTo>
                    <a:pt x="911" y="623"/>
                  </a:lnTo>
                  <a:lnTo>
                    <a:pt x="911" y="623"/>
                  </a:lnTo>
                  <a:lnTo>
                    <a:pt x="899" y="650"/>
                  </a:lnTo>
                  <a:lnTo>
                    <a:pt x="884" y="674"/>
                  </a:lnTo>
                  <a:lnTo>
                    <a:pt x="884" y="674"/>
                  </a:lnTo>
                  <a:lnTo>
                    <a:pt x="763" y="925"/>
                  </a:lnTo>
                  <a:lnTo>
                    <a:pt x="763" y="925"/>
                  </a:lnTo>
                  <a:lnTo>
                    <a:pt x="751" y="963"/>
                  </a:lnTo>
                  <a:lnTo>
                    <a:pt x="743" y="994"/>
                  </a:lnTo>
                  <a:lnTo>
                    <a:pt x="739" y="1010"/>
                  </a:lnTo>
                  <a:lnTo>
                    <a:pt x="739" y="1022"/>
                  </a:lnTo>
                  <a:lnTo>
                    <a:pt x="739" y="1022"/>
                  </a:lnTo>
                  <a:lnTo>
                    <a:pt x="739" y="1044"/>
                  </a:lnTo>
                  <a:lnTo>
                    <a:pt x="737" y="1069"/>
                  </a:lnTo>
                  <a:lnTo>
                    <a:pt x="731" y="1093"/>
                  </a:lnTo>
                  <a:lnTo>
                    <a:pt x="729" y="1105"/>
                  </a:lnTo>
                  <a:lnTo>
                    <a:pt x="725" y="1113"/>
                  </a:lnTo>
                  <a:lnTo>
                    <a:pt x="725" y="1113"/>
                  </a:lnTo>
                  <a:lnTo>
                    <a:pt x="716" y="1127"/>
                  </a:lnTo>
                  <a:lnTo>
                    <a:pt x="702" y="1144"/>
                  </a:lnTo>
                  <a:lnTo>
                    <a:pt x="694" y="1154"/>
                  </a:lnTo>
                  <a:lnTo>
                    <a:pt x="682" y="1164"/>
                  </a:lnTo>
                  <a:lnTo>
                    <a:pt x="668" y="1174"/>
                  </a:lnTo>
                  <a:lnTo>
                    <a:pt x="652" y="1182"/>
                  </a:lnTo>
                  <a:lnTo>
                    <a:pt x="472" y="1182"/>
                  </a:lnTo>
                  <a:lnTo>
                    <a:pt x="291" y="1182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7" name="Freeform 404"/>
            <p:cNvSpPr>
              <a:spLocks/>
            </p:cNvSpPr>
            <p:nvPr/>
          </p:nvSpPr>
          <p:spPr bwMode="auto">
            <a:xfrm>
              <a:off x="3836194" y="687388"/>
              <a:ext cx="1497013" cy="1879600"/>
            </a:xfrm>
            <a:custGeom>
              <a:avLst/>
              <a:gdLst>
                <a:gd name="T0" fmla="*/ 472 w 943"/>
                <a:gd name="T1" fmla="*/ 0 h 1184"/>
                <a:gd name="T2" fmla="*/ 379 w 943"/>
                <a:gd name="T3" fmla="*/ 8 h 1184"/>
                <a:gd name="T4" fmla="*/ 289 w 943"/>
                <a:gd name="T5" fmla="*/ 34 h 1184"/>
                <a:gd name="T6" fmla="*/ 209 w 943"/>
                <a:gd name="T7" fmla="*/ 77 h 1184"/>
                <a:gd name="T8" fmla="*/ 140 w 943"/>
                <a:gd name="T9" fmla="*/ 134 h 1184"/>
                <a:gd name="T10" fmla="*/ 81 w 943"/>
                <a:gd name="T11" fmla="*/ 200 h 1184"/>
                <a:gd name="T12" fmla="*/ 39 w 943"/>
                <a:gd name="T13" fmla="*/ 277 h 1184"/>
                <a:gd name="T14" fmla="*/ 10 w 943"/>
                <a:gd name="T15" fmla="*/ 362 h 1184"/>
                <a:gd name="T16" fmla="*/ 0 w 943"/>
                <a:gd name="T17" fmla="*/ 431 h 1184"/>
                <a:gd name="T18" fmla="*/ 0 w 943"/>
                <a:gd name="T19" fmla="*/ 453 h 1184"/>
                <a:gd name="T20" fmla="*/ 8 w 943"/>
                <a:gd name="T21" fmla="*/ 540 h 1184"/>
                <a:gd name="T22" fmla="*/ 34 w 943"/>
                <a:gd name="T23" fmla="*/ 623 h 1184"/>
                <a:gd name="T24" fmla="*/ 45 w 943"/>
                <a:gd name="T25" fmla="*/ 650 h 1184"/>
                <a:gd name="T26" fmla="*/ 59 w 943"/>
                <a:gd name="T27" fmla="*/ 674 h 1184"/>
                <a:gd name="T28" fmla="*/ 180 w 943"/>
                <a:gd name="T29" fmla="*/ 925 h 1184"/>
                <a:gd name="T30" fmla="*/ 202 w 943"/>
                <a:gd name="T31" fmla="*/ 996 h 1184"/>
                <a:gd name="T32" fmla="*/ 204 w 943"/>
                <a:gd name="T33" fmla="*/ 1022 h 1184"/>
                <a:gd name="T34" fmla="*/ 206 w 943"/>
                <a:gd name="T35" fmla="*/ 1044 h 1184"/>
                <a:gd name="T36" fmla="*/ 213 w 943"/>
                <a:gd name="T37" fmla="*/ 1095 h 1184"/>
                <a:gd name="T38" fmla="*/ 219 w 943"/>
                <a:gd name="T39" fmla="*/ 1115 h 1184"/>
                <a:gd name="T40" fmla="*/ 227 w 943"/>
                <a:gd name="T41" fmla="*/ 1127 h 1184"/>
                <a:gd name="T42" fmla="*/ 251 w 943"/>
                <a:gd name="T43" fmla="*/ 1154 h 1184"/>
                <a:gd name="T44" fmla="*/ 275 w 943"/>
                <a:gd name="T45" fmla="*/ 1174 h 1184"/>
                <a:gd name="T46" fmla="*/ 472 w 943"/>
                <a:gd name="T47" fmla="*/ 1184 h 1184"/>
                <a:gd name="T48" fmla="*/ 652 w 943"/>
                <a:gd name="T49" fmla="*/ 1184 h 1184"/>
                <a:gd name="T50" fmla="*/ 682 w 943"/>
                <a:gd name="T51" fmla="*/ 1164 h 1184"/>
                <a:gd name="T52" fmla="*/ 704 w 943"/>
                <a:gd name="T53" fmla="*/ 1146 h 1184"/>
                <a:gd name="T54" fmla="*/ 725 w 943"/>
                <a:gd name="T55" fmla="*/ 1115 h 1184"/>
                <a:gd name="T56" fmla="*/ 729 w 943"/>
                <a:gd name="T57" fmla="*/ 1105 h 1184"/>
                <a:gd name="T58" fmla="*/ 737 w 943"/>
                <a:gd name="T59" fmla="*/ 1071 h 1184"/>
                <a:gd name="T60" fmla="*/ 739 w 943"/>
                <a:gd name="T61" fmla="*/ 1022 h 1184"/>
                <a:gd name="T62" fmla="*/ 739 w 943"/>
                <a:gd name="T63" fmla="*/ 1010 h 1184"/>
                <a:gd name="T64" fmla="*/ 751 w 943"/>
                <a:gd name="T65" fmla="*/ 963 h 1184"/>
                <a:gd name="T66" fmla="*/ 763 w 943"/>
                <a:gd name="T67" fmla="*/ 925 h 1184"/>
                <a:gd name="T68" fmla="*/ 884 w 943"/>
                <a:gd name="T69" fmla="*/ 674 h 1184"/>
                <a:gd name="T70" fmla="*/ 911 w 943"/>
                <a:gd name="T71" fmla="*/ 623 h 1184"/>
                <a:gd name="T72" fmla="*/ 925 w 943"/>
                <a:gd name="T73" fmla="*/ 583 h 1184"/>
                <a:gd name="T74" fmla="*/ 941 w 943"/>
                <a:gd name="T75" fmla="*/ 498 h 1184"/>
                <a:gd name="T76" fmla="*/ 943 w 943"/>
                <a:gd name="T77" fmla="*/ 453 h 1184"/>
                <a:gd name="T78" fmla="*/ 941 w 943"/>
                <a:gd name="T79" fmla="*/ 407 h 1184"/>
                <a:gd name="T80" fmla="*/ 923 w 943"/>
                <a:gd name="T81" fmla="*/ 320 h 1184"/>
                <a:gd name="T82" fmla="*/ 886 w 943"/>
                <a:gd name="T83" fmla="*/ 237 h 1184"/>
                <a:gd name="T84" fmla="*/ 836 w 943"/>
                <a:gd name="T85" fmla="*/ 164 h 1184"/>
                <a:gd name="T86" fmla="*/ 771 w 943"/>
                <a:gd name="T87" fmla="*/ 103 h 1184"/>
                <a:gd name="T88" fmla="*/ 696 w 943"/>
                <a:gd name="T89" fmla="*/ 55 h 1184"/>
                <a:gd name="T90" fmla="*/ 611 w 943"/>
                <a:gd name="T91" fmla="*/ 20 h 1184"/>
                <a:gd name="T92" fmla="*/ 520 w 943"/>
                <a:gd name="T93" fmla="*/ 2 h 1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43" h="1184">
                  <a:moveTo>
                    <a:pt x="472" y="0"/>
                  </a:moveTo>
                  <a:lnTo>
                    <a:pt x="472" y="0"/>
                  </a:lnTo>
                  <a:lnTo>
                    <a:pt x="425" y="2"/>
                  </a:lnTo>
                  <a:lnTo>
                    <a:pt x="379" y="8"/>
                  </a:lnTo>
                  <a:lnTo>
                    <a:pt x="332" y="20"/>
                  </a:lnTo>
                  <a:lnTo>
                    <a:pt x="289" y="34"/>
                  </a:lnTo>
                  <a:lnTo>
                    <a:pt x="249" y="55"/>
                  </a:lnTo>
                  <a:lnTo>
                    <a:pt x="209" y="77"/>
                  </a:lnTo>
                  <a:lnTo>
                    <a:pt x="172" y="103"/>
                  </a:lnTo>
                  <a:lnTo>
                    <a:pt x="140" y="134"/>
                  </a:lnTo>
                  <a:lnTo>
                    <a:pt x="109" y="164"/>
                  </a:lnTo>
                  <a:lnTo>
                    <a:pt x="81" y="200"/>
                  </a:lnTo>
                  <a:lnTo>
                    <a:pt x="59" y="237"/>
                  </a:lnTo>
                  <a:lnTo>
                    <a:pt x="39" y="277"/>
                  </a:lnTo>
                  <a:lnTo>
                    <a:pt x="22" y="320"/>
                  </a:lnTo>
                  <a:lnTo>
                    <a:pt x="10" y="362"/>
                  </a:lnTo>
                  <a:lnTo>
                    <a:pt x="2" y="407"/>
                  </a:lnTo>
                  <a:lnTo>
                    <a:pt x="0" y="431"/>
                  </a:lnTo>
                  <a:lnTo>
                    <a:pt x="0" y="453"/>
                  </a:lnTo>
                  <a:lnTo>
                    <a:pt x="0" y="453"/>
                  </a:lnTo>
                  <a:lnTo>
                    <a:pt x="2" y="498"/>
                  </a:lnTo>
                  <a:lnTo>
                    <a:pt x="8" y="540"/>
                  </a:lnTo>
                  <a:lnTo>
                    <a:pt x="20" y="583"/>
                  </a:lnTo>
                  <a:lnTo>
                    <a:pt x="34" y="623"/>
                  </a:lnTo>
                  <a:lnTo>
                    <a:pt x="34" y="623"/>
                  </a:lnTo>
                  <a:lnTo>
                    <a:pt x="45" y="650"/>
                  </a:lnTo>
                  <a:lnTo>
                    <a:pt x="59" y="674"/>
                  </a:lnTo>
                  <a:lnTo>
                    <a:pt x="59" y="674"/>
                  </a:lnTo>
                  <a:lnTo>
                    <a:pt x="180" y="925"/>
                  </a:lnTo>
                  <a:lnTo>
                    <a:pt x="180" y="925"/>
                  </a:lnTo>
                  <a:lnTo>
                    <a:pt x="192" y="963"/>
                  </a:lnTo>
                  <a:lnTo>
                    <a:pt x="202" y="996"/>
                  </a:lnTo>
                  <a:lnTo>
                    <a:pt x="204" y="1010"/>
                  </a:lnTo>
                  <a:lnTo>
                    <a:pt x="204" y="1022"/>
                  </a:lnTo>
                  <a:lnTo>
                    <a:pt x="204" y="1022"/>
                  </a:lnTo>
                  <a:lnTo>
                    <a:pt x="206" y="1044"/>
                  </a:lnTo>
                  <a:lnTo>
                    <a:pt x="209" y="1071"/>
                  </a:lnTo>
                  <a:lnTo>
                    <a:pt x="213" y="1095"/>
                  </a:lnTo>
                  <a:lnTo>
                    <a:pt x="215" y="1105"/>
                  </a:lnTo>
                  <a:lnTo>
                    <a:pt x="219" y="1115"/>
                  </a:lnTo>
                  <a:lnTo>
                    <a:pt x="219" y="1115"/>
                  </a:lnTo>
                  <a:lnTo>
                    <a:pt x="227" y="1127"/>
                  </a:lnTo>
                  <a:lnTo>
                    <a:pt x="241" y="1146"/>
                  </a:lnTo>
                  <a:lnTo>
                    <a:pt x="251" y="1154"/>
                  </a:lnTo>
                  <a:lnTo>
                    <a:pt x="261" y="1164"/>
                  </a:lnTo>
                  <a:lnTo>
                    <a:pt x="275" y="1174"/>
                  </a:lnTo>
                  <a:lnTo>
                    <a:pt x="291" y="1184"/>
                  </a:lnTo>
                  <a:lnTo>
                    <a:pt x="472" y="1184"/>
                  </a:lnTo>
                  <a:lnTo>
                    <a:pt x="652" y="1184"/>
                  </a:lnTo>
                  <a:lnTo>
                    <a:pt x="652" y="1184"/>
                  </a:lnTo>
                  <a:lnTo>
                    <a:pt x="668" y="1174"/>
                  </a:lnTo>
                  <a:lnTo>
                    <a:pt x="682" y="1164"/>
                  </a:lnTo>
                  <a:lnTo>
                    <a:pt x="694" y="1154"/>
                  </a:lnTo>
                  <a:lnTo>
                    <a:pt x="704" y="1146"/>
                  </a:lnTo>
                  <a:lnTo>
                    <a:pt x="716" y="1127"/>
                  </a:lnTo>
                  <a:lnTo>
                    <a:pt x="725" y="1115"/>
                  </a:lnTo>
                  <a:lnTo>
                    <a:pt x="725" y="1115"/>
                  </a:lnTo>
                  <a:lnTo>
                    <a:pt x="729" y="1105"/>
                  </a:lnTo>
                  <a:lnTo>
                    <a:pt x="733" y="1095"/>
                  </a:lnTo>
                  <a:lnTo>
                    <a:pt x="737" y="1071"/>
                  </a:lnTo>
                  <a:lnTo>
                    <a:pt x="739" y="1044"/>
                  </a:lnTo>
                  <a:lnTo>
                    <a:pt x="739" y="1022"/>
                  </a:lnTo>
                  <a:lnTo>
                    <a:pt x="739" y="1022"/>
                  </a:lnTo>
                  <a:lnTo>
                    <a:pt x="739" y="1010"/>
                  </a:lnTo>
                  <a:lnTo>
                    <a:pt x="743" y="996"/>
                  </a:lnTo>
                  <a:lnTo>
                    <a:pt x="751" y="963"/>
                  </a:lnTo>
                  <a:lnTo>
                    <a:pt x="763" y="925"/>
                  </a:lnTo>
                  <a:lnTo>
                    <a:pt x="763" y="925"/>
                  </a:lnTo>
                  <a:lnTo>
                    <a:pt x="884" y="674"/>
                  </a:lnTo>
                  <a:lnTo>
                    <a:pt x="884" y="674"/>
                  </a:lnTo>
                  <a:lnTo>
                    <a:pt x="899" y="650"/>
                  </a:lnTo>
                  <a:lnTo>
                    <a:pt x="911" y="623"/>
                  </a:lnTo>
                  <a:lnTo>
                    <a:pt x="911" y="623"/>
                  </a:lnTo>
                  <a:lnTo>
                    <a:pt x="925" y="583"/>
                  </a:lnTo>
                  <a:lnTo>
                    <a:pt x="935" y="540"/>
                  </a:lnTo>
                  <a:lnTo>
                    <a:pt x="941" y="498"/>
                  </a:lnTo>
                  <a:lnTo>
                    <a:pt x="943" y="453"/>
                  </a:lnTo>
                  <a:lnTo>
                    <a:pt x="943" y="453"/>
                  </a:lnTo>
                  <a:lnTo>
                    <a:pt x="943" y="431"/>
                  </a:lnTo>
                  <a:lnTo>
                    <a:pt x="941" y="407"/>
                  </a:lnTo>
                  <a:lnTo>
                    <a:pt x="933" y="362"/>
                  </a:lnTo>
                  <a:lnTo>
                    <a:pt x="923" y="320"/>
                  </a:lnTo>
                  <a:lnTo>
                    <a:pt x="907" y="277"/>
                  </a:lnTo>
                  <a:lnTo>
                    <a:pt x="886" y="237"/>
                  </a:lnTo>
                  <a:lnTo>
                    <a:pt x="862" y="200"/>
                  </a:lnTo>
                  <a:lnTo>
                    <a:pt x="836" y="164"/>
                  </a:lnTo>
                  <a:lnTo>
                    <a:pt x="806" y="134"/>
                  </a:lnTo>
                  <a:lnTo>
                    <a:pt x="771" y="103"/>
                  </a:lnTo>
                  <a:lnTo>
                    <a:pt x="735" y="77"/>
                  </a:lnTo>
                  <a:lnTo>
                    <a:pt x="696" y="55"/>
                  </a:lnTo>
                  <a:lnTo>
                    <a:pt x="654" y="34"/>
                  </a:lnTo>
                  <a:lnTo>
                    <a:pt x="611" y="20"/>
                  </a:lnTo>
                  <a:lnTo>
                    <a:pt x="567" y="8"/>
                  </a:lnTo>
                  <a:lnTo>
                    <a:pt x="520" y="2"/>
                  </a:lnTo>
                  <a:lnTo>
                    <a:pt x="47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8" name="Freeform 405"/>
            <p:cNvSpPr>
              <a:spLocks noEditPoints="1"/>
            </p:cNvSpPr>
            <p:nvPr/>
          </p:nvSpPr>
          <p:spPr bwMode="auto">
            <a:xfrm>
              <a:off x="3836194" y="687388"/>
              <a:ext cx="1497013" cy="1876425"/>
            </a:xfrm>
            <a:custGeom>
              <a:avLst/>
              <a:gdLst>
                <a:gd name="T0" fmla="*/ 275 w 943"/>
                <a:gd name="T1" fmla="*/ 1172 h 1182"/>
                <a:gd name="T2" fmla="*/ 241 w 943"/>
                <a:gd name="T3" fmla="*/ 1144 h 1182"/>
                <a:gd name="T4" fmla="*/ 221 w 943"/>
                <a:gd name="T5" fmla="*/ 1113 h 1182"/>
                <a:gd name="T6" fmla="*/ 209 w 943"/>
                <a:gd name="T7" fmla="*/ 1069 h 1182"/>
                <a:gd name="T8" fmla="*/ 206 w 943"/>
                <a:gd name="T9" fmla="*/ 1020 h 1182"/>
                <a:gd name="T10" fmla="*/ 194 w 943"/>
                <a:gd name="T11" fmla="*/ 961 h 1182"/>
                <a:gd name="T12" fmla="*/ 61 w 943"/>
                <a:gd name="T13" fmla="*/ 674 h 1182"/>
                <a:gd name="T14" fmla="*/ 34 w 943"/>
                <a:gd name="T15" fmla="*/ 621 h 1182"/>
                <a:gd name="T16" fmla="*/ 10 w 943"/>
                <a:gd name="T17" fmla="*/ 540 h 1182"/>
                <a:gd name="T18" fmla="*/ 2 w 943"/>
                <a:gd name="T19" fmla="*/ 453 h 1182"/>
                <a:gd name="T20" fmla="*/ 12 w 943"/>
                <a:gd name="T21" fmla="*/ 362 h 1182"/>
                <a:gd name="T22" fmla="*/ 59 w 943"/>
                <a:gd name="T23" fmla="*/ 239 h 1182"/>
                <a:gd name="T24" fmla="*/ 140 w 943"/>
                <a:gd name="T25" fmla="*/ 134 h 1182"/>
                <a:gd name="T26" fmla="*/ 249 w 943"/>
                <a:gd name="T27" fmla="*/ 55 h 1182"/>
                <a:gd name="T28" fmla="*/ 379 w 943"/>
                <a:gd name="T29" fmla="*/ 10 h 1182"/>
                <a:gd name="T30" fmla="*/ 472 w 943"/>
                <a:gd name="T31" fmla="*/ 0 h 1182"/>
                <a:gd name="T32" fmla="*/ 611 w 943"/>
                <a:gd name="T33" fmla="*/ 20 h 1182"/>
                <a:gd name="T34" fmla="*/ 735 w 943"/>
                <a:gd name="T35" fmla="*/ 79 h 1182"/>
                <a:gd name="T36" fmla="*/ 834 w 943"/>
                <a:gd name="T37" fmla="*/ 166 h 1182"/>
                <a:gd name="T38" fmla="*/ 905 w 943"/>
                <a:gd name="T39" fmla="*/ 277 h 1182"/>
                <a:gd name="T40" fmla="*/ 939 w 943"/>
                <a:gd name="T41" fmla="*/ 407 h 1182"/>
                <a:gd name="T42" fmla="*/ 943 w 943"/>
                <a:gd name="T43" fmla="*/ 453 h 1182"/>
                <a:gd name="T44" fmla="*/ 923 w 943"/>
                <a:gd name="T45" fmla="*/ 583 h 1182"/>
                <a:gd name="T46" fmla="*/ 897 w 943"/>
                <a:gd name="T47" fmla="*/ 650 h 1182"/>
                <a:gd name="T48" fmla="*/ 763 w 943"/>
                <a:gd name="T49" fmla="*/ 923 h 1182"/>
                <a:gd name="T50" fmla="*/ 743 w 943"/>
                <a:gd name="T51" fmla="*/ 994 h 1182"/>
                <a:gd name="T52" fmla="*/ 739 w 943"/>
                <a:gd name="T53" fmla="*/ 1020 h 1182"/>
                <a:gd name="T54" fmla="*/ 731 w 943"/>
                <a:gd name="T55" fmla="*/ 1093 h 1182"/>
                <a:gd name="T56" fmla="*/ 725 w 943"/>
                <a:gd name="T57" fmla="*/ 1113 h 1182"/>
                <a:gd name="T58" fmla="*/ 694 w 943"/>
                <a:gd name="T59" fmla="*/ 1152 h 1182"/>
                <a:gd name="T60" fmla="*/ 652 w 943"/>
                <a:gd name="T61" fmla="*/ 1182 h 1182"/>
                <a:gd name="T62" fmla="*/ 472 w 943"/>
                <a:gd name="T63" fmla="*/ 0 h 1182"/>
                <a:gd name="T64" fmla="*/ 379 w 943"/>
                <a:gd name="T65" fmla="*/ 10 h 1182"/>
                <a:gd name="T66" fmla="*/ 249 w 943"/>
                <a:gd name="T67" fmla="*/ 55 h 1182"/>
                <a:gd name="T68" fmla="*/ 140 w 943"/>
                <a:gd name="T69" fmla="*/ 134 h 1182"/>
                <a:gd name="T70" fmla="*/ 59 w 943"/>
                <a:gd name="T71" fmla="*/ 237 h 1182"/>
                <a:gd name="T72" fmla="*/ 10 w 943"/>
                <a:gd name="T73" fmla="*/ 362 h 1182"/>
                <a:gd name="T74" fmla="*/ 0 w 943"/>
                <a:gd name="T75" fmla="*/ 453 h 1182"/>
                <a:gd name="T76" fmla="*/ 10 w 943"/>
                <a:gd name="T77" fmla="*/ 540 h 1182"/>
                <a:gd name="T78" fmla="*/ 34 w 943"/>
                <a:gd name="T79" fmla="*/ 623 h 1182"/>
                <a:gd name="T80" fmla="*/ 61 w 943"/>
                <a:gd name="T81" fmla="*/ 674 h 1182"/>
                <a:gd name="T82" fmla="*/ 192 w 943"/>
                <a:gd name="T83" fmla="*/ 963 h 1182"/>
                <a:gd name="T84" fmla="*/ 206 w 943"/>
                <a:gd name="T85" fmla="*/ 1022 h 1182"/>
                <a:gd name="T86" fmla="*/ 209 w 943"/>
                <a:gd name="T87" fmla="*/ 1069 h 1182"/>
                <a:gd name="T88" fmla="*/ 219 w 943"/>
                <a:gd name="T89" fmla="*/ 1113 h 1182"/>
                <a:gd name="T90" fmla="*/ 241 w 943"/>
                <a:gd name="T91" fmla="*/ 1144 h 1182"/>
                <a:gd name="T92" fmla="*/ 275 w 943"/>
                <a:gd name="T93" fmla="*/ 1174 h 1182"/>
                <a:gd name="T94" fmla="*/ 652 w 943"/>
                <a:gd name="T95" fmla="*/ 1182 h 1182"/>
                <a:gd name="T96" fmla="*/ 682 w 943"/>
                <a:gd name="T97" fmla="*/ 1164 h 1182"/>
                <a:gd name="T98" fmla="*/ 716 w 943"/>
                <a:gd name="T99" fmla="*/ 1127 h 1182"/>
                <a:gd name="T100" fmla="*/ 729 w 943"/>
                <a:gd name="T101" fmla="*/ 1105 h 1182"/>
                <a:gd name="T102" fmla="*/ 739 w 943"/>
                <a:gd name="T103" fmla="*/ 1044 h 1182"/>
                <a:gd name="T104" fmla="*/ 739 w 943"/>
                <a:gd name="T105" fmla="*/ 1010 h 1182"/>
                <a:gd name="T106" fmla="*/ 763 w 943"/>
                <a:gd name="T107" fmla="*/ 925 h 1182"/>
                <a:gd name="T108" fmla="*/ 884 w 943"/>
                <a:gd name="T109" fmla="*/ 674 h 1182"/>
                <a:gd name="T110" fmla="*/ 911 w 943"/>
                <a:gd name="T111" fmla="*/ 623 h 1182"/>
                <a:gd name="T112" fmla="*/ 941 w 943"/>
                <a:gd name="T113" fmla="*/ 498 h 1182"/>
                <a:gd name="T114" fmla="*/ 943 w 943"/>
                <a:gd name="T115" fmla="*/ 431 h 1182"/>
                <a:gd name="T116" fmla="*/ 921 w 943"/>
                <a:gd name="T117" fmla="*/ 320 h 1182"/>
                <a:gd name="T118" fmla="*/ 862 w 943"/>
                <a:gd name="T119" fmla="*/ 200 h 1182"/>
                <a:gd name="T120" fmla="*/ 771 w 943"/>
                <a:gd name="T121" fmla="*/ 103 h 1182"/>
                <a:gd name="T122" fmla="*/ 654 w 943"/>
                <a:gd name="T123" fmla="*/ 36 h 1182"/>
                <a:gd name="T124" fmla="*/ 520 w 943"/>
                <a:gd name="T125" fmla="*/ 2 h 1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943" h="1182">
                  <a:moveTo>
                    <a:pt x="291" y="1182"/>
                  </a:moveTo>
                  <a:lnTo>
                    <a:pt x="291" y="1182"/>
                  </a:lnTo>
                  <a:lnTo>
                    <a:pt x="275" y="1172"/>
                  </a:lnTo>
                  <a:lnTo>
                    <a:pt x="263" y="1162"/>
                  </a:lnTo>
                  <a:lnTo>
                    <a:pt x="251" y="1152"/>
                  </a:lnTo>
                  <a:lnTo>
                    <a:pt x="241" y="1144"/>
                  </a:lnTo>
                  <a:lnTo>
                    <a:pt x="227" y="1125"/>
                  </a:lnTo>
                  <a:lnTo>
                    <a:pt x="221" y="1113"/>
                  </a:lnTo>
                  <a:lnTo>
                    <a:pt x="221" y="1113"/>
                  </a:lnTo>
                  <a:lnTo>
                    <a:pt x="217" y="1103"/>
                  </a:lnTo>
                  <a:lnTo>
                    <a:pt x="213" y="1093"/>
                  </a:lnTo>
                  <a:lnTo>
                    <a:pt x="209" y="1069"/>
                  </a:lnTo>
                  <a:lnTo>
                    <a:pt x="206" y="1042"/>
                  </a:lnTo>
                  <a:lnTo>
                    <a:pt x="206" y="1020"/>
                  </a:lnTo>
                  <a:lnTo>
                    <a:pt x="206" y="1020"/>
                  </a:lnTo>
                  <a:lnTo>
                    <a:pt x="204" y="1008"/>
                  </a:lnTo>
                  <a:lnTo>
                    <a:pt x="202" y="994"/>
                  </a:lnTo>
                  <a:lnTo>
                    <a:pt x="194" y="961"/>
                  </a:lnTo>
                  <a:lnTo>
                    <a:pt x="182" y="923"/>
                  </a:lnTo>
                  <a:lnTo>
                    <a:pt x="182" y="923"/>
                  </a:lnTo>
                  <a:lnTo>
                    <a:pt x="61" y="674"/>
                  </a:lnTo>
                  <a:lnTo>
                    <a:pt x="61" y="674"/>
                  </a:lnTo>
                  <a:lnTo>
                    <a:pt x="47" y="650"/>
                  </a:lnTo>
                  <a:lnTo>
                    <a:pt x="34" y="621"/>
                  </a:lnTo>
                  <a:lnTo>
                    <a:pt x="34" y="621"/>
                  </a:lnTo>
                  <a:lnTo>
                    <a:pt x="20" y="583"/>
                  </a:lnTo>
                  <a:lnTo>
                    <a:pt x="10" y="540"/>
                  </a:lnTo>
                  <a:lnTo>
                    <a:pt x="4" y="498"/>
                  </a:lnTo>
                  <a:lnTo>
                    <a:pt x="2" y="453"/>
                  </a:lnTo>
                  <a:lnTo>
                    <a:pt x="2" y="453"/>
                  </a:lnTo>
                  <a:lnTo>
                    <a:pt x="2" y="431"/>
                  </a:lnTo>
                  <a:lnTo>
                    <a:pt x="4" y="407"/>
                  </a:lnTo>
                  <a:lnTo>
                    <a:pt x="12" y="362"/>
                  </a:lnTo>
                  <a:lnTo>
                    <a:pt x="22" y="320"/>
                  </a:lnTo>
                  <a:lnTo>
                    <a:pt x="39" y="277"/>
                  </a:lnTo>
                  <a:lnTo>
                    <a:pt x="59" y="239"/>
                  </a:lnTo>
                  <a:lnTo>
                    <a:pt x="83" y="200"/>
                  </a:lnTo>
                  <a:lnTo>
                    <a:pt x="109" y="166"/>
                  </a:lnTo>
                  <a:lnTo>
                    <a:pt x="140" y="134"/>
                  </a:lnTo>
                  <a:lnTo>
                    <a:pt x="174" y="105"/>
                  </a:lnTo>
                  <a:lnTo>
                    <a:pt x="211" y="79"/>
                  </a:lnTo>
                  <a:lnTo>
                    <a:pt x="249" y="55"/>
                  </a:lnTo>
                  <a:lnTo>
                    <a:pt x="289" y="36"/>
                  </a:lnTo>
                  <a:lnTo>
                    <a:pt x="334" y="20"/>
                  </a:lnTo>
                  <a:lnTo>
                    <a:pt x="379" y="10"/>
                  </a:lnTo>
                  <a:lnTo>
                    <a:pt x="425" y="4"/>
                  </a:lnTo>
                  <a:lnTo>
                    <a:pt x="472" y="0"/>
                  </a:lnTo>
                  <a:lnTo>
                    <a:pt x="472" y="0"/>
                  </a:lnTo>
                  <a:lnTo>
                    <a:pt x="520" y="4"/>
                  </a:lnTo>
                  <a:lnTo>
                    <a:pt x="567" y="10"/>
                  </a:lnTo>
                  <a:lnTo>
                    <a:pt x="611" y="20"/>
                  </a:lnTo>
                  <a:lnTo>
                    <a:pt x="654" y="36"/>
                  </a:lnTo>
                  <a:lnTo>
                    <a:pt x="696" y="55"/>
                  </a:lnTo>
                  <a:lnTo>
                    <a:pt x="735" y="79"/>
                  </a:lnTo>
                  <a:lnTo>
                    <a:pt x="771" y="105"/>
                  </a:lnTo>
                  <a:lnTo>
                    <a:pt x="804" y="134"/>
                  </a:lnTo>
                  <a:lnTo>
                    <a:pt x="834" y="166"/>
                  </a:lnTo>
                  <a:lnTo>
                    <a:pt x="862" y="200"/>
                  </a:lnTo>
                  <a:lnTo>
                    <a:pt x="884" y="239"/>
                  </a:lnTo>
                  <a:lnTo>
                    <a:pt x="905" y="277"/>
                  </a:lnTo>
                  <a:lnTo>
                    <a:pt x="921" y="320"/>
                  </a:lnTo>
                  <a:lnTo>
                    <a:pt x="933" y="362"/>
                  </a:lnTo>
                  <a:lnTo>
                    <a:pt x="939" y="407"/>
                  </a:lnTo>
                  <a:lnTo>
                    <a:pt x="941" y="431"/>
                  </a:lnTo>
                  <a:lnTo>
                    <a:pt x="943" y="453"/>
                  </a:lnTo>
                  <a:lnTo>
                    <a:pt x="943" y="453"/>
                  </a:lnTo>
                  <a:lnTo>
                    <a:pt x="941" y="498"/>
                  </a:lnTo>
                  <a:lnTo>
                    <a:pt x="933" y="540"/>
                  </a:lnTo>
                  <a:lnTo>
                    <a:pt x="923" y="583"/>
                  </a:lnTo>
                  <a:lnTo>
                    <a:pt x="909" y="621"/>
                  </a:lnTo>
                  <a:lnTo>
                    <a:pt x="909" y="621"/>
                  </a:lnTo>
                  <a:lnTo>
                    <a:pt x="897" y="650"/>
                  </a:lnTo>
                  <a:lnTo>
                    <a:pt x="884" y="674"/>
                  </a:lnTo>
                  <a:lnTo>
                    <a:pt x="884" y="674"/>
                  </a:lnTo>
                  <a:lnTo>
                    <a:pt x="763" y="923"/>
                  </a:lnTo>
                  <a:lnTo>
                    <a:pt x="763" y="923"/>
                  </a:lnTo>
                  <a:lnTo>
                    <a:pt x="751" y="961"/>
                  </a:lnTo>
                  <a:lnTo>
                    <a:pt x="743" y="994"/>
                  </a:lnTo>
                  <a:lnTo>
                    <a:pt x="739" y="1008"/>
                  </a:lnTo>
                  <a:lnTo>
                    <a:pt x="739" y="1020"/>
                  </a:lnTo>
                  <a:lnTo>
                    <a:pt x="739" y="1020"/>
                  </a:lnTo>
                  <a:lnTo>
                    <a:pt x="737" y="1042"/>
                  </a:lnTo>
                  <a:lnTo>
                    <a:pt x="735" y="1069"/>
                  </a:lnTo>
                  <a:lnTo>
                    <a:pt x="731" y="1093"/>
                  </a:lnTo>
                  <a:lnTo>
                    <a:pt x="729" y="1103"/>
                  </a:lnTo>
                  <a:lnTo>
                    <a:pt x="725" y="1113"/>
                  </a:lnTo>
                  <a:lnTo>
                    <a:pt x="725" y="1113"/>
                  </a:lnTo>
                  <a:lnTo>
                    <a:pt x="716" y="1125"/>
                  </a:lnTo>
                  <a:lnTo>
                    <a:pt x="702" y="1144"/>
                  </a:lnTo>
                  <a:lnTo>
                    <a:pt x="694" y="1152"/>
                  </a:lnTo>
                  <a:lnTo>
                    <a:pt x="682" y="1162"/>
                  </a:lnTo>
                  <a:lnTo>
                    <a:pt x="668" y="1172"/>
                  </a:lnTo>
                  <a:lnTo>
                    <a:pt x="652" y="1182"/>
                  </a:lnTo>
                  <a:lnTo>
                    <a:pt x="472" y="1182"/>
                  </a:lnTo>
                  <a:lnTo>
                    <a:pt x="291" y="1182"/>
                  </a:lnTo>
                  <a:close/>
                  <a:moveTo>
                    <a:pt x="472" y="0"/>
                  </a:moveTo>
                  <a:lnTo>
                    <a:pt x="472" y="0"/>
                  </a:lnTo>
                  <a:lnTo>
                    <a:pt x="425" y="2"/>
                  </a:lnTo>
                  <a:lnTo>
                    <a:pt x="379" y="10"/>
                  </a:lnTo>
                  <a:lnTo>
                    <a:pt x="332" y="20"/>
                  </a:lnTo>
                  <a:lnTo>
                    <a:pt x="289" y="36"/>
                  </a:lnTo>
                  <a:lnTo>
                    <a:pt x="249" y="55"/>
                  </a:lnTo>
                  <a:lnTo>
                    <a:pt x="211" y="77"/>
                  </a:lnTo>
                  <a:lnTo>
                    <a:pt x="174" y="103"/>
                  </a:lnTo>
                  <a:lnTo>
                    <a:pt x="140" y="134"/>
                  </a:lnTo>
                  <a:lnTo>
                    <a:pt x="109" y="166"/>
                  </a:lnTo>
                  <a:lnTo>
                    <a:pt x="83" y="200"/>
                  </a:lnTo>
                  <a:lnTo>
                    <a:pt x="59" y="237"/>
                  </a:lnTo>
                  <a:lnTo>
                    <a:pt x="39" y="277"/>
                  </a:lnTo>
                  <a:lnTo>
                    <a:pt x="22" y="320"/>
                  </a:lnTo>
                  <a:lnTo>
                    <a:pt x="10" y="362"/>
                  </a:lnTo>
                  <a:lnTo>
                    <a:pt x="4" y="407"/>
                  </a:lnTo>
                  <a:lnTo>
                    <a:pt x="2" y="431"/>
                  </a:lnTo>
                  <a:lnTo>
                    <a:pt x="0" y="453"/>
                  </a:lnTo>
                  <a:lnTo>
                    <a:pt x="0" y="453"/>
                  </a:lnTo>
                  <a:lnTo>
                    <a:pt x="4" y="498"/>
                  </a:lnTo>
                  <a:lnTo>
                    <a:pt x="10" y="540"/>
                  </a:lnTo>
                  <a:lnTo>
                    <a:pt x="20" y="583"/>
                  </a:lnTo>
                  <a:lnTo>
                    <a:pt x="34" y="623"/>
                  </a:lnTo>
                  <a:lnTo>
                    <a:pt x="34" y="623"/>
                  </a:lnTo>
                  <a:lnTo>
                    <a:pt x="47" y="650"/>
                  </a:lnTo>
                  <a:lnTo>
                    <a:pt x="61" y="674"/>
                  </a:lnTo>
                  <a:lnTo>
                    <a:pt x="61" y="674"/>
                  </a:lnTo>
                  <a:lnTo>
                    <a:pt x="180" y="925"/>
                  </a:lnTo>
                  <a:lnTo>
                    <a:pt x="180" y="925"/>
                  </a:lnTo>
                  <a:lnTo>
                    <a:pt x="192" y="963"/>
                  </a:lnTo>
                  <a:lnTo>
                    <a:pt x="202" y="994"/>
                  </a:lnTo>
                  <a:lnTo>
                    <a:pt x="204" y="1010"/>
                  </a:lnTo>
                  <a:lnTo>
                    <a:pt x="206" y="1022"/>
                  </a:lnTo>
                  <a:lnTo>
                    <a:pt x="206" y="1022"/>
                  </a:lnTo>
                  <a:lnTo>
                    <a:pt x="206" y="1044"/>
                  </a:lnTo>
                  <a:lnTo>
                    <a:pt x="209" y="1069"/>
                  </a:lnTo>
                  <a:lnTo>
                    <a:pt x="213" y="1093"/>
                  </a:lnTo>
                  <a:lnTo>
                    <a:pt x="215" y="1105"/>
                  </a:lnTo>
                  <a:lnTo>
                    <a:pt x="219" y="1113"/>
                  </a:lnTo>
                  <a:lnTo>
                    <a:pt x="219" y="1113"/>
                  </a:lnTo>
                  <a:lnTo>
                    <a:pt x="227" y="1127"/>
                  </a:lnTo>
                  <a:lnTo>
                    <a:pt x="241" y="1144"/>
                  </a:lnTo>
                  <a:lnTo>
                    <a:pt x="251" y="1154"/>
                  </a:lnTo>
                  <a:lnTo>
                    <a:pt x="261" y="1164"/>
                  </a:lnTo>
                  <a:lnTo>
                    <a:pt x="275" y="1174"/>
                  </a:lnTo>
                  <a:lnTo>
                    <a:pt x="291" y="1182"/>
                  </a:lnTo>
                  <a:lnTo>
                    <a:pt x="472" y="1182"/>
                  </a:lnTo>
                  <a:lnTo>
                    <a:pt x="652" y="1182"/>
                  </a:lnTo>
                  <a:lnTo>
                    <a:pt x="652" y="1182"/>
                  </a:lnTo>
                  <a:lnTo>
                    <a:pt x="668" y="1174"/>
                  </a:lnTo>
                  <a:lnTo>
                    <a:pt x="682" y="1164"/>
                  </a:lnTo>
                  <a:lnTo>
                    <a:pt x="694" y="1154"/>
                  </a:lnTo>
                  <a:lnTo>
                    <a:pt x="702" y="1144"/>
                  </a:lnTo>
                  <a:lnTo>
                    <a:pt x="716" y="1127"/>
                  </a:lnTo>
                  <a:lnTo>
                    <a:pt x="725" y="1113"/>
                  </a:lnTo>
                  <a:lnTo>
                    <a:pt x="725" y="1113"/>
                  </a:lnTo>
                  <a:lnTo>
                    <a:pt x="729" y="1105"/>
                  </a:lnTo>
                  <a:lnTo>
                    <a:pt x="731" y="1093"/>
                  </a:lnTo>
                  <a:lnTo>
                    <a:pt x="737" y="1069"/>
                  </a:lnTo>
                  <a:lnTo>
                    <a:pt x="739" y="1044"/>
                  </a:lnTo>
                  <a:lnTo>
                    <a:pt x="739" y="1022"/>
                  </a:lnTo>
                  <a:lnTo>
                    <a:pt x="739" y="1022"/>
                  </a:lnTo>
                  <a:lnTo>
                    <a:pt x="739" y="1010"/>
                  </a:lnTo>
                  <a:lnTo>
                    <a:pt x="743" y="994"/>
                  </a:lnTo>
                  <a:lnTo>
                    <a:pt x="751" y="963"/>
                  </a:lnTo>
                  <a:lnTo>
                    <a:pt x="763" y="925"/>
                  </a:lnTo>
                  <a:lnTo>
                    <a:pt x="763" y="925"/>
                  </a:lnTo>
                  <a:lnTo>
                    <a:pt x="884" y="674"/>
                  </a:lnTo>
                  <a:lnTo>
                    <a:pt x="884" y="674"/>
                  </a:lnTo>
                  <a:lnTo>
                    <a:pt x="899" y="650"/>
                  </a:lnTo>
                  <a:lnTo>
                    <a:pt x="911" y="623"/>
                  </a:lnTo>
                  <a:lnTo>
                    <a:pt x="911" y="623"/>
                  </a:lnTo>
                  <a:lnTo>
                    <a:pt x="925" y="583"/>
                  </a:lnTo>
                  <a:lnTo>
                    <a:pt x="935" y="540"/>
                  </a:lnTo>
                  <a:lnTo>
                    <a:pt x="941" y="498"/>
                  </a:lnTo>
                  <a:lnTo>
                    <a:pt x="943" y="453"/>
                  </a:lnTo>
                  <a:lnTo>
                    <a:pt x="943" y="453"/>
                  </a:lnTo>
                  <a:lnTo>
                    <a:pt x="943" y="431"/>
                  </a:lnTo>
                  <a:lnTo>
                    <a:pt x="941" y="407"/>
                  </a:lnTo>
                  <a:lnTo>
                    <a:pt x="933" y="362"/>
                  </a:lnTo>
                  <a:lnTo>
                    <a:pt x="921" y="320"/>
                  </a:lnTo>
                  <a:lnTo>
                    <a:pt x="905" y="277"/>
                  </a:lnTo>
                  <a:lnTo>
                    <a:pt x="886" y="237"/>
                  </a:lnTo>
                  <a:lnTo>
                    <a:pt x="862" y="200"/>
                  </a:lnTo>
                  <a:lnTo>
                    <a:pt x="834" y="166"/>
                  </a:lnTo>
                  <a:lnTo>
                    <a:pt x="804" y="134"/>
                  </a:lnTo>
                  <a:lnTo>
                    <a:pt x="771" y="103"/>
                  </a:lnTo>
                  <a:lnTo>
                    <a:pt x="735" y="77"/>
                  </a:lnTo>
                  <a:lnTo>
                    <a:pt x="696" y="55"/>
                  </a:lnTo>
                  <a:lnTo>
                    <a:pt x="654" y="36"/>
                  </a:lnTo>
                  <a:lnTo>
                    <a:pt x="611" y="20"/>
                  </a:lnTo>
                  <a:lnTo>
                    <a:pt x="567" y="10"/>
                  </a:lnTo>
                  <a:lnTo>
                    <a:pt x="520" y="2"/>
                  </a:lnTo>
                  <a:lnTo>
                    <a:pt x="472" y="0"/>
                  </a:lnTo>
                  <a:close/>
                </a:path>
              </a:pathLst>
            </a:custGeom>
            <a:solidFill>
              <a:srgbClr val="D0D0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9" name="Freeform 407"/>
            <p:cNvSpPr>
              <a:spLocks/>
            </p:cNvSpPr>
            <p:nvPr/>
          </p:nvSpPr>
          <p:spPr bwMode="auto">
            <a:xfrm>
              <a:off x="3839369" y="687388"/>
              <a:ext cx="1493837" cy="1876425"/>
            </a:xfrm>
            <a:custGeom>
              <a:avLst/>
              <a:gdLst>
                <a:gd name="T0" fmla="*/ 289 w 941"/>
                <a:gd name="T1" fmla="*/ 1182 h 1182"/>
                <a:gd name="T2" fmla="*/ 261 w 941"/>
                <a:gd name="T3" fmla="*/ 1162 h 1182"/>
                <a:gd name="T4" fmla="*/ 239 w 941"/>
                <a:gd name="T5" fmla="*/ 1144 h 1182"/>
                <a:gd name="T6" fmla="*/ 219 w 941"/>
                <a:gd name="T7" fmla="*/ 1113 h 1182"/>
                <a:gd name="T8" fmla="*/ 215 w 941"/>
                <a:gd name="T9" fmla="*/ 1103 h 1182"/>
                <a:gd name="T10" fmla="*/ 207 w 941"/>
                <a:gd name="T11" fmla="*/ 1069 h 1182"/>
                <a:gd name="T12" fmla="*/ 204 w 941"/>
                <a:gd name="T13" fmla="*/ 1020 h 1182"/>
                <a:gd name="T14" fmla="*/ 202 w 941"/>
                <a:gd name="T15" fmla="*/ 1008 h 1182"/>
                <a:gd name="T16" fmla="*/ 192 w 941"/>
                <a:gd name="T17" fmla="*/ 961 h 1182"/>
                <a:gd name="T18" fmla="*/ 180 w 941"/>
                <a:gd name="T19" fmla="*/ 923 h 1182"/>
                <a:gd name="T20" fmla="*/ 59 w 941"/>
                <a:gd name="T21" fmla="*/ 674 h 1182"/>
                <a:gd name="T22" fmla="*/ 32 w 941"/>
                <a:gd name="T23" fmla="*/ 621 h 1182"/>
                <a:gd name="T24" fmla="*/ 18 w 941"/>
                <a:gd name="T25" fmla="*/ 583 h 1182"/>
                <a:gd name="T26" fmla="*/ 2 w 941"/>
                <a:gd name="T27" fmla="*/ 498 h 1182"/>
                <a:gd name="T28" fmla="*/ 0 w 941"/>
                <a:gd name="T29" fmla="*/ 453 h 1182"/>
                <a:gd name="T30" fmla="*/ 2 w 941"/>
                <a:gd name="T31" fmla="*/ 407 h 1182"/>
                <a:gd name="T32" fmla="*/ 20 w 941"/>
                <a:gd name="T33" fmla="*/ 320 h 1182"/>
                <a:gd name="T34" fmla="*/ 57 w 941"/>
                <a:gd name="T35" fmla="*/ 239 h 1182"/>
                <a:gd name="T36" fmla="*/ 107 w 941"/>
                <a:gd name="T37" fmla="*/ 166 h 1182"/>
                <a:gd name="T38" fmla="*/ 172 w 941"/>
                <a:gd name="T39" fmla="*/ 105 h 1182"/>
                <a:gd name="T40" fmla="*/ 247 w 941"/>
                <a:gd name="T41" fmla="*/ 55 h 1182"/>
                <a:gd name="T42" fmla="*/ 332 w 941"/>
                <a:gd name="T43" fmla="*/ 20 h 1182"/>
                <a:gd name="T44" fmla="*/ 423 w 941"/>
                <a:gd name="T45" fmla="*/ 4 h 1182"/>
                <a:gd name="T46" fmla="*/ 470 w 941"/>
                <a:gd name="T47" fmla="*/ 0 h 1182"/>
                <a:gd name="T48" fmla="*/ 565 w 941"/>
                <a:gd name="T49" fmla="*/ 10 h 1182"/>
                <a:gd name="T50" fmla="*/ 652 w 941"/>
                <a:gd name="T51" fmla="*/ 36 h 1182"/>
                <a:gd name="T52" fmla="*/ 733 w 941"/>
                <a:gd name="T53" fmla="*/ 79 h 1182"/>
                <a:gd name="T54" fmla="*/ 802 w 941"/>
                <a:gd name="T55" fmla="*/ 134 h 1182"/>
                <a:gd name="T56" fmla="*/ 860 w 941"/>
                <a:gd name="T57" fmla="*/ 200 h 1182"/>
                <a:gd name="T58" fmla="*/ 903 w 941"/>
                <a:gd name="T59" fmla="*/ 277 h 1182"/>
                <a:gd name="T60" fmla="*/ 931 w 941"/>
                <a:gd name="T61" fmla="*/ 362 h 1182"/>
                <a:gd name="T62" fmla="*/ 939 w 941"/>
                <a:gd name="T63" fmla="*/ 431 h 1182"/>
                <a:gd name="T64" fmla="*/ 941 w 941"/>
                <a:gd name="T65" fmla="*/ 453 h 1182"/>
                <a:gd name="T66" fmla="*/ 931 w 941"/>
                <a:gd name="T67" fmla="*/ 540 h 1182"/>
                <a:gd name="T68" fmla="*/ 907 w 941"/>
                <a:gd name="T69" fmla="*/ 621 h 1182"/>
                <a:gd name="T70" fmla="*/ 895 w 941"/>
                <a:gd name="T71" fmla="*/ 650 h 1182"/>
                <a:gd name="T72" fmla="*/ 882 w 941"/>
                <a:gd name="T73" fmla="*/ 674 h 1182"/>
                <a:gd name="T74" fmla="*/ 761 w 941"/>
                <a:gd name="T75" fmla="*/ 923 h 1182"/>
                <a:gd name="T76" fmla="*/ 741 w 941"/>
                <a:gd name="T77" fmla="*/ 994 h 1182"/>
                <a:gd name="T78" fmla="*/ 737 w 941"/>
                <a:gd name="T79" fmla="*/ 1020 h 1182"/>
                <a:gd name="T80" fmla="*/ 735 w 941"/>
                <a:gd name="T81" fmla="*/ 1042 h 1182"/>
                <a:gd name="T82" fmla="*/ 729 w 941"/>
                <a:gd name="T83" fmla="*/ 1093 h 1182"/>
                <a:gd name="T84" fmla="*/ 723 w 941"/>
                <a:gd name="T85" fmla="*/ 1113 h 1182"/>
                <a:gd name="T86" fmla="*/ 714 w 941"/>
                <a:gd name="T87" fmla="*/ 1125 h 1182"/>
                <a:gd name="T88" fmla="*/ 692 w 941"/>
                <a:gd name="T89" fmla="*/ 1152 h 1182"/>
                <a:gd name="T90" fmla="*/ 666 w 941"/>
                <a:gd name="T91" fmla="*/ 1172 h 1182"/>
                <a:gd name="T92" fmla="*/ 470 w 941"/>
                <a:gd name="T93" fmla="*/ 1182 h 1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41" h="1182">
                  <a:moveTo>
                    <a:pt x="289" y="1182"/>
                  </a:moveTo>
                  <a:lnTo>
                    <a:pt x="289" y="1182"/>
                  </a:lnTo>
                  <a:lnTo>
                    <a:pt x="273" y="1172"/>
                  </a:lnTo>
                  <a:lnTo>
                    <a:pt x="261" y="1162"/>
                  </a:lnTo>
                  <a:lnTo>
                    <a:pt x="249" y="1152"/>
                  </a:lnTo>
                  <a:lnTo>
                    <a:pt x="239" y="1144"/>
                  </a:lnTo>
                  <a:lnTo>
                    <a:pt x="225" y="1125"/>
                  </a:lnTo>
                  <a:lnTo>
                    <a:pt x="219" y="1113"/>
                  </a:lnTo>
                  <a:lnTo>
                    <a:pt x="219" y="1113"/>
                  </a:lnTo>
                  <a:lnTo>
                    <a:pt x="215" y="1103"/>
                  </a:lnTo>
                  <a:lnTo>
                    <a:pt x="211" y="1093"/>
                  </a:lnTo>
                  <a:lnTo>
                    <a:pt x="207" y="1069"/>
                  </a:lnTo>
                  <a:lnTo>
                    <a:pt x="204" y="1042"/>
                  </a:lnTo>
                  <a:lnTo>
                    <a:pt x="204" y="1020"/>
                  </a:lnTo>
                  <a:lnTo>
                    <a:pt x="204" y="1020"/>
                  </a:lnTo>
                  <a:lnTo>
                    <a:pt x="202" y="1008"/>
                  </a:lnTo>
                  <a:lnTo>
                    <a:pt x="200" y="994"/>
                  </a:lnTo>
                  <a:lnTo>
                    <a:pt x="192" y="961"/>
                  </a:lnTo>
                  <a:lnTo>
                    <a:pt x="180" y="923"/>
                  </a:lnTo>
                  <a:lnTo>
                    <a:pt x="180" y="923"/>
                  </a:lnTo>
                  <a:lnTo>
                    <a:pt x="59" y="674"/>
                  </a:lnTo>
                  <a:lnTo>
                    <a:pt x="59" y="674"/>
                  </a:lnTo>
                  <a:lnTo>
                    <a:pt x="45" y="650"/>
                  </a:lnTo>
                  <a:lnTo>
                    <a:pt x="32" y="621"/>
                  </a:lnTo>
                  <a:lnTo>
                    <a:pt x="32" y="621"/>
                  </a:lnTo>
                  <a:lnTo>
                    <a:pt x="18" y="583"/>
                  </a:lnTo>
                  <a:lnTo>
                    <a:pt x="8" y="540"/>
                  </a:lnTo>
                  <a:lnTo>
                    <a:pt x="2" y="498"/>
                  </a:lnTo>
                  <a:lnTo>
                    <a:pt x="0" y="453"/>
                  </a:lnTo>
                  <a:lnTo>
                    <a:pt x="0" y="453"/>
                  </a:lnTo>
                  <a:lnTo>
                    <a:pt x="0" y="431"/>
                  </a:lnTo>
                  <a:lnTo>
                    <a:pt x="2" y="407"/>
                  </a:lnTo>
                  <a:lnTo>
                    <a:pt x="10" y="362"/>
                  </a:lnTo>
                  <a:lnTo>
                    <a:pt x="20" y="320"/>
                  </a:lnTo>
                  <a:lnTo>
                    <a:pt x="37" y="277"/>
                  </a:lnTo>
                  <a:lnTo>
                    <a:pt x="57" y="239"/>
                  </a:lnTo>
                  <a:lnTo>
                    <a:pt x="81" y="200"/>
                  </a:lnTo>
                  <a:lnTo>
                    <a:pt x="107" y="166"/>
                  </a:lnTo>
                  <a:lnTo>
                    <a:pt x="138" y="134"/>
                  </a:lnTo>
                  <a:lnTo>
                    <a:pt x="172" y="105"/>
                  </a:lnTo>
                  <a:lnTo>
                    <a:pt x="209" y="79"/>
                  </a:lnTo>
                  <a:lnTo>
                    <a:pt x="247" y="55"/>
                  </a:lnTo>
                  <a:lnTo>
                    <a:pt x="287" y="36"/>
                  </a:lnTo>
                  <a:lnTo>
                    <a:pt x="332" y="20"/>
                  </a:lnTo>
                  <a:lnTo>
                    <a:pt x="377" y="10"/>
                  </a:lnTo>
                  <a:lnTo>
                    <a:pt x="423" y="4"/>
                  </a:lnTo>
                  <a:lnTo>
                    <a:pt x="470" y="0"/>
                  </a:lnTo>
                  <a:lnTo>
                    <a:pt x="470" y="0"/>
                  </a:lnTo>
                  <a:lnTo>
                    <a:pt x="518" y="4"/>
                  </a:lnTo>
                  <a:lnTo>
                    <a:pt x="565" y="10"/>
                  </a:lnTo>
                  <a:lnTo>
                    <a:pt x="609" y="20"/>
                  </a:lnTo>
                  <a:lnTo>
                    <a:pt x="652" y="36"/>
                  </a:lnTo>
                  <a:lnTo>
                    <a:pt x="694" y="55"/>
                  </a:lnTo>
                  <a:lnTo>
                    <a:pt x="733" y="79"/>
                  </a:lnTo>
                  <a:lnTo>
                    <a:pt x="769" y="105"/>
                  </a:lnTo>
                  <a:lnTo>
                    <a:pt x="802" y="134"/>
                  </a:lnTo>
                  <a:lnTo>
                    <a:pt x="832" y="166"/>
                  </a:lnTo>
                  <a:lnTo>
                    <a:pt x="860" y="200"/>
                  </a:lnTo>
                  <a:lnTo>
                    <a:pt x="882" y="239"/>
                  </a:lnTo>
                  <a:lnTo>
                    <a:pt x="903" y="277"/>
                  </a:lnTo>
                  <a:lnTo>
                    <a:pt x="919" y="320"/>
                  </a:lnTo>
                  <a:lnTo>
                    <a:pt x="931" y="362"/>
                  </a:lnTo>
                  <a:lnTo>
                    <a:pt x="937" y="407"/>
                  </a:lnTo>
                  <a:lnTo>
                    <a:pt x="939" y="431"/>
                  </a:lnTo>
                  <a:lnTo>
                    <a:pt x="941" y="453"/>
                  </a:lnTo>
                  <a:lnTo>
                    <a:pt x="941" y="453"/>
                  </a:lnTo>
                  <a:lnTo>
                    <a:pt x="939" y="498"/>
                  </a:lnTo>
                  <a:lnTo>
                    <a:pt x="931" y="540"/>
                  </a:lnTo>
                  <a:lnTo>
                    <a:pt x="921" y="583"/>
                  </a:lnTo>
                  <a:lnTo>
                    <a:pt x="907" y="621"/>
                  </a:lnTo>
                  <a:lnTo>
                    <a:pt x="907" y="621"/>
                  </a:lnTo>
                  <a:lnTo>
                    <a:pt x="895" y="650"/>
                  </a:lnTo>
                  <a:lnTo>
                    <a:pt x="882" y="674"/>
                  </a:lnTo>
                  <a:lnTo>
                    <a:pt x="882" y="674"/>
                  </a:lnTo>
                  <a:lnTo>
                    <a:pt x="761" y="923"/>
                  </a:lnTo>
                  <a:lnTo>
                    <a:pt x="761" y="923"/>
                  </a:lnTo>
                  <a:lnTo>
                    <a:pt x="749" y="961"/>
                  </a:lnTo>
                  <a:lnTo>
                    <a:pt x="741" y="994"/>
                  </a:lnTo>
                  <a:lnTo>
                    <a:pt x="737" y="1008"/>
                  </a:lnTo>
                  <a:lnTo>
                    <a:pt x="737" y="1020"/>
                  </a:lnTo>
                  <a:lnTo>
                    <a:pt x="737" y="1020"/>
                  </a:lnTo>
                  <a:lnTo>
                    <a:pt x="735" y="1042"/>
                  </a:lnTo>
                  <a:lnTo>
                    <a:pt x="733" y="1069"/>
                  </a:lnTo>
                  <a:lnTo>
                    <a:pt x="729" y="1093"/>
                  </a:lnTo>
                  <a:lnTo>
                    <a:pt x="727" y="1103"/>
                  </a:lnTo>
                  <a:lnTo>
                    <a:pt x="723" y="1113"/>
                  </a:lnTo>
                  <a:lnTo>
                    <a:pt x="723" y="1113"/>
                  </a:lnTo>
                  <a:lnTo>
                    <a:pt x="714" y="1125"/>
                  </a:lnTo>
                  <a:lnTo>
                    <a:pt x="700" y="1144"/>
                  </a:lnTo>
                  <a:lnTo>
                    <a:pt x="692" y="1152"/>
                  </a:lnTo>
                  <a:lnTo>
                    <a:pt x="680" y="1162"/>
                  </a:lnTo>
                  <a:lnTo>
                    <a:pt x="666" y="1172"/>
                  </a:lnTo>
                  <a:lnTo>
                    <a:pt x="650" y="1182"/>
                  </a:lnTo>
                  <a:lnTo>
                    <a:pt x="470" y="1182"/>
                  </a:lnTo>
                  <a:lnTo>
                    <a:pt x="289" y="1182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0" name="Freeform 408"/>
            <p:cNvSpPr>
              <a:spLocks/>
            </p:cNvSpPr>
            <p:nvPr/>
          </p:nvSpPr>
          <p:spPr bwMode="auto">
            <a:xfrm>
              <a:off x="3836194" y="687388"/>
              <a:ext cx="1497012" cy="1876425"/>
            </a:xfrm>
            <a:custGeom>
              <a:avLst/>
              <a:gdLst>
                <a:gd name="T0" fmla="*/ 472 w 943"/>
                <a:gd name="T1" fmla="*/ 0 h 1182"/>
                <a:gd name="T2" fmla="*/ 379 w 943"/>
                <a:gd name="T3" fmla="*/ 10 h 1182"/>
                <a:gd name="T4" fmla="*/ 289 w 943"/>
                <a:gd name="T5" fmla="*/ 36 h 1182"/>
                <a:gd name="T6" fmla="*/ 211 w 943"/>
                <a:gd name="T7" fmla="*/ 77 h 1182"/>
                <a:gd name="T8" fmla="*/ 140 w 943"/>
                <a:gd name="T9" fmla="*/ 134 h 1182"/>
                <a:gd name="T10" fmla="*/ 83 w 943"/>
                <a:gd name="T11" fmla="*/ 200 h 1182"/>
                <a:gd name="T12" fmla="*/ 39 w 943"/>
                <a:gd name="T13" fmla="*/ 277 h 1182"/>
                <a:gd name="T14" fmla="*/ 10 w 943"/>
                <a:gd name="T15" fmla="*/ 362 h 1182"/>
                <a:gd name="T16" fmla="*/ 2 w 943"/>
                <a:gd name="T17" fmla="*/ 431 h 1182"/>
                <a:gd name="T18" fmla="*/ 0 w 943"/>
                <a:gd name="T19" fmla="*/ 453 h 1182"/>
                <a:gd name="T20" fmla="*/ 10 w 943"/>
                <a:gd name="T21" fmla="*/ 540 h 1182"/>
                <a:gd name="T22" fmla="*/ 34 w 943"/>
                <a:gd name="T23" fmla="*/ 623 h 1182"/>
                <a:gd name="T24" fmla="*/ 47 w 943"/>
                <a:gd name="T25" fmla="*/ 650 h 1182"/>
                <a:gd name="T26" fmla="*/ 61 w 943"/>
                <a:gd name="T27" fmla="*/ 674 h 1182"/>
                <a:gd name="T28" fmla="*/ 180 w 943"/>
                <a:gd name="T29" fmla="*/ 925 h 1182"/>
                <a:gd name="T30" fmla="*/ 202 w 943"/>
                <a:gd name="T31" fmla="*/ 994 h 1182"/>
                <a:gd name="T32" fmla="*/ 206 w 943"/>
                <a:gd name="T33" fmla="*/ 1022 h 1182"/>
                <a:gd name="T34" fmla="*/ 206 w 943"/>
                <a:gd name="T35" fmla="*/ 1044 h 1182"/>
                <a:gd name="T36" fmla="*/ 213 w 943"/>
                <a:gd name="T37" fmla="*/ 1093 h 1182"/>
                <a:gd name="T38" fmla="*/ 219 w 943"/>
                <a:gd name="T39" fmla="*/ 1113 h 1182"/>
                <a:gd name="T40" fmla="*/ 227 w 943"/>
                <a:gd name="T41" fmla="*/ 1127 h 1182"/>
                <a:gd name="T42" fmla="*/ 251 w 943"/>
                <a:gd name="T43" fmla="*/ 1154 h 1182"/>
                <a:gd name="T44" fmla="*/ 275 w 943"/>
                <a:gd name="T45" fmla="*/ 1174 h 1182"/>
                <a:gd name="T46" fmla="*/ 472 w 943"/>
                <a:gd name="T47" fmla="*/ 1182 h 1182"/>
                <a:gd name="T48" fmla="*/ 652 w 943"/>
                <a:gd name="T49" fmla="*/ 1182 h 1182"/>
                <a:gd name="T50" fmla="*/ 682 w 943"/>
                <a:gd name="T51" fmla="*/ 1164 h 1182"/>
                <a:gd name="T52" fmla="*/ 702 w 943"/>
                <a:gd name="T53" fmla="*/ 1144 h 1182"/>
                <a:gd name="T54" fmla="*/ 725 w 943"/>
                <a:gd name="T55" fmla="*/ 1113 h 1182"/>
                <a:gd name="T56" fmla="*/ 729 w 943"/>
                <a:gd name="T57" fmla="*/ 1105 h 1182"/>
                <a:gd name="T58" fmla="*/ 737 w 943"/>
                <a:gd name="T59" fmla="*/ 1069 h 1182"/>
                <a:gd name="T60" fmla="*/ 739 w 943"/>
                <a:gd name="T61" fmla="*/ 1022 h 1182"/>
                <a:gd name="T62" fmla="*/ 739 w 943"/>
                <a:gd name="T63" fmla="*/ 1010 h 1182"/>
                <a:gd name="T64" fmla="*/ 751 w 943"/>
                <a:gd name="T65" fmla="*/ 963 h 1182"/>
                <a:gd name="T66" fmla="*/ 763 w 943"/>
                <a:gd name="T67" fmla="*/ 925 h 1182"/>
                <a:gd name="T68" fmla="*/ 884 w 943"/>
                <a:gd name="T69" fmla="*/ 674 h 1182"/>
                <a:gd name="T70" fmla="*/ 911 w 943"/>
                <a:gd name="T71" fmla="*/ 623 h 1182"/>
                <a:gd name="T72" fmla="*/ 925 w 943"/>
                <a:gd name="T73" fmla="*/ 583 h 1182"/>
                <a:gd name="T74" fmla="*/ 941 w 943"/>
                <a:gd name="T75" fmla="*/ 498 h 1182"/>
                <a:gd name="T76" fmla="*/ 943 w 943"/>
                <a:gd name="T77" fmla="*/ 453 h 1182"/>
                <a:gd name="T78" fmla="*/ 941 w 943"/>
                <a:gd name="T79" fmla="*/ 407 h 1182"/>
                <a:gd name="T80" fmla="*/ 921 w 943"/>
                <a:gd name="T81" fmla="*/ 320 h 1182"/>
                <a:gd name="T82" fmla="*/ 886 w 943"/>
                <a:gd name="T83" fmla="*/ 237 h 1182"/>
                <a:gd name="T84" fmla="*/ 834 w 943"/>
                <a:gd name="T85" fmla="*/ 166 h 1182"/>
                <a:gd name="T86" fmla="*/ 771 w 943"/>
                <a:gd name="T87" fmla="*/ 103 h 1182"/>
                <a:gd name="T88" fmla="*/ 696 w 943"/>
                <a:gd name="T89" fmla="*/ 55 h 1182"/>
                <a:gd name="T90" fmla="*/ 611 w 943"/>
                <a:gd name="T91" fmla="*/ 20 h 1182"/>
                <a:gd name="T92" fmla="*/ 520 w 943"/>
                <a:gd name="T93" fmla="*/ 2 h 1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43" h="1182">
                  <a:moveTo>
                    <a:pt x="472" y="0"/>
                  </a:moveTo>
                  <a:lnTo>
                    <a:pt x="472" y="0"/>
                  </a:lnTo>
                  <a:lnTo>
                    <a:pt x="425" y="2"/>
                  </a:lnTo>
                  <a:lnTo>
                    <a:pt x="379" y="10"/>
                  </a:lnTo>
                  <a:lnTo>
                    <a:pt x="332" y="20"/>
                  </a:lnTo>
                  <a:lnTo>
                    <a:pt x="289" y="36"/>
                  </a:lnTo>
                  <a:lnTo>
                    <a:pt x="249" y="55"/>
                  </a:lnTo>
                  <a:lnTo>
                    <a:pt x="211" y="77"/>
                  </a:lnTo>
                  <a:lnTo>
                    <a:pt x="174" y="103"/>
                  </a:lnTo>
                  <a:lnTo>
                    <a:pt x="140" y="134"/>
                  </a:lnTo>
                  <a:lnTo>
                    <a:pt x="109" y="166"/>
                  </a:lnTo>
                  <a:lnTo>
                    <a:pt x="83" y="200"/>
                  </a:lnTo>
                  <a:lnTo>
                    <a:pt x="59" y="237"/>
                  </a:lnTo>
                  <a:lnTo>
                    <a:pt x="39" y="277"/>
                  </a:lnTo>
                  <a:lnTo>
                    <a:pt x="22" y="320"/>
                  </a:lnTo>
                  <a:lnTo>
                    <a:pt x="10" y="362"/>
                  </a:lnTo>
                  <a:lnTo>
                    <a:pt x="4" y="407"/>
                  </a:lnTo>
                  <a:lnTo>
                    <a:pt x="2" y="431"/>
                  </a:lnTo>
                  <a:lnTo>
                    <a:pt x="0" y="453"/>
                  </a:lnTo>
                  <a:lnTo>
                    <a:pt x="0" y="453"/>
                  </a:lnTo>
                  <a:lnTo>
                    <a:pt x="4" y="498"/>
                  </a:lnTo>
                  <a:lnTo>
                    <a:pt x="10" y="540"/>
                  </a:lnTo>
                  <a:lnTo>
                    <a:pt x="20" y="583"/>
                  </a:lnTo>
                  <a:lnTo>
                    <a:pt x="34" y="623"/>
                  </a:lnTo>
                  <a:lnTo>
                    <a:pt x="34" y="623"/>
                  </a:lnTo>
                  <a:lnTo>
                    <a:pt x="47" y="650"/>
                  </a:lnTo>
                  <a:lnTo>
                    <a:pt x="61" y="674"/>
                  </a:lnTo>
                  <a:lnTo>
                    <a:pt x="61" y="674"/>
                  </a:lnTo>
                  <a:lnTo>
                    <a:pt x="180" y="925"/>
                  </a:lnTo>
                  <a:lnTo>
                    <a:pt x="180" y="925"/>
                  </a:lnTo>
                  <a:lnTo>
                    <a:pt x="192" y="963"/>
                  </a:lnTo>
                  <a:lnTo>
                    <a:pt x="202" y="994"/>
                  </a:lnTo>
                  <a:lnTo>
                    <a:pt x="204" y="1010"/>
                  </a:lnTo>
                  <a:lnTo>
                    <a:pt x="206" y="1022"/>
                  </a:lnTo>
                  <a:lnTo>
                    <a:pt x="206" y="1022"/>
                  </a:lnTo>
                  <a:lnTo>
                    <a:pt x="206" y="1044"/>
                  </a:lnTo>
                  <a:lnTo>
                    <a:pt x="209" y="1069"/>
                  </a:lnTo>
                  <a:lnTo>
                    <a:pt x="213" y="1093"/>
                  </a:lnTo>
                  <a:lnTo>
                    <a:pt x="215" y="1105"/>
                  </a:lnTo>
                  <a:lnTo>
                    <a:pt x="219" y="1113"/>
                  </a:lnTo>
                  <a:lnTo>
                    <a:pt x="219" y="1113"/>
                  </a:lnTo>
                  <a:lnTo>
                    <a:pt x="227" y="1127"/>
                  </a:lnTo>
                  <a:lnTo>
                    <a:pt x="241" y="1144"/>
                  </a:lnTo>
                  <a:lnTo>
                    <a:pt x="251" y="1154"/>
                  </a:lnTo>
                  <a:lnTo>
                    <a:pt x="261" y="1164"/>
                  </a:lnTo>
                  <a:lnTo>
                    <a:pt x="275" y="1174"/>
                  </a:lnTo>
                  <a:lnTo>
                    <a:pt x="291" y="1182"/>
                  </a:lnTo>
                  <a:lnTo>
                    <a:pt x="472" y="1182"/>
                  </a:lnTo>
                  <a:lnTo>
                    <a:pt x="652" y="1182"/>
                  </a:lnTo>
                  <a:lnTo>
                    <a:pt x="652" y="1182"/>
                  </a:lnTo>
                  <a:lnTo>
                    <a:pt x="668" y="1174"/>
                  </a:lnTo>
                  <a:lnTo>
                    <a:pt x="682" y="1164"/>
                  </a:lnTo>
                  <a:lnTo>
                    <a:pt x="694" y="1154"/>
                  </a:lnTo>
                  <a:lnTo>
                    <a:pt x="702" y="1144"/>
                  </a:lnTo>
                  <a:lnTo>
                    <a:pt x="716" y="1127"/>
                  </a:lnTo>
                  <a:lnTo>
                    <a:pt x="725" y="1113"/>
                  </a:lnTo>
                  <a:lnTo>
                    <a:pt x="725" y="1113"/>
                  </a:lnTo>
                  <a:lnTo>
                    <a:pt x="729" y="1105"/>
                  </a:lnTo>
                  <a:lnTo>
                    <a:pt x="731" y="1093"/>
                  </a:lnTo>
                  <a:lnTo>
                    <a:pt x="737" y="1069"/>
                  </a:lnTo>
                  <a:lnTo>
                    <a:pt x="739" y="1044"/>
                  </a:lnTo>
                  <a:lnTo>
                    <a:pt x="739" y="1022"/>
                  </a:lnTo>
                  <a:lnTo>
                    <a:pt x="739" y="1022"/>
                  </a:lnTo>
                  <a:lnTo>
                    <a:pt x="739" y="1010"/>
                  </a:lnTo>
                  <a:lnTo>
                    <a:pt x="743" y="994"/>
                  </a:lnTo>
                  <a:lnTo>
                    <a:pt x="751" y="963"/>
                  </a:lnTo>
                  <a:lnTo>
                    <a:pt x="763" y="925"/>
                  </a:lnTo>
                  <a:lnTo>
                    <a:pt x="763" y="925"/>
                  </a:lnTo>
                  <a:lnTo>
                    <a:pt x="884" y="674"/>
                  </a:lnTo>
                  <a:lnTo>
                    <a:pt x="884" y="674"/>
                  </a:lnTo>
                  <a:lnTo>
                    <a:pt x="899" y="650"/>
                  </a:lnTo>
                  <a:lnTo>
                    <a:pt x="911" y="623"/>
                  </a:lnTo>
                  <a:lnTo>
                    <a:pt x="911" y="623"/>
                  </a:lnTo>
                  <a:lnTo>
                    <a:pt x="925" y="583"/>
                  </a:lnTo>
                  <a:lnTo>
                    <a:pt x="935" y="540"/>
                  </a:lnTo>
                  <a:lnTo>
                    <a:pt x="941" y="498"/>
                  </a:lnTo>
                  <a:lnTo>
                    <a:pt x="943" y="453"/>
                  </a:lnTo>
                  <a:lnTo>
                    <a:pt x="943" y="453"/>
                  </a:lnTo>
                  <a:lnTo>
                    <a:pt x="943" y="431"/>
                  </a:lnTo>
                  <a:lnTo>
                    <a:pt x="941" y="407"/>
                  </a:lnTo>
                  <a:lnTo>
                    <a:pt x="933" y="362"/>
                  </a:lnTo>
                  <a:lnTo>
                    <a:pt x="921" y="320"/>
                  </a:lnTo>
                  <a:lnTo>
                    <a:pt x="905" y="277"/>
                  </a:lnTo>
                  <a:lnTo>
                    <a:pt x="886" y="237"/>
                  </a:lnTo>
                  <a:lnTo>
                    <a:pt x="862" y="200"/>
                  </a:lnTo>
                  <a:lnTo>
                    <a:pt x="834" y="166"/>
                  </a:lnTo>
                  <a:lnTo>
                    <a:pt x="804" y="134"/>
                  </a:lnTo>
                  <a:lnTo>
                    <a:pt x="771" y="103"/>
                  </a:lnTo>
                  <a:lnTo>
                    <a:pt x="735" y="77"/>
                  </a:lnTo>
                  <a:lnTo>
                    <a:pt x="696" y="55"/>
                  </a:lnTo>
                  <a:lnTo>
                    <a:pt x="654" y="36"/>
                  </a:lnTo>
                  <a:lnTo>
                    <a:pt x="611" y="20"/>
                  </a:lnTo>
                  <a:lnTo>
                    <a:pt x="567" y="10"/>
                  </a:lnTo>
                  <a:lnTo>
                    <a:pt x="520" y="2"/>
                  </a:lnTo>
                  <a:lnTo>
                    <a:pt x="47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1" name="Freeform 409"/>
            <p:cNvSpPr>
              <a:spLocks noEditPoints="1"/>
            </p:cNvSpPr>
            <p:nvPr/>
          </p:nvSpPr>
          <p:spPr bwMode="auto">
            <a:xfrm>
              <a:off x="3839369" y="687388"/>
              <a:ext cx="1493837" cy="1876425"/>
            </a:xfrm>
            <a:custGeom>
              <a:avLst/>
              <a:gdLst>
                <a:gd name="T0" fmla="*/ 275 w 941"/>
                <a:gd name="T1" fmla="*/ 1172 h 1182"/>
                <a:gd name="T2" fmla="*/ 239 w 941"/>
                <a:gd name="T3" fmla="*/ 1141 h 1182"/>
                <a:gd name="T4" fmla="*/ 219 w 941"/>
                <a:gd name="T5" fmla="*/ 1111 h 1182"/>
                <a:gd name="T6" fmla="*/ 207 w 941"/>
                <a:gd name="T7" fmla="*/ 1067 h 1182"/>
                <a:gd name="T8" fmla="*/ 204 w 941"/>
                <a:gd name="T9" fmla="*/ 1020 h 1182"/>
                <a:gd name="T10" fmla="*/ 192 w 941"/>
                <a:gd name="T11" fmla="*/ 961 h 1182"/>
                <a:gd name="T12" fmla="*/ 59 w 941"/>
                <a:gd name="T13" fmla="*/ 674 h 1182"/>
                <a:gd name="T14" fmla="*/ 32 w 941"/>
                <a:gd name="T15" fmla="*/ 621 h 1182"/>
                <a:gd name="T16" fmla="*/ 8 w 941"/>
                <a:gd name="T17" fmla="*/ 540 h 1182"/>
                <a:gd name="T18" fmla="*/ 0 w 941"/>
                <a:gd name="T19" fmla="*/ 453 h 1182"/>
                <a:gd name="T20" fmla="*/ 10 w 941"/>
                <a:gd name="T21" fmla="*/ 362 h 1182"/>
                <a:gd name="T22" fmla="*/ 57 w 941"/>
                <a:gd name="T23" fmla="*/ 239 h 1182"/>
                <a:gd name="T24" fmla="*/ 140 w 941"/>
                <a:gd name="T25" fmla="*/ 134 h 1182"/>
                <a:gd name="T26" fmla="*/ 247 w 941"/>
                <a:gd name="T27" fmla="*/ 57 h 1182"/>
                <a:gd name="T28" fmla="*/ 377 w 941"/>
                <a:gd name="T29" fmla="*/ 10 h 1182"/>
                <a:gd name="T30" fmla="*/ 470 w 941"/>
                <a:gd name="T31" fmla="*/ 2 h 1182"/>
                <a:gd name="T32" fmla="*/ 609 w 941"/>
                <a:gd name="T33" fmla="*/ 22 h 1182"/>
                <a:gd name="T34" fmla="*/ 733 w 941"/>
                <a:gd name="T35" fmla="*/ 79 h 1182"/>
                <a:gd name="T36" fmla="*/ 832 w 941"/>
                <a:gd name="T37" fmla="*/ 166 h 1182"/>
                <a:gd name="T38" fmla="*/ 903 w 941"/>
                <a:gd name="T39" fmla="*/ 277 h 1182"/>
                <a:gd name="T40" fmla="*/ 937 w 941"/>
                <a:gd name="T41" fmla="*/ 409 h 1182"/>
                <a:gd name="T42" fmla="*/ 939 w 941"/>
                <a:gd name="T43" fmla="*/ 453 h 1182"/>
                <a:gd name="T44" fmla="*/ 921 w 941"/>
                <a:gd name="T45" fmla="*/ 583 h 1182"/>
                <a:gd name="T46" fmla="*/ 895 w 941"/>
                <a:gd name="T47" fmla="*/ 648 h 1182"/>
                <a:gd name="T48" fmla="*/ 761 w 941"/>
                <a:gd name="T49" fmla="*/ 923 h 1182"/>
                <a:gd name="T50" fmla="*/ 739 w 941"/>
                <a:gd name="T51" fmla="*/ 994 h 1182"/>
                <a:gd name="T52" fmla="*/ 737 w 941"/>
                <a:gd name="T53" fmla="*/ 1020 h 1182"/>
                <a:gd name="T54" fmla="*/ 729 w 941"/>
                <a:gd name="T55" fmla="*/ 1093 h 1182"/>
                <a:gd name="T56" fmla="*/ 723 w 941"/>
                <a:gd name="T57" fmla="*/ 1111 h 1182"/>
                <a:gd name="T58" fmla="*/ 690 w 941"/>
                <a:gd name="T59" fmla="*/ 1152 h 1182"/>
                <a:gd name="T60" fmla="*/ 650 w 941"/>
                <a:gd name="T61" fmla="*/ 1180 h 1182"/>
                <a:gd name="T62" fmla="*/ 470 w 941"/>
                <a:gd name="T63" fmla="*/ 0 h 1182"/>
                <a:gd name="T64" fmla="*/ 377 w 941"/>
                <a:gd name="T65" fmla="*/ 10 h 1182"/>
                <a:gd name="T66" fmla="*/ 247 w 941"/>
                <a:gd name="T67" fmla="*/ 55 h 1182"/>
                <a:gd name="T68" fmla="*/ 138 w 941"/>
                <a:gd name="T69" fmla="*/ 134 h 1182"/>
                <a:gd name="T70" fmla="*/ 57 w 941"/>
                <a:gd name="T71" fmla="*/ 239 h 1182"/>
                <a:gd name="T72" fmla="*/ 10 w 941"/>
                <a:gd name="T73" fmla="*/ 362 h 1182"/>
                <a:gd name="T74" fmla="*/ 0 w 941"/>
                <a:gd name="T75" fmla="*/ 453 h 1182"/>
                <a:gd name="T76" fmla="*/ 8 w 941"/>
                <a:gd name="T77" fmla="*/ 540 h 1182"/>
                <a:gd name="T78" fmla="*/ 32 w 941"/>
                <a:gd name="T79" fmla="*/ 621 h 1182"/>
                <a:gd name="T80" fmla="*/ 59 w 941"/>
                <a:gd name="T81" fmla="*/ 674 h 1182"/>
                <a:gd name="T82" fmla="*/ 192 w 941"/>
                <a:gd name="T83" fmla="*/ 961 h 1182"/>
                <a:gd name="T84" fmla="*/ 204 w 941"/>
                <a:gd name="T85" fmla="*/ 1020 h 1182"/>
                <a:gd name="T86" fmla="*/ 207 w 941"/>
                <a:gd name="T87" fmla="*/ 1069 h 1182"/>
                <a:gd name="T88" fmla="*/ 219 w 941"/>
                <a:gd name="T89" fmla="*/ 1113 h 1182"/>
                <a:gd name="T90" fmla="*/ 239 w 941"/>
                <a:gd name="T91" fmla="*/ 1144 h 1182"/>
                <a:gd name="T92" fmla="*/ 273 w 941"/>
                <a:gd name="T93" fmla="*/ 1172 h 1182"/>
                <a:gd name="T94" fmla="*/ 650 w 941"/>
                <a:gd name="T95" fmla="*/ 1182 h 1182"/>
                <a:gd name="T96" fmla="*/ 680 w 941"/>
                <a:gd name="T97" fmla="*/ 1162 h 1182"/>
                <a:gd name="T98" fmla="*/ 714 w 941"/>
                <a:gd name="T99" fmla="*/ 1125 h 1182"/>
                <a:gd name="T100" fmla="*/ 727 w 941"/>
                <a:gd name="T101" fmla="*/ 1103 h 1182"/>
                <a:gd name="T102" fmla="*/ 735 w 941"/>
                <a:gd name="T103" fmla="*/ 1042 h 1182"/>
                <a:gd name="T104" fmla="*/ 737 w 941"/>
                <a:gd name="T105" fmla="*/ 1008 h 1182"/>
                <a:gd name="T106" fmla="*/ 761 w 941"/>
                <a:gd name="T107" fmla="*/ 923 h 1182"/>
                <a:gd name="T108" fmla="*/ 882 w 941"/>
                <a:gd name="T109" fmla="*/ 674 h 1182"/>
                <a:gd name="T110" fmla="*/ 907 w 941"/>
                <a:gd name="T111" fmla="*/ 621 h 1182"/>
                <a:gd name="T112" fmla="*/ 939 w 941"/>
                <a:gd name="T113" fmla="*/ 498 h 1182"/>
                <a:gd name="T114" fmla="*/ 939 w 941"/>
                <a:gd name="T115" fmla="*/ 431 h 1182"/>
                <a:gd name="T116" fmla="*/ 919 w 941"/>
                <a:gd name="T117" fmla="*/ 320 h 1182"/>
                <a:gd name="T118" fmla="*/ 860 w 941"/>
                <a:gd name="T119" fmla="*/ 200 h 1182"/>
                <a:gd name="T120" fmla="*/ 769 w 941"/>
                <a:gd name="T121" fmla="*/ 105 h 1182"/>
                <a:gd name="T122" fmla="*/ 652 w 941"/>
                <a:gd name="T123" fmla="*/ 36 h 1182"/>
                <a:gd name="T124" fmla="*/ 518 w 941"/>
                <a:gd name="T125" fmla="*/ 4 h 1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941" h="1182">
                  <a:moveTo>
                    <a:pt x="289" y="1180"/>
                  </a:moveTo>
                  <a:lnTo>
                    <a:pt x="289" y="1180"/>
                  </a:lnTo>
                  <a:lnTo>
                    <a:pt x="275" y="1172"/>
                  </a:lnTo>
                  <a:lnTo>
                    <a:pt x="261" y="1162"/>
                  </a:lnTo>
                  <a:lnTo>
                    <a:pt x="249" y="1152"/>
                  </a:lnTo>
                  <a:lnTo>
                    <a:pt x="239" y="1141"/>
                  </a:lnTo>
                  <a:lnTo>
                    <a:pt x="225" y="1125"/>
                  </a:lnTo>
                  <a:lnTo>
                    <a:pt x="219" y="1111"/>
                  </a:lnTo>
                  <a:lnTo>
                    <a:pt x="219" y="1111"/>
                  </a:lnTo>
                  <a:lnTo>
                    <a:pt x="215" y="1103"/>
                  </a:lnTo>
                  <a:lnTo>
                    <a:pt x="211" y="1093"/>
                  </a:lnTo>
                  <a:lnTo>
                    <a:pt x="207" y="1067"/>
                  </a:lnTo>
                  <a:lnTo>
                    <a:pt x="204" y="1042"/>
                  </a:lnTo>
                  <a:lnTo>
                    <a:pt x="204" y="1020"/>
                  </a:lnTo>
                  <a:lnTo>
                    <a:pt x="204" y="1020"/>
                  </a:lnTo>
                  <a:lnTo>
                    <a:pt x="204" y="1008"/>
                  </a:lnTo>
                  <a:lnTo>
                    <a:pt x="200" y="994"/>
                  </a:lnTo>
                  <a:lnTo>
                    <a:pt x="192" y="961"/>
                  </a:lnTo>
                  <a:lnTo>
                    <a:pt x="180" y="923"/>
                  </a:lnTo>
                  <a:lnTo>
                    <a:pt x="180" y="923"/>
                  </a:lnTo>
                  <a:lnTo>
                    <a:pt x="59" y="674"/>
                  </a:lnTo>
                  <a:lnTo>
                    <a:pt x="59" y="674"/>
                  </a:lnTo>
                  <a:lnTo>
                    <a:pt x="45" y="648"/>
                  </a:lnTo>
                  <a:lnTo>
                    <a:pt x="32" y="621"/>
                  </a:lnTo>
                  <a:lnTo>
                    <a:pt x="32" y="621"/>
                  </a:lnTo>
                  <a:lnTo>
                    <a:pt x="18" y="583"/>
                  </a:lnTo>
                  <a:lnTo>
                    <a:pt x="8" y="540"/>
                  </a:lnTo>
                  <a:lnTo>
                    <a:pt x="2" y="498"/>
                  </a:lnTo>
                  <a:lnTo>
                    <a:pt x="0" y="453"/>
                  </a:lnTo>
                  <a:lnTo>
                    <a:pt x="0" y="453"/>
                  </a:lnTo>
                  <a:lnTo>
                    <a:pt x="0" y="431"/>
                  </a:lnTo>
                  <a:lnTo>
                    <a:pt x="2" y="409"/>
                  </a:lnTo>
                  <a:lnTo>
                    <a:pt x="10" y="362"/>
                  </a:lnTo>
                  <a:lnTo>
                    <a:pt x="22" y="320"/>
                  </a:lnTo>
                  <a:lnTo>
                    <a:pt x="39" y="277"/>
                  </a:lnTo>
                  <a:lnTo>
                    <a:pt x="57" y="239"/>
                  </a:lnTo>
                  <a:lnTo>
                    <a:pt x="81" y="200"/>
                  </a:lnTo>
                  <a:lnTo>
                    <a:pt x="109" y="166"/>
                  </a:lnTo>
                  <a:lnTo>
                    <a:pt x="140" y="134"/>
                  </a:lnTo>
                  <a:lnTo>
                    <a:pt x="172" y="105"/>
                  </a:lnTo>
                  <a:lnTo>
                    <a:pt x="209" y="79"/>
                  </a:lnTo>
                  <a:lnTo>
                    <a:pt x="247" y="57"/>
                  </a:lnTo>
                  <a:lnTo>
                    <a:pt x="287" y="36"/>
                  </a:lnTo>
                  <a:lnTo>
                    <a:pt x="332" y="22"/>
                  </a:lnTo>
                  <a:lnTo>
                    <a:pt x="377" y="10"/>
                  </a:lnTo>
                  <a:lnTo>
                    <a:pt x="423" y="4"/>
                  </a:lnTo>
                  <a:lnTo>
                    <a:pt x="470" y="2"/>
                  </a:lnTo>
                  <a:lnTo>
                    <a:pt x="470" y="2"/>
                  </a:lnTo>
                  <a:lnTo>
                    <a:pt x="518" y="4"/>
                  </a:lnTo>
                  <a:lnTo>
                    <a:pt x="565" y="10"/>
                  </a:lnTo>
                  <a:lnTo>
                    <a:pt x="609" y="22"/>
                  </a:lnTo>
                  <a:lnTo>
                    <a:pt x="652" y="36"/>
                  </a:lnTo>
                  <a:lnTo>
                    <a:pt x="692" y="57"/>
                  </a:lnTo>
                  <a:lnTo>
                    <a:pt x="733" y="79"/>
                  </a:lnTo>
                  <a:lnTo>
                    <a:pt x="767" y="105"/>
                  </a:lnTo>
                  <a:lnTo>
                    <a:pt x="802" y="134"/>
                  </a:lnTo>
                  <a:lnTo>
                    <a:pt x="832" y="166"/>
                  </a:lnTo>
                  <a:lnTo>
                    <a:pt x="858" y="200"/>
                  </a:lnTo>
                  <a:lnTo>
                    <a:pt x="882" y="239"/>
                  </a:lnTo>
                  <a:lnTo>
                    <a:pt x="903" y="277"/>
                  </a:lnTo>
                  <a:lnTo>
                    <a:pt x="919" y="320"/>
                  </a:lnTo>
                  <a:lnTo>
                    <a:pt x="931" y="362"/>
                  </a:lnTo>
                  <a:lnTo>
                    <a:pt x="937" y="409"/>
                  </a:lnTo>
                  <a:lnTo>
                    <a:pt x="939" y="431"/>
                  </a:lnTo>
                  <a:lnTo>
                    <a:pt x="939" y="453"/>
                  </a:lnTo>
                  <a:lnTo>
                    <a:pt x="939" y="453"/>
                  </a:lnTo>
                  <a:lnTo>
                    <a:pt x="937" y="498"/>
                  </a:lnTo>
                  <a:lnTo>
                    <a:pt x="931" y="540"/>
                  </a:lnTo>
                  <a:lnTo>
                    <a:pt x="921" y="583"/>
                  </a:lnTo>
                  <a:lnTo>
                    <a:pt x="907" y="621"/>
                  </a:lnTo>
                  <a:lnTo>
                    <a:pt x="907" y="621"/>
                  </a:lnTo>
                  <a:lnTo>
                    <a:pt x="895" y="648"/>
                  </a:lnTo>
                  <a:lnTo>
                    <a:pt x="880" y="674"/>
                  </a:lnTo>
                  <a:lnTo>
                    <a:pt x="880" y="674"/>
                  </a:lnTo>
                  <a:lnTo>
                    <a:pt x="761" y="923"/>
                  </a:lnTo>
                  <a:lnTo>
                    <a:pt x="761" y="923"/>
                  </a:lnTo>
                  <a:lnTo>
                    <a:pt x="749" y="961"/>
                  </a:lnTo>
                  <a:lnTo>
                    <a:pt x="739" y="994"/>
                  </a:lnTo>
                  <a:lnTo>
                    <a:pt x="737" y="1008"/>
                  </a:lnTo>
                  <a:lnTo>
                    <a:pt x="737" y="1020"/>
                  </a:lnTo>
                  <a:lnTo>
                    <a:pt x="737" y="1020"/>
                  </a:lnTo>
                  <a:lnTo>
                    <a:pt x="735" y="1042"/>
                  </a:lnTo>
                  <a:lnTo>
                    <a:pt x="733" y="1067"/>
                  </a:lnTo>
                  <a:lnTo>
                    <a:pt x="729" y="1093"/>
                  </a:lnTo>
                  <a:lnTo>
                    <a:pt x="727" y="1103"/>
                  </a:lnTo>
                  <a:lnTo>
                    <a:pt x="723" y="1111"/>
                  </a:lnTo>
                  <a:lnTo>
                    <a:pt x="723" y="1111"/>
                  </a:lnTo>
                  <a:lnTo>
                    <a:pt x="714" y="1125"/>
                  </a:lnTo>
                  <a:lnTo>
                    <a:pt x="700" y="1141"/>
                  </a:lnTo>
                  <a:lnTo>
                    <a:pt x="690" y="1152"/>
                  </a:lnTo>
                  <a:lnTo>
                    <a:pt x="680" y="1162"/>
                  </a:lnTo>
                  <a:lnTo>
                    <a:pt x="666" y="1172"/>
                  </a:lnTo>
                  <a:lnTo>
                    <a:pt x="650" y="1180"/>
                  </a:lnTo>
                  <a:lnTo>
                    <a:pt x="470" y="1180"/>
                  </a:lnTo>
                  <a:lnTo>
                    <a:pt x="289" y="1180"/>
                  </a:lnTo>
                  <a:close/>
                  <a:moveTo>
                    <a:pt x="470" y="0"/>
                  </a:moveTo>
                  <a:lnTo>
                    <a:pt x="470" y="0"/>
                  </a:lnTo>
                  <a:lnTo>
                    <a:pt x="423" y="4"/>
                  </a:lnTo>
                  <a:lnTo>
                    <a:pt x="377" y="10"/>
                  </a:lnTo>
                  <a:lnTo>
                    <a:pt x="332" y="20"/>
                  </a:lnTo>
                  <a:lnTo>
                    <a:pt x="287" y="36"/>
                  </a:lnTo>
                  <a:lnTo>
                    <a:pt x="247" y="55"/>
                  </a:lnTo>
                  <a:lnTo>
                    <a:pt x="209" y="79"/>
                  </a:lnTo>
                  <a:lnTo>
                    <a:pt x="172" y="105"/>
                  </a:lnTo>
                  <a:lnTo>
                    <a:pt x="138" y="134"/>
                  </a:lnTo>
                  <a:lnTo>
                    <a:pt x="107" y="166"/>
                  </a:lnTo>
                  <a:lnTo>
                    <a:pt x="81" y="200"/>
                  </a:lnTo>
                  <a:lnTo>
                    <a:pt x="57" y="239"/>
                  </a:lnTo>
                  <a:lnTo>
                    <a:pt x="37" y="277"/>
                  </a:lnTo>
                  <a:lnTo>
                    <a:pt x="20" y="320"/>
                  </a:lnTo>
                  <a:lnTo>
                    <a:pt x="10" y="362"/>
                  </a:lnTo>
                  <a:lnTo>
                    <a:pt x="2" y="407"/>
                  </a:lnTo>
                  <a:lnTo>
                    <a:pt x="0" y="431"/>
                  </a:lnTo>
                  <a:lnTo>
                    <a:pt x="0" y="453"/>
                  </a:lnTo>
                  <a:lnTo>
                    <a:pt x="0" y="453"/>
                  </a:lnTo>
                  <a:lnTo>
                    <a:pt x="2" y="498"/>
                  </a:lnTo>
                  <a:lnTo>
                    <a:pt x="8" y="540"/>
                  </a:lnTo>
                  <a:lnTo>
                    <a:pt x="18" y="583"/>
                  </a:lnTo>
                  <a:lnTo>
                    <a:pt x="32" y="621"/>
                  </a:lnTo>
                  <a:lnTo>
                    <a:pt x="32" y="621"/>
                  </a:lnTo>
                  <a:lnTo>
                    <a:pt x="45" y="650"/>
                  </a:lnTo>
                  <a:lnTo>
                    <a:pt x="59" y="674"/>
                  </a:lnTo>
                  <a:lnTo>
                    <a:pt x="59" y="674"/>
                  </a:lnTo>
                  <a:lnTo>
                    <a:pt x="180" y="923"/>
                  </a:lnTo>
                  <a:lnTo>
                    <a:pt x="180" y="923"/>
                  </a:lnTo>
                  <a:lnTo>
                    <a:pt x="192" y="961"/>
                  </a:lnTo>
                  <a:lnTo>
                    <a:pt x="200" y="994"/>
                  </a:lnTo>
                  <a:lnTo>
                    <a:pt x="202" y="1008"/>
                  </a:lnTo>
                  <a:lnTo>
                    <a:pt x="204" y="1020"/>
                  </a:lnTo>
                  <a:lnTo>
                    <a:pt x="204" y="1020"/>
                  </a:lnTo>
                  <a:lnTo>
                    <a:pt x="204" y="1042"/>
                  </a:lnTo>
                  <a:lnTo>
                    <a:pt x="207" y="1069"/>
                  </a:lnTo>
                  <a:lnTo>
                    <a:pt x="211" y="1093"/>
                  </a:lnTo>
                  <a:lnTo>
                    <a:pt x="215" y="1103"/>
                  </a:lnTo>
                  <a:lnTo>
                    <a:pt x="219" y="1113"/>
                  </a:lnTo>
                  <a:lnTo>
                    <a:pt x="219" y="1113"/>
                  </a:lnTo>
                  <a:lnTo>
                    <a:pt x="225" y="1125"/>
                  </a:lnTo>
                  <a:lnTo>
                    <a:pt x="239" y="1144"/>
                  </a:lnTo>
                  <a:lnTo>
                    <a:pt x="249" y="1152"/>
                  </a:lnTo>
                  <a:lnTo>
                    <a:pt x="261" y="1162"/>
                  </a:lnTo>
                  <a:lnTo>
                    <a:pt x="273" y="1172"/>
                  </a:lnTo>
                  <a:lnTo>
                    <a:pt x="289" y="1182"/>
                  </a:lnTo>
                  <a:lnTo>
                    <a:pt x="470" y="1182"/>
                  </a:lnTo>
                  <a:lnTo>
                    <a:pt x="650" y="1182"/>
                  </a:lnTo>
                  <a:lnTo>
                    <a:pt x="650" y="1182"/>
                  </a:lnTo>
                  <a:lnTo>
                    <a:pt x="666" y="1172"/>
                  </a:lnTo>
                  <a:lnTo>
                    <a:pt x="680" y="1162"/>
                  </a:lnTo>
                  <a:lnTo>
                    <a:pt x="692" y="1152"/>
                  </a:lnTo>
                  <a:lnTo>
                    <a:pt x="700" y="1144"/>
                  </a:lnTo>
                  <a:lnTo>
                    <a:pt x="714" y="1125"/>
                  </a:lnTo>
                  <a:lnTo>
                    <a:pt x="723" y="1113"/>
                  </a:lnTo>
                  <a:lnTo>
                    <a:pt x="723" y="1113"/>
                  </a:lnTo>
                  <a:lnTo>
                    <a:pt x="727" y="1103"/>
                  </a:lnTo>
                  <a:lnTo>
                    <a:pt x="729" y="1093"/>
                  </a:lnTo>
                  <a:lnTo>
                    <a:pt x="733" y="1069"/>
                  </a:lnTo>
                  <a:lnTo>
                    <a:pt x="735" y="1042"/>
                  </a:lnTo>
                  <a:lnTo>
                    <a:pt x="737" y="1020"/>
                  </a:lnTo>
                  <a:lnTo>
                    <a:pt x="737" y="1020"/>
                  </a:lnTo>
                  <a:lnTo>
                    <a:pt x="737" y="1008"/>
                  </a:lnTo>
                  <a:lnTo>
                    <a:pt x="741" y="994"/>
                  </a:lnTo>
                  <a:lnTo>
                    <a:pt x="749" y="961"/>
                  </a:lnTo>
                  <a:lnTo>
                    <a:pt x="761" y="923"/>
                  </a:lnTo>
                  <a:lnTo>
                    <a:pt x="761" y="923"/>
                  </a:lnTo>
                  <a:lnTo>
                    <a:pt x="882" y="674"/>
                  </a:lnTo>
                  <a:lnTo>
                    <a:pt x="882" y="674"/>
                  </a:lnTo>
                  <a:lnTo>
                    <a:pt x="895" y="650"/>
                  </a:lnTo>
                  <a:lnTo>
                    <a:pt x="907" y="621"/>
                  </a:lnTo>
                  <a:lnTo>
                    <a:pt x="907" y="621"/>
                  </a:lnTo>
                  <a:lnTo>
                    <a:pt x="921" y="583"/>
                  </a:lnTo>
                  <a:lnTo>
                    <a:pt x="931" y="540"/>
                  </a:lnTo>
                  <a:lnTo>
                    <a:pt x="939" y="498"/>
                  </a:lnTo>
                  <a:lnTo>
                    <a:pt x="941" y="453"/>
                  </a:lnTo>
                  <a:lnTo>
                    <a:pt x="941" y="453"/>
                  </a:lnTo>
                  <a:lnTo>
                    <a:pt x="939" y="431"/>
                  </a:lnTo>
                  <a:lnTo>
                    <a:pt x="937" y="407"/>
                  </a:lnTo>
                  <a:lnTo>
                    <a:pt x="931" y="362"/>
                  </a:lnTo>
                  <a:lnTo>
                    <a:pt x="919" y="320"/>
                  </a:lnTo>
                  <a:lnTo>
                    <a:pt x="903" y="277"/>
                  </a:lnTo>
                  <a:lnTo>
                    <a:pt x="882" y="239"/>
                  </a:lnTo>
                  <a:lnTo>
                    <a:pt x="860" y="200"/>
                  </a:lnTo>
                  <a:lnTo>
                    <a:pt x="832" y="166"/>
                  </a:lnTo>
                  <a:lnTo>
                    <a:pt x="802" y="134"/>
                  </a:lnTo>
                  <a:lnTo>
                    <a:pt x="769" y="105"/>
                  </a:lnTo>
                  <a:lnTo>
                    <a:pt x="733" y="79"/>
                  </a:lnTo>
                  <a:lnTo>
                    <a:pt x="694" y="55"/>
                  </a:lnTo>
                  <a:lnTo>
                    <a:pt x="652" y="36"/>
                  </a:lnTo>
                  <a:lnTo>
                    <a:pt x="609" y="20"/>
                  </a:lnTo>
                  <a:lnTo>
                    <a:pt x="565" y="10"/>
                  </a:lnTo>
                  <a:lnTo>
                    <a:pt x="518" y="4"/>
                  </a:lnTo>
                  <a:lnTo>
                    <a:pt x="470" y="0"/>
                  </a:lnTo>
                  <a:close/>
                </a:path>
              </a:pathLst>
            </a:custGeom>
            <a:solidFill>
              <a:srgbClr val="D0D0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2" name="Freeform 410"/>
            <p:cNvSpPr>
              <a:spLocks/>
            </p:cNvSpPr>
            <p:nvPr/>
          </p:nvSpPr>
          <p:spPr bwMode="auto">
            <a:xfrm>
              <a:off x="3839369" y="690563"/>
              <a:ext cx="1490662" cy="1870075"/>
            </a:xfrm>
            <a:custGeom>
              <a:avLst/>
              <a:gdLst>
                <a:gd name="T0" fmla="*/ 289 w 939"/>
                <a:gd name="T1" fmla="*/ 1178 h 1178"/>
                <a:gd name="T2" fmla="*/ 261 w 939"/>
                <a:gd name="T3" fmla="*/ 1160 h 1178"/>
                <a:gd name="T4" fmla="*/ 239 w 939"/>
                <a:gd name="T5" fmla="*/ 1139 h 1178"/>
                <a:gd name="T6" fmla="*/ 219 w 939"/>
                <a:gd name="T7" fmla="*/ 1109 h 1178"/>
                <a:gd name="T8" fmla="*/ 215 w 939"/>
                <a:gd name="T9" fmla="*/ 1101 h 1178"/>
                <a:gd name="T10" fmla="*/ 207 w 939"/>
                <a:gd name="T11" fmla="*/ 1065 h 1178"/>
                <a:gd name="T12" fmla="*/ 204 w 939"/>
                <a:gd name="T13" fmla="*/ 1018 h 1178"/>
                <a:gd name="T14" fmla="*/ 204 w 939"/>
                <a:gd name="T15" fmla="*/ 1006 h 1178"/>
                <a:gd name="T16" fmla="*/ 192 w 939"/>
                <a:gd name="T17" fmla="*/ 959 h 1178"/>
                <a:gd name="T18" fmla="*/ 180 w 939"/>
                <a:gd name="T19" fmla="*/ 921 h 1178"/>
                <a:gd name="T20" fmla="*/ 59 w 939"/>
                <a:gd name="T21" fmla="*/ 672 h 1178"/>
                <a:gd name="T22" fmla="*/ 32 w 939"/>
                <a:gd name="T23" fmla="*/ 619 h 1178"/>
                <a:gd name="T24" fmla="*/ 18 w 939"/>
                <a:gd name="T25" fmla="*/ 581 h 1178"/>
                <a:gd name="T26" fmla="*/ 2 w 939"/>
                <a:gd name="T27" fmla="*/ 496 h 1178"/>
                <a:gd name="T28" fmla="*/ 0 w 939"/>
                <a:gd name="T29" fmla="*/ 451 h 1178"/>
                <a:gd name="T30" fmla="*/ 2 w 939"/>
                <a:gd name="T31" fmla="*/ 407 h 1178"/>
                <a:gd name="T32" fmla="*/ 22 w 939"/>
                <a:gd name="T33" fmla="*/ 318 h 1178"/>
                <a:gd name="T34" fmla="*/ 57 w 939"/>
                <a:gd name="T35" fmla="*/ 237 h 1178"/>
                <a:gd name="T36" fmla="*/ 109 w 939"/>
                <a:gd name="T37" fmla="*/ 164 h 1178"/>
                <a:gd name="T38" fmla="*/ 172 w 939"/>
                <a:gd name="T39" fmla="*/ 103 h 1178"/>
                <a:gd name="T40" fmla="*/ 247 w 939"/>
                <a:gd name="T41" fmla="*/ 55 h 1178"/>
                <a:gd name="T42" fmla="*/ 332 w 939"/>
                <a:gd name="T43" fmla="*/ 20 h 1178"/>
                <a:gd name="T44" fmla="*/ 423 w 939"/>
                <a:gd name="T45" fmla="*/ 2 h 1178"/>
                <a:gd name="T46" fmla="*/ 470 w 939"/>
                <a:gd name="T47" fmla="*/ 0 h 1178"/>
                <a:gd name="T48" fmla="*/ 565 w 939"/>
                <a:gd name="T49" fmla="*/ 8 h 1178"/>
                <a:gd name="T50" fmla="*/ 652 w 939"/>
                <a:gd name="T51" fmla="*/ 34 h 1178"/>
                <a:gd name="T52" fmla="*/ 733 w 939"/>
                <a:gd name="T53" fmla="*/ 77 h 1178"/>
                <a:gd name="T54" fmla="*/ 802 w 939"/>
                <a:gd name="T55" fmla="*/ 132 h 1178"/>
                <a:gd name="T56" fmla="*/ 858 w 939"/>
                <a:gd name="T57" fmla="*/ 198 h 1178"/>
                <a:gd name="T58" fmla="*/ 903 w 939"/>
                <a:gd name="T59" fmla="*/ 275 h 1178"/>
                <a:gd name="T60" fmla="*/ 931 w 939"/>
                <a:gd name="T61" fmla="*/ 360 h 1178"/>
                <a:gd name="T62" fmla="*/ 939 w 939"/>
                <a:gd name="T63" fmla="*/ 429 h 1178"/>
                <a:gd name="T64" fmla="*/ 939 w 939"/>
                <a:gd name="T65" fmla="*/ 451 h 1178"/>
                <a:gd name="T66" fmla="*/ 931 w 939"/>
                <a:gd name="T67" fmla="*/ 538 h 1178"/>
                <a:gd name="T68" fmla="*/ 907 w 939"/>
                <a:gd name="T69" fmla="*/ 619 h 1178"/>
                <a:gd name="T70" fmla="*/ 895 w 939"/>
                <a:gd name="T71" fmla="*/ 646 h 1178"/>
                <a:gd name="T72" fmla="*/ 880 w 939"/>
                <a:gd name="T73" fmla="*/ 672 h 1178"/>
                <a:gd name="T74" fmla="*/ 761 w 939"/>
                <a:gd name="T75" fmla="*/ 921 h 1178"/>
                <a:gd name="T76" fmla="*/ 739 w 939"/>
                <a:gd name="T77" fmla="*/ 992 h 1178"/>
                <a:gd name="T78" fmla="*/ 737 w 939"/>
                <a:gd name="T79" fmla="*/ 1018 h 1178"/>
                <a:gd name="T80" fmla="*/ 735 w 939"/>
                <a:gd name="T81" fmla="*/ 1040 h 1178"/>
                <a:gd name="T82" fmla="*/ 729 w 939"/>
                <a:gd name="T83" fmla="*/ 1091 h 1178"/>
                <a:gd name="T84" fmla="*/ 723 w 939"/>
                <a:gd name="T85" fmla="*/ 1109 h 1178"/>
                <a:gd name="T86" fmla="*/ 714 w 939"/>
                <a:gd name="T87" fmla="*/ 1123 h 1178"/>
                <a:gd name="T88" fmla="*/ 690 w 939"/>
                <a:gd name="T89" fmla="*/ 1150 h 1178"/>
                <a:gd name="T90" fmla="*/ 666 w 939"/>
                <a:gd name="T91" fmla="*/ 1170 h 1178"/>
                <a:gd name="T92" fmla="*/ 470 w 939"/>
                <a:gd name="T93" fmla="*/ 1178 h 1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39" h="1178">
                  <a:moveTo>
                    <a:pt x="289" y="1178"/>
                  </a:moveTo>
                  <a:lnTo>
                    <a:pt x="289" y="1178"/>
                  </a:lnTo>
                  <a:lnTo>
                    <a:pt x="275" y="1170"/>
                  </a:lnTo>
                  <a:lnTo>
                    <a:pt x="261" y="1160"/>
                  </a:lnTo>
                  <a:lnTo>
                    <a:pt x="249" y="1150"/>
                  </a:lnTo>
                  <a:lnTo>
                    <a:pt x="239" y="1139"/>
                  </a:lnTo>
                  <a:lnTo>
                    <a:pt x="225" y="1123"/>
                  </a:lnTo>
                  <a:lnTo>
                    <a:pt x="219" y="1109"/>
                  </a:lnTo>
                  <a:lnTo>
                    <a:pt x="219" y="1109"/>
                  </a:lnTo>
                  <a:lnTo>
                    <a:pt x="215" y="1101"/>
                  </a:lnTo>
                  <a:lnTo>
                    <a:pt x="211" y="1091"/>
                  </a:lnTo>
                  <a:lnTo>
                    <a:pt x="207" y="1065"/>
                  </a:lnTo>
                  <a:lnTo>
                    <a:pt x="204" y="1040"/>
                  </a:lnTo>
                  <a:lnTo>
                    <a:pt x="204" y="1018"/>
                  </a:lnTo>
                  <a:lnTo>
                    <a:pt x="204" y="1018"/>
                  </a:lnTo>
                  <a:lnTo>
                    <a:pt x="204" y="1006"/>
                  </a:lnTo>
                  <a:lnTo>
                    <a:pt x="200" y="992"/>
                  </a:lnTo>
                  <a:lnTo>
                    <a:pt x="192" y="959"/>
                  </a:lnTo>
                  <a:lnTo>
                    <a:pt x="180" y="921"/>
                  </a:lnTo>
                  <a:lnTo>
                    <a:pt x="180" y="921"/>
                  </a:lnTo>
                  <a:lnTo>
                    <a:pt x="59" y="672"/>
                  </a:lnTo>
                  <a:lnTo>
                    <a:pt x="59" y="672"/>
                  </a:lnTo>
                  <a:lnTo>
                    <a:pt x="45" y="646"/>
                  </a:lnTo>
                  <a:lnTo>
                    <a:pt x="32" y="619"/>
                  </a:lnTo>
                  <a:lnTo>
                    <a:pt x="32" y="619"/>
                  </a:lnTo>
                  <a:lnTo>
                    <a:pt x="18" y="581"/>
                  </a:lnTo>
                  <a:lnTo>
                    <a:pt x="8" y="538"/>
                  </a:lnTo>
                  <a:lnTo>
                    <a:pt x="2" y="496"/>
                  </a:lnTo>
                  <a:lnTo>
                    <a:pt x="0" y="451"/>
                  </a:lnTo>
                  <a:lnTo>
                    <a:pt x="0" y="451"/>
                  </a:lnTo>
                  <a:lnTo>
                    <a:pt x="0" y="429"/>
                  </a:lnTo>
                  <a:lnTo>
                    <a:pt x="2" y="407"/>
                  </a:lnTo>
                  <a:lnTo>
                    <a:pt x="10" y="360"/>
                  </a:lnTo>
                  <a:lnTo>
                    <a:pt x="22" y="318"/>
                  </a:lnTo>
                  <a:lnTo>
                    <a:pt x="39" y="275"/>
                  </a:lnTo>
                  <a:lnTo>
                    <a:pt x="57" y="237"/>
                  </a:lnTo>
                  <a:lnTo>
                    <a:pt x="81" y="198"/>
                  </a:lnTo>
                  <a:lnTo>
                    <a:pt x="109" y="164"/>
                  </a:lnTo>
                  <a:lnTo>
                    <a:pt x="140" y="132"/>
                  </a:lnTo>
                  <a:lnTo>
                    <a:pt x="172" y="103"/>
                  </a:lnTo>
                  <a:lnTo>
                    <a:pt x="209" y="77"/>
                  </a:lnTo>
                  <a:lnTo>
                    <a:pt x="247" y="55"/>
                  </a:lnTo>
                  <a:lnTo>
                    <a:pt x="287" y="34"/>
                  </a:lnTo>
                  <a:lnTo>
                    <a:pt x="332" y="20"/>
                  </a:lnTo>
                  <a:lnTo>
                    <a:pt x="377" y="8"/>
                  </a:lnTo>
                  <a:lnTo>
                    <a:pt x="423" y="2"/>
                  </a:lnTo>
                  <a:lnTo>
                    <a:pt x="470" y="0"/>
                  </a:lnTo>
                  <a:lnTo>
                    <a:pt x="470" y="0"/>
                  </a:lnTo>
                  <a:lnTo>
                    <a:pt x="518" y="2"/>
                  </a:lnTo>
                  <a:lnTo>
                    <a:pt x="565" y="8"/>
                  </a:lnTo>
                  <a:lnTo>
                    <a:pt x="609" y="20"/>
                  </a:lnTo>
                  <a:lnTo>
                    <a:pt x="652" y="34"/>
                  </a:lnTo>
                  <a:lnTo>
                    <a:pt x="692" y="55"/>
                  </a:lnTo>
                  <a:lnTo>
                    <a:pt x="733" y="77"/>
                  </a:lnTo>
                  <a:lnTo>
                    <a:pt x="767" y="103"/>
                  </a:lnTo>
                  <a:lnTo>
                    <a:pt x="802" y="132"/>
                  </a:lnTo>
                  <a:lnTo>
                    <a:pt x="832" y="164"/>
                  </a:lnTo>
                  <a:lnTo>
                    <a:pt x="858" y="198"/>
                  </a:lnTo>
                  <a:lnTo>
                    <a:pt x="882" y="237"/>
                  </a:lnTo>
                  <a:lnTo>
                    <a:pt x="903" y="275"/>
                  </a:lnTo>
                  <a:lnTo>
                    <a:pt x="919" y="318"/>
                  </a:lnTo>
                  <a:lnTo>
                    <a:pt x="931" y="360"/>
                  </a:lnTo>
                  <a:lnTo>
                    <a:pt x="937" y="407"/>
                  </a:lnTo>
                  <a:lnTo>
                    <a:pt x="939" y="429"/>
                  </a:lnTo>
                  <a:lnTo>
                    <a:pt x="939" y="451"/>
                  </a:lnTo>
                  <a:lnTo>
                    <a:pt x="939" y="451"/>
                  </a:lnTo>
                  <a:lnTo>
                    <a:pt x="937" y="496"/>
                  </a:lnTo>
                  <a:lnTo>
                    <a:pt x="931" y="538"/>
                  </a:lnTo>
                  <a:lnTo>
                    <a:pt x="921" y="581"/>
                  </a:lnTo>
                  <a:lnTo>
                    <a:pt x="907" y="619"/>
                  </a:lnTo>
                  <a:lnTo>
                    <a:pt x="907" y="619"/>
                  </a:lnTo>
                  <a:lnTo>
                    <a:pt x="895" y="646"/>
                  </a:lnTo>
                  <a:lnTo>
                    <a:pt x="880" y="672"/>
                  </a:lnTo>
                  <a:lnTo>
                    <a:pt x="880" y="672"/>
                  </a:lnTo>
                  <a:lnTo>
                    <a:pt x="761" y="921"/>
                  </a:lnTo>
                  <a:lnTo>
                    <a:pt x="761" y="921"/>
                  </a:lnTo>
                  <a:lnTo>
                    <a:pt x="749" y="959"/>
                  </a:lnTo>
                  <a:lnTo>
                    <a:pt x="739" y="992"/>
                  </a:lnTo>
                  <a:lnTo>
                    <a:pt x="737" y="1006"/>
                  </a:lnTo>
                  <a:lnTo>
                    <a:pt x="737" y="1018"/>
                  </a:lnTo>
                  <a:lnTo>
                    <a:pt x="737" y="1018"/>
                  </a:lnTo>
                  <a:lnTo>
                    <a:pt x="735" y="1040"/>
                  </a:lnTo>
                  <a:lnTo>
                    <a:pt x="733" y="1065"/>
                  </a:lnTo>
                  <a:lnTo>
                    <a:pt x="729" y="1091"/>
                  </a:lnTo>
                  <a:lnTo>
                    <a:pt x="727" y="1101"/>
                  </a:lnTo>
                  <a:lnTo>
                    <a:pt x="723" y="1109"/>
                  </a:lnTo>
                  <a:lnTo>
                    <a:pt x="723" y="1109"/>
                  </a:lnTo>
                  <a:lnTo>
                    <a:pt x="714" y="1123"/>
                  </a:lnTo>
                  <a:lnTo>
                    <a:pt x="700" y="1139"/>
                  </a:lnTo>
                  <a:lnTo>
                    <a:pt x="690" y="1150"/>
                  </a:lnTo>
                  <a:lnTo>
                    <a:pt x="680" y="1160"/>
                  </a:lnTo>
                  <a:lnTo>
                    <a:pt x="666" y="1170"/>
                  </a:lnTo>
                  <a:lnTo>
                    <a:pt x="650" y="1178"/>
                  </a:lnTo>
                  <a:lnTo>
                    <a:pt x="470" y="1178"/>
                  </a:lnTo>
                  <a:lnTo>
                    <a:pt x="289" y="1178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3" name="Freeform 411"/>
            <p:cNvSpPr>
              <a:spLocks/>
            </p:cNvSpPr>
            <p:nvPr/>
          </p:nvSpPr>
          <p:spPr bwMode="auto">
            <a:xfrm>
              <a:off x="3839369" y="687388"/>
              <a:ext cx="1493837" cy="1876425"/>
            </a:xfrm>
            <a:custGeom>
              <a:avLst/>
              <a:gdLst>
                <a:gd name="T0" fmla="*/ 470 w 941"/>
                <a:gd name="T1" fmla="*/ 0 h 1182"/>
                <a:gd name="T2" fmla="*/ 377 w 941"/>
                <a:gd name="T3" fmla="*/ 10 h 1182"/>
                <a:gd name="T4" fmla="*/ 287 w 941"/>
                <a:gd name="T5" fmla="*/ 36 h 1182"/>
                <a:gd name="T6" fmla="*/ 209 w 941"/>
                <a:gd name="T7" fmla="*/ 79 h 1182"/>
                <a:gd name="T8" fmla="*/ 138 w 941"/>
                <a:gd name="T9" fmla="*/ 134 h 1182"/>
                <a:gd name="T10" fmla="*/ 81 w 941"/>
                <a:gd name="T11" fmla="*/ 200 h 1182"/>
                <a:gd name="T12" fmla="*/ 37 w 941"/>
                <a:gd name="T13" fmla="*/ 277 h 1182"/>
                <a:gd name="T14" fmla="*/ 10 w 941"/>
                <a:gd name="T15" fmla="*/ 362 h 1182"/>
                <a:gd name="T16" fmla="*/ 0 w 941"/>
                <a:gd name="T17" fmla="*/ 431 h 1182"/>
                <a:gd name="T18" fmla="*/ 0 w 941"/>
                <a:gd name="T19" fmla="*/ 453 h 1182"/>
                <a:gd name="T20" fmla="*/ 8 w 941"/>
                <a:gd name="T21" fmla="*/ 540 h 1182"/>
                <a:gd name="T22" fmla="*/ 32 w 941"/>
                <a:gd name="T23" fmla="*/ 621 h 1182"/>
                <a:gd name="T24" fmla="*/ 45 w 941"/>
                <a:gd name="T25" fmla="*/ 650 h 1182"/>
                <a:gd name="T26" fmla="*/ 59 w 941"/>
                <a:gd name="T27" fmla="*/ 674 h 1182"/>
                <a:gd name="T28" fmla="*/ 180 w 941"/>
                <a:gd name="T29" fmla="*/ 923 h 1182"/>
                <a:gd name="T30" fmla="*/ 200 w 941"/>
                <a:gd name="T31" fmla="*/ 994 h 1182"/>
                <a:gd name="T32" fmla="*/ 204 w 941"/>
                <a:gd name="T33" fmla="*/ 1020 h 1182"/>
                <a:gd name="T34" fmla="*/ 204 w 941"/>
                <a:gd name="T35" fmla="*/ 1042 h 1182"/>
                <a:gd name="T36" fmla="*/ 211 w 941"/>
                <a:gd name="T37" fmla="*/ 1093 h 1182"/>
                <a:gd name="T38" fmla="*/ 219 w 941"/>
                <a:gd name="T39" fmla="*/ 1113 h 1182"/>
                <a:gd name="T40" fmla="*/ 225 w 941"/>
                <a:gd name="T41" fmla="*/ 1125 h 1182"/>
                <a:gd name="T42" fmla="*/ 249 w 941"/>
                <a:gd name="T43" fmla="*/ 1152 h 1182"/>
                <a:gd name="T44" fmla="*/ 273 w 941"/>
                <a:gd name="T45" fmla="*/ 1172 h 1182"/>
                <a:gd name="T46" fmla="*/ 470 w 941"/>
                <a:gd name="T47" fmla="*/ 1182 h 1182"/>
                <a:gd name="T48" fmla="*/ 650 w 941"/>
                <a:gd name="T49" fmla="*/ 1182 h 1182"/>
                <a:gd name="T50" fmla="*/ 680 w 941"/>
                <a:gd name="T51" fmla="*/ 1162 h 1182"/>
                <a:gd name="T52" fmla="*/ 700 w 941"/>
                <a:gd name="T53" fmla="*/ 1144 h 1182"/>
                <a:gd name="T54" fmla="*/ 723 w 941"/>
                <a:gd name="T55" fmla="*/ 1113 h 1182"/>
                <a:gd name="T56" fmla="*/ 727 w 941"/>
                <a:gd name="T57" fmla="*/ 1103 h 1182"/>
                <a:gd name="T58" fmla="*/ 733 w 941"/>
                <a:gd name="T59" fmla="*/ 1069 h 1182"/>
                <a:gd name="T60" fmla="*/ 737 w 941"/>
                <a:gd name="T61" fmla="*/ 1020 h 1182"/>
                <a:gd name="T62" fmla="*/ 737 w 941"/>
                <a:gd name="T63" fmla="*/ 1008 h 1182"/>
                <a:gd name="T64" fmla="*/ 749 w 941"/>
                <a:gd name="T65" fmla="*/ 961 h 1182"/>
                <a:gd name="T66" fmla="*/ 761 w 941"/>
                <a:gd name="T67" fmla="*/ 923 h 1182"/>
                <a:gd name="T68" fmla="*/ 882 w 941"/>
                <a:gd name="T69" fmla="*/ 674 h 1182"/>
                <a:gd name="T70" fmla="*/ 907 w 941"/>
                <a:gd name="T71" fmla="*/ 621 h 1182"/>
                <a:gd name="T72" fmla="*/ 921 w 941"/>
                <a:gd name="T73" fmla="*/ 583 h 1182"/>
                <a:gd name="T74" fmla="*/ 939 w 941"/>
                <a:gd name="T75" fmla="*/ 498 h 1182"/>
                <a:gd name="T76" fmla="*/ 941 w 941"/>
                <a:gd name="T77" fmla="*/ 453 h 1182"/>
                <a:gd name="T78" fmla="*/ 937 w 941"/>
                <a:gd name="T79" fmla="*/ 407 h 1182"/>
                <a:gd name="T80" fmla="*/ 919 w 941"/>
                <a:gd name="T81" fmla="*/ 320 h 1182"/>
                <a:gd name="T82" fmla="*/ 882 w 941"/>
                <a:gd name="T83" fmla="*/ 239 h 1182"/>
                <a:gd name="T84" fmla="*/ 832 w 941"/>
                <a:gd name="T85" fmla="*/ 166 h 1182"/>
                <a:gd name="T86" fmla="*/ 769 w 941"/>
                <a:gd name="T87" fmla="*/ 105 h 1182"/>
                <a:gd name="T88" fmla="*/ 694 w 941"/>
                <a:gd name="T89" fmla="*/ 55 h 1182"/>
                <a:gd name="T90" fmla="*/ 609 w 941"/>
                <a:gd name="T91" fmla="*/ 20 h 1182"/>
                <a:gd name="T92" fmla="*/ 518 w 941"/>
                <a:gd name="T93" fmla="*/ 4 h 1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41" h="1182">
                  <a:moveTo>
                    <a:pt x="470" y="0"/>
                  </a:moveTo>
                  <a:lnTo>
                    <a:pt x="470" y="0"/>
                  </a:lnTo>
                  <a:lnTo>
                    <a:pt x="423" y="4"/>
                  </a:lnTo>
                  <a:lnTo>
                    <a:pt x="377" y="10"/>
                  </a:lnTo>
                  <a:lnTo>
                    <a:pt x="332" y="20"/>
                  </a:lnTo>
                  <a:lnTo>
                    <a:pt x="287" y="36"/>
                  </a:lnTo>
                  <a:lnTo>
                    <a:pt x="247" y="55"/>
                  </a:lnTo>
                  <a:lnTo>
                    <a:pt x="209" y="79"/>
                  </a:lnTo>
                  <a:lnTo>
                    <a:pt x="172" y="105"/>
                  </a:lnTo>
                  <a:lnTo>
                    <a:pt x="138" y="134"/>
                  </a:lnTo>
                  <a:lnTo>
                    <a:pt x="107" y="166"/>
                  </a:lnTo>
                  <a:lnTo>
                    <a:pt x="81" y="200"/>
                  </a:lnTo>
                  <a:lnTo>
                    <a:pt x="57" y="239"/>
                  </a:lnTo>
                  <a:lnTo>
                    <a:pt x="37" y="277"/>
                  </a:lnTo>
                  <a:lnTo>
                    <a:pt x="20" y="320"/>
                  </a:lnTo>
                  <a:lnTo>
                    <a:pt x="10" y="362"/>
                  </a:lnTo>
                  <a:lnTo>
                    <a:pt x="2" y="407"/>
                  </a:lnTo>
                  <a:lnTo>
                    <a:pt x="0" y="431"/>
                  </a:lnTo>
                  <a:lnTo>
                    <a:pt x="0" y="453"/>
                  </a:lnTo>
                  <a:lnTo>
                    <a:pt x="0" y="453"/>
                  </a:lnTo>
                  <a:lnTo>
                    <a:pt x="2" y="498"/>
                  </a:lnTo>
                  <a:lnTo>
                    <a:pt x="8" y="540"/>
                  </a:lnTo>
                  <a:lnTo>
                    <a:pt x="18" y="583"/>
                  </a:lnTo>
                  <a:lnTo>
                    <a:pt x="32" y="621"/>
                  </a:lnTo>
                  <a:lnTo>
                    <a:pt x="32" y="621"/>
                  </a:lnTo>
                  <a:lnTo>
                    <a:pt x="45" y="650"/>
                  </a:lnTo>
                  <a:lnTo>
                    <a:pt x="59" y="674"/>
                  </a:lnTo>
                  <a:lnTo>
                    <a:pt x="59" y="674"/>
                  </a:lnTo>
                  <a:lnTo>
                    <a:pt x="180" y="923"/>
                  </a:lnTo>
                  <a:lnTo>
                    <a:pt x="180" y="923"/>
                  </a:lnTo>
                  <a:lnTo>
                    <a:pt x="192" y="961"/>
                  </a:lnTo>
                  <a:lnTo>
                    <a:pt x="200" y="994"/>
                  </a:lnTo>
                  <a:lnTo>
                    <a:pt x="202" y="1008"/>
                  </a:lnTo>
                  <a:lnTo>
                    <a:pt x="204" y="1020"/>
                  </a:lnTo>
                  <a:lnTo>
                    <a:pt x="204" y="1020"/>
                  </a:lnTo>
                  <a:lnTo>
                    <a:pt x="204" y="1042"/>
                  </a:lnTo>
                  <a:lnTo>
                    <a:pt x="207" y="1069"/>
                  </a:lnTo>
                  <a:lnTo>
                    <a:pt x="211" y="1093"/>
                  </a:lnTo>
                  <a:lnTo>
                    <a:pt x="215" y="1103"/>
                  </a:lnTo>
                  <a:lnTo>
                    <a:pt x="219" y="1113"/>
                  </a:lnTo>
                  <a:lnTo>
                    <a:pt x="219" y="1113"/>
                  </a:lnTo>
                  <a:lnTo>
                    <a:pt x="225" y="1125"/>
                  </a:lnTo>
                  <a:lnTo>
                    <a:pt x="239" y="1144"/>
                  </a:lnTo>
                  <a:lnTo>
                    <a:pt x="249" y="1152"/>
                  </a:lnTo>
                  <a:lnTo>
                    <a:pt x="261" y="1162"/>
                  </a:lnTo>
                  <a:lnTo>
                    <a:pt x="273" y="1172"/>
                  </a:lnTo>
                  <a:lnTo>
                    <a:pt x="289" y="1182"/>
                  </a:lnTo>
                  <a:lnTo>
                    <a:pt x="470" y="1182"/>
                  </a:lnTo>
                  <a:lnTo>
                    <a:pt x="650" y="1182"/>
                  </a:lnTo>
                  <a:lnTo>
                    <a:pt x="650" y="1182"/>
                  </a:lnTo>
                  <a:lnTo>
                    <a:pt x="666" y="1172"/>
                  </a:lnTo>
                  <a:lnTo>
                    <a:pt x="680" y="1162"/>
                  </a:lnTo>
                  <a:lnTo>
                    <a:pt x="692" y="1152"/>
                  </a:lnTo>
                  <a:lnTo>
                    <a:pt x="700" y="1144"/>
                  </a:lnTo>
                  <a:lnTo>
                    <a:pt x="714" y="1125"/>
                  </a:lnTo>
                  <a:lnTo>
                    <a:pt x="723" y="1113"/>
                  </a:lnTo>
                  <a:lnTo>
                    <a:pt x="723" y="1113"/>
                  </a:lnTo>
                  <a:lnTo>
                    <a:pt x="727" y="1103"/>
                  </a:lnTo>
                  <a:lnTo>
                    <a:pt x="729" y="1093"/>
                  </a:lnTo>
                  <a:lnTo>
                    <a:pt x="733" y="1069"/>
                  </a:lnTo>
                  <a:lnTo>
                    <a:pt x="735" y="1042"/>
                  </a:lnTo>
                  <a:lnTo>
                    <a:pt x="737" y="1020"/>
                  </a:lnTo>
                  <a:lnTo>
                    <a:pt x="737" y="1020"/>
                  </a:lnTo>
                  <a:lnTo>
                    <a:pt x="737" y="1008"/>
                  </a:lnTo>
                  <a:lnTo>
                    <a:pt x="741" y="994"/>
                  </a:lnTo>
                  <a:lnTo>
                    <a:pt x="749" y="961"/>
                  </a:lnTo>
                  <a:lnTo>
                    <a:pt x="761" y="923"/>
                  </a:lnTo>
                  <a:lnTo>
                    <a:pt x="761" y="923"/>
                  </a:lnTo>
                  <a:lnTo>
                    <a:pt x="882" y="674"/>
                  </a:lnTo>
                  <a:lnTo>
                    <a:pt x="882" y="674"/>
                  </a:lnTo>
                  <a:lnTo>
                    <a:pt x="895" y="650"/>
                  </a:lnTo>
                  <a:lnTo>
                    <a:pt x="907" y="621"/>
                  </a:lnTo>
                  <a:lnTo>
                    <a:pt x="907" y="621"/>
                  </a:lnTo>
                  <a:lnTo>
                    <a:pt x="921" y="583"/>
                  </a:lnTo>
                  <a:lnTo>
                    <a:pt x="931" y="540"/>
                  </a:lnTo>
                  <a:lnTo>
                    <a:pt x="939" y="498"/>
                  </a:lnTo>
                  <a:lnTo>
                    <a:pt x="941" y="453"/>
                  </a:lnTo>
                  <a:lnTo>
                    <a:pt x="941" y="453"/>
                  </a:lnTo>
                  <a:lnTo>
                    <a:pt x="939" y="431"/>
                  </a:lnTo>
                  <a:lnTo>
                    <a:pt x="937" y="407"/>
                  </a:lnTo>
                  <a:lnTo>
                    <a:pt x="931" y="362"/>
                  </a:lnTo>
                  <a:lnTo>
                    <a:pt x="919" y="320"/>
                  </a:lnTo>
                  <a:lnTo>
                    <a:pt x="903" y="277"/>
                  </a:lnTo>
                  <a:lnTo>
                    <a:pt x="882" y="239"/>
                  </a:lnTo>
                  <a:lnTo>
                    <a:pt x="860" y="200"/>
                  </a:lnTo>
                  <a:lnTo>
                    <a:pt x="832" y="166"/>
                  </a:lnTo>
                  <a:lnTo>
                    <a:pt x="802" y="134"/>
                  </a:lnTo>
                  <a:lnTo>
                    <a:pt x="769" y="105"/>
                  </a:lnTo>
                  <a:lnTo>
                    <a:pt x="733" y="79"/>
                  </a:lnTo>
                  <a:lnTo>
                    <a:pt x="694" y="55"/>
                  </a:lnTo>
                  <a:lnTo>
                    <a:pt x="652" y="36"/>
                  </a:lnTo>
                  <a:lnTo>
                    <a:pt x="609" y="20"/>
                  </a:lnTo>
                  <a:lnTo>
                    <a:pt x="565" y="10"/>
                  </a:lnTo>
                  <a:lnTo>
                    <a:pt x="518" y="4"/>
                  </a:lnTo>
                  <a:lnTo>
                    <a:pt x="47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4" name="Freeform 412"/>
            <p:cNvSpPr>
              <a:spLocks noEditPoints="1"/>
            </p:cNvSpPr>
            <p:nvPr/>
          </p:nvSpPr>
          <p:spPr bwMode="auto">
            <a:xfrm>
              <a:off x="3839369" y="690563"/>
              <a:ext cx="1490662" cy="1870075"/>
            </a:xfrm>
            <a:custGeom>
              <a:avLst/>
              <a:gdLst>
                <a:gd name="T0" fmla="*/ 275 w 939"/>
                <a:gd name="T1" fmla="*/ 1168 h 1178"/>
                <a:gd name="T2" fmla="*/ 239 w 939"/>
                <a:gd name="T3" fmla="*/ 1139 h 1178"/>
                <a:gd name="T4" fmla="*/ 219 w 939"/>
                <a:gd name="T5" fmla="*/ 1109 h 1178"/>
                <a:gd name="T6" fmla="*/ 207 w 939"/>
                <a:gd name="T7" fmla="*/ 1065 h 1178"/>
                <a:gd name="T8" fmla="*/ 204 w 939"/>
                <a:gd name="T9" fmla="*/ 1018 h 1178"/>
                <a:gd name="T10" fmla="*/ 192 w 939"/>
                <a:gd name="T11" fmla="*/ 959 h 1178"/>
                <a:gd name="T12" fmla="*/ 59 w 939"/>
                <a:gd name="T13" fmla="*/ 672 h 1178"/>
                <a:gd name="T14" fmla="*/ 34 w 939"/>
                <a:gd name="T15" fmla="*/ 619 h 1178"/>
                <a:gd name="T16" fmla="*/ 10 w 939"/>
                <a:gd name="T17" fmla="*/ 538 h 1178"/>
                <a:gd name="T18" fmla="*/ 0 w 939"/>
                <a:gd name="T19" fmla="*/ 451 h 1178"/>
                <a:gd name="T20" fmla="*/ 10 w 939"/>
                <a:gd name="T21" fmla="*/ 360 h 1178"/>
                <a:gd name="T22" fmla="*/ 59 w 939"/>
                <a:gd name="T23" fmla="*/ 237 h 1178"/>
                <a:gd name="T24" fmla="*/ 140 w 939"/>
                <a:gd name="T25" fmla="*/ 132 h 1178"/>
                <a:gd name="T26" fmla="*/ 247 w 939"/>
                <a:gd name="T27" fmla="*/ 55 h 1178"/>
                <a:gd name="T28" fmla="*/ 377 w 939"/>
                <a:gd name="T29" fmla="*/ 10 h 1178"/>
                <a:gd name="T30" fmla="*/ 470 w 939"/>
                <a:gd name="T31" fmla="*/ 0 h 1178"/>
                <a:gd name="T32" fmla="*/ 609 w 939"/>
                <a:gd name="T33" fmla="*/ 20 h 1178"/>
                <a:gd name="T34" fmla="*/ 731 w 939"/>
                <a:gd name="T35" fmla="*/ 77 h 1178"/>
                <a:gd name="T36" fmla="*/ 832 w 939"/>
                <a:gd name="T37" fmla="*/ 164 h 1178"/>
                <a:gd name="T38" fmla="*/ 903 w 939"/>
                <a:gd name="T39" fmla="*/ 275 h 1178"/>
                <a:gd name="T40" fmla="*/ 937 w 939"/>
                <a:gd name="T41" fmla="*/ 407 h 1178"/>
                <a:gd name="T42" fmla="*/ 939 w 939"/>
                <a:gd name="T43" fmla="*/ 451 h 1178"/>
                <a:gd name="T44" fmla="*/ 921 w 939"/>
                <a:gd name="T45" fmla="*/ 581 h 1178"/>
                <a:gd name="T46" fmla="*/ 895 w 939"/>
                <a:gd name="T47" fmla="*/ 646 h 1178"/>
                <a:gd name="T48" fmla="*/ 761 w 939"/>
                <a:gd name="T49" fmla="*/ 921 h 1178"/>
                <a:gd name="T50" fmla="*/ 739 w 939"/>
                <a:gd name="T51" fmla="*/ 990 h 1178"/>
                <a:gd name="T52" fmla="*/ 735 w 939"/>
                <a:gd name="T53" fmla="*/ 1018 h 1178"/>
                <a:gd name="T54" fmla="*/ 729 w 939"/>
                <a:gd name="T55" fmla="*/ 1089 h 1178"/>
                <a:gd name="T56" fmla="*/ 723 w 939"/>
                <a:gd name="T57" fmla="*/ 1109 h 1178"/>
                <a:gd name="T58" fmla="*/ 690 w 939"/>
                <a:gd name="T59" fmla="*/ 1150 h 1178"/>
                <a:gd name="T60" fmla="*/ 650 w 939"/>
                <a:gd name="T61" fmla="*/ 1178 h 1178"/>
                <a:gd name="T62" fmla="*/ 470 w 939"/>
                <a:gd name="T63" fmla="*/ 0 h 1178"/>
                <a:gd name="T64" fmla="*/ 377 w 939"/>
                <a:gd name="T65" fmla="*/ 8 h 1178"/>
                <a:gd name="T66" fmla="*/ 247 w 939"/>
                <a:gd name="T67" fmla="*/ 55 h 1178"/>
                <a:gd name="T68" fmla="*/ 140 w 939"/>
                <a:gd name="T69" fmla="*/ 132 h 1178"/>
                <a:gd name="T70" fmla="*/ 57 w 939"/>
                <a:gd name="T71" fmla="*/ 237 h 1178"/>
                <a:gd name="T72" fmla="*/ 10 w 939"/>
                <a:gd name="T73" fmla="*/ 360 h 1178"/>
                <a:gd name="T74" fmla="*/ 0 w 939"/>
                <a:gd name="T75" fmla="*/ 451 h 1178"/>
                <a:gd name="T76" fmla="*/ 8 w 939"/>
                <a:gd name="T77" fmla="*/ 538 h 1178"/>
                <a:gd name="T78" fmla="*/ 32 w 939"/>
                <a:gd name="T79" fmla="*/ 619 h 1178"/>
                <a:gd name="T80" fmla="*/ 59 w 939"/>
                <a:gd name="T81" fmla="*/ 672 h 1178"/>
                <a:gd name="T82" fmla="*/ 192 w 939"/>
                <a:gd name="T83" fmla="*/ 959 h 1178"/>
                <a:gd name="T84" fmla="*/ 204 w 939"/>
                <a:gd name="T85" fmla="*/ 1018 h 1178"/>
                <a:gd name="T86" fmla="*/ 207 w 939"/>
                <a:gd name="T87" fmla="*/ 1065 h 1178"/>
                <a:gd name="T88" fmla="*/ 219 w 939"/>
                <a:gd name="T89" fmla="*/ 1109 h 1178"/>
                <a:gd name="T90" fmla="*/ 239 w 939"/>
                <a:gd name="T91" fmla="*/ 1139 h 1178"/>
                <a:gd name="T92" fmla="*/ 275 w 939"/>
                <a:gd name="T93" fmla="*/ 1170 h 1178"/>
                <a:gd name="T94" fmla="*/ 650 w 939"/>
                <a:gd name="T95" fmla="*/ 1178 h 1178"/>
                <a:gd name="T96" fmla="*/ 680 w 939"/>
                <a:gd name="T97" fmla="*/ 1160 h 1178"/>
                <a:gd name="T98" fmla="*/ 714 w 939"/>
                <a:gd name="T99" fmla="*/ 1123 h 1178"/>
                <a:gd name="T100" fmla="*/ 727 w 939"/>
                <a:gd name="T101" fmla="*/ 1101 h 1178"/>
                <a:gd name="T102" fmla="*/ 735 w 939"/>
                <a:gd name="T103" fmla="*/ 1040 h 1178"/>
                <a:gd name="T104" fmla="*/ 737 w 939"/>
                <a:gd name="T105" fmla="*/ 1006 h 1178"/>
                <a:gd name="T106" fmla="*/ 761 w 939"/>
                <a:gd name="T107" fmla="*/ 921 h 1178"/>
                <a:gd name="T108" fmla="*/ 880 w 939"/>
                <a:gd name="T109" fmla="*/ 672 h 1178"/>
                <a:gd name="T110" fmla="*/ 907 w 939"/>
                <a:gd name="T111" fmla="*/ 619 h 1178"/>
                <a:gd name="T112" fmla="*/ 937 w 939"/>
                <a:gd name="T113" fmla="*/ 496 h 1178"/>
                <a:gd name="T114" fmla="*/ 939 w 939"/>
                <a:gd name="T115" fmla="*/ 429 h 1178"/>
                <a:gd name="T116" fmla="*/ 919 w 939"/>
                <a:gd name="T117" fmla="*/ 318 h 1178"/>
                <a:gd name="T118" fmla="*/ 858 w 939"/>
                <a:gd name="T119" fmla="*/ 198 h 1178"/>
                <a:gd name="T120" fmla="*/ 767 w 939"/>
                <a:gd name="T121" fmla="*/ 103 h 1178"/>
                <a:gd name="T122" fmla="*/ 652 w 939"/>
                <a:gd name="T123" fmla="*/ 34 h 1178"/>
                <a:gd name="T124" fmla="*/ 518 w 939"/>
                <a:gd name="T125" fmla="*/ 2 h 1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939" h="1178">
                  <a:moveTo>
                    <a:pt x="292" y="1178"/>
                  </a:moveTo>
                  <a:lnTo>
                    <a:pt x="292" y="1178"/>
                  </a:lnTo>
                  <a:lnTo>
                    <a:pt x="275" y="1168"/>
                  </a:lnTo>
                  <a:lnTo>
                    <a:pt x="261" y="1158"/>
                  </a:lnTo>
                  <a:lnTo>
                    <a:pt x="249" y="1150"/>
                  </a:lnTo>
                  <a:lnTo>
                    <a:pt x="239" y="1139"/>
                  </a:lnTo>
                  <a:lnTo>
                    <a:pt x="227" y="1121"/>
                  </a:lnTo>
                  <a:lnTo>
                    <a:pt x="219" y="1109"/>
                  </a:lnTo>
                  <a:lnTo>
                    <a:pt x="219" y="1109"/>
                  </a:lnTo>
                  <a:lnTo>
                    <a:pt x="215" y="1099"/>
                  </a:lnTo>
                  <a:lnTo>
                    <a:pt x="213" y="1089"/>
                  </a:lnTo>
                  <a:lnTo>
                    <a:pt x="207" y="1065"/>
                  </a:lnTo>
                  <a:lnTo>
                    <a:pt x="204" y="1040"/>
                  </a:lnTo>
                  <a:lnTo>
                    <a:pt x="204" y="1018"/>
                  </a:lnTo>
                  <a:lnTo>
                    <a:pt x="204" y="1018"/>
                  </a:lnTo>
                  <a:lnTo>
                    <a:pt x="204" y="1006"/>
                  </a:lnTo>
                  <a:lnTo>
                    <a:pt x="200" y="990"/>
                  </a:lnTo>
                  <a:lnTo>
                    <a:pt x="192" y="959"/>
                  </a:lnTo>
                  <a:lnTo>
                    <a:pt x="180" y="921"/>
                  </a:lnTo>
                  <a:lnTo>
                    <a:pt x="180" y="921"/>
                  </a:lnTo>
                  <a:lnTo>
                    <a:pt x="59" y="672"/>
                  </a:lnTo>
                  <a:lnTo>
                    <a:pt x="59" y="672"/>
                  </a:lnTo>
                  <a:lnTo>
                    <a:pt x="47" y="646"/>
                  </a:lnTo>
                  <a:lnTo>
                    <a:pt x="34" y="619"/>
                  </a:lnTo>
                  <a:lnTo>
                    <a:pt x="34" y="619"/>
                  </a:lnTo>
                  <a:lnTo>
                    <a:pt x="20" y="581"/>
                  </a:lnTo>
                  <a:lnTo>
                    <a:pt x="10" y="538"/>
                  </a:lnTo>
                  <a:lnTo>
                    <a:pt x="4" y="496"/>
                  </a:lnTo>
                  <a:lnTo>
                    <a:pt x="0" y="451"/>
                  </a:lnTo>
                  <a:lnTo>
                    <a:pt x="0" y="451"/>
                  </a:lnTo>
                  <a:lnTo>
                    <a:pt x="2" y="429"/>
                  </a:lnTo>
                  <a:lnTo>
                    <a:pt x="4" y="407"/>
                  </a:lnTo>
                  <a:lnTo>
                    <a:pt x="10" y="360"/>
                  </a:lnTo>
                  <a:lnTo>
                    <a:pt x="22" y="318"/>
                  </a:lnTo>
                  <a:lnTo>
                    <a:pt x="39" y="275"/>
                  </a:lnTo>
                  <a:lnTo>
                    <a:pt x="59" y="237"/>
                  </a:lnTo>
                  <a:lnTo>
                    <a:pt x="81" y="198"/>
                  </a:lnTo>
                  <a:lnTo>
                    <a:pt x="109" y="164"/>
                  </a:lnTo>
                  <a:lnTo>
                    <a:pt x="140" y="132"/>
                  </a:lnTo>
                  <a:lnTo>
                    <a:pt x="172" y="103"/>
                  </a:lnTo>
                  <a:lnTo>
                    <a:pt x="209" y="77"/>
                  </a:lnTo>
                  <a:lnTo>
                    <a:pt x="247" y="55"/>
                  </a:lnTo>
                  <a:lnTo>
                    <a:pt x="289" y="36"/>
                  </a:lnTo>
                  <a:lnTo>
                    <a:pt x="332" y="20"/>
                  </a:lnTo>
                  <a:lnTo>
                    <a:pt x="377" y="10"/>
                  </a:lnTo>
                  <a:lnTo>
                    <a:pt x="423" y="2"/>
                  </a:lnTo>
                  <a:lnTo>
                    <a:pt x="470" y="0"/>
                  </a:lnTo>
                  <a:lnTo>
                    <a:pt x="470" y="0"/>
                  </a:lnTo>
                  <a:lnTo>
                    <a:pt x="518" y="2"/>
                  </a:lnTo>
                  <a:lnTo>
                    <a:pt x="565" y="10"/>
                  </a:lnTo>
                  <a:lnTo>
                    <a:pt x="609" y="20"/>
                  </a:lnTo>
                  <a:lnTo>
                    <a:pt x="652" y="36"/>
                  </a:lnTo>
                  <a:lnTo>
                    <a:pt x="692" y="55"/>
                  </a:lnTo>
                  <a:lnTo>
                    <a:pt x="731" y="77"/>
                  </a:lnTo>
                  <a:lnTo>
                    <a:pt x="767" y="103"/>
                  </a:lnTo>
                  <a:lnTo>
                    <a:pt x="802" y="132"/>
                  </a:lnTo>
                  <a:lnTo>
                    <a:pt x="832" y="164"/>
                  </a:lnTo>
                  <a:lnTo>
                    <a:pt x="858" y="198"/>
                  </a:lnTo>
                  <a:lnTo>
                    <a:pt x="882" y="237"/>
                  </a:lnTo>
                  <a:lnTo>
                    <a:pt x="903" y="275"/>
                  </a:lnTo>
                  <a:lnTo>
                    <a:pt x="919" y="318"/>
                  </a:lnTo>
                  <a:lnTo>
                    <a:pt x="929" y="360"/>
                  </a:lnTo>
                  <a:lnTo>
                    <a:pt x="937" y="407"/>
                  </a:lnTo>
                  <a:lnTo>
                    <a:pt x="939" y="429"/>
                  </a:lnTo>
                  <a:lnTo>
                    <a:pt x="939" y="451"/>
                  </a:lnTo>
                  <a:lnTo>
                    <a:pt x="939" y="451"/>
                  </a:lnTo>
                  <a:lnTo>
                    <a:pt x="937" y="496"/>
                  </a:lnTo>
                  <a:lnTo>
                    <a:pt x="931" y="538"/>
                  </a:lnTo>
                  <a:lnTo>
                    <a:pt x="921" y="581"/>
                  </a:lnTo>
                  <a:lnTo>
                    <a:pt x="907" y="619"/>
                  </a:lnTo>
                  <a:lnTo>
                    <a:pt x="907" y="619"/>
                  </a:lnTo>
                  <a:lnTo>
                    <a:pt x="895" y="646"/>
                  </a:lnTo>
                  <a:lnTo>
                    <a:pt x="880" y="672"/>
                  </a:lnTo>
                  <a:lnTo>
                    <a:pt x="880" y="672"/>
                  </a:lnTo>
                  <a:lnTo>
                    <a:pt x="761" y="921"/>
                  </a:lnTo>
                  <a:lnTo>
                    <a:pt x="761" y="921"/>
                  </a:lnTo>
                  <a:lnTo>
                    <a:pt x="747" y="959"/>
                  </a:lnTo>
                  <a:lnTo>
                    <a:pt x="739" y="990"/>
                  </a:lnTo>
                  <a:lnTo>
                    <a:pt x="737" y="1006"/>
                  </a:lnTo>
                  <a:lnTo>
                    <a:pt x="735" y="1018"/>
                  </a:lnTo>
                  <a:lnTo>
                    <a:pt x="735" y="1018"/>
                  </a:lnTo>
                  <a:lnTo>
                    <a:pt x="735" y="1040"/>
                  </a:lnTo>
                  <a:lnTo>
                    <a:pt x="733" y="1065"/>
                  </a:lnTo>
                  <a:lnTo>
                    <a:pt x="729" y="1089"/>
                  </a:lnTo>
                  <a:lnTo>
                    <a:pt x="727" y="1099"/>
                  </a:lnTo>
                  <a:lnTo>
                    <a:pt x="723" y="1109"/>
                  </a:lnTo>
                  <a:lnTo>
                    <a:pt x="723" y="1109"/>
                  </a:lnTo>
                  <a:lnTo>
                    <a:pt x="714" y="1121"/>
                  </a:lnTo>
                  <a:lnTo>
                    <a:pt x="700" y="1139"/>
                  </a:lnTo>
                  <a:lnTo>
                    <a:pt x="690" y="1150"/>
                  </a:lnTo>
                  <a:lnTo>
                    <a:pt x="680" y="1158"/>
                  </a:lnTo>
                  <a:lnTo>
                    <a:pt x="666" y="1168"/>
                  </a:lnTo>
                  <a:lnTo>
                    <a:pt x="650" y="1178"/>
                  </a:lnTo>
                  <a:lnTo>
                    <a:pt x="470" y="1178"/>
                  </a:lnTo>
                  <a:lnTo>
                    <a:pt x="292" y="1178"/>
                  </a:lnTo>
                  <a:close/>
                  <a:moveTo>
                    <a:pt x="470" y="0"/>
                  </a:moveTo>
                  <a:lnTo>
                    <a:pt x="470" y="0"/>
                  </a:lnTo>
                  <a:lnTo>
                    <a:pt x="423" y="2"/>
                  </a:lnTo>
                  <a:lnTo>
                    <a:pt x="377" y="8"/>
                  </a:lnTo>
                  <a:lnTo>
                    <a:pt x="332" y="20"/>
                  </a:lnTo>
                  <a:lnTo>
                    <a:pt x="287" y="34"/>
                  </a:lnTo>
                  <a:lnTo>
                    <a:pt x="247" y="55"/>
                  </a:lnTo>
                  <a:lnTo>
                    <a:pt x="209" y="77"/>
                  </a:lnTo>
                  <a:lnTo>
                    <a:pt x="172" y="103"/>
                  </a:lnTo>
                  <a:lnTo>
                    <a:pt x="140" y="132"/>
                  </a:lnTo>
                  <a:lnTo>
                    <a:pt x="109" y="164"/>
                  </a:lnTo>
                  <a:lnTo>
                    <a:pt x="81" y="198"/>
                  </a:lnTo>
                  <a:lnTo>
                    <a:pt x="57" y="237"/>
                  </a:lnTo>
                  <a:lnTo>
                    <a:pt x="39" y="275"/>
                  </a:lnTo>
                  <a:lnTo>
                    <a:pt x="22" y="318"/>
                  </a:lnTo>
                  <a:lnTo>
                    <a:pt x="10" y="360"/>
                  </a:lnTo>
                  <a:lnTo>
                    <a:pt x="2" y="407"/>
                  </a:lnTo>
                  <a:lnTo>
                    <a:pt x="0" y="429"/>
                  </a:lnTo>
                  <a:lnTo>
                    <a:pt x="0" y="451"/>
                  </a:lnTo>
                  <a:lnTo>
                    <a:pt x="0" y="451"/>
                  </a:lnTo>
                  <a:lnTo>
                    <a:pt x="2" y="496"/>
                  </a:lnTo>
                  <a:lnTo>
                    <a:pt x="8" y="538"/>
                  </a:lnTo>
                  <a:lnTo>
                    <a:pt x="18" y="581"/>
                  </a:lnTo>
                  <a:lnTo>
                    <a:pt x="32" y="619"/>
                  </a:lnTo>
                  <a:lnTo>
                    <a:pt x="32" y="619"/>
                  </a:lnTo>
                  <a:lnTo>
                    <a:pt x="45" y="646"/>
                  </a:lnTo>
                  <a:lnTo>
                    <a:pt x="59" y="672"/>
                  </a:lnTo>
                  <a:lnTo>
                    <a:pt x="59" y="672"/>
                  </a:lnTo>
                  <a:lnTo>
                    <a:pt x="180" y="921"/>
                  </a:lnTo>
                  <a:lnTo>
                    <a:pt x="180" y="921"/>
                  </a:lnTo>
                  <a:lnTo>
                    <a:pt x="192" y="959"/>
                  </a:lnTo>
                  <a:lnTo>
                    <a:pt x="200" y="992"/>
                  </a:lnTo>
                  <a:lnTo>
                    <a:pt x="204" y="1006"/>
                  </a:lnTo>
                  <a:lnTo>
                    <a:pt x="204" y="1018"/>
                  </a:lnTo>
                  <a:lnTo>
                    <a:pt x="204" y="1018"/>
                  </a:lnTo>
                  <a:lnTo>
                    <a:pt x="204" y="1040"/>
                  </a:lnTo>
                  <a:lnTo>
                    <a:pt x="207" y="1065"/>
                  </a:lnTo>
                  <a:lnTo>
                    <a:pt x="211" y="1091"/>
                  </a:lnTo>
                  <a:lnTo>
                    <a:pt x="215" y="1101"/>
                  </a:lnTo>
                  <a:lnTo>
                    <a:pt x="219" y="1109"/>
                  </a:lnTo>
                  <a:lnTo>
                    <a:pt x="219" y="1109"/>
                  </a:lnTo>
                  <a:lnTo>
                    <a:pt x="225" y="1123"/>
                  </a:lnTo>
                  <a:lnTo>
                    <a:pt x="239" y="1139"/>
                  </a:lnTo>
                  <a:lnTo>
                    <a:pt x="249" y="1150"/>
                  </a:lnTo>
                  <a:lnTo>
                    <a:pt x="261" y="1160"/>
                  </a:lnTo>
                  <a:lnTo>
                    <a:pt x="275" y="1170"/>
                  </a:lnTo>
                  <a:lnTo>
                    <a:pt x="289" y="1178"/>
                  </a:lnTo>
                  <a:lnTo>
                    <a:pt x="470" y="1178"/>
                  </a:lnTo>
                  <a:lnTo>
                    <a:pt x="650" y="1178"/>
                  </a:lnTo>
                  <a:lnTo>
                    <a:pt x="650" y="1178"/>
                  </a:lnTo>
                  <a:lnTo>
                    <a:pt x="666" y="1170"/>
                  </a:lnTo>
                  <a:lnTo>
                    <a:pt x="680" y="1160"/>
                  </a:lnTo>
                  <a:lnTo>
                    <a:pt x="690" y="1150"/>
                  </a:lnTo>
                  <a:lnTo>
                    <a:pt x="700" y="1139"/>
                  </a:lnTo>
                  <a:lnTo>
                    <a:pt x="714" y="1123"/>
                  </a:lnTo>
                  <a:lnTo>
                    <a:pt x="723" y="1109"/>
                  </a:lnTo>
                  <a:lnTo>
                    <a:pt x="723" y="1109"/>
                  </a:lnTo>
                  <a:lnTo>
                    <a:pt x="727" y="1101"/>
                  </a:lnTo>
                  <a:lnTo>
                    <a:pt x="729" y="1091"/>
                  </a:lnTo>
                  <a:lnTo>
                    <a:pt x="733" y="1065"/>
                  </a:lnTo>
                  <a:lnTo>
                    <a:pt x="735" y="1040"/>
                  </a:lnTo>
                  <a:lnTo>
                    <a:pt x="737" y="1018"/>
                  </a:lnTo>
                  <a:lnTo>
                    <a:pt x="737" y="1018"/>
                  </a:lnTo>
                  <a:lnTo>
                    <a:pt x="737" y="1006"/>
                  </a:lnTo>
                  <a:lnTo>
                    <a:pt x="739" y="992"/>
                  </a:lnTo>
                  <a:lnTo>
                    <a:pt x="749" y="959"/>
                  </a:lnTo>
                  <a:lnTo>
                    <a:pt x="761" y="921"/>
                  </a:lnTo>
                  <a:lnTo>
                    <a:pt x="761" y="921"/>
                  </a:lnTo>
                  <a:lnTo>
                    <a:pt x="880" y="672"/>
                  </a:lnTo>
                  <a:lnTo>
                    <a:pt x="880" y="672"/>
                  </a:lnTo>
                  <a:lnTo>
                    <a:pt x="895" y="646"/>
                  </a:lnTo>
                  <a:lnTo>
                    <a:pt x="907" y="619"/>
                  </a:lnTo>
                  <a:lnTo>
                    <a:pt x="907" y="619"/>
                  </a:lnTo>
                  <a:lnTo>
                    <a:pt x="921" y="581"/>
                  </a:lnTo>
                  <a:lnTo>
                    <a:pt x="931" y="538"/>
                  </a:lnTo>
                  <a:lnTo>
                    <a:pt x="937" y="496"/>
                  </a:lnTo>
                  <a:lnTo>
                    <a:pt x="939" y="451"/>
                  </a:lnTo>
                  <a:lnTo>
                    <a:pt x="939" y="451"/>
                  </a:lnTo>
                  <a:lnTo>
                    <a:pt x="939" y="429"/>
                  </a:lnTo>
                  <a:lnTo>
                    <a:pt x="937" y="407"/>
                  </a:lnTo>
                  <a:lnTo>
                    <a:pt x="931" y="360"/>
                  </a:lnTo>
                  <a:lnTo>
                    <a:pt x="919" y="318"/>
                  </a:lnTo>
                  <a:lnTo>
                    <a:pt x="903" y="275"/>
                  </a:lnTo>
                  <a:lnTo>
                    <a:pt x="882" y="237"/>
                  </a:lnTo>
                  <a:lnTo>
                    <a:pt x="858" y="198"/>
                  </a:lnTo>
                  <a:lnTo>
                    <a:pt x="832" y="164"/>
                  </a:lnTo>
                  <a:lnTo>
                    <a:pt x="802" y="132"/>
                  </a:lnTo>
                  <a:lnTo>
                    <a:pt x="767" y="103"/>
                  </a:lnTo>
                  <a:lnTo>
                    <a:pt x="733" y="77"/>
                  </a:lnTo>
                  <a:lnTo>
                    <a:pt x="692" y="55"/>
                  </a:lnTo>
                  <a:lnTo>
                    <a:pt x="652" y="34"/>
                  </a:lnTo>
                  <a:lnTo>
                    <a:pt x="609" y="20"/>
                  </a:lnTo>
                  <a:lnTo>
                    <a:pt x="565" y="8"/>
                  </a:lnTo>
                  <a:lnTo>
                    <a:pt x="518" y="2"/>
                  </a:lnTo>
                  <a:lnTo>
                    <a:pt x="470" y="0"/>
                  </a:lnTo>
                  <a:close/>
                </a:path>
              </a:pathLst>
            </a:custGeom>
            <a:solidFill>
              <a:srgbClr val="CFCF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5" name="Freeform 413"/>
            <p:cNvSpPr>
              <a:spLocks/>
            </p:cNvSpPr>
            <p:nvPr/>
          </p:nvSpPr>
          <p:spPr bwMode="auto">
            <a:xfrm>
              <a:off x="3839369" y="690563"/>
              <a:ext cx="1490662" cy="1870075"/>
            </a:xfrm>
            <a:custGeom>
              <a:avLst/>
              <a:gdLst>
                <a:gd name="T0" fmla="*/ 292 w 939"/>
                <a:gd name="T1" fmla="*/ 1178 h 1178"/>
                <a:gd name="T2" fmla="*/ 261 w 939"/>
                <a:gd name="T3" fmla="*/ 1158 h 1178"/>
                <a:gd name="T4" fmla="*/ 239 w 939"/>
                <a:gd name="T5" fmla="*/ 1139 h 1178"/>
                <a:gd name="T6" fmla="*/ 219 w 939"/>
                <a:gd name="T7" fmla="*/ 1109 h 1178"/>
                <a:gd name="T8" fmla="*/ 215 w 939"/>
                <a:gd name="T9" fmla="*/ 1099 h 1178"/>
                <a:gd name="T10" fmla="*/ 207 w 939"/>
                <a:gd name="T11" fmla="*/ 1065 h 1178"/>
                <a:gd name="T12" fmla="*/ 204 w 939"/>
                <a:gd name="T13" fmla="*/ 1018 h 1178"/>
                <a:gd name="T14" fmla="*/ 204 w 939"/>
                <a:gd name="T15" fmla="*/ 1006 h 1178"/>
                <a:gd name="T16" fmla="*/ 192 w 939"/>
                <a:gd name="T17" fmla="*/ 959 h 1178"/>
                <a:gd name="T18" fmla="*/ 180 w 939"/>
                <a:gd name="T19" fmla="*/ 921 h 1178"/>
                <a:gd name="T20" fmla="*/ 59 w 939"/>
                <a:gd name="T21" fmla="*/ 672 h 1178"/>
                <a:gd name="T22" fmla="*/ 34 w 939"/>
                <a:gd name="T23" fmla="*/ 619 h 1178"/>
                <a:gd name="T24" fmla="*/ 20 w 939"/>
                <a:gd name="T25" fmla="*/ 581 h 1178"/>
                <a:gd name="T26" fmla="*/ 4 w 939"/>
                <a:gd name="T27" fmla="*/ 496 h 1178"/>
                <a:gd name="T28" fmla="*/ 0 w 939"/>
                <a:gd name="T29" fmla="*/ 451 h 1178"/>
                <a:gd name="T30" fmla="*/ 4 w 939"/>
                <a:gd name="T31" fmla="*/ 407 h 1178"/>
                <a:gd name="T32" fmla="*/ 22 w 939"/>
                <a:gd name="T33" fmla="*/ 318 h 1178"/>
                <a:gd name="T34" fmla="*/ 59 w 939"/>
                <a:gd name="T35" fmla="*/ 237 h 1178"/>
                <a:gd name="T36" fmla="*/ 109 w 939"/>
                <a:gd name="T37" fmla="*/ 164 h 1178"/>
                <a:gd name="T38" fmla="*/ 172 w 939"/>
                <a:gd name="T39" fmla="*/ 103 h 1178"/>
                <a:gd name="T40" fmla="*/ 247 w 939"/>
                <a:gd name="T41" fmla="*/ 55 h 1178"/>
                <a:gd name="T42" fmla="*/ 332 w 939"/>
                <a:gd name="T43" fmla="*/ 20 h 1178"/>
                <a:gd name="T44" fmla="*/ 423 w 939"/>
                <a:gd name="T45" fmla="*/ 2 h 1178"/>
                <a:gd name="T46" fmla="*/ 470 w 939"/>
                <a:gd name="T47" fmla="*/ 0 h 1178"/>
                <a:gd name="T48" fmla="*/ 565 w 939"/>
                <a:gd name="T49" fmla="*/ 10 h 1178"/>
                <a:gd name="T50" fmla="*/ 652 w 939"/>
                <a:gd name="T51" fmla="*/ 36 h 1178"/>
                <a:gd name="T52" fmla="*/ 731 w 939"/>
                <a:gd name="T53" fmla="*/ 77 h 1178"/>
                <a:gd name="T54" fmla="*/ 802 w 939"/>
                <a:gd name="T55" fmla="*/ 132 h 1178"/>
                <a:gd name="T56" fmla="*/ 858 w 939"/>
                <a:gd name="T57" fmla="*/ 198 h 1178"/>
                <a:gd name="T58" fmla="*/ 903 w 939"/>
                <a:gd name="T59" fmla="*/ 275 h 1178"/>
                <a:gd name="T60" fmla="*/ 929 w 939"/>
                <a:gd name="T61" fmla="*/ 360 h 1178"/>
                <a:gd name="T62" fmla="*/ 939 w 939"/>
                <a:gd name="T63" fmla="*/ 429 h 1178"/>
                <a:gd name="T64" fmla="*/ 939 w 939"/>
                <a:gd name="T65" fmla="*/ 451 h 1178"/>
                <a:gd name="T66" fmla="*/ 931 w 939"/>
                <a:gd name="T67" fmla="*/ 538 h 1178"/>
                <a:gd name="T68" fmla="*/ 907 w 939"/>
                <a:gd name="T69" fmla="*/ 619 h 1178"/>
                <a:gd name="T70" fmla="*/ 895 w 939"/>
                <a:gd name="T71" fmla="*/ 646 h 1178"/>
                <a:gd name="T72" fmla="*/ 880 w 939"/>
                <a:gd name="T73" fmla="*/ 672 h 1178"/>
                <a:gd name="T74" fmla="*/ 761 w 939"/>
                <a:gd name="T75" fmla="*/ 921 h 1178"/>
                <a:gd name="T76" fmla="*/ 739 w 939"/>
                <a:gd name="T77" fmla="*/ 990 h 1178"/>
                <a:gd name="T78" fmla="*/ 735 w 939"/>
                <a:gd name="T79" fmla="*/ 1018 h 1178"/>
                <a:gd name="T80" fmla="*/ 735 w 939"/>
                <a:gd name="T81" fmla="*/ 1040 h 1178"/>
                <a:gd name="T82" fmla="*/ 729 w 939"/>
                <a:gd name="T83" fmla="*/ 1089 h 1178"/>
                <a:gd name="T84" fmla="*/ 723 w 939"/>
                <a:gd name="T85" fmla="*/ 1109 h 1178"/>
                <a:gd name="T86" fmla="*/ 714 w 939"/>
                <a:gd name="T87" fmla="*/ 1121 h 1178"/>
                <a:gd name="T88" fmla="*/ 690 w 939"/>
                <a:gd name="T89" fmla="*/ 1150 h 1178"/>
                <a:gd name="T90" fmla="*/ 666 w 939"/>
                <a:gd name="T91" fmla="*/ 1168 h 1178"/>
                <a:gd name="T92" fmla="*/ 470 w 939"/>
                <a:gd name="T93" fmla="*/ 1178 h 1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39" h="1178">
                  <a:moveTo>
                    <a:pt x="292" y="1178"/>
                  </a:moveTo>
                  <a:lnTo>
                    <a:pt x="292" y="1178"/>
                  </a:lnTo>
                  <a:lnTo>
                    <a:pt x="275" y="1168"/>
                  </a:lnTo>
                  <a:lnTo>
                    <a:pt x="261" y="1158"/>
                  </a:lnTo>
                  <a:lnTo>
                    <a:pt x="249" y="1150"/>
                  </a:lnTo>
                  <a:lnTo>
                    <a:pt x="239" y="1139"/>
                  </a:lnTo>
                  <a:lnTo>
                    <a:pt x="227" y="1121"/>
                  </a:lnTo>
                  <a:lnTo>
                    <a:pt x="219" y="1109"/>
                  </a:lnTo>
                  <a:lnTo>
                    <a:pt x="219" y="1109"/>
                  </a:lnTo>
                  <a:lnTo>
                    <a:pt x="215" y="1099"/>
                  </a:lnTo>
                  <a:lnTo>
                    <a:pt x="213" y="1089"/>
                  </a:lnTo>
                  <a:lnTo>
                    <a:pt x="207" y="1065"/>
                  </a:lnTo>
                  <a:lnTo>
                    <a:pt x="204" y="1040"/>
                  </a:lnTo>
                  <a:lnTo>
                    <a:pt x="204" y="1018"/>
                  </a:lnTo>
                  <a:lnTo>
                    <a:pt x="204" y="1018"/>
                  </a:lnTo>
                  <a:lnTo>
                    <a:pt x="204" y="1006"/>
                  </a:lnTo>
                  <a:lnTo>
                    <a:pt x="200" y="990"/>
                  </a:lnTo>
                  <a:lnTo>
                    <a:pt x="192" y="959"/>
                  </a:lnTo>
                  <a:lnTo>
                    <a:pt x="180" y="921"/>
                  </a:lnTo>
                  <a:lnTo>
                    <a:pt x="180" y="921"/>
                  </a:lnTo>
                  <a:lnTo>
                    <a:pt x="59" y="672"/>
                  </a:lnTo>
                  <a:lnTo>
                    <a:pt x="59" y="672"/>
                  </a:lnTo>
                  <a:lnTo>
                    <a:pt x="47" y="646"/>
                  </a:lnTo>
                  <a:lnTo>
                    <a:pt x="34" y="619"/>
                  </a:lnTo>
                  <a:lnTo>
                    <a:pt x="34" y="619"/>
                  </a:lnTo>
                  <a:lnTo>
                    <a:pt x="20" y="581"/>
                  </a:lnTo>
                  <a:lnTo>
                    <a:pt x="10" y="538"/>
                  </a:lnTo>
                  <a:lnTo>
                    <a:pt x="4" y="496"/>
                  </a:lnTo>
                  <a:lnTo>
                    <a:pt x="0" y="451"/>
                  </a:lnTo>
                  <a:lnTo>
                    <a:pt x="0" y="451"/>
                  </a:lnTo>
                  <a:lnTo>
                    <a:pt x="2" y="429"/>
                  </a:lnTo>
                  <a:lnTo>
                    <a:pt x="4" y="407"/>
                  </a:lnTo>
                  <a:lnTo>
                    <a:pt x="10" y="360"/>
                  </a:lnTo>
                  <a:lnTo>
                    <a:pt x="22" y="318"/>
                  </a:lnTo>
                  <a:lnTo>
                    <a:pt x="39" y="275"/>
                  </a:lnTo>
                  <a:lnTo>
                    <a:pt x="59" y="237"/>
                  </a:lnTo>
                  <a:lnTo>
                    <a:pt x="81" y="198"/>
                  </a:lnTo>
                  <a:lnTo>
                    <a:pt x="109" y="164"/>
                  </a:lnTo>
                  <a:lnTo>
                    <a:pt x="140" y="132"/>
                  </a:lnTo>
                  <a:lnTo>
                    <a:pt x="172" y="103"/>
                  </a:lnTo>
                  <a:lnTo>
                    <a:pt x="209" y="77"/>
                  </a:lnTo>
                  <a:lnTo>
                    <a:pt x="247" y="55"/>
                  </a:lnTo>
                  <a:lnTo>
                    <a:pt x="289" y="36"/>
                  </a:lnTo>
                  <a:lnTo>
                    <a:pt x="332" y="20"/>
                  </a:lnTo>
                  <a:lnTo>
                    <a:pt x="377" y="10"/>
                  </a:lnTo>
                  <a:lnTo>
                    <a:pt x="423" y="2"/>
                  </a:lnTo>
                  <a:lnTo>
                    <a:pt x="470" y="0"/>
                  </a:lnTo>
                  <a:lnTo>
                    <a:pt x="470" y="0"/>
                  </a:lnTo>
                  <a:lnTo>
                    <a:pt x="518" y="2"/>
                  </a:lnTo>
                  <a:lnTo>
                    <a:pt x="565" y="10"/>
                  </a:lnTo>
                  <a:lnTo>
                    <a:pt x="609" y="20"/>
                  </a:lnTo>
                  <a:lnTo>
                    <a:pt x="652" y="36"/>
                  </a:lnTo>
                  <a:lnTo>
                    <a:pt x="692" y="55"/>
                  </a:lnTo>
                  <a:lnTo>
                    <a:pt x="731" y="77"/>
                  </a:lnTo>
                  <a:lnTo>
                    <a:pt x="767" y="103"/>
                  </a:lnTo>
                  <a:lnTo>
                    <a:pt x="802" y="132"/>
                  </a:lnTo>
                  <a:lnTo>
                    <a:pt x="832" y="164"/>
                  </a:lnTo>
                  <a:lnTo>
                    <a:pt x="858" y="198"/>
                  </a:lnTo>
                  <a:lnTo>
                    <a:pt x="882" y="237"/>
                  </a:lnTo>
                  <a:lnTo>
                    <a:pt x="903" y="275"/>
                  </a:lnTo>
                  <a:lnTo>
                    <a:pt x="919" y="318"/>
                  </a:lnTo>
                  <a:lnTo>
                    <a:pt x="929" y="360"/>
                  </a:lnTo>
                  <a:lnTo>
                    <a:pt x="937" y="407"/>
                  </a:lnTo>
                  <a:lnTo>
                    <a:pt x="939" y="429"/>
                  </a:lnTo>
                  <a:lnTo>
                    <a:pt x="939" y="451"/>
                  </a:lnTo>
                  <a:lnTo>
                    <a:pt x="939" y="451"/>
                  </a:lnTo>
                  <a:lnTo>
                    <a:pt x="937" y="496"/>
                  </a:lnTo>
                  <a:lnTo>
                    <a:pt x="931" y="538"/>
                  </a:lnTo>
                  <a:lnTo>
                    <a:pt x="921" y="581"/>
                  </a:lnTo>
                  <a:lnTo>
                    <a:pt x="907" y="619"/>
                  </a:lnTo>
                  <a:lnTo>
                    <a:pt x="907" y="619"/>
                  </a:lnTo>
                  <a:lnTo>
                    <a:pt x="895" y="646"/>
                  </a:lnTo>
                  <a:lnTo>
                    <a:pt x="880" y="672"/>
                  </a:lnTo>
                  <a:lnTo>
                    <a:pt x="880" y="672"/>
                  </a:lnTo>
                  <a:lnTo>
                    <a:pt x="761" y="921"/>
                  </a:lnTo>
                  <a:lnTo>
                    <a:pt x="761" y="921"/>
                  </a:lnTo>
                  <a:lnTo>
                    <a:pt x="747" y="959"/>
                  </a:lnTo>
                  <a:lnTo>
                    <a:pt x="739" y="990"/>
                  </a:lnTo>
                  <a:lnTo>
                    <a:pt x="737" y="1006"/>
                  </a:lnTo>
                  <a:lnTo>
                    <a:pt x="735" y="1018"/>
                  </a:lnTo>
                  <a:lnTo>
                    <a:pt x="735" y="1018"/>
                  </a:lnTo>
                  <a:lnTo>
                    <a:pt x="735" y="1040"/>
                  </a:lnTo>
                  <a:lnTo>
                    <a:pt x="733" y="1065"/>
                  </a:lnTo>
                  <a:lnTo>
                    <a:pt x="729" y="1089"/>
                  </a:lnTo>
                  <a:lnTo>
                    <a:pt x="727" y="1099"/>
                  </a:lnTo>
                  <a:lnTo>
                    <a:pt x="723" y="1109"/>
                  </a:lnTo>
                  <a:lnTo>
                    <a:pt x="723" y="1109"/>
                  </a:lnTo>
                  <a:lnTo>
                    <a:pt x="714" y="1121"/>
                  </a:lnTo>
                  <a:lnTo>
                    <a:pt x="700" y="1139"/>
                  </a:lnTo>
                  <a:lnTo>
                    <a:pt x="690" y="1150"/>
                  </a:lnTo>
                  <a:lnTo>
                    <a:pt x="680" y="1158"/>
                  </a:lnTo>
                  <a:lnTo>
                    <a:pt x="666" y="1168"/>
                  </a:lnTo>
                  <a:lnTo>
                    <a:pt x="650" y="1178"/>
                  </a:lnTo>
                  <a:lnTo>
                    <a:pt x="470" y="1178"/>
                  </a:lnTo>
                  <a:lnTo>
                    <a:pt x="292" y="1178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6" name="Freeform 414"/>
            <p:cNvSpPr>
              <a:spLocks/>
            </p:cNvSpPr>
            <p:nvPr/>
          </p:nvSpPr>
          <p:spPr bwMode="auto">
            <a:xfrm>
              <a:off x="3839369" y="690563"/>
              <a:ext cx="1490662" cy="1870075"/>
            </a:xfrm>
            <a:custGeom>
              <a:avLst/>
              <a:gdLst>
                <a:gd name="T0" fmla="*/ 470 w 939"/>
                <a:gd name="T1" fmla="*/ 0 h 1178"/>
                <a:gd name="T2" fmla="*/ 377 w 939"/>
                <a:gd name="T3" fmla="*/ 8 h 1178"/>
                <a:gd name="T4" fmla="*/ 287 w 939"/>
                <a:gd name="T5" fmla="*/ 34 h 1178"/>
                <a:gd name="T6" fmla="*/ 209 w 939"/>
                <a:gd name="T7" fmla="*/ 77 h 1178"/>
                <a:gd name="T8" fmla="*/ 140 w 939"/>
                <a:gd name="T9" fmla="*/ 132 h 1178"/>
                <a:gd name="T10" fmla="*/ 81 w 939"/>
                <a:gd name="T11" fmla="*/ 198 h 1178"/>
                <a:gd name="T12" fmla="*/ 39 w 939"/>
                <a:gd name="T13" fmla="*/ 275 h 1178"/>
                <a:gd name="T14" fmla="*/ 10 w 939"/>
                <a:gd name="T15" fmla="*/ 360 h 1178"/>
                <a:gd name="T16" fmla="*/ 0 w 939"/>
                <a:gd name="T17" fmla="*/ 429 h 1178"/>
                <a:gd name="T18" fmla="*/ 0 w 939"/>
                <a:gd name="T19" fmla="*/ 451 h 1178"/>
                <a:gd name="T20" fmla="*/ 8 w 939"/>
                <a:gd name="T21" fmla="*/ 538 h 1178"/>
                <a:gd name="T22" fmla="*/ 32 w 939"/>
                <a:gd name="T23" fmla="*/ 619 h 1178"/>
                <a:gd name="T24" fmla="*/ 45 w 939"/>
                <a:gd name="T25" fmla="*/ 646 h 1178"/>
                <a:gd name="T26" fmla="*/ 59 w 939"/>
                <a:gd name="T27" fmla="*/ 672 h 1178"/>
                <a:gd name="T28" fmla="*/ 180 w 939"/>
                <a:gd name="T29" fmla="*/ 921 h 1178"/>
                <a:gd name="T30" fmla="*/ 200 w 939"/>
                <a:gd name="T31" fmla="*/ 992 h 1178"/>
                <a:gd name="T32" fmla="*/ 204 w 939"/>
                <a:gd name="T33" fmla="*/ 1018 h 1178"/>
                <a:gd name="T34" fmla="*/ 204 w 939"/>
                <a:gd name="T35" fmla="*/ 1040 h 1178"/>
                <a:gd name="T36" fmla="*/ 211 w 939"/>
                <a:gd name="T37" fmla="*/ 1091 h 1178"/>
                <a:gd name="T38" fmla="*/ 219 w 939"/>
                <a:gd name="T39" fmla="*/ 1109 h 1178"/>
                <a:gd name="T40" fmla="*/ 225 w 939"/>
                <a:gd name="T41" fmla="*/ 1123 h 1178"/>
                <a:gd name="T42" fmla="*/ 249 w 939"/>
                <a:gd name="T43" fmla="*/ 1150 h 1178"/>
                <a:gd name="T44" fmla="*/ 275 w 939"/>
                <a:gd name="T45" fmla="*/ 1170 h 1178"/>
                <a:gd name="T46" fmla="*/ 470 w 939"/>
                <a:gd name="T47" fmla="*/ 1178 h 1178"/>
                <a:gd name="T48" fmla="*/ 650 w 939"/>
                <a:gd name="T49" fmla="*/ 1178 h 1178"/>
                <a:gd name="T50" fmla="*/ 680 w 939"/>
                <a:gd name="T51" fmla="*/ 1160 h 1178"/>
                <a:gd name="T52" fmla="*/ 700 w 939"/>
                <a:gd name="T53" fmla="*/ 1139 h 1178"/>
                <a:gd name="T54" fmla="*/ 723 w 939"/>
                <a:gd name="T55" fmla="*/ 1109 h 1178"/>
                <a:gd name="T56" fmla="*/ 727 w 939"/>
                <a:gd name="T57" fmla="*/ 1101 h 1178"/>
                <a:gd name="T58" fmla="*/ 733 w 939"/>
                <a:gd name="T59" fmla="*/ 1065 h 1178"/>
                <a:gd name="T60" fmla="*/ 737 w 939"/>
                <a:gd name="T61" fmla="*/ 1018 h 1178"/>
                <a:gd name="T62" fmla="*/ 737 w 939"/>
                <a:gd name="T63" fmla="*/ 1006 h 1178"/>
                <a:gd name="T64" fmla="*/ 749 w 939"/>
                <a:gd name="T65" fmla="*/ 959 h 1178"/>
                <a:gd name="T66" fmla="*/ 761 w 939"/>
                <a:gd name="T67" fmla="*/ 921 h 1178"/>
                <a:gd name="T68" fmla="*/ 880 w 939"/>
                <a:gd name="T69" fmla="*/ 672 h 1178"/>
                <a:gd name="T70" fmla="*/ 907 w 939"/>
                <a:gd name="T71" fmla="*/ 619 h 1178"/>
                <a:gd name="T72" fmla="*/ 921 w 939"/>
                <a:gd name="T73" fmla="*/ 581 h 1178"/>
                <a:gd name="T74" fmla="*/ 937 w 939"/>
                <a:gd name="T75" fmla="*/ 496 h 1178"/>
                <a:gd name="T76" fmla="*/ 939 w 939"/>
                <a:gd name="T77" fmla="*/ 451 h 1178"/>
                <a:gd name="T78" fmla="*/ 937 w 939"/>
                <a:gd name="T79" fmla="*/ 407 h 1178"/>
                <a:gd name="T80" fmla="*/ 919 w 939"/>
                <a:gd name="T81" fmla="*/ 318 h 1178"/>
                <a:gd name="T82" fmla="*/ 882 w 939"/>
                <a:gd name="T83" fmla="*/ 237 h 1178"/>
                <a:gd name="T84" fmla="*/ 832 w 939"/>
                <a:gd name="T85" fmla="*/ 164 h 1178"/>
                <a:gd name="T86" fmla="*/ 767 w 939"/>
                <a:gd name="T87" fmla="*/ 103 h 1178"/>
                <a:gd name="T88" fmla="*/ 692 w 939"/>
                <a:gd name="T89" fmla="*/ 55 h 1178"/>
                <a:gd name="T90" fmla="*/ 609 w 939"/>
                <a:gd name="T91" fmla="*/ 20 h 1178"/>
                <a:gd name="T92" fmla="*/ 518 w 939"/>
                <a:gd name="T93" fmla="*/ 2 h 1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39" h="1178">
                  <a:moveTo>
                    <a:pt x="470" y="0"/>
                  </a:moveTo>
                  <a:lnTo>
                    <a:pt x="470" y="0"/>
                  </a:lnTo>
                  <a:lnTo>
                    <a:pt x="423" y="2"/>
                  </a:lnTo>
                  <a:lnTo>
                    <a:pt x="377" y="8"/>
                  </a:lnTo>
                  <a:lnTo>
                    <a:pt x="332" y="20"/>
                  </a:lnTo>
                  <a:lnTo>
                    <a:pt x="287" y="34"/>
                  </a:lnTo>
                  <a:lnTo>
                    <a:pt x="247" y="55"/>
                  </a:lnTo>
                  <a:lnTo>
                    <a:pt x="209" y="77"/>
                  </a:lnTo>
                  <a:lnTo>
                    <a:pt x="172" y="103"/>
                  </a:lnTo>
                  <a:lnTo>
                    <a:pt x="140" y="132"/>
                  </a:lnTo>
                  <a:lnTo>
                    <a:pt x="109" y="164"/>
                  </a:lnTo>
                  <a:lnTo>
                    <a:pt x="81" y="198"/>
                  </a:lnTo>
                  <a:lnTo>
                    <a:pt x="57" y="237"/>
                  </a:lnTo>
                  <a:lnTo>
                    <a:pt x="39" y="275"/>
                  </a:lnTo>
                  <a:lnTo>
                    <a:pt x="22" y="318"/>
                  </a:lnTo>
                  <a:lnTo>
                    <a:pt x="10" y="360"/>
                  </a:lnTo>
                  <a:lnTo>
                    <a:pt x="2" y="407"/>
                  </a:lnTo>
                  <a:lnTo>
                    <a:pt x="0" y="429"/>
                  </a:lnTo>
                  <a:lnTo>
                    <a:pt x="0" y="451"/>
                  </a:lnTo>
                  <a:lnTo>
                    <a:pt x="0" y="451"/>
                  </a:lnTo>
                  <a:lnTo>
                    <a:pt x="2" y="496"/>
                  </a:lnTo>
                  <a:lnTo>
                    <a:pt x="8" y="538"/>
                  </a:lnTo>
                  <a:lnTo>
                    <a:pt x="18" y="581"/>
                  </a:lnTo>
                  <a:lnTo>
                    <a:pt x="32" y="619"/>
                  </a:lnTo>
                  <a:lnTo>
                    <a:pt x="32" y="619"/>
                  </a:lnTo>
                  <a:lnTo>
                    <a:pt x="45" y="646"/>
                  </a:lnTo>
                  <a:lnTo>
                    <a:pt x="59" y="672"/>
                  </a:lnTo>
                  <a:lnTo>
                    <a:pt x="59" y="672"/>
                  </a:lnTo>
                  <a:lnTo>
                    <a:pt x="180" y="921"/>
                  </a:lnTo>
                  <a:lnTo>
                    <a:pt x="180" y="921"/>
                  </a:lnTo>
                  <a:lnTo>
                    <a:pt x="192" y="959"/>
                  </a:lnTo>
                  <a:lnTo>
                    <a:pt x="200" y="992"/>
                  </a:lnTo>
                  <a:lnTo>
                    <a:pt x="204" y="1006"/>
                  </a:lnTo>
                  <a:lnTo>
                    <a:pt x="204" y="1018"/>
                  </a:lnTo>
                  <a:lnTo>
                    <a:pt x="204" y="1018"/>
                  </a:lnTo>
                  <a:lnTo>
                    <a:pt x="204" y="1040"/>
                  </a:lnTo>
                  <a:lnTo>
                    <a:pt x="207" y="1065"/>
                  </a:lnTo>
                  <a:lnTo>
                    <a:pt x="211" y="1091"/>
                  </a:lnTo>
                  <a:lnTo>
                    <a:pt x="215" y="1101"/>
                  </a:lnTo>
                  <a:lnTo>
                    <a:pt x="219" y="1109"/>
                  </a:lnTo>
                  <a:lnTo>
                    <a:pt x="219" y="1109"/>
                  </a:lnTo>
                  <a:lnTo>
                    <a:pt x="225" y="1123"/>
                  </a:lnTo>
                  <a:lnTo>
                    <a:pt x="239" y="1139"/>
                  </a:lnTo>
                  <a:lnTo>
                    <a:pt x="249" y="1150"/>
                  </a:lnTo>
                  <a:lnTo>
                    <a:pt x="261" y="1160"/>
                  </a:lnTo>
                  <a:lnTo>
                    <a:pt x="275" y="1170"/>
                  </a:lnTo>
                  <a:lnTo>
                    <a:pt x="289" y="1178"/>
                  </a:lnTo>
                  <a:lnTo>
                    <a:pt x="470" y="1178"/>
                  </a:lnTo>
                  <a:lnTo>
                    <a:pt x="650" y="1178"/>
                  </a:lnTo>
                  <a:lnTo>
                    <a:pt x="650" y="1178"/>
                  </a:lnTo>
                  <a:lnTo>
                    <a:pt x="666" y="1170"/>
                  </a:lnTo>
                  <a:lnTo>
                    <a:pt x="680" y="1160"/>
                  </a:lnTo>
                  <a:lnTo>
                    <a:pt x="690" y="1150"/>
                  </a:lnTo>
                  <a:lnTo>
                    <a:pt x="700" y="1139"/>
                  </a:lnTo>
                  <a:lnTo>
                    <a:pt x="714" y="1123"/>
                  </a:lnTo>
                  <a:lnTo>
                    <a:pt x="723" y="1109"/>
                  </a:lnTo>
                  <a:lnTo>
                    <a:pt x="723" y="1109"/>
                  </a:lnTo>
                  <a:lnTo>
                    <a:pt x="727" y="1101"/>
                  </a:lnTo>
                  <a:lnTo>
                    <a:pt x="729" y="1091"/>
                  </a:lnTo>
                  <a:lnTo>
                    <a:pt x="733" y="1065"/>
                  </a:lnTo>
                  <a:lnTo>
                    <a:pt x="735" y="1040"/>
                  </a:lnTo>
                  <a:lnTo>
                    <a:pt x="737" y="1018"/>
                  </a:lnTo>
                  <a:lnTo>
                    <a:pt x="737" y="1018"/>
                  </a:lnTo>
                  <a:lnTo>
                    <a:pt x="737" y="1006"/>
                  </a:lnTo>
                  <a:lnTo>
                    <a:pt x="739" y="992"/>
                  </a:lnTo>
                  <a:lnTo>
                    <a:pt x="749" y="959"/>
                  </a:lnTo>
                  <a:lnTo>
                    <a:pt x="761" y="921"/>
                  </a:lnTo>
                  <a:lnTo>
                    <a:pt x="761" y="921"/>
                  </a:lnTo>
                  <a:lnTo>
                    <a:pt x="880" y="672"/>
                  </a:lnTo>
                  <a:lnTo>
                    <a:pt x="880" y="672"/>
                  </a:lnTo>
                  <a:lnTo>
                    <a:pt x="895" y="646"/>
                  </a:lnTo>
                  <a:lnTo>
                    <a:pt x="907" y="619"/>
                  </a:lnTo>
                  <a:lnTo>
                    <a:pt x="907" y="619"/>
                  </a:lnTo>
                  <a:lnTo>
                    <a:pt x="921" y="581"/>
                  </a:lnTo>
                  <a:lnTo>
                    <a:pt x="931" y="538"/>
                  </a:lnTo>
                  <a:lnTo>
                    <a:pt x="937" y="496"/>
                  </a:lnTo>
                  <a:lnTo>
                    <a:pt x="939" y="451"/>
                  </a:lnTo>
                  <a:lnTo>
                    <a:pt x="939" y="451"/>
                  </a:lnTo>
                  <a:lnTo>
                    <a:pt x="939" y="429"/>
                  </a:lnTo>
                  <a:lnTo>
                    <a:pt x="937" y="407"/>
                  </a:lnTo>
                  <a:lnTo>
                    <a:pt x="931" y="360"/>
                  </a:lnTo>
                  <a:lnTo>
                    <a:pt x="919" y="318"/>
                  </a:lnTo>
                  <a:lnTo>
                    <a:pt x="903" y="275"/>
                  </a:lnTo>
                  <a:lnTo>
                    <a:pt x="882" y="237"/>
                  </a:lnTo>
                  <a:lnTo>
                    <a:pt x="858" y="198"/>
                  </a:lnTo>
                  <a:lnTo>
                    <a:pt x="832" y="164"/>
                  </a:lnTo>
                  <a:lnTo>
                    <a:pt x="802" y="132"/>
                  </a:lnTo>
                  <a:lnTo>
                    <a:pt x="767" y="103"/>
                  </a:lnTo>
                  <a:lnTo>
                    <a:pt x="733" y="77"/>
                  </a:lnTo>
                  <a:lnTo>
                    <a:pt x="692" y="55"/>
                  </a:lnTo>
                  <a:lnTo>
                    <a:pt x="652" y="34"/>
                  </a:lnTo>
                  <a:lnTo>
                    <a:pt x="609" y="20"/>
                  </a:lnTo>
                  <a:lnTo>
                    <a:pt x="565" y="8"/>
                  </a:lnTo>
                  <a:lnTo>
                    <a:pt x="518" y="2"/>
                  </a:lnTo>
                  <a:lnTo>
                    <a:pt x="47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7" name="Freeform 415"/>
            <p:cNvSpPr>
              <a:spLocks noEditPoints="1"/>
            </p:cNvSpPr>
            <p:nvPr/>
          </p:nvSpPr>
          <p:spPr bwMode="auto">
            <a:xfrm>
              <a:off x="3839369" y="690563"/>
              <a:ext cx="1490662" cy="1870075"/>
            </a:xfrm>
            <a:custGeom>
              <a:avLst/>
              <a:gdLst>
                <a:gd name="T0" fmla="*/ 275 w 939"/>
                <a:gd name="T1" fmla="*/ 1168 h 1178"/>
                <a:gd name="T2" fmla="*/ 241 w 939"/>
                <a:gd name="T3" fmla="*/ 1137 h 1178"/>
                <a:gd name="T4" fmla="*/ 219 w 939"/>
                <a:gd name="T5" fmla="*/ 1109 h 1178"/>
                <a:gd name="T6" fmla="*/ 209 w 939"/>
                <a:gd name="T7" fmla="*/ 1065 h 1178"/>
                <a:gd name="T8" fmla="*/ 204 w 939"/>
                <a:gd name="T9" fmla="*/ 1016 h 1178"/>
                <a:gd name="T10" fmla="*/ 192 w 939"/>
                <a:gd name="T11" fmla="*/ 957 h 1178"/>
                <a:gd name="T12" fmla="*/ 61 w 939"/>
                <a:gd name="T13" fmla="*/ 672 h 1178"/>
                <a:gd name="T14" fmla="*/ 34 w 939"/>
                <a:gd name="T15" fmla="*/ 619 h 1178"/>
                <a:gd name="T16" fmla="*/ 10 w 939"/>
                <a:gd name="T17" fmla="*/ 538 h 1178"/>
                <a:gd name="T18" fmla="*/ 2 w 939"/>
                <a:gd name="T19" fmla="*/ 451 h 1178"/>
                <a:gd name="T20" fmla="*/ 12 w 939"/>
                <a:gd name="T21" fmla="*/ 360 h 1178"/>
                <a:gd name="T22" fmla="*/ 59 w 939"/>
                <a:gd name="T23" fmla="*/ 237 h 1178"/>
                <a:gd name="T24" fmla="*/ 140 w 939"/>
                <a:gd name="T25" fmla="*/ 134 h 1178"/>
                <a:gd name="T26" fmla="*/ 247 w 939"/>
                <a:gd name="T27" fmla="*/ 55 h 1178"/>
                <a:gd name="T28" fmla="*/ 377 w 939"/>
                <a:gd name="T29" fmla="*/ 10 h 1178"/>
                <a:gd name="T30" fmla="*/ 470 w 939"/>
                <a:gd name="T31" fmla="*/ 0 h 1178"/>
                <a:gd name="T32" fmla="*/ 609 w 939"/>
                <a:gd name="T33" fmla="*/ 20 h 1178"/>
                <a:gd name="T34" fmla="*/ 731 w 939"/>
                <a:gd name="T35" fmla="*/ 77 h 1178"/>
                <a:gd name="T36" fmla="*/ 832 w 939"/>
                <a:gd name="T37" fmla="*/ 164 h 1178"/>
                <a:gd name="T38" fmla="*/ 901 w 939"/>
                <a:gd name="T39" fmla="*/ 277 h 1178"/>
                <a:gd name="T40" fmla="*/ 937 w 939"/>
                <a:gd name="T41" fmla="*/ 407 h 1178"/>
                <a:gd name="T42" fmla="*/ 939 w 939"/>
                <a:gd name="T43" fmla="*/ 451 h 1178"/>
                <a:gd name="T44" fmla="*/ 921 w 939"/>
                <a:gd name="T45" fmla="*/ 581 h 1178"/>
                <a:gd name="T46" fmla="*/ 895 w 939"/>
                <a:gd name="T47" fmla="*/ 646 h 1178"/>
                <a:gd name="T48" fmla="*/ 759 w 939"/>
                <a:gd name="T49" fmla="*/ 919 h 1178"/>
                <a:gd name="T50" fmla="*/ 739 w 939"/>
                <a:gd name="T51" fmla="*/ 990 h 1178"/>
                <a:gd name="T52" fmla="*/ 735 w 939"/>
                <a:gd name="T53" fmla="*/ 1016 h 1178"/>
                <a:gd name="T54" fmla="*/ 729 w 939"/>
                <a:gd name="T55" fmla="*/ 1089 h 1178"/>
                <a:gd name="T56" fmla="*/ 723 w 939"/>
                <a:gd name="T57" fmla="*/ 1109 h 1178"/>
                <a:gd name="T58" fmla="*/ 690 w 939"/>
                <a:gd name="T59" fmla="*/ 1148 h 1178"/>
                <a:gd name="T60" fmla="*/ 650 w 939"/>
                <a:gd name="T61" fmla="*/ 1176 h 1178"/>
                <a:gd name="T62" fmla="*/ 470 w 939"/>
                <a:gd name="T63" fmla="*/ 0 h 1178"/>
                <a:gd name="T64" fmla="*/ 377 w 939"/>
                <a:gd name="T65" fmla="*/ 10 h 1178"/>
                <a:gd name="T66" fmla="*/ 247 w 939"/>
                <a:gd name="T67" fmla="*/ 55 h 1178"/>
                <a:gd name="T68" fmla="*/ 140 w 939"/>
                <a:gd name="T69" fmla="*/ 132 h 1178"/>
                <a:gd name="T70" fmla="*/ 59 w 939"/>
                <a:gd name="T71" fmla="*/ 237 h 1178"/>
                <a:gd name="T72" fmla="*/ 10 w 939"/>
                <a:gd name="T73" fmla="*/ 360 h 1178"/>
                <a:gd name="T74" fmla="*/ 0 w 939"/>
                <a:gd name="T75" fmla="*/ 451 h 1178"/>
                <a:gd name="T76" fmla="*/ 10 w 939"/>
                <a:gd name="T77" fmla="*/ 538 h 1178"/>
                <a:gd name="T78" fmla="*/ 34 w 939"/>
                <a:gd name="T79" fmla="*/ 619 h 1178"/>
                <a:gd name="T80" fmla="*/ 59 w 939"/>
                <a:gd name="T81" fmla="*/ 672 h 1178"/>
                <a:gd name="T82" fmla="*/ 192 w 939"/>
                <a:gd name="T83" fmla="*/ 959 h 1178"/>
                <a:gd name="T84" fmla="*/ 204 w 939"/>
                <a:gd name="T85" fmla="*/ 1018 h 1178"/>
                <a:gd name="T86" fmla="*/ 207 w 939"/>
                <a:gd name="T87" fmla="*/ 1065 h 1178"/>
                <a:gd name="T88" fmla="*/ 219 w 939"/>
                <a:gd name="T89" fmla="*/ 1109 h 1178"/>
                <a:gd name="T90" fmla="*/ 239 w 939"/>
                <a:gd name="T91" fmla="*/ 1139 h 1178"/>
                <a:gd name="T92" fmla="*/ 275 w 939"/>
                <a:gd name="T93" fmla="*/ 1168 h 1178"/>
                <a:gd name="T94" fmla="*/ 650 w 939"/>
                <a:gd name="T95" fmla="*/ 1178 h 1178"/>
                <a:gd name="T96" fmla="*/ 680 w 939"/>
                <a:gd name="T97" fmla="*/ 1158 h 1178"/>
                <a:gd name="T98" fmla="*/ 714 w 939"/>
                <a:gd name="T99" fmla="*/ 1121 h 1178"/>
                <a:gd name="T100" fmla="*/ 727 w 939"/>
                <a:gd name="T101" fmla="*/ 1099 h 1178"/>
                <a:gd name="T102" fmla="*/ 735 w 939"/>
                <a:gd name="T103" fmla="*/ 1040 h 1178"/>
                <a:gd name="T104" fmla="*/ 737 w 939"/>
                <a:gd name="T105" fmla="*/ 1006 h 1178"/>
                <a:gd name="T106" fmla="*/ 761 w 939"/>
                <a:gd name="T107" fmla="*/ 921 h 1178"/>
                <a:gd name="T108" fmla="*/ 880 w 939"/>
                <a:gd name="T109" fmla="*/ 672 h 1178"/>
                <a:gd name="T110" fmla="*/ 907 w 939"/>
                <a:gd name="T111" fmla="*/ 619 h 1178"/>
                <a:gd name="T112" fmla="*/ 937 w 939"/>
                <a:gd name="T113" fmla="*/ 496 h 1178"/>
                <a:gd name="T114" fmla="*/ 939 w 939"/>
                <a:gd name="T115" fmla="*/ 429 h 1178"/>
                <a:gd name="T116" fmla="*/ 919 w 939"/>
                <a:gd name="T117" fmla="*/ 318 h 1178"/>
                <a:gd name="T118" fmla="*/ 858 w 939"/>
                <a:gd name="T119" fmla="*/ 198 h 1178"/>
                <a:gd name="T120" fmla="*/ 767 w 939"/>
                <a:gd name="T121" fmla="*/ 103 h 1178"/>
                <a:gd name="T122" fmla="*/ 652 w 939"/>
                <a:gd name="T123" fmla="*/ 36 h 1178"/>
                <a:gd name="T124" fmla="*/ 518 w 939"/>
                <a:gd name="T125" fmla="*/ 2 h 1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939" h="1178">
                  <a:moveTo>
                    <a:pt x="292" y="1176"/>
                  </a:moveTo>
                  <a:lnTo>
                    <a:pt x="292" y="1176"/>
                  </a:lnTo>
                  <a:lnTo>
                    <a:pt x="275" y="1168"/>
                  </a:lnTo>
                  <a:lnTo>
                    <a:pt x="261" y="1158"/>
                  </a:lnTo>
                  <a:lnTo>
                    <a:pt x="249" y="1148"/>
                  </a:lnTo>
                  <a:lnTo>
                    <a:pt x="241" y="1137"/>
                  </a:lnTo>
                  <a:lnTo>
                    <a:pt x="227" y="1121"/>
                  </a:lnTo>
                  <a:lnTo>
                    <a:pt x="219" y="1109"/>
                  </a:lnTo>
                  <a:lnTo>
                    <a:pt x="219" y="1109"/>
                  </a:lnTo>
                  <a:lnTo>
                    <a:pt x="215" y="1099"/>
                  </a:lnTo>
                  <a:lnTo>
                    <a:pt x="213" y="1089"/>
                  </a:lnTo>
                  <a:lnTo>
                    <a:pt x="209" y="1065"/>
                  </a:lnTo>
                  <a:lnTo>
                    <a:pt x="207" y="1038"/>
                  </a:lnTo>
                  <a:lnTo>
                    <a:pt x="204" y="1016"/>
                  </a:lnTo>
                  <a:lnTo>
                    <a:pt x="204" y="1016"/>
                  </a:lnTo>
                  <a:lnTo>
                    <a:pt x="204" y="1004"/>
                  </a:lnTo>
                  <a:lnTo>
                    <a:pt x="202" y="990"/>
                  </a:lnTo>
                  <a:lnTo>
                    <a:pt x="192" y="957"/>
                  </a:lnTo>
                  <a:lnTo>
                    <a:pt x="180" y="919"/>
                  </a:lnTo>
                  <a:lnTo>
                    <a:pt x="180" y="919"/>
                  </a:lnTo>
                  <a:lnTo>
                    <a:pt x="61" y="672"/>
                  </a:lnTo>
                  <a:lnTo>
                    <a:pt x="61" y="672"/>
                  </a:lnTo>
                  <a:lnTo>
                    <a:pt x="47" y="646"/>
                  </a:lnTo>
                  <a:lnTo>
                    <a:pt x="34" y="619"/>
                  </a:lnTo>
                  <a:lnTo>
                    <a:pt x="34" y="619"/>
                  </a:lnTo>
                  <a:lnTo>
                    <a:pt x="20" y="581"/>
                  </a:lnTo>
                  <a:lnTo>
                    <a:pt x="10" y="538"/>
                  </a:lnTo>
                  <a:lnTo>
                    <a:pt x="4" y="496"/>
                  </a:lnTo>
                  <a:lnTo>
                    <a:pt x="2" y="451"/>
                  </a:lnTo>
                  <a:lnTo>
                    <a:pt x="2" y="451"/>
                  </a:lnTo>
                  <a:lnTo>
                    <a:pt x="2" y="429"/>
                  </a:lnTo>
                  <a:lnTo>
                    <a:pt x="4" y="407"/>
                  </a:lnTo>
                  <a:lnTo>
                    <a:pt x="12" y="360"/>
                  </a:lnTo>
                  <a:lnTo>
                    <a:pt x="22" y="318"/>
                  </a:lnTo>
                  <a:lnTo>
                    <a:pt x="39" y="277"/>
                  </a:lnTo>
                  <a:lnTo>
                    <a:pt x="59" y="237"/>
                  </a:lnTo>
                  <a:lnTo>
                    <a:pt x="83" y="200"/>
                  </a:lnTo>
                  <a:lnTo>
                    <a:pt x="109" y="164"/>
                  </a:lnTo>
                  <a:lnTo>
                    <a:pt x="140" y="134"/>
                  </a:lnTo>
                  <a:lnTo>
                    <a:pt x="174" y="103"/>
                  </a:lnTo>
                  <a:lnTo>
                    <a:pt x="209" y="77"/>
                  </a:lnTo>
                  <a:lnTo>
                    <a:pt x="247" y="55"/>
                  </a:lnTo>
                  <a:lnTo>
                    <a:pt x="289" y="36"/>
                  </a:lnTo>
                  <a:lnTo>
                    <a:pt x="332" y="20"/>
                  </a:lnTo>
                  <a:lnTo>
                    <a:pt x="377" y="10"/>
                  </a:lnTo>
                  <a:lnTo>
                    <a:pt x="423" y="2"/>
                  </a:lnTo>
                  <a:lnTo>
                    <a:pt x="470" y="0"/>
                  </a:lnTo>
                  <a:lnTo>
                    <a:pt x="470" y="0"/>
                  </a:lnTo>
                  <a:lnTo>
                    <a:pt x="518" y="2"/>
                  </a:lnTo>
                  <a:lnTo>
                    <a:pt x="565" y="10"/>
                  </a:lnTo>
                  <a:lnTo>
                    <a:pt x="609" y="20"/>
                  </a:lnTo>
                  <a:lnTo>
                    <a:pt x="652" y="36"/>
                  </a:lnTo>
                  <a:lnTo>
                    <a:pt x="692" y="55"/>
                  </a:lnTo>
                  <a:lnTo>
                    <a:pt x="731" y="77"/>
                  </a:lnTo>
                  <a:lnTo>
                    <a:pt x="767" y="103"/>
                  </a:lnTo>
                  <a:lnTo>
                    <a:pt x="802" y="134"/>
                  </a:lnTo>
                  <a:lnTo>
                    <a:pt x="832" y="164"/>
                  </a:lnTo>
                  <a:lnTo>
                    <a:pt x="858" y="200"/>
                  </a:lnTo>
                  <a:lnTo>
                    <a:pt x="882" y="237"/>
                  </a:lnTo>
                  <a:lnTo>
                    <a:pt x="901" y="277"/>
                  </a:lnTo>
                  <a:lnTo>
                    <a:pt x="917" y="318"/>
                  </a:lnTo>
                  <a:lnTo>
                    <a:pt x="929" y="360"/>
                  </a:lnTo>
                  <a:lnTo>
                    <a:pt x="937" y="407"/>
                  </a:lnTo>
                  <a:lnTo>
                    <a:pt x="939" y="429"/>
                  </a:lnTo>
                  <a:lnTo>
                    <a:pt x="939" y="451"/>
                  </a:lnTo>
                  <a:lnTo>
                    <a:pt x="939" y="451"/>
                  </a:lnTo>
                  <a:lnTo>
                    <a:pt x="937" y="496"/>
                  </a:lnTo>
                  <a:lnTo>
                    <a:pt x="931" y="538"/>
                  </a:lnTo>
                  <a:lnTo>
                    <a:pt x="921" y="581"/>
                  </a:lnTo>
                  <a:lnTo>
                    <a:pt x="907" y="619"/>
                  </a:lnTo>
                  <a:lnTo>
                    <a:pt x="907" y="619"/>
                  </a:lnTo>
                  <a:lnTo>
                    <a:pt x="895" y="646"/>
                  </a:lnTo>
                  <a:lnTo>
                    <a:pt x="880" y="672"/>
                  </a:lnTo>
                  <a:lnTo>
                    <a:pt x="880" y="672"/>
                  </a:lnTo>
                  <a:lnTo>
                    <a:pt x="759" y="919"/>
                  </a:lnTo>
                  <a:lnTo>
                    <a:pt x="759" y="919"/>
                  </a:lnTo>
                  <a:lnTo>
                    <a:pt x="747" y="957"/>
                  </a:lnTo>
                  <a:lnTo>
                    <a:pt x="739" y="990"/>
                  </a:lnTo>
                  <a:lnTo>
                    <a:pt x="737" y="1004"/>
                  </a:lnTo>
                  <a:lnTo>
                    <a:pt x="735" y="1016"/>
                  </a:lnTo>
                  <a:lnTo>
                    <a:pt x="735" y="1016"/>
                  </a:lnTo>
                  <a:lnTo>
                    <a:pt x="735" y="1038"/>
                  </a:lnTo>
                  <a:lnTo>
                    <a:pt x="733" y="1065"/>
                  </a:lnTo>
                  <a:lnTo>
                    <a:pt x="729" y="1089"/>
                  </a:lnTo>
                  <a:lnTo>
                    <a:pt x="725" y="1099"/>
                  </a:lnTo>
                  <a:lnTo>
                    <a:pt x="723" y="1109"/>
                  </a:lnTo>
                  <a:lnTo>
                    <a:pt x="723" y="1109"/>
                  </a:lnTo>
                  <a:lnTo>
                    <a:pt x="714" y="1121"/>
                  </a:lnTo>
                  <a:lnTo>
                    <a:pt x="700" y="1137"/>
                  </a:lnTo>
                  <a:lnTo>
                    <a:pt x="690" y="1148"/>
                  </a:lnTo>
                  <a:lnTo>
                    <a:pt x="680" y="1158"/>
                  </a:lnTo>
                  <a:lnTo>
                    <a:pt x="666" y="1168"/>
                  </a:lnTo>
                  <a:lnTo>
                    <a:pt x="650" y="1176"/>
                  </a:lnTo>
                  <a:lnTo>
                    <a:pt x="470" y="1176"/>
                  </a:lnTo>
                  <a:lnTo>
                    <a:pt x="292" y="1176"/>
                  </a:lnTo>
                  <a:close/>
                  <a:moveTo>
                    <a:pt x="470" y="0"/>
                  </a:moveTo>
                  <a:lnTo>
                    <a:pt x="470" y="0"/>
                  </a:lnTo>
                  <a:lnTo>
                    <a:pt x="423" y="2"/>
                  </a:lnTo>
                  <a:lnTo>
                    <a:pt x="377" y="10"/>
                  </a:lnTo>
                  <a:lnTo>
                    <a:pt x="332" y="20"/>
                  </a:lnTo>
                  <a:lnTo>
                    <a:pt x="289" y="36"/>
                  </a:lnTo>
                  <a:lnTo>
                    <a:pt x="247" y="55"/>
                  </a:lnTo>
                  <a:lnTo>
                    <a:pt x="209" y="77"/>
                  </a:lnTo>
                  <a:lnTo>
                    <a:pt x="172" y="103"/>
                  </a:lnTo>
                  <a:lnTo>
                    <a:pt x="140" y="132"/>
                  </a:lnTo>
                  <a:lnTo>
                    <a:pt x="109" y="164"/>
                  </a:lnTo>
                  <a:lnTo>
                    <a:pt x="81" y="198"/>
                  </a:lnTo>
                  <a:lnTo>
                    <a:pt x="59" y="237"/>
                  </a:lnTo>
                  <a:lnTo>
                    <a:pt x="39" y="275"/>
                  </a:lnTo>
                  <a:lnTo>
                    <a:pt x="22" y="318"/>
                  </a:lnTo>
                  <a:lnTo>
                    <a:pt x="10" y="360"/>
                  </a:lnTo>
                  <a:lnTo>
                    <a:pt x="4" y="407"/>
                  </a:lnTo>
                  <a:lnTo>
                    <a:pt x="2" y="429"/>
                  </a:lnTo>
                  <a:lnTo>
                    <a:pt x="0" y="451"/>
                  </a:lnTo>
                  <a:lnTo>
                    <a:pt x="0" y="451"/>
                  </a:lnTo>
                  <a:lnTo>
                    <a:pt x="4" y="496"/>
                  </a:lnTo>
                  <a:lnTo>
                    <a:pt x="10" y="538"/>
                  </a:lnTo>
                  <a:lnTo>
                    <a:pt x="20" y="581"/>
                  </a:lnTo>
                  <a:lnTo>
                    <a:pt x="34" y="619"/>
                  </a:lnTo>
                  <a:lnTo>
                    <a:pt x="34" y="619"/>
                  </a:lnTo>
                  <a:lnTo>
                    <a:pt x="47" y="646"/>
                  </a:lnTo>
                  <a:lnTo>
                    <a:pt x="59" y="672"/>
                  </a:lnTo>
                  <a:lnTo>
                    <a:pt x="59" y="672"/>
                  </a:lnTo>
                  <a:lnTo>
                    <a:pt x="180" y="921"/>
                  </a:lnTo>
                  <a:lnTo>
                    <a:pt x="180" y="921"/>
                  </a:lnTo>
                  <a:lnTo>
                    <a:pt x="192" y="959"/>
                  </a:lnTo>
                  <a:lnTo>
                    <a:pt x="200" y="990"/>
                  </a:lnTo>
                  <a:lnTo>
                    <a:pt x="204" y="1006"/>
                  </a:lnTo>
                  <a:lnTo>
                    <a:pt x="204" y="1018"/>
                  </a:lnTo>
                  <a:lnTo>
                    <a:pt x="204" y="1018"/>
                  </a:lnTo>
                  <a:lnTo>
                    <a:pt x="204" y="1040"/>
                  </a:lnTo>
                  <a:lnTo>
                    <a:pt x="207" y="1065"/>
                  </a:lnTo>
                  <a:lnTo>
                    <a:pt x="213" y="1089"/>
                  </a:lnTo>
                  <a:lnTo>
                    <a:pt x="215" y="1099"/>
                  </a:lnTo>
                  <a:lnTo>
                    <a:pt x="219" y="1109"/>
                  </a:lnTo>
                  <a:lnTo>
                    <a:pt x="219" y="1109"/>
                  </a:lnTo>
                  <a:lnTo>
                    <a:pt x="227" y="1121"/>
                  </a:lnTo>
                  <a:lnTo>
                    <a:pt x="239" y="1139"/>
                  </a:lnTo>
                  <a:lnTo>
                    <a:pt x="249" y="1150"/>
                  </a:lnTo>
                  <a:lnTo>
                    <a:pt x="261" y="1158"/>
                  </a:lnTo>
                  <a:lnTo>
                    <a:pt x="275" y="1168"/>
                  </a:lnTo>
                  <a:lnTo>
                    <a:pt x="292" y="1178"/>
                  </a:lnTo>
                  <a:lnTo>
                    <a:pt x="470" y="1178"/>
                  </a:lnTo>
                  <a:lnTo>
                    <a:pt x="650" y="1178"/>
                  </a:lnTo>
                  <a:lnTo>
                    <a:pt x="650" y="1178"/>
                  </a:lnTo>
                  <a:lnTo>
                    <a:pt x="666" y="1168"/>
                  </a:lnTo>
                  <a:lnTo>
                    <a:pt x="680" y="1158"/>
                  </a:lnTo>
                  <a:lnTo>
                    <a:pt x="690" y="1150"/>
                  </a:lnTo>
                  <a:lnTo>
                    <a:pt x="700" y="1139"/>
                  </a:lnTo>
                  <a:lnTo>
                    <a:pt x="714" y="1121"/>
                  </a:lnTo>
                  <a:lnTo>
                    <a:pt x="723" y="1109"/>
                  </a:lnTo>
                  <a:lnTo>
                    <a:pt x="723" y="1109"/>
                  </a:lnTo>
                  <a:lnTo>
                    <a:pt x="727" y="1099"/>
                  </a:lnTo>
                  <a:lnTo>
                    <a:pt x="729" y="1089"/>
                  </a:lnTo>
                  <a:lnTo>
                    <a:pt x="733" y="1065"/>
                  </a:lnTo>
                  <a:lnTo>
                    <a:pt x="735" y="1040"/>
                  </a:lnTo>
                  <a:lnTo>
                    <a:pt x="735" y="1018"/>
                  </a:lnTo>
                  <a:lnTo>
                    <a:pt x="735" y="1018"/>
                  </a:lnTo>
                  <a:lnTo>
                    <a:pt x="737" y="1006"/>
                  </a:lnTo>
                  <a:lnTo>
                    <a:pt x="739" y="990"/>
                  </a:lnTo>
                  <a:lnTo>
                    <a:pt x="747" y="959"/>
                  </a:lnTo>
                  <a:lnTo>
                    <a:pt x="761" y="921"/>
                  </a:lnTo>
                  <a:lnTo>
                    <a:pt x="761" y="921"/>
                  </a:lnTo>
                  <a:lnTo>
                    <a:pt x="880" y="672"/>
                  </a:lnTo>
                  <a:lnTo>
                    <a:pt x="880" y="672"/>
                  </a:lnTo>
                  <a:lnTo>
                    <a:pt x="895" y="646"/>
                  </a:lnTo>
                  <a:lnTo>
                    <a:pt x="907" y="619"/>
                  </a:lnTo>
                  <a:lnTo>
                    <a:pt x="907" y="619"/>
                  </a:lnTo>
                  <a:lnTo>
                    <a:pt x="921" y="581"/>
                  </a:lnTo>
                  <a:lnTo>
                    <a:pt x="931" y="538"/>
                  </a:lnTo>
                  <a:lnTo>
                    <a:pt x="937" y="496"/>
                  </a:lnTo>
                  <a:lnTo>
                    <a:pt x="939" y="451"/>
                  </a:lnTo>
                  <a:lnTo>
                    <a:pt x="939" y="451"/>
                  </a:lnTo>
                  <a:lnTo>
                    <a:pt x="939" y="429"/>
                  </a:lnTo>
                  <a:lnTo>
                    <a:pt x="937" y="407"/>
                  </a:lnTo>
                  <a:lnTo>
                    <a:pt x="929" y="360"/>
                  </a:lnTo>
                  <a:lnTo>
                    <a:pt x="919" y="318"/>
                  </a:lnTo>
                  <a:lnTo>
                    <a:pt x="903" y="275"/>
                  </a:lnTo>
                  <a:lnTo>
                    <a:pt x="882" y="237"/>
                  </a:lnTo>
                  <a:lnTo>
                    <a:pt x="858" y="198"/>
                  </a:lnTo>
                  <a:lnTo>
                    <a:pt x="832" y="164"/>
                  </a:lnTo>
                  <a:lnTo>
                    <a:pt x="802" y="132"/>
                  </a:lnTo>
                  <a:lnTo>
                    <a:pt x="767" y="103"/>
                  </a:lnTo>
                  <a:lnTo>
                    <a:pt x="731" y="77"/>
                  </a:lnTo>
                  <a:lnTo>
                    <a:pt x="692" y="55"/>
                  </a:lnTo>
                  <a:lnTo>
                    <a:pt x="652" y="36"/>
                  </a:lnTo>
                  <a:lnTo>
                    <a:pt x="609" y="20"/>
                  </a:lnTo>
                  <a:lnTo>
                    <a:pt x="565" y="10"/>
                  </a:lnTo>
                  <a:lnTo>
                    <a:pt x="518" y="2"/>
                  </a:lnTo>
                  <a:lnTo>
                    <a:pt x="470" y="0"/>
                  </a:lnTo>
                  <a:close/>
                </a:path>
              </a:pathLst>
            </a:custGeom>
            <a:solidFill>
              <a:srgbClr val="CECE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8" name="Freeform 416"/>
            <p:cNvSpPr>
              <a:spLocks/>
            </p:cNvSpPr>
            <p:nvPr/>
          </p:nvSpPr>
          <p:spPr bwMode="auto">
            <a:xfrm>
              <a:off x="3842544" y="690563"/>
              <a:ext cx="1487487" cy="1866900"/>
            </a:xfrm>
            <a:custGeom>
              <a:avLst/>
              <a:gdLst>
                <a:gd name="T0" fmla="*/ 290 w 937"/>
                <a:gd name="T1" fmla="*/ 1176 h 1176"/>
                <a:gd name="T2" fmla="*/ 259 w 937"/>
                <a:gd name="T3" fmla="*/ 1158 h 1176"/>
                <a:gd name="T4" fmla="*/ 239 w 937"/>
                <a:gd name="T5" fmla="*/ 1137 h 1176"/>
                <a:gd name="T6" fmla="*/ 217 w 937"/>
                <a:gd name="T7" fmla="*/ 1109 h 1176"/>
                <a:gd name="T8" fmla="*/ 213 w 937"/>
                <a:gd name="T9" fmla="*/ 1099 h 1176"/>
                <a:gd name="T10" fmla="*/ 207 w 937"/>
                <a:gd name="T11" fmla="*/ 1065 h 1176"/>
                <a:gd name="T12" fmla="*/ 202 w 937"/>
                <a:gd name="T13" fmla="*/ 1016 h 1176"/>
                <a:gd name="T14" fmla="*/ 202 w 937"/>
                <a:gd name="T15" fmla="*/ 1004 h 1176"/>
                <a:gd name="T16" fmla="*/ 190 w 937"/>
                <a:gd name="T17" fmla="*/ 957 h 1176"/>
                <a:gd name="T18" fmla="*/ 178 w 937"/>
                <a:gd name="T19" fmla="*/ 919 h 1176"/>
                <a:gd name="T20" fmla="*/ 59 w 937"/>
                <a:gd name="T21" fmla="*/ 672 h 1176"/>
                <a:gd name="T22" fmla="*/ 32 w 937"/>
                <a:gd name="T23" fmla="*/ 619 h 1176"/>
                <a:gd name="T24" fmla="*/ 18 w 937"/>
                <a:gd name="T25" fmla="*/ 581 h 1176"/>
                <a:gd name="T26" fmla="*/ 2 w 937"/>
                <a:gd name="T27" fmla="*/ 496 h 1176"/>
                <a:gd name="T28" fmla="*/ 0 w 937"/>
                <a:gd name="T29" fmla="*/ 451 h 1176"/>
                <a:gd name="T30" fmla="*/ 2 w 937"/>
                <a:gd name="T31" fmla="*/ 407 h 1176"/>
                <a:gd name="T32" fmla="*/ 20 w 937"/>
                <a:gd name="T33" fmla="*/ 318 h 1176"/>
                <a:gd name="T34" fmla="*/ 57 w 937"/>
                <a:gd name="T35" fmla="*/ 237 h 1176"/>
                <a:gd name="T36" fmla="*/ 107 w 937"/>
                <a:gd name="T37" fmla="*/ 164 h 1176"/>
                <a:gd name="T38" fmla="*/ 172 w 937"/>
                <a:gd name="T39" fmla="*/ 103 h 1176"/>
                <a:gd name="T40" fmla="*/ 245 w 937"/>
                <a:gd name="T41" fmla="*/ 55 h 1176"/>
                <a:gd name="T42" fmla="*/ 330 w 937"/>
                <a:gd name="T43" fmla="*/ 20 h 1176"/>
                <a:gd name="T44" fmla="*/ 421 w 937"/>
                <a:gd name="T45" fmla="*/ 2 h 1176"/>
                <a:gd name="T46" fmla="*/ 468 w 937"/>
                <a:gd name="T47" fmla="*/ 0 h 1176"/>
                <a:gd name="T48" fmla="*/ 563 w 937"/>
                <a:gd name="T49" fmla="*/ 10 h 1176"/>
                <a:gd name="T50" fmla="*/ 650 w 937"/>
                <a:gd name="T51" fmla="*/ 36 h 1176"/>
                <a:gd name="T52" fmla="*/ 729 w 937"/>
                <a:gd name="T53" fmla="*/ 77 h 1176"/>
                <a:gd name="T54" fmla="*/ 800 w 937"/>
                <a:gd name="T55" fmla="*/ 134 h 1176"/>
                <a:gd name="T56" fmla="*/ 856 w 937"/>
                <a:gd name="T57" fmla="*/ 200 h 1176"/>
                <a:gd name="T58" fmla="*/ 899 w 937"/>
                <a:gd name="T59" fmla="*/ 277 h 1176"/>
                <a:gd name="T60" fmla="*/ 927 w 937"/>
                <a:gd name="T61" fmla="*/ 360 h 1176"/>
                <a:gd name="T62" fmla="*/ 937 w 937"/>
                <a:gd name="T63" fmla="*/ 429 h 1176"/>
                <a:gd name="T64" fmla="*/ 937 w 937"/>
                <a:gd name="T65" fmla="*/ 451 h 1176"/>
                <a:gd name="T66" fmla="*/ 929 w 937"/>
                <a:gd name="T67" fmla="*/ 538 h 1176"/>
                <a:gd name="T68" fmla="*/ 905 w 937"/>
                <a:gd name="T69" fmla="*/ 619 h 1176"/>
                <a:gd name="T70" fmla="*/ 893 w 937"/>
                <a:gd name="T71" fmla="*/ 646 h 1176"/>
                <a:gd name="T72" fmla="*/ 878 w 937"/>
                <a:gd name="T73" fmla="*/ 672 h 1176"/>
                <a:gd name="T74" fmla="*/ 757 w 937"/>
                <a:gd name="T75" fmla="*/ 919 h 1176"/>
                <a:gd name="T76" fmla="*/ 737 w 937"/>
                <a:gd name="T77" fmla="*/ 990 h 1176"/>
                <a:gd name="T78" fmla="*/ 733 w 937"/>
                <a:gd name="T79" fmla="*/ 1016 h 1176"/>
                <a:gd name="T80" fmla="*/ 733 w 937"/>
                <a:gd name="T81" fmla="*/ 1038 h 1176"/>
                <a:gd name="T82" fmla="*/ 727 w 937"/>
                <a:gd name="T83" fmla="*/ 1089 h 1176"/>
                <a:gd name="T84" fmla="*/ 721 w 937"/>
                <a:gd name="T85" fmla="*/ 1109 h 1176"/>
                <a:gd name="T86" fmla="*/ 712 w 937"/>
                <a:gd name="T87" fmla="*/ 1121 h 1176"/>
                <a:gd name="T88" fmla="*/ 688 w 937"/>
                <a:gd name="T89" fmla="*/ 1148 h 1176"/>
                <a:gd name="T90" fmla="*/ 664 w 937"/>
                <a:gd name="T91" fmla="*/ 1168 h 1176"/>
                <a:gd name="T92" fmla="*/ 468 w 937"/>
                <a:gd name="T93" fmla="*/ 1176 h 1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37" h="1176">
                  <a:moveTo>
                    <a:pt x="290" y="1176"/>
                  </a:moveTo>
                  <a:lnTo>
                    <a:pt x="290" y="1176"/>
                  </a:lnTo>
                  <a:lnTo>
                    <a:pt x="273" y="1168"/>
                  </a:lnTo>
                  <a:lnTo>
                    <a:pt x="259" y="1158"/>
                  </a:lnTo>
                  <a:lnTo>
                    <a:pt x="247" y="1148"/>
                  </a:lnTo>
                  <a:lnTo>
                    <a:pt x="239" y="1137"/>
                  </a:lnTo>
                  <a:lnTo>
                    <a:pt x="225" y="1121"/>
                  </a:lnTo>
                  <a:lnTo>
                    <a:pt x="217" y="1109"/>
                  </a:lnTo>
                  <a:lnTo>
                    <a:pt x="217" y="1109"/>
                  </a:lnTo>
                  <a:lnTo>
                    <a:pt x="213" y="1099"/>
                  </a:lnTo>
                  <a:lnTo>
                    <a:pt x="211" y="1089"/>
                  </a:lnTo>
                  <a:lnTo>
                    <a:pt x="207" y="1065"/>
                  </a:lnTo>
                  <a:lnTo>
                    <a:pt x="205" y="1038"/>
                  </a:lnTo>
                  <a:lnTo>
                    <a:pt x="202" y="1016"/>
                  </a:lnTo>
                  <a:lnTo>
                    <a:pt x="202" y="1016"/>
                  </a:lnTo>
                  <a:lnTo>
                    <a:pt x="202" y="1004"/>
                  </a:lnTo>
                  <a:lnTo>
                    <a:pt x="200" y="990"/>
                  </a:lnTo>
                  <a:lnTo>
                    <a:pt x="190" y="957"/>
                  </a:lnTo>
                  <a:lnTo>
                    <a:pt x="178" y="919"/>
                  </a:lnTo>
                  <a:lnTo>
                    <a:pt x="178" y="919"/>
                  </a:lnTo>
                  <a:lnTo>
                    <a:pt x="59" y="672"/>
                  </a:lnTo>
                  <a:lnTo>
                    <a:pt x="59" y="672"/>
                  </a:lnTo>
                  <a:lnTo>
                    <a:pt x="45" y="646"/>
                  </a:lnTo>
                  <a:lnTo>
                    <a:pt x="32" y="619"/>
                  </a:lnTo>
                  <a:lnTo>
                    <a:pt x="32" y="619"/>
                  </a:lnTo>
                  <a:lnTo>
                    <a:pt x="18" y="581"/>
                  </a:lnTo>
                  <a:lnTo>
                    <a:pt x="8" y="538"/>
                  </a:lnTo>
                  <a:lnTo>
                    <a:pt x="2" y="496"/>
                  </a:lnTo>
                  <a:lnTo>
                    <a:pt x="0" y="451"/>
                  </a:lnTo>
                  <a:lnTo>
                    <a:pt x="0" y="451"/>
                  </a:lnTo>
                  <a:lnTo>
                    <a:pt x="0" y="429"/>
                  </a:lnTo>
                  <a:lnTo>
                    <a:pt x="2" y="407"/>
                  </a:lnTo>
                  <a:lnTo>
                    <a:pt x="10" y="360"/>
                  </a:lnTo>
                  <a:lnTo>
                    <a:pt x="20" y="318"/>
                  </a:lnTo>
                  <a:lnTo>
                    <a:pt x="37" y="277"/>
                  </a:lnTo>
                  <a:lnTo>
                    <a:pt x="57" y="237"/>
                  </a:lnTo>
                  <a:lnTo>
                    <a:pt x="81" y="200"/>
                  </a:lnTo>
                  <a:lnTo>
                    <a:pt x="107" y="164"/>
                  </a:lnTo>
                  <a:lnTo>
                    <a:pt x="138" y="134"/>
                  </a:lnTo>
                  <a:lnTo>
                    <a:pt x="172" y="103"/>
                  </a:lnTo>
                  <a:lnTo>
                    <a:pt x="207" y="77"/>
                  </a:lnTo>
                  <a:lnTo>
                    <a:pt x="245" y="55"/>
                  </a:lnTo>
                  <a:lnTo>
                    <a:pt x="287" y="36"/>
                  </a:lnTo>
                  <a:lnTo>
                    <a:pt x="330" y="20"/>
                  </a:lnTo>
                  <a:lnTo>
                    <a:pt x="375" y="10"/>
                  </a:lnTo>
                  <a:lnTo>
                    <a:pt x="421" y="2"/>
                  </a:lnTo>
                  <a:lnTo>
                    <a:pt x="468" y="0"/>
                  </a:lnTo>
                  <a:lnTo>
                    <a:pt x="468" y="0"/>
                  </a:lnTo>
                  <a:lnTo>
                    <a:pt x="516" y="2"/>
                  </a:lnTo>
                  <a:lnTo>
                    <a:pt x="563" y="10"/>
                  </a:lnTo>
                  <a:lnTo>
                    <a:pt x="607" y="20"/>
                  </a:lnTo>
                  <a:lnTo>
                    <a:pt x="650" y="36"/>
                  </a:lnTo>
                  <a:lnTo>
                    <a:pt x="690" y="55"/>
                  </a:lnTo>
                  <a:lnTo>
                    <a:pt x="729" y="77"/>
                  </a:lnTo>
                  <a:lnTo>
                    <a:pt x="765" y="103"/>
                  </a:lnTo>
                  <a:lnTo>
                    <a:pt x="800" y="134"/>
                  </a:lnTo>
                  <a:lnTo>
                    <a:pt x="830" y="164"/>
                  </a:lnTo>
                  <a:lnTo>
                    <a:pt x="856" y="200"/>
                  </a:lnTo>
                  <a:lnTo>
                    <a:pt x="880" y="237"/>
                  </a:lnTo>
                  <a:lnTo>
                    <a:pt x="899" y="277"/>
                  </a:lnTo>
                  <a:lnTo>
                    <a:pt x="915" y="318"/>
                  </a:lnTo>
                  <a:lnTo>
                    <a:pt x="927" y="360"/>
                  </a:lnTo>
                  <a:lnTo>
                    <a:pt x="935" y="407"/>
                  </a:lnTo>
                  <a:lnTo>
                    <a:pt x="937" y="429"/>
                  </a:lnTo>
                  <a:lnTo>
                    <a:pt x="937" y="451"/>
                  </a:lnTo>
                  <a:lnTo>
                    <a:pt x="937" y="451"/>
                  </a:lnTo>
                  <a:lnTo>
                    <a:pt x="935" y="496"/>
                  </a:lnTo>
                  <a:lnTo>
                    <a:pt x="929" y="538"/>
                  </a:lnTo>
                  <a:lnTo>
                    <a:pt x="919" y="581"/>
                  </a:lnTo>
                  <a:lnTo>
                    <a:pt x="905" y="619"/>
                  </a:lnTo>
                  <a:lnTo>
                    <a:pt x="905" y="619"/>
                  </a:lnTo>
                  <a:lnTo>
                    <a:pt x="893" y="646"/>
                  </a:lnTo>
                  <a:lnTo>
                    <a:pt x="878" y="672"/>
                  </a:lnTo>
                  <a:lnTo>
                    <a:pt x="878" y="672"/>
                  </a:lnTo>
                  <a:lnTo>
                    <a:pt x="757" y="919"/>
                  </a:lnTo>
                  <a:lnTo>
                    <a:pt x="757" y="919"/>
                  </a:lnTo>
                  <a:lnTo>
                    <a:pt x="745" y="957"/>
                  </a:lnTo>
                  <a:lnTo>
                    <a:pt x="737" y="990"/>
                  </a:lnTo>
                  <a:lnTo>
                    <a:pt x="735" y="1004"/>
                  </a:lnTo>
                  <a:lnTo>
                    <a:pt x="733" y="1016"/>
                  </a:lnTo>
                  <a:lnTo>
                    <a:pt x="733" y="1016"/>
                  </a:lnTo>
                  <a:lnTo>
                    <a:pt x="733" y="1038"/>
                  </a:lnTo>
                  <a:lnTo>
                    <a:pt x="731" y="1065"/>
                  </a:lnTo>
                  <a:lnTo>
                    <a:pt x="727" y="1089"/>
                  </a:lnTo>
                  <a:lnTo>
                    <a:pt x="723" y="1099"/>
                  </a:lnTo>
                  <a:lnTo>
                    <a:pt x="721" y="1109"/>
                  </a:lnTo>
                  <a:lnTo>
                    <a:pt x="721" y="1109"/>
                  </a:lnTo>
                  <a:lnTo>
                    <a:pt x="712" y="1121"/>
                  </a:lnTo>
                  <a:lnTo>
                    <a:pt x="698" y="1137"/>
                  </a:lnTo>
                  <a:lnTo>
                    <a:pt x="688" y="1148"/>
                  </a:lnTo>
                  <a:lnTo>
                    <a:pt x="678" y="1158"/>
                  </a:lnTo>
                  <a:lnTo>
                    <a:pt x="664" y="1168"/>
                  </a:lnTo>
                  <a:lnTo>
                    <a:pt x="648" y="1176"/>
                  </a:lnTo>
                  <a:lnTo>
                    <a:pt x="468" y="1176"/>
                  </a:lnTo>
                  <a:lnTo>
                    <a:pt x="290" y="1176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9" name="Freeform 417"/>
            <p:cNvSpPr>
              <a:spLocks/>
            </p:cNvSpPr>
            <p:nvPr/>
          </p:nvSpPr>
          <p:spPr bwMode="auto">
            <a:xfrm>
              <a:off x="3839369" y="690563"/>
              <a:ext cx="1490662" cy="1870075"/>
            </a:xfrm>
            <a:custGeom>
              <a:avLst/>
              <a:gdLst>
                <a:gd name="T0" fmla="*/ 470 w 939"/>
                <a:gd name="T1" fmla="*/ 0 h 1178"/>
                <a:gd name="T2" fmla="*/ 377 w 939"/>
                <a:gd name="T3" fmla="*/ 10 h 1178"/>
                <a:gd name="T4" fmla="*/ 289 w 939"/>
                <a:gd name="T5" fmla="*/ 36 h 1178"/>
                <a:gd name="T6" fmla="*/ 209 w 939"/>
                <a:gd name="T7" fmla="*/ 77 h 1178"/>
                <a:gd name="T8" fmla="*/ 140 w 939"/>
                <a:gd name="T9" fmla="*/ 132 h 1178"/>
                <a:gd name="T10" fmla="*/ 81 w 939"/>
                <a:gd name="T11" fmla="*/ 198 h 1178"/>
                <a:gd name="T12" fmla="*/ 39 w 939"/>
                <a:gd name="T13" fmla="*/ 275 h 1178"/>
                <a:gd name="T14" fmla="*/ 10 w 939"/>
                <a:gd name="T15" fmla="*/ 360 h 1178"/>
                <a:gd name="T16" fmla="*/ 2 w 939"/>
                <a:gd name="T17" fmla="*/ 429 h 1178"/>
                <a:gd name="T18" fmla="*/ 0 w 939"/>
                <a:gd name="T19" fmla="*/ 451 h 1178"/>
                <a:gd name="T20" fmla="*/ 10 w 939"/>
                <a:gd name="T21" fmla="*/ 538 h 1178"/>
                <a:gd name="T22" fmla="*/ 34 w 939"/>
                <a:gd name="T23" fmla="*/ 619 h 1178"/>
                <a:gd name="T24" fmla="*/ 47 w 939"/>
                <a:gd name="T25" fmla="*/ 646 h 1178"/>
                <a:gd name="T26" fmla="*/ 59 w 939"/>
                <a:gd name="T27" fmla="*/ 672 h 1178"/>
                <a:gd name="T28" fmla="*/ 180 w 939"/>
                <a:gd name="T29" fmla="*/ 921 h 1178"/>
                <a:gd name="T30" fmla="*/ 200 w 939"/>
                <a:gd name="T31" fmla="*/ 990 h 1178"/>
                <a:gd name="T32" fmla="*/ 204 w 939"/>
                <a:gd name="T33" fmla="*/ 1018 h 1178"/>
                <a:gd name="T34" fmla="*/ 204 w 939"/>
                <a:gd name="T35" fmla="*/ 1040 h 1178"/>
                <a:gd name="T36" fmla="*/ 213 w 939"/>
                <a:gd name="T37" fmla="*/ 1089 h 1178"/>
                <a:gd name="T38" fmla="*/ 219 w 939"/>
                <a:gd name="T39" fmla="*/ 1109 h 1178"/>
                <a:gd name="T40" fmla="*/ 227 w 939"/>
                <a:gd name="T41" fmla="*/ 1121 h 1178"/>
                <a:gd name="T42" fmla="*/ 249 w 939"/>
                <a:gd name="T43" fmla="*/ 1150 h 1178"/>
                <a:gd name="T44" fmla="*/ 275 w 939"/>
                <a:gd name="T45" fmla="*/ 1168 h 1178"/>
                <a:gd name="T46" fmla="*/ 470 w 939"/>
                <a:gd name="T47" fmla="*/ 1178 h 1178"/>
                <a:gd name="T48" fmla="*/ 650 w 939"/>
                <a:gd name="T49" fmla="*/ 1178 h 1178"/>
                <a:gd name="T50" fmla="*/ 680 w 939"/>
                <a:gd name="T51" fmla="*/ 1158 h 1178"/>
                <a:gd name="T52" fmla="*/ 700 w 939"/>
                <a:gd name="T53" fmla="*/ 1139 h 1178"/>
                <a:gd name="T54" fmla="*/ 723 w 939"/>
                <a:gd name="T55" fmla="*/ 1109 h 1178"/>
                <a:gd name="T56" fmla="*/ 727 w 939"/>
                <a:gd name="T57" fmla="*/ 1099 h 1178"/>
                <a:gd name="T58" fmla="*/ 733 w 939"/>
                <a:gd name="T59" fmla="*/ 1065 h 1178"/>
                <a:gd name="T60" fmla="*/ 735 w 939"/>
                <a:gd name="T61" fmla="*/ 1018 h 1178"/>
                <a:gd name="T62" fmla="*/ 737 w 939"/>
                <a:gd name="T63" fmla="*/ 1006 h 1178"/>
                <a:gd name="T64" fmla="*/ 747 w 939"/>
                <a:gd name="T65" fmla="*/ 959 h 1178"/>
                <a:gd name="T66" fmla="*/ 761 w 939"/>
                <a:gd name="T67" fmla="*/ 921 h 1178"/>
                <a:gd name="T68" fmla="*/ 880 w 939"/>
                <a:gd name="T69" fmla="*/ 672 h 1178"/>
                <a:gd name="T70" fmla="*/ 907 w 939"/>
                <a:gd name="T71" fmla="*/ 619 h 1178"/>
                <a:gd name="T72" fmla="*/ 921 w 939"/>
                <a:gd name="T73" fmla="*/ 581 h 1178"/>
                <a:gd name="T74" fmla="*/ 937 w 939"/>
                <a:gd name="T75" fmla="*/ 496 h 1178"/>
                <a:gd name="T76" fmla="*/ 939 w 939"/>
                <a:gd name="T77" fmla="*/ 451 h 1178"/>
                <a:gd name="T78" fmla="*/ 937 w 939"/>
                <a:gd name="T79" fmla="*/ 407 h 1178"/>
                <a:gd name="T80" fmla="*/ 919 w 939"/>
                <a:gd name="T81" fmla="*/ 318 h 1178"/>
                <a:gd name="T82" fmla="*/ 882 w 939"/>
                <a:gd name="T83" fmla="*/ 237 h 1178"/>
                <a:gd name="T84" fmla="*/ 832 w 939"/>
                <a:gd name="T85" fmla="*/ 164 h 1178"/>
                <a:gd name="T86" fmla="*/ 767 w 939"/>
                <a:gd name="T87" fmla="*/ 103 h 1178"/>
                <a:gd name="T88" fmla="*/ 692 w 939"/>
                <a:gd name="T89" fmla="*/ 55 h 1178"/>
                <a:gd name="T90" fmla="*/ 609 w 939"/>
                <a:gd name="T91" fmla="*/ 20 h 1178"/>
                <a:gd name="T92" fmla="*/ 518 w 939"/>
                <a:gd name="T93" fmla="*/ 2 h 1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39" h="1178">
                  <a:moveTo>
                    <a:pt x="470" y="0"/>
                  </a:moveTo>
                  <a:lnTo>
                    <a:pt x="470" y="0"/>
                  </a:lnTo>
                  <a:lnTo>
                    <a:pt x="423" y="2"/>
                  </a:lnTo>
                  <a:lnTo>
                    <a:pt x="377" y="10"/>
                  </a:lnTo>
                  <a:lnTo>
                    <a:pt x="332" y="20"/>
                  </a:lnTo>
                  <a:lnTo>
                    <a:pt x="289" y="36"/>
                  </a:lnTo>
                  <a:lnTo>
                    <a:pt x="247" y="55"/>
                  </a:lnTo>
                  <a:lnTo>
                    <a:pt x="209" y="77"/>
                  </a:lnTo>
                  <a:lnTo>
                    <a:pt x="172" y="103"/>
                  </a:lnTo>
                  <a:lnTo>
                    <a:pt x="140" y="132"/>
                  </a:lnTo>
                  <a:lnTo>
                    <a:pt x="109" y="164"/>
                  </a:lnTo>
                  <a:lnTo>
                    <a:pt x="81" y="198"/>
                  </a:lnTo>
                  <a:lnTo>
                    <a:pt x="59" y="237"/>
                  </a:lnTo>
                  <a:lnTo>
                    <a:pt x="39" y="275"/>
                  </a:lnTo>
                  <a:lnTo>
                    <a:pt x="22" y="318"/>
                  </a:lnTo>
                  <a:lnTo>
                    <a:pt x="10" y="360"/>
                  </a:lnTo>
                  <a:lnTo>
                    <a:pt x="4" y="407"/>
                  </a:lnTo>
                  <a:lnTo>
                    <a:pt x="2" y="429"/>
                  </a:lnTo>
                  <a:lnTo>
                    <a:pt x="0" y="451"/>
                  </a:lnTo>
                  <a:lnTo>
                    <a:pt x="0" y="451"/>
                  </a:lnTo>
                  <a:lnTo>
                    <a:pt x="4" y="496"/>
                  </a:lnTo>
                  <a:lnTo>
                    <a:pt x="10" y="538"/>
                  </a:lnTo>
                  <a:lnTo>
                    <a:pt x="20" y="581"/>
                  </a:lnTo>
                  <a:lnTo>
                    <a:pt x="34" y="619"/>
                  </a:lnTo>
                  <a:lnTo>
                    <a:pt x="34" y="619"/>
                  </a:lnTo>
                  <a:lnTo>
                    <a:pt x="47" y="646"/>
                  </a:lnTo>
                  <a:lnTo>
                    <a:pt x="59" y="672"/>
                  </a:lnTo>
                  <a:lnTo>
                    <a:pt x="59" y="672"/>
                  </a:lnTo>
                  <a:lnTo>
                    <a:pt x="180" y="921"/>
                  </a:lnTo>
                  <a:lnTo>
                    <a:pt x="180" y="921"/>
                  </a:lnTo>
                  <a:lnTo>
                    <a:pt x="192" y="959"/>
                  </a:lnTo>
                  <a:lnTo>
                    <a:pt x="200" y="990"/>
                  </a:lnTo>
                  <a:lnTo>
                    <a:pt x="204" y="1006"/>
                  </a:lnTo>
                  <a:lnTo>
                    <a:pt x="204" y="1018"/>
                  </a:lnTo>
                  <a:lnTo>
                    <a:pt x="204" y="1018"/>
                  </a:lnTo>
                  <a:lnTo>
                    <a:pt x="204" y="1040"/>
                  </a:lnTo>
                  <a:lnTo>
                    <a:pt x="207" y="1065"/>
                  </a:lnTo>
                  <a:lnTo>
                    <a:pt x="213" y="1089"/>
                  </a:lnTo>
                  <a:lnTo>
                    <a:pt x="215" y="1099"/>
                  </a:lnTo>
                  <a:lnTo>
                    <a:pt x="219" y="1109"/>
                  </a:lnTo>
                  <a:lnTo>
                    <a:pt x="219" y="1109"/>
                  </a:lnTo>
                  <a:lnTo>
                    <a:pt x="227" y="1121"/>
                  </a:lnTo>
                  <a:lnTo>
                    <a:pt x="239" y="1139"/>
                  </a:lnTo>
                  <a:lnTo>
                    <a:pt x="249" y="1150"/>
                  </a:lnTo>
                  <a:lnTo>
                    <a:pt x="261" y="1158"/>
                  </a:lnTo>
                  <a:lnTo>
                    <a:pt x="275" y="1168"/>
                  </a:lnTo>
                  <a:lnTo>
                    <a:pt x="292" y="1178"/>
                  </a:lnTo>
                  <a:lnTo>
                    <a:pt x="470" y="1178"/>
                  </a:lnTo>
                  <a:lnTo>
                    <a:pt x="650" y="1178"/>
                  </a:lnTo>
                  <a:lnTo>
                    <a:pt x="650" y="1178"/>
                  </a:lnTo>
                  <a:lnTo>
                    <a:pt x="666" y="1168"/>
                  </a:lnTo>
                  <a:lnTo>
                    <a:pt x="680" y="1158"/>
                  </a:lnTo>
                  <a:lnTo>
                    <a:pt x="690" y="1150"/>
                  </a:lnTo>
                  <a:lnTo>
                    <a:pt x="700" y="1139"/>
                  </a:lnTo>
                  <a:lnTo>
                    <a:pt x="714" y="1121"/>
                  </a:lnTo>
                  <a:lnTo>
                    <a:pt x="723" y="1109"/>
                  </a:lnTo>
                  <a:lnTo>
                    <a:pt x="723" y="1109"/>
                  </a:lnTo>
                  <a:lnTo>
                    <a:pt x="727" y="1099"/>
                  </a:lnTo>
                  <a:lnTo>
                    <a:pt x="729" y="1089"/>
                  </a:lnTo>
                  <a:lnTo>
                    <a:pt x="733" y="1065"/>
                  </a:lnTo>
                  <a:lnTo>
                    <a:pt x="735" y="1040"/>
                  </a:lnTo>
                  <a:lnTo>
                    <a:pt x="735" y="1018"/>
                  </a:lnTo>
                  <a:lnTo>
                    <a:pt x="735" y="1018"/>
                  </a:lnTo>
                  <a:lnTo>
                    <a:pt x="737" y="1006"/>
                  </a:lnTo>
                  <a:lnTo>
                    <a:pt x="739" y="990"/>
                  </a:lnTo>
                  <a:lnTo>
                    <a:pt x="747" y="959"/>
                  </a:lnTo>
                  <a:lnTo>
                    <a:pt x="761" y="921"/>
                  </a:lnTo>
                  <a:lnTo>
                    <a:pt x="761" y="921"/>
                  </a:lnTo>
                  <a:lnTo>
                    <a:pt x="880" y="672"/>
                  </a:lnTo>
                  <a:lnTo>
                    <a:pt x="880" y="672"/>
                  </a:lnTo>
                  <a:lnTo>
                    <a:pt x="895" y="646"/>
                  </a:lnTo>
                  <a:lnTo>
                    <a:pt x="907" y="619"/>
                  </a:lnTo>
                  <a:lnTo>
                    <a:pt x="907" y="619"/>
                  </a:lnTo>
                  <a:lnTo>
                    <a:pt x="921" y="581"/>
                  </a:lnTo>
                  <a:lnTo>
                    <a:pt x="931" y="538"/>
                  </a:lnTo>
                  <a:lnTo>
                    <a:pt x="937" y="496"/>
                  </a:lnTo>
                  <a:lnTo>
                    <a:pt x="939" y="451"/>
                  </a:lnTo>
                  <a:lnTo>
                    <a:pt x="939" y="451"/>
                  </a:lnTo>
                  <a:lnTo>
                    <a:pt x="939" y="429"/>
                  </a:lnTo>
                  <a:lnTo>
                    <a:pt x="937" y="407"/>
                  </a:lnTo>
                  <a:lnTo>
                    <a:pt x="929" y="360"/>
                  </a:lnTo>
                  <a:lnTo>
                    <a:pt x="919" y="318"/>
                  </a:lnTo>
                  <a:lnTo>
                    <a:pt x="903" y="275"/>
                  </a:lnTo>
                  <a:lnTo>
                    <a:pt x="882" y="237"/>
                  </a:lnTo>
                  <a:lnTo>
                    <a:pt x="858" y="198"/>
                  </a:lnTo>
                  <a:lnTo>
                    <a:pt x="832" y="164"/>
                  </a:lnTo>
                  <a:lnTo>
                    <a:pt x="802" y="132"/>
                  </a:lnTo>
                  <a:lnTo>
                    <a:pt x="767" y="103"/>
                  </a:lnTo>
                  <a:lnTo>
                    <a:pt x="731" y="77"/>
                  </a:lnTo>
                  <a:lnTo>
                    <a:pt x="692" y="55"/>
                  </a:lnTo>
                  <a:lnTo>
                    <a:pt x="652" y="36"/>
                  </a:lnTo>
                  <a:lnTo>
                    <a:pt x="609" y="20"/>
                  </a:lnTo>
                  <a:lnTo>
                    <a:pt x="565" y="10"/>
                  </a:lnTo>
                  <a:lnTo>
                    <a:pt x="518" y="2"/>
                  </a:lnTo>
                  <a:lnTo>
                    <a:pt x="47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0" name="Freeform 418"/>
            <p:cNvSpPr>
              <a:spLocks noEditPoints="1"/>
            </p:cNvSpPr>
            <p:nvPr/>
          </p:nvSpPr>
          <p:spPr bwMode="auto">
            <a:xfrm>
              <a:off x="3842544" y="690563"/>
              <a:ext cx="1487487" cy="1866900"/>
            </a:xfrm>
            <a:custGeom>
              <a:avLst/>
              <a:gdLst>
                <a:gd name="T0" fmla="*/ 273 w 937"/>
                <a:gd name="T1" fmla="*/ 1166 h 1176"/>
                <a:gd name="T2" fmla="*/ 239 w 937"/>
                <a:gd name="T3" fmla="*/ 1137 h 1176"/>
                <a:gd name="T4" fmla="*/ 217 w 937"/>
                <a:gd name="T5" fmla="*/ 1107 h 1176"/>
                <a:gd name="T6" fmla="*/ 207 w 937"/>
                <a:gd name="T7" fmla="*/ 1063 h 1176"/>
                <a:gd name="T8" fmla="*/ 205 w 937"/>
                <a:gd name="T9" fmla="*/ 1016 h 1176"/>
                <a:gd name="T10" fmla="*/ 192 w 937"/>
                <a:gd name="T11" fmla="*/ 957 h 1176"/>
                <a:gd name="T12" fmla="*/ 59 w 937"/>
                <a:gd name="T13" fmla="*/ 672 h 1176"/>
                <a:gd name="T14" fmla="*/ 32 w 937"/>
                <a:gd name="T15" fmla="*/ 619 h 1176"/>
                <a:gd name="T16" fmla="*/ 8 w 937"/>
                <a:gd name="T17" fmla="*/ 538 h 1176"/>
                <a:gd name="T18" fmla="*/ 0 w 937"/>
                <a:gd name="T19" fmla="*/ 451 h 1176"/>
                <a:gd name="T20" fmla="*/ 10 w 937"/>
                <a:gd name="T21" fmla="*/ 362 h 1176"/>
                <a:gd name="T22" fmla="*/ 57 w 937"/>
                <a:gd name="T23" fmla="*/ 237 h 1176"/>
                <a:gd name="T24" fmla="*/ 138 w 937"/>
                <a:gd name="T25" fmla="*/ 134 h 1176"/>
                <a:gd name="T26" fmla="*/ 247 w 937"/>
                <a:gd name="T27" fmla="*/ 57 h 1176"/>
                <a:gd name="T28" fmla="*/ 375 w 937"/>
                <a:gd name="T29" fmla="*/ 10 h 1176"/>
                <a:gd name="T30" fmla="*/ 468 w 937"/>
                <a:gd name="T31" fmla="*/ 2 h 1176"/>
                <a:gd name="T32" fmla="*/ 607 w 937"/>
                <a:gd name="T33" fmla="*/ 22 h 1176"/>
                <a:gd name="T34" fmla="*/ 729 w 937"/>
                <a:gd name="T35" fmla="*/ 79 h 1176"/>
                <a:gd name="T36" fmla="*/ 828 w 937"/>
                <a:gd name="T37" fmla="*/ 166 h 1176"/>
                <a:gd name="T38" fmla="*/ 899 w 937"/>
                <a:gd name="T39" fmla="*/ 277 h 1176"/>
                <a:gd name="T40" fmla="*/ 933 w 937"/>
                <a:gd name="T41" fmla="*/ 407 h 1176"/>
                <a:gd name="T42" fmla="*/ 937 w 937"/>
                <a:gd name="T43" fmla="*/ 451 h 1176"/>
                <a:gd name="T44" fmla="*/ 917 w 937"/>
                <a:gd name="T45" fmla="*/ 579 h 1176"/>
                <a:gd name="T46" fmla="*/ 891 w 937"/>
                <a:gd name="T47" fmla="*/ 646 h 1176"/>
                <a:gd name="T48" fmla="*/ 757 w 937"/>
                <a:gd name="T49" fmla="*/ 919 h 1176"/>
                <a:gd name="T50" fmla="*/ 737 w 937"/>
                <a:gd name="T51" fmla="*/ 990 h 1176"/>
                <a:gd name="T52" fmla="*/ 733 w 937"/>
                <a:gd name="T53" fmla="*/ 1016 h 1176"/>
                <a:gd name="T54" fmla="*/ 727 w 937"/>
                <a:gd name="T55" fmla="*/ 1087 h 1176"/>
                <a:gd name="T56" fmla="*/ 719 w 937"/>
                <a:gd name="T57" fmla="*/ 1107 h 1176"/>
                <a:gd name="T58" fmla="*/ 688 w 937"/>
                <a:gd name="T59" fmla="*/ 1148 h 1176"/>
                <a:gd name="T60" fmla="*/ 648 w 937"/>
                <a:gd name="T61" fmla="*/ 1176 h 1176"/>
                <a:gd name="T62" fmla="*/ 468 w 937"/>
                <a:gd name="T63" fmla="*/ 0 h 1176"/>
                <a:gd name="T64" fmla="*/ 375 w 937"/>
                <a:gd name="T65" fmla="*/ 10 h 1176"/>
                <a:gd name="T66" fmla="*/ 245 w 937"/>
                <a:gd name="T67" fmla="*/ 55 h 1176"/>
                <a:gd name="T68" fmla="*/ 138 w 937"/>
                <a:gd name="T69" fmla="*/ 134 h 1176"/>
                <a:gd name="T70" fmla="*/ 57 w 937"/>
                <a:gd name="T71" fmla="*/ 237 h 1176"/>
                <a:gd name="T72" fmla="*/ 10 w 937"/>
                <a:gd name="T73" fmla="*/ 360 h 1176"/>
                <a:gd name="T74" fmla="*/ 0 w 937"/>
                <a:gd name="T75" fmla="*/ 451 h 1176"/>
                <a:gd name="T76" fmla="*/ 8 w 937"/>
                <a:gd name="T77" fmla="*/ 538 h 1176"/>
                <a:gd name="T78" fmla="*/ 32 w 937"/>
                <a:gd name="T79" fmla="*/ 619 h 1176"/>
                <a:gd name="T80" fmla="*/ 59 w 937"/>
                <a:gd name="T81" fmla="*/ 672 h 1176"/>
                <a:gd name="T82" fmla="*/ 190 w 937"/>
                <a:gd name="T83" fmla="*/ 957 h 1176"/>
                <a:gd name="T84" fmla="*/ 202 w 937"/>
                <a:gd name="T85" fmla="*/ 1016 h 1176"/>
                <a:gd name="T86" fmla="*/ 207 w 937"/>
                <a:gd name="T87" fmla="*/ 1065 h 1176"/>
                <a:gd name="T88" fmla="*/ 217 w 937"/>
                <a:gd name="T89" fmla="*/ 1109 h 1176"/>
                <a:gd name="T90" fmla="*/ 239 w 937"/>
                <a:gd name="T91" fmla="*/ 1137 h 1176"/>
                <a:gd name="T92" fmla="*/ 273 w 937"/>
                <a:gd name="T93" fmla="*/ 1168 h 1176"/>
                <a:gd name="T94" fmla="*/ 648 w 937"/>
                <a:gd name="T95" fmla="*/ 1176 h 1176"/>
                <a:gd name="T96" fmla="*/ 678 w 937"/>
                <a:gd name="T97" fmla="*/ 1158 h 1176"/>
                <a:gd name="T98" fmla="*/ 712 w 937"/>
                <a:gd name="T99" fmla="*/ 1121 h 1176"/>
                <a:gd name="T100" fmla="*/ 723 w 937"/>
                <a:gd name="T101" fmla="*/ 1099 h 1176"/>
                <a:gd name="T102" fmla="*/ 733 w 937"/>
                <a:gd name="T103" fmla="*/ 1038 h 1176"/>
                <a:gd name="T104" fmla="*/ 735 w 937"/>
                <a:gd name="T105" fmla="*/ 1004 h 1176"/>
                <a:gd name="T106" fmla="*/ 757 w 937"/>
                <a:gd name="T107" fmla="*/ 919 h 1176"/>
                <a:gd name="T108" fmla="*/ 878 w 937"/>
                <a:gd name="T109" fmla="*/ 672 h 1176"/>
                <a:gd name="T110" fmla="*/ 905 w 937"/>
                <a:gd name="T111" fmla="*/ 619 h 1176"/>
                <a:gd name="T112" fmla="*/ 935 w 937"/>
                <a:gd name="T113" fmla="*/ 496 h 1176"/>
                <a:gd name="T114" fmla="*/ 937 w 937"/>
                <a:gd name="T115" fmla="*/ 429 h 1176"/>
                <a:gd name="T116" fmla="*/ 915 w 937"/>
                <a:gd name="T117" fmla="*/ 318 h 1176"/>
                <a:gd name="T118" fmla="*/ 856 w 937"/>
                <a:gd name="T119" fmla="*/ 200 h 1176"/>
                <a:gd name="T120" fmla="*/ 765 w 937"/>
                <a:gd name="T121" fmla="*/ 103 h 1176"/>
                <a:gd name="T122" fmla="*/ 650 w 937"/>
                <a:gd name="T123" fmla="*/ 36 h 1176"/>
                <a:gd name="T124" fmla="*/ 516 w 937"/>
                <a:gd name="T125" fmla="*/ 2 h 1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937" h="1176">
                  <a:moveTo>
                    <a:pt x="290" y="1176"/>
                  </a:moveTo>
                  <a:lnTo>
                    <a:pt x="290" y="1176"/>
                  </a:lnTo>
                  <a:lnTo>
                    <a:pt x="273" y="1166"/>
                  </a:lnTo>
                  <a:lnTo>
                    <a:pt x="259" y="1158"/>
                  </a:lnTo>
                  <a:lnTo>
                    <a:pt x="249" y="1148"/>
                  </a:lnTo>
                  <a:lnTo>
                    <a:pt x="239" y="1137"/>
                  </a:lnTo>
                  <a:lnTo>
                    <a:pt x="225" y="1119"/>
                  </a:lnTo>
                  <a:lnTo>
                    <a:pt x="217" y="1107"/>
                  </a:lnTo>
                  <a:lnTo>
                    <a:pt x="217" y="1107"/>
                  </a:lnTo>
                  <a:lnTo>
                    <a:pt x="213" y="1099"/>
                  </a:lnTo>
                  <a:lnTo>
                    <a:pt x="211" y="1087"/>
                  </a:lnTo>
                  <a:lnTo>
                    <a:pt x="207" y="1063"/>
                  </a:lnTo>
                  <a:lnTo>
                    <a:pt x="205" y="1038"/>
                  </a:lnTo>
                  <a:lnTo>
                    <a:pt x="205" y="1016"/>
                  </a:lnTo>
                  <a:lnTo>
                    <a:pt x="205" y="1016"/>
                  </a:lnTo>
                  <a:lnTo>
                    <a:pt x="202" y="1004"/>
                  </a:lnTo>
                  <a:lnTo>
                    <a:pt x="200" y="990"/>
                  </a:lnTo>
                  <a:lnTo>
                    <a:pt x="192" y="957"/>
                  </a:lnTo>
                  <a:lnTo>
                    <a:pt x="178" y="919"/>
                  </a:lnTo>
                  <a:lnTo>
                    <a:pt x="178" y="919"/>
                  </a:lnTo>
                  <a:lnTo>
                    <a:pt x="59" y="672"/>
                  </a:lnTo>
                  <a:lnTo>
                    <a:pt x="59" y="672"/>
                  </a:lnTo>
                  <a:lnTo>
                    <a:pt x="45" y="646"/>
                  </a:lnTo>
                  <a:lnTo>
                    <a:pt x="32" y="619"/>
                  </a:lnTo>
                  <a:lnTo>
                    <a:pt x="32" y="619"/>
                  </a:lnTo>
                  <a:lnTo>
                    <a:pt x="18" y="579"/>
                  </a:lnTo>
                  <a:lnTo>
                    <a:pt x="8" y="538"/>
                  </a:lnTo>
                  <a:lnTo>
                    <a:pt x="2" y="496"/>
                  </a:lnTo>
                  <a:lnTo>
                    <a:pt x="0" y="451"/>
                  </a:lnTo>
                  <a:lnTo>
                    <a:pt x="0" y="451"/>
                  </a:lnTo>
                  <a:lnTo>
                    <a:pt x="0" y="429"/>
                  </a:lnTo>
                  <a:lnTo>
                    <a:pt x="2" y="407"/>
                  </a:lnTo>
                  <a:lnTo>
                    <a:pt x="10" y="362"/>
                  </a:lnTo>
                  <a:lnTo>
                    <a:pt x="22" y="318"/>
                  </a:lnTo>
                  <a:lnTo>
                    <a:pt x="37" y="277"/>
                  </a:lnTo>
                  <a:lnTo>
                    <a:pt x="57" y="237"/>
                  </a:lnTo>
                  <a:lnTo>
                    <a:pt x="81" y="200"/>
                  </a:lnTo>
                  <a:lnTo>
                    <a:pt x="107" y="166"/>
                  </a:lnTo>
                  <a:lnTo>
                    <a:pt x="138" y="134"/>
                  </a:lnTo>
                  <a:lnTo>
                    <a:pt x="172" y="103"/>
                  </a:lnTo>
                  <a:lnTo>
                    <a:pt x="209" y="79"/>
                  </a:lnTo>
                  <a:lnTo>
                    <a:pt x="247" y="57"/>
                  </a:lnTo>
                  <a:lnTo>
                    <a:pt x="287" y="36"/>
                  </a:lnTo>
                  <a:lnTo>
                    <a:pt x="330" y="22"/>
                  </a:lnTo>
                  <a:lnTo>
                    <a:pt x="375" y="10"/>
                  </a:lnTo>
                  <a:lnTo>
                    <a:pt x="421" y="4"/>
                  </a:lnTo>
                  <a:lnTo>
                    <a:pt x="468" y="2"/>
                  </a:lnTo>
                  <a:lnTo>
                    <a:pt x="468" y="2"/>
                  </a:lnTo>
                  <a:lnTo>
                    <a:pt x="516" y="4"/>
                  </a:lnTo>
                  <a:lnTo>
                    <a:pt x="563" y="10"/>
                  </a:lnTo>
                  <a:lnTo>
                    <a:pt x="607" y="22"/>
                  </a:lnTo>
                  <a:lnTo>
                    <a:pt x="650" y="36"/>
                  </a:lnTo>
                  <a:lnTo>
                    <a:pt x="690" y="57"/>
                  </a:lnTo>
                  <a:lnTo>
                    <a:pt x="729" y="79"/>
                  </a:lnTo>
                  <a:lnTo>
                    <a:pt x="765" y="103"/>
                  </a:lnTo>
                  <a:lnTo>
                    <a:pt x="797" y="134"/>
                  </a:lnTo>
                  <a:lnTo>
                    <a:pt x="828" y="166"/>
                  </a:lnTo>
                  <a:lnTo>
                    <a:pt x="856" y="200"/>
                  </a:lnTo>
                  <a:lnTo>
                    <a:pt x="878" y="237"/>
                  </a:lnTo>
                  <a:lnTo>
                    <a:pt x="899" y="277"/>
                  </a:lnTo>
                  <a:lnTo>
                    <a:pt x="915" y="318"/>
                  </a:lnTo>
                  <a:lnTo>
                    <a:pt x="927" y="362"/>
                  </a:lnTo>
                  <a:lnTo>
                    <a:pt x="933" y="407"/>
                  </a:lnTo>
                  <a:lnTo>
                    <a:pt x="935" y="429"/>
                  </a:lnTo>
                  <a:lnTo>
                    <a:pt x="937" y="451"/>
                  </a:lnTo>
                  <a:lnTo>
                    <a:pt x="937" y="451"/>
                  </a:lnTo>
                  <a:lnTo>
                    <a:pt x="933" y="496"/>
                  </a:lnTo>
                  <a:lnTo>
                    <a:pt x="927" y="538"/>
                  </a:lnTo>
                  <a:lnTo>
                    <a:pt x="917" y="579"/>
                  </a:lnTo>
                  <a:lnTo>
                    <a:pt x="903" y="619"/>
                  </a:lnTo>
                  <a:lnTo>
                    <a:pt x="903" y="619"/>
                  </a:lnTo>
                  <a:lnTo>
                    <a:pt x="891" y="646"/>
                  </a:lnTo>
                  <a:lnTo>
                    <a:pt x="878" y="672"/>
                  </a:lnTo>
                  <a:lnTo>
                    <a:pt x="878" y="672"/>
                  </a:lnTo>
                  <a:lnTo>
                    <a:pt x="757" y="919"/>
                  </a:lnTo>
                  <a:lnTo>
                    <a:pt x="757" y="919"/>
                  </a:lnTo>
                  <a:lnTo>
                    <a:pt x="745" y="957"/>
                  </a:lnTo>
                  <a:lnTo>
                    <a:pt x="737" y="990"/>
                  </a:lnTo>
                  <a:lnTo>
                    <a:pt x="735" y="1004"/>
                  </a:lnTo>
                  <a:lnTo>
                    <a:pt x="733" y="1016"/>
                  </a:lnTo>
                  <a:lnTo>
                    <a:pt x="733" y="1016"/>
                  </a:lnTo>
                  <a:lnTo>
                    <a:pt x="733" y="1038"/>
                  </a:lnTo>
                  <a:lnTo>
                    <a:pt x="731" y="1063"/>
                  </a:lnTo>
                  <a:lnTo>
                    <a:pt x="727" y="1087"/>
                  </a:lnTo>
                  <a:lnTo>
                    <a:pt x="723" y="1099"/>
                  </a:lnTo>
                  <a:lnTo>
                    <a:pt x="719" y="1107"/>
                  </a:lnTo>
                  <a:lnTo>
                    <a:pt x="719" y="1107"/>
                  </a:lnTo>
                  <a:lnTo>
                    <a:pt x="712" y="1119"/>
                  </a:lnTo>
                  <a:lnTo>
                    <a:pt x="698" y="1137"/>
                  </a:lnTo>
                  <a:lnTo>
                    <a:pt x="688" y="1148"/>
                  </a:lnTo>
                  <a:lnTo>
                    <a:pt x="676" y="1158"/>
                  </a:lnTo>
                  <a:lnTo>
                    <a:pt x="664" y="1166"/>
                  </a:lnTo>
                  <a:lnTo>
                    <a:pt x="648" y="1176"/>
                  </a:lnTo>
                  <a:lnTo>
                    <a:pt x="468" y="1176"/>
                  </a:lnTo>
                  <a:lnTo>
                    <a:pt x="290" y="1176"/>
                  </a:lnTo>
                  <a:close/>
                  <a:moveTo>
                    <a:pt x="468" y="0"/>
                  </a:moveTo>
                  <a:lnTo>
                    <a:pt x="468" y="0"/>
                  </a:lnTo>
                  <a:lnTo>
                    <a:pt x="421" y="2"/>
                  </a:lnTo>
                  <a:lnTo>
                    <a:pt x="375" y="10"/>
                  </a:lnTo>
                  <a:lnTo>
                    <a:pt x="330" y="20"/>
                  </a:lnTo>
                  <a:lnTo>
                    <a:pt x="287" y="36"/>
                  </a:lnTo>
                  <a:lnTo>
                    <a:pt x="245" y="55"/>
                  </a:lnTo>
                  <a:lnTo>
                    <a:pt x="207" y="77"/>
                  </a:lnTo>
                  <a:lnTo>
                    <a:pt x="172" y="103"/>
                  </a:lnTo>
                  <a:lnTo>
                    <a:pt x="138" y="134"/>
                  </a:lnTo>
                  <a:lnTo>
                    <a:pt x="107" y="164"/>
                  </a:lnTo>
                  <a:lnTo>
                    <a:pt x="81" y="200"/>
                  </a:lnTo>
                  <a:lnTo>
                    <a:pt x="57" y="237"/>
                  </a:lnTo>
                  <a:lnTo>
                    <a:pt x="37" y="277"/>
                  </a:lnTo>
                  <a:lnTo>
                    <a:pt x="20" y="318"/>
                  </a:lnTo>
                  <a:lnTo>
                    <a:pt x="10" y="360"/>
                  </a:lnTo>
                  <a:lnTo>
                    <a:pt x="2" y="407"/>
                  </a:lnTo>
                  <a:lnTo>
                    <a:pt x="0" y="429"/>
                  </a:lnTo>
                  <a:lnTo>
                    <a:pt x="0" y="451"/>
                  </a:lnTo>
                  <a:lnTo>
                    <a:pt x="0" y="451"/>
                  </a:lnTo>
                  <a:lnTo>
                    <a:pt x="2" y="496"/>
                  </a:lnTo>
                  <a:lnTo>
                    <a:pt x="8" y="538"/>
                  </a:lnTo>
                  <a:lnTo>
                    <a:pt x="18" y="581"/>
                  </a:lnTo>
                  <a:lnTo>
                    <a:pt x="32" y="619"/>
                  </a:lnTo>
                  <a:lnTo>
                    <a:pt x="32" y="619"/>
                  </a:lnTo>
                  <a:lnTo>
                    <a:pt x="45" y="646"/>
                  </a:lnTo>
                  <a:lnTo>
                    <a:pt x="59" y="672"/>
                  </a:lnTo>
                  <a:lnTo>
                    <a:pt x="59" y="672"/>
                  </a:lnTo>
                  <a:lnTo>
                    <a:pt x="178" y="919"/>
                  </a:lnTo>
                  <a:lnTo>
                    <a:pt x="178" y="919"/>
                  </a:lnTo>
                  <a:lnTo>
                    <a:pt x="190" y="957"/>
                  </a:lnTo>
                  <a:lnTo>
                    <a:pt x="200" y="990"/>
                  </a:lnTo>
                  <a:lnTo>
                    <a:pt x="202" y="1004"/>
                  </a:lnTo>
                  <a:lnTo>
                    <a:pt x="202" y="1016"/>
                  </a:lnTo>
                  <a:lnTo>
                    <a:pt x="202" y="1016"/>
                  </a:lnTo>
                  <a:lnTo>
                    <a:pt x="205" y="1038"/>
                  </a:lnTo>
                  <a:lnTo>
                    <a:pt x="207" y="1065"/>
                  </a:lnTo>
                  <a:lnTo>
                    <a:pt x="211" y="1089"/>
                  </a:lnTo>
                  <a:lnTo>
                    <a:pt x="213" y="1099"/>
                  </a:lnTo>
                  <a:lnTo>
                    <a:pt x="217" y="1109"/>
                  </a:lnTo>
                  <a:lnTo>
                    <a:pt x="217" y="1109"/>
                  </a:lnTo>
                  <a:lnTo>
                    <a:pt x="225" y="1121"/>
                  </a:lnTo>
                  <a:lnTo>
                    <a:pt x="239" y="1137"/>
                  </a:lnTo>
                  <a:lnTo>
                    <a:pt x="247" y="1148"/>
                  </a:lnTo>
                  <a:lnTo>
                    <a:pt x="259" y="1158"/>
                  </a:lnTo>
                  <a:lnTo>
                    <a:pt x="273" y="1168"/>
                  </a:lnTo>
                  <a:lnTo>
                    <a:pt x="290" y="1176"/>
                  </a:lnTo>
                  <a:lnTo>
                    <a:pt x="468" y="1176"/>
                  </a:lnTo>
                  <a:lnTo>
                    <a:pt x="648" y="1176"/>
                  </a:lnTo>
                  <a:lnTo>
                    <a:pt x="648" y="1176"/>
                  </a:lnTo>
                  <a:lnTo>
                    <a:pt x="664" y="1168"/>
                  </a:lnTo>
                  <a:lnTo>
                    <a:pt x="678" y="1158"/>
                  </a:lnTo>
                  <a:lnTo>
                    <a:pt x="688" y="1148"/>
                  </a:lnTo>
                  <a:lnTo>
                    <a:pt x="698" y="1137"/>
                  </a:lnTo>
                  <a:lnTo>
                    <a:pt x="712" y="1121"/>
                  </a:lnTo>
                  <a:lnTo>
                    <a:pt x="721" y="1109"/>
                  </a:lnTo>
                  <a:lnTo>
                    <a:pt x="721" y="1109"/>
                  </a:lnTo>
                  <a:lnTo>
                    <a:pt x="723" y="1099"/>
                  </a:lnTo>
                  <a:lnTo>
                    <a:pt x="727" y="1089"/>
                  </a:lnTo>
                  <a:lnTo>
                    <a:pt x="731" y="1065"/>
                  </a:lnTo>
                  <a:lnTo>
                    <a:pt x="733" y="1038"/>
                  </a:lnTo>
                  <a:lnTo>
                    <a:pt x="733" y="1016"/>
                  </a:lnTo>
                  <a:lnTo>
                    <a:pt x="733" y="1016"/>
                  </a:lnTo>
                  <a:lnTo>
                    <a:pt x="735" y="1004"/>
                  </a:lnTo>
                  <a:lnTo>
                    <a:pt x="737" y="990"/>
                  </a:lnTo>
                  <a:lnTo>
                    <a:pt x="745" y="957"/>
                  </a:lnTo>
                  <a:lnTo>
                    <a:pt x="757" y="919"/>
                  </a:lnTo>
                  <a:lnTo>
                    <a:pt x="757" y="919"/>
                  </a:lnTo>
                  <a:lnTo>
                    <a:pt x="878" y="672"/>
                  </a:lnTo>
                  <a:lnTo>
                    <a:pt x="878" y="672"/>
                  </a:lnTo>
                  <a:lnTo>
                    <a:pt x="893" y="646"/>
                  </a:lnTo>
                  <a:lnTo>
                    <a:pt x="905" y="619"/>
                  </a:lnTo>
                  <a:lnTo>
                    <a:pt x="905" y="619"/>
                  </a:lnTo>
                  <a:lnTo>
                    <a:pt x="919" y="581"/>
                  </a:lnTo>
                  <a:lnTo>
                    <a:pt x="929" y="538"/>
                  </a:lnTo>
                  <a:lnTo>
                    <a:pt x="935" y="496"/>
                  </a:lnTo>
                  <a:lnTo>
                    <a:pt x="937" y="451"/>
                  </a:lnTo>
                  <a:lnTo>
                    <a:pt x="937" y="451"/>
                  </a:lnTo>
                  <a:lnTo>
                    <a:pt x="937" y="429"/>
                  </a:lnTo>
                  <a:lnTo>
                    <a:pt x="935" y="407"/>
                  </a:lnTo>
                  <a:lnTo>
                    <a:pt x="927" y="360"/>
                  </a:lnTo>
                  <a:lnTo>
                    <a:pt x="915" y="318"/>
                  </a:lnTo>
                  <a:lnTo>
                    <a:pt x="899" y="277"/>
                  </a:lnTo>
                  <a:lnTo>
                    <a:pt x="880" y="237"/>
                  </a:lnTo>
                  <a:lnTo>
                    <a:pt x="856" y="200"/>
                  </a:lnTo>
                  <a:lnTo>
                    <a:pt x="830" y="164"/>
                  </a:lnTo>
                  <a:lnTo>
                    <a:pt x="800" y="134"/>
                  </a:lnTo>
                  <a:lnTo>
                    <a:pt x="765" y="103"/>
                  </a:lnTo>
                  <a:lnTo>
                    <a:pt x="729" y="77"/>
                  </a:lnTo>
                  <a:lnTo>
                    <a:pt x="690" y="55"/>
                  </a:lnTo>
                  <a:lnTo>
                    <a:pt x="650" y="36"/>
                  </a:lnTo>
                  <a:lnTo>
                    <a:pt x="607" y="20"/>
                  </a:lnTo>
                  <a:lnTo>
                    <a:pt x="563" y="10"/>
                  </a:lnTo>
                  <a:lnTo>
                    <a:pt x="516" y="2"/>
                  </a:lnTo>
                  <a:lnTo>
                    <a:pt x="468" y="0"/>
                  </a:lnTo>
                  <a:close/>
                </a:path>
              </a:pathLst>
            </a:custGeom>
            <a:solidFill>
              <a:srgbClr val="CECE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1" name="Freeform 419"/>
            <p:cNvSpPr>
              <a:spLocks/>
            </p:cNvSpPr>
            <p:nvPr/>
          </p:nvSpPr>
          <p:spPr bwMode="auto">
            <a:xfrm>
              <a:off x="3842544" y="693738"/>
              <a:ext cx="1487487" cy="1863725"/>
            </a:xfrm>
            <a:custGeom>
              <a:avLst/>
              <a:gdLst>
                <a:gd name="T0" fmla="*/ 290 w 937"/>
                <a:gd name="T1" fmla="*/ 1174 h 1174"/>
                <a:gd name="T2" fmla="*/ 259 w 937"/>
                <a:gd name="T3" fmla="*/ 1156 h 1174"/>
                <a:gd name="T4" fmla="*/ 239 w 937"/>
                <a:gd name="T5" fmla="*/ 1135 h 1174"/>
                <a:gd name="T6" fmla="*/ 217 w 937"/>
                <a:gd name="T7" fmla="*/ 1105 h 1174"/>
                <a:gd name="T8" fmla="*/ 213 w 937"/>
                <a:gd name="T9" fmla="*/ 1097 h 1174"/>
                <a:gd name="T10" fmla="*/ 207 w 937"/>
                <a:gd name="T11" fmla="*/ 1061 h 1174"/>
                <a:gd name="T12" fmla="*/ 205 w 937"/>
                <a:gd name="T13" fmla="*/ 1014 h 1174"/>
                <a:gd name="T14" fmla="*/ 202 w 937"/>
                <a:gd name="T15" fmla="*/ 1002 h 1174"/>
                <a:gd name="T16" fmla="*/ 192 w 937"/>
                <a:gd name="T17" fmla="*/ 955 h 1174"/>
                <a:gd name="T18" fmla="*/ 178 w 937"/>
                <a:gd name="T19" fmla="*/ 917 h 1174"/>
                <a:gd name="T20" fmla="*/ 59 w 937"/>
                <a:gd name="T21" fmla="*/ 670 h 1174"/>
                <a:gd name="T22" fmla="*/ 32 w 937"/>
                <a:gd name="T23" fmla="*/ 617 h 1174"/>
                <a:gd name="T24" fmla="*/ 18 w 937"/>
                <a:gd name="T25" fmla="*/ 577 h 1174"/>
                <a:gd name="T26" fmla="*/ 2 w 937"/>
                <a:gd name="T27" fmla="*/ 494 h 1174"/>
                <a:gd name="T28" fmla="*/ 0 w 937"/>
                <a:gd name="T29" fmla="*/ 449 h 1174"/>
                <a:gd name="T30" fmla="*/ 2 w 937"/>
                <a:gd name="T31" fmla="*/ 405 h 1174"/>
                <a:gd name="T32" fmla="*/ 22 w 937"/>
                <a:gd name="T33" fmla="*/ 316 h 1174"/>
                <a:gd name="T34" fmla="*/ 57 w 937"/>
                <a:gd name="T35" fmla="*/ 235 h 1174"/>
                <a:gd name="T36" fmla="*/ 107 w 937"/>
                <a:gd name="T37" fmla="*/ 164 h 1174"/>
                <a:gd name="T38" fmla="*/ 172 w 937"/>
                <a:gd name="T39" fmla="*/ 101 h 1174"/>
                <a:gd name="T40" fmla="*/ 247 w 937"/>
                <a:gd name="T41" fmla="*/ 55 h 1174"/>
                <a:gd name="T42" fmla="*/ 330 w 937"/>
                <a:gd name="T43" fmla="*/ 20 h 1174"/>
                <a:gd name="T44" fmla="*/ 421 w 937"/>
                <a:gd name="T45" fmla="*/ 2 h 1174"/>
                <a:gd name="T46" fmla="*/ 468 w 937"/>
                <a:gd name="T47" fmla="*/ 0 h 1174"/>
                <a:gd name="T48" fmla="*/ 563 w 937"/>
                <a:gd name="T49" fmla="*/ 8 h 1174"/>
                <a:gd name="T50" fmla="*/ 650 w 937"/>
                <a:gd name="T51" fmla="*/ 34 h 1174"/>
                <a:gd name="T52" fmla="*/ 729 w 937"/>
                <a:gd name="T53" fmla="*/ 77 h 1174"/>
                <a:gd name="T54" fmla="*/ 797 w 937"/>
                <a:gd name="T55" fmla="*/ 132 h 1174"/>
                <a:gd name="T56" fmla="*/ 856 w 937"/>
                <a:gd name="T57" fmla="*/ 198 h 1174"/>
                <a:gd name="T58" fmla="*/ 899 w 937"/>
                <a:gd name="T59" fmla="*/ 275 h 1174"/>
                <a:gd name="T60" fmla="*/ 927 w 937"/>
                <a:gd name="T61" fmla="*/ 360 h 1174"/>
                <a:gd name="T62" fmla="*/ 935 w 937"/>
                <a:gd name="T63" fmla="*/ 427 h 1174"/>
                <a:gd name="T64" fmla="*/ 937 w 937"/>
                <a:gd name="T65" fmla="*/ 449 h 1174"/>
                <a:gd name="T66" fmla="*/ 927 w 937"/>
                <a:gd name="T67" fmla="*/ 536 h 1174"/>
                <a:gd name="T68" fmla="*/ 903 w 937"/>
                <a:gd name="T69" fmla="*/ 617 h 1174"/>
                <a:gd name="T70" fmla="*/ 891 w 937"/>
                <a:gd name="T71" fmla="*/ 644 h 1174"/>
                <a:gd name="T72" fmla="*/ 878 w 937"/>
                <a:gd name="T73" fmla="*/ 670 h 1174"/>
                <a:gd name="T74" fmla="*/ 757 w 937"/>
                <a:gd name="T75" fmla="*/ 917 h 1174"/>
                <a:gd name="T76" fmla="*/ 737 w 937"/>
                <a:gd name="T77" fmla="*/ 988 h 1174"/>
                <a:gd name="T78" fmla="*/ 733 w 937"/>
                <a:gd name="T79" fmla="*/ 1014 h 1174"/>
                <a:gd name="T80" fmla="*/ 733 w 937"/>
                <a:gd name="T81" fmla="*/ 1036 h 1174"/>
                <a:gd name="T82" fmla="*/ 727 w 937"/>
                <a:gd name="T83" fmla="*/ 1085 h 1174"/>
                <a:gd name="T84" fmla="*/ 719 w 937"/>
                <a:gd name="T85" fmla="*/ 1105 h 1174"/>
                <a:gd name="T86" fmla="*/ 712 w 937"/>
                <a:gd name="T87" fmla="*/ 1117 h 1174"/>
                <a:gd name="T88" fmla="*/ 688 w 937"/>
                <a:gd name="T89" fmla="*/ 1146 h 1174"/>
                <a:gd name="T90" fmla="*/ 664 w 937"/>
                <a:gd name="T91" fmla="*/ 1164 h 1174"/>
                <a:gd name="T92" fmla="*/ 468 w 937"/>
                <a:gd name="T93" fmla="*/ 1174 h 1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37" h="1174">
                  <a:moveTo>
                    <a:pt x="290" y="1174"/>
                  </a:moveTo>
                  <a:lnTo>
                    <a:pt x="290" y="1174"/>
                  </a:lnTo>
                  <a:lnTo>
                    <a:pt x="273" y="1164"/>
                  </a:lnTo>
                  <a:lnTo>
                    <a:pt x="259" y="1156"/>
                  </a:lnTo>
                  <a:lnTo>
                    <a:pt x="249" y="1146"/>
                  </a:lnTo>
                  <a:lnTo>
                    <a:pt x="239" y="1135"/>
                  </a:lnTo>
                  <a:lnTo>
                    <a:pt x="225" y="1117"/>
                  </a:lnTo>
                  <a:lnTo>
                    <a:pt x="217" y="1105"/>
                  </a:lnTo>
                  <a:lnTo>
                    <a:pt x="217" y="1105"/>
                  </a:lnTo>
                  <a:lnTo>
                    <a:pt x="213" y="1097"/>
                  </a:lnTo>
                  <a:lnTo>
                    <a:pt x="211" y="1085"/>
                  </a:lnTo>
                  <a:lnTo>
                    <a:pt x="207" y="1061"/>
                  </a:lnTo>
                  <a:lnTo>
                    <a:pt x="205" y="1036"/>
                  </a:lnTo>
                  <a:lnTo>
                    <a:pt x="205" y="1014"/>
                  </a:lnTo>
                  <a:lnTo>
                    <a:pt x="205" y="1014"/>
                  </a:lnTo>
                  <a:lnTo>
                    <a:pt x="202" y="1002"/>
                  </a:lnTo>
                  <a:lnTo>
                    <a:pt x="200" y="988"/>
                  </a:lnTo>
                  <a:lnTo>
                    <a:pt x="192" y="955"/>
                  </a:lnTo>
                  <a:lnTo>
                    <a:pt x="178" y="917"/>
                  </a:lnTo>
                  <a:lnTo>
                    <a:pt x="178" y="917"/>
                  </a:lnTo>
                  <a:lnTo>
                    <a:pt x="59" y="670"/>
                  </a:lnTo>
                  <a:lnTo>
                    <a:pt x="59" y="670"/>
                  </a:lnTo>
                  <a:lnTo>
                    <a:pt x="45" y="644"/>
                  </a:lnTo>
                  <a:lnTo>
                    <a:pt x="32" y="617"/>
                  </a:lnTo>
                  <a:lnTo>
                    <a:pt x="32" y="617"/>
                  </a:lnTo>
                  <a:lnTo>
                    <a:pt x="18" y="577"/>
                  </a:lnTo>
                  <a:lnTo>
                    <a:pt x="8" y="536"/>
                  </a:lnTo>
                  <a:lnTo>
                    <a:pt x="2" y="494"/>
                  </a:lnTo>
                  <a:lnTo>
                    <a:pt x="0" y="449"/>
                  </a:lnTo>
                  <a:lnTo>
                    <a:pt x="0" y="449"/>
                  </a:lnTo>
                  <a:lnTo>
                    <a:pt x="0" y="427"/>
                  </a:lnTo>
                  <a:lnTo>
                    <a:pt x="2" y="405"/>
                  </a:lnTo>
                  <a:lnTo>
                    <a:pt x="10" y="360"/>
                  </a:lnTo>
                  <a:lnTo>
                    <a:pt x="22" y="316"/>
                  </a:lnTo>
                  <a:lnTo>
                    <a:pt x="37" y="275"/>
                  </a:lnTo>
                  <a:lnTo>
                    <a:pt x="57" y="235"/>
                  </a:lnTo>
                  <a:lnTo>
                    <a:pt x="81" y="198"/>
                  </a:lnTo>
                  <a:lnTo>
                    <a:pt x="107" y="164"/>
                  </a:lnTo>
                  <a:lnTo>
                    <a:pt x="138" y="132"/>
                  </a:lnTo>
                  <a:lnTo>
                    <a:pt x="172" y="101"/>
                  </a:lnTo>
                  <a:lnTo>
                    <a:pt x="209" y="77"/>
                  </a:lnTo>
                  <a:lnTo>
                    <a:pt x="247" y="55"/>
                  </a:lnTo>
                  <a:lnTo>
                    <a:pt x="287" y="34"/>
                  </a:lnTo>
                  <a:lnTo>
                    <a:pt x="330" y="20"/>
                  </a:lnTo>
                  <a:lnTo>
                    <a:pt x="375" y="8"/>
                  </a:lnTo>
                  <a:lnTo>
                    <a:pt x="421" y="2"/>
                  </a:lnTo>
                  <a:lnTo>
                    <a:pt x="468" y="0"/>
                  </a:lnTo>
                  <a:lnTo>
                    <a:pt x="468" y="0"/>
                  </a:lnTo>
                  <a:lnTo>
                    <a:pt x="516" y="2"/>
                  </a:lnTo>
                  <a:lnTo>
                    <a:pt x="563" y="8"/>
                  </a:lnTo>
                  <a:lnTo>
                    <a:pt x="607" y="20"/>
                  </a:lnTo>
                  <a:lnTo>
                    <a:pt x="650" y="34"/>
                  </a:lnTo>
                  <a:lnTo>
                    <a:pt x="690" y="55"/>
                  </a:lnTo>
                  <a:lnTo>
                    <a:pt x="729" y="77"/>
                  </a:lnTo>
                  <a:lnTo>
                    <a:pt x="765" y="101"/>
                  </a:lnTo>
                  <a:lnTo>
                    <a:pt x="797" y="132"/>
                  </a:lnTo>
                  <a:lnTo>
                    <a:pt x="828" y="164"/>
                  </a:lnTo>
                  <a:lnTo>
                    <a:pt x="856" y="198"/>
                  </a:lnTo>
                  <a:lnTo>
                    <a:pt x="878" y="235"/>
                  </a:lnTo>
                  <a:lnTo>
                    <a:pt x="899" y="275"/>
                  </a:lnTo>
                  <a:lnTo>
                    <a:pt x="915" y="316"/>
                  </a:lnTo>
                  <a:lnTo>
                    <a:pt x="927" y="360"/>
                  </a:lnTo>
                  <a:lnTo>
                    <a:pt x="933" y="405"/>
                  </a:lnTo>
                  <a:lnTo>
                    <a:pt x="935" y="427"/>
                  </a:lnTo>
                  <a:lnTo>
                    <a:pt x="937" y="449"/>
                  </a:lnTo>
                  <a:lnTo>
                    <a:pt x="937" y="449"/>
                  </a:lnTo>
                  <a:lnTo>
                    <a:pt x="933" y="494"/>
                  </a:lnTo>
                  <a:lnTo>
                    <a:pt x="927" y="536"/>
                  </a:lnTo>
                  <a:lnTo>
                    <a:pt x="917" y="577"/>
                  </a:lnTo>
                  <a:lnTo>
                    <a:pt x="903" y="617"/>
                  </a:lnTo>
                  <a:lnTo>
                    <a:pt x="903" y="617"/>
                  </a:lnTo>
                  <a:lnTo>
                    <a:pt x="891" y="644"/>
                  </a:lnTo>
                  <a:lnTo>
                    <a:pt x="878" y="670"/>
                  </a:lnTo>
                  <a:lnTo>
                    <a:pt x="878" y="670"/>
                  </a:lnTo>
                  <a:lnTo>
                    <a:pt x="757" y="917"/>
                  </a:lnTo>
                  <a:lnTo>
                    <a:pt x="757" y="917"/>
                  </a:lnTo>
                  <a:lnTo>
                    <a:pt x="745" y="955"/>
                  </a:lnTo>
                  <a:lnTo>
                    <a:pt x="737" y="988"/>
                  </a:lnTo>
                  <a:lnTo>
                    <a:pt x="735" y="1002"/>
                  </a:lnTo>
                  <a:lnTo>
                    <a:pt x="733" y="1014"/>
                  </a:lnTo>
                  <a:lnTo>
                    <a:pt x="733" y="1014"/>
                  </a:lnTo>
                  <a:lnTo>
                    <a:pt x="733" y="1036"/>
                  </a:lnTo>
                  <a:lnTo>
                    <a:pt x="731" y="1061"/>
                  </a:lnTo>
                  <a:lnTo>
                    <a:pt x="727" y="1085"/>
                  </a:lnTo>
                  <a:lnTo>
                    <a:pt x="723" y="1097"/>
                  </a:lnTo>
                  <a:lnTo>
                    <a:pt x="719" y="1105"/>
                  </a:lnTo>
                  <a:lnTo>
                    <a:pt x="719" y="1105"/>
                  </a:lnTo>
                  <a:lnTo>
                    <a:pt x="712" y="1117"/>
                  </a:lnTo>
                  <a:lnTo>
                    <a:pt x="698" y="1135"/>
                  </a:lnTo>
                  <a:lnTo>
                    <a:pt x="688" y="1146"/>
                  </a:lnTo>
                  <a:lnTo>
                    <a:pt x="676" y="1156"/>
                  </a:lnTo>
                  <a:lnTo>
                    <a:pt x="664" y="1164"/>
                  </a:lnTo>
                  <a:lnTo>
                    <a:pt x="648" y="1174"/>
                  </a:lnTo>
                  <a:lnTo>
                    <a:pt x="468" y="1174"/>
                  </a:lnTo>
                  <a:lnTo>
                    <a:pt x="290" y="1174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2" name="Freeform 420"/>
            <p:cNvSpPr>
              <a:spLocks/>
            </p:cNvSpPr>
            <p:nvPr/>
          </p:nvSpPr>
          <p:spPr bwMode="auto">
            <a:xfrm>
              <a:off x="3842544" y="690563"/>
              <a:ext cx="1487487" cy="1866900"/>
            </a:xfrm>
            <a:custGeom>
              <a:avLst/>
              <a:gdLst>
                <a:gd name="T0" fmla="*/ 468 w 937"/>
                <a:gd name="T1" fmla="*/ 0 h 1176"/>
                <a:gd name="T2" fmla="*/ 375 w 937"/>
                <a:gd name="T3" fmla="*/ 10 h 1176"/>
                <a:gd name="T4" fmla="*/ 287 w 937"/>
                <a:gd name="T5" fmla="*/ 36 h 1176"/>
                <a:gd name="T6" fmla="*/ 207 w 937"/>
                <a:gd name="T7" fmla="*/ 77 h 1176"/>
                <a:gd name="T8" fmla="*/ 138 w 937"/>
                <a:gd name="T9" fmla="*/ 134 h 1176"/>
                <a:gd name="T10" fmla="*/ 81 w 937"/>
                <a:gd name="T11" fmla="*/ 200 h 1176"/>
                <a:gd name="T12" fmla="*/ 37 w 937"/>
                <a:gd name="T13" fmla="*/ 277 h 1176"/>
                <a:gd name="T14" fmla="*/ 10 w 937"/>
                <a:gd name="T15" fmla="*/ 360 h 1176"/>
                <a:gd name="T16" fmla="*/ 0 w 937"/>
                <a:gd name="T17" fmla="*/ 429 h 1176"/>
                <a:gd name="T18" fmla="*/ 0 w 937"/>
                <a:gd name="T19" fmla="*/ 451 h 1176"/>
                <a:gd name="T20" fmla="*/ 8 w 937"/>
                <a:gd name="T21" fmla="*/ 538 h 1176"/>
                <a:gd name="T22" fmla="*/ 32 w 937"/>
                <a:gd name="T23" fmla="*/ 619 h 1176"/>
                <a:gd name="T24" fmla="*/ 45 w 937"/>
                <a:gd name="T25" fmla="*/ 646 h 1176"/>
                <a:gd name="T26" fmla="*/ 59 w 937"/>
                <a:gd name="T27" fmla="*/ 672 h 1176"/>
                <a:gd name="T28" fmla="*/ 178 w 937"/>
                <a:gd name="T29" fmla="*/ 919 h 1176"/>
                <a:gd name="T30" fmla="*/ 200 w 937"/>
                <a:gd name="T31" fmla="*/ 990 h 1176"/>
                <a:gd name="T32" fmla="*/ 202 w 937"/>
                <a:gd name="T33" fmla="*/ 1016 h 1176"/>
                <a:gd name="T34" fmla="*/ 205 w 937"/>
                <a:gd name="T35" fmla="*/ 1038 h 1176"/>
                <a:gd name="T36" fmla="*/ 211 w 937"/>
                <a:gd name="T37" fmla="*/ 1089 h 1176"/>
                <a:gd name="T38" fmla="*/ 217 w 937"/>
                <a:gd name="T39" fmla="*/ 1109 h 1176"/>
                <a:gd name="T40" fmla="*/ 225 w 937"/>
                <a:gd name="T41" fmla="*/ 1121 h 1176"/>
                <a:gd name="T42" fmla="*/ 247 w 937"/>
                <a:gd name="T43" fmla="*/ 1148 h 1176"/>
                <a:gd name="T44" fmla="*/ 273 w 937"/>
                <a:gd name="T45" fmla="*/ 1168 h 1176"/>
                <a:gd name="T46" fmla="*/ 468 w 937"/>
                <a:gd name="T47" fmla="*/ 1176 h 1176"/>
                <a:gd name="T48" fmla="*/ 648 w 937"/>
                <a:gd name="T49" fmla="*/ 1176 h 1176"/>
                <a:gd name="T50" fmla="*/ 678 w 937"/>
                <a:gd name="T51" fmla="*/ 1158 h 1176"/>
                <a:gd name="T52" fmla="*/ 698 w 937"/>
                <a:gd name="T53" fmla="*/ 1137 h 1176"/>
                <a:gd name="T54" fmla="*/ 721 w 937"/>
                <a:gd name="T55" fmla="*/ 1109 h 1176"/>
                <a:gd name="T56" fmla="*/ 723 w 937"/>
                <a:gd name="T57" fmla="*/ 1099 h 1176"/>
                <a:gd name="T58" fmla="*/ 731 w 937"/>
                <a:gd name="T59" fmla="*/ 1065 h 1176"/>
                <a:gd name="T60" fmla="*/ 733 w 937"/>
                <a:gd name="T61" fmla="*/ 1016 h 1176"/>
                <a:gd name="T62" fmla="*/ 735 w 937"/>
                <a:gd name="T63" fmla="*/ 1004 h 1176"/>
                <a:gd name="T64" fmla="*/ 745 w 937"/>
                <a:gd name="T65" fmla="*/ 957 h 1176"/>
                <a:gd name="T66" fmla="*/ 757 w 937"/>
                <a:gd name="T67" fmla="*/ 919 h 1176"/>
                <a:gd name="T68" fmla="*/ 878 w 937"/>
                <a:gd name="T69" fmla="*/ 672 h 1176"/>
                <a:gd name="T70" fmla="*/ 905 w 937"/>
                <a:gd name="T71" fmla="*/ 619 h 1176"/>
                <a:gd name="T72" fmla="*/ 919 w 937"/>
                <a:gd name="T73" fmla="*/ 581 h 1176"/>
                <a:gd name="T74" fmla="*/ 935 w 937"/>
                <a:gd name="T75" fmla="*/ 496 h 1176"/>
                <a:gd name="T76" fmla="*/ 937 w 937"/>
                <a:gd name="T77" fmla="*/ 451 h 1176"/>
                <a:gd name="T78" fmla="*/ 935 w 937"/>
                <a:gd name="T79" fmla="*/ 407 h 1176"/>
                <a:gd name="T80" fmla="*/ 915 w 937"/>
                <a:gd name="T81" fmla="*/ 318 h 1176"/>
                <a:gd name="T82" fmla="*/ 880 w 937"/>
                <a:gd name="T83" fmla="*/ 237 h 1176"/>
                <a:gd name="T84" fmla="*/ 830 w 937"/>
                <a:gd name="T85" fmla="*/ 164 h 1176"/>
                <a:gd name="T86" fmla="*/ 765 w 937"/>
                <a:gd name="T87" fmla="*/ 103 h 1176"/>
                <a:gd name="T88" fmla="*/ 690 w 937"/>
                <a:gd name="T89" fmla="*/ 55 h 1176"/>
                <a:gd name="T90" fmla="*/ 607 w 937"/>
                <a:gd name="T91" fmla="*/ 20 h 1176"/>
                <a:gd name="T92" fmla="*/ 516 w 937"/>
                <a:gd name="T93" fmla="*/ 2 h 1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37" h="1176">
                  <a:moveTo>
                    <a:pt x="468" y="0"/>
                  </a:moveTo>
                  <a:lnTo>
                    <a:pt x="468" y="0"/>
                  </a:lnTo>
                  <a:lnTo>
                    <a:pt x="421" y="2"/>
                  </a:lnTo>
                  <a:lnTo>
                    <a:pt x="375" y="10"/>
                  </a:lnTo>
                  <a:lnTo>
                    <a:pt x="330" y="20"/>
                  </a:lnTo>
                  <a:lnTo>
                    <a:pt x="287" y="36"/>
                  </a:lnTo>
                  <a:lnTo>
                    <a:pt x="245" y="55"/>
                  </a:lnTo>
                  <a:lnTo>
                    <a:pt x="207" y="77"/>
                  </a:lnTo>
                  <a:lnTo>
                    <a:pt x="172" y="103"/>
                  </a:lnTo>
                  <a:lnTo>
                    <a:pt x="138" y="134"/>
                  </a:lnTo>
                  <a:lnTo>
                    <a:pt x="107" y="164"/>
                  </a:lnTo>
                  <a:lnTo>
                    <a:pt x="81" y="200"/>
                  </a:lnTo>
                  <a:lnTo>
                    <a:pt x="57" y="237"/>
                  </a:lnTo>
                  <a:lnTo>
                    <a:pt x="37" y="277"/>
                  </a:lnTo>
                  <a:lnTo>
                    <a:pt x="20" y="318"/>
                  </a:lnTo>
                  <a:lnTo>
                    <a:pt x="10" y="360"/>
                  </a:lnTo>
                  <a:lnTo>
                    <a:pt x="2" y="407"/>
                  </a:lnTo>
                  <a:lnTo>
                    <a:pt x="0" y="429"/>
                  </a:lnTo>
                  <a:lnTo>
                    <a:pt x="0" y="451"/>
                  </a:lnTo>
                  <a:lnTo>
                    <a:pt x="0" y="451"/>
                  </a:lnTo>
                  <a:lnTo>
                    <a:pt x="2" y="496"/>
                  </a:lnTo>
                  <a:lnTo>
                    <a:pt x="8" y="538"/>
                  </a:lnTo>
                  <a:lnTo>
                    <a:pt x="18" y="581"/>
                  </a:lnTo>
                  <a:lnTo>
                    <a:pt x="32" y="619"/>
                  </a:lnTo>
                  <a:lnTo>
                    <a:pt x="32" y="619"/>
                  </a:lnTo>
                  <a:lnTo>
                    <a:pt x="45" y="646"/>
                  </a:lnTo>
                  <a:lnTo>
                    <a:pt x="59" y="672"/>
                  </a:lnTo>
                  <a:lnTo>
                    <a:pt x="59" y="672"/>
                  </a:lnTo>
                  <a:lnTo>
                    <a:pt x="178" y="919"/>
                  </a:lnTo>
                  <a:lnTo>
                    <a:pt x="178" y="919"/>
                  </a:lnTo>
                  <a:lnTo>
                    <a:pt x="190" y="957"/>
                  </a:lnTo>
                  <a:lnTo>
                    <a:pt x="200" y="990"/>
                  </a:lnTo>
                  <a:lnTo>
                    <a:pt x="202" y="1004"/>
                  </a:lnTo>
                  <a:lnTo>
                    <a:pt x="202" y="1016"/>
                  </a:lnTo>
                  <a:lnTo>
                    <a:pt x="202" y="1016"/>
                  </a:lnTo>
                  <a:lnTo>
                    <a:pt x="205" y="1038"/>
                  </a:lnTo>
                  <a:lnTo>
                    <a:pt x="207" y="1065"/>
                  </a:lnTo>
                  <a:lnTo>
                    <a:pt x="211" y="1089"/>
                  </a:lnTo>
                  <a:lnTo>
                    <a:pt x="213" y="1099"/>
                  </a:lnTo>
                  <a:lnTo>
                    <a:pt x="217" y="1109"/>
                  </a:lnTo>
                  <a:lnTo>
                    <a:pt x="217" y="1109"/>
                  </a:lnTo>
                  <a:lnTo>
                    <a:pt x="225" y="1121"/>
                  </a:lnTo>
                  <a:lnTo>
                    <a:pt x="239" y="1137"/>
                  </a:lnTo>
                  <a:lnTo>
                    <a:pt x="247" y="1148"/>
                  </a:lnTo>
                  <a:lnTo>
                    <a:pt x="259" y="1158"/>
                  </a:lnTo>
                  <a:lnTo>
                    <a:pt x="273" y="1168"/>
                  </a:lnTo>
                  <a:lnTo>
                    <a:pt x="290" y="1176"/>
                  </a:lnTo>
                  <a:lnTo>
                    <a:pt x="468" y="1176"/>
                  </a:lnTo>
                  <a:lnTo>
                    <a:pt x="648" y="1176"/>
                  </a:lnTo>
                  <a:lnTo>
                    <a:pt x="648" y="1176"/>
                  </a:lnTo>
                  <a:lnTo>
                    <a:pt x="664" y="1168"/>
                  </a:lnTo>
                  <a:lnTo>
                    <a:pt x="678" y="1158"/>
                  </a:lnTo>
                  <a:lnTo>
                    <a:pt x="688" y="1148"/>
                  </a:lnTo>
                  <a:lnTo>
                    <a:pt x="698" y="1137"/>
                  </a:lnTo>
                  <a:lnTo>
                    <a:pt x="712" y="1121"/>
                  </a:lnTo>
                  <a:lnTo>
                    <a:pt x="721" y="1109"/>
                  </a:lnTo>
                  <a:lnTo>
                    <a:pt x="721" y="1109"/>
                  </a:lnTo>
                  <a:lnTo>
                    <a:pt x="723" y="1099"/>
                  </a:lnTo>
                  <a:lnTo>
                    <a:pt x="727" y="1089"/>
                  </a:lnTo>
                  <a:lnTo>
                    <a:pt x="731" y="1065"/>
                  </a:lnTo>
                  <a:lnTo>
                    <a:pt x="733" y="1038"/>
                  </a:lnTo>
                  <a:lnTo>
                    <a:pt x="733" y="1016"/>
                  </a:lnTo>
                  <a:lnTo>
                    <a:pt x="733" y="1016"/>
                  </a:lnTo>
                  <a:lnTo>
                    <a:pt x="735" y="1004"/>
                  </a:lnTo>
                  <a:lnTo>
                    <a:pt x="737" y="990"/>
                  </a:lnTo>
                  <a:lnTo>
                    <a:pt x="745" y="957"/>
                  </a:lnTo>
                  <a:lnTo>
                    <a:pt x="757" y="919"/>
                  </a:lnTo>
                  <a:lnTo>
                    <a:pt x="757" y="919"/>
                  </a:lnTo>
                  <a:lnTo>
                    <a:pt x="878" y="672"/>
                  </a:lnTo>
                  <a:lnTo>
                    <a:pt x="878" y="672"/>
                  </a:lnTo>
                  <a:lnTo>
                    <a:pt x="893" y="646"/>
                  </a:lnTo>
                  <a:lnTo>
                    <a:pt x="905" y="619"/>
                  </a:lnTo>
                  <a:lnTo>
                    <a:pt x="905" y="619"/>
                  </a:lnTo>
                  <a:lnTo>
                    <a:pt x="919" y="581"/>
                  </a:lnTo>
                  <a:lnTo>
                    <a:pt x="929" y="538"/>
                  </a:lnTo>
                  <a:lnTo>
                    <a:pt x="935" y="496"/>
                  </a:lnTo>
                  <a:lnTo>
                    <a:pt x="937" y="451"/>
                  </a:lnTo>
                  <a:lnTo>
                    <a:pt x="937" y="451"/>
                  </a:lnTo>
                  <a:lnTo>
                    <a:pt x="937" y="429"/>
                  </a:lnTo>
                  <a:lnTo>
                    <a:pt x="935" y="407"/>
                  </a:lnTo>
                  <a:lnTo>
                    <a:pt x="927" y="360"/>
                  </a:lnTo>
                  <a:lnTo>
                    <a:pt x="915" y="318"/>
                  </a:lnTo>
                  <a:lnTo>
                    <a:pt x="899" y="277"/>
                  </a:lnTo>
                  <a:lnTo>
                    <a:pt x="880" y="237"/>
                  </a:lnTo>
                  <a:lnTo>
                    <a:pt x="856" y="200"/>
                  </a:lnTo>
                  <a:lnTo>
                    <a:pt x="830" y="164"/>
                  </a:lnTo>
                  <a:lnTo>
                    <a:pt x="800" y="134"/>
                  </a:lnTo>
                  <a:lnTo>
                    <a:pt x="765" y="103"/>
                  </a:lnTo>
                  <a:lnTo>
                    <a:pt x="729" y="77"/>
                  </a:lnTo>
                  <a:lnTo>
                    <a:pt x="690" y="55"/>
                  </a:lnTo>
                  <a:lnTo>
                    <a:pt x="650" y="36"/>
                  </a:lnTo>
                  <a:lnTo>
                    <a:pt x="607" y="20"/>
                  </a:lnTo>
                  <a:lnTo>
                    <a:pt x="563" y="10"/>
                  </a:lnTo>
                  <a:lnTo>
                    <a:pt x="516" y="2"/>
                  </a:lnTo>
                  <a:lnTo>
                    <a:pt x="46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3" name="Freeform 421"/>
            <p:cNvSpPr>
              <a:spLocks noEditPoints="1"/>
            </p:cNvSpPr>
            <p:nvPr/>
          </p:nvSpPr>
          <p:spPr bwMode="auto">
            <a:xfrm>
              <a:off x="3842544" y="693738"/>
              <a:ext cx="1487487" cy="1863725"/>
            </a:xfrm>
            <a:custGeom>
              <a:avLst/>
              <a:gdLst>
                <a:gd name="T0" fmla="*/ 273 w 937"/>
                <a:gd name="T1" fmla="*/ 1164 h 1174"/>
                <a:gd name="T2" fmla="*/ 239 w 937"/>
                <a:gd name="T3" fmla="*/ 1135 h 1174"/>
                <a:gd name="T4" fmla="*/ 217 w 937"/>
                <a:gd name="T5" fmla="*/ 1105 h 1174"/>
                <a:gd name="T6" fmla="*/ 207 w 937"/>
                <a:gd name="T7" fmla="*/ 1061 h 1174"/>
                <a:gd name="T8" fmla="*/ 205 w 937"/>
                <a:gd name="T9" fmla="*/ 1012 h 1174"/>
                <a:gd name="T10" fmla="*/ 192 w 937"/>
                <a:gd name="T11" fmla="*/ 955 h 1174"/>
                <a:gd name="T12" fmla="*/ 59 w 937"/>
                <a:gd name="T13" fmla="*/ 670 h 1174"/>
                <a:gd name="T14" fmla="*/ 35 w 937"/>
                <a:gd name="T15" fmla="*/ 617 h 1174"/>
                <a:gd name="T16" fmla="*/ 10 w 937"/>
                <a:gd name="T17" fmla="*/ 536 h 1174"/>
                <a:gd name="T18" fmla="*/ 0 w 937"/>
                <a:gd name="T19" fmla="*/ 449 h 1174"/>
                <a:gd name="T20" fmla="*/ 10 w 937"/>
                <a:gd name="T21" fmla="*/ 360 h 1174"/>
                <a:gd name="T22" fmla="*/ 59 w 937"/>
                <a:gd name="T23" fmla="*/ 235 h 1174"/>
                <a:gd name="T24" fmla="*/ 140 w 937"/>
                <a:gd name="T25" fmla="*/ 132 h 1174"/>
                <a:gd name="T26" fmla="*/ 247 w 937"/>
                <a:gd name="T27" fmla="*/ 55 h 1174"/>
                <a:gd name="T28" fmla="*/ 375 w 937"/>
                <a:gd name="T29" fmla="*/ 8 h 1174"/>
                <a:gd name="T30" fmla="*/ 468 w 937"/>
                <a:gd name="T31" fmla="*/ 0 h 1174"/>
                <a:gd name="T32" fmla="*/ 607 w 937"/>
                <a:gd name="T33" fmla="*/ 20 h 1174"/>
                <a:gd name="T34" fmla="*/ 729 w 937"/>
                <a:gd name="T35" fmla="*/ 77 h 1174"/>
                <a:gd name="T36" fmla="*/ 828 w 937"/>
                <a:gd name="T37" fmla="*/ 164 h 1174"/>
                <a:gd name="T38" fmla="*/ 899 w 937"/>
                <a:gd name="T39" fmla="*/ 275 h 1174"/>
                <a:gd name="T40" fmla="*/ 933 w 937"/>
                <a:gd name="T41" fmla="*/ 405 h 1174"/>
                <a:gd name="T42" fmla="*/ 935 w 937"/>
                <a:gd name="T43" fmla="*/ 449 h 1174"/>
                <a:gd name="T44" fmla="*/ 917 w 937"/>
                <a:gd name="T45" fmla="*/ 577 h 1174"/>
                <a:gd name="T46" fmla="*/ 891 w 937"/>
                <a:gd name="T47" fmla="*/ 644 h 1174"/>
                <a:gd name="T48" fmla="*/ 757 w 937"/>
                <a:gd name="T49" fmla="*/ 917 h 1174"/>
                <a:gd name="T50" fmla="*/ 737 w 937"/>
                <a:gd name="T51" fmla="*/ 986 h 1174"/>
                <a:gd name="T52" fmla="*/ 733 w 937"/>
                <a:gd name="T53" fmla="*/ 1012 h 1174"/>
                <a:gd name="T54" fmla="*/ 727 w 937"/>
                <a:gd name="T55" fmla="*/ 1085 h 1174"/>
                <a:gd name="T56" fmla="*/ 719 w 937"/>
                <a:gd name="T57" fmla="*/ 1105 h 1174"/>
                <a:gd name="T58" fmla="*/ 688 w 937"/>
                <a:gd name="T59" fmla="*/ 1144 h 1174"/>
                <a:gd name="T60" fmla="*/ 648 w 937"/>
                <a:gd name="T61" fmla="*/ 1174 h 1174"/>
                <a:gd name="T62" fmla="*/ 468 w 937"/>
                <a:gd name="T63" fmla="*/ 0 h 1174"/>
                <a:gd name="T64" fmla="*/ 375 w 937"/>
                <a:gd name="T65" fmla="*/ 8 h 1174"/>
                <a:gd name="T66" fmla="*/ 247 w 937"/>
                <a:gd name="T67" fmla="*/ 55 h 1174"/>
                <a:gd name="T68" fmla="*/ 138 w 937"/>
                <a:gd name="T69" fmla="*/ 132 h 1174"/>
                <a:gd name="T70" fmla="*/ 57 w 937"/>
                <a:gd name="T71" fmla="*/ 235 h 1174"/>
                <a:gd name="T72" fmla="*/ 10 w 937"/>
                <a:gd name="T73" fmla="*/ 360 h 1174"/>
                <a:gd name="T74" fmla="*/ 0 w 937"/>
                <a:gd name="T75" fmla="*/ 449 h 1174"/>
                <a:gd name="T76" fmla="*/ 8 w 937"/>
                <a:gd name="T77" fmla="*/ 536 h 1174"/>
                <a:gd name="T78" fmla="*/ 32 w 937"/>
                <a:gd name="T79" fmla="*/ 617 h 1174"/>
                <a:gd name="T80" fmla="*/ 59 w 937"/>
                <a:gd name="T81" fmla="*/ 670 h 1174"/>
                <a:gd name="T82" fmla="*/ 192 w 937"/>
                <a:gd name="T83" fmla="*/ 955 h 1174"/>
                <a:gd name="T84" fmla="*/ 205 w 937"/>
                <a:gd name="T85" fmla="*/ 1014 h 1174"/>
                <a:gd name="T86" fmla="*/ 207 w 937"/>
                <a:gd name="T87" fmla="*/ 1061 h 1174"/>
                <a:gd name="T88" fmla="*/ 217 w 937"/>
                <a:gd name="T89" fmla="*/ 1105 h 1174"/>
                <a:gd name="T90" fmla="*/ 239 w 937"/>
                <a:gd name="T91" fmla="*/ 1135 h 1174"/>
                <a:gd name="T92" fmla="*/ 273 w 937"/>
                <a:gd name="T93" fmla="*/ 1164 h 1174"/>
                <a:gd name="T94" fmla="*/ 648 w 937"/>
                <a:gd name="T95" fmla="*/ 1174 h 1174"/>
                <a:gd name="T96" fmla="*/ 676 w 937"/>
                <a:gd name="T97" fmla="*/ 1156 h 1174"/>
                <a:gd name="T98" fmla="*/ 712 w 937"/>
                <a:gd name="T99" fmla="*/ 1117 h 1174"/>
                <a:gd name="T100" fmla="*/ 723 w 937"/>
                <a:gd name="T101" fmla="*/ 1097 h 1174"/>
                <a:gd name="T102" fmla="*/ 733 w 937"/>
                <a:gd name="T103" fmla="*/ 1036 h 1174"/>
                <a:gd name="T104" fmla="*/ 735 w 937"/>
                <a:gd name="T105" fmla="*/ 1002 h 1174"/>
                <a:gd name="T106" fmla="*/ 757 w 937"/>
                <a:gd name="T107" fmla="*/ 917 h 1174"/>
                <a:gd name="T108" fmla="*/ 878 w 937"/>
                <a:gd name="T109" fmla="*/ 670 h 1174"/>
                <a:gd name="T110" fmla="*/ 903 w 937"/>
                <a:gd name="T111" fmla="*/ 617 h 1174"/>
                <a:gd name="T112" fmla="*/ 933 w 937"/>
                <a:gd name="T113" fmla="*/ 494 h 1174"/>
                <a:gd name="T114" fmla="*/ 935 w 937"/>
                <a:gd name="T115" fmla="*/ 427 h 1174"/>
                <a:gd name="T116" fmla="*/ 915 w 937"/>
                <a:gd name="T117" fmla="*/ 316 h 1174"/>
                <a:gd name="T118" fmla="*/ 856 w 937"/>
                <a:gd name="T119" fmla="*/ 198 h 1174"/>
                <a:gd name="T120" fmla="*/ 765 w 937"/>
                <a:gd name="T121" fmla="*/ 101 h 1174"/>
                <a:gd name="T122" fmla="*/ 650 w 937"/>
                <a:gd name="T123" fmla="*/ 34 h 1174"/>
                <a:gd name="T124" fmla="*/ 516 w 937"/>
                <a:gd name="T125" fmla="*/ 2 h 1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937" h="1174">
                  <a:moveTo>
                    <a:pt x="290" y="1174"/>
                  </a:moveTo>
                  <a:lnTo>
                    <a:pt x="290" y="1174"/>
                  </a:lnTo>
                  <a:lnTo>
                    <a:pt x="273" y="1164"/>
                  </a:lnTo>
                  <a:lnTo>
                    <a:pt x="259" y="1154"/>
                  </a:lnTo>
                  <a:lnTo>
                    <a:pt x="249" y="1144"/>
                  </a:lnTo>
                  <a:lnTo>
                    <a:pt x="239" y="1135"/>
                  </a:lnTo>
                  <a:lnTo>
                    <a:pt x="225" y="1117"/>
                  </a:lnTo>
                  <a:lnTo>
                    <a:pt x="217" y="1105"/>
                  </a:lnTo>
                  <a:lnTo>
                    <a:pt x="217" y="1105"/>
                  </a:lnTo>
                  <a:lnTo>
                    <a:pt x="215" y="1095"/>
                  </a:lnTo>
                  <a:lnTo>
                    <a:pt x="211" y="1085"/>
                  </a:lnTo>
                  <a:lnTo>
                    <a:pt x="207" y="1061"/>
                  </a:lnTo>
                  <a:lnTo>
                    <a:pt x="205" y="1036"/>
                  </a:lnTo>
                  <a:lnTo>
                    <a:pt x="205" y="1012"/>
                  </a:lnTo>
                  <a:lnTo>
                    <a:pt x="205" y="1012"/>
                  </a:lnTo>
                  <a:lnTo>
                    <a:pt x="202" y="1002"/>
                  </a:lnTo>
                  <a:lnTo>
                    <a:pt x="200" y="986"/>
                  </a:lnTo>
                  <a:lnTo>
                    <a:pt x="192" y="955"/>
                  </a:lnTo>
                  <a:lnTo>
                    <a:pt x="180" y="917"/>
                  </a:lnTo>
                  <a:lnTo>
                    <a:pt x="180" y="917"/>
                  </a:lnTo>
                  <a:lnTo>
                    <a:pt x="59" y="670"/>
                  </a:lnTo>
                  <a:lnTo>
                    <a:pt x="59" y="670"/>
                  </a:lnTo>
                  <a:lnTo>
                    <a:pt x="47" y="644"/>
                  </a:lnTo>
                  <a:lnTo>
                    <a:pt x="35" y="617"/>
                  </a:lnTo>
                  <a:lnTo>
                    <a:pt x="35" y="617"/>
                  </a:lnTo>
                  <a:lnTo>
                    <a:pt x="20" y="577"/>
                  </a:lnTo>
                  <a:lnTo>
                    <a:pt x="10" y="536"/>
                  </a:lnTo>
                  <a:lnTo>
                    <a:pt x="4" y="494"/>
                  </a:lnTo>
                  <a:lnTo>
                    <a:pt x="0" y="449"/>
                  </a:lnTo>
                  <a:lnTo>
                    <a:pt x="0" y="449"/>
                  </a:lnTo>
                  <a:lnTo>
                    <a:pt x="2" y="427"/>
                  </a:lnTo>
                  <a:lnTo>
                    <a:pt x="4" y="405"/>
                  </a:lnTo>
                  <a:lnTo>
                    <a:pt x="10" y="360"/>
                  </a:lnTo>
                  <a:lnTo>
                    <a:pt x="22" y="316"/>
                  </a:lnTo>
                  <a:lnTo>
                    <a:pt x="39" y="275"/>
                  </a:lnTo>
                  <a:lnTo>
                    <a:pt x="59" y="235"/>
                  </a:lnTo>
                  <a:lnTo>
                    <a:pt x="81" y="198"/>
                  </a:lnTo>
                  <a:lnTo>
                    <a:pt x="109" y="164"/>
                  </a:lnTo>
                  <a:lnTo>
                    <a:pt x="140" y="132"/>
                  </a:lnTo>
                  <a:lnTo>
                    <a:pt x="172" y="103"/>
                  </a:lnTo>
                  <a:lnTo>
                    <a:pt x="209" y="77"/>
                  </a:lnTo>
                  <a:lnTo>
                    <a:pt x="247" y="55"/>
                  </a:lnTo>
                  <a:lnTo>
                    <a:pt x="287" y="34"/>
                  </a:lnTo>
                  <a:lnTo>
                    <a:pt x="330" y="20"/>
                  </a:lnTo>
                  <a:lnTo>
                    <a:pt x="375" y="8"/>
                  </a:lnTo>
                  <a:lnTo>
                    <a:pt x="421" y="2"/>
                  </a:lnTo>
                  <a:lnTo>
                    <a:pt x="468" y="0"/>
                  </a:lnTo>
                  <a:lnTo>
                    <a:pt x="468" y="0"/>
                  </a:lnTo>
                  <a:lnTo>
                    <a:pt x="516" y="2"/>
                  </a:lnTo>
                  <a:lnTo>
                    <a:pt x="563" y="8"/>
                  </a:lnTo>
                  <a:lnTo>
                    <a:pt x="607" y="20"/>
                  </a:lnTo>
                  <a:lnTo>
                    <a:pt x="650" y="34"/>
                  </a:lnTo>
                  <a:lnTo>
                    <a:pt x="690" y="55"/>
                  </a:lnTo>
                  <a:lnTo>
                    <a:pt x="729" y="77"/>
                  </a:lnTo>
                  <a:lnTo>
                    <a:pt x="765" y="103"/>
                  </a:lnTo>
                  <a:lnTo>
                    <a:pt x="797" y="132"/>
                  </a:lnTo>
                  <a:lnTo>
                    <a:pt x="828" y="164"/>
                  </a:lnTo>
                  <a:lnTo>
                    <a:pt x="856" y="198"/>
                  </a:lnTo>
                  <a:lnTo>
                    <a:pt x="878" y="235"/>
                  </a:lnTo>
                  <a:lnTo>
                    <a:pt x="899" y="275"/>
                  </a:lnTo>
                  <a:lnTo>
                    <a:pt x="915" y="316"/>
                  </a:lnTo>
                  <a:lnTo>
                    <a:pt x="927" y="360"/>
                  </a:lnTo>
                  <a:lnTo>
                    <a:pt x="933" y="405"/>
                  </a:lnTo>
                  <a:lnTo>
                    <a:pt x="935" y="427"/>
                  </a:lnTo>
                  <a:lnTo>
                    <a:pt x="935" y="449"/>
                  </a:lnTo>
                  <a:lnTo>
                    <a:pt x="935" y="449"/>
                  </a:lnTo>
                  <a:lnTo>
                    <a:pt x="933" y="494"/>
                  </a:lnTo>
                  <a:lnTo>
                    <a:pt x="927" y="536"/>
                  </a:lnTo>
                  <a:lnTo>
                    <a:pt x="917" y="577"/>
                  </a:lnTo>
                  <a:lnTo>
                    <a:pt x="903" y="617"/>
                  </a:lnTo>
                  <a:lnTo>
                    <a:pt x="903" y="617"/>
                  </a:lnTo>
                  <a:lnTo>
                    <a:pt x="891" y="644"/>
                  </a:lnTo>
                  <a:lnTo>
                    <a:pt x="876" y="670"/>
                  </a:lnTo>
                  <a:lnTo>
                    <a:pt x="876" y="670"/>
                  </a:lnTo>
                  <a:lnTo>
                    <a:pt x="757" y="917"/>
                  </a:lnTo>
                  <a:lnTo>
                    <a:pt x="757" y="917"/>
                  </a:lnTo>
                  <a:lnTo>
                    <a:pt x="745" y="955"/>
                  </a:lnTo>
                  <a:lnTo>
                    <a:pt x="737" y="986"/>
                  </a:lnTo>
                  <a:lnTo>
                    <a:pt x="733" y="1002"/>
                  </a:lnTo>
                  <a:lnTo>
                    <a:pt x="733" y="1012"/>
                  </a:lnTo>
                  <a:lnTo>
                    <a:pt x="733" y="1012"/>
                  </a:lnTo>
                  <a:lnTo>
                    <a:pt x="733" y="1036"/>
                  </a:lnTo>
                  <a:lnTo>
                    <a:pt x="731" y="1061"/>
                  </a:lnTo>
                  <a:lnTo>
                    <a:pt x="727" y="1085"/>
                  </a:lnTo>
                  <a:lnTo>
                    <a:pt x="723" y="1095"/>
                  </a:lnTo>
                  <a:lnTo>
                    <a:pt x="719" y="1105"/>
                  </a:lnTo>
                  <a:lnTo>
                    <a:pt x="719" y="1105"/>
                  </a:lnTo>
                  <a:lnTo>
                    <a:pt x="712" y="1117"/>
                  </a:lnTo>
                  <a:lnTo>
                    <a:pt x="698" y="1135"/>
                  </a:lnTo>
                  <a:lnTo>
                    <a:pt x="688" y="1144"/>
                  </a:lnTo>
                  <a:lnTo>
                    <a:pt x="676" y="1154"/>
                  </a:lnTo>
                  <a:lnTo>
                    <a:pt x="664" y="1164"/>
                  </a:lnTo>
                  <a:lnTo>
                    <a:pt x="648" y="1174"/>
                  </a:lnTo>
                  <a:lnTo>
                    <a:pt x="468" y="1174"/>
                  </a:lnTo>
                  <a:lnTo>
                    <a:pt x="290" y="1174"/>
                  </a:lnTo>
                  <a:close/>
                  <a:moveTo>
                    <a:pt x="468" y="0"/>
                  </a:moveTo>
                  <a:lnTo>
                    <a:pt x="468" y="0"/>
                  </a:lnTo>
                  <a:lnTo>
                    <a:pt x="421" y="2"/>
                  </a:lnTo>
                  <a:lnTo>
                    <a:pt x="375" y="8"/>
                  </a:lnTo>
                  <a:lnTo>
                    <a:pt x="330" y="20"/>
                  </a:lnTo>
                  <a:lnTo>
                    <a:pt x="287" y="34"/>
                  </a:lnTo>
                  <a:lnTo>
                    <a:pt x="247" y="55"/>
                  </a:lnTo>
                  <a:lnTo>
                    <a:pt x="209" y="77"/>
                  </a:lnTo>
                  <a:lnTo>
                    <a:pt x="172" y="101"/>
                  </a:lnTo>
                  <a:lnTo>
                    <a:pt x="138" y="132"/>
                  </a:lnTo>
                  <a:lnTo>
                    <a:pt x="107" y="164"/>
                  </a:lnTo>
                  <a:lnTo>
                    <a:pt x="81" y="198"/>
                  </a:lnTo>
                  <a:lnTo>
                    <a:pt x="57" y="235"/>
                  </a:lnTo>
                  <a:lnTo>
                    <a:pt x="37" y="275"/>
                  </a:lnTo>
                  <a:lnTo>
                    <a:pt x="22" y="316"/>
                  </a:lnTo>
                  <a:lnTo>
                    <a:pt x="10" y="360"/>
                  </a:lnTo>
                  <a:lnTo>
                    <a:pt x="2" y="405"/>
                  </a:lnTo>
                  <a:lnTo>
                    <a:pt x="0" y="427"/>
                  </a:lnTo>
                  <a:lnTo>
                    <a:pt x="0" y="449"/>
                  </a:lnTo>
                  <a:lnTo>
                    <a:pt x="0" y="449"/>
                  </a:lnTo>
                  <a:lnTo>
                    <a:pt x="2" y="494"/>
                  </a:lnTo>
                  <a:lnTo>
                    <a:pt x="8" y="536"/>
                  </a:lnTo>
                  <a:lnTo>
                    <a:pt x="18" y="577"/>
                  </a:lnTo>
                  <a:lnTo>
                    <a:pt x="32" y="617"/>
                  </a:lnTo>
                  <a:lnTo>
                    <a:pt x="32" y="617"/>
                  </a:lnTo>
                  <a:lnTo>
                    <a:pt x="45" y="644"/>
                  </a:lnTo>
                  <a:lnTo>
                    <a:pt x="59" y="670"/>
                  </a:lnTo>
                  <a:lnTo>
                    <a:pt x="59" y="670"/>
                  </a:lnTo>
                  <a:lnTo>
                    <a:pt x="178" y="917"/>
                  </a:lnTo>
                  <a:lnTo>
                    <a:pt x="178" y="917"/>
                  </a:lnTo>
                  <a:lnTo>
                    <a:pt x="192" y="955"/>
                  </a:lnTo>
                  <a:lnTo>
                    <a:pt x="200" y="988"/>
                  </a:lnTo>
                  <a:lnTo>
                    <a:pt x="202" y="1002"/>
                  </a:lnTo>
                  <a:lnTo>
                    <a:pt x="205" y="1014"/>
                  </a:lnTo>
                  <a:lnTo>
                    <a:pt x="205" y="1014"/>
                  </a:lnTo>
                  <a:lnTo>
                    <a:pt x="205" y="1036"/>
                  </a:lnTo>
                  <a:lnTo>
                    <a:pt x="207" y="1061"/>
                  </a:lnTo>
                  <a:lnTo>
                    <a:pt x="211" y="1085"/>
                  </a:lnTo>
                  <a:lnTo>
                    <a:pt x="213" y="1097"/>
                  </a:lnTo>
                  <a:lnTo>
                    <a:pt x="217" y="1105"/>
                  </a:lnTo>
                  <a:lnTo>
                    <a:pt x="217" y="1105"/>
                  </a:lnTo>
                  <a:lnTo>
                    <a:pt x="225" y="1117"/>
                  </a:lnTo>
                  <a:lnTo>
                    <a:pt x="239" y="1135"/>
                  </a:lnTo>
                  <a:lnTo>
                    <a:pt x="249" y="1146"/>
                  </a:lnTo>
                  <a:lnTo>
                    <a:pt x="259" y="1156"/>
                  </a:lnTo>
                  <a:lnTo>
                    <a:pt x="273" y="1164"/>
                  </a:lnTo>
                  <a:lnTo>
                    <a:pt x="290" y="1174"/>
                  </a:lnTo>
                  <a:lnTo>
                    <a:pt x="468" y="1174"/>
                  </a:lnTo>
                  <a:lnTo>
                    <a:pt x="648" y="1174"/>
                  </a:lnTo>
                  <a:lnTo>
                    <a:pt x="648" y="1174"/>
                  </a:lnTo>
                  <a:lnTo>
                    <a:pt x="664" y="1164"/>
                  </a:lnTo>
                  <a:lnTo>
                    <a:pt x="676" y="1156"/>
                  </a:lnTo>
                  <a:lnTo>
                    <a:pt x="688" y="1146"/>
                  </a:lnTo>
                  <a:lnTo>
                    <a:pt x="698" y="1135"/>
                  </a:lnTo>
                  <a:lnTo>
                    <a:pt x="712" y="1117"/>
                  </a:lnTo>
                  <a:lnTo>
                    <a:pt x="719" y="1105"/>
                  </a:lnTo>
                  <a:lnTo>
                    <a:pt x="719" y="1105"/>
                  </a:lnTo>
                  <a:lnTo>
                    <a:pt x="723" y="1097"/>
                  </a:lnTo>
                  <a:lnTo>
                    <a:pt x="727" y="1085"/>
                  </a:lnTo>
                  <a:lnTo>
                    <a:pt x="731" y="1061"/>
                  </a:lnTo>
                  <a:lnTo>
                    <a:pt x="733" y="1036"/>
                  </a:lnTo>
                  <a:lnTo>
                    <a:pt x="733" y="1014"/>
                  </a:lnTo>
                  <a:lnTo>
                    <a:pt x="733" y="1014"/>
                  </a:lnTo>
                  <a:lnTo>
                    <a:pt x="735" y="1002"/>
                  </a:lnTo>
                  <a:lnTo>
                    <a:pt x="737" y="988"/>
                  </a:lnTo>
                  <a:lnTo>
                    <a:pt x="745" y="955"/>
                  </a:lnTo>
                  <a:lnTo>
                    <a:pt x="757" y="917"/>
                  </a:lnTo>
                  <a:lnTo>
                    <a:pt x="757" y="917"/>
                  </a:lnTo>
                  <a:lnTo>
                    <a:pt x="878" y="670"/>
                  </a:lnTo>
                  <a:lnTo>
                    <a:pt x="878" y="670"/>
                  </a:lnTo>
                  <a:lnTo>
                    <a:pt x="891" y="644"/>
                  </a:lnTo>
                  <a:lnTo>
                    <a:pt x="903" y="617"/>
                  </a:lnTo>
                  <a:lnTo>
                    <a:pt x="903" y="617"/>
                  </a:lnTo>
                  <a:lnTo>
                    <a:pt x="917" y="577"/>
                  </a:lnTo>
                  <a:lnTo>
                    <a:pt x="927" y="536"/>
                  </a:lnTo>
                  <a:lnTo>
                    <a:pt x="933" y="494"/>
                  </a:lnTo>
                  <a:lnTo>
                    <a:pt x="937" y="449"/>
                  </a:lnTo>
                  <a:lnTo>
                    <a:pt x="937" y="449"/>
                  </a:lnTo>
                  <a:lnTo>
                    <a:pt x="935" y="427"/>
                  </a:lnTo>
                  <a:lnTo>
                    <a:pt x="933" y="405"/>
                  </a:lnTo>
                  <a:lnTo>
                    <a:pt x="927" y="360"/>
                  </a:lnTo>
                  <a:lnTo>
                    <a:pt x="915" y="316"/>
                  </a:lnTo>
                  <a:lnTo>
                    <a:pt x="899" y="275"/>
                  </a:lnTo>
                  <a:lnTo>
                    <a:pt x="878" y="235"/>
                  </a:lnTo>
                  <a:lnTo>
                    <a:pt x="856" y="198"/>
                  </a:lnTo>
                  <a:lnTo>
                    <a:pt x="828" y="164"/>
                  </a:lnTo>
                  <a:lnTo>
                    <a:pt x="797" y="132"/>
                  </a:lnTo>
                  <a:lnTo>
                    <a:pt x="765" y="101"/>
                  </a:lnTo>
                  <a:lnTo>
                    <a:pt x="729" y="77"/>
                  </a:lnTo>
                  <a:lnTo>
                    <a:pt x="690" y="55"/>
                  </a:lnTo>
                  <a:lnTo>
                    <a:pt x="650" y="34"/>
                  </a:lnTo>
                  <a:lnTo>
                    <a:pt x="607" y="20"/>
                  </a:lnTo>
                  <a:lnTo>
                    <a:pt x="563" y="8"/>
                  </a:lnTo>
                  <a:lnTo>
                    <a:pt x="516" y="2"/>
                  </a:lnTo>
                  <a:lnTo>
                    <a:pt x="468" y="0"/>
                  </a:lnTo>
                  <a:close/>
                </a:path>
              </a:pathLst>
            </a:custGeom>
            <a:solidFill>
              <a:srgbClr val="CDCDC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4" name="Freeform 422"/>
            <p:cNvSpPr>
              <a:spLocks/>
            </p:cNvSpPr>
            <p:nvPr/>
          </p:nvSpPr>
          <p:spPr bwMode="auto">
            <a:xfrm>
              <a:off x="3842544" y="693738"/>
              <a:ext cx="1484312" cy="1863725"/>
            </a:xfrm>
            <a:custGeom>
              <a:avLst/>
              <a:gdLst>
                <a:gd name="T0" fmla="*/ 290 w 935"/>
                <a:gd name="T1" fmla="*/ 1174 h 1174"/>
                <a:gd name="T2" fmla="*/ 259 w 935"/>
                <a:gd name="T3" fmla="*/ 1154 h 1174"/>
                <a:gd name="T4" fmla="*/ 239 w 935"/>
                <a:gd name="T5" fmla="*/ 1135 h 1174"/>
                <a:gd name="T6" fmla="*/ 217 w 935"/>
                <a:gd name="T7" fmla="*/ 1105 h 1174"/>
                <a:gd name="T8" fmla="*/ 215 w 935"/>
                <a:gd name="T9" fmla="*/ 1095 h 1174"/>
                <a:gd name="T10" fmla="*/ 207 w 935"/>
                <a:gd name="T11" fmla="*/ 1061 h 1174"/>
                <a:gd name="T12" fmla="*/ 205 w 935"/>
                <a:gd name="T13" fmla="*/ 1012 h 1174"/>
                <a:gd name="T14" fmla="*/ 202 w 935"/>
                <a:gd name="T15" fmla="*/ 1002 h 1174"/>
                <a:gd name="T16" fmla="*/ 192 w 935"/>
                <a:gd name="T17" fmla="*/ 955 h 1174"/>
                <a:gd name="T18" fmla="*/ 180 w 935"/>
                <a:gd name="T19" fmla="*/ 917 h 1174"/>
                <a:gd name="T20" fmla="*/ 59 w 935"/>
                <a:gd name="T21" fmla="*/ 670 h 1174"/>
                <a:gd name="T22" fmla="*/ 35 w 935"/>
                <a:gd name="T23" fmla="*/ 617 h 1174"/>
                <a:gd name="T24" fmla="*/ 20 w 935"/>
                <a:gd name="T25" fmla="*/ 577 h 1174"/>
                <a:gd name="T26" fmla="*/ 4 w 935"/>
                <a:gd name="T27" fmla="*/ 494 h 1174"/>
                <a:gd name="T28" fmla="*/ 0 w 935"/>
                <a:gd name="T29" fmla="*/ 449 h 1174"/>
                <a:gd name="T30" fmla="*/ 4 w 935"/>
                <a:gd name="T31" fmla="*/ 405 h 1174"/>
                <a:gd name="T32" fmla="*/ 22 w 935"/>
                <a:gd name="T33" fmla="*/ 316 h 1174"/>
                <a:gd name="T34" fmla="*/ 59 w 935"/>
                <a:gd name="T35" fmla="*/ 235 h 1174"/>
                <a:gd name="T36" fmla="*/ 109 w 935"/>
                <a:gd name="T37" fmla="*/ 164 h 1174"/>
                <a:gd name="T38" fmla="*/ 172 w 935"/>
                <a:gd name="T39" fmla="*/ 103 h 1174"/>
                <a:gd name="T40" fmla="*/ 247 w 935"/>
                <a:gd name="T41" fmla="*/ 55 h 1174"/>
                <a:gd name="T42" fmla="*/ 330 w 935"/>
                <a:gd name="T43" fmla="*/ 20 h 1174"/>
                <a:gd name="T44" fmla="*/ 421 w 935"/>
                <a:gd name="T45" fmla="*/ 2 h 1174"/>
                <a:gd name="T46" fmla="*/ 468 w 935"/>
                <a:gd name="T47" fmla="*/ 0 h 1174"/>
                <a:gd name="T48" fmla="*/ 563 w 935"/>
                <a:gd name="T49" fmla="*/ 8 h 1174"/>
                <a:gd name="T50" fmla="*/ 650 w 935"/>
                <a:gd name="T51" fmla="*/ 34 h 1174"/>
                <a:gd name="T52" fmla="*/ 729 w 935"/>
                <a:gd name="T53" fmla="*/ 77 h 1174"/>
                <a:gd name="T54" fmla="*/ 797 w 935"/>
                <a:gd name="T55" fmla="*/ 132 h 1174"/>
                <a:gd name="T56" fmla="*/ 856 w 935"/>
                <a:gd name="T57" fmla="*/ 198 h 1174"/>
                <a:gd name="T58" fmla="*/ 899 w 935"/>
                <a:gd name="T59" fmla="*/ 275 h 1174"/>
                <a:gd name="T60" fmla="*/ 927 w 935"/>
                <a:gd name="T61" fmla="*/ 360 h 1174"/>
                <a:gd name="T62" fmla="*/ 935 w 935"/>
                <a:gd name="T63" fmla="*/ 427 h 1174"/>
                <a:gd name="T64" fmla="*/ 935 w 935"/>
                <a:gd name="T65" fmla="*/ 449 h 1174"/>
                <a:gd name="T66" fmla="*/ 927 w 935"/>
                <a:gd name="T67" fmla="*/ 536 h 1174"/>
                <a:gd name="T68" fmla="*/ 903 w 935"/>
                <a:gd name="T69" fmla="*/ 617 h 1174"/>
                <a:gd name="T70" fmla="*/ 891 w 935"/>
                <a:gd name="T71" fmla="*/ 644 h 1174"/>
                <a:gd name="T72" fmla="*/ 876 w 935"/>
                <a:gd name="T73" fmla="*/ 670 h 1174"/>
                <a:gd name="T74" fmla="*/ 757 w 935"/>
                <a:gd name="T75" fmla="*/ 917 h 1174"/>
                <a:gd name="T76" fmla="*/ 737 w 935"/>
                <a:gd name="T77" fmla="*/ 986 h 1174"/>
                <a:gd name="T78" fmla="*/ 733 w 935"/>
                <a:gd name="T79" fmla="*/ 1012 h 1174"/>
                <a:gd name="T80" fmla="*/ 733 w 935"/>
                <a:gd name="T81" fmla="*/ 1036 h 1174"/>
                <a:gd name="T82" fmla="*/ 727 w 935"/>
                <a:gd name="T83" fmla="*/ 1085 h 1174"/>
                <a:gd name="T84" fmla="*/ 719 w 935"/>
                <a:gd name="T85" fmla="*/ 1105 h 1174"/>
                <a:gd name="T86" fmla="*/ 712 w 935"/>
                <a:gd name="T87" fmla="*/ 1117 h 1174"/>
                <a:gd name="T88" fmla="*/ 688 w 935"/>
                <a:gd name="T89" fmla="*/ 1144 h 1174"/>
                <a:gd name="T90" fmla="*/ 664 w 935"/>
                <a:gd name="T91" fmla="*/ 1164 h 1174"/>
                <a:gd name="T92" fmla="*/ 468 w 935"/>
                <a:gd name="T93" fmla="*/ 1174 h 1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35" h="1174">
                  <a:moveTo>
                    <a:pt x="290" y="1174"/>
                  </a:moveTo>
                  <a:lnTo>
                    <a:pt x="290" y="1174"/>
                  </a:lnTo>
                  <a:lnTo>
                    <a:pt x="273" y="1164"/>
                  </a:lnTo>
                  <a:lnTo>
                    <a:pt x="259" y="1154"/>
                  </a:lnTo>
                  <a:lnTo>
                    <a:pt x="249" y="1144"/>
                  </a:lnTo>
                  <a:lnTo>
                    <a:pt x="239" y="1135"/>
                  </a:lnTo>
                  <a:lnTo>
                    <a:pt x="225" y="1117"/>
                  </a:lnTo>
                  <a:lnTo>
                    <a:pt x="217" y="1105"/>
                  </a:lnTo>
                  <a:lnTo>
                    <a:pt x="217" y="1105"/>
                  </a:lnTo>
                  <a:lnTo>
                    <a:pt x="215" y="1095"/>
                  </a:lnTo>
                  <a:lnTo>
                    <a:pt x="211" y="1085"/>
                  </a:lnTo>
                  <a:lnTo>
                    <a:pt x="207" y="1061"/>
                  </a:lnTo>
                  <a:lnTo>
                    <a:pt x="205" y="1036"/>
                  </a:lnTo>
                  <a:lnTo>
                    <a:pt x="205" y="1012"/>
                  </a:lnTo>
                  <a:lnTo>
                    <a:pt x="205" y="1012"/>
                  </a:lnTo>
                  <a:lnTo>
                    <a:pt x="202" y="1002"/>
                  </a:lnTo>
                  <a:lnTo>
                    <a:pt x="200" y="986"/>
                  </a:lnTo>
                  <a:lnTo>
                    <a:pt x="192" y="955"/>
                  </a:lnTo>
                  <a:lnTo>
                    <a:pt x="180" y="917"/>
                  </a:lnTo>
                  <a:lnTo>
                    <a:pt x="180" y="917"/>
                  </a:lnTo>
                  <a:lnTo>
                    <a:pt x="59" y="670"/>
                  </a:lnTo>
                  <a:lnTo>
                    <a:pt x="59" y="670"/>
                  </a:lnTo>
                  <a:lnTo>
                    <a:pt x="47" y="644"/>
                  </a:lnTo>
                  <a:lnTo>
                    <a:pt x="35" y="617"/>
                  </a:lnTo>
                  <a:lnTo>
                    <a:pt x="35" y="617"/>
                  </a:lnTo>
                  <a:lnTo>
                    <a:pt x="20" y="577"/>
                  </a:lnTo>
                  <a:lnTo>
                    <a:pt x="10" y="536"/>
                  </a:lnTo>
                  <a:lnTo>
                    <a:pt x="4" y="494"/>
                  </a:lnTo>
                  <a:lnTo>
                    <a:pt x="0" y="449"/>
                  </a:lnTo>
                  <a:lnTo>
                    <a:pt x="0" y="449"/>
                  </a:lnTo>
                  <a:lnTo>
                    <a:pt x="2" y="427"/>
                  </a:lnTo>
                  <a:lnTo>
                    <a:pt x="4" y="405"/>
                  </a:lnTo>
                  <a:lnTo>
                    <a:pt x="10" y="360"/>
                  </a:lnTo>
                  <a:lnTo>
                    <a:pt x="22" y="316"/>
                  </a:lnTo>
                  <a:lnTo>
                    <a:pt x="39" y="275"/>
                  </a:lnTo>
                  <a:lnTo>
                    <a:pt x="59" y="235"/>
                  </a:lnTo>
                  <a:lnTo>
                    <a:pt x="81" y="198"/>
                  </a:lnTo>
                  <a:lnTo>
                    <a:pt x="109" y="164"/>
                  </a:lnTo>
                  <a:lnTo>
                    <a:pt x="140" y="132"/>
                  </a:lnTo>
                  <a:lnTo>
                    <a:pt x="172" y="103"/>
                  </a:lnTo>
                  <a:lnTo>
                    <a:pt x="209" y="77"/>
                  </a:lnTo>
                  <a:lnTo>
                    <a:pt x="247" y="55"/>
                  </a:lnTo>
                  <a:lnTo>
                    <a:pt x="287" y="34"/>
                  </a:lnTo>
                  <a:lnTo>
                    <a:pt x="330" y="20"/>
                  </a:lnTo>
                  <a:lnTo>
                    <a:pt x="375" y="8"/>
                  </a:lnTo>
                  <a:lnTo>
                    <a:pt x="421" y="2"/>
                  </a:lnTo>
                  <a:lnTo>
                    <a:pt x="468" y="0"/>
                  </a:lnTo>
                  <a:lnTo>
                    <a:pt x="468" y="0"/>
                  </a:lnTo>
                  <a:lnTo>
                    <a:pt x="516" y="2"/>
                  </a:lnTo>
                  <a:lnTo>
                    <a:pt x="563" y="8"/>
                  </a:lnTo>
                  <a:lnTo>
                    <a:pt x="607" y="20"/>
                  </a:lnTo>
                  <a:lnTo>
                    <a:pt x="650" y="34"/>
                  </a:lnTo>
                  <a:lnTo>
                    <a:pt x="690" y="55"/>
                  </a:lnTo>
                  <a:lnTo>
                    <a:pt x="729" y="77"/>
                  </a:lnTo>
                  <a:lnTo>
                    <a:pt x="765" y="103"/>
                  </a:lnTo>
                  <a:lnTo>
                    <a:pt x="797" y="132"/>
                  </a:lnTo>
                  <a:lnTo>
                    <a:pt x="828" y="164"/>
                  </a:lnTo>
                  <a:lnTo>
                    <a:pt x="856" y="198"/>
                  </a:lnTo>
                  <a:lnTo>
                    <a:pt x="878" y="235"/>
                  </a:lnTo>
                  <a:lnTo>
                    <a:pt x="899" y="275"/>
                  </a:lnTo>
                  <a:lnTo>
                    <a:pt x="915" y="316"/>
                  </a:lnTo>
                  <a:lnTo>
                    <a:pt x="927" y="360"/>
                  </a:lnTo>
                  <a:lnTo>
                    <a:pt x="933" y="405"/>
                  </a:lnTo>
                  <a:lnTo>
                    <a:pt x="935" y="427"/>
                  </a:lnTo>
                  <a:lnTo>
                    <a:pt x="935" y="449"/>
                  </a:lnTo>
                  <a:lnTo>
                    <a:pt x="935" y="449"/>
                  </a:lnTo>
                  <a:lnTo>
                    <a:pt x="933" y="494"/>
                  </a:lnTo>
                  <a:lnTo>
                    <a:pt x="927" y="536"/>
                  </a:lnTo>
                  <a:lnTo>
                    <a:pt x="917" y="577"/>
                  </a:lnTo>
                  <a:lnTo>
                    <a:pt x="903" y="617"/>
                  </a:lnTo>
                  <a:lnTo>
                    <a:pt x="903" y="617"/>
                  </a:lnTo>
                  <a:lnTo>
                    <a:pt x="891" y="644"/>
                  </a:lnTo>
                  <a:lnTo>
                    <a:pt x="876" y="670"/>
                  </a:lnTo>
                  <a:lnTo>
                    <a:pt x="876" y="670"/>
                  </a:lnTo>
                  <a:lnTo>
                    <a:pt x="757" y="917"/>
                  </a:lnTo>
                  <a:lnTo>
                    <a:pt x="757" y="917"/>
                  </a:lnTo>
                  <a:lnTo>
                    <a:pt x="745" y="955"/>
                  </a:lnTo>
                  <a:lnTo>
                    <a:pt x="737" y="986"/>
                  </a:lnTo>
                  <a:lnTo>
                    <a:pt x="733" y="1002"/>
                  </a:lnTo>
                  <a:lnTo>
                    <a:pt x="733" y="1012"/>
                  </a:lnTo>
                  <a:lnTo>
                    <a:pt x="733" y="1012"/>
                  </a:lnTo>
                  <a:lnTo>
                    <a:pt x="733" y="1036"/>
                  </a:lnTo>
                  <a:lnTo>
                    <a:pt x="731" y="1061"/>
                  </a:lnTo>
                  <a:lnTo>
                    <a:pt x="727" y="1085"/>
                  </a:lnTo>
                  <a:lnTo>
                    <a:pt x="723" y="1095"/>
                  </a:lnTo>
                  <a:lnTo>
                    <a:pt x="719" y="1105"/>
                  </a:lnTo>
                  <a:lnTo>
                    <a:pt x="719" y="1105"/>
                  </a:lnTo>
                  <a:lnTo>
                    <a:pt x="712" y="1117"/>
                  </a:lnTo>
                  <a:lnTo>
                    <a:pt x="698" y="1135"/>
                  </a:lnTo>
                  <a:lnTo>
                    <a:pt x="688" y="1144"/>
                  </a:lnTo>
                  <a:lnTo>
                    <a:pt x="676" y="1154"/>
                  </a:lnTo>
                  <a:lnTo>
                    <a:pt x="664" y="1164"/>
                  </a:lnTo>
                  <a:lnTo>
                    <a:pt x="648" y="1174"/>
                  </a:lnTo>
                  <a:lnTo>
                    <a:pt x="468" y="1174"/>
                  </a:lnTo>
                  <a:lnTo>
                    <a:pt x="290" y="1174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5" name="Freeform 423"/>
            <p:cNvSpPr>
              <a:spLocks/>
            </p:cNvSpPr>
            <p:nvPr/>
          </p:nvSpPr>
          <p:spPr bwMode="auto">
            <a:xfrm>
              <a:off x="3842544" y="693738"/>
              <a:ext cx="1487487" cy="1863725"/>
            </a:xfrm>
            <a:custGeom>
              <a:avLst/>
              <a:gdLst>
                <a:gd name="T0" fmla="*/ 468 w 937"/>
                <a:gd name="T1" fmla="*/ 0 h 1174"/>
                <a:gd name="T2" fmla="*/ 375 w 937"/>
                <a:gd name="T3" fmla="*/ 8 h 1174"/>
                <a:gd name="T4" fmla="*/ 287 w 937"/>
                <a:gd name="T5" fmla="*/ 34 h 1174"/>
                <a:gd name="T6" fmla="*/ 209 w 937"/>
                <a:gd name="T7" fmla="*/ 77 h 1174"/>
                <a:gd name="T8" fmla="*/ 138 w 937"/>
                <a:gd name="T9" fmla="*/ 132 h 1174"/>
                <a:gd name="T10" fmla="*/ 81 w 937"/>
                <a:gd name="T11" fmla="*/ 198 h 1174"/>
                <a:gd name="T12" fmla="*/ 37 w 937"/>
                <a:gd name="T13" fmla="*/ 275 h 1174"/>
                <a:gd name="T14" fmla="*/ 10 w 937"/>
                <a:gd name="T15" fmla="*/ 360 h 1174"/>
                <a:gd name="T16" fmla="*/ 0 w 937"/>
                <a:gd name="T17" fmla="*/ 427 h 1174"/>
                <a:gd name="T18" fmla="*/ 0 w 937"/>
                <a:gd name="T19" fmla="*/ 449 h 1174"/>
                <a:gd name="T20" fmla="*/ 8 w 937"/>
                <a:gd name="T21" fmla="*/ 536 h 1174"/>
                <a:gd name="T22" fmla="*/ 32 w 937"/>
                <a:gd name="T23" fmla="*/ 617 h 1174"/>
                <a:gd name="T24" fmla="*/ 45 w 937"/>
                <a:gd name="T25" fmla="*/ 644 h 1174"/>
                <a:gd name="T26" fmla="*/ 59 w 937"/>
                <a:gd name="T27" fmla="*/ 670 h 1174"/>
                <a:gd name="T28" fmla="*/ 178 w 937"/>
                <a:gd name="T29" fmla="*/ 917 h 1174"/>
                <a:gd name="T30" fmla="*/ 200 w 937"/>
                <a:gd name="T31" fmla="*/ 988 h 1174"/>
                <a:gd name="T32" fmla="*/ 205 w 937"/>
                <a:gd name="T33" fmla="*/ 1014 h 1174"/>
                <a:gd name="T34" fmla="*/ 205 w 937"/>
                <a:gd name="T35" fmla="*/ 1036 h 1174"/>
                <a:gd name="T36" fmla="*/ 211 w 937"/>
                <a:gd name="T37" fmla="*/ 1085 h 1174"/>
                <a:gd name="T38" fmla="*/ 217 w 937"/>
                <a:gd name="T39" fmla="*/ 1105 h 1174"/>
                <a:gd name="T40" fmla="*/ 225 w 937"/>
                <a:gd name="T41" fmla="*/ 1117 h 1174"/>
                <a:gd name="T42" fmla="*/ 249 w 937"/>
                <a:gd name="T43" fmla="*/ 1146 h 1174"/>
                <a:gd name="T44" fmla="*/ 273 w 937"/>
                <a:gd name="T45" fmla="*/ 1164 h 1174"/>
                <a:gd name="T46" fmla="*/ 468 w 937"/>
                <a:gd name="T47" fmla="*/ 1174 h 1174"/>
                <a:gd name="T48" fmla="*/ 648 w 937"/>
                <a:gd name="T49" fmla="*/ 1174 h 1174"/>
                <a:gd name="T50" fmla="*/ 676 w 937"/>
                <a:gd name="T51" fmla="*/ 1156 h 1174"/>
                <a:gd name="T52" fmla="*/ 698 w 937"/>
                <a:gd name="T53" fmla="*/ 1135 h 1174"/>
                <a:gd name="T54" fmla="*/ 719 w 937"/>
                <a:gd name="T55" fmla="*/ 1105 h 1174"/>
                <a:gd name="T56" fmla="*/ 723 w 937"/>
                <a:gd name="T57" fmla="*/ 1097 h 1174"/>
                <a:gd name="T58" fmla="*/ 731 w 937"/>
                <a:gd name="T59" fmla="*/ 1061 h 1174"/>
                <a:gd name="T60" fmla="*/ 733 w 937"/>
                <a:gd name="T61" fmla="*/ 1014 h 1174"/>
                <a:gd name="T62" fmla="*/ 735 w 937"/>
                <a:gd name="T63" fmla="*/ 1002 h 1174"/>
                <a:gd name="T64" fmla="*/ 745 w 937"/>
                <a:gd name="T65" fmla="*/ 955 h 1174"/>
                <a:gd name="T66" fmla="*/ 757 w 937"/>
                <a:gd name="T67" fmla="*/ 917 h 1174"/>
                <a:gd name="T68" fmla="*/ 878 w 937"/>
                <a:gd name="T69" fmla="*/ 670 h 1174"/>
                <a:gd name="T70" fmla="*/ 903 w 937"/>
                <a:gd name="T71" fmla="*/ 617 h 1174"/>
                <a:gd name="T72" fmla="*/ 917 w 937"/>
                <a:gd name="T73" fmla="*/ 577 h 1174"/>
                <a:gd name="T74" fmla="*/ 933 w 937"/>
                <a:gd name="T75" fmla="*/ 494 h 1174"/>
                <a:gd name="T76" fmla="*/ 937 w 937"/>
                <a:gd name="T77" fmla="*/ 449 h 1174"/>
                <a:gd name="T78" fmla="*/ 933 w 937"/>
                <a:gd name="T79" fmla="*/ 405 h 1174"/>
                <a:gd name="T80" fmla="*/ 915 w 937"/>
                <a:gd name="T81" fmla="*/ 316 h 1174"/>
                <a:gd name="T82" fmla="*/ 878 w 937"/>
                <a:gd name="T83" fmla="*/ 235 h 1174"/>
                <a:gd name="T84" fmla="*/ 828 w 937"/>
                <a:gd name="T85" fmla="*/ 164 h 1174"/>
                <a:gd name="T86" fmla="*/ 765 w 937"/>
                <a:gd name="T87" fmla="*/ 101 h 1174"/>
                <a:gd name="T88" fmla="*/ 690 w 937"/>
                <a:gd name="T89" fmla="*/ 55 h 1174"/>
                <a:gd name="T90" fmla="*/ 607 w 937"/>
                <a:gd name="T91" fmla="*/ 20 h 1174"/>
                <a:gd name="T92" fmla="*/ 516 w 937"/>
                <a:gd name="T93" fmla="*/ 2 h 1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37" h="1174">
                  <a:moveTo>
                    <a:pt x="468" y="0"/>
                  </a:moveTo>
                  <a:lnTo>
                    <a:pt x="468" y="0"/>
                  </a:lnTo>
                  <a:lnTo>
                    <a:pt x="421" y="2"/>
                  </a:lnTo>
                  <a:lnTo>
                    <a:pt x="375" y="8"/>
                  </a:lnTo>
                  <a:lnTo>
                    <a:pt x="330" y="20"/>
                  </a:lnTo>
                  <a:lnTo>
                    <a:pt x="287" y="34"/>
                  </a:lnTo>
                  <a:lnTo>
                    <a:pt x="247" y="55"/>
                  </a:lnTo>
                  <a:lnTo>
                    <a:pt x="209" y="77"/>
                  </a:lnTo>
                  <a:lnTo>
                    <a:pt x="172" y="101"/>
                  </a:lnTo>
                  <a:lnTo>
                    <a:pt x="138" y="132"/>
                  </a:lnTo>
                  <a:lnTo>
                    <a:pt x="107" y="164"/>
                  </a:lnTo>
                  <a:lnTo>
                    <a:pt x="81" y="198"/>
                  </a:lnTo>
                  <a:lnTo>
                    <a:pt x="57" y="235"/>
                  </a:lnTo>
                  <a:lnTo>
                    <a:pt x="37" y="275"/>
                  </a:lnTo>
                  <a:lnTo>
                    <a:pt x="22" y="316"/>
                  </a:lnTo>
                  <a:lnTo>
                    <a:pt x="10" y="360"/>
                  </a:lnTo>
                  <a:lnTo>
                    <a:pt x="2" y="405"/>
                  </a:lnTo>
                  <a:lnTo>
                    <a:pt x="0" y="427"/>
                  </a:lnTo>
                  <a:lnTo>
                    <a:pt x="0" y="449"/>
                  </a:lnTo>
                  <a:lnTo>
                    <a:pt x="0" y="449"/>
                  </a:lnTo>
                  <a:lnTo>
                    <a:pt x="2" y="494"/>
                  </a:lnTo>
                  <a:lnTo>
                    <a:pt x="8" y="536"/>
                  </a:lnTo>
                  <a:lnTo>
                    <a:pt x="18" y="577"/>
                  </a:lnTo>
                  <a:lnTo>
                    <a:pt x="32" y="617"/>
                  </a:lnTo>
                  <a:lnTo>
                    <a:pt x="32" y="617"/>
                  </a:lnTo>
                  <a:lnTo>
                    <a:pt x="45" y="644"/>
                  </a:lnTo>
                  <a:lnTo>
                    <a:pt x="59" y="670"/>
                  </a:lnTo>
                  <a:lnTo>
                    <a:pt x="59" y="670"/>
                  </a:lnTo>
                  <a:lnTo>
                    <a:pt x="178" y="917"/>
                  </a:lnTo>
                  <a:lnTo>
                    <a:pt x="178" y="917"/>
                  </a:lnTo>
                  <a:lnTo>
                    <a:pt x="192" y="955"/>
                  </a:lnTo>
                  <a:lnTo>
                    <a:pt x="200" y="988"/>
                  </a:lnTo>
                  <a:lnTo>
                    <a:pt x="202" y="1002"/>
                  </a:lnTo>
                  <a:lnTo>
                    <a:pt x="205" y="1014"/>
                  </a:lnTo>
                  <a:lnTo>
                    <a:pt x="205" y="1014"/>
                  </a:lnTo>
                  <a:lnTo>
                    <a:pt x="205" y="1036"/>
                  </a:lnTo>
                  <a:lnTo>
                    <a:pt x="207" y="1061"/>
                  </a:lnTo>
                  <a:lnTo>
                    <a:pt x="211" y="1085"/>
                  </a:lnTo>
                  <a:lnTo>
                    <a:pt x="213" y="1097"/>
                  </a:lnTo>
                  <a:lnTo>
                    <a:pt x="217" y="1105"/>
                  </a:lnTo>
                  <a:lnTo>
                    <a:pt x="217" y="1105"/>
                  </a:lnTo>
                  <a:lnTo>
                    <a:pt x="225" y="1117"/>
                  </a:lnTo>
                  <a:lnTo>
                    <a:pt x="239" y="1135"/>
                  </a:lnTo>
                  <a:lnTo>
                    <a:pt x="249" y="1146"/>
                  </a:lnTo>
                  <a:lnTo>
                    <a:pt x="259" y="1156"/>
                  </a:lnTo>
                  <a:lnTo>
                    <a:pt x="273" y="1164"/>
                  </a:lnTo>
                  <a:lnTo>
                    <a:pt x="290" y="1174"/>
                  </a:lnTo>
                  <a:lnTo>
                    <a:pt x="468" y="1174"/>
                  </a:lnTo>
                  <a:lnTo>
                    <a:pt x="648" y="1174"/>
                  </a:lnTo>
                  <a:lnTo>
                    <a:pt x="648" y="1174"/>
                  </a:lnTo>
                  <a:lnTo>
                    <a:pt x="664" y="1164"/>
                  </a:lnTo>
                  <a:lnTo>
                    <a:pt x="676" y="1156"/>
                  </a:lnTo>
                  <a:lnTo>
                    <a:pt x="688" y="1146"/>
                  </a:lnTo>
                  <a:lnTo>
                    <a:pt x="698" y="1135"/>
                  </a:lnTo>
                  <a:lnTo>
                    <a:pt x="712" y="1117"/>
                  </a:lnTo>
                  <a:lnTo>
                    <a:pt x="719" y="1105"/>
                  </a:lnTo>
                  <a:lnTo>
                    <a:pt x="719" y="1105"/>
                  </a:lnTo>
                  <a:lnTo>
                    <a:pt x="723" y="1097"/>
                  </a:lnTo>
                  <a:lnTo>
                    <a:pt x="727" y="1085"/>
                  </a:lnTo>
                  <a:lnTo>
                    <a:pt x="731" y="1061"/>
                  </a:lnTo>
                  <a:lnTo>
                    <a:pt x="733" y="1036"/>
                  </a:lnTo>
                  <a:lnTo>
                    <a:pt x="733" y="1014"/>
                  </a:lnTo>
                  <a:lnTo>
                    <a:pt x="733" y="1014"/>
                  </a:lnTo>
                  <a:lnTo>
                    <a:pt x="735" y="1002"/>
                  </a:lnTo>
                  <a:lnTo>
                    <a:pt x="737" y="988"/>
                  </a:lnTo>
                  <a:lnTo>
                    <a:pt x="745" y="955"/>
                  </a:lnTo>
                  <a:lnTo>
                    <a:pt x="757" y="917"/>
                  </a:lnTo>
                  <a:lnTo>
                    <a:pt x="757" y="917"/>
                  </a:lnTo>
                  <a:lnTo>
                    <a:pt x="878" y="670"/>
                  </a:lnTo>
                  <a:lnTo>
                    <a:pt x="878" y="670"/>
                  </a:lnTo>
                  <a:lnTo>
                    <a:pt x="891" y="644"/>
                  </a:lnTo>
                  <a:lnTo>
                    <a:pt x="903" y="617"/>
                  </a:lnTo>
                  <a:lnTo>
                    <a:pt x="903" y="617"/>
                  </a:lnTo>
                  <a:lnTo>
                    <a:pt x="917" y="577"/>
                  </a:lnTo>
                  <a:lnTo>
                    <a:pt x="927" y="536"/>
                  </a:lnTo>
                  <a:lnTo>
                    <a:pt x="933" y="494"/>
                  </a:lnTo>
                  <a:lnTo>
                    <a:pt x="937" y="449"/>
                  </a:lnTo>
                  <a:lnTo>
                    <a:pt x="937" y="449"/>
                  </a:lnTo>
                  <a:lnTo>
                    <a:pt x="935" y="427"/>
                  </a:lnTo>
                  <a:lnTo>
                    <a:pt x="933" y="405"/>
                  </a:lnTo>
                  <a:lnTo>
                    <a:pt x="927" y="360"/>
                  </a:lnTo>
                  <a:lnTo>
                    <a:pt x="915" y="316"/>
                  </a:lnTo>
                  <a:lnTo>
                    <a:pt x="899" y="275"/>
                  </a:lnTo>
                  <a:lnTo>
                    <a:pt x="878" y="235"/>
                  </a:lnTo>
                  <a:lnTo>
                    <a:pt x="856" y="198"/>
                  </a:lnTo>
                  <a:lnTo>
                    <a:pt x="828" y="164"/>
                  </a:lnTo>
                  <a:lnTo>
                    <a:pt x="797" y="132"/>
                  </a:lnTo>
                  <a:lnTo>
                    <a:pt x="765" y="101"/>
                  </a:lnTo>
                  <a:lnTo>
                    <a:pt x="729" y="77"/>
                  </a:lnTo>
                  <a:lnTo>
                    <a:pt x="690" y="55"/>
                  </a:lnTo>
                  <a:lnTo>
                    <a:pt x="650" y="34"/>
                  </a:lnTo>
                  <a:lnTo>
                    <a:pt x="607" y="20"/>
                  </a:lnTo>
                  <a:lnTo>
                    <a:pt x="563" y="8"/>
                  </a:lnTo>
                  <a:lnTo>
                    <a:pt x="516" y="2"/>
                  </a:lnTo>
                  <a:lnTo>
                    <a:pt x="46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6" name="Freeform 424"/>
            <p:cNvSpPr>
              <a:spLocks noEditPoints="1"/>
            </p:cNvSpPr>
            <p:nvPr/>
          </p:nvSpPr>
          <p:spPr bwMode="auto">
            <a:xfrm>
              <a:off x="3842544" y="693738"/>
              <a:ext cx="1484312" cy="1863725"/>
            </a:xfrm>
            <a:custGeom>
              <a:avLst/>
              <a:gdLst>
                <a:gd name="T0" fmla="*/ 273 w 935"/>
                <a:gd name="T1" fmla="*/ 1164 h 1174"/>
                <a:gd name="T2" fmla="*/ 239 w 935"/>
                <a:gd name="T3" fmla="*/ 1133 h 1174"/>
                <a:gd name="T4" fmla="*/ 219 w 935"/>
                <a:gd name="T5" fmla="*/ 1103 h 1174"/>
                <a:gd name="T6" fmla="*/ 207 w 935"/>
                <a:gd name="T7" fmla="*/ 1061 h 1174"/>
                <a:gd name="T8" fmla="*/ 205 w 935"/>
                <a:gd name="T9" fmla="*/ 1012 h 1174"/>
                <a:gd name="T10" fmla="*/ 192 w 935"/>
                <a:gd name="T11" fmla="*/ 953 h 1174"/>
                <a:gd name="T12" fmla="*/ 61 w 935"/>
                <a:gd name="T13" fmla="*/ 668 h 1174"/>
                <a:gd name="T14" fmla="*/ 35 w 935"/>
                <a:gd name="T15" fmla="*/ 617 h 1174"/>
                <a:gd name="T16" fmla="*/ 10 w 935"/>
                <a:gd name="T17" fmla="*/ 536 h 1174"/>
                <a:gd name="T18" fmla="*/ 2 w 935"/>
                <a:gd name="T19" fmla="*/ 449 h 1174"/>
                <a:gd name="T20" fmla="*/ 12 w 935"/>
                <a:gd name="T21" fmla="*/ 360 h 1174"/>
                <a:gd name="T22" fmla="*/ 59 w 935"/>
                <a:gd name="T23" fmla="*/ 237 h 1174"/>
                <a:gd name="T24" fmla="*/ 140 w 935"/>
                <a:gd name="T25" fmla="*/ 132 h 1174"/>
                <a:gd name="T26" fmla="*/ 247 w 935"/>
                <a:gd name="T27" fmla="*/ 55 h 1174"/>
                <a:gd name="T28" fmla="*/ 375 w 935"/>
                <a:gd name="T29" fmla="*/ 10 h 1174"/>
                <a:gd name="T30" fmla="*/ 468 w 935"/>
                <a:gd name="T31" fmla="*/ 0 h 1174"/>
                <a:gd name="T32" fmla="*/ 607 w 935"/>
                <a:gd name="T33" fmla="*/ 20 h 1174"/>
                <a:gd name="T34" fmla="*/ 729 w 935"/>
                <a:gd name="T35" fmla="*/ 77 h 1174"/>
                <a:gd name="T36" fmla="*/ 828 w 935"/>
                <a:gd name="T37" fmla="*/ 164 h 1174"/>
                <a:gd name="T38" fmla="*/ 899 w 935"/>
                <a:gd name="T39" fmla="*/ 275 h 1174"/>
                <a:gd name="T40" fmla="*/ 933 w 935"/>
                <a:gd name="T41" fmla="*/ 405 h 1174"/>
                <a:gd name="T42" fmla="*/ 935 w 935"/>
                <a:gd name="T43" fmla="*/ 449 h 1174"/>
                <a:gd name="T44" fmla="*/ 917 w 935"/>
                <a:gd name="T45" fmla="*/ 577 h 1174"/>
                <a:gd name="T46" fmla="*/ 891 w 935"/>
                <a:gd name="T47" fmla="*/ 644 h 1174"/>
                <a:gd name="T48" fmla="*/ 757 w 935"/>
                <a:gd name="T49" fmla="*/ 917 h 1174"/>
                <a:gd name="T50" fmla="*/ 737 w 935"/>
                <a:gd name="T51" fmla="*/ 986 h 1174"/>
                <a:gd name="T52" fmla="*/ 733 w 935"/>
                <a:gd name="T53" fmla="*/ 1012 h 1174"/>
                <a:gd name="T54" fmla="*/ 727 w 935"/>
                <a:gd name="T55" fmla="*/ 1085 h 1174"/>
                <a:gd name="T56" fmla="*/ 719 w 935"/>
                <a:gd name="T57" fmla="*/ 1103 h 1174"/>
                <a:gd name="T58" fmla="*/ 688 w 935"/>
                <a:gd name="T59" fmla="*/ 1144 h 1174"/>
                <a:gd name="T60" fmla="*/ 648 w 935"/>
                <a:gd name="T61" fmla="*/ 1172 h 1174"/>
                <a:gd name="T62" fmla="*/ 468 w 935"/>
                <a:gd name="T63" fmla="*/ 0 h 1174"/>
                <a:gd name="T64" fmla="*/ 375 w 935"/>
                <a:gd name="T65" fmla="*/ 8 h 1174"/>
                <a:gd name="T66" fmla="*/ 247 w 935"/>
                <a:gd name="T67" fmla="*/ 55 h 1174"/>
                <a:gd name="T68" fmla="*/ 140 w 935"/>
                <a:gd name="T69" fmla="*/ 132 h 1174"/>
                <a:gd name="T70" fmla="*/ 59 w 935"/>
                <a:gd name="T71" fmla="*/ 235 h 1174"/>
                <a:gd name="T72" fmla="*/ 10 w 935"/>
                <a:gd name="T73" fmla="*/ 360 h 1174"/>
                <a:gd name="T74" fmla="*/ 0 w 935"/>
                <a:gd name="T75" fmla="*/ 449 h 1174"/>
                <a:gd name="T76" fmla="*/ 10 w 935"/>
                <a:gd name="T77" fmla="*/ 536 h 1174"/>
                <a:gd name="T78" fmla="*/ 35 w 935"/>
                <a:gd name="T79" fmla="*/ 617 h 1174"/>
                <a:gd name="T80" fmla="*/ 59 w 935"/>
                <a:gd name="T81" fmla="*/ 670 h 1174"/>
                <a:gd name="T82" fmla="*/ 192 w 935"/>
                <a:gd name="T83" fmla="*/ 955 h 1174"/>
                <a:gd name="T84" fmla="*/ 205 w 935"/>
                <a:gd name="T85" fmla="*/ 1012 h 1174"/>
                <a:gd name="T86" fmla="*/ 207 w 935"/>
                <a:gd name="T87" fmla="*/ 1061 h 1174"/>
                <a:gd name="T88" fmla="*/ 217 w 935"/>
                <a:gd name="T89" fmla="*/ 1105 h 1174"/>
                <a:gd name="T90" fmla="*/ 239 w 935"/>
                <a:gd name="T91" fmla="*/ 1135 h 1174"/>
                <a:gd name="T92" fmla="*/ 273 w 935"/>
                <a:gd name="T93" fmla="*/ 1164 h 1174"/>
                <a:gd name="T94" fmla="*/ 648 w 935"/>
                <a:gd name="T95" fmla="*/ 1174 h 1174"/>
                <a:gd name="T96" fmla="*/ 676 w 935"/>
                <a:gd name="T97" fmla="*/ 1154 h 1174"/>
                <a:gd name="T98" fmla="*/ 712 w 935"/>
                <a:gd name="T99" fmla="*/ 1117 h 1174"/>
                <a:gd name="T100" fmla="*/ 723 w 935"/>
                <a:gd name="T101" fmla="*/ 1095 h 1174"/>
                <a:gd name="T102" fmla="*/ 733 w 935"/>
                <a:gd name="T103" fmla="*/ 1036 h 1174"/>
                <a:gd name="T104" fmla="*/ 733 w 935"/>
                <a:gd name="T105" fmla="*/ 1002 h 1174"/>
                <a:gd name="T106" fmla="*/ 757 w 935"/>
                <a:gd name="T107" fmla="*/ 917 h 1174"/>
                <a:gd name="T108" fmla="*/ 876 w 935"/>
                <a:gd name="T109" fmla="*/ 670 h 1174"/>
                <a:gd name="T110" fmla="*/ 903 w 935"/>
                <a:gd name="T111" fmla="*/ 617 h 1174"/>
                <a:gd name="T112" fmla="*/ 933 w 935"/>
                <a:gd name="T113" fmla="*/ 494 h 1174"/>
                <a:gd name="T114" fmla="*/ 935 w 935"/>
                <a:gd name="T115" fmla="*/ 427 h 1174"/>
                <a:gd name="T116" fmla="*/ 915 w 935"/>
                <a:gd name="T117" fmla="*/ 316 h 1174"/>
                <a:gd name="T118" fmla="*/ 856 w 935"/>
                <a:gd name="T119" fmla="*/ 198 h 1174"/>
                <a:gd name="T120" fmla="*/ 765 w 935"/>
                <a:gd name="T121" fmla="*/ 103 h 1174"/>
                <a:gd name="T122" fmla="*/ 650 w 935"/>
                <a:gd name="T123" fmla="*/ 34 h 1174"/>
                <a:gd name="T124" fmla="*/ 516 w 935"/>
                <a:gd name="T125" fmla="*/ 2 h 1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935" h="1174">
                  <a:moveTo>
                    <a:pt x="290" y="1172"/>
                  </a:moveTo>
                  <a:lnTo>
                    <a:pt x="290" y="1172"/>
                  </a:lnTo>
                  <a:lnTo>
                    <a:pt x="273" y="1164"/>
                  </a:lnTo>
                  <a:lnTo>
                    <a:pt x="261" y="1154"/>
                  </a:lnTo>
                  <a:lnTo>
                    <a:pt x="249" y="1144"/>
                  </a:lnTo>
                  <a:lnTo>
                    <a:pt x="239" y="1133"/>
                  </a:lnTo>
                  <a:lnTo>
                    <a:pt x="225" y="1117"/>
                  </a:lnTo>
                  <a:lnTo>
                    <a:pt x="219" y="1103"/>
                  </a:lnTo>
                  <a:lnTo>
                    <a:pt x="219" y="1103"/>
                  </a:lnTo>
                  <a:lnTo>
                    <a:pt x="215" y="1095"/>
                  </a:lnTo>
                  <a:lnTo>
                    <a:pt x="211" y="1085"/>
                  </a:lnTo>
                  <a:lnTo>
                    <a:pt x="207" y="1061"/>
                  </a:lnTo>
                  <a:lnTo>
                    <a:pt x="205" y="1034"/>
                  </a:lnTo>
                  <a:lnTo>
                    <a:pt x="205" y="1012"/>
                  </a:lnTo>
                  <a:lnTo>
                    <a:pt x="205" y="1012"/>
                  </a:lnTo>
                  <a:lnTo>
                    <a:pt x="205" y="1000"/>
                  </a:lnTo>
                  <a:lnTo>
                    <a:pt x="200" y="986"/>
                  </a:lnTo>
                  <a:lnTo>
                    <a:pt x="192" y="953"/>
                  </a:lnTo>
                  <a:lnTo>
                    <a:pt x="180" y="917"/>
                  </a:lnTo>
                  <a:lnTo>
                    <a:pt x="180" y="917"/>
                  </a:lnTo>
                  <a:lnTo>
                    <a:pt x="61" y="668"/>
                  </a:lnTo>
                  <a:lnTo>
                    <a:pt x="61" y="668"/>
                  </a:lnTo>
                  <a:lnTo>
                    <a:pt x="47" y="644"/>
                  </a:lnTo>
                  <a:lnTo>
                    <a:pt x="35" y="617"/>
                  </a:lnTo>
                  <a:lnTo>
                    <a:pt x="35" y="617"/>
                  </a:lnTo>
                  <a:lnTo>
                    <a:pt x="20" y="577"/>
                  </a:lnTo>
                  <a:lnTo>
                    <a:pt x="10" y="536"/>
                  </a:lnTo>
                  <a:lnTo>
                    <a:pt x="4" y="494"/>
                  </a:lnTo>
                  <a:lnTo>
                    <a:pt x="2" y="449"/>
                  </a:lnTo>
                  <a:lnTo>
                    <a:pt x="2" y="449"/>
                  </a:lnTo>
                  <a:lnTo>
                    <a:pt x="2" y="427"/>
                  </a:lnTo>
                  <a:lnTo>
                    <a:pt x="4" y="405"/>
                  </a:lnTo>
                  <a:lnTo>
                    <a:pt x="12" y="360"/>
                  </a:lnTo>
                  <a:lnTo>
                    <a:pt x="22" y="316"/>
                  </a:lnTo>
                  <a:lnTo>
                    <a:pt x="39" y="275"/>
                  </a:lnTo>
                  <a:lnTo>
                    <a:pt x="59" y="237"/>
                  </a:lnTo>
                  <a:lnTo>
                    <a:pt x="81" y="198"/>
                  </a:lnTo>
                  <a:lnTo>
                    <a:pt x="109" y="164"/>
                  </a:lnTo>
                  <a:lnTo>
                    <a:pt x="140" y="132"/>
                  </a:lnTo>
                  <a:lnTo>
                    <a:pt x="172" y="103"/>
                  </a:lnTo>
                  <a:lnTo>
                    <a:pt x="209" y="77"/>
                  </a:lnTo>
                  <a:lnTo>
                    <a:pt x="247" y="55"/>
                  </a:lnTo>
                  <a:lnTo>
                    <a:pt x="287" y="36"/>
                  </a:lnTo>
                  <a:lnTo>
                    <a:pt x="330" y="20"/>
                  </a:lnTo>
                  <a:lnTo>
                    <a:pt x="375" y="10"/>
                  </a:lnTo>
                  <a:lnTo>
                    <a:pt x="421" y="2"/>
                  </a:lnTo>
                  <a:lnTo>
                    <a:pt x="468" y="0"/>
                  </a:lnTo>
                  <a:lnTo>
                    <a:pt x="468" y="0"/>
                  </a:lnTo>
                  <a:lnTo>
                    <a:pt x="516" y="2"/>
                  </a:lnTo>
                  <a:lnTo>
                    <a:pt x="563" y="10"/>
                  </a:lnTo>
                  <a:lnTo>
                    <a:pt x="607" y="20"/>
                  </a:lnTo>
                  <a:lnTo>
                    <a:pt x="650" y="36"/>
                  </a:lnTo>
                  <a:lnTo>
                    <a:pt x="690" y="55"/>
                  </a:lnTo>
                  <a:lnTo>
                    <a:pt x="729" y="77"/>
                  </a:lnTo>
                  <a:lnTo>
                    <a:pt x="765" y="103"/>
                  </a:lnTo>
                  <a:lnTo>
                    <a:pt x="797" y="132"/>
                  </a:lnTo>
                  <a:lnTo>
                    <a:pt x="828" y="164"/>
                  </a:lnTo>
                  <a:lnTo>
                    <a:pt x="854" y="198"/>
                  </a:lnTo>
                  <a:lnTo>
                    <a:pt x="878" y="237"/>
                  </a:lnTo>
                  <a:lnTo>
                    <a:pt x="899" y="275"/>
                  </a:lnTo>
                  <a:lnTo>
                    <a:pt x="915" y="316"/>
                  </a:lnTo>
                  <a:lnTo>
                    <a:pt x="925" y="360"/>
                  </a:lnTo>
                  <a:lnTo>
                    <a:pt x="933" y="405"/>
                  </a:lnTo>
                  <a:lnTo>
                    <a:pt x="935" y="427"/>
                  </a:lnTo>
                  <a:lnTo>
                    <a:pt x="935" y="449"/>
                  </a:lnTo>
                  <a:lnTo>
                    <a:pt x="935" y="449"/>
                  </a:lnTo>
                  <a:lnTo>
                    <a:pt x="933" y="494"/>
                  </a:lnTo>
                  <a:lnTo>
                    <a:pt x="927" y="536"/>
                  </a:lnTo>
                  <a:lnTo>
                    <a:pt x="917" y="577"/>
                  </a:lnTo>
                  <a:lnTo>
                    <a:pt x="903" y="617"/>
                  </a:lnTo>
                  <a:lnTo>
                    <a:pt x="903" y="617"/>
                  </a:lnTo>
                  <a:lnTo>
                    <a:pt x="891" y="644"/>
                  </a:lnTo>
                  <a:lnTo>
                    <a:pt x="876" y="668"/>
                  </a:lnTo>
                  <a:lnTo>
                    <a:pt x="876" y="668"/>
                  </a:lnTo>
                  <a:lnTo>
                    <a:pt x="757" y="917"/>
                  </a:lnTo>
                  <a:lnTo>
                    <a:pt x="757" y="917"/>
                  </a:lnTo>
                  <a:lnTo>
                    <a:pt x="745" y="953"/>
                  </a:lnTo>
                  <a:lnTo>
                    <a:pt x="737" y="986"/>
                  </a:lnTo>
                  <a:lnTo>
                    <a:pt x="733" y="1000"/>
                  </a:lnTo>
                  <a:lnTo>
                    <a:pt x="733" y="1012"/>
                  </a:lnTo>
                  <a:lnTo>
                    <a:pt x="733" y="1012"/>
                  </a:lnTo>
                  <a:lnTo>
                    <a:pt x="733" y="1034"/>
                  </a:lnTo>
                  <a:lnTo>
                    <a:pt x="731" y="1061"/>
                  </a:lnTo>
                  <a:lnTo>
                    <a:pt x="727" y="1085"/>
                  </a:lnTo>
                  <a:lnTo>
                    <a:pt x="723" y="1095"/>
                  </a:lnTo>
                  <a:lnTo>
                    <a:pt x="719" y="1103"/>
                  </a:lnTo>
                  <a:lnTo>
                    <a:pt x="719" y="1103"/>
                  </a:lnTo>
                  <a:lnTo>
                    <a:pt x="710" y="1117"/>
                  </a:lnTo>
                  <a:lnTo>
                    <a:pt x="698" y="1133"/>
                  </a:lnTo>
                  <a:lnTo>
                    <a:pt x="688" y="1144"/>
                  </a:lnTo>
                  <a:lnTo>
                    <a:pt x="676" y="1154"/>
                  </a:lnTo>
                  <a:lnTo>
                    <a:pt x="664" y="1164"/>
                  </a:lnTo>
                  <a:lnTo>
                    <a:pt x="648" y="1172"/>
                  </a:lnTo>
                  <a:lnTo>
                    <a:pt x="468" y="1172"/>
                  </a:lnTo>
                  <a:lnTo>
                    <a:pt x="290" y="1172"/>
                  </a:lnTo>
                  <a:close/>
                  <a:moveTo>
                    <a:pt x="468" y="0"/>
                  </a:moveTo>
                  <a:lnTo>
                    <a:pt x="468" y="0"/>
                  </a:lnTo>
                  <a:lnTo>
                    <a:pt x="421" y="2"/>
                  </a:lnTo>
                  <a:lnTo>
                    <a:pt x="375" y="8"/>
                  </a:lnTo>
                  <a:lnTo>
                    <a:pt x="330" y="20"/>
                  </a:lnTo>
                  <a:lnTo>
                    <a:pt x="287" y="34"/>
                  </a:lnTo>
                  <a:lnTo>
                    <a:pt x="247" y="55"/>
                  </a:lnTo>
                  <a:lnTo>
                    <a:pt x="209" y="77"/>
                  </a:lnTo>
                  <a:lnTo>
                    <a:pt x="172" y="103"/>
                  </a:lnTo>
                  <a:lnTo>
                    <a:pt x="140" y="132"/>
                  </a:lnTo>
                  <a:lnTo>
                    <a:pt x="109" y="164"/>
                  </a:lnTo>
                  <a:lnTo>
                    <a:pt x="81" y="198"/>
                  </a:lnTo>
                  <a:lnTo>
                    <a:pt x="59" y="235"/>
                  </a:lnTo>
                  <a:lnTo>
                    <a:pt x="39" y="275"/>
                  </a:lnTo>
                  <a:lnTo>
                    <a:pt x="22" y="316"/>
                  </a:lnTo>
                  <a:lnTo>
                    <a:pt x="10" y="360"/>
                  </a:lnTo>
                  <a:lnTo>
                    <a:pt x="4" y="405"/>
                  </a:lnTo>
                  <a:lnTo>
                    <a:pt x="2" y="427"/>
                  </a:lnTo>
                  <a:lnTo>
                    <a:pt x="0" y="449"/>
                  </a:lnTo>
                  <a:lnTo>
                    <a:pt x="0" y="449"/>
                  </a:lnTo>
                  <a:lnTo>
                    <a:pt x="4" y="494"/>
                  </a:lnTo>
                  <a:lnTo>
                    <a:pt x="10" y="536"/>
                  </a:lnTo>
                  <a:lnTo>
                    <a:pt x="20" y="577"/>
                  </a:lnTo>
                  <a:lnTo>
                    <a:pt x="35" y="617"/>
                  </a:lnTo>
                  <a:lnTo>
                    <a:pt x="35" y="617"/>
                  </a:lnTo>
                  <a:lnTo>
                    <a:pt x="47" y="644"/>
                  </a:lnTo>
                  <a:lnTo>
                    <a:pt x="59" y="670"/>
                  </a:lnTo>
                  <a:lnTo>
                    <a:pt x="59" y="670"/>
                  </a:lnTo>
                  <a:lnTo>
                    <a:pt x="180" y="917"/>
                  </a:lnTo>
                  <a:lnTo>
                    <a:pt x="180" y="917"/>
                  </a:lnTo>
                  <a:lnTo>
                    <a:pt x="192" y="955"/>
                  </a:lnTo>
                  <a:lnTo>
                    <a:pt x="200" y="986"/>
                  </a:lnTo>
                  <a:lnTo>
                    <a:pt x="202" y="1002"/>
                  </a:lnTo>
                  <a:lnTo>
                    <a:pt x="205" y="1012"/>
                  </a:lnTo>
                  <a:lnTo>
                    <a:pt x="205" y="1012"/>
                  </a:lnTo>
                  <a:lnTo>
                    <a:pt x="205" y="1036"/>
                  </a:lnTo>
                  <a:lnTo>
                    <a:pt x="207" y="1061"/>
                  </a:lnTo>
                  <a:lnTo>
                    <a:pt x="211" y="1085"/>
                  </a:lnTo>
                  <a:lnTo>
                    <a:pt x="215" y="1095"/>
                  </a:lnTo>
                  <a:lnTo>
                    <a:pt x="217" y="1105"/>
                  </a:lnTo>
                  <a:lnTo>
                    <a:pt x="217" y="1105"/>
                  </a:lnTo>
                  <a:lnTo>
                    <a:pt x="225" y="1117"/>
                  </a:lnTo>
                  <a:lnTo>
                    <a:pt x="239" y="1135"/>
                  </a:lnTo>
                  <a:lnTo>
                    <a:pt x="249" y="1144"/>
                  </a:lnTo>
                  <a:lnTo>
                    <a:pt x="259" y="1154"/>
                  </a:lnTo>
                  <a:lnTo>
                    <a:pt x="273" y="1164"/>
                  </a:lnTo>
                  <a:lnTo>
                    <a:pt x="290" y="1174"/>
                  </a:lnTo>
                  <a:lnTo>
                    <a:pt x="468" y="1174"/>
                  </a:lnTo>
                  <a:lnTo>
                    <a:pt x="648" y="1174"/>
                  </a:lnTo>
                  <a:lnTo>
                    <a:pt x="648" y="1174"/>
                  </a:lnTo>
                  <a:lnTo>
                    <a:pt x="664" y="1164"/>
                  </a:lnTo>
                  <a:lnTo>
                    <a:pt x="676" y="1154"/>
                  </a:lnTo>
                  <a:lnTo>
                    <a:pt x="688" y="1144"/>
                  </a:lnTo>
                  <a:lnTo>
                    <a:pt x="698" y="1135"/>
                  </a:lnTo>
                  <a:lnTo>
                    <a:pt x="712" y="1117"/>
                  </a:lnTo>
                  <a:lnTo>
                    <a:pt x="719" y="1105"/>
                  </a:lnTo>
                  <a:lnTo>
                    <a:pt x="719" y="1105"/>
                  </a:lnTo>
                  <a:lnTo>
                    <a:pt x="723" y="1095"/>
                  </a:lnTo>
                  <a:lnTo>
                    <a:pt x="727" y="1085"/>
                  </a:lnTo>
                  <a:lnTo>
                    <a:pt x="731" y="1061"/>
                  </a:lnTo>
                  <a:lnTo>
                    <a:pt x="733" y="1036"/>
                  </a:lnTo>
                  <a:lnTo>
                    <a:pt x="733" y="1012"/>
                  </a:lnTo>
                  <a:lnTo>
                    <a:pt x="733" y="1012"/>
                  </a:lnTo>
                  <a:lnTo>
                    <a:pt x="733" y="1002"/>
                  </a:lnTo>
                  <a:lnTo>
                    <a:pt x="737" y="986"/>
                  </a:lnTo>
                  <a:lnTo>
                    <a:pt x="745" y="955"/>
                  </a:lnTo>
                  <a:lnTo>
                    <a:pt x="757" y="917"/>
                  </a:lnTo>
                  <a:lnTo>
                    <a:pt x="757" y="917"/>
                  </a:lnTo>
                  <a:lnTo>
                    <a:pt x="876" y="670"/>
                  </a:lnTo>
                  <a:lnTo>
                    <a:pt x="876" y="670"/>
                  </a:lnTo>
                  <a:lnTo>
                    <a:pt x="891" y="644"/>
                  </a:lnTo>
                  <a:lnTo>
                    <a:pt x="903" y="617"/>
                  </a:lnTo>
                  <a:lnTo>
                    <a:pt x="903" y="617"/>
                  </a:lnTo>
                  <a:lnTo>
                    <a:pt x="917" y="577"/>
                  </a:lnTo>
                  <a:lnTo>
                    <a:pt x="927" y="536"/>
                  </a:lnTo>
                  <a:lnTo>
                    <a:pt x="933" y="494"/>
                  </a:lnTo>
                  <a:lnTo>
                    <a:pt x="935" y="449"/>
                  </a:lnTo>
                  <a:lnTo>
                    <a:pt x="935" y="449"/>
                  </a:lnTo>
                  <a:lnTo>
                    <a:pt x="935" y="427"/>
                  </a:lnTo>
                  <a:lnTo>
                    <a:pt x="933" y="405"/>
                  </a:lnTo>
                  <a:lnTo>
                    <a:pt x="927" y="360"/>
                  </a:lnTo>
                  <a:lnTo>
                    <a:pt x="915" y="316"/>
                  </a:lnTo>
                  <a:lnTo>
                    <a:pt x="899" y="275"/>
                  </a:lnTo>
                  <a:lnTo>
                    <a:pt x="878" y="235"/>
                  </a:lnTo>
                  <a:lnTo>
                    <a:pt x="856" y="198"/>
                  </a:lnTo>
                  <a:lnTo>
                    <a:pt x="828" y="164"/>
                  </a:lnTo>
                  <a:lnTo>
                    <a:pt x="797" y="132"/>
                  </a:lnTo>
                  <a:lnTo>
                    <a:pt x="765" y="103"/>
                  </a:lnTo>
                  <a:lnTo>
                    <a:pt x="729" y="77"/>
                  </a:lnTo>
                  <a:lnTo>
                    <a:pt x="690" y="55"/>
                  </a:lnTo>
                  <a:lnTo>
                    <a:pt x="650" y="34"/>
                  </a:lnTo>
                  <a:lnTo>
                    <a:pt x="607" y="20"/>
                  </a:lnTo>
                  <a:lnTo>
                    <a:pt x="563" y="8"/>
                  </a:lnTo>
                  <a:lnTo>
                    <a:pt x="516" y="2"/>
                  </a:lnTo>
                  <a:lnTo>
                    <a:pt x="468" y="0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7" name="Freeform 425"/>
            <p:cNvSpPr>
              <a:spLocks/>
            </p:cNvSpPr>
            <p:nvPr/>
          </p:nvSpPr>
          <p:spPr bwMode="auto">
            <a:xfrm>
              <a:off x="3845719" y="693738"/>
              <a:ext cx="1481137" cy="1860550"/>
            </a:xfrm>
            <a:custGeom>
              <a:avLst/>
              <a:gdLst>
                <a:gd name="T0" fmla="*/ 288 w 933"/>
                <a:gd name="T1" fmla="*/ 1172 h 1172"/>
                <a:gd name="T2" fmla="*/ 259 w 933"/>
                <a:gd name="T3" fmla="*/ 1154 h 1172"/>
                <a:gd name="T4" fmla="*/ 237 w 933"/>
                <a:gd name="T5" fmla="*/ 1133 h 1172"/>
                <a:gd name="T6" fmla="*/ 217 w 933"/>
                <a:gd name="T7" fmla="*/ 1103 h 1172"/>
                <a:gd name="T8" fmla="*/ 213 w 933"/>
                <a:gd name="T9" fmla="*/ 1095 h 1172"/>
                <a:gd name="T10" fmla="*/ 205 w 933"/>
                <a:gd name="T11" fmla="*/ 1061 h 1172"/>
                <a:gd name="T12" fmla="*/ 203 w 933"/>
                <a:gd name="T13" fmla="*/ 1012 h 1172"/>
                <a:gd name="T14" fmla="*/ 203 w 933"/>
                <a:gd name="T15" fmla="*/ 1000 h 1172"/>
                <a:gd name="T16" fmla="*/ 190 w 933"/>
                <a:gd name="T17" fmla="*/ 953 h 1172"/>
                <a:gd name="T18" fmla="*/ 178 w 933"/>
                <a:gd name="T19" fmla="*/ 917 h 1172"/>
                <a:gd name="T20" fmla="*/ 59 w 933"/>
                <a:gd name="T21" fmla="*/ 668 h 1172"/>
                <a:gd name="T22" fmla="*/ 33 w 933"/>
                <a:gd name="T23" fmla="*/ 617 h 1172"/>
                <a:gd name="T24" fmla="*/ 18 w 933"/>
                <a:gd name="T25" fmla="*/ 577 h 1172"/>
                <a:gd name="T26" fmla="*/ 2 w 933"/>
                <a:gd name="T27" fmla="*/ 494 h 1172"/>
                <a:gd name="T28" fmla="*/ 0 w 933"/>
                <a:gd name="T29" fmla="*/ 449 h 1172"/>
                <a:gd name="T30" fmla="*/ 2 w 933"/>
                <a:gd name="T31" fmla="*/ 405 h 1172"/>
                <a:gd name="T32" fmla="*/ 20 w 933"/>
                <a:gd name="T33" fmla="*/ 316 h 1172"/>
                <a:gd name="T34" fmla="*/ 57 w 933"/>
                <a:gd name="T35" fmla="*/ 237 h 1172"/>
                <a:gd name="T36" fmla="*/ 107 w 933"/>
                <a:gd name="T37" fmla="*/ 164 h 1172"/>
                <a:gd name="T38" fmla="*/ 170 w 933"/>
                <a:gd name="T39" fmla="*/ 103 h 1172"/>
                <a:gd name="T40" fmla="*/ 245 w 933"/>
                <a:gd name="T41" fmla="*/ 55 h 1172"/>
                <a:gd name="T42" fmla="*/ 328 w 933"/>
                <a:gd name="T43" fmla="*/ 20 h 1172"/>
                <a:gd name="T44" fmla="*/ 419 w 933"/>
                <a:gd name="T45" fmla="*/ 2 h 1172"/>
                <a:gd name="T46" fmla="*/ 466 w 933"/>
                <a:gd name="T47" fmla="*/ 0 h 1172"/>
                <a:gd name="T48" fmla="*/ 561 w 933"/>
                <a:gd name="T49" fmla="*/ 10 h 1172"/>
                <a:gd name="T50" fmla="*/ 648 w 933"/>
                <a:gd name="T51" fmla="*/ 36 h 1172"/>
                <a:gd name="T52" fmla="*/ 727 w 933"/>
                <a:gd name="T53" fmla="*/ 77 h 1172"/>
                <a:gd name="T54" fmla="*/ 795 w 933"/>
                <a:gd name="T55" fmla="*/ 132 h 1172"/>
                <a:gd name="T56" fmla="*/ 852 w 933"/>
                <a:gd name="T57" fmla="*/ 198 h 1172"/>
                <a:gd name="T58" fmla="*/ 897 w 933"/>
                <a:gd name="T59" fmla="*/ 275 h 1172"/>
                <a:gd name="T60" fmla="*/ 923 w 933"/>
                <a:gd name="T61" fmla="*/ 360 h 1172"/>
                <a:gd name="T62" fmla="*/ 933 w 933"/>
                <a:gd name="T63" fmla="*/ 427 h 1172"/>
                <a:gd name="T64" fmla="*/ 933 w 933"/>
                <a:gd name="T65" fmla="*/ 449 h 1172"/>
                <a:gd name="T66" fmla="*/ 925 w 933"/>
                <a:gd name="T67" fmla="*/ 536 h 1172"/>
                <a:gd name="T68" fmla="*/ 901 w 933"/>
                <a:gd name="T69" fmla="*/ 617 h 1172"/>
                <a:gd name="T70" fmla="*/ 889 w 933"/>
                <a:gd name="T71" fmla="*/ 644 h 1172"/>
                <a:gd name="T72" fmla="*/ 874 w 933"/>
                <a:gd name="T73" fmla="*/ 668 h 1172"/>
                <a:gd name="T74" fmla="*/ 755 w 933"/>
                <a:gd name="T75" fmla="*/ 917 h 1172"/>
                <a:gd name="T76" fmla="*/ 735 w 933"/>
                <a:gd name="T77" fmla="*/ 986 h 1172"/>
                <a:gd name="T78" fmla="*/ 731 w 933"/>
                <a:gd name="T79" fmla="*/ 1012 h 1172"/>
                <a:gd name="T80" fmla="*/ 731 w 933"/>
                <a:gd name="T81" fmla="*/ 1034 h 1172"/>
                <a:gd name="T82" fmla="*/ 725 w 933"/>
                <a:gd name="T83" fmla="*/ 1085 h 1172"/>
                <a:gd name="T84" fmla="*/ 717 w 933"/>
                <a:gd name="T85" fmla="*/ 1103 h 1172"/>
                <a:gd name="T86" fmla="*/ 708 w 933"/>
                <a:gd name="T87" fmla="*/ 1117 h 1172"/>
                <a:gd name="T88" fmla="*/ 686 w 933"/>
                <a:gd name="T89" fmla="*/ 1144 h 1172"/>
                <a:gd name="T90" fmla="*/ 662 w 933"/>
                <a:gd name="T91" fmla="*/ 1164 h 1172"/>
                <a:gd name="T92" fmla="*/ 466 w 933"/>
                <a:gd name="T93" fmla="*/ 1172 h 1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33" h="1172">
                  <a:moveTo>
                    <a:pt x="288" y="1172"/>
                  </a:moveTo>
                  <a:lnTo>
                    <a:pt x="288" y="1172"/>
                  </a:lnTo>
                  <a:lnTo>
                    <a:pt x="271" y="1164"/>
                  </a:lnTo>
                  <a:lnTo>
                    <a:pt x="259" y="1154"/>
                  </a:lnTo>
                  <a:lnTo>
                    <a:pt x="247" y="1144"/>
                  </a:lnTo>
                  <a:lnTo>
                    <a:pt x="237" y="1133"/>
                  </a:lnTo>
                  <a:lnTo>
                    <a:pt x="223" y="1117"/>
                  </a:lnTo>
                  <a:lnTo>
                    <a:pt x="217" y="1103"/>
                  </a:lnTo>
                  <a:lnTo>
                    <a:pt x="217" y="1103"/>
                  </a:lnTo>
                  <a:lnTo>
                    <a:pt x="213" y="1095"/>
                  </a:lnTo>
                  <a:lnTo>
                    <a:pt x="209" y="1085"/>
                  </a:lnTo>
                  <a:lnTo>
                    <a:pt x="205" y="1061"/>
                  </a:lnTo>
                  <a:lnTo>
                    <a:pt x="203" y="1034"/>
                  </a:lnTo>
                  <a:lnTo>
                    <a:pt x="203" y="1012"/>
                  </a:lnTo>
                  <a:lnTo>
                    <a:pt x="203" y="1012"/>
                  </a:lnTo>
                  <a:lnTo>
                    <a:pt x="203" y="1000"/>
                  </a:lnTo>
                  <a:lnTo>
                    <a:pt x="198" y="986"/>
                  </a:lnTo>
                  <a:lnTo>
                    <a:pt x="190" y="953"/>
                  </a:lnTo>
                  <a:lnTo>
                    <a:pt x="178" y="917"/>
                  </a:lnTo>
                  <a:lnTo>
                    <a:pt x="178" y="917"/>
                  </a:lnTo>
                  <a:lnTo>
                    <a:pt x="59" y="668"/>
                  </a:lnTo>
                  <a:lnTo>
                    <a:pt x="59" y="668"/>
                  </a:lnTo>
                  <a:lnTo>
                    <a:pt x="45" y="644"/>
                  </a:lnTo>
                  <a:lnTo>
                    <a:pt x="33" y="617"/>
                  </a:lnTo>
                  <a:lnTo>
                    <a:pt x="33" y="617"/>
                  </a:lnTo>
                  <a:lnTo>
                    <a:pt x="18" y="577"/>
                  </a:lnTo>
                  <a:lnTo>
                    <a:pt x="8" y="536"/>
                  </a:lnTo>
                  <a:lnTo>
                    <a:pt x="2" y="494"/>
                  </a:lnTo>
                  <a:lnTo>
                    <a:pt x="0" y="449"/>
                  </a:lnTo>
                  <a:lnTo>
                    <a:pt x="0" y="449"/>
                  </a:lnTo>
                  <a:lnTo>
                    <a:pt x="0" y="427"/>
                  </a:lnTo>
                  <a:lnTo>
                    <a:pt x="2" y="405"/>
                  </a:lnTo>
                  <a:lnTo>
                    <a:pt x="10" y="360"/>
                  </a:lnTo>
                  <a:lnTo>
                    <a:pt x="20" y="316"/>
                  </a:lnTo>
                  <a:lnTo>
                    <a:pt x="37" y="275"/>
                  </a:lnTo>
                  <a:lnTo>
                    <a:pt x="57" y="237"/>
                  </a:lnTo>
                  <a:lnTo>
                    <a:pt x="79" y="198"/>
                  </a:lnTo>
                  <a:lnTo>
                    <a:pt x="107" y="164"/>
                  </a:lnTo>
                  <a:lnTo>
                    <a:pt x="138" y="132"/>
                  </a:lnTo>
                  <a:lnTo>
                    <a:pt x="170" y="103"/>
                  </a:lnTo>
                  <a:lnTo>
                    <a:pt x="207" y="77"/>
                  </a:lnTo>
                  <a:lnTo>
                    <a:pt x="245" y="55"/>
                  </a:lnTo>
                  <a:lnTo>
                    <a:pt x="285" y="36"/>
                  </a:lnTo>
                  <a:lnTo>
                    <a:pt x="328" y="20"/>
                  </a:lnTo>
                  <a:lnTo>
                    <a:pt x="373" y="10"/>
                  </a:lnTo>
                  <a:lnTo>
                    <a:pt x="419" y="2"/>
                  </a:lnTo>
                  <a:lnTo>
                    <a:pt x="466" y="0"/>
                  </a:lnTo>
                  <a:lnTo>
                    <a:pt x="466" y="0"/>
                  </a:lnTo>
                  <a:lnTo>
                    <a:pt x="514" y="2"/>
                  </a:lnTo>
                  <a:lnTo>
                    <a:pt x="561" y="10"/>
                  </a:lnTo>
                  <a:lnTo>
                    <a:pt x="605" y="20"/>
                  </a:lnTo>
                  <a:lnTo>
                    <a:pt x="648" y="36"/>
                  </a:lnTo>
                  <a:lnTo>
                    <a:pt x="688" y="55"/>
                  </a:lnTo>
                  <a:lnTo>
                    <a:pt x="727" y="77"/>
                  </a:lnTo>
                  <a:lnTo>
                    <a:pt x="763" y="103"/>
                  </a:lnTo>
                  <a:lnTo>
                    <a:pt x="795" y="132"/>
                  </a:lnTo>
                  <a:lnTo>
                    <a:pt x="826" y="164"/>
                  </a:lnTo>
                  <a:lnTo>
                    <a:pt x="852" y="198"/>
                  </a:lnTo>
                  <a:lnTo>
                    <a:pt x="876" y="237"/>
                  </a:lnTo>
                  <a:lnTo>
                    <a:pt x="897" y="275"/>
                  </a:lnTo>
                  <a:lnTo>
                    <a:pt x="913" y="316"/>
                  </a:lnTo>
                  <a:lnTo>
                    <a:pt x="923" y="360"/>
                  </a:lnTo>
                  <a:lnTo>
                    <a:pt x="931" y="405"/>
                  </a:lnTo>
                  <a:lnTo>
                    <a:pt x="933" y="427"/>
                  </a:lnTo>
                  <a:lnTo>
                    <a:pt x="933" y="449"/>
                  </a:lnTo>
                  <a:lnTo>
                    <a:pt x="933" y="449"/>
                  </a:lnTo>
                  <a:lnTo>
                    <a:pt x="931" y="494"/>
                  </a:lnTo>
                  <a:lnTo>
                    <a:pt x="925" y="536"/>
                  </a:lnTo>
                  <a:lnTo>
                    <a:pt x="915" y="577"/>
                  </a:lnTo>
                  <a:lnTo>
                    <a:pt x="901" y="617"/>
                  </a:lnTo>
                  <a:lnTo>
                    <a:pt x="901" y="617"/>
                  </a:lnTo>
                  <a:lnTo>
                    <a:pt x="889" y="644"/>
                  </a:lnTo>
                  <a:lnTo>
                    <a:pt x="874" y="668"/>
                  </a:lnTo>
                  <a:lnTo>
                    <a:pt x="874" y="668"/>
                  </a:lnTo>
                  <a:lnTo>
                    <a:pt x="755" y="917"/>
                  </a:lnTo>
                  <a:lnTo>
                    <a:pt x="755" y="917"/>
                  </a:lnTo>
                  <a:lnTo>
                    <a:pt x="743" y="953"/>
                  </a:lnTo>
                  <a:lnTo>
                    <a:pt x="735" y="986"/>
                  </a:lnTo>
                  <a:lnTo>
                    <a:pt x="731" y="1000"/>
                  </a:lnTo>
                  <a:lnTo>
                    <a:pt x="731" y="1012"/>
                  </a:lnTo>
                  <a:lnTo>
                    <a:pt x="731" y="1012"/>
                  </a:lnTo>
                  <a:lnTo>
                    <a:pt x="731" y="1034"/>
                  </a:lnTo>
                  <a:lnTo>
                    <a:pt x="729" y="1061"/>
                  </a:lnTo>
                  <a:lnTo>
                    <a:pt x="725" y="1085"/>
                  </a:lnTo>
                  <a:lnTo>
                    <a:pt x="721" y="1095"/>
                  </a:lnTo>
                  <a:lnTo>
                    <a:pt x="717" y="1103"/>
                  </a:lnTo>
                  <a:lnTo>
                    <a:pt x="717" y="1103"/>
                  </a:lnTo>
                  <a:lnTo>
                    <a:pt x="708" y="1117"/>
                  </a:lnTo>
                  <a:lnTo>
                    <a:pt x="696" y="1133"/>
                  </a:lnTo>
                  <a:lnTo>
                    <a:pt x="686" y="1144"/>
                  </a:lnTo>
                  <a:lnTo>
                    <a:pt x="674" y="1154"/>
                  </a:lnTo>
                  <a:lnTo>
                    <a:pt x="662" y="1164"/>
                  </a:lnTo>
                  <a:lnTo>
                    <a:pt x="646" y="1172"/>
                  </a:lnTo>
                  <a:lnTo>
                    <a:pt x="466" y="1172"/>
                  </a:lnTo>
                  <a:lnTo>
                    <a:pt x="288" y="1172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8" name="Freeform 426"/>
            <p:cNvSpPr>
              <a:spLocks/>
            </p:cNvSpPr>
            <p:nvPr/>
          </p:nvSpPr>
          <p:spPr bwMode="auto">
            <a:xfrm>
              <a:off x="3842544" y="693738"/>
              <a:ext cx="1484312" cy="1863725"/>
            </a:xfrm>
            <a:custGeom>
              <a:avLst/>
              <a:gdLst>
                <a:gd name="T0" fmla="*/ 468 w 935"/>
                <a:gd name="T1" fmla="*/ 0 h 1174"/>
                <a:gd name="T2" fmla="*/ 375 w 935"/>
                <a:gd name="T3" fmla="*/ 8 h 1174"/>
                <a:gd name="T4" fmla="*/ 287 w 935"/>
                <a:gd name="T5" fmla="*/ 34 h 1174"/>
                <a:gd name="T6" fmla="*/ 209 w 935"/>
                <a:gd name="T7" fmla="*/ 77 h 1174"/>
                <a:gd name="T8" fmla="*/ 140 w 935"/>
                <a:gd name="T9" fmla="*/ 132 h 1174"/>
                <a:gd name="T10" fmla="*/ 81 w 935"/>
                <a:gd name="T11" fmla="*/ 198 h 1174"/>
                <a:gd name="T12" fmla="*/ 39 w 935"/>
                <a:gd name="T13" fmla="*/ 275 h 1174"/>
                <a:gd name="T14" fmla="*/ 10 w 935"/>
                <a:gd name="T15" fmla="*/ 360 h 1174"/>
                <a:gd name="T16" fmla="*/ 2 w 935"/>
                <a:gd name="T17" fmla="*/ 427 h 1174"/>
                <a:gd name="T18" fmla="*/ 0 w 935"/>
                <a:gd name="T19" fmla="*/ 449 h 1174"/>
                <a:gd name="T20" fmla="*/ 10 w 935"/>
                <a:gd name="T21" fmla="*/ 536 h 1174"/>
                <a:gd name="T22" fmla="*/ 35 w 935"/>
                <a:gd name="T23" fmla="*/ 617 h 1174"/>
                <a:gd name="T24" fmla="*/ 47 w 935"/>
                <a:gd name="T25" fmla="*/ 644 h 1174"/>
                <a:gd name="T26" fmla="*/ 59 w 935"/>
                <a:gd name="T27" fmla="*/ 670 h 1174"/>
                <a:gd name="T28" fmla="*/ 180 w 935"/>
                <a:gd name="T29" fmla="*/ 917 h 1174"/>
                <a:gd name="T30" fmla="*/ 200 w 935"/>
                <a:gd name="T31" fmla="*/ 986 h 1174"/>
                <a:gd name="T32" fmla="*/ 205 w 935"/>
                <a:gd name="T33" fmla="*/ 1012 h 1174"/>
                <a:gd name="T34" fmla="*/ 205 w 935"/>
                <a:gd name="T35" fmla="*/ 1036 h 1174"/>
                <a:gd name="T36" fmla="*/ 211 w 935"/>
                <a:gd name="T37" fmla="*/ 1085 h 1174"/>
                <a:gd name="T38" fmla="*/ 217 w 935"/>
                <a:gd name="T39" fmla="*/ 1105 h 1174"/>
                <a:gd name="T40" fmla="*/ 225 w 935"/>
                <a:gd name="T41" fmla="*/ 1117 h 1174"/>
                <a:gd name="T42" fmla="*/ 249 w 935"/>
                <a:gd name="T43" fmla="*/ 1144 h 1174"/>
                <a:gd name="T44" fmla="*/ 273 w 935"/>
                <a:gd name="T45" fmla="*/ 1164 h 1174"/>
                <a:gd name="T46" fmla="*/ 468 w 935"/>
                <a:gd name="T47" fmla="*/ 1174 h 1174"/>
                <a:gd name="T48" fmla="*/ 648 w 935"/>
                <a:gd name="T49" fmla="*/ 1174 h 1174"/>
                <a:gd name="T50" fmla="*/ 676 w 935"/>
                <a:gd name="T51" fmla="*/ 1154 h 1174"/>
                <a:gd name="T52" fmla="*/ 698 w 935"/>
                <a:gd name="T53" fmla="*/ 1135 h 1174"/>
                <a:gd name="T54" fmla="*/ 719 w 935"/>
                <a:gd name="T55" fmla="*/ 1105 h 1174"/>
                <a:gd name="T56" fmla="*/ 723 w 935"/>
                <a:gd name="T57" fmla="*/ 1095 h 1174"/>
                <a:gd name="T58" fmla="*/ 731 w 935"/>
                <a:gd name="T59" fmla="*/ 1061 h 1174"/>
                <a:gd name="T60" fmla="*/ 733 w 935"/>
                <a:gd name="T61" fmla="*/ 1012 h 1174"/>
                <a:gd name="T62" fmla="*/ 733 w 935"/>
                <a:gd name="T63" fmla="*/ 1002 h 1174"/>
                <a:gd name="T64" fmla="*/ 745 w 935"/>
                <a:gd name="T65" fmla="*/ 955 h 1174"/>
                <a:gd name="T66" fmla="*/ 757 w 935"/>
                <a:gd name="T67" fmla="*/ 917 h 1174"/>
                <a:gd name="T68" fmla="*/ 876 w 935"/>
                <a:gd name="T69" fmla="*/ 670 h 1174"/>
                <a:gd name="T70" fmla="*/ 903 w 935"/>
                <a:gd name="T71" fmla="*/ 617 h 1174"/>
                <a:gd name="T72" fmla="*/ 917 w 935"/>
                <a:gd name="T73" fmla="*/ 577 h 1174"/>
                <a:gd name="T74" fmla="*/ 933 w 935"/>
                <a:gd name="T75" fmla="*/ 494 h 1174"/>
                <a:gd name="T76" fmla="*/ 935 w 935"/>
                <a:gd name="T77" fmla="*/ 449 h 1174"/>
                <a:gd name="T78" fmla="*/ 933 w 935"/>
                <a:gd name="T79" fmla="*/ 405 h 1174"/>
                <a:gd name="T80" fmla="*/ 915 w 935"/>
                <a:gd name="T81" fmla="*/ 316 h 1174"/>
                <a:gd name="T82" fmla="*/ 878 w 935"/>
                <a:gd name="T83" fmla="*/ 235 h 1174"/>
                <a:gd name="T84" fmla="*/ 828 w 935"/>
                <a:gd name="T85" fmla="*/ 164 h 1174"/>
                <a:gd name="T86" fmla="*/ 765 w 935"/>
                <a:gd name="T87" fmla="*/ 103 h 1174"/>
                <a:gd name="T88" fmla="*/ 690 w 935"/>
                <a:gd name="T89" fmla="*/ 55 h 1174"/>
                <a:gd name="T90" fmla="*/ 607 w 935"/>
                <a:gd name="T91" fmla="*/ 20 h 1174"/>
                <a:gd name="T92" fmla="*/ 516 w 935"/>
                <a:gd name="T93" fmla="*/ 2 h 1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35" h="1174">
                  <a:moveTo>
                    <a:pt x="468" y="0"/>
                  </a:moveTo>
                  <a:lnTo>
                    <a:pt x="468" y="0"/>
                  </a:lnTo>
                  <a:lnTo>
                    <a:pt x="421" y="2"/>
                  </a:lnTo>
                  <a:lnTo>
                    <a:pt x="375" y="8"/>
                  </a:lnTo>
                  <a:lnTo>
                    <a:pt x="330" y="20"/>
                  </a:lnTo>
                  <a:lnTo>
                    <a:pt x="287" y="34"/>
                  </a:lnTo>
                  <a:lnTo>
                    <a:pt x="247" y="55"/>
                  </a:lnTo>
                  <a:lnTo>
                    <a:pt x="209" y="77"/>
                  </a:lnTo>
                  <a:lnTo>
                    <a:pt x="172" y="103"/>
                  </a:lnTo>
                  <a:lnTo>
                    <a:pt x="140" y="132"/>
                  </a:lnTo>
                  <a:lnTo>
                    <a:pt x="109" y="164"/>
                  </a:lnTo>
                  <a:lnTo>
                    <a:pt x="81" y="198"/>
                  </a:lnTo>
                  <a:lnTo>
                    <a:pt x="59" y="235"/>
                  </a:lnTo>
                  <a:lnTo>
                    <a:pt x="39" y="275"/>
                  </a:lnTo>
                  <a:lnTo>
                    <a:pt x="22" y="316"/>
                  </a:lnTo>
                  <a:lnTo>
                    <a:pt x="10" y="360"/>
                  </a:lnTo>
                  <a:lnTo>
                    <a:pt x="4" y="405"/>
                  </a:lnTo>
                  <a:lnTo>
                    <a:pt x="2" y="427"/>
                  </a:lnTo>
                  <a:lnTo>
                    <a:pt x="0" y="449"/>
                  </a:lnTo>
                  <a:lnTo>
                    <a:pt x="0" y="449"/>
                  </a:lnTo>
                  <a:lnTo>
                    <a:pt x="4" y="494"/>
                  </a:lnTo>
                  <a:lnTo>
                    <a:pt x="10" y="536"/>
                  </a:lnTo>
                  <a:lnTo>
                    <a:pt x="20" y="577"/>
                  </a:lnTo>
                  <a:lnTo>
                    <a:pt x="35" y="617"/>
                  </a:lnTo>
                  <a:lnTo>
                    <a:pt x="35" y="617"/>
                  </a:lnTo>
                  <a:lnTo>
                    <a:pt x="47" y="644"/>
                  </a:lnTo>
                  <a:lnTo>
                    <a:pt x="59" y="670"/>
                  </a:lnTo>
                  <a:lnTo>
                    <a:pt x="59" y="670"/>
                  </a:lnTo>
                  <a:lnTo>
                    <a:pt x="180" y="917"/>
                  </a:lnTo>
                  <a:lnTo>
                    <a:pt x="180" y="917"/>
                  </a:lnTo>
                  <a:lnTo>
                    <a:pt x="192" y="955"/>
                  </a:lnTo>
                  <a:lnTo>
                    <a:pt x="200" y="986"/>
                  </a:lnTo>
                  <a:lnTo>
                    <a:pt x="202" y="1002"/>
                  </a:lnTo>
                  <a:lnTo>
                    <a:pt x="205" y="1012"/>
                  </a:lnTo>
                  <a:lnTo>
                    <a:pt x="205" y="1012"/>
                  </a:lnTo>
                  <a:lnTo>
                    <a:pt x="205" y="1036"/>
                  </a:lnTo>
                  <a:lnTo>
                    <a:pt x="207" y="1061"/>
                  </a:lnTo>
                  <a:lnTo>
                    <a:pt x="211" y="1085"/>
                  </a:lnTo>
                  <a:lnTo>
                    <a:pt x="215" y="1095"/>
                  </a:lnTo>
                  <a:lnTo>
                    <a:pt x="217" y="1105"/>
                  </a:lnTo>
                  <a:lnTo>
                    <a:pt x="217" y="1105"/>
                  </a:lnTo>
                  <a:lnTo>
                    <a:pt x="225" y="1117"/>
                  </a:lnTo>
                  <a:lnTo>
                    <a:pt x="239" y="1135"/>
                  </a:lnTo>
                  <a:lnTo>
                    <a:pt x="249" y="1144"/>
                  </a:lnTo>
                  <a:lnTo>
                    <a:pt x="259" y="1154"/>
                  </a:lnTo>
                  <a:lnTo>
                    <a:pt x="273" y="1164"/>
                  </a:lnTo>
                  <a:lnTo>
                    <a:pt x="290" y="1174"/>
                  </a:lnTo>
                  <a:lnTo>
                    <a:pt x="468" y="1174"/>
                  </a:lnTo>
                  <a:lnTo>
                    <a:pt x="648" y="1174"/>
                  </a:lnTo>
                  <a:lnTo>
                    <a:pt x="648" y="1174"/>
                  </a:lnTo>
                  <a:lnTo>
                    <a:pt x="664" y="1164"/>
                  </a:lnTo>
                  <a:lnTo>
                    <a:pt x="676" y="1154"/>
                  </a:lnTo>
                  <a:lnTo>
                    <a:pt x="688" y="1144"/>
                  </a:lnTo>
                  <a:lnTo>
                    <a:pt x="698" y="1135"/>
                  </a:lnTo>
                  <a:lnTo>
                    <a:pt x="712" y="1117"/>
                  </a:lnTo>
                  <a:lnTo>
                    <a:pt x="719" y="1105"/>
                  </a:lnTo>
                  <a:lnTo>
                    <a:pt x="719" y="1105"/>
                  </a:lnTo>
                  <a:lnTo>
                    <a:pt x="723" y="1095"/>
                  </a:lnTo>
                  <a:lnTo>
                    <a:pt x="727" y="1085"/>
                  </a:lnTo>
                  <a:lnTo>
                    <a:pt x="731" y="1061"/>
                  </a:lnTo>
                  <a:lnTo>
                    <a:pt x="733" y="1036"/>
                  </a:lnTo>
                  <a:lnTo>
                    <a:pt x="733" y="1012"/>
                  </a:lnTo>
                  <a:lnTo>
                    <a:pt x="733" y="1012"/>
                  </a:lnTo>
                  <a:lnTo>
                    <a:pt x="733" y="1002"/>
                  </a:lnTo>
                  <a:lnTo>
                    <a:pt x="737" y="986"/>
                  </a:lnTo>
                  <a:lnTo>
                    <a:pt x="745" y="955"/>
                  </a:lnTo>
                  <a:lnTo>
                    <a:pt x="757" y="917"/>
                  </a:lnTo>
                  <a:lnTo>
                    <a:pt x="757" y="917"/>
                  </a:lnTo>
                  <a:lnTo>
                    <a:pt x="876" y="670"/>
                  </a:lnTo>
                  <a:lnTo>
                    <a:pt x="876" y="670"/>
                  </a:lnTo>
                  <a:lnTo>
                    <a:pt x="891" y="644"/>
                  </a:lnTo>
                  <a:lnTo>
                    <a:pt x="903" y="617"/>
                  </a:lnTo>
                  <a:lnTo>
                    <a:pt x="903" y="617"/>
                  </a:lnTo>
                  <a:lnTo>
                    <a:pt x="917" y="577"/>
                  </a:lnTo>
                  <a:lnTo>
                    <a:pt x="927" y="536"/>
                  </a:lnTo>
                  <a:lnTo>
                    <a:pt x="933" y="494"/>
                  </a:lnTo>
                  <a:lnTo>
                    <a:pt x="935" y="449"/>
                  </a:lnTo>
                  <a:lnTo>
                    <a:pt x="935" y="449"/>
                  </a:lnTo>
                  <a:lnTo>
                    <a:pt x="935" y="427"/>
                  </a:lnTo>
                  <a:lnTo>
                    <a:pt x="933" y="405"/>
                  </a:lnTo>
                  <a:lnTo>
                    <a:pt x="927" y="360"/>
                  </a:lnTo>
                  <a:lnTo>
                    <a:pt x="915" y="316"/>
                  </a:lnTo>
                  <a:lnTo>
                    <a:pt x="899" y="275"/>
                  </a:lnTo>
                  <a:lnTo>
                    <a:pt x="878" y="235"/>
                  </a:lnTo>
                  <a:lnTo>
                    <a:pt x="856" y="198"/>
                  </a:lnTo>
                  <a:lnTo>
                    <a:pt x="828" y="164"/>
                  </a:lnTo>
                  <a:lnTo>
                    <a:pt x="797" y="132"/>
                  </a:lnTo>
                  <a:lnTo>
                    <a:pt x="765" y="103"/>
                  </a:lnTo>
                  <a:lnTo>
                    <a:pt x="729" y="77"/>
                  </a:lnTo>
                  <a:lnTo>
                    <a:pt x="690" y="55"/>
                  </a:lnTo>
                  <a:lnTo>
                    <a:pt x="650" y="34"/>
                  </a:lnTo>
                  <a:lnTo>
                    <a:pt x="607" y="20"/>
                  </a:lnTo>
                  <a:lnTo>
                    <a:pt x="563" y="8"/>
                  </a:lnTo>
                  <a:lnTo>
                    <a:pt x="516" y="2"/>
                  </a:lnTo>
                  <a:lnTo>
                    <a:pt x="46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9" name="Freeform 427"/>
            <p:cNvSpPr>
              <a:spLocks noEditPoints="1"/>
            </p:cNvSpPr>
            <p:nvPr/>
          </p:nvSpPr>
          <p:spPr bwMode="auto">
            <a:xfrm>
              <a:off x="3845719" y="693738"/>
              <a:ext cx="1481137" cy="1860550"/>
            </a:xfrm>
            <a:custGeom>
              <a:avLst/>
              <a:gdLst>
                <a:gd name="T0" fmla="*/ 271 w 933"/>
                <a:gd name="T1" fmla="*/ 1162 h 1172"/>
                <a:gd name="T2" fmla="*/ 237 w 933"/>
                <a:gd name="T3" fmla="*/ 1133 h 1172"/>
                <a:gd name="T4" fmla="*/ 217 w 933"/>
                <a:gd name="T5" fmla="*/ 1103 h 1172"/>
                <a:gd name="T6" fmla="*/ 205 w 933"/>
                <a:gd name="T7" fmla="*/ 1059 h 1172"/>
                <a:gd name="T8" fmla="*/ 203 w 933"/>
                <a:gd name="T9" fmla="*/ 1012 h 1172"/>
                <a:gd name="T10" fmla="*/ 190 w 933"/>
                <a:gd name="T11" fmla="*/ 953 h 1172"/>
                <a:gd name="T12" fmla="*/ 59 w 933"/>
                <a:gd name="T13" fmla="*/ 668 h 1172"/>
                <a:gd name="T14" fmla="*/ 33 w 933"/>
                <a:gd name="T15" fmla="*/ 617 h 1172"/>
                <a:gd name="T16" fmla="*/ 8 w 933"/>
                <a:gd name="T17" fmla="*/ 536 h 1172"/>
                <a:gd name="T18" fmla="*/ 0 w 933"/>
                <a:gd name="T19" fmla="*/ 449 h 1172"/>
                <a:gd name="T20" fmla="*/ 10 w 933"/>
                <a:gd name="T21" fmla="*/ 360 h 1172"/>
                <a:gd name="T22" fmla="*/ 57 w 933"/>
                <a:gd name="T23" fmla="*/ 237 h 1172"/>
                <a:gd name="T24" fmla="*/ 138 w 933"/>
                <a:gd name="T25" fmla="*/ 134 h 1172"/>
                <a:gd name="T26" fmla="*/ 245 w 933"/>
                <a:gd name="T27" fmla="*/ 55 h 1172"/>
                <a:gd name="T28" fmla="*/ 373 w 933"/>
                <a:gd name="T29" fmla="*/ 10 h 1172"/>
                <a:gd name="T30" fmla="*/ 466 w 933"/>
                <a:gd name="T31" fmla="*/ 2 h 1172"/>
                <a:gd name="T32" fmla="*/ 603 w 933"/>
                <a:gd name="T33" fmla="*/ 22 h 1172"/>
                <a:gd name="T34" fmla="*/ 727 w 933"/>
                <a:gd name="T35" fmla="*/ 77 h 1172"/>
                <a:gd name="T36" fmla="*/ 826 w 933"/>
                <a:gd name="T37" fmla="*/ 164 h 1172"/>
                <a:gd name="T38" fmla="*/ 895 w 933"/>
                <a:gd name="T39" fmla="*/ 275 h 1172"/>
                <a:gd name="T40" fmla="*/ 931 w 933"/>
                <a:gd name="T41" fmla="*/ 405 h 1172"/>
                <a:gd name="T42" fmla="*/ 933 w 933"/>
                <a:gd name="T43" fmla="*/ 449 h 1172"/>
                <a:gd name="T44" fmla="*/ 913 w 933"/>
                <a:gd name="T45" fmla="*/ 577 h 1172"/>
                <a:gd name="T46" fmla="*/ 889 w 933"/>
                <a:gd name="T47" fmla="*/ 644 h 1172"/>
                <a:gd name="T48" fmla="*/ 755 w 933"/>
                <a:gd name="T49" fmla="*/ 915 h 1172"/>
                <a:gd name="T50" fmla="*/ 735 w 933"/>
                <a:gd name="T51" fmla="*/ 986 h 1172"/>
                <a:gd name="T52" fmla="*/ 731 w 933"/>
                <a:gd name="T53" fmla="*/ 1012 h 1172"/>
                <a:gd name="T54" fmla="*/ 723 w 933"/>
                <a:gd name="T55" fmla="*/ 1083 h 1172"/>
                <a:gd name="T56" fmla="*/ 717 w 933"/>
                <a:gd name="T57" fmla="*/ 1103 h 1172"/>
                <a:gd name="T58" fmla="*/ 686 w 933"/>
                <a:gd name="T59" fmla="*/ 1142 h 1172"/>
                <a:gd name="T60" fmla="*/ 646 w 933"/>
                <a:gd name="T61" fmla="*/ 1172 h 1172"/>
                <a:gd name="T62" fmla="*/ 466 w 933"/>
                <a:gd name="T63" fmla="*/ 0 h 1172"/>
                <a:gd name="T64" fmla="*/ 373 w 933"/>
                <a:gd name="T65" fmla="*/ 10 h 1172"/>
                <a:gd name="T66" fmla="*/ 245 w 933"/>
                <a:gd name="T67" fmla="*/ 55 h 1172"/>
                <a:gd name="T68" fmla="*/ 138 w 933"/>
                <a:gd name="T69" fmla="*/ 132 h 1172"/>
                <a:gd name="T70" fmla="*/ 57 w 933"/>
                <a:gd name="T71" fmla="*/ 237 h 1172"/>
                <a:gd name="T72" fmla="*/ 10 w 933"/>
                <a:gd name="T73" fmla="*/ 360 h 1172"/>
                <a:gd name="T74" fmla="*/ 0 w 933"/>
                <a:gd name="T75" fmla="*/ 449 h 1172"/>
                <a:gd name="T76" fmla="*/ 8 w 933"/>
                <a:gd name="T77" fmla="*/ 536 h 1172"/>
                <a:gd name="T78" fmla="*/ 33 w 933"/>
                <a:gd name="T79" fmla="*/ 617 h 1172"/>
                <a:gd name="T80" fmla="*/ 59 w 933"/>
                <a:gd name="T81" fmla="*/ 668 h 1172"/>
                <a:gd name="T82" fmla="*/ 190 w 933"/>
                <a:gd name="T83" fmla="*/ 953 h 1172"/>
                <a:gd name="T84" fmla="*/ 203 w 933"/>
                <a:gd name="T85" fmla="*/ 1012 h 1172"/>
                <a:gd name="T86" fmla="*/ 205 w 933"/>
                <a:gd name="T87" fmla="*/ 1061 h 1172"/>
                <a:gd name="T88" fmla="*/ 217 w 933"/>
                <a:gd name="T89" fmla="*/ 1103 h 1172"/>
                <a:gd name="T90" fmla="*/ 237 w 933"/>
                <a:gd name="T91" fmla="*/ 1133 h 1172"/>
                <a:gd name="T92" fmla="*/ 271 w 933"/>
                <a:gd name="T93" fmla="*/ 1164 h 1172"/>
                <a:gd name="T94" fmla="*/ 646 w 933"/>
                <a:gd name="T95" fmla="*/ 1172 h 1172"/>
                <a:gd name="T96" fmla="*/ 674 w 933"/>
                <a:gd name="T97" fmla="*/ 1154 h 1172"/>
                <a:gd name="T98" fmla="*/ 708 w 933"/>
                <a:gd name="T99" fmla="*/ 1117 h 1172"/>
                <a:gd name="T100" fmla="*/ 721 w 933"/>
                <a:gd name="T101" fmla="*/ 1095 h 1172"/>
                <a:gd name="T102" fmla="*/ 731 w 933"/>
                <a:gd name="T103" fmla="*/ 1034 h 1172"/>
                <a:gd name="T104" fmla="*/ 731 w 933"/>
                <a:gd name="T105" fmla="*/ 1000 h 1172"/>
                <a:gd name="T106" fmla="*/ 755 w 933"/>
                <a:gd name="T107" fmla="*/ 917 h 1172"/>
                <a:gd name="T108" fmla="*/ 874 w 933"/>
                <a:gd name="T109" fmla="*/ 668 h 1172"/>
                <a:gd name="T110" fmla="*/ 901 w 933"/>
                <a:gd name="T111" fmla="*/ 617 h 1172"/>
                <a:gd name="T112" fmla="*/ 931 w 933"/>
                <a:gd name="T113" fmla="*/ 494 h 1172"/>
                <a:gd name="T114" fmla="*/ 933 w 933"/>
                <a:gd name="T115" fmla="*/ 427 h 1172"/>
                <a:gd name="T116" fmla="*/ 913 w 933"/>
                <a:gd name="T117" fmla="*/ 316 h 1172"/>
                <a:gd name="T118" fmla="*/ 852 w 933"/>
                <a:gd name="T119" fmla="*/ 198 h 1172"/>
                <a:gd name="T120" fmla="*/ 763 w 933"/>
                <a:gd name="T121" fmla="*/ 103 h 1172"/>
                <a:gd name="T122" fmla="*/ 648 w 933"/>
                <a:gd name="T123" fmla="*/ 36 h 1172"/>
                <a:gd name="T124" fmla="*/ 514 w 933"/>
                <a:gd name="T125" fmla="*/ 2 h 1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933" h="1172">
                  <a:moveTo>
                    <a:pt x="288" y="1172"/>
                  </a:moveTo>
                  <a:lnTo>
                    <a:pt x="288" y="1172"/>
                  </a:lnTo>
                  <a:lnTo>
                    <a:pt x="271" y="1162"/>
                  </a:lnTo>
                  <a:lnTo>
                    <a:pt x="259" y="1152"/>
                  </a:lnTo>
                  <a:lnTo>
                    <a:pt x="247" y="1142"/>
                  </a:lnTo>
                  <a:lnTo>
                    <a:pt x="237" y="1133"/>
                  </a:lnTo>
                  <a:lnTo>
                    <a:pt x="225" y="1115"/>
                  </a:lnTo>
                  <a:lnTo>
                    <a:pt x="217" y="1103"/>
                  </a:lnTo>
                  <a:lnTo>
                    <a:pt x="217" y="1103"/>
                  </a:lnTo>
                  <a:lnTo>
                    <a:pt x="213" y="1093"/>
                  </a:lnTo>
                  <a:lnTo>
                    <a:pt x="209" y="1083"/>
                  </a:lnTo>
                  <a:lnTo>
                    <a:pt x="205" y="1059"/>
                  </a:lnTo>
                  <a:lnTo>
                    <a:pt x="203" y="1034"/>
                  </a:lnTo>
                  <a:lnTo>
                    <a:pt x="203" y="1012"/>
                  </a:lnTo>
                  <a:lnTo>
                    <a:pt x="203" y="1012"/>
                  </a:lnTo>
                  <a:lnTo>
                    <a:pt x="203" y="1000"/>
                  </a:lnTo>
                  <a:lnTo>
                    <a:pt x="198" y="986"/>
                  </a:lnTo>
                  <a:lnTo>
                    <a:pt x="190" y="953"/>
                  </a:lnTo>
                  <a:lnTo>
                    <a:pt x="178" y="915"/>
                  </a:lnTo>
                  <a:lnTo>
                    <a:pt x="178" y="915"/>
                  </a:lnTo>
                  <a:lnTo>
                    <a:pt x="59" y="668"/>
                  </a:lnTo>
                  <a:lnTo>
                    <a:pt x="59" y="668"/>
                  </a:lnTo>
                  <a:lnTo>
                    <a:pt x="45" y="644"/>
                  </a:lnTo>
                  <a:lnTo>
                    <a:pt x="33" y="617"/>
                  </a:lnTo>
                  <a:lnTo>
                    <a:pt x="33" y="617"/>
                  </a:lnTo>
                  <a:lnTo>
                    <a:pt x="18" y="577"/>
                  </a:lnTo>
                  <a:lnTo>
                    <a:pt x="8" y="536"/>
                  </a:lnTo>
                  <a:lnTo>
                    <a:pt x="2" y="494"/>
                  </a:lnTo>
                  <a:lnTo>
                    <a:pt x="0" y="449"/>
                  </a:lnTo>
                  <a:lnTo>
                    <a:pt x="0" y="449"/>
                  </a:lnTo>
                  <a:lnTo>
                    <a:pt x="0" y="427"/>
                  </a:lnTo>
                  <a:lnTo>
                    <a:pt x="2" y="405"/>
                  </a:lnTo>
                  <a:lnTo>
                    <a:pt x="10" y="360"/>
                  </a:lnTo>
                  <a:lnTo>
                    <a:pt x="22" y="316"/>
                  </a:lnTo>
                  <a:lnTo>
                    <a:pt x="37" y="275"/>
                  </a:lnTo>
                  <a:lnTo>
                    <a:pt x="57" y="237"/>
                  </a:lnTo>
                  <a:lnTo>
                    <a:pt x="81" y="198"/>
                  </a:lnTo>
                  <a:lnTo>
                    <a:pt x="107" y="164"/>
                  </a:lnTo>
                  <a:lnTo>
                    <a:pt x="138" y="134"/>
                  </a:lnTo>
                  <a:lnTo>
                    <a:pt x="170" y="103"/>
                  </a:lnTo>
                  <a:lnTo>
                    <a:pt x="207" y="77"/>
                  </a:lnTo>
                  <a:lnTo>
                    <a:pt x="245" y="55"/>
                  </a:lnTo>
                  <a:lnTo>
                    <a:pt x="285" y="36"/>
                  </a:lnTo>
                  <a:lnTo>
                    <a:pt x="328" y="22"/>
                  </a:lnTo>
                  <a:lnTo>
                    <a:pt x="373" y="10"/>
                  </a:lnTo>
                  <a:lnTo>
                    <a:pt x="419" y="4"/>
                  </a:lnTo>
                  <a:lnTo>
                    <a:pt x="466" y="2"/>
                  </a:lnTo>
                  <a:lnTo>
                    <a:pt x="466" y="2"/>
                  </a:lnTo>
                  <a:lnTo>
                    <a:pt x="514" y="4"/>
                  </a:lnTo>
                  <a:lnTo>
                    <a:pt x="561" y="10"/>
                  </a:lnTo>
                  <a:lnTo>
                    <a:pt x="603" y="22"/>
                  </a:lnTo>
                  <a:lnTo>
                    <a:pt x="648" y="36"/>
                  </a:lnTo>
                  <a:lnTo>
                    <a:pt x="688" y="55"/>
                  </a:lnTo>
                  <a:lnTo>
                    <a:pt x="727" y="77"/>
                  </a:lnTo>
                  <a:lnTo>
                    <a:pt x="761" y="103"/>
                  </a:lnTo>
                  <a:lnTo>
                    <a:pt x="795" y="134"/>
                  </a:lnTo>
                  <a:lnTo>
                    <a:pt x="826" y="164"/>
                  </a:lnTo>
                  <a:lnTo>
                    <a:pt x="852" y="198"/>
                  </a:lnTo>
                  <a:lnTo>
                    <a:pt x="876" y="237"/>
                  </a:lnTo>
                  <a:lnTo>
                    <a:pt x="895" y="275"/>
                  </a:lnTo>
                  <a:lnTo>
                    <a:pt x="911" y="316"/>
                  </a:lnTo>
                  <a:lnTo>
                    <a:pt x="923" y="360"/>
                  </a:lnTo>
                  <a:lnTo>
                    <a:pt x="931" y="405"/>
                  </a:lnTo>
                  <a:lnTo>
                    <a:pt x="931" y="427"/>
                  </a:lnTo>
                  <a:lnTo>
                    <a:pt x="933" y="449"/>
                  </a:lnTo>
                  <a:lnTo>
                    <a:pt x="933" y="449"/>
                  </a:lnTo>
                  <a:lnTo>
                    <a:pt x="931" y="494"/>
                  </a:lnTo>
                  <a:lnTo>
                    <a:pt x="925" y="536"/>
                  </a:lnTo>
                  <a:lnTo>
                    <a:pt x="913" y="577"/>
                  </a:lnTo>
                  <a:lnTo>
                    <a:pt x="901" y="617"/>
                  </a:lnTo>
                  <a:lnTo>
                    <a:pt x="901" y="617"/>
                  </a:lnTo>
                  <a:lnTo>
                    <a:pt x="889" y="644"/>
                  </a:lnTo>
                  <a:lnTo>
                    <a:pt x="874" y="668"/>
                  </a:lnTo>
                  <a:lnTo>
                    <a:pt x="874" y="668"/>
                  </a:lnTo>
                  <a:lnTo>
                    <a:pt x="755" y="915"/>
                  </a:lnTo>
                  <a:lnTo>
                    <a:pt x="755" y="915"/>
                  </a:lnTo>
                  <a:lnTo>
                    <a:pt x="743" y="953"/>
                  </a:lnTo>
                  <a:lnTo>
                    <a:pt x="735" y="986"/>
                  </a:lnTo>
                  <a:lnTo>
                    <a:pt x="731" y="1000"/>
                  </a:lnTo>
                  <a:lnTo>
                    <a:pt x="731" y="1012"/>
                  </a:lnTo>
                  <a:lnTo>
                    <a:pt x="731" y="1012"/>
                  </a:lnTo>
                  <a:lnTo>
                    <a:pt x="729" y="1034"/>
                  </a:lnTo>
                  <a:lnTo>
                    <a:pt x="727" y="1059"/>
                  </a:lnTo>
                  <a:lnTo>
                    <a:pt x="723" y="1083"/>
                  </a:lnTo>
                  <a:lnTo>
                    <a:pt x="721" y="1093"/>
                  </a:lnTo>
                  <a:lnTo>
                    <a:pt x="717" y="1103"/>
                  </a:lnTo>
                  <a:lnTo>
                    <a:pt x="717" y="1103"/>
                  </a:lnTo>
                  <a:lnTo>
                    <a:pt x="708" y="1115"/>
                  </a:lnTo>
                  <a:lnTo>
                    <a:pt x="696" y="1133"/>
                  </a:lnTo>
                  <a:lnTo>
                    <a:pt x="686" y="1142"/>
                  </a:lnTo>
                  <a:lnTo>
                    <a:pt x="674" y="1152"/>
                  </a:lnTo>
                  <a:lnTo>
                    <a:pt x="660" y="1162"/>
                  </a:lnTo>
                  <a:lnTo>
                    <a:pt x="646" y="1172"/>
                  </a:lnTo>
                  <a:lnTo>
                    <a:pt x="466" y="1172"/>
                  </a:lnTo>
                  <a:lnTo>
                    <a:pt x="288" y="1172"/>
                  </a:lnTo>
                  <a:close/>
                  <a:moveTo>
                    <a:pt x="466" y="0"/>
                  </a:moveTo>
                  <a:lnTo>
                    <a:pt x="466" y="0"/>
                  </a:lnTo>
                  <a:lnTo>
                    <a:pt x="419" y="2"/>
                  </a:lnTo>
                  <a:lnTo>
                    <a:pt x="373" y="10"/>
                  </a:lnTo>
                  <a:lnTo>
                    <a:pt x="328" y="20"/>
                  </a:lnTo>
                  <a:lnTo>
                    <a:pt x="285" y="36"/>
                  </a:lnTo>
                  <a:lnTo>
                    <a:pt x="245" y="55"/>
                  </a:lnTo>
                  <a:lnTo>
                    <a:pt x="207" y="77"/>
                  </a:lnTo>
                  <a:lnTo>
                    <a:pt x="170" y="103"/>
                  </a:lnTo>
                  <a:lnTo>
                    <a:pt x="138" y="132"/>
                  </a:lnTo>
                  <a:lnTo>
                    <a:pt x="107" y="164"/>
                  </a:lnTo>
                  <a:lnTo>
                    <a:pt x="79" y="198"/>
                  </a:lnTo>
                  <a:lnTo>
                    <a:pt x="57" y="237"/>
                  </a:lnTo>
                  <a:lnTo>
                    <a:pt x="37" y="275"/>
                  </a:lnTo>
                  <a:lnTo>
                    <a:pt x="20" y="316"/>
                  </a:lnTo>
                  <a:lnTo>
                    <a:pt x="10" y="360"/>
                  </a:lnTo>
                  <a:lnTo>
                    <a:pt x="2" y="405"/>
                  </a:lnTo>
                  <a:lnTo>
                    <a:pt x="0" y="427"/>
                  </a:lnTo>
                  <a:lnTo>
                    <a:pt x="0" y="449"/>
                  </a:lnTo>
                  <a:lnTo>
                    <a:pt x="0" y="449"/>
                  </a:lnTo>
                  <a:lnTo>
                    <a:pt x="2" y="494"/>
                  </a:lnTo>
                  <a:lnTo>
                    <a:pt x="8" y="536"/>
                  </a:lnTo>
                  <a:lnTo>
                    <a:pt x="18" y="577"/>
                  </a:lnTo>
                  <a:lnTo>
                    <a:pt x="33" y="617"/>
                  </a:lnTo>
                  <a:lnTo>
                    <a:pt x="33" y="617"/>
                  </a:lnTo>
                  <a:lnTo>
                    <a:pt x="45" y="644"/>
                  </a:lnTo>
                  <a:lnTo>
                    <a:pt x="59" y="668"/>
                  </a:lnTo>
                  <a:lnTo>
                    <a:pt x="59" y="668"/>
                  </a:lnTo>
                  <a:lnTo>
                    <a:pt x="178" y="917"/>
                  </a:lnTo>
                  <a:lnTo>
                    <a:pt x="178" y="917"/>
                  </a:lnTo>
                  <a:lnTo>
                    <a:pt x="190" y="953"/>
                  </a:lnTo>
                  <a:lnTo>
                    <a:pt x="198" y="986"/>
                  </a:lnTo>
                  <a:lnTo>
                    <a:pt x="203" y="1000"/>
                  </a:lnTo>
                  <a:lnTo>
                    <a:pt x="203" y="1012"/>
                  </a:lnTo>
                  <a:lnTo>
                    <a:pt x="203" y="1012"/>
                  </a:lnTo>
                  <a:lnTo>
                    <a:pt x="203" y="1034"/>
                  </a:lnTo>
                  <a:lnTo>
                    <a:pt x="205" y="1061"/>
                  </a:lnTo>
                  <a:lnTo>
                    <a:pt x="209" y="1085"/>
                  </a:lnTo>
                  <a:lnTo>
                    <a:pt x="213" y="1095"/>
                  </a:lnTo>
                  <a:lnTo>
                    <a:pt x="217" y="1103"/>
                  </a:lnTo>
                  <a:lnTo>
                    <a:pt x="217" y="1103"/>
                  </a:lnTo>
                  <a:lnTo>
                    <a:pt x="223" y="1117"/>
                  </a:lnTo>
                  <a:lnTo>
                    <a:pt x="237" y="1133"/>
                  </a:lnTo>
                  <a:lnTo>
                    <a:pt x="247" y="1144"/>
                  </a:lnTo>
                  <a:lnTo>
                    <a:pt x="259" y="1154"/>
                  </a:lnTo>
                  <a:lnTo>
                    <a:pt x="271" y="1164"/>
                  </a:lnTo>
                  <a:lnTo>
                    <a:pt x="288" y="1172"/>
                  </a:lnTo>
                  <a:lnTo>
                    <a:pt x="466" y="1172"/>
                  </a:lnTo>
                  <a:lnTo>
                    <a:pt x="646" y="1172"/>
                  </a:lnTo>
                  <a:lnTo>
                    <a:pt x="646" y="1172"/>
                  </a:lnTo>
                  <a:lnTo>
                    <a:pt x="662" y="1164"/>
                  </a:lnTo>
                  <a:lnTo>
                    <a:pt x="674" y="1154"/>
                  </a:lnTo>
                  <a:lnTo>
                    <a:pt x="686" y="1144"/>
                  </a:lnTo>
                  <a:lnTo>
                    <a:pt x="696" y="1133"/>
                  </a:lnTo>
                  <a:lnTo>
                    <a:pt x="708" y="1117"/>
                  </a:lnTo>
                  <a:lnTo>
                    <a:pt x="717" y="1103"/>
                  </a:lnTo>
                  <a:lnTo>
                    <a:pt x="717" y="1103"/>
                  </a:lnTo>
                  <a:lnTo>
                    <a:pt x="721" y="1095"/>
                  </a:lnTo>
                  <a:lnTo>
                    <a:pt x="725" y="1085"/>
                  </a:lnTo>
                  <a:lnTo>
                    <a:pt x="729" y="1061"/>
                  </a:lnTo>
                  <a:lnTo>
                    <a:pt x="731" y="1034"/>
                  </a:lnTo>
                  <a:lnTo>
                    <a:pt x="731" y="1012"/>
                  </a:lnTo>
                  <a:lnTo>
                    <a:pt x="731" y="1012"/>
                  </a:lnTo>
                  <a:lnTo>
                    <a:pt x="731" y="1000"/>
                  </a:lnTo>
                  <a:lnTo>
                    <a:pt x="735" y="986"/>
                  </a:lnTo>
                  <a:lnTo>
                    <a:pt x="743" y="953"/>
                  </a:lnTo>
                  <a:lnTo>
                    <a:pt x="755" y="917"/>
                  </a:lnTo>
                  <a:lnTo>
                    <a:pt x="755" y="917"/>
                  </a:lnTo>
                  <a:lnTo>
                    <a:pt x="874" y="668"/>
                  </a:lnTo>
                  <a:lnTo>
                    <a:pt x="874" y="668"/>
                  </a:lnTo>
                  <a:lnTo>
                    <a:pt x="889" y="644"/>
                  </a:lnTo>
                  <a:lnTo>
                    <a:pt x="901" y="617"/>
                  </a:lnTo>
                  <a:lnTo>
                    <a:pt x="901" y="617"/>
                  </a:lnTo>
                  <a:lnTo>
                    <a:pt x="915" y="577"/>
                  </a:lnTo>
                  <a:lnTo>
                    <a:pt x="925" y="536"/>
                  </a:lnTo>
                  <a:lnTo>
                    <a:pt x="931" y="494"/>
                  </a:lnTo>
                  <a:lnTo>
                    <a:pt x="933" y="449"/>
                  </a:lnTo>
                  <a:lnTo>
                    <a:pt x="933" y="449"/>
                  </a:lnTo>
                  <a:lnTo>
                    <a:pt x="933" y="427"/>
                  </a:lnTo>
                  <a:lnTo>
                    <a:pt x="931" y="405"/>
                  </a:lnTo>
                  <a:lnTo>
                    <a:pt x="923" y="360"/>
                  </a:lnTo>
                  <a:lnTo>
                    <a:pt x="913" y="316"/>
                  </a:lnTo>
                  <a:lnTo>
                    <a:pt x="897" y="275"/>
                  </a:lnTo>
                  <a:lnTo>
                    <a:pt x="876" y="237"/>
                  </a:lnTo>
                  <a:lnTo>
                    <a:pt x="852" y="198"/>
                  </a:lnTo>
                  <a:lnTo>
                    <a:pt x="826" y="164"/>
                  </a:lnTo>
                  <a:lnTo>
                    <a:pt x="795" y="132"/>
                  </a:lnTo>
                  <a:lnTo>
                    <a:pt x="763" y="103"/>
                  </a:lnTo>
                  <a:lnTo>
                    <a:pt x="727" y="77"/>
                  </a:lnTo>
                  <a:lnTo>
                    <a:pt x="688" y="55"/>
                  </a:lnTo>
                  <a:lnTo>
                    <a:pt x="648" y="36"/>
                  </a:lnTo>
                  <a:lnTo>
                    <a:pt x="605" y="20"/>
                  </a:lnTo>
                  <a:lnTo>
                    <a:pt x="561" y="10"/>
                  </a:lnTo>
                  <a:lnTo>
                    <a:pt x="514" y="2"/>
                  </a:lnTo>
                  <a:lnTo>
                    <a:pt x="466" y="0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0" name="Freeform 428"/>
            <p:cNvSpPr>
              <a:spLocks/>
            </p:cNvSpPr>
            <p:nvPr/>
          </p:nvSpPr>
          <p:spPr bwMode="auto">
            <a:xfrm>
              <a:off x="3845719" y="696913"/>
              <a:ext cx="1481137" cy="1857375"/>
            </a:xfrm>
            <a:custGeom>
              <a:avLst/>
              <a:gdLst>
                <a:gd name="T0" fmla="*/ 288 w 933"/>
                <a:gd name="T1" fmla="*/ 1170 h 1170"/>
                <a:gd name="T2" fmla="*/ 259 w 933"/>
                <a:gd name="T3" fmla="*/ 1150 h 1170"/>
                <a:gd name="T4" fmla="*/ 237 w 933"/>
                <a:gd name="T5" fmla="*/ 1131 h 1170"/>
                <a:gd name="T6" fmla="*/ 217 w 933"/>
                <a:gd name="T7" fmla="*/ 1101 h 1170"/>
                <a:gd name="T8" fmla="*/ 213 w 933"/>
                <a:gd name="T9" fmla="*/ 1091 h 1170"/>
                <a:gd name="T10" fmla="*/ 205 w 933"/>
                <a:gd name="T11" fmla="*/ 1057 h 1170"/>
                <a:gd name="T12" fmla="*/ 203 w 933"/>
                <a:gd name="T13" fmla="*/ 1010 h 1170"/>
                <a:gd name="T14" fmla="*/ 203 w 933"/>
                <a:gd name="T15" fmla="*/ 998 h 1170"/>
                <a:gd name="T16" fmla="*/ 190 w 933"/>
                <a:gd name="T17" fmla="*/ 951 h 1170"/>
                <a:gd name="T18" fmla="*/ 178 w 933"/>
                <a:gd name="T19" fmla="*/ 913 h 1170"/>
                <a:gd name="T20" fmla="*/ 59 w 933"/>
                <a:gd name="T21" fmla="*/ 666 h 1170"/>
                <a:gd name="T22" fmla="*/ 33 w 933"/>
                <a:gd name="T23" fmla="*/ 615 h 1170"/>
                <a:gd name="T24" fmla="*/ 18 w 933"/>
                <a:gd name="T25" fmla="*/ 575 h 1170"/>
                <a:gd name="T26" fmla="*/ 2 w 933"/>
                <a:gd name="T27" fmla="*/ 492 h 1170"/>
                <a:gd name="T28" fmla="*/ 0 w 933"/>
                <a:gd name="T29" fmla="*/ 447 h 1170"/>
                <a:gd name="T30" fmla="*/ 2 w 933"/>
                <a:gd name="T31" fmla="*/ 403 h 1170"/>
                <a:gd name="T32" fmla="*/ 22 w 933"/>
                <a:gd name="T33" fmla="*/ 314 h 1170"/>
                <a:gd name="T34" fmla="*/ 57 w 933"/>
                <a:gd name="T35" fmla="*/ 235 h 1170"/>
                <a:gd name="T36" fmla="*/ 107 w 933"/>
                <a:gd name="T37" fmla="*/ 162 h 1170"/>
                <a:gd name="T38" fmla="*/ 170 w 933"/>
                <a:gd name="T39" fmla="*/ 101 h 1170"/>
                <a:gd name="T40" fmla="*/ 245 w 933"/>
                <a:gd name="T41" fmla="*/ 53 h 1170"/>
                <a:gd name="T42" fmla="*/ 328 w 933"/>
                <a:gd name="T43" fmla="*/ 20 h 1170"/>
                <a:gd name="T44" fmla="*/ 419 w 933"/>
                <a:gd name="T45" fmla="*/ 2 h 1170"/>
                <a:gd name="T46" fmla="*/ 466 w 933"/>
                <a:gd name="T47" fmla="*/ 0 h 1170"/>
                <a:gd name="T48" fmla="*/ 561 w 933"/>
                <a:gd name="T49" fmla="*/ 8 h 1170"/>
                <a:gd name="T50" fmla="*/ 648 w 933"/>
                <a:gd name="T51" fmla="*/ 34 h 1170"/>
                <a:gd name="T52" fmla="*/ 727 w 933"/>
                <a:gd name="T53" fmla="*/ 75 h 1170"/>
                <a:gd name="T54" fmla="*/ 795 w 933"/>
                <a:gd name="T55" fmla="*/ 132 h 1170"/>
                <a:gd name="T56" fmla="*/ 852 w 933"/>
                <a:gd name="T57" fmla="*/ 196 h 1170"/>
                <a:gd name="T58" fmla="*/ 895 w 933"/>
                <a:gd name="T59" fmla="*/ 273 h 1170"/>
                <a:gd name="T60" fmla="*/ 923 w 933"/>
                <a:gd name="T61" fmla="*/ 358 h 1170"/>
                <a:gd name="T62" fmla="*/ 931 w 933"/>
                <a:gd name="T63" fmla="*/ 425 h 1170"/>
                <a:gd name="T64" fmla="*/ 933 w 933"/>
                <a:gd name="T65" fmla="*/ 447 h 1170"/>
                <a:gd name="T66" fmla="*/ 925 w 933"/>
                <a:gd name="T67" fmla="*/ 534 h 1170"/>
                <a:gd name="T68" fmla="*/ 901 w 933"/>
                <a:gd name="T69" fmla="*/ 615 h 1170"/>
                <a:gd name="T70" fmla="*/ 889 w 933"/>
                <a:gd name="T71" fmla="*/ 642 h 1170"/>
                <a:gd name="T72" fmla="*/ 874 w 933"/>
                <a:gd name="T73" fmla="*/ 666 h 1170"/>
                <a:gd name="T74" fmla="*/ 755 w 933"/>
                <a:gd name="T75" fmla="*/ 913 h 1170"/>
                <a:gd name="T76" fmla="*/ 735 w 933"/>
                <a:gd name="T77" fmla="*/ 984 h 1170"/>
                <a:gd name="T78" fmla="*/ 731 w 933"/>
                <a:gd name="T79" fmla="*/ 1010 h 1170"/>
                <a:gd name="T80" fmla="*/ 729 w 933"/>
                <a:gd name="T81" fmla="*/ 1032 h 1170"/>
                <a:gd name="T82" fmla="*/ 723 w 933"/>
                <a:gd name="T83" fmla="*/ 1081 h 1170"/>
                <a:gd name="T84" fmla="*/ 717 w 933"/>
                <a:gd name="T85" fmla="*/ 1101 h 1170"/>
                <a:gd name="T86" fmla="*/ 708 w 933"/>
                <a:gd name="T87" fmla="*/ 1113 h 1170"/>
                <a:gd name="T88" fmla="*/ 686 w 933"/>
                <a:gd name="T89" fmla="*/ 1140 h 1170"/>
                <a:gd name="T90" fmla="*/ 660 w 933"/>
                <a:gd name="T91" fmla="*/ 1160 h 1170"/>
                <a:gd name="T92" fmla="*/ 466 w 933"/>
                <a:gd name="T93" fmla="*/ 1170 h 1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33" h="1170">
                  <a:moveTo>
                    <a:pt x="288" y="1170"/>
                  </a:moveTo>
                  <a:lnTo>
                    <a:pt x="288" y="1170"/>
                  </a:lnTo>
                  <a:lnTo>
                    <a:pt x="271" y="1160"/>
                  </a:lnTo>
                  <a:lnTo>
                    <a:pt x="259" y="1150"/>
                  </a:lnTo>
                  <a:lnTo>
                    <a:pt x="247" y="1140"/>
                  </a:lnTo>
                  <a:lnTo>
                    <a:pt x="237" y="1131"/>
                  </a:lnTo>
                  <a:lnTo>
                    <a:pt x="225" y="1113"/>
                  </a:lnTo>
                  <a:lnTo>
                    <a:pt x="217" y="1101"/>
                  </a:lnTo>
                  <a:lnTo>
                    <a:pt x="217" y="1101"/>
                  </a:lnTo>
                  <a:lnTo>
                    <a:pt x="213" y="1091"/>
                  </a:lnTo>
                  <a:lnTo>
                    <a:pt x="209" y="1081"/>
                  </a:lnTo>
                  <a:lnTo>
                    <a:pt x="205" y="1057"/>
                  </a:lnTo>
                  <a:lnTo>
                    <a:pt x="203" y="1032"/>
                  </a:lnTo>
                  <a:lnTo>
                    <a:pt x="203" y="1010"/>
                  </a:lnTo>
                  <a:lnTo>
                    <a:pt x="203" y="1010"/>
                  </a:lnTo>
                  <a:lnTo>
                    <a:pt x="203" y="998"/>
                  </a:lnTo>
                  <a:lnTo>
                    <a:pt x="198" y="984"/>
                  </a:lnTo>
                  <a:lnTo>
                    <a:pt x="190" y="951"/>
                  </a:lnTo>
                  <a:lnTo>
                    <a:pt x="178" y="913"/>
                  </a:lnTo>
                  <a:lnTo>
                    <a:pt x="178" y="913"/>
                  </a:lnTo>
                  <a:lnTo>
                    <a:pt x="59" y="666"/>
                  </a:lnTo>
                  <a:lnTo>
                    <a:pt x="59" y="666"/>
                  </a:lnTo>
                  <a:lnTo>
                    <a:pt x="45" y="642"/>
                  </a:lnTo>
                  <a:lnTo>
                    <a:pt x="33" y="615"/>
                  </a:lnTo>
                  <a:lnTo>
                    <a:pt x="33" y="615"/>
                  </a:lnTo>
                  <a:lnTo>
                    <a:pt x="18" y="575"/>
                  </a:lnTo>
                  <a:lnTo>
                    <a:pt x="8" y="534"/>
                  </a:lnTo>
                  <a:lnTo>
                    <a:pt x="2" y="492"/>
                  </a:lnTo>
                  <a:lnTo>
                    <a:pt x="0" y="447"/>
                  </a:lnTo>
                  <a:lnTo>
                    <a:pt x="0" y="447"/>
                  </a:lnTo>
                  <a:lnTo>
                    <a:pt x="0" y="425"/>
                  </a:lnTo>
                  <a:lnTo>
                    <a:pt x="2" y="403"/>
                  </a:lnTo>
                  <a:lnTo>
                    <a:pt x="10" y="358"/>
                  </a:lnTo>
                  <a:lnTo>
                    <a:pt x="22" y="314"/>
                  </a:lnTo>
                  <a:lnTo>
                    <a:pt x="37" y="273"/>
                  </a:lnTo>
                  <a:lnTo>
                    <a:pt x="57" y="235"/>
                  </a:lnTo>
                  <a:lnTo>
                    <a:pt x="81" y="196"/>
                  </a:lnTo>
                  <a:lnTo>
                    <a:pt x="107" y="162"/>
                  </a:lnTo>
                  <a:lnTo>
                    <a:pt x="138" y="132"/>
                  </a:lnTo>
                  <a:lnTo>
                    <a:pt x="170" y="101"/>
                  </a:lnTo>
                  <a:lnTo>
                    <a:pt x="207" y="75"/>
                  </a:lnTo>
                  <a:lnTo>
                    <a:pt x="245" y="53"/>
                  </a:lnTo>
                  <a:lnTo>
                    <a:pt x="285" y="34"/>
                  </a:lnTo>
                  <a:lnTo>
                    <a:pt x="328" y="20"/>
                  </a:lnTo>
                  <a:lnTo>
                    <a:pt x="373" y="8"/>
                  </a:lnTo>
                  <a:lnTo>
                    <a:pt x="419" y="2"/>
                  </a:lnTo>
                  <a:lnTo>
                    <a:pt x="466" y="0"/>
                  </a:lnTo>
                  <a:lnTo>
                    <a:pt x="466" y="0"/>
                  </a:lnTo>
                  <a:lnTo>
                    <a:pt x="514" y="2"/>
                  </a:lnTo>
                  <a:lnTo>
                    <a:pt x="561" y="8"/>
                  </a:lnTo>
                  <a:lnTo>
                    <a:pt x="603" y="20"/>
                  </a:lnTo>
                  <a:lnTo>
                    <a:pt x="648" y="34"/>
                  </a:lnTo>
                  <a:lnTo>
                    <a:pt x="688" y="53"/>
                  </a:lnTo>
                  <a:lnTo>
                    <a:pt x="727" y="75"/>
                  </a:lnTo>
                  <a:lnTo>
                    <a:pt x="761" y="101"/>
                  </a:lnTo>
                  <a:lnTo>
                    <a:pt x="795" y="132"/>
                  </a:lnTo>
                  <a:lnTo>
                    <a:pt x="826" y="162"/>
                  </a:lnTo>
                  <a:lnTo>
                    <a:pt x="852" y="196"/>
                  </a:lnTo>
                  <a:lnTo>
                    <a:pt x="876" y="235"/>
                  </a:lnTo>
                  <a:lnTo>
                    <a:pt x="895" y="273"/>
                  </a:lnTo>
                  <a:lnTo>
                    <a:pt x="911" y="314"/>
                  </a:lnTo>
                  <a:lnTo>
                    <a:pt x="923" y="358"/>
                  </a:lnTo>
                  <a:lnTo>
                    <a:pt x="931" y="403"/>
                  </a:lnTo>
                  <a:lnTo>
                    <a:pt x="931" y="425"/>
                  </a:lnTo>
                  <a:lnTo>
                    <a:pt x="933" y="447"/>
                  </a:lnTo>
                  <a:lnTo>
                    <a:pt x="933" y="447"/>
                  </a:lnTo>
                  <a:lnTo>
                    <a:pt x="931" y="492"/>
                  </a:lnTo>
                  <a:lnTo>
                    <a:pt x="925" y="534"/>
                  </a:lnTo>
                  <a:lnTo>
                    <a:pt x="913" y="575"/>
                  </a:lnTo>
                  <a:lnTo>
                    <a:pt x="901" y="615"/>
                  </a:lnTo>
                  <a:lnTo>
                    <a:pt x="901" y="615"/>
                  </a:lnTo>
                  <a:lnTo>
                    <a:pt x="889" y="642"/>
                  </a:lnTo>
                  <a:lnTo>
                    <a:pt x="874" y="666"/>
                  </a:lnTo>
                  <a:lnTo>
                    <a:pt x="874" y="666"/>
                  </a:lnTo>
                  <a:lnTo>
                    <a:pt x="755" y="913"/>
                  </a:lnTo>
                  <a:lnTo>
                    <a:pt x="755" y="913"/>
                  </a:lnTo>
                  <a:lnTo>
                    <a:pt x="743" y="951"/>
                  </a:lnTo>
                  <a:lnTo>
                    <a:pt x="735" y="984"/>
                  </a:lnTo>
                  <a:lnTo>
                    <a:pt x="731" y="998"/>
                  </a:lnTo>
                  <a:lnTo>
                    <a:pt x="731" y="1010"/>
                  </a:lnTo>
                  <a:lnTo>
                    <a:pt x="731" y="1010"/>
                  </a:lnTo>
                  <a:lnTo>
                    <a:pt x="729" y="1032"/>
                  </a:lnTo>
                  <a:lnTo>
                    <a:pt x="727" y="1057"/>
                  </a:lnTo>
                  <a:lnTo>
                    <a:pt x="723" y="1081"/>
                  </a:lnTo>
                  <a:lnTo>
                    <a:pt x="721" y="1091"/>
                  </a:lnTo>
                  <a:lnTo>
                    <a:pt x="717" y="1101"/>
                  </a:lnTo>
                  <a:lnTo>
                    <a:pt x="717" y="1101"/>
                  </a:lnTo>
                  <a:lnTo>
                    <a:pt x="708" y="1113"/>
                  </a:lnTo>
                  <a:lnTo>
                    <a:pt x="696" y="1131"/>
                  </a:lnTo>
                  <a:lnTo>
                    <a:pt x="686" y="1140"/>
                  </a:lnTo>
                  <a:lnTo>
                    <a:pt x="674" y="1150"/>
                  </a:lnTo>
                  <a:lnTo>
                    <a:pt x="660" y="1160"/>
                  </a:lnTo>
                  <a:lnTo>
                    <a:pt x="646" y="1170"/>
                  </a:lnTo>
                  <a:lnTo>
                    <a:pt x="466" y="1170"/>
                  </a:lnTo>
                  <a:lnTo>
                    <a:pt x="288" y="117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1" name="Freeform 429"/>
            <p:cNvSpPr>
              <a:spLocks/>
            </p:cNvSpPr>
            <p:nvPr/>
          </p:nvSpPr>
          <p:spPr bwMode="auto">
            <a:xfrm>
              <a:off x="3845719" y="693738"/>
              <a:ext cx="1481137" cy="1860550"/>
            </a:xfrm>
            <a:custGeom>
              <a:avLst/>
              <a:gdLst>
                <a:gd name="T0" fmla="*/ 466 w 933"/>
                <a:gd name="T1" fmla="*/ 0 h 1172"/>
                <a:gd name="T2" fmla="*/ 373 w 933"/>
                <a:gd name="T3" fmla="*/ 10 h 1172"/>
                <a:gd name="T4" fmla="*/ 285 w 933"/>
                <a:gd name="T5" fmla="*/ 36 h 1172"/>
                <a:gd name="T6" fmla="*/ 207 w 933"/>
                <a:gd name="T7" fmla="*/ 77 h 1172"/>
                <a:gd name="T8" fmla="*/ 138 w 933"/>
                <a:gd name="T9" fmla="*/ 132 h 1172"/>
                <a:gd name="T10" fmla="*/ 79 w 933"/>
                <a:gd name="T11" fmla="*/ 198 h 1172"/>
                <a:gd name="T12" fmla="*/ 37 w 933"/>
                <a:gd name="T13" fmla="*/ 275 h 1172"/>
                <a:gd name="T14" fmla="*/ 10 w 933"/>
                <a:gd name="T15" fmla="*/ 360 h 1172"/>
                <a:gd name="T16" fmla="*/ 0 w 933"/>
                <a:gd name="T17" fmla="*/ 427 h 1172"/>
                <a:gd name="T18" fmla="*/ 0 w 933"/>
                <a:gd name="T19" fmla="*/ 449 h 1172"/>
                <a:gd name="T20" fmla="*/ 8 w 933"/>
                <a:gd name="T21" fmla="*/ 536 h 1172"/>
                <a:gd name="T22" fmla="*/ 33 w 933"/>
                <a:gd name="T23" fmla="*/ 617 h 1172"/>
                <a:gd name="T24" fmla="*/ 45 w 933"/>
                <a:gd name="T25" fmla="*/ 644 h 1172"/>
                <a:gd name="T26" fmla="*/ 59 w 933"/>
                <a:gd name="T27" fmla="*/ 668 h 1172"/>
                <a:gd name="T28" fmla="*/ 178 w 933"/>
                <a:gd name="T29" fmla="*/ 917 h 1172"/>
                <a:gd name="T30" fmla="*/ 198 w 933"/>
                <a:gd name="T31" fmla="*/ 986 h 1172"/>
                <a:gd name="T32" fmla="*/ 203 w 933"/>
                <a:gd name="T33" fmla="*/ 1012 h 1172"/>
                <a:gd name="T34" fmla="*/ 203 w 933"/>
                <a:gd name="T35" fmla="*/ 1034 h 1172"/>
                <a:gd name="T36" fmla="*/ 209 w 933"/>
                <a:gd name="T37" fmla="*/ 1085 h 1172"/>
                <a:gd name="T38" fmla="*/ 217 w 933"/>
                <a:gd name="T39" fmla="*/ 1103 h 1172"/>
                <a:gd name="T40" fmla="*/ 223 w 933"/>
                <a:gd name="T41" fmla="*/ 1117 h 1172"/>
                <a:gd name="T42" fmla="*/ 247 w 933"/>
                <a:gd name="T43" fmla="*/ 1144 h 1172"/>
                <a:gd name="T44" fmla="*/ 271 w 933"/>
                <a:gd name="T45" fmla="*/ 1164 h 1172"/>
                <a:gd name="T46" fmla="*/ 466 w 933"/>
                <a:gd name="T47" fmla="*/ 1172 h 1172"/>
                <a:gd name="T48" fmla="*/ 646 w 933"/>
                <a:gd name="T49" fmla="*/ 1172 h 1172"/>
                <a:gd name="T50" fmla="*/ 674 w 933"/>
                <a:gd name="T51" fmla="*/ 1154 h 1172"/>
                <a:gd name="T52" fmla="*/ 696 w 933"/>
                <a:gd name="T53" fmla="*/ 1133 h 1172"/>
                <a:gd name="T54" fmla="*/ 717 w 933"/>
                <a:gd name="T55" fmla="*/ 1103 h 1172"/>
                <a:gd name="T56" fmla="*/ 721 w 933"/>
                <a:gd name="T57" fmla="*/ 1095 h 1172"/>
                <a:gd name="T58" fmla="*/ 729 w 933"/>
                <a:gd name="T59" fmla="*/ 1061 h 1172"/>
                <a:gd name="T60" fmla="*/ 731 w 933"/>
                <a:gd name="T61" fmla="*/ 1012 h 1172"/>
                <a:gd name="T62" fmla="*/ 731 w 933"/>
                <a:gd name="T63" fmla="*/ 1000 h 1172"/>
                <a:gd name="T64" fmla="*/ 743 w 933"/>
                <a:gd name="T65" fmla="*/ 953 h 1172"/>
                <a:gd name="T66" fmla="*/ 755 w 933"/>
                <a:gd name="T67" fmla="*/ 917 h 1172"/>
                <a:gd name="T68" fmla="*/ 874 w 933"/>
                <a:gd name="T69" fmla="*/ 668 h 1172"/>
                <a:gd name="T70" fmla="*/ 901 w 933"/>
                <a:gd name="T71" fmla="*/ 617 h 1172"/>
                <a:gd name="T72" fmla="*/ 915 w 933"/>
                <a:gd name="T73" fmla="*/ 577 h 1172"/>
                <a:gd name="T74" fmla="*/ 931 w 933"/>
                <a:gd name="T75" fmla="*/ 494 h 1172"/>
                <a:gd name="T76" fmla="*/ 933 w 933"/>
                <a:gd name="T77" fmla="*/ 449 h 1172"/>
                <a:gd name="T78" fmla="*/ 931 w 933"/>
                <a:gd name="T79" fmla="*/ 405 h 1172"/>
                <a:gd name="T80" fmla="*/ 913 w 933"/>
                <a:gd name="T81" fmla="*/ 316 h 1172"/>
                <a:gd name="T82" fmla="*/ 876 w 933"/>
                <a:gd name="T83" fmla="*/ 237 h 1172"/>
                <a:gd name="T84" fmla="*/ 826 w 933"/>
                <a:gd name="T85" fmla="*/ 164 h 1172"/>
                <a:gd name="T86" fmla="*/ 763 w 933"/>
                <a:gd name="T87" fmla="*/ 103 h 1172"/>
                <a:gd name="T88" fmla="*/ 688 w 933"/>
                <a:gd name="T89" fmla="*/ 55 h 1172"/>
                <a:gd name="T90" fmla="*/ 605 w 933"/>
                <a:gd name="T91" fmla="*/ 20 h 1172"/>
                <a:gd name="T92" fmla="*/ 514 w 933"/>
                <a:gd name="T93" fmla="*/ 2 h 1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33" h="1172">
                  <a:moveTo>
                    <a:pt x="466" y="0"/>
                  </a:moveTo>
                  <a:lnTo>
                    <a:pt x="466" y="0"/>
                  </a:lnTo>
                  <a:lnTo>
                    <a:pt x="419" y="2"/>
                  </a:lnTo>
                  <a:lnTo>
                    <a:pt x="373" y="10"/>
                  </a:lnTo>
                  <a:lnTo>
                    <a:pt x="328" y="20"/>
                  </a:lnTo>
                  <a:lnTo>
                    <a:pt x="285" y="36"/>
                  </a:lnTo>
                  <a:lnTo>
                    <a:pt x="245" y="55"/>
                  </a:lnTo>
                  <a:lnTo>
                    <a:pt x="207" y="77"/>
                  </a:lnTo>
                  <a:lnTo>
                    <a:pt x="170" y="103"/>
                  </a:lnTo>
                  <a:lnTo>
                    <a:pt x="138" y="132"/>
                  </a:lnTo>
                  <a:lnTo>
                    <a:pt x="107" y="164"/>
                  </a:lnTo>
                  <a:lnTo>
                    <a:pt x="79" y="198"/>
                  </a:lnTo>
                  <a:lnTo>
                    <a:pt x="57" y="237"/>
                  </a:lnTo>
                  <a:lnTo>
                    <a:pt x="37" y="275"/>
                  </a:lnTo>
                  <a:lnTo>
                    <a:pt x="20" y="316"/>
                  </a:lnTo>
                  <a:lnTo>
                    <a:pt x="10" y="360"/>
                  </a:lnTo>
                  <a:lnTo>
                    <a:pt x="2" y="405"/>
                  </a:lnTo>
                  <a:lnTo>
                    <a:pt x="0" y="427"/>
                  </a:lnTo>
                  <a:lnTo>
                    <a:pt x="0" y="449"/>
                  </a:lnTo>
                  <a:lnTo>
                    <a:pt x="0" y="449"/>
                  </a:lnTo>
                  <a:lnTo>
                    <a:pt x="2" y="494"/>
                  </a:lnTo>
                  <a:lnTo>
                    <a:pt x="8" y="536"/>
                  </a:lnTo>
                  <a:lnTo>
                    <a:pt x="18" y="577"/>
                  </a:lnTo>
                  <a:lnTo>
                    <a:pt x="33" y="617"/>
                  </a:lnTo>
                  <a:lnTo>
                    <a:pt x="33" y="617"/>
                  </a:lnTo>
                  <a:lnTo>
                    <a:pt x="45" y="644"/>
                  </a:lnTo>
                  <a:lnTo>
                    <a:pt x="59" y="668"/>
                  </a:lnTo>
                  <a:lnTo>
                    <a:pt x="59" y="668"/>
                  </a:lnTo>
                  <a:lnTo>
                    <a:pt x="178" y="917"/>
                  </a:lnTo>
                  <a:lnTo>
                    <a:pt x="178" y="917"/>
                  </a:lnTo>
                  <a:lnTo>
                    <a:pt x="190" y="953"/>
                  </a:lnTo>
                  <a:lnTo>
                    <a:pt x="198" y="986"/>
                  </a:lnTo>
                  <a:lnTo>
                    <a:pt x="203" y="1000"/>
                  </a:lnTo>
                  <a:lnTo>
                    <a:pt x="203" y="1012"/>
                  </a:lnTo>
                  <a:lnTo>
                    <a:pt x="203" y="1012"/>
                  </a:lnTo>
                  <a:lnTo>
                    <a:pt x="203" y="1034"/>
                  </a:lnTo>
                  <a:lnTo>
                    <a:pt x="205" y="1061"/>
                  </a:lnTo>
                  <a:lnTo>
                    <a:pt x="209" y="1085"/>
                  </a:lnTo>
                  <a:lnTo>
                    <a:pt x="213" y="1095"/>
                  </a:lnTo>
                  <a:lnTo>
                    <a:pt x="217" y="1103"/>
                  </a:lnTo>
                  <a:lnTo>
                    <a:pt x="217" y="1103"/>
                  </a:lnTo>
                  <a:lnTo>
                    <a:pt x="223" y="1117"/>
                  </a:lnTo>
                  <a:lnTo>
                    <a:pt x="237" y="1133"/>
                  </a:lnTo>
                  <a:lnTo>
                    <a:pt x="247" y="1144"/>
                  </a:lnTo>
                  <a:lnTo>
                    <a:pt x="259" y="1154"/>
                  </a:lnTo>
                  <a:lnTo>
                    <a:pt x="271" y="1164"/>
                  </a:lnTo>
                  <a:lnTo>
                    <a:pt x="288" y="1172"/>
                  </a:lnTo>
                  <a:lnTo>
                    <a:pt x="466" y="1172"/>
                  </a:lnTo>
                  <a:lnTo>
                    <a:pt x="646" y="1172"/>
                  </a:lnTo>
                  <a:lnTo>
                    <a:pt x="646" y="1172"/>
                  </a:lnTo>
                  <a:lnTo>
                    <a:pt x="662" y="1164"/>
                  </a:lnTo>
                  <a:lnTo>
                    <a:pt x="674" y="1154"/>
                  </a:lnTo>
                  <a:lnTo>
                    <a:pt x="686" y="1144"/>
                  </a:lnTo>
                  <a:lnTo>
                    <a:pt x="696" y="1133"/>
                  </a:lnTo>
                  <a:lnTo>
                    <a:pt x="708" y="1117"/>
                  </a:lnTo>
                  <a:lnTo>
                    <a:pt x="717" y="1103"/>
                  </a:lnTo>
                  <a:lnTo>
                    <a:pt x="717" y="1103"/>
                  </a:lnTo>
                  <a:lnTo>
                    <a:pt x="721" y="1095"/>
                  </a:lnTo>
                  <a:lnTo>
                    <a:pt x="725" y="1085"/>
                  </a:lnTo>
                  <a:lnTo>
                    <a:pt x="729" y="1061"/>
                  </a:lnTo>
                  <a:lnTo>
                    <a:pt x="731" y="1034"/>
                  </a:lnTo>
                  <a:lnTo>
                    <a:pt x="731" y="1012"/>
                  </a:lnTo>
                  <a:lnTo>
                    <a:pt x="731" y="1012"/>
                  </a:lnTo>
                  <a:lnTo>
                    <a:pt x="731" y="1000"/>
                  </a:lnTo>
                  <a:lnTo>
                    <a:pt x="735" y="986"/>
                  </a:lnTo>
                  <a:lnTo>
                    <a:pt x="743" y="953"/>
                  </a:lnTo>
                  <a:lnTo>
                    <a:pt x="755" y="917"/>
                  </a:lnTo>
                  <a:lnTo>
                    <a:pt x="755" y="917"/>
                  </a:lnTo>
                  <a:lnTo>
                    <a:pt x="874" y="668"/>
                  </a:lnTo>
                  <a:lnTo>
                    <a:pt x="874" y="668"/>
                  </a:lnTo>
                  <a:lnTo>
                    <a:pt x="889" y="644"/>
                  </a:lnTo>
                  <a:lnTo>
                    <a:pt x="901" y="617"/>
                  </a:lnTo>
                  <a:lnTo>
                    <a:pt x="901" y="617"/>
                  </a:lnTo>
                  <a:lnTo>
                    <a:pt x="915" y="577"/>
                  </a:lnTo>
                  <a:lnTo>
                    <a:pt x="925" y="536"/>
                  </a:lnTo>
                  <a:lnTo>
                    <a:pt x="931" y="494"/>
                  </a:lnTo>
                  <a:lnTo>
                    <a:pt x="933" y="449"/>
                  </a:lnTo>
                  <a:lnTo>
                    <a:pt x="933" y="449"/>
                  </a:lnTo>
                  <a:lnTo>
                    <a:pt x="933" y="427"/>
                  </a:lnTo>
                  <a:lnTo>
                    <a:pt x="931" y="405"/>
                  </a:lnTo>
                  <a:lnTo>
                    <a:pt x="923" y="360"/>
                  </a:lnTo>
                  <a:lnTo>
                    <a:pt x="913" y="316"/>
                  </a:lnTo>
                  <a:lnTo>
                    <a:pt x="897" y="275"/>
                  </a:lnTo>
                  <a:lnTo>
                    <a:pt x="876" y="237"/>
                  </a:lnTo>
                  <a:lnTo>
                    <a:pt x="852" y="198"/>
                  </a:lnTo>
                  <a:lnTo>
                    <a:pt x="826" y="164"/>
                  </a:lnTo>
                  <a:lnTo>
                    <a:pt x="795" y="132"/>
                  </a:lnTo>
                  <a:lnTo>
                    <a:pt x="763" y="103"/>
                  </a:lnTo>
                  <a:lnTo>
                    <a:pt x="727" y="77"/>
                  </a:lnTo>
                  <a:lnTo>
                    <a:pt x="688" y="55"/>
                  </a:lnTo>
                  <a:lnTo>
                    <a:pt x="648" y="36"/>
                  </a:lnTo>
                  <a:lnTo>
                    <a:pt x="605" y="20"/>
                  </a:lnTo>
                  <a:lnTo>
                    <a:pt x="561" y="10"/>
                  </a:lnTo>
                  <a:lnTo>
                    <a:pt x="514" y="2"/>
                  </a:lnTo>
                  <a:lnTo>
                    <a:pt x="46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2" name="Freeform 430"/>
            <p:cNvSpPr>
              <a:spLocks noEditPoints="1"/>
            </p:cNvSpPr>
            <p:nvPr/>
          </p:nvSpPr>
          <p:spPr bwMode="auto">
            <a:xfrm>
              <a:off x="3845719" y="696913"/>
              <a:ext cx="1481137" cy="1857375"/>
            </a:xfrm>
            <a:custGeom>
              <a:avLst/>
              <a:gdLst>
                <a:gd name="T0" fmla="*/ 273 w 933"/>
                <a:gd name="T1" fmla="*/ 1160 h 1170"/>
                <a:gd name="T2" fmla="*/ 239 w 933"/>
                <a:gd name="T3" fmla="*/ 1129 h 1170"/>
                <a:gd name="T4" fmla="*/ 217 w 933"/>
                <a:gd name="T5" fmla="*/ 1101 h 1170"/>
                <a:gd name="T6" fmla="*/ 207 w 933"/>
                <a:gd name="T7" fmla="*/ 1057 h 1170"/>
                <a:gd name="T8" fmla="*/ 203 w 933"/>
                <a:gd name="T9" fmla="*/ 1008 h 1170"/>
                <a:gd name="T10" fmla="*/ 190 w 933"/>
                <a:gd name="T11" fmla="*/ 951 h 1170"/>
                <a:gd name="T12" fmla="*/ 59 w 933"/>
                <a:gd name="T13" fmla="*/ 666 h 1170"/>
                <a:gd name="T14" fmla="*/ 35 w 933"/>
                <a:gd name="T15" fmla="*/ 615 h 1170"/>
                <a:gd name="T16" fmla="*/ 10 w 933"/>
                <a:gd name="T17" fmla="*/ 534 h 1170"/>
                <a:gd name="T18" fmla="*/ 0 w 933"/>
                <a:gd name="T19" fmla="*/ 447 h 1170"/>
                <a:gd name="T20" fmla="*/ 10 w 933"/>
                <a:gd name="T21" fmla="*/ 358 h 1170"/>
                <a:gd name="T22" fmla="*/ 57 w 933"/>
                <a:gd name="T23" fmla="*/ 235 h 1170"/>
                <a:gd name="T24" fmla="*/ 138 w 933"/>
                <a:gd name="T25" fmla="*/ 132 h 1170"/>
                <a:gd name="T26" fmla="*/ 245 w 933"/>
                <a:gd name="T27" fmla="*/ 55 h 1170"/>
                <a:gd name="T28" fmla="*/ 373 w 933"/>
                <a:gd name="T29" fmla="*/ 8 h 1170"/>
                <a:gd name="T30" fmla="*/ 466 w 933"/>
                <a:gd name="T31" fmla="*/ 0 h 1170"/>
                <a:gd name="T32" fmla="*/ 603 w 933"/>
                <a:gd name="T33" fmla="*/ 20 h 1170"/>
                <a:gd name="T34" fmla="*/ 727 w 933"/>
                <a:gd name="T35" fmla="*/ 77 h 1170"/>
                <a:gd name="T36" fmla="*/ 826 w 933"/>
                <a:gd name="T37" fmla="*/ 164 h 1170"/>
                <a:gd name="T38" fmla="*/ 895 w 933"/>
                <a:gd name="T39" fmla="*/ 273 h 1170"/>
                <a:gd name="T40" fmla="*/ 929 w 933"/>
                <a:gd name="T41" fmla="*/ 403 h 1170"/>
                <a:gd name="T42" fmla="*/ 931 w 933"/>
                <a:gd name="T43" fmla="*/ 447 h 1170"/>
                <a:gd name="T44" fmla="*/ 913 w 933"/>
                <a:gd name="T45" fmla="*/ 575 h 1170"/>
                <a:gd name="T46" fmla="*/ 887 w 933"/>
                <a:gd name="T47" fmla="*/ 642 h 1170"/>
                <a:gd name="T48" fmla="*/ 755 w 933"/>
                <a:gd name="T49" fmla="*/ 913 h 1170"/>
                <a:gd name="T50" fmla="*/ 733 w 933"/>
                <a:gd name="T51" fmla="*/ 982 h 1170"/>
                <a:gd name="T52" fmla="*/ 731 w 933"/>
                <a:gd name="T53" fmla="*/ 1008 h 1170"/>
                <a:gd name="T54" fmla="*/ 723 w 933"/>
                <a:gd name="T55" fmla="*/ 1081 h 1170"/>
                <a:gd name="T56" fmla="*/ 717 w 933"/>
                <a:gd name="T57" fmla="*/ 1101 h 1170"/>
                <a:gd name="T58" fmla="*/ 686 w 933"/>
                <a:gd name="T59" fmla="*/ 1140 h 1170"/>
                <a:gd name="T60" fmla="*/ 646 w 933"/>
                <a:gd name="T61" fmla="*/ 1168 h 1170"/>
                <a:gd name="T62" fmla="*/ 466 w 933"/>
                <a:gd name="T63" fmla="*/ 0 h 1170"/>
                <a:gd name="T64" fmla="*/ 373 w 933"/>
                <a:gd name="T65" fmla="*/ 8 h 1170"/>
                <a:gd name="T66" fmla="*/ 245 w 933"/>
                <a:gd name="T67" fmla="*/ 53 h 1170"/>
                <a:gd name="T68" fmla="*/ 138 w 933"/>
                <a:gd name="T69" fmla="*/ 132 h 1170"/>
                <a:gd name="T70" fmla="*/ 57 w 933"/>
                <a:gd name="T71" fmla="*/ 235 h 1170"/>
                <a:gd name="T72" fmla="*/ 10 w 933"/>
                <a:gd name="T73" fmla="*/ 358 h 1170"/>
                <a:gd name="T74" fmla="*/ 0 w 933"/>
                <a:gd name="T75" fmla="*/ 447 h 1170"/>
                <a:gd name="T76" fmla="*/ 8 w 933"/>
                <a:gd name="T77" fmla="*/ 534 h 1170"/>
                <a:gd name="T78" fmla="*/ 33 w 933"/>
                <a:gd name="T79" fmla="*/ 615 h 1170"/>
                <a:gd name="T80" fmla="*/ 59 w 933"/>
                <a:gd name="T81" fmla="*/ 666 h 1170"/>
                <a:gd name="T82" fmla="*/ 190 w 933"/>
                <a:gd name="T83" fmla="*/ 951 h 1170"/>
                <a:gd name="T84" fmla="*/ 203 w 933"/>
                <a:gd name="T85" fmla="*/ 1010 h 1170"/>
                <a:gd name="T86" fmla="*/ 205 w 933"/>
                <a:gd name="T87" fmla="*/ 1057 h 1170"/>
                <a:gd name="T88" fmla="*/ 217 w 933"/>
                <a:gd name="T89" fmla="*/ 1101 h 1170"/>
                <a:gd name="T90" fmla="*/ 237 w 933"/>
                <a:gd name="T91" fmla="*/ 1131 h 1170"/>
                <a:gd name="T92" fmla="*/ 271 w 933"/>
                <a:gd name="T93" fmla="*/ 1160 h 1170"/>
                <a:gd name="T94" fmla="*/ 646 w 933"/>
                <a:gd name="T95" fmla="*/ 1170 h 1170"/>
                <a:gd name="T96" fmla="*/ 674 w 933"/>
                <a:gd name="T97" fmla="*/ 1150 h 1170"/>
                <a:gd name="T98" fmla="*/ 708 w 933"/>
                <a:gd name="T99" fmla="*/ 1113 h 1170"/>
                <a:gd name="T100" fmla="*/ 721 w 933"/>
                <a:gd name="T101" fmla="*/ 1091 h 1170"/>
                <a:gd name="T102" fmla="*/ 729 w 933"/>
                <a:gd name="T103" fmla="*/ 1032 h 1170"/>
                <a:gd name="T104" fmla="*/ 731 w 933"/>
                <a:gd name="T105" fmla="*/ 998 h 1170"/>
                <a:gd name="T106" fmla="*/ 755 w 933"/>
                <a:gd name="T107" fmla="*/ 913 h 1170"/>
                <a:gd name="T108" fmla="*/ 874 w 933"/>
                <a:gd name="T109" fmla="*/ 666 h 1170"/>
                <a:gd name="T110" fmla="*/ 901 w 933"/>
                <a:gd name="T111" fmla="*/ 615 h 1170"/>
                <a:gd name="T112" fmla="*/ 931 w 933"/>
                <a:gd name="T113" fmla="*/ 492 h 1170"/>
                <a:gd name="T114" fmla="*/ 931 w 933"/>
                <a:gd name="T115" fmla="*/ 425 h 1170"/>
                <a:gd name="T116" fmla="*/ 911 w 933"/>
                <a:gd name="T117" fmla="*/ 314 h 1170"/>
                <a:gd name="T118" fmla="*/ 852 w 933"/>
                <a:gd name="T119" fmla="*/ 196 h 1170"/>
                <a:gd name="T120" fmla="*/ 761 w 933"/>
                <a:gd name="T121" fmla="*/ 101 h 1170"/>
                <a:gd name="T122" fmla="*/ 648 w 933"/>
                <a:gd name="T123" fmla="*/ 34 h 1170"/>
                <a:gd name="T124" fmla="*/ 514 w 933"/>
                <a:gd name="T125" fmla="*/ 2 h 1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933" h="1170">
                  <a:moveTo>
                    <a:pt x="288" y="1168"/>
                  </a:moveTo>
                  <a:lnTo>
                    <a:pt x="288" y="1168"/>
                  </a:lnTo>
                  <a:lnTo>
                    <a:pt x="273" y="1160"/>
                  </a:lnTo>
                  <a:lnTo>
                    <a:pt x="259" y="1150"/>
                  </a:lnTo>
                  <a:lnTo>
                    <a:pt x="247" y="1140"/>
                  </a:lnTo>
                  <a:lnTo>
                    <a:pt x="239" y="1129"/>
                  </a:lnTo>
                  <a:lnTo>
                    <a:pt x="225" y="1113"/>
                  </a:lnTo>
                  <a:lnTo>
                    <a:pt x="217" y="1101"/>
                  </a:lnTo>
                  <a:lnTo>
                    <a:pt x="217" y="1101"/>
                  </a:lnTo>
                  <a:lnTo>
                    <a:pt x="213" y="1091"/>
                  </a:lnTo>
                  <a:lnTo>
                    <a:pt x="211" y="1081"/>
                  </a:lnTo>
                  <a:lnTo>
                    <a:pt x="207" y="1057"/>
                  </a:lnTo>
                  <a:lnTo>
                    <a:pt x="205" y="1030"/>
                  </a:lnTo>
                  <a:lnTo>
                    <a:pt x="203" y="1008"/>
                  </a:lnTo>
                  <a:lnTo>
                    <a:pt x="203" y="1008"/>
                  </a:lnTo>
                  <a:lnTo>
                    <a:pt x="203" y="998"/>
                  </a:lnTo>
                  <a:lnTo>
                    <a:pt x="200" y="982"/>
                  </a:lnTo>
                  <a:lnTo>
                    <a:pt x="190" y="951"/>
                  </a:lnTo>
                  <a:lnTo>
                    <a:pt x="178" y="913"/>
                  </a:lnTo>
                  <a:lnTo>
                    <a:pt x="178" y="913"/>
                  </a:lnTo>
                  <a:lnTo>
                    <a:pt x="59" y="666"/>
                  </a:lnTo>
                  <a:lnTo>
                    <a:pt x="59" y="666"/>
                  </a:lnTo>
                  <a:lnTo>
                    <a:pt x="47" y="642"/>
                  </a:lnTo>
                  <a:lnTo>
                    <a:pt x="35" y="615"/>
                  </a:lnTo>
                  <a:lnTo>
                    <a:pt x="35" y="615"/>
                  </a:lnTo>
                  <a:lnTo>
                    <a:pt x="20" y="575"/>
                  </a:lnTo>
                  <a:lnTo>
                    <a:pt x="10" y="534"/>
                  </a:lnTo>
                  <a:lnTo>
                    <a:pt x="4" y="492"/>
                  </a:lnTo>
                  <a:lnTo>
                    <a:pt x="0" y="447"/>
                  </a:lnTo>
                  <a:lnTo>
                    <a:pt x="0" y="447"/>
                  </a:lnTo>
                  <a:lnTo>
                    <a:pt x="2" y="425"/>
                  </a:lnTo>
                  <a:lnTo>
                    <a:pt x="4" y="403"/>
                  </a:lnTo>
                  <a:lnTo>
                    <a:pt x="10" y="358"/>
                  </a:lnTo>
                  <a:lnTo>
                    <a:pt x="22" y="316"/>
                  </a:lnTo>
                  <a:lnTo>
                    <a:pt x="39" y="273"/>
                  </a:lnTo>
                  <a:lnTo>
                    <a:pt x="57" y="235"/>
                  </a:lnTo>
                  <a:lnTo>
                    <a:pt x="81" y="198"/>
                  </a:lnTo>
                  <a:lnTo>
                    <a:pt x="107" y="164"/>
                  </a:lnTo>
                  <a:lnTo>
                    <a:pt x="138" y="132"/>
                  </a:lnTo>
                  <a:lnTo>
                    <a:pt x="172" y="101"/>
                  </a:lnTo>
                  <a:lnTo>
                    <a:pt x="207" y="77"/>
                  </a:lnTo>
                  <a:lnTo>
                    <a:pt x="245" y="55"/>
                  </a:lnTo>
                  <a:lnTo>
                    <a:pt x="285" y="34"/>
                  </a:lnTo>
                  <a:lnTo>
                    <a:pt x="328" y="20"/>
                  </a:lnTo>
                  <a:lnTo>
                    <a:pt x="373" y="8"/>
                  </a:lnTo>
                  <a:lnTo>
                    <a:pt x="419" y="2"/>
                  </a:lnTo>
                  <a:lnTo>
                    <a:pt x="466" y="0"/>
                  </a:lnTo>
                  <a:lnTo>
                    <a:pt x="466" y="0"/>
                  </a:lnTo>
                  <a:lnTo>
                    <a:pt x="514" y="2"/>
                  </a:lnTo>
                  <a:lnTo>
                    <a:pt x="559" y="8"/>
                  </a:lnTo>
                  <a:lnTo>
                    <a:pt x="603" y="20"/>
                  </a:lnTo>
                  <a:lnTo>
                    <a:pt x="648" y="34"/>
                  </a:lnTo>
                  <a:lnTo>
                    <a:pt x="688" y="55"/>
                  </a:lnTo>
                  <a:lnTo>
                    <a:pt x="727" y="77"/>
                  </a:lnTo>
                  <a:lnTo>
                    <a:pt x="761" y="101"/>
                  </a:lnTo>
                  <a:lnTo>
                    <a:pt x="795" y="132"/>
                  </a:lnTo>
                  <a:lnTo>
                    <a:pt x="826" y="164"/>
                  </a:lnTo>
                  <a:lnTo>
                    <a:pt x="852" y="198"/>
                  </a:lnTo>
                  <a:lnTo>
                    <a:pt x="874" y="235"/>
                  </a:lnTo>
                  <a:lnTo>
                    <a:pt x="895" y="273"/>
                  </a:lnTo>
                  <a:lnTo>
                    <a:pt x="911" y="316"/>
                  </a:lnTo>
                  <a:lnTo>
                    <a:pt x="923" y="358"/>
                  </a:lnTo>
                  <a:lnTo>
                    <a:pt x="929" y="403"/>
                  </a:lnTo>
                  <a:lnTo>
                    <a:pt x="931" y="425"/>
                  </a:lnTo>
                  <a:lnTo>
                    <a:pt x="931" y="447"/>
                  </a:lnTo>
                  <a:lnTo>
                    <a:pt x="931" y="447"/>
                  </a:lnTo>
                  <a:lnTo>
                    <a:pt x="929" y="492"/>
                  </a:lnTo>
                  <a:lnTo>
                    <a:pt x="923" y="534"/>
                  </a:lnTo>
                  <a:lnTo>
                    <a:pt x="913" y="575"/>
                  </a:lnTo>
                  <a:lnTo>
                    <a:pt x="899" y="615"/>
                  </a:lnTo>
                  <a:lnTo>
                    <a:pt x="899" y="615"/>
                  </a:lnTo>
                  <a:lnTo>
                    <a:pt x="887" y="642"/>
                  </a:lnTo>
                  <a:lnTo>
                    <a:pt x="874" y="666"/>
                  </a:lnTo>
                  <a:lnTo>
                    <a:pt x="874" y="666"/>
                  </a:lnTo>
                  <a:lnTo>
                    <a:pt x="755" y="913"/>
                  </a:lnTo>
                  <a:lnTo>
                    <a:pt x="755" y="913"/>
                  </a:lnTo>
                  <a:lnTo>
                    <a:pt x="743" y="951"/>
                  </a:lnTo>
                  <a:lnTo>
                    <a:pt x="733" y="982"/>
                  </a:lnTo>
                  <a:lnTo>
                    <a:pt x="731" y="998"/>
                  </a:lnTo>
                  <a:lnTo>
                    <a:pt x="731" y="1008"/>
                  </a:lnTo>
                  <a:lnTo>
                    <a:pt x="731" y="1008"/>
                  </a:lnTo>
                  <a:lnTo>
                    <a:pt x="729" y="1030"/>
                  </a:lnTo>
                  <a:lnTo>
                    <a:pt x="727" y="1057"/>
                  </a:lnTo>
                  <a:lnTo>
                    <a:pt x="723" y="1081"/>
                  </a:lnTo>
                  <a:lnTo>
                    <a:pt x="721" y="1091"/>
                  </a:lnTo>
                  <a:lnTo>
                    <a:pt x="717" y="1101"/>
                  </a:lnTo>
                  <a:lnTo>
                    <a:pt x="717" y="1101"/>
                  </a:lnTo>
                  <a:lnTo>
                    <a:pt x="708" y="1113"/>
                  </a:lnTo>
                  <a:lnTo>
                    <a:pt x="694" y="1129"/>
                  </a:lnTo>
                  <a:lnTo>
                    <a:pt x="686" y="1140"/>
                  </a:lnTo>
                  <a:lnTo>
                    <a:pt x="674" y="1150"/>
                  </a:lnTo>
                  <a:lnTo>
                    <a:pt x="660" y="1160"/>
                  </a:lnTo>
                  <a:lnTo>
                    <a:pt x="646" y="1168"/>
                  </a:lnTo>
                  <a:lnTo>
                    <a:pt x="466" y="1168"/>
                  </a:lnTo>
                  <a:lnTo>
                    <a:pt x="288" y="1168"/>
                  </a:lnTo>
                  <a:close/>
                  <a:moveTo>
                    <a:pt x="466" y="0"/>
                  </a:moveTo>
                  <a:lnTo>
                    <a:pt x="466" y="0"/>
                  </a:lnTo>
                  <a:lnTo>
                    <a:pt x="419" y="2"/>
                  </a:lnTo>
                  <a:lnTo>
                    <a:pt x="373" y="8"/>
                  </a:lnTo>
                  <a:lnTo>
                    <a:pt x="328" y="20"/>
                  </a:lnTo>
                  <a:lnTo>
                    <a:pt x="285" y="34"/>
                  </a:lnTo>
                  <a:lnTo>
                    <a:pt x="245" y="53"/>
                  </a:lnTo>
                  <a:lnTo>
                    <a:pt x="207" y="75"/>
                  </a:lnTo>
                  <a:lnTo>
                    <a:pt x="170" y="101"/>
                  </a:lnTo>
                  <a:lnTo>
                    <a:pt x="138" y="132"/>
                  </a:lnTo>
                  <a:lnTo>
                    <a:pt x="107" y="162"/>
                  </a:lnTo>
                  <a:lnTo>
                    <a:pt x="81" y="196"/>
                  </a:lnTo>
                  <a:lnTo>
                    <a:pt x="57" y="235"/>
                  </a:lnTo>
                  <a:lnTo>
                    <a:pt x="37" y="273"/>
                  </a:lnTo>
                  <a:lnTo>
                    <a:pt x="22" y="314"/>
                  </a:lnTo>
                  <a:lnTo>
                    <a:pt x="10" y="358"/>
                  </a:lnTo>
                  <a:lnTo>
                    <a:pt x="2" y="403"/>
                  </a:lnTo>
                  <a:lnTo>
                    <a:pt x="0" y="425"/>
                  </a:lnTo>
                  <a:lnTo>
                    <a:pt x="0" y="447"/>
                  </a:lnTo>
                  <a:lnTo>
                    <a:pt x="0" y="447"/>
                  </a:lnTo>
                  <a:lnTo>
                    <a:pt x="2" y="492"/>
                  </a:lnTo>
                  <a:lnTo>
                    <a:pt x="8" y="534"/>
                  </a:lnTo>
                  <a:lnTo>
                    <a:pt x="18" y="575"/>
                  </a:lnTo>
                  <a:lnTo>
                    <a:pt x="33" y="615"/>
                  </a:lnTo>
                  <a:lnTo>
                    <a:pt x="33" y="615"/>
                  </a:lnTo>
                  <a:lnTo>
                    <a:pt x="45" y="642"/>
                  </a:lnTo>
                  <a:lnTo>
                    <a:pt x="59" y="666"/>
                  </a:lnTo>
                  <a:lnTo>
                    <a:pt x="59" y="666"/>
                  </a:lnTo>
                  <a:lnTo>
                    <a:pt x="178" y="913"/>
                  </a:lnTo>
                  <a:lnTo>
                    <a:pt x="178" y="913"/>
                  </a:lnTo>
                  <a:lnTo>
                    <a:pt x="190" y="951"/>
                  </a:lnTo>
                  <a:lnTo>
                    <a:pt x="198" y="984"/>
                  </a:lnTo>
                  <a:lnTo>
                    <a:pt x="203" y="998"/>
                  </a:lnTo>
                  <a:lnTo>
                    <a:pt x="203" y="1010"/>
                  </a:lnTo>
                  <a:lnTo>
                    <a:pt x="203" y="1010"/>
                  </a:lnTo>
                  <a:lnTo>
                    <a:pt x="203" y="1032"/>
                  </a:lnTo>
                  <a:lnTo>
                    <a:pt x="205" y="1057"/>
                  </a:lnTo>
                  <a:lnTo>
                    <a:pt x="209" y="1081"/>
                  </a:lnTo>
                  <a:lnTo>
                    <a:pt x="213" y="1091"/>
                  </a:lnTo>
                  <a:lnTo>
                    <a:pt x="217" y="1101"/>
                  </a:lnTo>
                  <a:lnTo>
                    <a:pt x="217" y="1101"/>
                  </a:lnTo>
                  <a:lnTo>
                    <a:pt x="225" y="1113"/>
                  </a:lnTo>
                  <a:lnTo>
                    <a:pt x="237" y="1131"/>
                  </a:lnTo>
                  <a:lnTo>
                    <a:pt x="247" y="1140"/>
                  </a:lnTo>
                  <a:lnTo>
                    <a:pt x="259" y="1150"/>
                  </a:lnTo>
                  <a:lnTo>
                    <a:pt x="271" y="1160"/>
                  </a:lnTo>
                  <a:lnTo>
                    <a:pt x="288" y="1170"/>
                  </a:lnTo>
                  <a:lnTo>
                    <a:pt x="466" y="1170"/>
                  </a:lnTo>
                  <a:lnTo>
                    <a:pt x="646" y="1170"/>
                  </a:lnTo>
                  <a:lnTo>
                    <a:pt x="646" y="1170"/>
                  </a:lnTo>
                  <a:lnTo>
                    <a:pt x="660" y="1160"/>
                  </a:lnTo>
                  <a:lnTo>
                    <a:pt x="674" y="1150"/>
                  </a:lnTo>
                  <a:lnTo>
                    <a:pt x="686" y="1140"/>
                  </a:lnTo>
                  <a:lnTo>
                    <a:pt x="696" y="1131"/>
                  </a:lnTo>
                  <a:lnTo>
                    <a:pt x="708" y="1113"/>
                  </a:lnTo>
                  <a:lnTo>
                    <a:pt x="717" y="1101"/>
                  </a:lnTo>
                  <a:lnTo>
                    <a:pt x="717" y="1101"/>
                  </a:lnTo>
                  <a:lnTo>
                    <a:pt x="721" y="1091"/>
                  </a:lnTo>
                  <a:lnTo>
                    <a:pt x="723" y="1081"/>
                  </a:lnTo>
                  <a:lnTo>
                    <a:pt x="727" y="1057"/>
                  </a:lnTo>
                  <a:lnTo>
                    <a:pt x="729" y="1032"/>
                  </a:lnTo>
                  <a:lnTo>
                    <a:pt x="731" y="1010"/>
                  </a:lnTo>
                  <a:lnTo>
                    <a:pt x="731" y="1010"/>
                  </a:lnTo>
                  <a:lnTo>
                    <a:pt x="731" y="998"/>
                  </a:lnTo>
                  <a:lnTo>
                    <a:pt x="735" y="984"/>
                  </a:lnTo>
                  <a:lnTo>
                    <a:pt x="743" y="951"/>
                  </a:lnTo>
                  <a:lnTo>
                    <a:pt x="755" y="913"/>
                  </a:lnTo>
                  <a:lnTo>
                    <a:pt x="755" y="913"/>
                  </a:lnTo>
                  <a:lnTo>
                    <a:pt x="874" y="666"/>
                  </a:lnTo>
                  <a:lnTo>
                    <a:pt x="874" y="666"/>
                  </a:lnTo>
                  <a:lnTo>
                    <a:pt x="889" y="642"/>
                  </a:lnTo>
                  <a:lnTo>
                    <a:pt x="901" y="615"/>
                  </a:lnTo>
                  <a:lnTo>
                    <a:pt x="901" y="615"/>
                  </a:lnTo>
                  <a:lnTo>
                    <a:pt x="913" y="575"/>
                  </a:lnTo>
                  <a:lnTo>
                    <a:pt x="925" y="534"/>
                  </a:lnTo>
                  <a:lnTo>
                    <a:pt x="931" y="492"/>
                  </a:lnTo>
                  <a:lnTo>
                    <a:pt x="933" y="447"/>
                  </a:lnTo>
                  <a:lnTo>
                    <a:pt x="933" y="447"/>
                  </a:lnTo>
                  <a:lnTo>
                    <a:pt x="931" y="425"/>
                  </a:lnTo>
                  <a:lnTo>
                    <a:pt x="931" y="403"/>
                  </a:lnTo>
                  <a:lnTo>
                    <a:pt x="923" y="358"/>
                  </a:lnTo>
                  <a:lnTo>
                    <a:pt x="911" y="314"/>
                  </a:lnTo>
                  <a:lnTo>
                    <a:pt x="895" y="273"/>
                  </a:lnTo>
                  <a:lnTo>
                    <a:pt x="876" y="235"/>
                  </a:lnTo>
                  <a:lnTo>
                    <a:pt x="852" y="196"/>
                  </a:lnTo>
                  <a:lnTo>
                    <a:pt x="826" y="162"/>
                  </a:lnTo>
                  <a:lnTo>
                    <a:pt x="795" y="132"/>
                  </a:lnTo>
                  <a:lnTo>
                    <a:pt x="761" y="101"/>
                  </a:lnTo>
                  <a:lnTo>
                    <a:pt x="727" y="75"/>
                  </a:lnTo>
                  <a:lnTo>
                    <a:pt x="688" y="53"/>
                  </a:lnTo>
                  <a:lnTo>
                    <a:pt x="648" y="34"/>
                  </a:lnTo>
                  <a:lnTo>
                    <a:pt x="603" y="20"/>
                  </a:lnTo>
                  <a:lnTo>
                    <a:pt x="561" y="8"/>
                  </a:lnTo>
                  <a:lnTo>
                    <a:pt x="514" y="2"/>
                  </a:lnTo>
                  <a:lnTo>
                    <a:pt x="466" y="0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3" name="Freeform 431"/>
            <p:cNvSpPr>
              <a:spLocks/>
            </p:cNvSpPr>
            <p:nvPr/>
          </p:nvSpPr>
          <p:spPr bwMode="auto">
            <a:xfrm>
              <a:off x="3845719" y="696913"/>
              <a:ext cx="1477962" cy="1854200"/>
            </a:xfrm>
            <a:custGeom>
              <a:avLst/>
              <a:gdLst>
                <a:gd name="T0" fmla="*/ 288 w 931"/>
                <a:gd name="T1" fmla="*/ 1168 h 1168"/>
                <a:gd name="T2" fmla="*/ 259 w 931"/>
                <a:gd name="T3" fmla="*/ 1150 h 1168"/>
                <a:gd name="T4" fmla="*/ 239 w 931"/>
                <a:gd name="T5" fmla="*/ 1129 h 1168"/>
                <a:gd name="T6" fmla="*/ 217 w 931"/>
                <a:gd name="T7" fmla="*/ 1101 h 1168"/>
                <a:gd name="T8" fmla="*/ 213 w 931"/>
                <a:gd name="T9" fmla="*/ 1091 h 1168"/>
                <a:gd name="T10" fmla="*/ 207 w 931"/>
                <a:gd name="T11" fmla="*/ 1057 h 1168"/>
                <a:gd name="T12" fmla="*/ 203 w 931"/>
                <a:gd name="T13" fmla="*/ 1008 h 1168"/>
                <a:gd name="T14" fmla="*/ 203 w 931"/>
                <a:gd name="T15" fmla="*/ 998 h 1168"/>
                <a:gd name="T16" fmla="*/ 190 w 931"/>
                <a:gd name="T17" fmla="*/ 951 h 1168"/>
                <a:gd name="T18" fmla="*/ 178 w 931"/>
                <a:gd name="T19" fmla="*/ 913 h 1168"/>
                <a:gd name="T20" fmla="*/ 59 w 931"/>
                <a:gd name="T21" fmla="*/ 666 h 1168"/>
                <a:gd name="T22" fmla="*/ 35 w 931"/>
                <a:gd name="T23" fmla="*/ 615 h 1168"/>
                <a:gd name="T24" fmla="*/ 20 w 931"/>
                <a:gd name="T25" fmla="*/ 575 h 1168"/>
                <a:gd name="T26" fmla="*/ 4 w 931"/>
                <a:gd name="T27" fmla="*/ 492 h 1168"/>
                <a:gd name="T28" fmla="*/ 0 w 931"/>
                <a:gd name="T29" fmla="*/ 447 h 1168"/>
                <a:gd name="T30" fmla="*/ 4 w 931"/>
                <a:gd name="T31" fmla="*/ 403 h 1168"/>
                <a:gd name="T32" fmla="*/ 22 w 931"/>
                <a:gd name="T33" fmla="*/ 316 h 1168"/>
                <a:gd name="T34" fmla="*/ 57 w 931"/>
                <a:gd name="T35" fmla="*/ 235 h 1168"/>
                <a:gd name="T36" fmla="*/ 107 w 931"/>
                <a:gd name="T37" fmla="*/ 164 h 1168"/>
                <a:gd name="T38" fmla="*/ 172 w 931"/>
                <a:gd name="T39" fmla="*/ 101 h 1168"/>
                <a:gd name="T40" fmla="*/ 245 w 931"/>
                <a:gd name="T41" fmla="*/ 55 h 1168"/>
                <a:gd name="T42" fmla="*/ 328 w 931"/>
                <a:gd name="T43" fmla="*/ 20 h 1168"/>
                <a:gd name="T44" fmla="*/ 419 w 931"/>
                <a:gd name="T45" fmla="*/ 2 h 1168"/>
                <a:gd name="T46" fmla="*/ 466 w 931"/>
                <a:gd name="T47" fmla="*/ 0 h 1168"/>
                <a:gd name="T48" fmla="*/ 559 w 931"/>
                <a:gd name="T49" fmla="*/ 8 h 1168"/>
                <a:gd name="T50" fmla="*/ 648 w 931"/>
                <a:gd name="T51" fmla="*/ 34 h 1168"/>
                <a:gd name="T52" fmla="*/ 727 w 931"/>
                <a:gd name="T53" fmla="*/ 77 h 1168"/>
                <a:gd name="T54" fmla="*/ 795 w 931"/>
                <a:gd name="T55" fmla="*/ 132 h 1168"/>
                <a:gd name="T56" fmla="*/ 852 w 931"/>
                <a:gd name="T57" fmla="*/ 198 h 1168"/>
                <a:gd name="T58" fmla="*/ 895 w 931"/>
                <a:gd name="T59" fmla="*/ 273 h 1168"/>
                <a:gd name="T60" fmla="*/ 923 w 931"/>
                <a:gd name="T61" fmla="*/ 358 h 1168"/>
                <a:gd name="T62" fmla="*/ 931 w 931"/>
                <a:gd name="T63" fmla="*/ 425 h 1168"/>
                <a:gd name="T64" fmla="*/ 931 w 931"/>
                <a:gd name="T65" fmla="*/ 447 h 1168"/>
                <a:gd name="T66" fmla="*/ 923 w 931"/>
                <a:gd name="T67" fmla="*/ 534 h 1168"/>
                <a:gd name="T68" fmla="*/ 899 w 931"/>
                <a:gd name="T69" fmla="*/ 615 h 1168"/>
                <a:gd name="T70" fmla="*/ 887 w 931"/>
                <a:gd name="T71" fmla="*/ 642 h 1168"/>
                <a:gd name="T72" fmla="*/ 874 w 931"/>
                <a:gd name="T73" fmla="*/ 666 h 1168"/>
                <a:gd name="T74" fmla="*/ 755 w 931"/>
                <a:gd name="T75" fmla="*/ 913 h 1168"/>
                <a:gd name="T76" fmla="*/ 733 w 931"/>
                <a:gd name="T77" fmla="*/ 982 h 1168"/>
                <a:gd name="T78" fmla="*/ 731 w 931"/>
                <a:gd name="T79" fmla="*/ 1008 h 1168"/>
                <a:gd name="T80" fmla="*/ 729 w 931"/>
                <a:gd name="T81" fmla="*/ 1030 h 1168"/>
                <a:gd name="T82" fmla="*/ 723 w 931"/>
                <a:gd name="T83" fmla="*/ 1081 h 1168"/>
                <a:gd name="T84" fmla="*/ 717 w 931"/>
                <a:gd name="T85" fmla="*/ 1101 h 1168"/>
                <a:gd name="T86" fmla="*/ 708 w 931"/>
                <a:gd name="T87" fmla="*/ 1113 h 1168"/>
                <a:gd name="T88" fmla="*/ 686 w 931"/>
                <a:gd name="T89" fmla="*/ 1140 h 1168"/>
                <a:gd name="T90" fmla="*/ 660 w 931"/>
                <a:gd name="T91" fmla="*/ 1160 h 1168"/>
                <a:gd name="T92" fmla="*/ 466 w 931"/>
                <a:gd name="T93" fmla="*/ 1168 h 1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31" h="1168">
                  <a:moveTo>
                    <a:pt x="288" y="1168"/>
                  </a:moveTo>
                  <a:lnTo>
                    <a:pt x="288" y="1168"/>
                  </a:lnTo>
                  <a:lnTo>
                    <a:pt x="273" y="1160"/>
                  </a:lnTo>
                  <a:lnTo>
                    <a:pt x="259" y="1150"/>
                  </a:lnTo>
                  <a:lnTo>
                    <a:pt x="247" y="1140"/>
                  </a:lnTo>
                  <a:lnTo>
                    <a:pt x="239" y="1129"/>
                  </a:lnTo>
                  <a:lnTo>
                    <a:pt x="225" y="1113"/>
                  </a:lnTo>
                  <a:lnTo>
                    <a:pt x="217" y="1101"/>
                  </a:lnTo>
                  <a:lnTo>
                    <a:pt x="217" y="1101"/>
                  </a:lnTo>
                  <a:lnTo>
                    <a:pt x="213" y="1091"/>
                  </a:lnTo>
                  <a:lnTo>
                    <a:pt x="211" y="1081"/>
                  </a:lnTo>
                  <a:lnTo>
                    <a:pt x="207" y="1057"/>
                  </a:lnTo>
                  <a:lnTo>
                    <a:pt x="205" y="1030"/>
                  </a:lnTo>
                  <a:lnTo>
                    <a:pt x="203" y="1008"/>
                  </a:lnTo>
                  <a:lnTo>
                    <a:pt x="203" y="1008"/>
                  </a:lnTo>
                  <a:lnTo>
                    <a:pt x="203" y="998"/>
                  </a:lnTo>
                  <a:lnTo>
                    <a:pt x="200" y="982"/>
                  </a:lnTo>
                  <a:lnTo>
                    <a:pt x="190" y="951"/>
                  </a:lnTo>
                  <a:lnTo>
                    <a:pt x="178" y="913"/>
                  </a:lnTo>
                  <a:lnTo>
                    <a:pt x="178" y="913"/>
                  </a:lnTo>
                  <a:lnTo>
                    <a:pt x="59" y="666"/>
                  </a:lnTo>
                  <a:lnTo>
                    <a:pt x="59" y="666"/>
                  </a:lnTo>
                  <a:lnTo>
                    <a:pt x="47" y="642"/>
                  </a:lnTo>
                  <a:lnTo>
                    <a:pt x="35" y="615"/>
                  </a:lnTo>
                  <a:lnTo>
                    <a:pt x="35" y="615"/>
                  </a:lnTo>
                  <a:lnTo>
                    <a:pt x="20" y="575"/>
                  </a:lnTo>
                  <a:lnTo>
                    <a:pt x="10" y="534"/>
                  </a:lnTo>
                  <a:lnTo>
                    <a:pt x="4" y="492"/>
                  </a:lnTo>
                  <a:lnTo>
                    <a:pt x="0" y="447"/>
                  </a:lnTo>
                  <a:lnTo>
                    <a:pt x="0" y="447"/>
                  </a:lnTo>
                  <a:lnTo>
                    <a:pt x="2" y="425"/>
                  </a:lnTo>
                  <a:lnTo>
                    <a:pt x="4" y="403"/>
                  </a:lnTo>
                  <a:lnTo>
                    <a:pt x="10" y="358"/>
                  </a:lnTo>
                  <a:lnTo>
                    <a:pt x="22" y="316"/>
                  </a:lnTo>
                  <a:lnTo>
                    <a:pt x="39" y="273"/>
                  </a:lnTo>
                  <a:lnTo>
                    <a:pt x="57" y="235"/>
                  </a:lnTo>
                  <a:lnTo>
                    <a:pt x="81" y="198"/>
                  </a:lnTo>
                  <a:lnTo>
                    <a:pt x="107" y="164"/>
                  </a:lnTo>
                  <a:lnTo>
                    <a:pt x="138" y="132"/>
                  </a:lnTo>
                  <a:lnTo>
                    <a:pt x="172" y="101"/>
                  </a:lnTo>
                  <a:lnTo>
                    <a:pt x="207" y="77"/>
                  </a:lnTo>
                  <a:lnTo>
                    <a:pt x="245" y="55"/>
                  </a:lnTo>
                  <a:lnTo>
                    <a:pt x="285" y="34"/>
                  </a:lnTo>
                  <a:lnTo>
                    <a:pt x="328" y="20"/>
                  </a:lnTo>
                  <a:lnTo>
                    <a:pt x="373" y="8"/>
                  </a:lnTo>
                  <a:lnTo>
                    <a:pt x="419" y="2"/>
                  </a:lnTo>
                  <a:lnTo>
                    <a:pt x="466" y="0"/>
                  </a:lnTo>
                  <a:lnTo>
                    <a:pt x="466" y="0"/>
                  </a:lnTo>
                  <a:lnTo>
                    <a:pt x="514" y="2"/>
                  </a:lnTo>
                  <a:lnTo>
                    <a:pt x="559" y="8"/>
                  </a:lnTo>
                  <a:lnTo>
                    <a:pt x="603" y="20"/>
                  </a:lnTo>
                  <a:lnTo>
                    <a:pt x="648" y="34"/>
                  </a:lnTo>
                  <a:lnTo>
                    <a:pt x="688" y="55"/>
                  </a:lnTo>
                  <a:lnTo>
                    <a:pt x="727" y="77"/>
                  </a:lnTo>
                  <a:lnTo>
                    <a:pt x="761" y="101"/>
                  </a:lnTo>
                  <a:lnTo>
                    <a:pt x="795" y="132"/>
                  </a:lnTo>
                  <a:lnTo>
                    <a:pt x="826" y="164"/>
                  </a:lnTo>
                  <a:lnTo>
                    <a:pt x="852" y="198"/>
                  </a:lnTo>
                  <a:lnTo>
                    <a:pt x="874" y="235"/>
                  </a:lnTo>
                  <a:lnTo>
                    <a:pt x="895" y="273"/>
                  </a:lnTo>
                  <a:lnTo>
                    <a:pt x="911" y="316"/>
                  </a:lnTo>
                  <a:lnTo>
                    <a:pt x="923" y="358"/>
                  </a:lnTo>
                  <a:lnTo>
                    <a:pt x="929" y="403"/>
                  </a:lnTo>
                  <a:lnTo>
                    <a:pt x="931" y="425"/>
                  </a:lnTo>
                  <a:lnTo>
                    <a:pt x="931" y="447"/>
                  </a:lnTo>
                  <a:lnTo>
                    <a:pt x="931" y="447"/>
                  </a:lnTo>
                  <a:lnTo>
                    <a:pt x="929" y="492"/>
                  </a:lnTo>
                  <a:lnTo>
                    <a:pt x="923" y="534"/>
                  </a:lnTo>
                  <a:lnTo>
                    <a:pt x="913" y="575"/>
                  </a:lnTo>
                  <a:lnTo>
                    <a:pt x="899" y="615"/>
                  </a:lnTo>
                  <a:lnTo>
                    <a:pt x="899" y="615"/>
                  </a:lnTo>
                  <a:lnTo>
                    <a:pt x="887" y="642"/>
                  </a:lnTo>
                  <a:lnTo>
                    <a:pt x="874" y="666"/>
                  </a:lnTo>
                  <a:lnTo>
                    <a:pt x="874" y="666"/>
                  </a:lnTo>
                  <a:lnTo>
                    <a:pt x="755" y="913"/>
                  </a:lnTo>
                  <a:lnTo>
                    <a:pt x="755" y="913"/>
                  </a:lnTo>
                  <a:lnTo>
                    <a:pt x="743" y="951"/>
                  </a:lnTo>
                  <a:lnTo>
                    <a:pt x="733" y="982"/>
                  </a:lnTo>
                  <a:lnTo>
                    <a:pt x="731" y="998"/>
                  </a:lnTo>
                  <a:lnTo>
                    <a:pt x="731" y="1008"/>
                  </a:lnTo>
                  <a:lnTo>
                    <a:pt x="731" y="1008"/>
                  </a:lnTo>
                  <a:lnTo>
                    <a:pt x="729" y="1030"/>
                  </a:lnTo>
                  <a:lnTo>
                    <a:pt x="727" y="1057"/>
                  </a:lnTo>
                  <a:lnTo>
                    <a:pt x="723" y="1081"/>
                  </a:lnTo>
                  <a:lnTo>
                    <a:pt x="721" y="1091"/>
                  </a:lnTo>
                  <a:lnTo>
                    <a:pt x="717" y="1101"/>
                  </a:lnTo>
                  <a:lnTo>
                    <a:pt x="717" y="1101"/>
                  </a:lnTo>
                  <a:lnTo>
                    <a:pt x="708" y="1113"/>
                  </a:lnTo>
                  <a:lnTo>
                    <a:pt x="694" y="1129"/>
                  </a:lnTo>
                  <a:lnTo>
                    <a:pt x="686" y="1140"/>
                  </a:lnTo>
                  <a:lnTo>
                    <a:pt x="674" y="1150"/>
                  </a:lnTo>
                  <a:lnTo>
                    <a:pt x="660" y="1160"/>
                  </a:lnTo>
                  <a:lnTo>
                    <a:pt x="646" y="1168"/>
                  </a:lnTo>
                  <a:lnTo>
                    <a:pt x="466" y="1168"/>
                  </a:lnTo>
                  <a:lnTo>
                    <a:pt x="288" y="1168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4" name="Freeform 432"/>
            <p:cNvSpPr>
              <a:spLocks/>
            </p:cNvSpPr>
            <p:nvPr/>
          </p:nvSpPr>
          <p:spPr bwMode="auto">
            <a:xfrm>
              <a:off x="3845719" y="696913"/>
              <a:ext cx="1481137" cy="1857375"/>
            </a:xfrm>
            <a:custGeom>
              <a:avLst/>
              <a:gdLst>
                <a:gd name="T0" fmla="*/ 466 w 933"/>
                <a:gd name="T1" fmla="*/ 0 h 1170"/>
                <a:gd name="T2" fmla="*/ 373 w 933"/>
                <a:gd name="T3" fmla="*/ 8 h 1170"/>
                <a:gd name="T4" fmla="*/ 285 w 933"/>
                <a:gd name="T5" fmla="*/ 34 h 1170"/>
                <a:gd name="T6" fmla="*/ 207 w 933"/>
                <a:gd name="T7" fmla="*/ 75 h 1170"/>
                <a:gd name="T8" fmla="*/ 138 w 933"/>
                <a:gd name="T9" fmla="*/ 132 h 1170"/>
                <a:gd name="T10" fmla="*/ 81 w 933"/>
                <a:gd name="T11" fmla="*/ 196 h 1170"/>
                <a:gd name="T12" fmla="*/ 37 w 933"/>
                <a:gd name="T13" fmla="*/ 273 h 1170"/>
                <a:gd name="T14" fmla="*/ 10 w 933"/>
                <a:gd name="T15" fmla="*/ 358 h 1170"/>
                <a:gd name="T16" fmla="*/ 0 w 933"/>
                <a:gd name="T17" fmla="*/ 425 h 1170"/>
                <a:gd name="T18" fmla="*/ 0 w 933"/>
                <a:gd name="T19" fmla="*/ 447 h 1170"/>
                <a:gd name="T20" fmla="*/ 8 w 933"/>
                <a:gd name="T21" fmla="*/ 534 h 1170"/>
                <a:gd name="T22" fmla="*/ 33 w 933"/>
                <a:gd name="T23" fmla="*/ 615 h 1170"/>
                <a:gd name="T24" fmla="*/ 45 w 933"/>
                <a:gd name="T25" fmla="*/ 642 h 1170"/>
                <a:gd name="T26" fmla="*/ 59 w 933"/>
                <a:gd name="T27" fmla="*/ 666 h 1170"/>
                <a:gd name="T28" fmla="*/ 178 w 933"/>
                <a:gd name="T29" fmla="*/ 913 h 1170"/>
                <a:gd name="T30" fmla="*/ 198 w 933"/>
                <a:gd name="T31" fmla="*/ 984 h 1170"/>
                <a:gd name="T32" fmla="*/ 203 w 933"/>
                <a:gd name="T33" fmla="*/ 1010 h 1170"/>
                <a:gd name="T34" fmla="*/ 203 w 933"/>
                <a:gd name="T35" fmla="*/ 1032 h 1170"/>
                <a:gd name="T36" fmla="*/ 209 w 933"/>
                <a:gd name="T37" fmla="*/ 1081 h 1170"/>
                <a:gd name="T38" fmla="*/ 217 w 933"/>
                <a:gd name="T39" fmla="*/ 1101 h 1170"/>
                <a:gd name="T40" fmla="*/ 225 w 933"/>
                <a:gd name="T41" fmla="*/ 1113 h 1170"/>
                <a:gd name="T42" fmla="*/ 247 w 933"/>
                <a:gd name="T43" fmla="*/ 1140 h 1170"/>
                <a:gd name="T44" fmla="*/ 271 w 933"/>
                <a:gd name="T45" fmla="*/ 1160 h 1170"/>
                <a:gd name="T46" fmla="*/ 466 w 933"/>
                <a:gd name="T47" fmla="*/ 1170 h 1170"/>
                <a:gd name="T48" fmla="*/ 646 w 933"/>
                <a:gd name="T49" fmla="*/ 1170 h 1170"/>
                <a:gd name="T50" fmla="*/ 674 w 933"/>
                <a:gd name="T51" fmla="*/ 1150 h 1170"/>
                <a:gd name="T52" fmla="*/ 696 w 933"/>
                <a:gd name="T53" fmla="*/ 1131 h 1170"/>
                <a:gd name="T54" fmla="*/ 717 w 933"/>
                <a:gd name="T55" fmla="*/ 1101 h 1170"/>
                <a:gd name="T56" fmla="*/ 721 w 933"/>
                <a:gd name="T57" fmla="*/ 1091 h 1170"/>
                <a:gd name="T58" fmla="*/ 727 w 933"/>
                <a:gd name="T59" fmla="*/ 1057 h 1170"/>
                <a:gd name="T60" fmla="*/ 731 w 933"/>
                <a:gd name="T61" fmla="*/ 1010 h 1170"/>
                <a:gd name="T62" fmla="*/ 731 w 933"/>
                <a:gd name="T63" fmla="*/ 998 h 1170"/>
                <a:gd name="T64" fmla="*/ 743 w 933"/>
                <a:gd name="T65" fmla="*/ 951 h 1170"/>
                <a:gd name="T66" fmla="*/ 755 w 933"/>
                <a:gd name="T67" fmla="*/ 913 h 1170"/>
                <a:gd name="T68" fmla="*/ 874 w 933"/>
                <a:gd name="T69" fmla="*/ 666 h 1170"/>
                <a:gd name="T70" fmla="*/ 901 w 933"/>
                <a:gd name="T71" fmla="*/ 615 h 1170"/>
                <a:gd name="T72" fmla="*/ 913 w 933"/>
                <a:gd name="T73" fmla="*/ 575 h 1170"/>
                <a:gd name="T74" fmla="*/ 931 w 933"/>
                <a:gd name="T75" fmla="*/ 492 h 1170"/>
                <a:gd name="T76" fmla="*/ 933 w 933"/>
                <a:gd name="T77" fmla="*/ 447 h 1170"/>
                <a:gd name="T78" fmla="*/ 931 w 933"/>
                <a:gd name="T79" fmla="*/ 403 h 1170"/>
                <a:gd name="T80" fmla="*/ 911 w 933"/>
                <a:gd name="T81" fmla="*/ 314 h 1170"/>
                <a:gd name="T82" fmla="*/ 876 w 933"/>
                <a:gd name="T83" fmla="*/ 235 h 1170"/>
                <a:gd name="T84" fmla="*/ 826 w 933"/>
                <a:gd name="T85" fmla="*/ 162 h 1170"/>
                <a:gd name="T86" fmla="*/ 761 w 933"/>
                <a:gd name="T87" fmla="*/ 101 h 1170"/>
                <a:gd name="T88" fmla="*/ 688 w 933"/>
                <a:gd name="T89" fmla="*/ 53 h 1170"/>
                <a:gd name="T90" fmla="*/ 603 w 933"/>
                <a:gd name="T91" fmla="*/ 20 h 1170"/>
                <a:gd name="T92" fmla="*/ 514 w 933"/>
                <a:gd name="T93" fmla="*/ 2 h 1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33" h="1170">
                  <a:moveTo>
                    <a:pt x="466" y="0"/>
                  </a:moveTo>
                  <a:lnTo>
                    <a:pt x="466" y="0"/>
                  </a:lnTo>
                  <a:lnTo>
                    <a:pt x="419" y="2"/>
                  </a:lnTo>
                  <a:lnTo>
                    <a:pt x="373" y="8"/>
                  </a:lnTo>
                  <a:lnTo>
                    <a:pt x="328" y="20"/>
                  </a:lnTo>
                  <a:lnTo>
                    <a:pt x="285" y="34"/>
                  </a:lnTo>
                  <a:lnTo>
                    <a:pt x="245" y="53"/>
                  </a:lnTo>
                  <a:lnTo>
                    <a:pt x="207" y="75"/>
                  </a:lnTo>
                  <a:lnTo>
                    <a:pt x="170" y="101"/>
                  </a:lnTo>
                  <a:lnTo>
                    <a:pt x="138" y="132"/>
                  </a:lnTo>
                  <a:lnTo>
                    <a:pt x="107" y="162"/>
                  </a:lnTo>
                  <a:lnTo>
                    <a:pt x="81" y="196"/>
                  </a:lnTo>
                  <a:lnTo>
                    <a:pt x="57" y="235"/>
                  </a:lnTo>
                  <a:lnTo>
                    <a:pt x="37" y="273"/>
                  </a:lnTo>
                  <a:lnTo>
                    <a:pt x="22" y="314"/>
                  </a:lnTo>
                  <a:lnTo>
                    <a:pt x="10" y="358"/>
                  </a:lnTo>
                  <a:lnTo>
                    <a:pt x="2" y="403"/>
                  </a:lnTo>
                  <a:lnTo>
                    <a:pt x="0" y="425"/>
                  </a:lnTo>
                  <a:lnTo>
                    <a:pt x="0" y="447"/>
                  </a:lnTo>
                  <a:lnTo>
                    <a:pt x="0" y="447"/>
                  </a:lnTo>
                  <a:lnTo>
                    <a:pt x="2" y="492"/>
                  </a:lnTo>
                  <a:lnTo>
                    <a:pt x="8" y="534"/>
                  </a:lnTo>
                  <a:lnTo>
                    <a:pt x="18" y="575"/>
                  </a:lnTo>
                  <a:lnTo>
                    <a:pt x="33" y="615"/>
                  </a:lnTo>
                  <a:lnTo>
                    <a:pt x="33" y="615"/>
                  </a:lnTo>
                  <a:lnTo>
                    <a:pt x="45" y="642"/>
                  </a:lnTo>
                  <a:lnTo>
                    <a:pt x="59" y="666"/>
                  </a:lnTo>
                  <a:lnTo>
                    <a:pt x="59" y="666"/>
                  </a:lnTo>
                  <a:lnTo>
                    <a:pt x="178" y="913"/>
                  </a:lnTo>
                  <a:lnTo>
                    <a:pt x="178" y="913"/>
                  </a:lnTo>
                  <a:lnTo>
                    <a:pt x="190" y="951"/>
                  </a:lnTo>
                  <a:lnTo>
                    <a:pt x="198" y="984"/>
                  </a:lnTo>
                  <a:lnTo>
                    <a:pt x="203" y="998"/>
                  </a:lnTo>
                  <a:lnTo>
                    <a:pt x="203" y="1010"/>
                  </a:lnTo>
                  <a:lnTo>
                    <a:pt x="203" y="1010"/>
                  </a:lnTo>
                  <a:lnTo>
                    <a:pt x="203" y="1032"/>
                  </a:lnTo>
                  <a:lnTo>
                    <a:pt x="205" y="1057"/>
                  </a:lnTo>
                  <a:lnTo>
                    <a:pt x="209" y="1081"/>
                  </a:lnTo>
                  <a:lnTo>
                    <a:pt x="213" y="1091"/>
                  </a:lnTo>
                  <a:lnTo>
                    <a:pt x="217" y="1101"/>
                  </a:lnTo>
                  <a:lnTo>
                    <a:pt x="217" y="1101"/>
                  </a:lnTo>
                  <a:lnTo>
                    <a:pt x="225" y="1113"/>
                  </a:lnTo>
                  <a:lnTo>
                    <a:pt x="237" y="1131"/>
                  </a:lnTo>
                  <a:lnTo>
                    <a:pt x="247" y="1140"/>
                  </a:lnTo>
                  <a:lnTo>
                    <a:pt x="259" y="1150"/>
                  </a:lnTo>
                  <a:lnTo>
                    <a:pt x="271" y="1160"/>
                  </a:lnTo>
                  <a:lnTo>
                    <a:pt x="288" y="1170"/>
                  </a:lnTo>
                  <a:lnTo>
                    <a:pt x="466" y="1170"/>
                  </a:lnTo>
                  <a:lnTo>
                    <a:pt x="646" y="1170"/>
                  </a:lnTo>
                  <a:lnTo>
                    <a:pt x="646" y="1170"/>
                  </a:lnTo>
                  <a:lnTo>
                    <a:pt x="660" y="1160"/>
                  </a:lnTo>
                  <a:lnTo>
                    <a:pt x="674" y="1150"/>
                  </a:lnTo>
                  <a:lnTo>
                    <a:pt x="686" y="1140"/>
                  </a:lnTo>
                  <a:lnTo>
                    <a:pt x="696" y="1131"/>
                  </a:lnTo>
                  <a:lnTo>
                    <a:pt x="708" y="1113"/>
                  </a:lnTo>
                  <a:lnTo>
                    <a:pt x="717" y="1101"/>
                  </a:lnTo>
                  <a:lnTo>
                    <a:pt x="717" y="1101"/>
                  </a:lnTo>
                  <a:lnTo>
                    <a:pt x="721" y="1091"/>
                  </a:lnTo>
                  <a:lnTo>
                    <a:pt x="723" y="1081"/>
                  </a:lnTo>
                  <a:lnTo>
                    <a:pt x="727" y="1057"/>
                  </a:lnTo>
                  <a:lnTo>
                    <a:pt x="729" y="1032"/>
                  </a:lnTo>
                  <a:lnTo>
                    <a:pt x="731" y="1010"/>
                  </a:lnTo>
                  <a:lnTo>
                    <a:pt x="731" y="1010"/>
                  </a:lnTo>
                  <a:lnTo>
                    <a:pt x="731" y="998"/>
                  </a:lnTo>
                  <a:lnTo>
                    <a:pt x="735" y="984"/>
                  </a:lnTo>
                  <a:lnTo>
                    <a:pt x="743" y="951"/>
                  </a:lnTo>
                  <a:lnTo>
                    <a:pt x="755" y="913"/>
                  </a:lnTo>
                  <a:lnTo>
                    <a:pt x="755" y="913"/>
                  </a:lnTo>
                  <a:lnTo>
                    <a:pt x="874" y="666"/>
                  </a:lnTo>
                  <a:lnTo>
                    <a:pt x="874" y="666"/>
                  </a:lnTo>
                  <a:lnTo>
                    <a:pt x="889" y="642"/>
                  </a:lnTo>
                  <a:lnTo>
                    <a:pt x="901" y="615"/>
                  </a:lnTo>
                  <a:lnTo>
                    <a:pt x="901" y="615"/>
                  </a:lnTo>
                  <a:lnTo>
                    <a:pt x="913" y="575"/>
                  </a:lnTo>
                  <a:lnTo>
                    <a:pt x="925" y="534"/>
                  </a:lnTo>
                  <a:lnTo>
                    <a:pt x="931" y="492"/>
                  </a:lnTo>
                  <a:lnTo>
                    <a:pt x="933" y="447"/>
                  </a:lnTo>
                  <a:lnTo>
                    <a:pt x="933" y="447"/>
                  </a:lnTo>
                  <a:lnTo>
                    <a:pt x="931" y="425"/>
                  </a:lnTo>
                  <a:lnTo>
                    <a:pt x="931" y="403"/>
                  </a:lnTo>
                  <a:lnTo>
                    <a:pt x="923" y="358"/>
                  </a:lnTo>
                  <a:lnTo>
                    <a:pt x="911" y="314"/>
                  </a:lnTo>
                  <a:lnTo>
                    <a:pt x="895" y="273"/>
                  </a:lnTo>
                  <a:lnTo>
                    <a:pt x="876" y="235"/>
                  </a:lnTo>
                  <a:lnTo>
                    <a:pt x="852" y="196"/>
                  </a:lnTo>
                  <a:lnTo>
                    <a:pt x="826" y="162"/>
                  </a:lnTo>
                  <a:lnTo>
                    <a:pt x="795" y="132"/>
                  </a:lnTo>
                  <a:lnTo>
                    <a:pt x="761" y="101"/>
                  </a:lnTo>
                  <a:lnTo>
                    <a:pt x="727" y="75"/>
                  </a:lnTo>
                  <a:lnTo>
                    <a:pt x="688" y="53"/>
                  </a:lnTo>
                  <a:lnTo>
                    <a:pt x="648" y="34"/>
                  </a:lnTo>
                  <a:lnTo>
                    <a:pt x="603" y="20"/>
                  </a:lnTo>
                  <a:lnTo>
                    <a:pt x="561" y="8"/>
                  </a:lnTo>
                  <a:lnTo>
                    <a:pt x="514" y="2"/>
                  </a:lnTo>
                  <a:lnTo>
                    <a:pt x="46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5" name="Freeform 433"/>
            <p:cNvSpPr>
              <a:spLocks noEditPoints="1"/>
            </p:cNvSpPr>
            <p:nvPr/>
          </p:nvSpPr>
          <p:spPr bwMode="auto">
            <a:xfrm>
              <a:off x="3845719" y="696913"/>
              <a:ext cx="1477962" cy="1854200"/>
            </a:xfrm>
            <a:custGeom>
              <a:avLst/>
              <a:gdLst>
                <a:gd name="T0" fmla="*/ 273 w 931"/>
                <a:gd name="T1" fmla="*/ 1158 h 1168"/>
                <a:gd name="T2" fmla="*/ 239 w 931"/>
                <a:gd name="T3" fmla="*/ 1129 h 1168"/>
                <a:gd name="T4" fmla="*/ 217 w 931"/>
                <a:gd name="T5" fmla="*/ 1099 h 1168"/>
                <a:gd name="T6" fmla="*/ 207 w 931"/>
                <a:gd name="T7" fmla="*/ 1055 h 1168"/>
                <a:gd name="T8" fmla="*/ 205 w 931"/>
                <a:gd name="T9" fmla="*/ 1008 h 1168"/>
                <a:gd name="T10" fmla="*/ 192 w 931"/>
                <a:gd name="T11" fmla="*/ 949 h 1168"/>
                <a:gd name="T12" fmla="*/ 59 w 931"/>
                <a:gd name="T13" fmla="*/ 666 h 1168"/>
                <a:gd name="T14" fmla="*/ 35 w 931"/>
                <a:gd name="T15" fmla="*/ 615 h 1168"/>
                <a:gd name="T16" fmla="*/ 10 w 931"/>
                <a:gd name="T17" fmla="*/ 534 h 1168"/>
                <a:gd name="T18" fmla="*/ 2 w 931"/>
                <a:gd name="T19" fmla="*/ 449 h 1168"/>
                <a:gd name="T20" fmla="*/ 12 w 931"/>
                <a:gd name="T21" fmla="*/ 358 h 1168"/>
                <a:gd name="T22" fmla="*/ 59 w 931"/>
                <a:gd name="T23" fmla="*/ 235 h 1168"/>
                <a:gd name="T24" fmla="*/ 140 w 931"/>
                <a:gd name="T25" fmla="*/ 132 h 1168"/>
                <a:gd name="T26" fmla="*/ 247 w 931"/>
                <a:gd name="T27" fmla="*/ 55 h 1168"/>
                <a:gd name="T28" fmla="*/ 375 w 931"/>
                <a:gd name="T29" fmla="*/ 10 h 1168"/>
                <a:gd name="T30" fmla="*/ 466 w 931"/>
                <a:gd name="T31" fmla="*/ 0 h 1168"/>
                <a:gd name="T32" fmla="*/ 603 w 931"/>
                <a:gd name="T33" fmla="*/ 20 h 1168"/>
                <a:gd name="T34" fmla="*/ 725 w 931"/>
                <a:gd name="T35" fmla="*/ 77 h 1168"/>
                <a:gd name="T36" fmla="*/ 824 w 931"/>
                <a:gd name="T37" fmla="*/ 164 h 1168"/>
                <a:gd name="T38" fmla="*/ 895 w 931"/>
                <a:gd name="T39" fmla="*/ 273 h 1168"/>
                <a:gd name="T40" fmla="*/ 929 w 931"/>
                <a:gd name="T41" fmla="*/ 403 h 1168"/>
                <a:gd name="T42" fmla="*/ 931 w 931"/>
                <a:gd name="T43" fmla="*/ 449 h 1168"/>
                <a:gd name="T44" fmla="*/ 913 w 931"/>
                <a:gd name="T45" fmla="*/ 575 h 1168"/>
                <a:gd name="T46" fmla="*/ 887 w 931"/>
                <a:gd name="T47" fmla="*/ 642 h 1168"/>
                <a:gd name="T48" fmla="*/ 753 w 931"/>
                <a:gd name="T49" fmla="*/ 913 h 1168"/>
                <a:gd name="T50" fmla="*/ 733 w 931"/>
                <a:gd name="T51" fmla="*/ 982 h 1168"/>
                <a:gd name="T52" fmla="*/ 729 w 931"/>
                <a:gd name="T53" fmla="*/ 1008 h 1168"/>
                <a:gd name="T54" fmla="*/ 723 w 931"/>
                <a:gd name="T55" fmla="*/ 1079 h 1168"/>
                <a:gd name="T56" fmla="*/ 717 w 931"/>
                <a:gd name="T57" fmla="*/ 1099 h 1168"/>
                <a:gd name="T58" fmla="*/ 686 w 931"/>
                <a:gd name="T59" fmla="*/ 1140 h 1168"/>
                <a:gd name="T60" fmla="*/ 644 w 931"/>
                <a:gd name="T61" fmla="*/ 1168 h 1168"/>
                <a:gd name="T62" fmla="*/ 466 w 931"/>
                <a:gd name="T63" fmla="*/ 0 h 1168"/>
                <a:gd name="T64" fmla="*/ 373 w 931"/>
                <a:gd name="T65" fmla="*/ 8 h 1168"/>
                <a:gd name="T66" fmla="*/ 245 w 931"/>
                <a:gd name="T67" fmla="*/ 55 h 1168"/>
                <a:gd name="T68" fmla="*/ 138 w 931"/>
                <a:gd name="T69" fmla="*/ 132 h 1168"/>
                <a:gd name="T70" fmla="*/ 57 w 931"/>
                <a:gd name="T71" fmla="*/ 235 h 1168"/>
                <a:gd name="T72" fmla="*/ 10 w 931"/>
                <a:gd name="T73" fmla="*/ 358 h 1168"/>
                <a:gd name="T74" fmla="*/ 0 w 931"/>
                <a:gd name="T75" fmla="*/ 447 h 1168"/>
                <a:gd name="T76" fmla="*/ 10 w 931"/>
                <a:gd name="T77" fmla="*/ 534 h 1168"/>
                <a:gd name="T78" fmla="*/ 35 w 931"/>
                <a:gd name="T79" fmla="*/ 615 h 1168"/>
                <a:gd name="T80" fmla="*/ 59 w 931"/>
                <a:gd name="T81" fmla="*/ 666 h 1168"/>
                <a:gd name="T82" fmla="*/ 190 w 931"/>
                <a:gd name="T83" fmla="*/ 951 h 1168"/>
                <a:gd name="T84" fmla="*/ 203 w 931"/>
                <a:gd name="T85" fmla="*/ 1008 h 1168"/>
                <a:gd name="T86" fmla="*/ 207 w 931"/>
                <a:gd name="T87" fmla="*/ 1057 h 1168"/>
                <a:gd name="T88" fmla="*/ 217 w 931"/>
                <a:gd name="T89" fmla="*/ 1101 h 1168"/>
                <a:gd name="T90" fmla="*/ 239 w 931"/>
                <a:gd name="T91" fmla="*/ 1129 h 1168"/>
                <a:gd name="T92" fmla="*/ 273 w 931"/>
                <a:gd name="T93" fmla="*/ 1160 h 1168"/>
                <a:gd name="T94" fmla="*/ 646 w 931"/>
                <a:gd name="T95" fmla="*/ 1168 h 1168"/>
                <a:gd name="T96" fmla="*/ 674 w 931"/>
                <a:gd name="T97" fmla="*/ 1150 h 1168"/>
                <a:gd name="T98" fmla="*/ 708 w 931"/>
                <a:gd name="T99" fmla="*/ 1113 h 1168"/>
                <a:gd name="T100" fmla="*/ 721 w 931"/>
                <a:gd name="T101" fmla="*/ 1091 h 1168"/>
                <a:gd name="T102" fmla="*/ 729 w 931"/>
                <a:gd name="T103" fmla="*/ 1030 h 1168"/>
                <a:gd name="T104" fmla="*/ 731 w 931"/>
                <a:gd name="T105" fmla="*/ 998 h 1168"/>
                <a:gd name="T106" fmla="*/ 755 w 931"/>
                <a:gd name="T107" fmla="*/ 913 h 1168"/>
                <a:gd name="T108" fmla="*/ 874 w 931"/>
                <a:gd name="T109" fmla="*/ 666 h 1168"/>
                <a:gd name="T110" fmla="*/ 899 w 931"/>
                <a:gd name="T111" fmla="*/ 615 h 1168"/>
                <a:gd name="T112" fmla="*/ 929 w 931"/>
                <a:gd name="T113" fmla="*/ 492 h 1168"/>
                <a:gd name="T114" fmla="*/ 931 w 931"/>
                <a:gd name="T115" fmla="*/ 425 h 1168"/>
                <a:gd name="T116" fmla="*/ 911 w 931"/>
                <a:gd name="T117" fmla="*/ 316 h 1168"/>
                <a:gd name="T118" fmla="*/ 852 w 931"/>
                <a:gd name="T119" fmla="*/ 198 h 1168"/>
                <a:gd name="T120" fmla="*/ 761 w 931"/>
                <a:gd name="T121" fmla="*/ 101 h 1168"/>
                <a:gd name="T122" fmla="*/ 648 w 931"/>
                <a:gd name="T123" fmla="*/ 34 h 1168"/>
                <a:gd name="T124" fmla="*/ 514 w 931"/>
                <a:gd name="T125" fmla="*/ 2 h 1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931" h="1168">
                  <a:moveTo>
                    <a:pt x="290" y="1168"/>
                  </a:moveTo>
                  <a:lnTo>
                    <a:pt x="290" y="1168"/>
                  </a:lnTo>
                  <a:lnTo>
                    <a:pt x="273" y="1158"/>
                  </a:lnTo>
                  <a:lnTo>
                    <a:pt x="259" y="1148"/>
                  </a:lnTo>
                  <a:lnTo>
                    <a:pt x="247" y="1140"/>
                  </a:lnTo>
                  <a:lnTo>
                    <a:pt x="239" y="1129"/>
                  </a:lnTo>
                  <a:lnTo>
                    <a:pt x="225" y="1111"/>
                  </a:lnTo>
                  <a:lnTo>
                    <a:pt x="217" y="1099"/>
                  </a:lnTo>
                  <a:lnTo>
                    <a:pt x="217" y="1099"/>
                  </a:lnTo>
                  <a:lnTo>
                    <a:pt x="213" y="1091"/>
                  </a:lnTo>
                  <a:lnTo>
                    <a:pt x="211" y="1079"/>
                  </a:lnTo>
                  <a:lnTo>
                    <a:pt x="207" y="1055"/>
                  </a:lnTo>
                  <a:lnTo>
                    <a:pt x="205" y="1030"/>
                  </a:lnTo>
                  <a:lnTo>
                    <a:pt x="205" y="1008"/>
                  </a:lnTo>
                  <a:lnTo>
                    <a:pt x="205" y="1008"/>
                  </a:lnTo>
                  <a:lnTo>
                    <a:pt x="203" y="996"/>
                  </a:lnTo>
                  <a:lnTo>
                    <a:pt x="200" y="982"/>
                  </a:lnTo>
                  <a:lnTo>
                    <a:pt x="192" y="949"/>
                  </a:lnTo>
                  <a:lnTo>
                    <a:pt x="180" y="913"/>
                  </a:lnTo>
                  <a:lnTo>
                    <a:pt x="180" y="913"/>
                  </a:lnTo>
                  <a:lnTo>
                    <a:pt x="59" y="666"/>
                  </a:lnTo>
                  <a:lnTo>
                    <a:pt x="59" y="666"/>
                  </a:lnTo>
                  <a:lnTo>
                    <a:pt x="47" y="642"/>
                  </a:lnTo>
                  <a:lnTo>
                    <a:pt x="35" y="615"/>
                  </a:lnTo>
                  <a:lnTo>
                    <a:pt x="35" y="615"/>
                  </a:lnTo>
                  <a:lnTo>
                    <a:pt x="20" y="575"/>
                  </a:lnTo>
                  <a:lnTo>
                    <a:pt x="10" y="534"/>
                  </a:lnTo>
                  <a:lnTo>
                    <a:pt x="4" y="492"/>
                  </a:lnTo>
                  <a:lnTo>
                    <a:pt x="2" y="449"/>
                  </a:lnTo>
                  <a:lnTo>
                    <a:pt x="2" y="449"/>
                  </a:lnTo>
                  <a:lnTo>
                    <a:pt x="2" y="425"/>
                  </a:lnTo>
                  <a:lnTo>
                    <a:pt x="4" y="403"/>
                  </a:lnTo>
                  <a:lnTo>
                    <a:pt x="12" y="358"/>
                  </a:lnTo>
                  <a:lnTo>
                    <a:pt x="22" y="316"/>
                  </a:lnTo>
                  <a:lnTo>
                    <a:pt x="39" y="273"/>
                  </a:lnTo>
                  <a:lnTo>
                    <a:pt x="59" y="235"/>
                  </a:lnTo>
                  <a:lnTo>
                    <a:pt x="81" y="198"/>
                  </a:lnTo>
                  <a:lnTo>
                    <a:pt x="109" y="164"/>
                  </a:lnTo>
                  <a:lnTo>
                    <a:pt x="140" y="132"/>
                  </a:lnTo>
                  <a:lnTo>
                    <a:pt x="172" y="103"/>
                  </a:lnTo>
                  <a:lnTo>
                    <a:pt x="209" y="77"/>
                  </a:lnTo>
                  <a:lnTo>
                    <a:pt x="247" y="55"/>
                  </a:lnTo>
                  <a:lnTo>
                    <a:pt x="288" y="36"/>
                  </a:lnTo>
                  <a:lnTo>
                    <a:pt x="330" y="20"/>
                  </a:lnTo>
                  <a:lnTo>
                    <a:pt x="375" y="10"/>
                  </a:lnTo>
                  <a:lnTo>
                    <a:pt x="419" y="2"/>
                  </a:lnTo>
                  <a:lnTo>
                    <a:pt x="466" y="0"/>
                  </a:lnTo>
                  <a:lnTo>
                    <a:pt x="466" y="0"/>
                  </a:lnTo>
                  <a:lnTo>
                    <a:pt x="514" y="2"/>
                  </a:lnTo>
                  <a:lnTo>
                    <a:pt x="559" y="10"/>
                  </a:lnTo>
                  <a:lnTo>
                    <a:pt x="603" y="20"/>
                  </a:lnTo>
                  <a:lnTo>
                    <a:pt x="646" y="36"/>
                  </a:lnTo>
                  <a:lnTo>
                    <a:pt x="686" y="55"/>
                  </a:lnTo>
                  <a:lnTo>
                    <a:pt x="725" y="77"/>
                  </a:lnTo>
                  <a:lnTo>
                    <a:pt x="761" y="103"/>
                  </a:lnTo>
                  <a:lnTo>
                    <a:pt x="793" y="132"/>
                  </a:lnTo>
                  <a:lnTo>
                    <a:pt x="824" y="164"/>
                  </a:lnTo>
                  <a:lnTo>
                    <a:pt x="852" y="198"/>
                  </a:lnTo>
                  <a:lnTo>
                    <a:pt x="874" y="235"/>
                  </a:lnTo>
                  <a:lnTo>
                    <a:pt x="895" y="273"/>
                  </a:lnTo>
                  <a:lnTo>
                    <a:pt x="911" y="316"/>
                  </a:lnTo>
                  <a:lnTo>
                    <a:pt x="921" y="358"/>
                  </a:lnTo>
                  <a:lnTo>
                    <a:pt x="929" y="403"/>
                  </a:lnTo>
                  <a:lnTo>
                    <a:pt x="931" y="425"/>
                  </a:lnTo>
                  <a:lnTo>
                    <a:pt x="931" y="449"/>
                  </a:lnTo>
                  <a:lnTo>
                    <a:pt x="931" y="449"/>
                  </a:lnTo>
                  <a:lnTo>
                    <a:pt x="929" y="492"/>
                  </a:lnTo>
                  <a:lnTo>
                    <a:pt x="923" y="534"/>
                  </a:lnTo>
                  <a:lnTo>
                    <a:pt x="913" y="575"/>
                  </a:lnTo>
                  <a:lnTo>
                    <a:pt x="899" y="615"/>
                  </a:lnTo>
                  <a:lnTo>
                    <a:pt x="899" y="615"/>
                  </a:lnTo>
                  <a:lnTo>
                    <a:pt x="887" y="642"/>
                  </a:lnTo>
                  <a:lnTo>
                    <a:pt x="874" y="666"/>
                  </a:lnTo>
                  <a:lnTo>
                    <a:pt x="874" y="666"/>
                  </a:lnTo>
                  <a:lnTo>
                    <a:pt x="753" y="913"/>
                  </a:lnTo>
                  <a:lnTo>
                    <a:pt x="753" y="913"/>
                  </a:lnTo>
                  <a:lnTo>
                    <a:pt x="741" y="949"/>
                  </a:lnTo>
                  <a:lnTo>
                    <a:pt x="733" y="982"/>
                  </a:lnTo>
                  <a:lnTo>
                    <a:pt x="731" y="996"/>
                  </a:lnTo>
                  <a:lnTo>
                    <a:pt x="729" y="1008"/>
                  </a:lnTo>
                  <a:lnTo>
                    <a:pt x="729" y="1008"/>
                  </a:lnTo>
                  <a:lnTo>
                    <a:pt x="729" y="1030"/>
                  </a:lnTo>
                  <a:lnTo>
                    <a:pt x="727" y="1055"/>
                  </a:lnTo>
                  <a:lnTo>
                    <a:pt x="723" y="1079"/>
                  </a:lnTo>
                  <a:lnTo>
                    <a:pt x="721" y="1091"/>
                  </a:lnTo>
                  <a:lnTo>
                    <a:pt x="717" y="1099"/>
                  </a:lnTo>
                  <a:lnTo>
                    <a:pt x="717" y="1099"/>
                  </a:lnTo>
                  <a:lnTo>
                    <a:pt x="708" y="1111"/>
                  </a:lnTo>
                  <a:lnTo>
                    <a:pt x="694" y="1129"/>
                  </a:lnTo>
                  <a:lnTo>
                    <a:pt x="686" y="1140"/>
                  </a:lnTo>
                  <a:lnTo>
                    <a:pt x="674" y="1148"/>
                  </a:lnTo>
                  <a:lnTo>
                    <a:pt x="660" y="1158"/>
                  </a:lnTo>
                  <a:lnTo>
                    <a:pt x="644" y="1168"/>
                  </a:lnTo>
                  <a:lnTo>
                    <a:pt x="466" y="1168"/>
                  </a:lnTo>
                  <a:lnTo>
                    <a:pt x="290" y="1168"/>
                  </a:lnTo>
                  <a:close/>
                  <a:moveTo>
                    <a:pt x="466" y="0"/>
                  </a:moveTo>
                  <a:lnTo>
                    <a:pt x="466" y="0"/>
                  </a:lnTo>
                  <a:lnTo>
                    <a:pt x="419" y="2"/>
                  </a:lnTo>
                  <a:lnTo>
                    <a:pt x="373" y="8"/>
                  </a:lnTo>
                  <a:lnTo>
                    <a:pt x="328" y="20"/>
                  </a:lnTo>
                  <a:lnTo>
                    <a:pt x="285" y="34"/>
                  </a:lnTo>
                  <a:lnTo>
                    <a:pt x="245" y="55"/>
                  </a:lnTo>
                  <a:lnTo>
                    <a:pt x="207" y="77"/>
                  </a:lnTo>
                  <a:lnTo>
                    <a:pt x="172" y="101"/>
                  </a:lnTo>
                  <a:lnTo>
                    <a:pt x="138" y="132"/>
                  </a:lnTo>
                  <a:lnTo>
                    <a:pt x="107" y="164"/>
                  </a:lnTo>
                  <a:lnTo>
                    <a:pt x="81" y="198"/>
                  </a:lnTo>
                  <a:lnTo>
                    <a:pt x="57" y="235"/>
                  </a:lnTo>
                  <a:lnTo>
                    <a:pt x="39" y="273"/>
                  </a:lnTo>
                  <a:lnTo>
                    <a:pt x="22" y="316"/>
                  </a:lnTo>
                  <a:lnTo>
                    <a:pt x="10" y="358"/>
                  </a:lnTo>
                  <a:lnTo>
                    <a:pt x="4" y="403"/>
                  </a:lnTo>
                  <a:lnTo>
                    <a:pt x="2" y="425"/>
                  </a:lnTo>
                  <a:lnTo>
                    <a:pt x="0" y="447"/>
                  </a:lnTo>
                  <a:lnTo>
                    <a:pt x="0" y="447"/>
                  </a:lnTo>
                  <a:lnTo>
                    <a:pt x="4" y="492"/>
                  </a:lnTo>
                  <a:lnTo>
                    <a:pt x="10" y="534"/>
                  </a:lnTo>
                  <a:lnTo>
                    <a:pt x="20" y="575"/>
                  </a:lnTo>
                  <a:lnTo>
                    <a:pt x="35" y="615"/>
                  </a:lnTo>
                  <a:lnTo>
                    <a:pt x="35" y="615"/>
                  </a:lnTo>
                  <a:lnTo>
                    <a:pt x="47" y="642"/>
                  </a:lnTo>
                  <a:lnTo>
                    <a:pt x="59" y="666"/>
                  </a:lnTo>
                  <a:lnTo>
                    <a:pt x="59" y="666"/>
                  </a:lnTo>
                  <a:lnTo>
                    <a:pt x="178" y="913"/>
                  </a:lnTo>
                  <a:lnTo>
                    <a:pt x="178" y="913"/>
                  </a:lnTo>
                  <a:lnTo>
                    <a:pt x="190" y="951"/>
                  </a:lnTo>
                  <a:lnTo>
                    <a:pt x="200" y="982"/>
                  </a:lnTo>
                  <a:lnTo>
                    <a:pt x="203" y="998"/>
                  </a:lnTo>
                  <a:lnTo>
                    <a:pt x="203" y="1008"/>
                  </a:lnTo>
                  <a:lnTo>
                    <a:pt x="203" y="1008"/>
                  </a:lnTo>
                  <a:lnTo>
                    <a:pt x="205" y="1030"/>
                  </a:lnTo>
                  <a:lnTo>
                    <a:pt x="207" y="1057"/>
                  </a:lnTo>
                  <a:lnTo>
                    <a:pt x="211" y="1081"/>
                  </a:lnTo>
                  <a:lnTo>
                    <a:pt x="213" y="1091"/>
                  </a:lnTo>
                  <a:lnTo>
                    <a:pt x="217" y="1101"/>
                  </a:lnTo>
                  <a:lnTo>
                    <a:pt x="217" y="1101"/>
                  </a:lnTo>
                  <a:lnTo>
                    <a:pt x="225" y="1113"/>
                  </a:lnTo>
                  <a:lnTo>
                    <a:pt x="239" y="1129"/>
                  </a:lnTo>
                  <a:lnTo>
                    <a:pt x="247" y="1140"/>
                  </a:lnTo>
                  <a:lnTo>
                    <a:pt x="259" y="1150"/>
                  </a:lnTo>
                  <a:lnTo>
                    <a:pt x="273" y="1160"/>
                  </a:lnTo>
                  <a:lnTo>
                    <a:pt x="288" y="1168"/>
                  </a:lnTo>
                  <a:lnTo>
                    <a:pt x="466" y="1168"/>
                  </a:lnTo>
                  <a:lnTo>
                    <a:pt x="646" y="1168"/>
                  </a:lnTo>
                  <a:lnTo>
                    <a:pt x="646" y="1168"/>
                  </a:lnTo>
                  <a:lnTo>
                    <a:pt x="660" y="1160"/>
                  </a:lnTo>
                  <a:lnTo>
                    <a:pt x="674" y="1150"/>
                  </a:lnTo>
                  <a:lnTo>
                    <a:pt x="686" y="1140"/>
                  </a:lnTo>
                  <a:lnTo>
                    <a:pt x="694" y="1129"/>
                  </a:lnTo>
                  <a:lnTo>
                    <a:pt x="708" y="1113"/>
                  </a:lnTo>
                  <a:lnTo>
                    <a:pt x="717" y="1101"/>
                  </a:lnTo>
                  <a:lnTo>
                    <a:pt x="717" y="1101"/>
                  </a:lnTo>
                  <a:lnTo>
                    <a:pt x="721" y="1091"/>
                  </a:lnTo>
                  <a:lnTo>
                    <a:pt x="723" y="1081"/>
                  </a:lnTo>
                  <a:lnTo>
                    <a:pt x="727" y="1057"/>
                  </a:lnTo>
                  <a:lnTo>
                    <a:pt x="729" y="1030"/>
                  </a:lnTo>
                  <a:lnTo>
                    <a:pt x="731" y="1008"/>
                  </a:lnTo>
                  <a:lnTo>
                    <a:pt x="731" y="1008"/>
                  </a:lnTo>
                  <a:lnTo>
                    <a:pt x="731" y="998"/>
                  </a:lnTo>
                  <a:lnTo>
                    <a:pt x="733" y="982"/>
                  </a:lnTo>
                  <a:lnTo>
                    <a:pt x="743" y="951"/>
                  </a:lnTo>
                  <a:lnTo>
                    <a:pt x="755" y="913"/>
                  </a:lnTo>
                  <a:lnTo>
                    <a:pt x="755" y="913"/>
                  </a:lnTo>
                  <a:lnTo>
                    <a:pt x="874" y="666"/>
                  </a:lnTo>
                  <a:lnTo>
                    <a:pt x="874" y="666"/>
                  </a:lnTo>
                  <a:lnTo>
                    <a:pt x="887" y="642"/>
                  </a:lnTo>
                  <a:lnTo>
                    <a:pt x="899" y="615"/>
                  </a:lnTo>
                  <a:lnTo>
                    <a:pt x="899" y="615"/>
                  </a:lnTo>
                  <a:lnTo>
                    <a:pt x="913" y="575"/>
                  </a:lnTo>
                  <a:lnTo>
                    <a:pt x="923" y="534"/>
                  </a:lnTo>
                  <a:lnTo>
                    <a:pt x="929" y="492"/>
                  </a:lnTo>
                  <a:lnTo>
                    <a:pt x="931" y="447"/>
                  </a:lnTo>
                  <a:lnTo>
                    <a:pt x="931" y="447"/>
                  </a:lnTo>
                  <a:lnTo>
                    <a:pt x="931" y="425"/>
                  </a:lnTo>
                  <a:lnTo>
                    <a:pt x="929" y="403"/>
                  </a:lnTo>
                  <a:lnTo>
                    <a:pt x="923" y="358"/>
                  </a:lnTo>
                  <a:lnTo>
                    <a:pt x="911" y="316"/>
                  </a:lnTo>
                  <a:lnTo>
                    <a:pt x="895" y="273"/>
                  </a:lnTo>
                  <a:lnTo>
                    <a:pt x="874" y="235"/>
                  </a:lnTo>
                  <a:lnTo>
                    <a:pt x="852" y="198"/>
                  </a:lnTo>
                  <a:lnTo>
                    <a:pt x="826" y="164"/>
                  </a:lnTo>
                  <a:lnTo>
                    <a:pt x="795" y="132"/>
                  </a:lnTo>
                  <a:lnTo>
                    <a:pt x="761" y="101"/>
                  </a:lnTo>
                  <a:lnTo>
                    <a:pt x="727" y="77"/>
                  </a:lnTo>
                  <a:lnTo>
                    <a:pt x="688" y="55"/>
                  </a:lnTo>
                  <a:lnTo>
                    <a:pt x="648" y="34"/>
                  </a:lnTo>
                  <a:lnTo>
                    <a:pt x="603" y="20"/>
                  </a:lnTo>
                  <a:lnTo>
                    <a:pt x="559" y="8"/>
                  </a:lnTo>
                  <a:lnTo>
                    <a:pt x="514" y="2"/>
                  </a:lnTo>
                  <a:lnTo>
                    <a:pt x="466" y="0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6" name="Freeform 434"/>
            <p:cNvSpPr>
              <a:spLocks/>
            </p:cNvSpPr>
            <p:nvPr/>
          </p:nvSpPr>
          <p:spPr bwMode="auto">
            <a:xfrm>
              <a:off x="3848894" y="696913"/>
              <a:ext cx="1474787" cy="1854200"/>
            </a:xfrm>
            <a:custGeom>
              <a:avLst/>
              <a:gdLst>
                <a:gd name="T0" fmla="*/ 288 w 929"/>
                <a:gd name="T1" fmla="*/ 1168 h 1168"/>
                <a:gd name="T2" fmla="*/ 257 w 929"/>
                <a:gd name="T3" fmla="*/ 1148 h 1168"/>
                <a:gd name="T4" fmla="*/ 237 w 929"/>
                <a:gd name="T5" fmla="*/ 1129 h 1168"/>
                <a:gd name="T6" fmla="*/ 215 w 929"/>
                <a:gd name="T7" fmla="*/ 1099 h 1168"/>
                <a:gd name="T8" fmla="*/ 211 w 929"/>
                <a:gd name="T9" fmla="*/ 1091 h 1168"/>
                <a:gd name="T10" fmla="*/ 205 w 929"/>
                <a:gd name="T11" fmla="*/ 1055 h 1168"/>
                <a:gd name="T12" fmla="*/ 203 w 929"/>
                <a:gd name="T13" fmla="*/ 1008 h 1168"/>
                <a:gd name="T14" fmla="*/ 201 w 929"/>
                <a:gd name="T15" fmla="*/ 996 h 1168"/>
                <a:gd name="T16" fmla="*/ 190 w 929"/>
                <a:gd name="T17" fmla="*/ 949 h 1168"/>
                <a:gd name="T18" fmla="*/ 178 w 929"/>
                <a:gd name="T19" fmla="*/ 913 h 1168"/>
                <a:gd name="T20" fmla="*/ 57 w 929"/>
                <a:gd name="T21" fmla="*/ 666 h 1168"/>
                <a:gd name="T22" fmla="*/ 33 w 929"/>
                <a:gd name="T23" fmla="*/ 615 h 1168"/>
                <a:gd name="T24" fmla="*/ 18 w 929"/>
                <a:gd name="T25" fmla="*/ 575 h 1168"/>
                <a:gd name="T26" fmla="*/ 2 w 929"/>
                <a:gd name="T27" fmla="*/ 492 h 1168"/>
                <a:gd name="T28" fmla="*/ 0 w 929"/>
                <a:gd name="T29" fmla="*/ 449 h 1168"/>
                <a:gd name="T30" fmla="*/ 2 w 929"/>
                <a:gd name="T31" fmla="*/ 403 h 1168"/>
                <a:gd name="T32" fmla="*/ 20 w 929"/>
                <a:gd name="T33" fmla="*/ 316 h 1168"/>
                <a:gd name="T34" fmla="*/ 57 w 929"/>
                <a:gd name="T35" fmla="*/ 235 h 1168"/>
                <a:gd name="T36" fmla="*/ 107 w 929"/>
                <a:gd name="T37" fmla="*/ 164 h 1168"/>
                <a:gd name="T38" fmla="*/ 170 w 929"/>
                <a:gd name="T39" fmla="*/ 103 h 1168"/>
                <a:gd name="T40" fmla="*/ 245 w 929"/>
                <a:gd name="T41" fmla="*/ 55 h 1168"/>
                <a:gd name="T42" fmla="*/ 328 w 929"/>
                <a:gd name="T43" fmla="*/ 20 h 1168"/>
                <a:gd name="T44" fmla="*/ 417 w 929"/>
                <a:gd name="T45" fmla="*/ 2 h 1168"/>
                <a:gd name="T46" fmla="*/ 464 w 929"/>
                <a:gd name="T47" fmla="*/ 0 h 1168"/>
                <a:gd name="T48" fmla="*/ 557 w 929"/>
                <a:gd name="T49" fmla="*/ 10 h 1168"/>
                <a:gd name="T50" fmla="*/ 644 w 929"/>
                <a:gd name="T51" fmla="*/ 36 h 1168"/>
                <a:gd name="T52" fmla="*/ 723 w 929"/>
                <a:gd name="T53" fmla="*/ 77 h 1168"/>
                <a:gd name="T54" fmla="*/ 791 w 929"/>
                <a:gd name="T55" fmla="*/ 132 h 1168"/>
                <a:gd name="T56" fmla="*/ 850 w 929"/>
                <a:gd name="T57" fmla="*/ 198 h 1168"/>
                <a:gd name="T58" fmla="*/ 893 w 929"/>
                <a:gd name="T59" fmla="*/ 273 h 1168"/>
                <a:gd name="T60" fmla="*/ 919 w 929"/>
                <a:gd name="T61" fmla="*/ 358 h 1168"/>
                <a:gd name="T62" fmla="*/ 929 w 929"/>
                <a:gd name="T63" fmla="*/ 425 h 1168"/>
                <a:gd name="T64" fmla="*/ 929 w 929"/>
                <a:gd name="T65" fmla="*/ 449 h 1168"/>
                <a:gd name="T66" fmla="*/ 921 w 929"/>
                <a:gd name="T67" fmla="*/ 534 h 1168"/>
                <a:gd name="T68" fmla="*/ 897 w 929"/>
                <a:gd name="T69" fmla="*/ 615 h 1168"/>
                <a:gd name="T70" fmla="*/ 885 w 929"/>
                <a:gd name="T71" fmla="*/ 642 h 1168"/>
                <a:gd name="T72" fmla="*/ 872 w 929"/>
                <a:gd name="T73" fmla="*/ 666 h 1168"/>
                <a:gd name="T74" fmla="*/ 751 w 929"/>
                <a:gd name="T75" fmla="*/ 913 h 1168"/>
                <a:gd name="T76" fmla="*/ 731 w 929"/>
                <a:gd name="T77" fmla="*/ 982 h 1168"/>
                <a:gd name="T78" fmla="*/ 727 w 929"/>
                <a:gd name="T79" fmla="*/ 1008 h 1168"/>
                <a:gd name="T80" fmla="*/ 727 w 929"/>
                <a:gd name="T81" fmla="*/ 1030 h 1168"/>
                <a:gd name="T82" fmla="*/ 721 w 929"/>
                <a:gd name="T83" fmla="*/ 1079 h 1168"/>
                <a:gd name="T84" fmla="*/ 715 w 929"/>
                <a:gd name="T85" fmla="*/ 1099 h 1168"/>
                <a:gd name="T86" fmla="*/ 706 w 929"/>
                <a:gd name="T87" fmla="*/ 1111 h 1168"/>
                <a:gd name="T88" fmla="*/ 684 w 929"/>
                <a:gd name="T89" fmla="*/ 1140 h 1168"/>
                <a:gd name="T90" fmla="*/ 658 w 929"/>
                <a:gd name="T91" fmla="*/ 1158 h 1168"/>
                <a:gd name="T92" fmla="*/ 464 w 929"/>
                <a:gd name="T93" fmla="*/ 1168 h 1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29" h="1168">
                  <a:moveTo>
                    <a:pt x="288" y="1168"/>
                  </a:moveTo>
                  <a:lnTo>
                    <a:pt x="288" y="1168"/>
                  </a:lnTo>
                  <a:lnTo>
                    <a:pt x="271" y="1158"/>
                  </a:lnTo>
                  <a:lnTo>
                    <a:pt x="257" y="1148"/>
                  </a:lnTo>
                  <a:lnTo>
                    <a:pt x="245" y="1140"/>
                  </a:lnTo>
                  <a:lnTo>
                    <a:pt x="237" y="1129"/>
                  </a:lnTo>
                  <a:lnTo>
                    <a:pt x="223" y="1111"/>
                  </a:lnTo>
                  <a:lnTo>
                    <a:pt x="215" y="1099"/>
                  </a:lnTo>
                  <a:lnTo>
                    <a:pt x="215" y="1099"/>
                  </a:lnTo>
                  <a:lnTo>
                    <a:pt x="211" y="1091"/>
                  </a:lnTo>
                  <a:lnTo>
                    <a:pt x="209" y="1079"/>
                  </a:lnTo>
                  <a:lnTo>
                    <a:pt x="205" y="1055"/>
                  </a:lnTo>
                  <a:lnTo>
                    <a:pt x="203" y="1030"/>
                  </a:lnTo>
                  <a:lnTo>
                    <a:pt x="203" y="1008"/>
                  </a:lnTo>
                  <a:lnTo>
                    <a:pt x="203" y="1008"/>
                  </a:lnTo>
                  <a:lnTo>
                    <a:pt x="201" y="996"/>
                  </a:lnTo>
                  <a:lnTo>
                    <a:pt x="198" y="982"/>
                  </a:lnTo>
                  <a:lnTo>
                    <a:pt x="190" y="949"/>
                  </a:lnTo>
                  <a:lnTo>
                    <a:pt x="178" y="913"/>
                  </a:lnTo>
                  <a:lnTo>
                    <a:pt x="178" y="913"/>
                  </a:lnTo>
                  <a:lnTo>
                    <a:pt x="57" y="666"/>
                  </a:lnTo>
                  <a:lnTo>
                    <a:pt x="57" y="666"/>
                  </a:lnTo>
                  <a:lnTo>
                    <a:pt x="45" y="642"/>
                  </a:lnTo>
                  <a:lnTo>
                    <a:pt x="33" y="615"/>
                  </a:lnTo>
                  <a:lnTo>
                    <a:pt x="33" y="615"/>
                  </a:lnTo>
                  <a:lnTo>
                    <a:pt x="18" y="575"/>
                  </a:lnTo>
                  <a:lnTo>
                    <a:pt x="8" y="534"/>
                  </a:lnTo>
                  <a:lnTo>
                    <a:pt x="2" y="492"/>
                  </a:lnTo>
                  <a:lnTo>
                    <a:pt x="0" y="449"/>
                  </a:lnTo>
                  <a:lnTo>
                    <a:pt x="0" y="449"/>
                  </a:lnTo>
                  <a:lnTo>
                    <a:pt x="0" y="425"/>
                  </a:lnTo>
                  <a:lnTo>
                    <a:pt x="2" y="403"/>
                  </a:lnTo>
                  <a:lnTo>
                    <a:pt x="10" y="358"/>
                  </a:lnTo>
                  <a:lnTo>
                    <a:pt x="20" y="316"/>
                  </a:lnTo>
                  <a:lnTo>
                    <a:pt x="37" y="273"/>
                  </a:lnTo>
                  <a:lnTo>
                    <a:pt x="57" y="235"/>
                  </a:lnTo>
                  <a:lnTo>
                    <a:pt x="79" y="198"/>
                  </a:lnTo>
                  <a:lnTo>
                    <a:pt x="107" y="164"/>
                  </a:lnTo>
                  <a:lnTo>
                    <a:pt x="138" y="132"/>
                  </a:lnTo>
                  <a:lnTo>
                    <a:pt x="170" y="103"/>
                  </a:lnTo>
                  <a:lnTo>
                    <a:pt x="207" y="77"/>
                  </a:lnTo>
                  <a:lnTo>
                    <a:pt x="245" y="55"/>
                  </a:lnTo>
                  <a:lnTo>
                    <a:pt x="286" y="36"/>
                  </a:lnTo>
                  <a:lnTo>
                    <a:pt x="328" y="20"/>
                  </a:lnTo>
                  <a:lnTo>
                    <a:pt x="373" y="10"/>
                  </a:lnTo>
                  <a:lnTo>
                    <a:pt x="417" y="2"/>
                  </a:lnTo>
                  <a:lnTo>
                    <a:pt x="464" y="0"/>
                  </a:lnTo>
                  <a:lnTo>
                    <a:pt x="464" y="0"/>
                  </a:lnTo>
                  <a:lnTo>
                    <a:pt x="512" y="2"/>
                  </a:lnTo>
                  <a:lnTo>
                    <a:pt x="557" y="10"/>
                  </a:lnTo>
                  <a:lnTo>
                    <a:pt x="601" y="20"/>
                  </a:lnTo>
                  <a:lnTo>
                    <a:pt x="644" y="36"/>
                  </a:lnTo>
                  <a:lnTo>
                    <a:pt x="684" y="55"/>
                  </a:lnTo>
                  <a:lnTo>
                    <a:pt x="723" y="77"/>
                  </a:lnTo>
                  <a:lnTo>
                    <a:pt x="759" y="103"/>
                  </a:lnTo>
                  <a:lnTo>
                    <a:pt x="791" y="132"/>
                  </a:lnTo>
                  <a:lnTo>
                    <a:pt x="822" y="164"/>
                  </a:lnTo>
                  <a:lnTo>
                    <a:pt x="850" y="198"/>
                  </a:lnTo>
                  <a:lnTo>
                    <a:pt x="872" y="235"/>
                  </a:lnTo>
                  <a:lnTo>
                    <a:pt x="893" y="273"/>
                  </a:lnTo>
                  <a:lnTo>
                    <a:pt x="909" y="316"/>
                  </a:lnTo>
                  <a:lnTo>
                    <a:pt x="919" y="358"/>
                  </a:lnTo>
                  <a:lnTo>
                    <a:pt x="927" y="403"/>
                  </a:lnTo>
                  <a:lnTo>
                    <a:pt x="929" y="425"/>
                  </a:lnTo>
                  <a:lnTo>
                    <a:pt x="929" y="449"/>
                  </a:lnTo>
                  <a:lnTo>
                    <a:pt x="929" y="449"/>
                  </a:lnTo>
                  <a:lnTo>
                    <a:pt x="927" y="492"/>
                  </a:lnTo>
                  <a:lnTo>
                    <a:pt x="921" y="534"/>
                  </a:lnTo>
                  <a:lnTo>
                    <a:pt x="911" y="575"/>
                  </a:lnTo>
                  <a:lnTo>
                    <a:pt x="897" y="615"/>
                  </a:lnTo>
                  <a:lnTo>
                    <a:pt x="897" y="615"/>
                  </a:lnTo>
                  <a:lnTo>
                    <a:pt x="885" y="642"/>
                  </a:lnTo>
                  <a:lnTo>
                    <a:pt x="872" y="666"/>
                  </a:lnTo>
                  <a:lnTo>
                    <a:pt x="872" y="666"/>
                  </a:lnTo>
                  <a:lnTo>
                    <a:pt x="751" y="913"/>
                  </a:lnTo>
                  <a:lnTo>
                    <a:pt x="751" y="913"/>
                  </a:lnTo>
                  <a:lnTo>
                    <a:pt x="739" y="949"/>
                  </a:lnTo>
                  <a:lnTo>
                    <a:pt x="731" y="982"/>
                  </a:lnTo>
                  <a:lnTo>
                    <a:pt x="729" y="996"/>
                  </a:lnTo>
                  <a:lnTo>
                    <a:pt x="727" y="1008"/>
                  </a:lnTo>
                  <a:lnTo>
                    <a:pt x="727" y="1008"/>
                  </a:lnTo>
                  <a:lnTo>
                    <a:pt x="727" y="1030"/>
                  </a:lnTo>
                  <a:lnTo>
                    <a:pt x="725" y="1055"/>
                  </a:lnTo>
                  <a:lnTo>
                    <a:pt x="721" y="1079"/>
                  </a:lnTo>
                  <a:lnTo>
                    <a:pt x="719" y="1091"/>
                  </a:lnTo>
                  <a:lnTo>
                    <a:pt x="715" y="1099"/>
                  </a:lnTo>
                  <a:lnTo>
                    <a:pt x="715" y="1099"/>
                  </a:lnTo>
                  <a:lnTo>
                    <a:pt x="706" y="1111"/>
                  </a:lnTo>
                  <a:lnTo>
                    <a:pt x="692" y="1129"/>
                  </a:lnTo>
                  <a:lnTo>
                    <a:pt x="684" y="1140"/>
                  </a:lnTo>
                  <a:lnTo>
                    <a:pt x="672" y="1148"/>
                  </a:lnTo>
                  <a:lnTo>
                    <a:pt x="658" y="1158"/>
                  </a:lnTo>
                  <a:lnTo>
                    <a:pt x="642" y="1168"/>
                  </a:lnTo>
                  <a:lnTo>
                    <a:pt x="464" y="1168"/>
                  </a:lnTo>
                  <a:lnTo>
                    <a:pt x="288" y="1168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7" name="Freeform 435"/>
            <p:cNvSpPr>
              <a:spLocks/>
            </p:cNvSpPr>
            <p:nvPr/>
          </p:nvSpPr>
          <p:spPr bwMode="auto">
            <a:xfrm>
              <a:off x="3845719" y="696913"/>
              <a:ext cx="1477962" cy="1854200"/>
            </a:xfrm>
            <a:custGeom>
              <a:avLst/>
              <a:gdLst>
                <a:gd name="T0" fmla="*/ 466 w 931"/>
                <a:gd name="T1" fmla="*/ 0 h 1168"/>
                <a:gd name="T2" fmla="*/ 373 w 931"/>
                <a:gd name="T3" fmla="*/ 8 h 1168"/>
                <a:gd name="T4" fmla="*/ 285 w 931"/>
                <a:gd name="T5" fmla="*/ 34 h 1168"/>
                <a:gd name="T6" fmla="*/ 207 w 931"/>
                <a:gd name="T7" fmla="*/ 77 h 1168"/>
                <a:gd name="T8" fmla="*/ 138 w 931"/>
                <a:gd name="T9" fmla="*/ 132 h 1168"/>
                <a:gd name="T10" fmla="*/ 81 w 931"/>
                <a:gd name="T11" fmla="*/ 198 h 1168"/>
                <a:gd name="T12" fmla="*/ 39 w 931"/>
                <a:gd name="T13" fmla="*/ 273 h 1168"/>
                <a:gd name="T14" fmla="*/ 10 w 931"/>
                <a:gd name="T15" fmla="*/ 358 h 1168"/>
                <a:gd name="T16" fmla="*/ 2 w 931"/>
                <a:gd name="T17" fmla="*/ 425 h 1168"/>
                <a:gd name="T18" fmla="*/ 0 w 931"/>
                <a:gd name="T19" fmla="*/ 447 h 1168"/>
                <a:gd name="T20" fmla="*/ 10 w 931"/>
                <a:gd name="T21" fmla="*/ 534 h 1168"/>
                <a:gd name="T22" fmla="*/ 35 w 931"/>
                <a:gd name="T23" fmla="*/ 615 h 1168"/>
                <a:gd name="T24" fmla="*/ 47 w 931"/>
                <a:gd name="T25" fmla="*/ 642 h 1168"/>
                <a:gd name="T26" fmla="*/ 59 w 931"/>
                <a:gd name="T27" fmla="*/ 666 h 1168"/>
                <a:gd name="T28" fmla="*/ 178 w 931"/>
                <a:gd name="T29" fmla="*/ 913 h 1168"/>
                <a:gd name="T30" fmla="*/ 200 w 931"/>
                <a:gd name="T31" fmla="*/ 982 h 1168"/>
                <a:gd name="T32" fmla="*/ 203 w 931"/>
                <a:gd name="T33" fmla="*/ 1008 h 1168"/>
                <a:gd name="T34" fmla="*/ 205 w 931"/>
                <a:gd name="T35" fmla="*/ 1030 h 1168"/>
                <a:gd name="T36" fmla="*/ 211 w 931"/>
                <a:gd name="T37" fmla="*/ 1081 h 1168"/>
                <a:gd name="T38" fmla="*/ 217 w 931"/>
                <a:gd name="T39" fmla="*/ 1101 h 1168"/>
                <a:gd name="T40" fmla="*/ 225 w 931"/>
                <a:gd name="T41" fmla="*/ 1113 h 1168"/>
                <a:gd name="T42" fmla="*/ 247 w 931"/>
                <a:gd name="T43" fmla="*/ 1140 h 1168"/>
                <a:gd name="T44" fmla="*/ 273 w 931"/>
                <a:gd name="T45" fmla="*/ 1160 h 1168"/>
                <a:gd name="T46" fmla="*/ 466 w 931"/>
                <a:gd name="T47" fmla="*/ 1168 h 1168"/>
                <a:gd name="T48" fmla="*/ 646 w 931"/>
                <a:gd name="T49" fmla="*/ 1168 h 1168"/>
                <a:gd name="T50" fmla="*/ 674 w 931"/>
                <a:gd name="T51" fmla="*/ 1150 h 1168"/>
                <a:gd name="T52" fmla="*/ 694 w 931"/>
                <a:gd name="T53" fmla="*/ 1129 h 1168"/>
                <a:gd name="T54" fmla="*/ 717 w 931"/>
                <a:gd name="T55" fmla="*/ 1101 h 1168"/>
                <a:gd name="T56" fmla="*/ 721 w 931"/>
                <a:gd name="T57" fmla="*/ 1091 h 1168"/>
                <a:gd name="T58" fmla="*/ 727 w 931"/>
                <a:gd name="T59" fmla="*/ 1057 h 1168"/>
                <a:gd name="T60" fmla="*/ 731 w 931"/>
                <a:gd name="T61" fmla="*/ 1008 h 1168"/>
                <a:gd name="T62" fmla="*/ 731 w 931"/>
                <a:gd name="T63" fmla="*/ 998 h 1168"/>
                <a:gd name="T64" fmla="*/ 743 w 931"/>
                <a:gd name="T65" fmla="*/ 951 h 1168"/>
                <a:gd name="T66" fmla="*/ 755 w 931"/>
                <a:gd name="T67" fmla="*/ 913 h 1168"/>
                <a:gd name="T68" fmla="*/ 874 w 931"/>
                <a:gd name="T69" fmla="*/ 666 h 1168"/>
                <a:gd name="T70" fmla="*/ 899 w 931"/>
                <a:gd name="T71" fmla="*/ 615 h 1168"/>
                <a:gd name="T72" fmla="*/ 913 w 931"/>
                <a:gd name="T73" fmla="*/ 575 h 1168"/>
                <a:gd name="T74" fmla="*/ 929 w 931"/>
                <a:gd name="T75" fmla="*/ 492 h 1168"/>
                <a:gd name="T76" fmla="*/ 931 w 931"/>
                <a:gd name="T77" fmla="*/ 447 h 1168"/>
                <a:gd name="T78" fmla="*/ 929 w 931"/>
                <a:gd name="T79" fmla="*/ 403 h 1168"/>
                <a:gd name="T80" fmla="*/ 911 w 931"/>
                <a:gd name="T81" fmla="*/ 316 h 1168"/>
                <a:gd name="T82" fmla="*/ 874 w 931"/>
                <a:gd name="T83" fmla="*/ 235 h 1168"/>
                <a:gd name="T84" fmla="*/ 826 w 931"/>
                <a:gd name="T85" fmla="*/ 164 h 1168"/>
                <a:gd name="T86" fmla="*/ 761 w 931"/>
                <a:gd name="T87" fmla="*/ 101 h 1168"/>
                <a:gd name="T88" fmla="*/ 688 w 931"/>
                <a:gd name="T89" fmla="*/ 55 h 1168"/>
                <a:gd name="T90" fmla="*/ 603 w 931"/>
                <a:gd name="T91" fmla="*/ 20 h 1168"/>
                <a:gd name="T92" fmla="*/ 514 w 931"/>
                <a:gd name="T93" fmla="*/ 2 h 1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31" h="1168">
                  <a:moveTo>
                    <a:pt x="466" y="0"/>
                  </a:moveTo>
                  <a:lnTo>
                    <a:pt x="466" y="0"/>
                  </a:lnTo>
                  <a:lnTo>
                    <a:pt x="419" y="2"/>
                  </a:lnTo>
                  <a:lnTo>
                    <a:pt x="373" y="8"/>
                  </a:lnTo>
                  <a:lnTo>
                    <a:pt x="328" y="20"/>
                  </a:lnTo>
                  <a:lnTo>
                    <a:pt x="285" y="34"/>
                  </a:lnTo>
                  <a:lnTo>
                    <a:pt x="245" y="55"/>
                  </a:lnTo>
                  <a:lnTo>
                    <a:pt x="207" y="77"/>
                  </a:lnTo>
                  <a:lnTo>
                    <a:pt x="172" y="101"/>
                  </a:lnTo>
                  <a:lnTo>
                    <a:pt x="138" y="132"/>
                  </a:lnTo>
                  <a:lnTo>
                    <a:pt x="107" y="164"/>
                  </a:lnTo>
                  <a:lnTo>
                    <a:pt x="81" y="198"/>
                  </a:lnTo>
                  <a:lnTo>
                    <a:pt x="57" y="235"/>
                  </a:lnTo>
                  <a:lnTo>
                    <a:pt x="39" y="273"/>
                  </a:lnTo>
                  <a:lnTo>
                    <a:pt x="22" y="316"/>
                  </a:lnTo>
                  <a:lnTo>
                    <a:pt x="10" y="358"/>
                  </a:lnTo>
                  <a:lnTo>
                    <a:pt x="4" y="403"/>
                  </a:lnTo>
                  <a:lnTo>
                    <a:pt x="2" y="425"/>
                  </a:lnTo>
                  <a:lnTo>
                    <a:pt x="0" y="447"/>
                  </a:lnTo>
                  <a:lnTo>
                    <a:pt x="0" y="447"/>
                  </a:lnTo>
                  <a:lnTo>
                    <a:pt x="4" y="492"/>
                  </a:lnTo>
                  <a:lnTo>
                    <a:pt x="10" y="534"/>
                  </a:lnTo>
                  <a:lnTo>
                    <a:pt x="20" y="575"/>
                  </a:lnTo>
                  <a:lnTo>
                    <a:pt x="35" y="615"/>
                  </a:lnTo>
                  <a:lnTo>
                    <a:pt x="35" y="615"/>
                  </a:lnTo>
                  <a:lnTo>
                    <a:pt x="47" y="642"/>
                  </a:lnTo>
                  <a:lnTo>
                    <a:pt x="59" y="666"/>
                  </a:lnTo>
                  <a:lnTo>
                    <a:pt x="59" y="666"/>
                  </a:lnTo>
                  <a:lnTo>
                    <a:pt x="178" y="913"/>
                  </a:lnTo>
                  <a:lnTo>
                    <a:pt x="178" y="913"/>
                  </a:lnTo>
                  <a:lnTo>
                    <a:pt x="190" y="951"/>
                  </a:lnTo>
                  <a:lnTo>
                    <a:pt x="200" y="982"/>
                  </a:lnTo>
                  <a:lnTo>
                    <a:pt x="203" y="998"/>
                  </a:lnTo>
                  <a:lnTo>
                    <a:pt x="203" y="1008"/>
                  </a:lnTo>
                  <a:lnTo>
                    <a:pt x="203" y="1008"/>
                  </a:lnTo>
                  <a:lnTo>
                    <a:pt x="205" y="1030"/>
                  </a:lnTo>
                  <a:lnTo>
                    <a:pt x="207" y="1057"/>
                  </a:lnTo>
                  <a:lnTo>
                    <a:pt x="211" y="1081"/>
                  </a:lnTo>
                  <a:lnTo>
                    <a:pt x="213" y="1091"/>
                  </a:lnTo>
                  <a:lnTo>
                    <a:pt x="217" y="1101"/>
                  </a:lnTo>
                  <a:lnTo>
                    <a:pt x="217" y="1101"/>
                  </a:lnTo>
                  <a:lnTo>
                    <a:pt x="225" y="1113"/>
                  </a:lnTo>
                  <a:lnTo>
                    <a:pt x="239" y="1129"/>
                  </a:lnTo>
                  <a:lnTo>
                    <a:pt x="247" y="1140"/>
                  </a:lnTo>
                  <a:lnTo>
                    <a:pt x="259" y="1150"/>
                  </a:lnTo>
                  <a:lnTo>
                    <a:pt x="273" y="1160"/>
                  </a:lnTo>
                  <a:lnTo>
                    <a:pt x="288" y="1168"/>
                  </a:lnTo>
                  <a:lnTo>
                    <a:pt x="466" y="1168"/>
                  </a:lnTo>
                  <a:lnTo>
                    <a:pt x="646" y="1168"/>
                  </a:lnTo>
                  <a:lnTo>
                    <a:pt x="646" y="1168"/>
                  </a:lnTo>
                  <a:lnTo>
                    <a:pt x="660" y="1160"/>
                  </a:lnTo>
                  <a:lnTo>
                    <a:pt x="674" y="1150"/>
                  </a:lnTo>
                  <a:lnTo>
                    <a:pt x="686" y="1140"/>
                  </a:lnTo>
                  <a:lnTo>
                    <a:pt x="694" y="1129"/>
                  </a:lnTo>
                  <a:lnTo>
                    <a:pt x="708" y="1113"/>
                  </a:lnTo>
                  <a:lnTo>
                    <a:pt x="717" y="1101"/>
                  </a:lnTo>
                  <a:lnTo>
                    <a:pt x="717" y="1101"/>
                  </a:lnTo>
                  <a:lnTo>
                    <a:pt x="721" y="1091"/>
                  </a:lnTo>
                  <a:lnTo>
                    <a:pt x="723" y="1081"/>
                  </a:lnTo>
                  <a:lnTo>
                    <a:pt x="727" y="1057"/>
                  </a:lnTo>
                  <a:lnTo>
                    <a:pt x="729" y="1030"/>
                  </a:lnTo>
                  <a:lnTo>
                    <a:pt x="731" y="1008"/>
                  </a:lnTo>
                  <a:lnTo>
                    <a:pt x="731" y="1008"/>
                  </a:lnTo>
                  <a:lnTo>
                    <a:pt x="731" y="998"/>
                  </a:lnTo>
                  <a:lnTo>
                    <a:pt x="733" y="982"/>
                  </a:lnTo>
                  <a:lnTo>
                    <a:pt x="743" y="951"/>
                  </a:lnTo>
                  <a:lnTo>
                    <a:pt x="755" y="913"/>
                  </a:lnTo>
                  <a:lnTo>
                    <a:pt x="755" y="913"/>
                  </a:lnTo>
                  <a:lnTo>
                    <a:pt x="874" y="666"/>
                  </a:lnTo>
                  <a:lnTo>
                    <a:pt x="874" y="666"/>
                  </a:lnTo>
                  <a:lnTo>
                    <a:pt x="887" y="642"/>
                  </a:lnTo>
                  <a:lnTo>
                    <a:pt x="899" y="615"/>
                  </a:lnTo>
                  <a:lnTo>
                    <a:pt x="899" y="615"/>
                  </a:lnTo>
                  <a:lnTo>
                    <a:pt x="913" y="575"/>
                  </a:lnTo>
                  <a:lnTo>
                    <a:pt x="923" y="534"/>
                  </a:lnTo>
                  <a:lnTo>
                    <a:pt x="929" y="492"/>
                  </a:lnTo>
                  <a:lnTo>
                    <a:pt x="931" y="447"/>
                  </a:lnTo>
                  <a:lnTo>
                    <a:pt x="931" y="447"/>
                  </a:lnTo>
                  <a:lnTo>
                    <a:pt x="931" y="425"/>
                  </a:lnTo>
                  <a:lnTo>
                    <a:pt x="929" y="403"/>
                  </a:lnTo>
                  <a:lnTo>
                    <a:pt x="923" y="358"/>
                  </a:lnTo>
                  <a:lnTo>
                    <a:pt x="911" y="316"/>
                  </a:lnTo>
                  <a:lnTo>
                    <a:pt x="895" y="273"/>
                  </a:lnTo>
                  <a:lnTo>
                    <a:pt x="874" y="235"/>
                  </a:lnTo>
                  <a:lnTo>
                    <a:pt x="852" y="198"/>
                  </a:lnTo>
                  <a:lnTo>
                    <a:pt x="826" y="164"/>
                  </a:lnTo>
                  <a:lnTo>
                    <a:pt x="795" y="132"/>
                  </a:lnTo>
                  <a:lnTo>
                    <a:pt x="761" y="101"/>
                  </a:lnTo>
                  <a:lnTo>
                    <a:pt x="727" y="77"/>
                  </a:lnTo>
                  <a:lnTo>
                    <a:pt x="688" y="55"/>
                  </a:lnTo>
                  <a:lnTo>
                    <a:pt x="648" y="34"/>
                  </a:lnTo>
                  <a:lnTo>
                    <a:pt x="603" y="20"/>
                  </a:lnTo>
                  <a:lnTo>
                    <a:pt x="559" y="8"/>
                  </a:lnTo>
                  <a:lnTo>
                    <a:pt x="514" y="2"/>
                  </a:lnTo>
                  <a:lnTo>
                    <a:pt x="46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8" name="Freeform 436"/>
            <p:cNvSpPr>
              <a:spLocks noEditPoints="1"/>
            </p:cNvSpPr>
            <p:nvPr/>
          </p:nvSpPr>
          <p:spPr bwMode="auto">
            <a:xfrm>
              <a:off x="3848894" y="696913"/>
              <a:ext cx="1474787" cy="1854200"/>
            </a:xfrm>
            <a:custGeom>
              <a:avLst/>
              <a:gdLst>
                <a:gd name="T0" fmla="*/ 271 w 929"/>
                <a:gd name="T1" fmla="*/ 1158 h 1168"/>
                <a:gd name="T2" fmla="*/ 237 w 929"/>
                <a:gd name="T3" fmla="*/ 1127 h 1168"/>
                <a:gd name="T4" fmla="*/ 215 w 929"/>
                <a:gd name="T5" fmla="*/ 1099 h 1168"/>
                <a:gd name="T6" fmla="*/ 205 w 929"/>
                <a:gd name="T7" fmla="*/ 1055 h 1168"/>
                <a:gd name="T8" fmla="*/ 203 w 929"/>
                <a:gd name="T9" fmla="*/ 1008 h 1168"/>
                <a:gd name="T10" fmla="*/ 190 w 929"/>
                <a:gd name="T11" fmla="*/ 949 h 1168"/>
                <a:gd name="T12" fmla="*/ 59 w 929"/>
                <a:gd name="T13" fmla="*/ 666 h 1168"/>
                <a:gd name="T14" fmla="*/ 33 w 929"/>
                <a:gd name="T15" fmla="*/ 613 h 1168"/>
                <a:gd name="T16" fmla="*/ 8 w 929"/>
                <a:gd name="T17" fmla="*/ 534 h 1168"/>
                <a:gd name="T18" fmla="*/ 0 w 929"/>
                <a:gd name="T19" fmla="*/ 449 h 1168"/>
                <a:gd name="T20" fmla="*/ 10 w 929"/>
                <a:gd name="T21" fmla="*/ 358 h 1168"/>
                <a:gd name="T22" fmla="*/ 57 w 929"/>
                <a:gd name="T23" fmla="*/ 235 h 1168"/>
                <a:gd name="T24" fmla="*/ 138 w 929"/>
                <a:gd name="T25" fmla="*/ 132 h 1168"/>
                <a:gd name="T26" fmla="*/ 245 w 929"/>
                <a:gd name="T27" fmla="*/ 55 h 1168"/>
                <a:gd name="T28" fmla="*/ 373 w 929"/>
                <a:gd name="T29" fmla="*/ 10 h 1168"/>
                <a:gd name="T30" fmla="*/ 466 w 929"/>
                <a:gd name="T31" fmla="*/ 0 h 1168"/>
                <a:gd name="T32" fmla="*/ 601 w 929"/>
                <a:gd name="T33" fmla="*/ 20 h 1168"/>
                <a:gd name="T34" fmla="*/ 723 w 929"/>
                <a:gd name="T35" fmla="*/ 77 h 1168"/>
                <a:gd name="T36" fmla="*/ 822 w 929"/>
                <a:gd name="T37" fmla="*/ 164 h 1168"/>
                <a:gd name="T38" fmla="*/ 893 w 929"/>
                <a:gd name="T39" fmla="*/ 273 h 1168"/>
                <a:gd name="T40" fmla="*/ 927 w 929"/>
                <a:gd name="T41" fmla="*/ 403 h 1168"/>
                <a:gd name="T42" fmla="*/ 929 w 929"/>
                <a:gd name="T43" fmla="*/ 449 h 1168"/>
                <a:gd name="T44" fmla="*/ 911 w 929"/>
                <a:gd name="T45" fmla="*/ 575 h 1168"/>
                <a:gd name="T46" fmla="*/ 885 w 929"/>
                <a:gd name="T47" fmla="*/ 640 h 1168"/>
                <a:gd name="T48" fmla="*/ 751 w 929"/>
                <a:gd name="T49" fmla="*/ 911 h 1168"/>
                <a:gd name="T50" fmla="*/ 731 w 929"/>
                <a:gd name="T51" fmla="*/ 982 h 1168"/>
                <a:gd name="T52" fmla="*/ 727 w 929"/>
                <a:gd name="T53" fmla="*/ 1008 h 1168"/>
                <a:gd name="T54" fmla="*/ 721 w 929"/>
                <a:gd name="T55" fmla="*/ 1079 h 1168"/>
                <a:gd name="T56" fmla="*/ 715 w 929"/>
                <a:gd name="T57" fmla="*/ 1099 h 1168"/>
                <a:gd name="T58" fmla="*/ 682 w 929"/>
                <a:gd name="T59" fmla="*/ 1138 h 1168"/>
                <a:gd name="T60" fmla="*/ 642 w 929"/>
                <a:gd name="T61" fmla="*/ 1166 h 1168"/>
                <a:gd name="T62" fmla="*/ 464 w 929"/>
                <a:gd name="T63" fmla="*/ 0 h 1168"/>
                <a:gd name="T64" fmla="*/ 373 w 929"/>
                <a:gd name="T65" fmla="*/ 10 h 1168"/>
                <a:gd name="T66" fmla="*/ 245 w 929"/>
                <a:gd name="T67" fmla="*/ 55 h 1168"/>
                <a:gd name="T68" fmla="*/ 138 w 929"/>
                <a:gd name="T69" fmla="*/ 132 h 1168"/>
                <a:gd name="T70" fmla="*/ 57 w 929"/>
                <a:gd name="T71" fmla="*/ 235 h 1168"/>
                <a:gd name="T72" fmla="*/ 10 w 929"/>
                <a:gd name="T73" fmla="*/ 358 h 1168"/>
                <a:gd name="T74" fmla="*/ 0 w 929"/>
                <a:gd name="T75" fmla="*/ 449 h 1168"/>
                <a:gd name="T76" fmla="*/ 8 w 929"/>
                <a:gd name="T77" fmla="*/ 534 h 1168"/>
                <a:gd name="T78" fmla="*/ 33 w 929"/>
                <a:gd name="T79" fmla="*/ 615 h 1168"/>
                <a:gd name="T80" fmla="*/ 57 w 929"/>
                <a:gd name="T81" fmla="*/ 666 h 1168"/>
                <a:gd name="T82" fmla="*/ 190 w 929"/>
                <a:gd name="T83" fmla="*/ 949 h 1168"/>
                <a:gd name="T84" fmla="*/ 203 w 929"/>
                <a:gd name="T85" fmla="*/ 1008 h 1168"/>
                <a:gd name="T86" fmla="*/ 205 w 929"/>
                <a:gd name="T87" fmla="*/ 1055 h 1168"/>
                <a:gd name="T88" fmla="*/ 215 w 929"/>
                <a:gd name="T89" fmla="*/ 1099 h 1168"/>
                <a:gd name="T90" fmla="*/ 237 w 929"/>
                <a:gd name="T91" fmla="*/ 1129 h 1168"/>
                <a:gd name="T92" fmla="*/ 271 w 929"/>
                <a:gd name="T93" fmla="*/ 1158 h 1168"/>
                <a:gd name="T94" fmla="*/ 642 w 929"/>
                <a:gd name="T95" fmla="*/ 1168 h 1168"/>
                <a:gd name="T96" fmla="*/ 672 w 929"/>
                <a:gd name="T97" fmla="*/ 1148 h 1168"/>
                <a:gd name="T98" fmla="*/ 706 w 929"/>
                <a:gd name="T99" fmla="*/ 1111 h 1168"/>
                <a:gd name="T100" fmla="*/ 719 w 929"/>
                <a:gd name="T101" fmla="*/ 1091 h 1168"/>
                <a:gd name="T102" fmla="*/ 727 w 929"/>
                <a:gd name="T103" fmla="*/ 1030 h 1168"/>
                <a:gd name="T104" fmla="*/ 729 w 929"/>
                <a:gd name="T105" fmla="*/ 996 h 1168"/>
                <a:gd name="T106" fmla="*/ 751 w 929"/>
                <a:gd name="T107" fmla="*/ 913 h 1168"/>
                <a:gd name="T108" fmla="*/ 872 w 929"/>
                <a:gd name="T109" fmla="*/ 666 h 1168"/>
                <a:gd name="T110" fmla="*/ 897 w 929"/>
                <a:gd name="T111" fmla="*/ 615 h 1168"/>
                <a:gd name="T112" fmla="*/ 927 w 929"/>
                <a:gd name="T113" fmla="*/ 492 h 1168"/>
                <a:gd name="T114" fmla="*/ 929 w 929"/>
                <a:gd name="T115" fmla="*/ 425 h 1168"/>
                <a:gd name="T116" fmla="*/ 909 w 929"/>
                <a:gd name="T117" fmla="*/ 316 h 1168"/>
                <a:gd name="T118" fmla="*/ 850 w 929"/>
                <a:gd name="T119" fmla="*/ 198 h 1168"/>
                <a:gd name="T120" fmla="*/ 759 w 929"/>
                <a:gd name="T121" fmla="*/ 103 h 1168"/>
                <a:gd name="T122" fmla="*/ 644 w 929"/>
                <a:gd name="T123" fmla="*/ 36 h 1168"/>
                <a:gd name="T124" fmla="*/ 512 w 929"/>
                <a:gd name="T125" fmla="*/ 2 h 1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929" h="1168">
                  <a:moveTo>
                    <a:pt x="288" y="1166"/>
                  </a:moveTo>
                  <a:lnTo>
                    <a:pt x="288" y="1166"/>
                  </a:lnTo>
                  <a:lnTo>
                    <a:pt x="271" y="1158"/>
                  </a:lnTo>
                  <a:lnTo>
                    <a:pt x="257" y="1148"/>
                  </a:lnTo>
                  <a:lnTo>
                    <a:pt x="247" y="1138"/>
                  </a:lnTo>
                  <a:lnTo>
                    <a:pt x="237" y="1127"/>
                  </a:lnTo>
                  <a:lnTo>
                    <a:pt x="223" y="1111"/>
                  </a:lnTo>
                  <a:lnTo>
                    <a:pt x="215" y="1099"/>
                  </a:lnTo>
                  <a:lnTo>
                    <a:pt x="215" y="1099"/>
                  </a:lnTo>
                  <a:lnTo>
                    <a:pt x="213" y="1089"/>
                  </a:lnTo>
                  <a:lnTo>
                    <a:pt x="209" y="1079"/>
                  </a:lnTo>
                  <a:lnTo>
                    <a:pt x="205" y="1055"/>
                  </a:lnTo>
                  <a:lnTo>
                    <a:pt x="203" y="1030"/>
                  </a:lnTo>
                  <a:lnTo>
                    <a:pt x="203" y="1008"/>
                  </a:lnTo>
                  <a:lnTo>
                    <a:pt x="203" y="1008"/>
                  </a:lnTo>
                  <a:lnTo>
                    <a:pt x="201" y="996"/>
                  </a:lnTo>
                  <a:lnTo>
                    <a:pt x="198" y="982"/>
                  </a:lnTo>
                  <a:lnTo>
                    <a:pt x="190" y="949"/>
                  </a:lnTo>
                  <a:lnTo>
                    <a:pt x="178" y="911"/>
                  </a:lnTo>
                  <a:lnTo>
                    <a:pt x="178" y="911"/>
                  </a:lnTo>
                  <a:lnTo>
                    <a:pt x="59" y="666"/>
                  </a:lnTo>
                  <a:lnTo>
                    <a:pt x="59" y="666"/>
                  </a:lnTo>
                  <a:lnTo>
                    <a:pt x="45" y="640"/>
                  </a:lnTo>
                  <a:lnTo>
                    <a:pt x="33" y="613"/>
                  </a:lnTo>
                  <a:lnTo>
                    <a:pt x="33" y="613"/>
                  </a:lnTo>
                  <a:lnTo>
                    <a:pt x="18" y="575"/>
                  </a:lnTo>
                  <a:lnTo>
                    <a:pt x="8" y="534"/>
                  </a:lnTo>
                  <a:lnTo>
                    <a:pt x="2" y="492"/>
                  </a:lnTo>
                  <a:lnTo>
                    <a:pt x="0" y="449"/>
                  </a:lnTo>
                  <a:lnTo>
                    <a:pt x="0" y="449"/>
                  </a:lnTo>
                  <a:lnTo>
                    <a:pt x="0" y="425"/>
                  </a:lnTo>
                  <a:lnTo>
                    <a:pt x="2" y="403"/>
                  </a:lnTo>
                  <a:lnTo>
                    <a:pt x="10" y="358"/>
                  </a:lnTo>
                  <a:lnTo>
                    <a:pt x="22" y="316"/>
                  </a:lnTo>
                  <a:lnTo>
                    <a:pt x="37" y="273"/>
                  </a:lnTo>
                  <a:lnTo>
                    <a:pt x="57" y="235"/>
                  </a:lnTo>
                  <a:lnTo>
                    <a:pt x="81" y="198"/>
                  </a:lnTo>
                  <a:lnTo>
                    <a:pt x="107" y="164"/>
                  </a:lnTo>
                  <a:lnTo>
                    <a:pt x="138" y="132"/>
                  </a:lnTo>
                  <a:lnTo>
                    <a:pt x="170" y="103"/>
                  </a:lnTo>
                  <a:lnTo>
                    <a:pt x="207" y="77"/>
                  </a:lnTo>
                  <a:lnTo>
                    <a:pt x="245" y="55"/>
                  </a:lnTo>
                  <a:lnTo>
                    <a:pt x="286" y="36"/>
                  </a:lnTo>
                  <a:lnTo>
                    <a:pt x="328" y="20"/>
                  </a:lnTo>
                  <a:lnTo>
                    <a:pt x="373" y="10"/>
                  </a:lnTo>
                  <a:lnTo>
                    <a:pt x="417" y="4"/>
                  </a:lnTo>
                  <a:lnTo>
                    <a:pt x="466" y="0"/>
                  </a:lnTo>
                  <a:lnTo>
                    <a:pt x="466" y="0"/>
                  </a:lnTo>
                  <a:lnTo>
                    <a:pt x="512" y="4"/>
                  </a:lnTo>
                  <a:lnTo>
                    <a:pt x="557" y="10"/>
                  </a:lnTo>
                  <a:lnTo>
                    <a:pt x="601" y="20"/>
                  </a:lnTo>
                  <a:lnTo>
                    <a:pt x="644" y="36"/>
                  </a:lnTo>
                  <a:lnTo>
                    <a:pt x="684" y="55"/>
                  </a:lnTo>
                  <a:lnTo>
                    <a:pt x="723" y="77"/>
                  </a:lnTo>
                  <a:lnTo>
                    <a:pt x="759" y="103"/>
                  </a:lnTo>
                  <a:lnTo>
                    <a:pt x="791" y="132"/>
                  </a:lnTo>
                  <a:lnTo>
                    <a:pt x="822" y="164"/>
                  </a:lnTo>
                  <a:lnTo>
                    <a:pt x="848" y="198"/>
                  </a:lnTo>
                  <a:lnTo>
                    <a:pt x="872" y="235"/>
                  </a:lnTo>
                  <a:lnTo>
                    <a:pt x="893" y="273"/>
                  </a:lnTo>
                  <a:lnTo>
                    <a:pt x="907" y="316"/>
                  </a:lnTo>
                  <a:lnTo>
                    <a:pt x="919" y="358"/>
                  </a:lnTo>
                  <a:lnTo>
                    <a:pt x="927" y="403"/>
                  </a:lnTo>
                  <a:lnTo>
                    <a:pt x="929" y="425"/>
                  </a:lnTo>
                  <a:lnTo>
                    <a:pt x="929" y="449"/>
                  </a:lnTo>
                  <a:lnTo>
                    <a:pt x="929" y="449"/>
                  </a:lnTo>
                  <a:lnTo>
                    <a:pt x="927" y="492"/>
                  </a:lnTo>
                  <a:lnTo>
                    <a:pt x="921" y="534"/>
                  </a:lnTo>
                  <a:lnTo>
                    <a:pt x="911" y="575"/>
                  </a:lnTo>
                  <a:lnTo>
                    <a:pt x="897" y="613"/>
                  </a:lnTo>
                  <a:lnTo>
                    <a:pt x="897" y="613"/>
                  </a:lnTo>
                  <a:lnTo>
                    <a:pt x="885" y="640"/>
                  </a:lnTo>
                  <a:lnTo>
                    <a:pt x="870" y="666"/>
                  </a:lnTo>
                  <a:lnTo>
                    <a:pt x="870" y="666"/>
                  </a:lnTo>
                  <a:lnTo>
                    <a:pt x="751" y="911"/>
                  </a:lnTo>
                  <a:lnTo>
                    <a:pt x="751" y="911"/>
                  </a:lnTo>
                  <a:lnTo>
                    <a:pt x="739" y="949"/>
                  </a:lnTo>
                  <a:lnTo>
                    <a:pt x="731" y="982"/>
                  </a:lnTo>
                  <a:lnTo>
                    <a:pt x="729" y="996"/>
                  </a:lnTo>
                  <a:lnTo>
                    <a:pt x="727" y="1008"/>
                  </a:lnTo>
                  <a:lnTo>
                    <a:pt x="727" y="1008"/>
                  </a:lnTo>
                  <a:lnTo>
                    <a:pt x="727" y="1030"/>
                  </a:lnTo>
                  <a:lnTo>
                    <a:pt x="725" y="1055"/>
                  </a:lnTo>
                  <a:lnTo>
                    <a:pt x="721" y="1079"/>
                  </a:lnTo>
                  <a:lnTo>
                    <a:pt x="717" y="1089"/>
                  </a:lnTo>
                  <a:lnTo>
                    <a:pt x="715" y="1099"/>
                  </a:lnTo>
                  <a:lnTo>
                    <a:pt x="715" y="1099"/>
                  </a:lnTo>
                  <a:lnTo>
                    <a:pt x="706" y="1111"/>
                  </a:lnTo>
                  <a:lnTo>
                    <a:pt x="692" y="1127"/>
                  </a:lnTo>
                  <a:lnTo>
                    <a:pt x="682" y="1138"/>
                  </a:lnTo>
                  <a:lnTo>
                    <a:pt x="672" y="1148"/>
                  </a:lnTo>
                  <a:lnTo>
                    <a:pt x="658" y="1158"/>
                  </a:lnTo>
                  <a:lnTo>
                    <a:pt x="642" y="1166"/>
                  </a:lnTo>
                  <a:lnTo>
                    <a:pt x="466" y="1166"/>
                  </a:lnTo>
                  <a:lnTo>
                    <a:pt x="288" y="1166"/>
                  </a:lnTo>
                  <a:close/>
                  <a:moveTo>
                    <a:pt x="464" y="0"/>
                  </a:moveTo>
                  <a:lnTo>
                    <a:pt x="464" y="0"/>
                  </a:lnTo>
                  <a:lnTo>
                    <a:pt x="417" y="2"/>
                  </a:lnTo>
                  <a:lnTo>
                    <a:pt x="373" y="10"/>
                  </a:lnTo>
                  <a:lnTo>
                    <a:pt x="328" y="20"/>
                  </a:lnTo>
                  <a:lnTo>
                    <a:pt x="286" y="36"/>
                  </a:lnTo>
                  <a:lnTo>
                    <a:pt x="245" y="55"/>
                  </a:lnTo>
                  <a:lnTo>
                    <a:pt x="207" y="77"/>
                  </a:lnTo>
                  <a:lnTo>
                    <a:pt x="170" y="103"/>
                  </a:lnTo>
                  <a:lnTo>
                    <a:pt x="138" y="132"/>
                  </a:lnTo>
                  <a:lnTo>
                    <a:pt x="107" y="164"/>
                  </a:lnTo>
                  <a:lnTo>
                    <a:pt x="79" y="198"/>
                  </a:lnTo>
                  <a:lnTo>
                    <a:pt x="57" y="235"/>
                  </a:lnTo>
                  <a:lnTo>
                    <a:pt x="37" y="273"/>
                  </a:lnTo>
                  <a:lnTo>
                    <a:pt x="20" y="316"/>
                  </a:lnTo>
                  <a:lnTo>
                    <a:pt x="10" y="358"/>
                  </a:lnTo>
                  <a:lnTo>
                    <a:pt x="2" y="403"/>
                  </a:lnTo>
                  <a:lnTo>
                    <a:pt x="0" y="425"/>
                  </a:lnTo>
                  <a:lnTo>
                    <a:pt x="0" y="449"/>
                  </a:lnTo>
                  <a:lnTo>
                    <a:pt x="0" y="449"/>
                  </a:lnTo>
                  <a:lnTo>
                    <a:pt x="2" y="492"/>
                  </a:lnTo>
                  <a:lnTo>
                    <a:pt x="8" y="534"/>
                  </a:lnTo>
                  <a:lnTo>
                    <a:pt x="18" y="575"/>
                  </a:lnTo>
                  <a:lnTo>
                    <a:pt x="33" y="615"/>
                  </a:lnTo>
                  <a:lnTo>
                    <a:pt x="33" y="615"/>
                  </a:lnTo>
                  <a:lnTo>
                    <a:pt x="45" y="642"/>
                  </a:lnTo>
                  <a:lnTo>
                    <a:pt x="57" y="666"/>
                  </a:lnTo>
                  <a:lnTo>
                    <a:pt x="57" y="666"/>
                  </a:lnTo>
                  <a:lnTo>
                    <a:pt x="178" y="913"/>
                  </a:lnTo>
                  <a:lnTo>
                    <a:pt x="178" y="913"/>
                  </a:lnTo>
                  <a:lnTo>
                    <a:pt x="190" y="949"/>
                  </a:lnTo>
                  <a:lnTo>
                    <a:pt x="198" y="982"/>
                  </a:lnTo>
                  <a:lnTo>
                    <a:pt x="201" y="996"/>
                  </a:lnTo>
                  <a:lnTo>
                    <a:pt x="203" y="1008"/>
                  </a:lnTo>
                  <a:lnTo>
                    <a:pt x="203" y="1008"/>
                  </a:lnTo>
                  <a:lnTo>
                    <a:pt x="203" y="1030"/>
                  </a:lnTo>
                  <a:lnTo>
                    <a:pt x="205" y="1055"/>
                  </a:lnTo>
                  <a:lnTo>
                    <a:pt x="209" y="1079"/>
                  </a:lnTo>
                  <a:lnTo>
                    <a:pt x="211" y="1091"/>
                  </a:lnTo>
                  <a:lnTo>
                    <a:pt x="215" y="1099"/>
                  </a:lnTo>
                  <a:lnTo>
                    <a:pt x="215" y="1099"/>
                  </a:lnTo>
                  <a:lnTo>
                    <a:pt x="223" y="1111"/>
                  </a:lnTo>
                  <a:lnTo>
                    <a:pt x="237" y="1129"/>
                  </a:lnTo>
                  <a:lnTo>
                    <a:pt x="245" y="1140"/>
                  </a:lnTo>
                  <a:lnTo>
                    <a:pt x="257" y="1148"/>
                  </a:lnTo>
                  <a:lnTo>
                    <a:pt x="271" y="1158"/>
                  </a:lnTo>
                  <a:lnTo>
                    <a:pt x="288" y="1168"/>
                  </a:lnTo>
                  <a:lnTo>
                    <a:pt x="464" y="1168"/>
                  </a:lnTo>
                  <a:lnTo>
                    <a:pt x="642" y="1168"/>
                  </a:lnTo>
                  <a:lnTo>
                    <a:pt x="642" y="1168"/>
                  </a:lnTo>
                  <a:lnTo>
                    <a:pt x="658" y="1158"/>
                  </a:lnTo>
                  <a:lnTo>
                    <a:pt x="672" y="1148"/>
                  </a:lnTo>
                  <a:lnTo>
                    <a:pt x="684" y="1140"/>
                  </a:lnTo>
                  <a:lnTo>
                    <a:pt x="692" y="1129"/>
                  </a:lnTo>
                  <a:lnTo>
                    <a:pt x="706" y="1111"/>
                  </a:lnTo>
                  <a:lnTo>
                    <a:pt x="715" y="1099"/>
                  </a:lnTo>
                  <a:lnTo>
                    <a:pt x="715" y="1099"/>
                  </a:lnTo>
                  <a:lnTo>
                    <a:pt x="719" y="1091"/>
                  </a:lnTo>
                  <a:lnTo>
                    <a:pt x="721" y="1079"/>
                  </a:lnTo>
                  <a:lnTo>
                    <a:pt x="725" y="1055"/>
                  </a:lnTo>
                  <a:lnTo>
                    <a:pt x="727" y="1030"/>
                  </a:lnTo>
                  <a:lnTo>
                    <a:pt x="727" y="1008"/>
                  </a:lnTo>
                  <a:lnTo>
                    <a:pt x="727" y="1008"/>
                  </a:lnTo>
                  <a:lnTo>
                    <a:pt x="729" y="996"/>
                  </a:lnTo>
                  <a:lnTo>
                    <a:pt x="731" y="982"/>
                  </a:lnTo>
                  <a:lnTo>
                    <a:pt x="739" y="949"/>
                  </a:lnTo>
                  <a:lnTo>
                    <a:pt x="751" y="913"/>
                  </a:lnTo>
                  <a:lnTo>
                    <a:pt x="751" y="913"/>
                  </a:lnTo>
                  <a:lnTo>
                    <a:pt x="872" y="666"/>
                  </a:lnTo>
                  <a:lnTo>
                    <a:pt x="872" y="666"/>
                  </a:lnTo>
                  <a:lnTo>
                    <a:pt x="885" y="642"/>
                  </a:lnTo>
                  <a:lnTo>
                    <a:pt x="897" y="615"/>
                  </a:lnTo>
                  <a:lnTo>
                    <a:pt x="897" y="615"/>
                  </a:lnTo>
                  <a:lnTo>
                    <a:pt x="911" y="575"/>
                  </a:lnTo>
                  <a:lnTo>
                    <a:pt x="921" y="534"/>
                  </a:lnTo>
                  <a:lnTo>
                    <a:pt x="927" y="492"/>
                  </a:lnTo>
                  <a:lnTo>
                    <a:pt x="929" y="449"/>
                  </a:lnTo>
                  <a:lnTo>
                    <a:pt x="929" y="449"/>
                  </a:lnTo>
                  <a:lnTo>
                    <a:pt x="929" y="425"/>
                  </a:lnTo>
                  <a:lnTo>
                    <a:pt x="927" y="403"/>
                  </a:lnTo>
                  <a:lnTo>
                    <a:pt x="919" y="358"/>
                  </a:lnTo>
                  <a:lnTo>
                    <a:pt x="909" y="316"/>
                  </a:lnTo>
                  <a:lnTo>
                    <a:pt x="893" y="273"/>
                  </a:lnTo>
                  <a:lnTo>
                    <a:pt x="872" y="235"/>
                  </a:lnTo>
                  <a:lnTo>
                    <a:pt x="850" y="198"/>
                  </a:lnTo>
                  <a:lnTo>
                    <a:pt x="822" y="164"/>
                  </a:lnTo>
                  <a:lnTo>
                    <a:pt x="791" y="132"/>
                  </a:lnTo>
                  <a:lnTo>
                    <a:pt x="759" y="103"/>
                  </a:lnTo>
                  <a:lnTo>
                    <a:pt x="723" y="77"/>
                  </a:lnTo>
                  <a:lnTo>
                    <a:pt x="684" y="55"/>
                  </a:lnTo>
                  <a:lnTo>
                    <a:pt x="644" y="36"/>
                  </a:lnTo>
                  <a:lnTo>
                    <a:pt x="601" y="20"/>
                  </a:lnTo>
                  <a:lnTo>
                    <a:pt x="557" y="10"/>
                  </a:lnTo>
                  <a:lnTo>
                    <a:pt x="512" y="2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rgbClr val="C9C9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9" name="Freeform 437"/>
            <p:cNvSpPr>
              <a:spLocks/>
            </p:cNvSpPr>
            <p:nvPr/>
          </p:nvSpPr>
          <p:spPr bwMode="auto">
            <a:xfrm>
              <a:off x="3848894" y="696913"/>
              <a:ext cx="1474787" cy="1851025"/>
            </a:xfrm>
            <a:custGeom>
              <a:avLst/>
              <a:gdLst>
                <a:gd name="T0" fmla="*/ 288 w 929"/>
                <a:gd name="T1" fmla="*/ 1166 h 1166"/>
                <a:gd name="T2" fmla="*/ 257 w 929"/>
                <a:gd name="T3" fmla="*/ 1148 h 1166"/>
                <a:gd name="T4" fmla="*/ 237 w 929"/>
                <a:gd name="T5" fmla="*/ 1127 h 1166"/>
                <a:gd name="T6" fmla="*/ 215 w 929"/>
                <a:gd name="T7" fmla="*/ 1099 h 1166"/>
                <a:gd name="T8" fmla="*/ 213 w 929"/>
                <a:gd name="T9" fmla="*/ 1089 h 1166"/>
                <a:gd name="T10" fmla="*/ 205 w 929"/>
                <a:gd name="T11" fmla="*/ 1055 h 1166"/>
                <a:gd name="T12" fmla="*/ 203 w 929"/>
                <a:gd name="T13" fmla="*/ 1008 h 1166"/>
                <a:gd name="T14" fmla="*/ 201 w 929"/>
                <a:gd name="T15" fmla="*/ 996 h 1166"/>
                <a:gd name="T16" fmla="*/ 190 w 929"/>
                <a:gd name="T17" fmla="*/ 949 h 1166"/>
                <a:gd name="T18" fmla="*/ 178 w 929"/>
                <a:gd name="T19" fmla="*/ 911 h 1166"/>
                <a:gd name="T20" fmla="*/ 59 w 929"/>
                <a:gd name="T21" fmla="*/ 666 h 1166"/>
                <a:gd name="T22" fmla="*/ 33 w 929"/>
                <a:gd name="T23" fmla="*/ 613 h 1166"/>
                <a:gd name="T24" fmla="*/ 18 w 929"/>
                <a:gd name="T25" fmla="*/ 575 h 1166"/>
                <a:gd name="T26" fmla="*/ 2 w 929"/>
                <a:gd name="T27" fmla="*/ 492 h 1166"/>
                <a:gd name="T28" fmla="*/ 0 w 929"/>
                <a:gd name="T29" fmla="*/ 449 h 1166"/>
                <a:gd name="T30" fmla="*/ 2 w 929"/>
                <a:gd name="T31" fmla="*/ 403 h 1166"/>
                <a:gd name="T32" fmla="*/ 22 w 929"/>
                <a:gd name="T33" fmla="*/ 316 h 1166"/>
                <a:gd name="T34" fmla="*/ 57 w 929"/>
                <a:gd name="T35" fmla="*/ 235 h 1166"/>
                <a:gd name="T36" fmla="*/ 107 w 929"/>
                <a:gd name="T37" fmla="*/ 164 h 1166"/>
                <a:gd name="T38" fmla="*/ 170 w 929"/>
                <a:gd name="T39" fmla="*/ 103 h 1166"/>
                <a:gd name="T40" fmla="*/ 245 w 929"/>
                <a:gd name="T41" fmla="*/ 55 h 1166"/>
                <a:gd name="T42" fmla="*/ 328 w 929"/>
                <a:gd name="T43" fmla="*/ 20 h 1166"/>
                <a:gd name="T44" fmla="*/ 417 w 929"/>
                <a:gd name="T45" fmla="*/ 4 h 1166"/>
                <a:gd name="T46" fmla="*/ 466 w 929"/>
                <a:gd name="T47" fmla="*/ 0 h 1166"/>
                <a:gd name="T48" fmla="*/ 557 w 929"/>
                <a:gd name="T49" fmla="*/ 10 h 1166"/>
                <a:gd name="T50" fmla="*/ 644 w 929"/>
                <a:gd name="T51" fmla="*/ 36 h 1166"/>
                <a:gd name="T52" fmla="*/ 723 w 929"/>
                <a:gd name="T53" fmla="*/ 77 h 1166"/>
                <a:gd name="T54" fmla="*/ 791 w 929"/>
                <a:gd name="T55" fmla="*/ 132 h 1166"/>
                <a:gd name="T56" fmla="*/ 848 w 929"/>
                <a:gd name="T57" fmla="*/ 198 h 1166"/>
                <a:gd name="T58" fmla="*/ 893 w 929"/>
                <a:gd name="T59" fmla="*/ 273 h 1166"/>
                <a:gd name="T60" fmla="*/ 919 w 929"/>
                <a:gd name="T61" fmla="*/ 358 h 1166"/>
                <a:gd name="T62" fmla="*/ 929 w 929"/>
                <a:gd name="T63" fmla="*/ 425 h 1166"/>
                <a:gd name="T64" fmla="*/ 929 w 929"/>
                <a:gd name="T65" fmla="*/ 449 h 1166"/>
                <a:gd name="T66" fmla="*/ 921 w 929"/>
                <a:gd name="T67" fmla="*/ 534 h 1166"/>
                <a:gd name="T68" fmla="*/ 897 w 929"/>
                <a:gd name="T69" fmla="*/ 613 h 1166"/>
                <a:gd name="T70" fmla="*/ 885 w 929"/>
                <a:gd name="T71" fmla="*/ 640 h 1166"/>
                <a:gd name="T72" fmla="*/ 870 w 929"/>
                <a:gd name="T73" fmla="*/ 666 h 1166"/>
                <a:gd name="T74" fmla="*/ 751 w 929"/>
                <a:gd name="T75" fmla="*/ 911 h 1166"/>
                <a:gd name="T76" fmla="*/ 731 w 929"/>
                <a:gd name="T77" fmla="*/ 982 h 1166"/>
                <a:gd name="T78" fmla="*/ 727 w 929"/>
                <a:gd name="T79" fmla="*/ 1008 h 1166"/>
                <a:gd name="T80" fmla="*/ 727 w 929"/>
                <a:gd name="T81" fmla="*/ 1030 h 1166"/>
                <a:gd name="T82" fmla="*/ 721 w 929"/>
                <a:gd name="T83" fmla="*/ 1079 h 1166"/>
                <a:gd name="T84" fmla="*/ 715 w 929"/>
                <a:gd name="T85" fmla="*/ 1099 h 1166"/>
                <a:gd name="T86" fmla="*/ 706 w 929"/>
                <a:gd name="T87" fmla="*/ 1111 h 1166"/>
                <a:gd name="T88" fmla="*/ 682 w 929"/>
                <a:gd name="T89" fmla="*/ 1138 h 1166"/>
                <a:gd name="T90" fmla="*/ 658 w 929"/>
                <a:gd name="T91" fmla="*/ 1158 h 1166"/>
                <a:gd name="T92" fmla="*/ 466 w 929"/>
                <a:gd name="T93" fmla="*/ 1166 h 1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29" h="1166">
                  <a:moveTo>
                    <a:pt x="288" y="1166"/>
                  </a:moveTo>
                  <a:lnTo>
                    <a:pt x="288" y="1166"/>
                  </a:lnTo>
                  <a:lnTo>
                    <a:pt x="271" y="1158"/>
                  </a:lnTo>
                  <a:lnTo>
                    <a:pt x="257" y="1148"/>
                  </a:lnTo>
                  <a:lnTo>
                    <a:pt x="247" y="1138"/>
                  </a:lnTo>
                  <a:lnTo>
                    <a:pt x="237" y="1127"/>
                  </a:lnTo>
                  <a:lnTo>
                    <a:pt x="223" y="1111"/>
                  </a:lnTo>
                  <a:lnTo>
                    <a:pt x="215" y="1099"/>
                  </a:lnTo>
                  <a:lnTo>
                    <a:pt x="215" y="1099"/>
                  </a:lnTo>
                  <a:lnTo>
                    <a:pt x="213" y="1089"/>
                  </a:lnTo>
                  <a:lnTo>
                    <a:pt x="209" y="1079"/>
                  </a:lnTo>
                  <a:lnTo>
                    <a:pt x="205" y="1055"/>
                  </a:lnTo>
                  <a:lnTo>
                    <a:pt x="203" y="1030"/>
                  </a:lnTo>
                  <a:lnTo>
                    <a:pt x="203" y="1008"/>
                  </a:lnTo>
                  <a:lnTo>
                    <a:pt x="203" y="1008"/>
                  </a:lnTo>
                  <a:lnTo>
                    <a:pt x="201" y="996"/>
                  </a:lnTo>
                  <a:lnTo>
                    <a:pt x="198" y="982"/>
                  </a:lnTo>
                  <a:lnTo>
                    <a:pt x="190" y="949"/>
                  </a:lnTo>
                  <a:lnTo>
                    <a:pt x="178" y="911"/>
                  </a:lnTo>
                  <a:lnTo>
                    <a:pt x="178" y="911"/>
                  </a:lnTo>
                  <a:lnTo>
                    <a:pt x="59" y="666"/>
                  </a:lnTo>
                  <a:lnTo>
                    <a:pt x="59" y="666"/>
                  </a:lnTo>
                  <a:lnTo>
                    <a:pt x="45" y="640"/>
                  </a:lnTo>
                  <a:lnTo>
                    <a:pt x="33" y="613"/>
                  </a:lnTo>
                  <a:lnTo>
                    <a:pt x="33" y="613"/>
                  </a:lnTo>
                  <a:lnTo>
                    <a:pt x="18" y="575"/>
                  </a:lnTo>
                  <a:lnTo>
                    <a:pt x="8" y="534"/>
                  </a:lnTo>
                  <a:lnTo>
                    <a:pt x="2" y="492"/>
                  </a:lnTo>
                  <a:lnTo>
                    <a:pt x="0" y="449"/>
                  </a:lnTo>
                  <a:lnTo>
                    <a:pt x="0" y="449"/>
                  </a:lnTo>
                  <a:lnTo>
                    <a:pt x="0" y="425"/>
                  </a:lnTo>
                  <a:lnTo>
                    <a:pt x="2" y="403"/>
                  </a:lnTo>
                  <a:lnTo>
                    <a:pt x="10" y="358"/>
                  </a:lnTo>
                  <a:lnTo>
                    <a:pt x="22" y="316"/>
                  </a:lnTo>
                  <a:lnTo>
                    <a:pt x="37" y="273"/>
                  </a:lnTo>
                  <a:lnTo>
                    <a:pt x="57" y="235"/>
                  </a:lnTo>
                  <a:lnTo>
                    <a:pt x="81" y="198"/>
                  </a:lnTo>
                  <a:lnTo>
                    <a:pt x="107" y="164"/>
                  </a:lnTo>
                  <a:lnTo>
                    <a:pt x="138" y="132"/>
                  </a:lnTo>
                  <a:lnTo>
                    <a:pt x="170" y="103"/>
                  </a:lnTo>
                  <a:lnTo>
                    <a:pt x="207" y="77"/>
                  </a:lnTo>
                  <a:lnTo>
                    <a:pt x="245" y="55"/>
                  </a:lnTo>
                  <a:lnTo>
                    <a:pt x="286" y="36"/>
                  </a:lnTo>
                  <a:lnTo>
                    <a:pt x="328" y="20"/>
                  </a:lnTo>
                  <a:lnTo>
                    <a:pt x="373" y="10"/>
                  </a:lnTo>
                  <a:lnTo>
                    <a:pt x="417" y="4"/>
                  </a:lnTo>
                  <a:lnTo>
                    <a:pt x="466" y="0"/>
                  </a:lnTo>
                  <a:lnTo>
                    <a:pt x="466" y="0"/>
                  </a:lnTo>
                  <a:lnTo>
                    <a:pt x="512" y="4"/>
                  </a:lnTo>
                  <a:lnTo>
                    <a:pt x="557" y="10"/>
                  </a:lnTo>
                  <a:lnTo>
                    <a:pt x="601" y="20"/>
                  </a:lnTo>
                  <a:lnTo>
                    <a:pt x="644" y="36"/>
                  </a:lnTo>
                  <a:lnTo>
                    <a:pt x="684" y="55"/>
                  </a:lnTo>
                  <a:lnTo>
                    <a:pt x="723" y="77"/>
                  </a:lnTo>
                  <a:lnTo>
                    <a:pt x="759" y="103"/>
                  </a:lnTo>
                  <a:lnTo>
                    <a:pt x="791" y="132"/>
                  </a:lnTo>
                  <a:lnTo>
                    <a:pt x="822" y="164"/>
                  </a:lnTo>
                  <a:lnTo>
                    <a:pt x="848" y="198"/>
                  </a:lnTo>
                  <a:lnTo>
                    <a:pt x="872" y="235"/>
                  </a:lnTo>
                  <a:lnTo>
                    <a:pt x="893" y="273"/>
                  </a:lnTo>
                  <a:lnTo>
                    <a:pt x="907" y="316"/>
                  </a:lnTo>
                  <a:lnTo>
                    <a:pt x="919" y="358"/>
                  </a:lnTo>
                  <a:lnTo>
                    <a:pt x="927" y="403"/>
                  </a:lnTo>
                  <a:lnTo>
                    <a:pt x="929" y="425"/>
                  </a:lnTo>
                  <a:lnTo>
                    <a:pt x="929" y="449"/>
                  </a:lnTo>
                  <a:lnTo>
                    <a:pt x="929" y="449"/>
                  </a:lnTo>
                  <a:lnTo>
                    <a:pt x="927" y="492"/>
                  </a:lnTo>
                  <a:lnTo>
                    <a:pt x="921" y="534"/>
                  </a:lnTo>
                  <a:lnTo>
                    <a:pt x="911" y="575"/>
                  </a:lnTo>
                  <a:lnTo>
                    <a:pt x="897" y="613"/>
                  </a:lnTo>
                  <a:lnTo>
                    <a:pt x="897" y="613"/>
                  </a:lnTo>
                  <a:lnTo>
                    <a:pt x="885" y="640"/>
                  </a:lnTo>
                  <a:lnTo>
                    <a:pt x="870" y="666"/>
                  </a:lnTo>
                  <a:lnTo>
                    <a:pt x="870" y="666"/>
                  </a:lnTo>
                  <a:lnTo>
                    <a:pt x="751" y="911"/>
                  </a:lnTo>
                  <a:lnTo>
                    <a:pt x="751" y="911"/>
                  </a:lnTo>
                  <a:lnTo>
                    <a:pt x="739" y="949"/>
                  </a:lnTo>
                  <a:lnTo>
                    <a:pt x="731" y="982"/>
                  </a:lnTo>
                  <a:lnTo>
                    <a:pt x="729" y="996"/>
                  </a:lnTo>
                  <a:lnTo>
                    <a:pt x="727" y="1008"/>
                  </a:lnTo>
                  <a:lnTo>
                    <a:pt x="727" y="1008"/>
                  </a:lnTo>
                  <a:lnTo>
                    <a:pt x="727" y="1030"/>
                  </a:lnTo>
                  <a:lnTo>
                    <a:pt x="725" y="1055"/>
                  </a:lnTo>
                  <a:lnTo>
                    <a:pt x="721" y="1079"/>
                  </a:lnTo>
                  <a:lnTo>
                    <a:pt x="717" y="1089"/>
                  </a:lnTo>
                  <a:lnTo>
                    <a:pt x="715" y="1099"/>
                  </a:lnTo>
                  <a:lnTo>
                    <a:pt x="715" y="1099"/>
                  </a:lnTo>
                  <a:lnTo>
                    <a:pt x="706" y="1111"/>
                  </a:lnTo>
                  <a:lnTo>
                    <a:pt x="692" y="1127"/>
                  </a:lnTo>
                  <a:lnTo>
                    <a:pt x="682" y="1138"/>
                  </a:lnTo>
                  <a:lnTo>
                    <a:pt x="672" y="1148"/>
                  </a:lnTo>
                  <a:lnTo>
                    <a:pt x="658" y="1158"/>
                  </a:lnTo>
                  <a:lnTo>
                    <a:pt x="642" y="1166"/>
                  </a:lnTo>
                  <a:lnTo>
                    <a:pt x="466" y="1166"/>
                  </a:lnTo>
                  <a:lnTo>
                    <a:pt x="288" y="1166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0" name="Freeform 438"/>
            <p:cNvSpPr>
              <a:spLocks/>
            </p:cNvSpPr>
            <p:nvPr/>
          </p:nvSpPr>
          <p:spPr bwMode="auto">
            <a:xfrm>
              <a:off x="3848894" y="696913"/>
              <a:ext cx="1474787" cy="1854200"/>
            </a:xfrm>
            <a:custGeom>
              <a:avLst/>
              <a:gdLst>
                <a:gd name="T0" fmla="*/ 464 w 929"/>
                <a:gd name="T1" fmla="*/ 0 h 1168"/>
                <a:gd name="T2" fmla="*/ 373 w 929"/>
                <a:gd name="T3" fmla="*/ 10 h 1168"/>
                <a:gd name="T4" fmla="*/ 286 w 929"/>
                <a:gd name="T5" fmla="*/ 36 h 1168"/>
                <a:gd name="T6" fmla="*/ 207 w 929"/>
                <a:gd name="T7" fmla="*/ 77 h 1168"/>
                <a:gd name="T8" fmla="*/ 138 w 929"/>
                <a:gd name="T9" fmla="*/ 132 h 1168"/>
                <a:gd name="T10" fmla="*/ 79 w 929"/>
                <a:gd name="T11" fmla="*/ 198 h 1168"/>
                <a:gd name="T12" fmla="*/ 37 w 929"/>
                <a:gd name="T13" fmla="*/ 273 h 1168"/>
                <a:gd name="T14" fmla="*/ 10 w 929"/>
                <a:gd name="T15" fmla="*/ 358 h 1168"/>
                <a:gd name="T16" fmla="*/ 0 w 929"/>
                <a:gd name="T17" fmla="*/ 425 h 1168"/>
                <a:gd name="T18" fmla="*/ 0 w 929"/>
                <a:gd name="T19" fmla="*/ 449 h 1168"/>
                <a:gd name="T20" fmla="*/ 8 w 929"/>
                <a:gd name="T21" fmla="*/ 534 h 1168"/>
                <a:gd name="T22" fmla="*/ 33 w 929"/>
                <a:gd name="T23" fmla="*/ 615 h 1168"/>
                <a:gd name="T24" fmla="*/ 45 w 929"/>
                <a:gd name="T25" fmla="*/ 642 h 1168"/>
                <a:gd name="T26" fmla="*/ 57 w 929"/>
                <a:gd name="T27" fmla="*/ 666 h 1168"/>
                <a:gd name="T28" fmla="*/ 178 w 929"/>
                <a:gd name="T29" fmla="*/ 913 h 1168"/>
                <a:gd name="T30" fmla="*/ 198 w 929"/>
                <a:gd name="T31" fmla="*/ 982 h 1168"/>
                <a:gd name="T32" fmla="*/ 203 w 929"/>
                <a:gd name="T33" fmla="*/ 1008 h 1168"/>
                <a:gd name="T34" fmla="*/ 203 w 929"/>
                <a:gd name="T35" fmla="*/ 1030 h 1168"/>
                <a:gd name="T36" fmla="*/ 209 w 929"/>
                <a:gd name="T37" fmla="*/ 1079 h 1168"/>
                <a:gd name="T38" fmla="*/ 215 w 929"/>
                <a:gd name="T39" fmla="*/ 1099 h 1168"/>
                <a:gd name="T40" fmla="*/ 223 w 929"/>
                <a:gd name="T41" fmla="*/ 1111 h 1168"/>
                <a:gd name="T42" fmla="*/ 245 w 929"/>
                <a:gd name="T43" fmla="*/ 1140 h 1168"/>
                <a:gd name="T44" fmla="*/ 271 w 929"/>
                <a:gd name="T45" fmla="*/ 1158 h 1168"/>
                <a:gd name="T46" fmla="*/ 464 w 929"/>
                <a:gd name="T47" fmla="*/ 1168 h 1168"/>
                <a:gd name="T48" fmla="*/ 642 w 929"/>
                <a:gd name="T49" fmla="*/ 1168 h 1168"/>
                <a:gd name="T50" fmla="*/ 672 w 929"/>
                <a:gd name="T51" fmla="*/ 1148 h 1168"/>
                <a:gd name="T52" fmla="*/ 692 w 929"/>
                <a:gd name="T53" fmla="*/ 1129 h 1168"/>
                <a:gd name="T54" fmla="*/ 715 w 929"/>
                <a:gd name="T55" fmla="*/ 1099 h 1168"/>
                <a:gd name="T56" fmla="*/ 719 w 929"/>
                <a:gd name="T57" fmla="*/ 1091 h 1168"/>
                <a:gd name="T58" fmla="*/ 725 w 929"/>
                <a:gd name="T59" fmla="*/ 1055 h 1168"/>
                <a:gd name="T60" fmla="*/ 727 w 929"/>
                <a:gd name="T61" fmla="*/ 1008 h 1168"/>
                <a:gd name="T62" fmla="*/ 729 w 929"/>
                <a:gd name="T63" fmla="*/ 996 h 1168"/>
                <a:gd name="T64" fmla="*/ 739 w 929"/>
                <a:gd name="T65" fmla="*/ 949 h 1168"/>
                <a:gd name="T66" fmla="*/ 751 w 929"/>
                <a:gd name="T67" fmla="*/ 913 h 1168"/>
                <a:gd name="T68" fmla="*/ 872 w 929"/>
                <a:gd name="T69" fmla="*/ 666 h 1168"/>
                <a:gd name="T70" fmla="*/ 897 w 929"/>
                <a:gd name="T71" fmla="*/ 615 h 1168"/>
                <a:gd name="T72" fmla="*/ 911 w 929"/>
                <a:gd name="T73" fmla="*/ 575 h 1168"/>
                <a:gd name="T74" fmla="*/ 927 w 929"/>
                <a:gd name="T75" fmla="*/ 492 h 1168"/>
                <a:gd name="T76" fmla="*/ 929 w 929"/>
                <a:gd name="T77" fmla="*/ 449 h 1168"/>
                <a:gd name="T78" fmla="*/ 927 w 929"/>
                <a:gd name="T79" fmla="*/ 403 h 1168"/>
                <a:gd name="T80" fmla="*/ 909 w 929"/>
                <a:gd name="T81" fmla="*/ 316 h 1168"/>
                <a:gd name="T82" fmla="*/ 872 w 929"/>
                <a:gd name="T83" fmla="*/ 235 h 1168"/>
                <a:gd name="T84" fmla="*/ 822 w 929"/>
                <a:gd name="T85" fmla="*/ 164 h 1168"/>
                <a:gd name="T86" fmla="*/ 759 w 929"/>
                <a:gd name="T87" fmla="*/ 103 h 1168"/>
                <a:gd name="T88" fmla="*/ 684 w 929"/>
                <a:gd name="T89" fmla="*/ 55 h 1168"/>
                <a:gd name="T90" fmla="*/ 601 w 929"/>
                <a:gd name="T91" fmla="*/ 20 h 1168"/>
                <a:gd name="T92" fmla="*/ 512 w 929"/>
                <a:gd name="T93" fmla="*/ 2 h 1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29" h="1168">
                  <a:moveTo>
                    <a:pt x="464" y="0"/>
                  </a:moveTo>
                  <a:lnTo>
                    <a:pt x="464" y="0"/>
                  </a:lnTo>
                  <a:lnTo>
                    <a:pt x="417" y="2"/>
                  </a:lnTo>
                  <a:lnTo>
                    <a:pt x="373" y="10"/>
                  </a:lnTo>
                  <a:lnTo>
                    <a:pt x="328" y="20"/>
                  </a:lnTo>
                  <a:lnTo>
                    <a:pt x="286" y="36"/>
                  </a:lnTo>
                  <a:lnTo>
                    <a:pt x="245" y="55"/>
                  </a:lnTo>
                  <a:lnTo>
                    <a:pt x="207" y="77"/>
                  </a:lnTo>
                  <a:lnTo>
                    <a:pt x="170" y="103"/>
                  </a:lnTo>
                  <a:lnTo>
                    <a:pt x="138" y="132"/>
                  </a:lnTo>
                  <a:lnTo>
                    <a:pt x="107" y="164"/>
                  </a:lnTo>
                  <a:lnTo>
                    <a:pt x="79" y="198"/>
                  </a:lnTo>
                  <a:lnTo>
                    <a:pt x="57" y="235"/>
                  </a:lnTo>
                  <a:lnTo>
                    <a:pt x="37" y="273"/>
                  </a:lnTo>
                  <a:lnTo>
                    <a:pt x="20" y="316"/>
                  </a:lnTo>
                  <a:lnTo>
                    <a:pt x="10" y="358"/>
                  </a:lnTo>
                  <a:lnTo>
                    <a:pt x="2" y="403"/>
                  </a:lnTo>
                  <a:lnTo>
                    <a:pt x="0" y="425"/>
                  </a:lnTo>
                  <a:lnTo>
                    <a:pt x="0" y="449"/>
                  </a:lnTo>
                  <a:lnTo>
                    <a:pt x="0" y="449"/>
                  </a:lnTo>
                  <a:lnTo>
                    <a:pt x="2" y="492"/>
                  </a:lnTo>
                  <a:lnTo>
                    <a:pt x="8" y="534"/>
                  </a:lnTo>
                  <a:lnTo>
                    <a:pt x="18" y="575"/>
                  </a:lnTo>
                  <a:lnTo>
                    <a:pt x="33" y="615"/>
                  </a:lnTo>
                  <a:lnTo>
                    <a:pt x="33" y="615"/>
                  </a:lnTo>
                  <a:lnTo>
                    <a:pt x="45" y="642"/>
                  </a:lnTo>
                  <a:lnTo>
                    <a:pt x="57" y="666"/>
                  </a:lnTo>
                  <a:lnTo>
                    <a:pt x="57" y="666"/>
                  </a:lnTo>
                  <a:lnTo>
                    <a:pt x="178" y="913"/>
                  </a:lnTo>
                  <a:lnTo>
                    <a:pt x="178" y="913"/>
                  </a:lnTo>
                  <a:lnTo>
                    <a:pt x="190" y="949"/>
                  </a:lnTo>
                  <a:lnTo>
                    <a:pt x="198" y="982"/>
                  </a:lnTo>
                  <a:lnTo>
                    <a:pt x="201" y="996"/>
                  </a:lnTo>
                  <a:lnTo>
                    <a:pt x="203" y="1008"/>
                  </a:lnTo>
                  <a:lnTo>
                    <a:pt x="203" y="1008"/>
                  </a:lnTo>
                  <a:lnTo>
                    <a:pt x="203" y="1030"/>
                  </a:lnTo>
                  <a:lnTo>
                    <a:pt x="205" y="1055"/>
                  </a:lnTo>
                  <a:lnTo>
                    <a:pt x="209" y="1079"/>
                  </a:lnTo>
                  <a:lnTo>
                    <a:pt x="211" y="1091"/>
                  </a:lnTo>
                  <a:lnTo>
                    <a:pt x="215" y="1099"/>
                  </a:lnTo>
                  <a:lnTo>
                    <a:pt x="215" y="1099"/>
                  </a:lnTo>
                  <a:lnTo>
                    <a:pt x="223" y="1111"/>
                  </a:lnTo>
                  <a:lnTo>
                    <a:pt x="237" y="1129"/>
                  </a:lnTo>
                  <a:lnTo>
                    <a:pt x="245" y="1140"/>
                  </a:lnTo>
                  <a:lnTo>
                    <a:pt x="257" y="1148"/>
                  </a:lnTo>
                  <a:lnTo>
                    <a:pt x="271" y="1158"/>
                  </a:lnTo>
                  <a:lnTo>
                    <a:pt x="288" y="1168"/>
                  </a:lnTo>
                  <a:lnTo>
                    <a:pt x="464" y="1168"/>
                  </a:lnTo>
                  <a:lnTo>
                    <a:pt x="642" y="1168"/>
                  </a:lnTo>
                  <a:lnTo>
                    <a:pt x="642" y="1168"/>
                  </a:lnTo>
                  <a:lnTo>
                    <a:pt x="658" y="1158"/>
                  </a:lnTo>
                  <a:lnTo>
                    <a:pt x="672" y="1148"/>
                  </a:lnTo>
                  <a:lnTo>
                    <a:pt x="684" y="1140"/>
                  </a:lnTo>
                  <a:lnTo>
                    <a:pt x="692" y="1129"/>
                  </a:lnTo>
                  <a:lnTo>
                    <a:pt x="706" y="1111"/>
                  </a:lnTo>
                  <a:lnTo>
                    <a:pt x="715" y="1099"/>
                  </a:lnTo>
                  <a:lnTo>
                    <a:pt x="715" y="1099"/>
                  </a:lnTo>
                  <a:lnTo>
                    <a:pt x="719" y="1091"/>
                  </a:lnTo>
                  <a:lnTo>
                    <a:pt x="721" y="1079"/>
                  </a:lnTo>
                  <a:lnTo>
                    <a:pt x="725" y="1055"/>
                  </a:lnTo>
                  <a:lnTo>
                    <a:pt x="727" y="1030"/>
                  </a:lnTo>
                  <a:lnTo>
                    <a:pt x="727" y="1008"/>
                  </a:lnTo>
                  <a:lnTo>
                    <a:pt x="727" y="1008"/>
                  </a:lnTo>
                  <a:lnTo>
                    <a:pt x="729" y="996"/>
                  </a:lnTo>
                  <a:lnTo>
                    <a:pt x="731" y="982"/>
                  </a:lnTo>
                  <a:lnTo>
                    <a:pt x="739" y="949"/>
                  </a:lnTo>
                  <a:lnTo>
                    <a:pt x="751" y="913"/>
                  </a:lnTo>
                  <a:lnTo>
                    <a:pt x="751" y="913"/>
                  </a:lnTo>
                  <a:lnTo>
                    <a:pt x="872" y="666"/>
                  </a:lnTo>
                  <a:lnTo>
                    <a:pt x="872" y="666"/>
                  </a:lnTo>
                  <a:lnTo>
                    <a:pt x="885" y="642"/>
                  </a:lnTo>
                  <a:lnTo>
                    <a:pt x="897" y="615"/>
                  </a:lnTo>
                  <a:lnTo>
                    <a:pt x="897" y="615"/>
                  </a:lnTo>
                  <a:lnTo>
                    <a:pt x="911" y="575"/>
                  </a:lnTo>
                  <a:lnTo>
                    <a:pt x="921" y="534"/>
                  </a:lnTo>
                  <a:lnTo>
                    <a:pt x="927" y="492"/>
                  </a:lnTo>
                  <a:lnTo>
                    <a:pt x="929" y="449"/>
                  </a:lnTo>
                  <a:lnTo>
                    <a:pt x="929" y="449"/>
                  </a:lnTo>
                  <a:lnTo>
                    <a:pt x="929" y="425"/>
                  </a:lnTo>
                  <a:lnTo>
                    <a:pt x="927" y="403"/>
                  </a:lnTo>
                  <a:lnTo>
                    <a:pt x="919" y="358"/>
                  </a:lnTo>
                  <a:lnTo>
                    <a:pt x="909" y="316"/>
                  </a:lnTo>
                  <a:lnTo>
                    <a:pt x="893" y="273"/>
                  </a:lnTo>
                  <a:lnTo>
                    <a:pt x="872" y="235"/>
                  </a:lnTo>
                  <a:lnTo>
                    <a:pt x="850" y="198"/>
                  </a:lnTo>
                  <a:lnTo>
                    <a:pt x="822" y="164"/>
                  </a:lnTo>
                  <a:lnTo>
                    <a:pt x="791" y="132"/>
                  </a:lnTo>
                  <a:lnTo>
                    <a:pt x="759" y="103"/>
                  </a:lnTo>
                  <a:lnTo>
                    <a:pt x="723" y="77"/>
                  </a:lnTo>
                  <a:lnTo>
                    <a:pt x="684" y="55"/>
                  </a:lnTo>
                  <a:lnTo>
                    <a:pt x="644" y="36"/>
                  </a:lnTo>
                  <a:lnTo>
                    <a:pt x="601" y="20"/>
                  </a:lnTo>
                  <a:lnTo>
                    <a:pt x="557" y="10"/>
                  </a:lnTo>
                  <a:lnTo>
                    <a:pt x="512" y="2"/>
                  </a:lnTo>
                  <a:lnTo>
                    <a:pt x="46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1" name="Freeform 439"/>
            <p:cNvSpPr>
              <a:spLocks noEditPoints="1"/>
            </p:cNvSpPr>
            <p:nvPr/>
          </p:nvSpPr>
          <p:spPr bwMode="auto">
            <a:xfrm>
              <a:off x="3848894" y="696913"/>
              <a:ext cx="1474787" cy="1851025"/>
            </a:xfrm>
            <a:custGeom>
              <a:avLst/>
              <a:gdLst>
                <a:gd name="T0" fmla="*/ 271 w 929"/>
                <a:gd name="T1" fmla="*/ 1156 h 1166"/>
                <a:gd name="T2" fmla="*/ 237 w 929"/>
                <a:gd name="T3" fmla="*/ 1127 h 1166"/>
                <a:gd name="T4" fmla="*/ 217 w 929"/>
                <a:gd name="T5" fmla="*/ 1097 h 1166"/>
                <a:gd name="T6" fmla="*/ 205 w 929"/>
                <a:gd name="T7" fmla="*/ 1055 h 1166"/>
                <a:gd name="T8" fmla="*/ 203 w 929"/>
                <a:gd name="T9" fmla="*/ 1006 h 1166"/>
                <a:gd name="T10" fmla="*/ 190 w 929"/>
                <a:gd name="T11" fmla="*/ 949 h 1166"/>
                <a:gd name="T12" fmla="*/ 59 w 929"/>
                <a:gd name="T13" fmla="*/ 666 h 1166"/>
                <a:gd name="T14" fmla="*/ 35 w 929"/>
                <a:gd name="T15" fmla="*/ 613 h 1166"/>
                <a:gd name="T16" fmla="*/ 10 w 929"/>
                <a:gd name="T17" fmla="*/ 534 h 1166"/>
                <a:gd name="T18" fmla="*/ 0 w 929"/>
                <a:gd name="T19" fmla="*/ 449 h 1166"/>
                <a:gd name="T20" fmla="*/ 10 w 929"/>
                <a:gd name="T21" fmla="*/ 358 h 1166"/>
                <a:gd name="T22" fmla="*/ 57 w 929"/>
                <a:gd name="T23" fmla="*/ 235 h 1166"/>
                <a:gd name="T24" fmla="*/ 138 w 929"/>
                <a:gd name="T25" fmla="*/ 132 h 1166"/>
                <a:gd name="T26" fmla="*/ 245 w 929"/>
                <a:gd name="T27" fmla="*/ 55 h 1166"/>
                <a:gd name="T28" fmla="*/ 373 w 929"/>
                <a:gd name="T29" fmla="*/ 10 h 1166"/>
                <a:gd name="T30" fmla="*/ 466 w 929"/>
                <a:gd name="T31" fmla="*/ 2 h 1166"/>
                <a:gd name="T32" fmla="*/ 601 w 929"/>
                <a:gd name="T33" fmla="*/ 22 h 1166"/>
                <a:gd name="T34" fmla="*/ 723 w 929"/>
                <a:gd name="T35" fmla="*/ 77 h 1166"/>
                <a:gd name="T36" fmla="*/ 822 w 929"/>
                <a:gd name="T37" fmla="*/ 164 h 1166"/>
                <a:gd name="T38" fmla="*/ 891 w 929"/>
                <a:gd name="T39" fmla="*/ 275 h 1166"/>
                <a:gd name="T40" fmla="*/ 925 w 929"/>
                <a:gd name="T41" fmla="*/ 403 h 1166"/>
                <a:gd name="T42" fmla="*/ 929 w 929"/>
                <a:gd name="T43" fmla="*/ 449 h 1166"/>
                <a:gd name="T44" fmla="*/ 909 w 929"/>
                <a:gd name="T45" fmla="*/ 575 h 1166"/>
                <a:gd name="T46" fmla="*/ 885 w 929"/>
                <a:gd name="T47" fmla="*/ 640 h 1166"/>
                <a:gd name="T48" fmla="*/ 751 w 929"/>
                <a:gd name="T49" fmla="*/ 911 h 1166"/>
                <a:gd name="T50" fmla="*/ 731 w 929"/>
                <a:gd name="T51" fmla="*/ 980 h 1166"/>
                <a:gd name="T52" fmla="*/ 727 w 929"/>
                <a:gd name="T53" fmla="*/ 1006 h 1166"/>
                <a:gd name="T54" fmla="*/ 721 w 929"/>
                <a:gd name="T55" fmla="*/ 1079 h 1166"/>
                <a:gd name="T56" fmla="*/ 713 w 929"/>
                <a:gd name="T57" fmla="*/ 1097 h 1166"/>
                <a:gd name="T58" fmla="*/ 682 w 929"/>
                <a:gd name="T59" fmla="*/ 1138 h 1166"/>
                <a:gd name="T60" fmla="*/ 642 w 929"/>
                <a:gd name="T61" fmla="*/ 1166 h 1166"/>
                <a:gd name="T62" fmla="*/ 466 w 929"/>
                <a:gd name="T63" fmla="*/ 0 h 1166"/>
                <a:gd name="T64" fmla="*/ 373 w 929"/>
                <a:gd name="T65" fmla="*/ 10 h 1166"/>
                <a:gd name="T66" fmla="*/ 245 w 929"/>
                <a:gd name="T67" fmla="*/ 55 h 1166"/>
                <a:gd name="T68" fmla="*/ 138 w 929"/>
                <a:gd name="T69" fmla="*/ 132 h 1166"/>
                <a:gd name="T70" fmla="*/ 57 w 929"/>
                <a:gd name="T71" fmla="*/ 235 h 1166"/>
                <a:gd name="T72" fmla="*/ 10 w 929"/>
                <a:gd name="T73" fmla="*/ 358 h 1166"/>
                <a:gd name="T74" fmla="*/ 0 w 929"/>
                <a:gd name="T75" fmla="*/ 449 h 1166"/>
                <a:gd name="T76" fmla="*/ 8 w 929"/>
                <a:gd name="T77" fmla="*/ 534 h 1166"/>
                <a:gd name="T78" fmla="*/ 33 w 929"/>
                <a:gd name="T79" fmla="*/ 613 h 1166"/>
                <a:gd name="T80" fmla="*/ 59 w 929"/>
                <a:gd name="T81" fmla="*/ 666 h 1166"/>
                <a:gd name="T82" fmla="*/ 190 w 929"/>
                <a:gd name="T83" fmla="*/ 949 h 1166"/>
                <a:gd name="T84" fmla="*/ 203 w 929"/>
                <a:gd name="T85" fmla="*/ 1008 h 1166"/>
                <a:gd name="T86" fmla="*/ 205 w 929"/>
                <a:gd name="T87" fmla="*/ 1055 h 1166"/>
                <a:gd name="T88" fmla="*/ 215 w 929"/>
                <a:gd name="T89" fmla="*/ 1099 h 1166"/>
                <a:gd name="T90" fmla="*/ 237 w 929"/>
                <a:gd name="T91" fmla="*/ 1127 h 1166"/>
                <a:gd name="T92" fmla="*/ 271 w 929"/>
                <a:gd name="T93" fmla="*/ 1158 h 1166"/>
                <a:gd name="T94" fmla="*/ 642 w 929"/>
                <a:gd name="T95" fmla="*/ 1166 h 1166"/>
                <a:gd name="T96" fmla="*/ 672 w 929"/>
                <a:gd name="T97" fmla="*/ 1148 h 1166"/>
                <a:gd name="T98" fmla="*/ 706 w 929"/>
                <a:gd name="T99" fmla="*/ 1111 h 1166"/>
                <a:gd name="T100" fmla="*/ 717 w 929"/>
                <a:gd name="T101" fmla="*/ 1089 h 1166"/>
                <a:gd name="T102" fmla="*/ 727 w 929"/>
                <a:gd name="T103" fmla="*/ 1030 h 1166"/>
                <a:gd name="T104" fmla="*/ 729 w 929"/>
                <a:gd name="T105" fmla="*/ 996 h 1166"/>
                <a:gd name="T106" fmla="*/ 751 w 929"/>
                <a:gd name="T107" fmla="*/ 911 h 1166"/>
                <a:gd name="T108" fmla="*/ 870 w 929"/>
                <a:gd name="T109" fmla="*/ 666 h 1166"/>
                <a:gd name="T110" fmla="*/ 897 w 929"/>
                <a:gd name="T111" fmla="*/ 613 h 1166"/>
                <a:gd name="T112" fmla="*/ 927 w 929"/>
                <a:gd name="T113" fmla="*/ 492 h 1166"/>
                <a:gd name="T114" fmla="*/ 929 w 929"/>
                <a:gd name="T115" fmla="*/ 425 h 1166"/>
                <a:gd name="T116" fmla="*/ 907 w 929"/>
                <a:gd name="T117" fmla="*/ 316 h 1166"/>
                <a:gd name="T118" fmla="*/ 848 w 929"/>
                <a:gd name="T119" fmla="*/ 198 h 1166"/>
                <a:gd name="T120" fmla="*/ 759 w 929"/>
                <a:gd name="T121" fmla="*/ 103 h 1166"/>
                <a:gd name="T122" fmla="*/ 644 w 929"/>
                <a:gd name="T123" fmla="*/ 36 h 1166"/>
                <a:gd name="T124" fmla="*/ 512 w 929"/>
                <a:gd name="T125" fmla="*/ 4 h 1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929" h="1166">
                  <a:moveTo>
                    <a:pt x="288" y="1166"/>
                  </a:moveTo>
                  <a:lnTo>
                    <a:pt x="288" y="1166"/>
                  </a:lnTo>
                  <a:lnTo>
                    <a:pt x="271" y="1156"/>
                  </a:lnTo>
                  <a:lnTo>
                    <a:pt x="257" y="1148"/>
                  </a:lnTo>
                  <a:lnTo>
                    <a:pt x="247" y="1138"/>
                  </a:lnTo>
                  <a:lnTo>
                    <a:pt x="237" y="1127"/>
                  </a:lnTo>
                  <a:lnTo>
                    <a:pt x="223" y="1111"/>
                  </a:lnTo>
                  <a:lnTo>
                    <a:pt x="217" y="1097"/>
                  </a:lnTo>
                  <a:lnTo>
                    <a:pt x="217" y="1097"/>
                  </a:lnTo>
                  <a:lnTo>
                    <a:pt x="213" y="1089"/>
                  </a:lnTo>
                  <a:lnTo>
                    <a:pt x="209" y="1079"/>
                  </a:lnTo>
                  <a:lnTo>
                    <a:pt x="205" y="1055"/>
                  </a:lnTo>
                  <a:lnTo>
                    <a:pt x="203" y="1028"/>
                  </a:lnTo>
                  <a:lnTo>
                    <a:pt x="203" y="1006"/>
                  </a:lnTo>
                  <a:lnTo>
                    <a:pt x="203" y="1006"/>
                  </a:lnTo>
                  <a:lnTo>
                    <a:pt x="203" y="996"/>
                  </a:lnTo>
                  <a:lnTo>
                    <a:pt x="198" y="980"/>
                  </a:lnTo>
                  <a:lnTo>
                    <a:pt x="190" y="949"/>
                  </a:lnTo>
                  <a:lnTo>
                    <a:pt x="178" y="911"/>
                  </a:lnTo>
                  <a:lnTo>
                    <a:pt x="178" y="911"/>
                  </a:lnTo>
                  <a:lnTo>
                    <a:pt x="59" y="666"/>
                  </a:lnTo>
                  <a:lnTo>
                    <a:pt x="59" y="666"/>
                  </a:lnTo>
                  <a:lnTo>
                    <a:pt x="45" y="640"/>
                  </a:lnTo>
                  <a:lnTo>
                    <a:pt x="35" y="613"/>
                  </a:lnTo>
                  <a:lnTo>
                    <a:pt x="35" y="613"/>
                  </a:lnTo>
                  <a:lnTo>
                    <a:pt x="20" y="575"/>
                  </a:lnTo>
                  <a:lnTo>
                    <a:pt x="10" y="534"/>
                  </a:lnTo>
                  <a:lnTo>
                    <a:pt x="4" y="492"/>
                  </a:lnTo>
                  <a:lnTo>
                    <a:pt x="0" y="449"/>
                  </a:lnTo>
                  <a:lnTo>
                    <a:pt x="0" y="449"/>
                  </a:lnTo>
                  <a:lnTo>
                    <a:pt x="2" y="425"/>
                  </a:lnTo>
                  <a:lnTo>
                    <a:pt x="4" y="403"/>
                  </a:lnTo>
                  <a:lnTo>
                    <a:pt x="10" y="358"/>
                  </a:lnTo>
                  <a:lnTo>
                    <a:pt x="22" y="316"/>
                  </a:lnTo>
                  <a:lnTo>
                    <a:pt x="39" y="275"/>
                  </a:lnTo>
                  <a:lnTo>
                    <a:pt x="57" y="235"/>
                  </a:lnTo>
                  <a:lnTo>
                    <a:pt x="81" y="198"/>
                  </a:lnTo>
                  <a:lnTo>
                    <a:pt x="107" y="164"/>
                  </a:lnTo>
                  <a:lnTo>
                    <a:pt x="138" y="132"/>
                  </a:lnTo>
                  <a:lnTo>
                    <a:pt x="170" y="103"/>
                  </a:lnTo>
                  <a:lnTo>
                    <a:pt x="207" y="77"/>
                  </a:lnTo>
                  <a:lnTo>
                    <a:pt x="245" y="55"/>
                  </a:lnTo>
                  <a:lnTo>
                    <a:pt x="286" y="36"/>
                  </a:lnTo>
                  <a:lnTo>
                    <a:pt x="328" y="22"/>
                  </a:lnTo>
                  <a:lnTo>
                    <a:pt x="373" y="10"/>
                  </a:lnTo>
                  <a:lnTo>
                    <a:pt x="417" y="4"/>
                  </a:lnTo>
                  <a:lnTo>
                    <a:pt x="466" y="2"/>
                  </a:lnTo>
                  <a:lnTo>
                    <a:pt x="466" y="2"/>
                  </a:lnTo>
                  <a:lnTo>
                    <a:pt x="512" y="4"/>
                  </a:lnTo>
                  <a:lnTo>
                    <a:pt x="557" y="10"/>
                  </a:lnTo>
                  <a:lnTo>
                    <a:pt x="601" y="22"/>
                  </a:lnTo>
                  <a:lnTo>
                    <a:pt x="644" y="36"/>
                  </a:lnTo>
                  <a:lnTo>
                    <a:pt x="684" y="55"/>
                  </a:lnTo>
                  <a:lnTo>
                    <a:pt x="723" y="77"/>
                  </a:lnTo>
                  <a:lnTo>
                    <a:pt x="759" y="103"/>
                  </a:lnTo>
                  <a:lnTo>
                    <a:pt x="791" y="132"/>
                  </a:lnTo>
                  <a:lnTo>
                    <a:pt x="822" y="164"/>
                  </a:lnTo>
                  <a:lnTo>
                    <a:pt x="848" y="198"/>
                  </a:lnTo>
                  <a:lnTo>
                    <a:pt x="872" y="235"/>
                  </a:lnTo>
                  <a:lnTo>
                    <a:pt x="891" y="275"/>
                  </a:lnTo>
                  <a:lnTo>
                    <a:pt x="907" y="316"/>
                  </a:lnTo>
                  <a:lnTo>
                    <a:pt x="919" y="358"/>
                  </a:lnTo>
                  <a:lnTo>
                    <a:pt x="925" y="403"/>
                  </a:lnTo>
                  <a:lnTo>
                    <a:pt x="927" y="425"/>
                  </a:lnTo>
                  <a:lnTo>
                    <a:pt x="929" y="449"/>
                  </a:lnTo>
                  <a:lnTo>
                    <a:pt x="929" y="449"/>
                  </a:lnTo>
                  <a:lnTo>
                    <a:pt x="927" y="492"/>
                  </a:lnTo>
                  <a:lnTo>
                    <a:pt x="919" y="534"/>
                  </a:lnTo>
                  <a:lnTo>
                    <a:pt x="909" y="575"/>
                  </a:lnTo>
                  <a:lnTo>
                    <a:pt x="897" y="613"/>
                  </a:lnTo>
                  <a:lnTo>
                    <a:pt x="897" y="613"/>
                  </a:lnTo>
                  <a:lnTo>
                    <a:pt x="885" y="640"/>
                  </a:lnTo>
                  <a:lnTo>
                    <a:pt x="870" y="666"/>
                  </a:lnTo>
                  <a:lnTo>
                    <a:pt x="870" y="666"/>
                  </a:lnTo>
                  <a:lnTo>
                    <a:pt x="751" y="911"/>
                  </a:lnTo>
                  <a:lnTo>
                    <a:pt x="751" y="911"/>
                  </a:lnTo>
                  <a:lnTo>
                    <a:pt x="739" y="949"/>
                  </a:lnTo>
                  <a:lnTo>
                    <a:pt x="731" y="980"/>
                  </a:lnTo>
                  <a:lnTo>
                    <a:pt x="729" y="996"/>
                  </a:lnTo>
                  <a:lnTo>
                    <a:pt x="727" y="1006"/>
                  </a:lnTo>
                  <a:lnTo>
                    <a:pt x="727" y="1006"/>
                  </a:lnTo>
                  <a:lnTo>
                    <a:pt x="727" y="1028"/>
                  </a:lnTo>
                  <a:lnTo>
                    <a:pt x="725" y="1055"/>
                  </a:lnTo>
                  <a:lnTo>
                    <a:pt x="721" y="1079"/>
                  </a:lnTo>
                  <a:lnTo>
                    <a:pt x="717" y="1089"/>
                  </a:lnTo>
                  <a:lnTo>
                    <a:pt x="713" y="1097"/>
                  </a:lnTo>
                  <a:lnTo>
                    <a:pt x="713" y="1097"/>
                  </a:lnTo>
                  <a:lnTo>
                    <a:pt x="706" y="1111"/>
                  </a:lnTo>
                  <a:lnTo>
                    <a:pt x="692" y="1127"/>
                  </a:lnTo>
                  <a:lnTo>
                    <a:pt x="682" y="1138"/>
                  </a:lnTo>
                  <a:lnTo>
                    <a:pt x="672" y="1148"/>
                  </a:lnTo>
                  <a:lnTo>
                    <a:pt x="658" y="1156"/>
                  </a:lnTo>
                  <a:lnTo>
                    <a:pt x="642" y="1166"/>
                  </a:lnTo>
                  <a:lnTo>
                    <a:pt x="466" y="1166"/>
                  </a:lnTo>
                  <a:lnTo>
                    <a:pt x="288" y="1166"/>
                  </a:lnTo>
                  <a:close/>
                  <a:moveTo>
                    <a:pt x="466" y="0"/>
                  </a:moveTo>
                  <a:lnTo>
                    <a:pt x="466" y="0"/>
                  </a:lnTo>
                  <a:lnTo>
                    <a:pt x="417" y="4"/>
                  </a:lnTo>
                  <a:lnTo>
                    <a:pt x="373" y="10"/>
                  </a:lnTo>
                  <a:lnTo>
                    <a:pt x="328" y="20"/>
                  </a:lnTo>
                  <a:lnTo>
                    <a:pt x="286" y="36"/>
                  </a:lnTo>
                  <a:lnTo>
                    <a:pt x="245" y="55"/>
                  </a:lnTo>
                  <a:lnTo>
                    <a:pt x="207" y="77"/>
                  </a:lnTo>
                  <a:lnTo>
                    <a:pt x="170" y="103"/>
                  </a:lnTo>
                  <a:lnTo>
                    <a:pt x="138" y="132"/>
                  </a:lnTo>
                  <a:lnTo>
                    <a:pt x="107" y="164"/>
                  </a:lnTo>
                  <a:lnTo>
                    <a:pt x="81" y="198"/>
                  </a:lnTo>
                  <a:lnTo>
                    <a:pt x="57" y="235"/>
                  </a:lnTo>
                  <a:lnTo>
                    <a:pt x="37" y="273"/>
                  </a:lnTo>
                  <a:lnTo>
                    <a:pt x="22" y="316"/>
                  </a:lnTo>
                  <a:lnTo>
                    <a:pt x="10" y="358"/>
                  </a:lnTo>
                  <a:lnTo>
                    <a:pt x="2" y="403"/>
                  </a:lnTo>
                  <a:lnTo>
                    <a:pt x="0" y="425"/>
                  </a:lnTo>
                  <a:lnTo>
                    <a:pt x="0" y="449"/>
                  </a:lnTo>
                  <a:lnTo>
                    <a:pt x="0" y="449"/>
                  </a:lnTo>
                  <a:lnTo>
                    <a:pt x="2" y="492"/>
                  </a:lnTo>
                  <a:lnTo>
                    <a:pt x="8" y="534"/>
                  </a:lnTo>
                  <a:lnTo>
                    <a:pt x="18" y="575"/>
                  </a:lnTo>
                  <a:lnTo>
                    <a:pt x="33" y="613"/>
                  </a:lnTo>
                  <a:lnTo>
                    <a:pt x="33" y="613"/>
                  </a:lnTo>
                  <a:lnTo>
                    <a:pt x="45" y="640"/>
                  </a:lnTo>
                  <a:lnTo>
                    <a:pt x="59" y="666"/>
                  </a:lnTo>
                  <a:lnTo>
                    <a:pt x="59" y="666"/>
                  </a:lnTo>
                  <a:lnTo>
                    <a:pt x="178" y="911"/>
                  </a:lnTo>
                  <a:lnTo>
                    <a:pt x="178" y="911"/>
                  </a:lnTo>
                  <a:lnTo>
                    <a:pt x="190" y="949"/>
                  </a:lnTo>
                  <a:lnTo>
                    <a:pt x="198" y="982"/>
                  </a:lnTo>
                  <a:lnTo>
                    <a:pt x="201" y="996"/>
                  </a:lnTo>
                  <a:lnTo>
                    <a:pt x="203" y="1008"/>
                  </a:lnTo>
                  <a:lnTo>
                    <a:pt x="203" y="1008"/>
                  </a:lnTo>
                  <a:lnTo>
                    <a:pt x="203" y="1030"/>
                  </a:lnTo>
                  <a:lnTo>
                    <a:pt x="205" y="1055"/>
                  </a:lnTo>
                  <a:lnTo>
                    <a:pt x="209" y="1079"/>
                  </a:lnTo>
                  <a:lnTo>
                    <a:pt x="213" y="1089"/>
                  </a:lnTo>
                  <a:lnTo>
                    <a:pt x="215" y="1099"/>
                  </a:lnTo>
                  <a:lnTo>
                    <a:pt x="215" y="1099"/>
                  </a:lnTo>
                  <a:lnTo>
                    <a:pt x="223" y="1111"/>
                  </a:lnTo>
                  <a:lnTo>
                    <a:pt x="237" y="1127"/>
                  </a:lnTo>
                  <a:lnTo>
                    <a:pt x="247" y="1138"/>
                  </a:lnTo>
                  <a:lnTo>
                    <a:pt x="257" y="1148"/>
                  </a:lnTo>
                  <a:lnTo>
                    <a:pt x="271" y="1158"/>
                  </a:lnTo>
                  <a:lnTo>
                    <a:pt x="288" y="1166"/>
                  </a:lnTo>
                  <a:lnTo>
                    <a:pt x="466" y="1166"/>
                  </a:lnTo>
                  <a:lnTo>
                    <a:pt x="642" y="1166"/>
                  </a:lnTo>
                  <a:lnTo>
                    <a:pt x="642" y="1166"/>
                  </a:lnTo>
                  <a:lnTo>
                    <a:pt x="658" y="1158"/>
                  </a:lnTo>
                  <a:lnTo>
                    <a:pt x="672" y="1148"/>
                  </a:lnTo>
                  <a:lnTo>
                    <a:pt x="682" y="1138"/>
                  </a:lnTo>
                  <a:lnTo>
                    <a:pt x="692" y="1127"/>
                  </a:lnTo>
                  <a:lnTo>
                    <a:pt x="706" y="1111"/>
                  </a:lnTo>
                  <a:lnTo>
                    <a:pt x="715" y="1099"/>
                  </a:lnTo>
                  <a:lnTo>
                    <a:pt x="715" y="1099"/>
                  </a:lnTo>
                  <a:lnTo>
                    <a:pt x="717" y="1089"/>
                  </a:lnTo>
                  <a:lnTo>
                    <a:pt x="721" y="1079"/>
                  </a:lnTo>
                  <a:lnTo>
                    <a:pt x="725" y="1055"/>
                  </a:lnTo>
                  <a:lnTo>
                    <a:pt x="727" y="1030"/>
                  </a:lnTo>
                  <a:lnTo>
                    <a:pt x="727" y="1008"/>
                  </a:lnTo>
                  <a:lnTo>
                    <a:pt x="727" y="1008"/>
                  </a:lnTo>
                  <a:lnTo>
                    <a:pt x="729" y="996"/>
                  </a:lnTo>
                  <a:lnTo>
                    <a:pt x="731" y="982"/>
                  </a:lnTo>
                  <a:lnTo>
                    <a:pt x="739" y="949"/>
                  </a:lnTo>
                  <a:lnTo>
                    <a:pt x="751" y="911"/>
                  </a:lnTo>
                  <a:lnTo>
                    <a:pt x="751" y="911"/>
                  </a:lnTo>
                  <a:lnTo>
                    <a:pt x="870" y="666"/>
                  </a:lnTo>
                  <a:lnTo>
                    <a:pt x="870" y="666"/>
                  </a:lnTo>
                  <a:lnTo>
                    <a:pt x="885" y="640"/>
                  </a:lnTo>
                  <a:lnTo>
                    <a:pt x="897" y="613"/>
                  </a:lnTo>
                  <a:lnTo>
                    <a:pt x="897" y="613"/>
                  </a:lnTo>
                  <a:lnTo>
                    <a:pt x="911" y="575"/>
                  </a:lnTo>
                  <a:lnTo>
                    <a:pt x="921" y="534"/>
                  </a:lnTo>
                  <a:lnTo>
                    <a:pt x="927" y="492"/>
                  </a:lnTo>
                  <a:lnTo>
                    <a:pt x="929" y="449"/>
                  </a:lnTo>
                  <a:lnTo>
                    <a:pt x="929" y="449"/>
                  </a:lnTo>
                  <a:lnTo>
                    <a:pt x="929" y="425"/>
                  </a:lnTo>
                  <a:lnTo>
                    <a:pt x="927" y="403"/>
                  </a:lnTo>
                  <a:lnTo>
                    <a:pt x="919" y="358"/>
                  </a:lnTo>
                  <a:lnTo>
                    <a:pt x="907" y="316"/>
                  </a:lnTo>
                  <a:lnTo>
                    <a:pt x="893" y="273"/>
                  </a:lnTo>
                  <a:lnTo>
                    <a:pt x="872" y="235"/>
                  </a:lnTo>
                  <a:lnTo>
                    <a:pt x="848" y="198"/>
                  </a:lnTo>
                  <a:lnTo>
                    <a:pt x="822" y="164"/>
                  </a:lnTo>
                  <a:lnTo>
                    <a:pt x="791" y="132"/>
                  </a:lnTo>
                  <a:lnTo>
                    <a:pt x="759" y="103"/>
                  </a:lnTo>
                  <a:lnTo>
                    <a:pt x="723" y="77"/>
                  </a:lnTo>
                  <a:lnTo>
                    <a:pt x="684" y="55"/>
                  </a:lnTo>
                  <a:lnTo>
                    <a:pt x="644" y="36"/>
                  </a:lnTo>
                  <a:lnTo>
                    <a:pt x="601" y="20"/>
                  </a:lnTo>
                  <a:lnTo>
                    <a:pt x="557" y="10"/>
                  </a:lnTo>
                  <a:lnTo>
                    <a:pt x="512" y="4"/>
                  </a:lnTo>
                  <a:lnTo>
                    <a:pt x="466" y="0"/>
                  </a:lnTo>
                  <a:close/>
                </a:path>
              </a:pathLst>
            </a:custGeom>
            <a:solidFill>
              <a:srgbClr val="C8C8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2" name="Freeform 440"/>
            <p:cNvSpPr>
              <a:spLocks/>
            </p:cNvSpPr>
            <p:nvPr/>
          </p:nvSpPr>
          <p:spPr bwMode="auto">
            <a:xfrm>
              <a:off x="3848894" y="700088"/>
              <a:ext cx="1474787" cy="1847850"/>
            </a:xfrm>
            <a:custGeom>
              <a:avLst/>
              <a:gdLst>
                <a:gd name="T0" fmla="*/ 288 w 929"/>
                <a:gd name="T1" fmla="*/ 1164 h 1164"/>
                <a:gd name="T2" fmla="*/ 257 w 929"/>
                <a:gd name="T3" fmla="*/ 1146 h 1164"/>
                <a:gd name="T4" fmla="*/ 237 w 929"/>
                <a:gd name="T5" fmla="*/ 1125 h 1164"/>
                <a:gd name="T6" fmla="*/ 217 w 929"/>
                <a:gd name="T7" fmla="*/ 1095 h 1164"/>
                <a:gd name="T8" fmla="*/ 213 w 929"/>
                <a:gd name="T9" fmla="*/ 1087 h 1164"/>
                <a:gd name="T10" fmla="*/ 205 w 929"/>
                <a:gd name="T11" fmla="*/ 1053 h 1164"/>
                <a:gd name="T12" fmla="*/ 203 w 929"/>
                <a:gd name="T13" fmla="*/ 1004 h 1164"/>
                <a:gd name="T14" fmla="*/ 203 w 929"/>
                <a:gd name="T15" fmla="*/ 994 h 1164"/>
                <a:gd name="T16" fmla="*/ 190 w 929"/>
                <a:gd name="T17" fmla="*/ 947 h 1164"/>
                <a:gd name="T18" fmla="*/ 178 w 929"/>
                <a:gd name="T19" fmla="*/ 909 h 1164"/>
                <a:gd name="T20" fmla="*/ 59 w 929"/>
                <a:gd name="T21" fmla="*/ 664 h 1164"/>
                <a:gd name="T22" fmla="*/ 35 w 929"/>
                <a:gd name="T23" fmla="*/ 611 h 1164"/>
                <a:gd name="T24" fmla="*/ 20 w 929"/>
                <a:gd name="T25" fmla="*/ 573 h 1164"/>
                <a:gd name="T26" fmla="*/ 4 w 929"/>
                <a:gd name="T27" fmla="*/ 490 h 1164"/>
                <a:gd name="T28" fmla="*/ 0 w 929"/>
                <a:gd name="T29" fmla="*/ 447 h 1164"/>
                <a:gd name="T30" fmla="*/ 4 w 929"/>
                <a:gd name="T31" fmla="*/ 401 h 1164"/>
                <a:gd name="T32" fmla="*/ 22 w 929"/>
                <a:gd name="T33" fmla="*/ 314 h 1164"/>
                <a:gd name="T34" fmla="*/ 57 w 929"/>
                <a:gd name="T35" fmla="*/ 233 h 1164"/>
                <a:gd name="T36" fmla="*/ 107 w 929"/>
                <a:gd name="T37" fmla="*/ 162 h 1164"/>
                <a:gd name="T38" fmla="*/ 170 w 929"/>
                <a:gd name="T39" fmla="*/ 101 h 1164"/>
                <a:gd name="T40" fmla="*/ 245 w 929"/>
                <a:gd name="T41" fmla="*/ 53 h 1164"/>
                <a:gd name="T42" fmla="*/ 328 w 929"/>
                <a:gd name="T43" fmla="*/ 20 h 1164"/>
                <a:gd name="T44" fmla="*/ 417 w 929"/>
                <a:gd name="T45" fmla="*/ 2 h 1164"/>
                <a:gd name="T46" fmla="*/ 466 w 929"/>
                <a:gd name="T47" fmla="*/ 0 h 1164"/>
                <a:gd name="T48" fmla="*/ 557 w 929"/>
                <a:gd name="T49" fmla="*/ 8 h 1164"/>
                <a:gd name="T50" fmla="*/ 644 w 929"/>
                <a:gd name="T51" fmla="*/ 34 h 1164"/>
                <a:gd name="T52" fmla="*/ 723 w 929"/>
                <a:gd name="T53" fmla="*/ 75 h 1164"/>
                <a:gd name="T54" fmla="*/ 791 w 929"/>
                <a:gd name="T55" fmla="*/ 130 h 1164"/>
                <a:gd name="T56" fmla="*/ 848 w 929"/>
                <a:gd name="T57" fmla="*/ 196 h 1164"/>
                <a:gd name="T58" fmla="*/ 891 w 929"/>
                <a:gd name="T59" fmla="*/ 273 h 1164"/>
                <a:gd name="T60" fmla="*/ 919 w 929"/>
                <a:gd name="T61" fmla="*/ 356 h 1164"/>
                <a:gd name="T62" fmla="*/ 927 w 929"/>
                <a:gd name="T63" fmla="*/ 423 h 1164"/>
                <a:gd name="T64" fmla="*/ 929 w 929"/>
                <a:gd name="T65" fmla="*/ 447 h 1164"/>
                <a:gd name="T66" fmla="*/ 919 w 929"/>
                <a:gd name="T67" fmla="*/ 532 h 1164"/>
                <a:gd name="T68" fmla="*/ 897 w 929"/>
                <a:gd name="T69" fmla="*/ 611 h 1164"/>
                <a:gd name="T70" fmla="*/ 885 w 929"/>
                <a:gd name="T71" fmla="*/ 638 h 1164"/>
                <a:gd name="T72" fmla="*/ 870 w 929"/>
                <a:gd name="T73" fmla="*/ 664 h 1164"/>
                <a:gd name="T74" fmla="*/ 751 w 929"/>
                <a:gd name="T75" fmla="*/ 909 h 1164"/>
                <a:gd name="T76" fmla="*/ 731 w 929"/>
                <a:gd name="T77" fmla="*/ 978 h 1164"/>
                <a:gd name="T78" fmla="*/ 727 w 929"/>
                <a:gd name="T79" fmla="*/ 1004 h 1164"/>
                <a:gd name="T80" fmla="*/ 727 w 929"/>
                <a:gd name="T81" fmla="*/ 1026 h 1164"/>
                <a:gd name="T82" fmla="*/ 721 w 929"/>
                <a:gd name="T83" fmla="*/ 1077 h 1164"/>
                <a:gd name="T84" fmla="*/ 713 w 929"/>
                <a:gd name="T85" fmla="*/ 1095 h 1164"/>
                <a:gd name="T86" fmla="*/ 706 w 929"/>
                <a:gd name="T87" fmla="*/ 1109 h 1164"/>
                <a:gd name="T88" fmla="*/ 682 w 929"/>
                <a:gd name="T89" fmla="*/ 1136 h 1164"/>
                <a:gd name="T90" fmla="*/ 658 w 929"/>
                <a:gd name="T91" fmla="*/ 1154 h 1164"/>
                <a:gd name="T92" fmla="*/ 466 w 929"/>
                <a:gd name="T93" fmla="*/ 1164 h 1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29" h="1164">
                  <a:moveTo>
                    <a:pt x="288" y="1164"/>
                  </a:moveTo>
                  <a:lnTo>
                    <a:pt x="288" y="1164"/>
                  </a:lnTo>
                  <a:lnTo>
                    <a:pt x="271" y="1154"/>
                  </a:lnTo>
                  <a:lnTo>
                    <a:pt x="257" y="1146"/>
                  </a:lnTo>
                  <a:lnTo>
                    <a:pt x="247" y="1136"/>
                  </a:lnTo>
                  <a:lnTo>
                    <a:pt x="237" y="1125"/>
                  </a:lnTo>
                  <a:lnTo>
                    <a:pt x="223" y="1109"/>
                  </a:lnTo>
                  <a:lnTo>
                    <a:pt x="217" y="1095"/>
                  </a:lnTo>
                  <a:lnTo>
                    <a:pt x="217" y="1095"/>
                  </a:lnTo>
                  <a:lnTo>
                    <a:pt x="213" y="1087"/>
                  </a:lnTo>
                  <a:lnTo>
                    <a:pt x="209" y="1077"/>
                  </a:lnTo>
                  <a:lnTo>
                    <a:pt x="205" y="1053"/>
                  </a:lnTo>
                  <a:lnTo>
                    <a:pt x="203" y="1026"/>
                  </a:lnTo>
                  <a:lnTo>
                    <a:pt x="203" y="1004"/>
                  </a:lnTo>
                  <a:lnTo>
                    <a:pt x="203" y="1004"/>
                  </a:lnTo>
                  <a:lnTo>
                    <a:pt x="203" y="994"/>
                  </a:lnTo>
                  <a:lnTo>
                    <a:pt x="198" y="978"/>
                  </a:lnTo>
                  <a:lnTo>
                    <a:pt x="190" y="947"/>
                  </a:lnTo>
                  <a:lnTo>
                    <a:pt x="178" y="909"/>
                  </a:lnTo>
                  <a:lnTo>
                    <a:pt x="178" y="909"/>
                  </a:lnTo>
                  <a:lnTo>
                    <a:pt x="59" y="664"/>
                  </a:lnTo>
                  <a:lnTo>
                    <a:pt x="59" y="664"/>
                  </a:lnTo>
                  <a:lnTo>
                    <a:pt x="45" y="638"/>
                  </a:lnTo>
                  <a:lnTo>
                    <a:pt x="35" y="611"/>
                  </a:lnTo>
                  <a:lnTo>
                    <a:pt x="35" y="611"/>
                  </a:lnTo>
                  <a:lnTo>
                    <a:pt x="20" y="573"/>
                  </a:lnTo>
                  <a:lnTo>
                    <a:pt x="10" y="532"/>
                  </a:lnTo>
                  <a:lnTo>
                    <a:pt x="4" y="490"/>
                  </a:lnTo>
                  <a:lnTo>
                    <a:pt x="0" y="447"/>
                  </a:lnTo>
                  <a:lnTo>
                    <a:pt x="0" y="447"/>
                  </a:lnTo>
                  <a:lnTo>
                    <a:pt x="2" y="423"/>
                  </a:lnTo>
                  <a:lnTo>
                    <a:pt x="4" y="401"/>
                  </a:lnTo>
                  <a:lnTo>
                    <a:pt x="10" y="356"/>
                  </a:lnTo>
                  <a:lnTo>
                    <a:pt x="22" y="314"/>
                  </a:lnTo>
                  <a:lnTo>
                    <a:pt x="39" y="273"/>
                  </a:lnTo>
                  <a:lnTo>
                    <a:pt x="57" y="233"/>
                  </a:lnTo>
                  <a:lnTo>
                    <a:pt x="81" y="196"/>
                  </a:lnTo>
                  <a:lnTo>
                    <a:pt x="107" y="162"/>
                  </a:lnTo>
                  <a:lnTo>
                    <a:pt x="138" y="130"/>
                  </a:lnTo>
                  <a:lnTo>
                    <a:pt x="170" y="101"/>
                  </a:lnTo>
                  <a:lnTo>
                    <a:pt x="207" y="75"/>
                  </a:lnTo>
                  <a:lnTo>
                    <a:pt x="245" y="53"/>
                  </a:lnTo>
                  <a:lnTo>
                    <a:pt x="286" y="34"/>
                  </a:lnTo>
                  <a:lnTo>
                    <a:pt x="328" y="20"/>
                  </a:lnTo>
                  <a:lnTo>
                    <a:pt x="373" y="8"/>
                  </a:lnTo>
                  <a:lnTo>
                    <a:pt x="417" y="2"/>
                  </a:lnTo>
                  <a:lnTo>
                    <a:pt x="466" y="0"/>
                  </a:lnTo>
                  <a:lnTo>
                    <a:pt x="466" y="0"/>
                  </a:lnTo>
                  <a:lnTo>
                    <a:pt x="512" y="2"/>
                  </a:lnTo>
                  <a:lnTo>
                    <a:pt x="557" y="8"/>
                  </a:lnTo>
                  <a:lnTo>
                    <a:pt x="601" y="20"/>
                  </a:lnTo>
                  <a:lnTo>
                    <a:pt x="644" y="34"/>
                  </a:lnTo>
                  <a:lnTo>
                    <a:pt x="684" y="53"/>
                  </a:lnTo>
                  <a:lnTo>
                    <a:pt x="723" y="75"/>
                  </a:lnTo>
                  <a:lnTo>
                    <a:pt x="759" y="101"/>
                  </a:lnTo>
                  <a:lnTo>
                    <a:pt x="791" y="130"/>
                  </a:lnTo>
                  <a:lnTo>
                    <a:pt x="822" y="162"/>
                  </a:lnTo>
                  <a:lnTo>
                    <a:pt x="848" y="196"/>
                  </a:lnTo>
                  <a:lnTo>
                    <a:pt x="872" y="233"/>
                  </a:lnTo>
                  <a:lnTo>
                    <a:pt x="891" y="273"/>
                  </a:lnTo>
                  <a:lnTo>
                    <a:pt x="907" y="314"/>
                  </a:lnTo>
                  <a:lnTo>
                    <a:pt x="919" y="356"/>
                  </a:lnTo>
                  <a:lnTo>
                    <a:pt x="925" y="401"/>
                  </a:lnTo>
                  <a:lnTo>
                    <a:pt x="927" y="423"/>
                  </a:lnTo>
                  <a:lnTo>
                    <a:pt x="929" y="447"/>
                  </a:lnTo>
                  <a:lnTo>
                    <a:pt x="929" y="447"/>
                  </a:lnTo>
                  <a:lnTo>
                    <a:pt x="927" y="490"/>
                  </a:lnTo>
                  <a:lnTo>
                    <a:pt x="919" y="532"/>
                  </a:lnTo>
                  <a:lnTo>
                    <a:pt x="909" y="573"/>
                  </a:lnTo>
                  <a:lnTo>
                    <a:pt x="897" y="611"/>
                  </a:lnTo>
                  <a:lnTo>
                    <a:pt x="897" y="611"/>
                  </a:lnTo>
                  <a:lnTo>
                    <a:pt x="885" y="638"/>
                  </a:lnTo>
                  <a:lnTo>
                    <a:pt x="870" y="664"/>
                  </a:lnTo>
                  <a:lnTo>
                    <a:pt x="870" y="664"/>
                  </a:lnTo>
                  <a:lnTo>
                    <a:pt x="751" y="909"/>
                  </a:lnTo>
                  <a:lnTo>
                    <a:pt x="751" y="909"/>
                  </a:lnTo>
                  <a:lnTo>
                    <a:pt x="739" y="947"/>
                  </a:lnTo>
                  <a:lnTo>
                    <a:pt x="731" y="978"/>
                  </a:lnTo>
                  <a:lnTo>
                    <a:pt x="729" y="994"/>
                  </a:lnTo>
                  <a:lnTo>
                    <a:pt x="727" y="1004"/>
                  </a:lnTo>
                  <a:lnTo>
                    <a:pt x="727" y="1004"/>
                  </a:lnTo>
                  <a:lnTo>
                    <a:pt x="727" y="1026"/>
                  </a:lnTo>
                  <a:lnTo>
                    <a:pt x="725" y="1053"/>
                  </a:lnTo>
                  <a:lnTo>
                    <a:pt x="721" y="1077"/>
                  </a:lnTo>
                  <a:lnTo>
                    <a:pt x="717" y="1087"/>
                  </a:lnTo>
                  <a:lnTo>
                    <a:pt x="713" y="1095"/>
                  </a:lnTo>
                  <a:lnTo>
                    <a:pt x="713" y="1095"/>
                  </a:lnTo>
                  <a:lnTo>
                    <a:pt x="706" y="1109"/>
                  </a:lnTo>
                  <a:lnTo>
                    <a:pt x="692" y="1125"/>
                  </a:lnTo>
                  <a:lnTo>
                    <a:pt x="682" y="1136"/>
                  </a:lnTo>
                  <a:lnTo>
                    <a:pt x="672" y="1146"/>
                  </a:lnTo>
                  <a:lnTo>
                    <a:pt x="658" y="1154"/>
                  </a:lnTo>
                  <a:lnTo>
                    <a:pt x="642" y="1164"/>
                  </a:lnTo>
                  <a:lnTo>
                    <a:pt x="466" y="1164"/>
                  </a:lnTo>
                  <a:lnTo>
                    <a:pt x="288" y="1164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3" name="Freeform 441"/>
            <p:cNvSpPr>
              <a:spLocks/>
            </p:cNvSpPr>
            <p:nvPr/>
          </p:nvSpPr>
          <p:spPr bwMode="auto">
            <a:xfrm>
              <a:off x="3848894" y="696913"/>
              <a:ext cx="1474787" cy="1851025"/>
            </a:xfrm>
            <a:custGeom>
              <a:avLst/>
              <a:gdLst>
                <a:gd name="T0" fmla="*/ 466 w 929"/>
                <a:gd name="T1" fmla="*/ 0 h 1166"/>
                <a:gd name="T2" fmla="*/ 373 w 929"/>
                <a:gd name="T3" fmla="*/ 10 h 1166"/>
                <a:gd name="T4" fmla="*/ 286 w 929"/>
                <a:gd name="T5" fmla="*/ 36 h 1166"/>
                <a:gd name="T6" fmla="*/ 207 w 929"/>
                <a:gd name="T7" fmla="*/ 77 h 1166"/>
                <a:gd name="T8" fmla="*/ 138 w 929"/>
                <a:gd name="T9" fmla="*/ 132 h 1166"/>
                <a:gd name="T10" fmla="*/ 81 w 929"/>
                <a:gd name="T11" fmla="*/ 198 h 1166"/>
                <a:gd name="T12" fmla="*/ 37 w 929"/>
                <a:gd name="T13" fmla="*/ 273 h 1166"/>
                <a:gd name="T14" fmla="*/ 10 w 929"/>
                <a:gd name="T15" fmla="*/ 358 h 1166"/>
                <a:gd name="T16" fmla="*/ 0 w 929"/>
                <a:gd name="T17" fmla="*/ 425 h 1166"/>
                <a:gd name="T18" fmla="*/ 0 w 929"/>
                <a:gd name="T19" fmla="*/ 449 h 1166"/>
                <a:gd name="T20" fmla="*/ 8 w 929"/>
                <a:gd name="T21" fmla="*/ 534 h 1166"/>
                <a:gd name="T22" fmla="*/ 33 w 929"/>
                <a:gd name="T23" fmla="*/ 613 h 1166"/>
                <a:gd name="T24" fmla="*/ 45 w 929"/>
                <a:gd name="T25" fmla="*/ 640 h 1166"/>
                <a:gd name="T26" fmla="*/ 59 w 929"/>
                <a:gd name="T27" fmla="*/ 666 h 1166"/>
                <a:gd name="T28" fmla="*/ 178 w 929"/>
                <a:gd name="T29" fmla="*/ 911 h 1166"/>
                <a:gd name="T30" fmla="*/ 198 w 929"/>
                <a:gd name="T31" fmla="*/ 982 h 1166"/>
                <a:gd name="T32" fmla="*/ 203 w 929"/>
                <a:gd name="T33" fmla="*/ 1008 h 1166"/>
                <a:gd name="T34" fmla="*/ 203 w 929"/>
                <a:gd name="T35" fmla="*/ 1030 h 1166"/>
                <a:gd name="T36" fmla="*/ 209 w 929"/>
                <a:gd name="T37" fmla="*/ 1079 h 1166"/>
                <a:gd name="T38" fmla="*/ 215 w 929"/>
                <a:gd name="T39" fmla="*/ 1099 h 1166"/>
                <a:gd name="T40" fmla="*/ 223 w 929"/>
                <a:gd name="T41" fmla="*/ 1111 h 1166"/>
                <a:gd name="T42" fmla="*/ 247 w 929"/>
                <a:gd name="T43" fmla="*/ 1138 h 1166"/>
                <a:gd name="T44" fmla="*/ 271 w 929"/>
                <a:gd name="T45" fmla="*/ 1158 h 1166"/>
                <a:gd name="T46" fmla="*/ 466 w 929"/>
                <a:gd name="T47" fmla="*/ 1166 h 1166"/>
                <a:gd name="T48" fmla="*/ 642 w 929"/>
                <a:gd name="T49" fmla="*/ 1166 h 1166"/>
                <a:gd name="T50" fmla="*/ 672 w 929"/>
                <a:gd name="T51" fmla="*/ 1148 h 1166"/>
                <a:gd name="T52" fmla="*/ 692 w 929"/>
                <a:gd name="T53" fmla="*/ 1127 h 1166"/>
                <a:gd name="T54" fmla="*/ 715 w 929"/>
                <a:gd name="T55" fmla="*/ 1099 h 1166"/>
                <a:gd name="T56" fmla="*/ 717 w 929"/>
                <a:gd name="T57" fmla="*/ 1089 h 1166"/>
                <a:gd name="T58" fmla="*/ 725 w 929"/>
                <a:gd name="T59" fmla="*/ 1055 h 1166"/>
                <a:gd name="T60" fmla="*/ 727 w 929"/>
                <a:gd name="T61" fmla="*/ 1008 h 1166"/>
                <a:gd name="T62" fmla="*/ 729 w 929"/>
                <a:gd name="T63" fmla="*/ 996 h 1166"/>
                <a:gd name="T64" fmla="*/ 739 w 929"/>
                <a:gd name="T65" fmla="*/ 949 h 1166"/>
                <a:gd name="T66" fmla="*/ 751 w 929"/>
                <a:gd name="T67" fmla="*/ 911 h 1166"/>
                <a:gd name="T68" fmla="*/ 870 w 929"/>
                <a:gd name="T69" fmla="*/ 666 h 1166"/>
                <a:gd name="T70" fmla="*/ 897 w 929"/>
                <a:gd name="T71" fmla="*/ 613 h 1166"/>
                <a:gd name="T72" fmla="*/ 911 w 929"/>
                <a:gd name="T73" fmla="*/ 575 h 1166"/>
                <a:gd name="T74" fmla="*/ 927 w 929"/>
                <a:gd name="T75" fmla="*/ 492 h 1166"/>
                <a:gd name="T76" fmla="*/ 929 w 929"/>
                <a:gd name="T77" fmla="*/ 449 h 1166"/>
                <a:gd name="T78" fmla="*/ 927 w 929"/>
                <a:gd name="T79" fmla="*/ 403 h 1166"/>
                <a:gd name="T80" fmla="*/ 907 w 929"/>
                <a:gd name="T81" fmla="*/ 316 h 1166"/>
                <a:gd name="T82" fmla="*/ 872 w 929"/>
                <a:gd name="T83" fmla="*/ 235 h 1166"/>
                <a:gd name="T84" fmla="*/ 822 w 929"/>
                <a:gd name="T85" fmla="*/ 164 h 1166"/>
                <a:gd name="T86" fmla="*/ 759 w 929"/>
                <a:gd name="T87" fmla="*/ 103 h 1166"/>
                <a:gd name="T88" fmla="*/ 684 w 929"/>
                <a:gd name="T89" fmla="*/ 55 h 1166"/>
                <a:gd name="T90" fmla="*/ 601 w 929"/>
                <a:gd name="T91" fmla="*/ 20 h 1166"/>
                <a:gd name="T92" fmla="*/ 512 w 929"/>
                <a:gd name="T93" fmla="*/ 4 h 1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29" h="1166">
                  <a:moveTo>
                    <a:pt x="466" y="0"/>
                  </a:moveTo>
                  <a:lnTo>
                    <a:pt x="466" y="0"/>
                  </a:lnTo>
                  <a:lnTo>
                    <a:pt x="417" y="4"/>
                  </a:lnTo>
                  <a:lnTo>
                    <a:pt x="373" y="10"/>
                  </a:lnTo>
                  <a:lnTo>
                    <a:pt x="328" y="20"/>
                  </a:lnTo>
                  <a:lnTo>
                    <a:pt x="286" y="36"/>
                  </a:lnTo>
                  <a:lnTo>
                    <a:pt x="245" y="55"/>
                  </a:lnTo>
                  <a:lnTo>
                    <a:pt x="207" y="77"/>
                  </a:lnTo>
                  <a:lnTo>
                    <a:pt x="170" y="103"/>
                  </a:lnTo>
                  <a:lnTo>
                    <a:pt x="138" y="132"/>
                  </a:lnTo>
                  <a:lnTo>
                    <a:pt x="107" y="164"/>
                  </a:lnTo>
                  <a:lnTo>
                    <a:pt x="81" y="198"/>
                  </a:lnTo>
                  <a:lnTo>
                    <a:pt x="57" y="235"/>
                  </a:lnTo>
                  <a:lnTo>
                    <a:pt x="37" y="273"/>
                  </a:lnTo>
                  <a:lnTo>
                    <a:pt x="22" y="316"/>
                  </a:lnTo>
                  <a:lnTo>
                    <a:pt x="10" y="358"/>
                  </a:lnTo>
                  <a:lnTo>
                    <a:pt x="2" y="403"/>
                  </a:lnTo>
                  <a:lnTo>
                    <a:pt x="0" y="425"/>
                  </a:lnTo>
                  <a:lnTo>
                    <a:pt x="0" y="449"/>
                  </a:lnTo>
                  <a:lnTo>
                    <a:pt x="0" y="449"/>
                  </a:lnTo>
                  <a:lnTo>
                    <a:pt x="2" y="492"/>
                  </a:lnTo>
                  <a:lnTo>
                    <a:pt x="8" y="534"/>
                  </a:lnTo>
                  <a:lnTo>
                    <a:pt x="18" y="575"/>
                  </a:lnTo>
                  <a:lnTo>
                    <a:pt x="33" y="613"/>
                  </a:lnTo>
                  <a:lnTo>
                    <a:pt x="33" y="613"/>
                  </a:lnTo>
                  <a:lnTo>
                    <a:pt x="45" y="640"/>
                  </a:lnTo>
                  <a:lnTo>
                    <a:pt x="59" y="666"/>
                  </a:lnTo>
                  <a:lnTo>
                    <a:pt x="59" y="666"/>
                  </a:lnTo>
                  <a:lnTo>
                    <a:pt x="178" y="911"/>
                  </a:lnTo>
                  <a:lnTo>
                    <a:pt x="178" y="911"/>
                  </a:lnTo>
                  <a:lnTo>
                    <a:pt x="190" y="949"/>
                  </a:lnTo>
                  <a:lnTo>
                    <a:pt x="198" y="982"/>
                  </a:lnTo>
                  <a:lnTo>
                    <a:pt x="201" y="996"/>
                  </a:lnTo>
                  <a:lnTo>
                    <a:pt x="203" y="1008"/>
                  </a:lnTo>
                  <a:lnTo>
                    <a:pt x="203" y="1008"/>
                  </a:lnTo>
                  <a:lnTo>
                    <a:pt x="203" y="1030"/>
                  </a:lnTo>
                  <a:lnTo>
                    <a:pt x="205" y="1055"/>
                  </a:lnTo>
                  <a:lnTo>
                    <a:pt x="209" y="1079"/>
                  </a:lnTo>
                  <a:lnTo>
                    <a:pt x="213" y="1089"/>
                  </a:lnTo>
                  <a:lnTo>
                    <a:pt x="215" y="1099"/>
                  </a:lnTo>
                  <a:lnTo>
                    <a:pt x="215" y="1099"/>
                  </a:lnTo>
                  <a:lnTo>
                    <a:pt x="223" y="1111"/>
                  </a:lnTo>
                  <a:lnTo>
                    <a:pt x="237" y="1127"/>
                  </a:lnTo>
                  <a:lnTo>
                    <a:pt x="247" y="1138"/>
                  </a:lnTo>
                  <a:lnTo>
                    <a:pt x="257" y="1148"/>
                  </a:lnTo>
                  <a:lnTo>
                    <a:pt x="271" y="1158"/>
                  </a:lnTo>
                  <a:lnTo>
                    <a:pt x="288" y="1166"/>
                  </a:lnTo>
                  <a:lnTo>
                    <a:pt x="466" y="1166"/>
                  </a:lnTo>
                  <a:lnTo>
                    <a:pt x="642" y="1166"/>
                  </a:lnTo>
                  <a:lnTo>
                    <a:pt x="642" y="1166"/>
                  </a:lnTo>
                  <a:lnTo>
                    <a:pt x="658" y="1158"/>
                  </a:lnTo>
                  <a:lnTo>
                    <a:pt x="672" y="1148"/>
                  </a:lnTo>
                  <a:lnTo>
                    <a:pt x="682" y="1138"/>
                  </a:lnTo>
                  <a:lnTo>
                    <a:pt x="692" y="1127"/>
                  </a:lnTo>
                  <a:lnTo>
                    <a:pt x="706" y="1111"/>
                  </a:lnTo>
                  <a:lnTo>
                    <a:pt x="715" y="1099"/>
                  </a:lnTo>
                  <a:lnTo>
                    <a:pt x="715" y="1099"/>
                  </a:lnTo>
                  <a:lnTo>
                    <a:pt x="717" y="1089"/>
                  </a:lnTo>
                  <a:lnTo>
                    <a:pt x="721" y="1079"/>
                  </a:lnTo>
                  <a:lnTo>
                    <a:pt x="725" y="1055"/>
                  </a:lnTo>
                  <a:lnTo>
                    <a:pt x="727" y="1030"/>
                  </a:lnTo>
                  <a:lnTo>
                    <a:pt x="727" y="1008"/>
                  </a:lnTo>
                  <a:lnTo>
                    <a:pt x="727" y="1008"/>
                  </a:lnTo>
                  <a:lnTo>
                    <a:pt x="729" y="996"/>
                  </a:lnTo>
                  <a:lnTo>
                    <a:pt x="731" y="982"/>
                  </a:lnTo>
                  <a:lnTo>
                    <a:pt x="739" y="949"/>
                  </a:lnTo>
                  <a:lnTo>
                    <a:pt x="751" y="911"/>
                  </a:lnTo>
                  <a:lnTo>
                    <a:pt x="751" y="911"/>
                  </a:lnTo>
                  <a:lnTo>
                    <a:pt x="870" y="666"/>
                  </a:lnTo>
                  <a:lnTo>
                    <a:pt x="870" y="666"/>
                  </a:lnTo>
                  <a:lnTo>
                    <a:pt x="885" y="640"/>
                  </a:lnTo>
                  <a:lnTo>
                    <a:pt x="897" y="613"/>
                  </a:lnTo>
                  <a:lnTo>
                    <a:pt x="897" y="613"/>
                  </a:lnTo>
                  <a:lnTo>
                    <a:pt x="911" y="575"/>
                  </a:lnTo>
                  <a:lnTo>
                    <a:pt x="921" y="534"/>
                  </a:lnTo>
                  <a:lnTo>
                    <a:pt x="927" y="492"/>
                  </a:lnTo>
                  <a:lnTo>
                    <a:pt x="929" y="449"/>
                  </a:lnTo>
                  <a:lnTo>
                    <a:pt x="929" y="449"/>
                  </a:lnTo>
                  <a:lnTo>
                    <a:pt x="929" y="425"/>
                  </a:lnTo>
                  <a:lnTo>
                    <a:pt x="927" y="403"/>
                  </a:lnTo>
                  <a:lnTo>
                    <a:pt x="919" y="358"/>
                  </a:lnTo>
                  <a:lnTo>
                    <a:pt x="907" y="316"/>
                  </a:lnTo>
                  <a:lnTo>
                    <a:pt x="893" y="273"/>
                  </a:lnTo>
                  <a:lnTo>
                    <a:pt x="872" y="235"/>
                  </a:lnTo>
                  <a:lnTo>
                    <a:pt x="848" y="198"/>
                  </a:lnTo>
                  <a:lnTo>
                    <a:pt x="822" y="164"/>
                  </a:lnTo>
                  <a:lnTo>
                    <a:pt x="791" y="132"/>
                  </a:lnTo>
                  <a:lnTo>
                    <a:pt x="759" y="103"/>
                  </a:lnTo>
                  <a:lnTo>
                    <a:pt x="723" y="77"/>
                  </a:lnTo>
                  <a:lnTo>
                    <a:pt x="684" y="55"/>
                  </a:lnTo>
                  <a:lnTo>
                    <a:pt x="644" y="36"/>
                  </a:lnTo>
                  <a:lnTo>
                    <a:pt x="601" y="20"/>
                  </a:lnTo>
                  <a:lnTo>
                    <a:pt x="557" y="10"/>
                  </a:lnTo>
                  <a:lnTo>
                    <a:pt x="512" y="4"/>
                  </a:lnTo>
                  <a:lnTo>
                    <a:pt x="46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4" name="Freeform 442"/>
            <p:cNvSpPr>
              <a:spLocks noEditPoints="1"/>
            </p:cNvSpPr>
            <p:nvPr/>
          </p:nvSpPr>
          <p:spPr bwMode="auto">
            <a:xfrm>
              <a:off x="3848894" y="700088"/>
              <a:ext cx="1474787" cy="1847850"/>
            </a:xfrm>
            <a:custGeom>
              <a:avLst/>
              <a:gdLst>
                <a:gd name="T0" fmla="*/ 271 w 929"/>
                <a:gd name="T1" fmla="*/ 1154 h 1164"/>
                <a:gd name="T2" fmla="*/ 237 w 929"/>
                <a:gd name="T3" fmla="*/ 1125 h 1164"/>
                <a:gd name="T4" fmla="*/ 217 w 929"/>
                <a:gd name="T5" fmla="*/ 1095 h 1164"/>
                <a:gd name="T6" fmla="*/ 205 w 929"/>
                <a:gd name="T7" fmla="*/ 1051 h 1164"/>
                <a:gd name="T8" fmla="*/ 203 w 929"/>
                <a:gd name="T9" fmla="*/ 1004 h 1164"/>
                <a:gd name="T10" fmla="*/ 190 w 929"/>
                <a:gd name="T11" fmla="*/ 945 h 1164"/>
                <a:gd name="T12" fmla="*/ 59 w 929"/>
                <a:gd name="T13" fmla="*/ 664 h 1164"/>
                <a:gd name="T14" fmla="*/ 35 w 929"/>
                <a:gd name="T15" fmla="*/ 611 h 1164"/>
                <a:gd name="T16" fmla="*/ 10 w 929"/>
                <a:gd name="T17" fmla="*/ 532 h 1164"/>
                <a:gd name="T18" fmla="*/ 2 w 929"/>
                <a:gd name="T19" fmla="*/ 447 h 1164"/>
                <a:gd name="T20" fmla="*/ 12 w 929"/>
                <a:gd name="T21" fmla="*/ 356 h 1164"/>
                <a:gd name="T22" fmla="*/ 59 w 929"/>
                <a:gd name="T23" fmla="*/ 233 h 1164"/>
                <a:gd name="T24" fmla="*/ 138 w 929"/>
                <a:gd name="T25" fmla="*/ 132 h 1164"/>
                <a:gd name="T26" fmla="*/ 245 w 929"/>
                <a:gd name="T27" fmla="*/ 55 h 1164"/>
                <a:gd name="T28" fmla="*/ 373 w 929"/>
                <a:gd name="T29" fmla="*/ 10 h 1164"/>
                <a:gd name="T30" fmla="*/ 466 w 929"/>
                <a:gd name="T31" fmla="*/ 0 h 1164"/>
                <a:gd name="T32" fmla="*/ 601 w 929"/>
                <a:gd name="T33" fmla="*/ 20 h 1164"/>
                <a:gd name="T34" fmla="*/ 723 w 929"/>
                <a:gd name="T35" fmla="*/ 77 h 1164"/>
                <a:gd name="T36" fmla="*/ 822 w 929"/>
                <a:gd name="T37" fmla="*/ 162 h 1164"/>
                <a:gd name="T38" fmla="*/ 891 w 929"/>
                <a:gd name="T39" fmla="*/ 273 h 1164"/>
                <a:gd name="T40" fmla="*/ 925 w 929"/>
                <a:gd name="T41" fmla="*/ 401 h 1164"/>
                <a:gd name="T42" fmla="*/ 927 w 929"/>
                <a:gd name="T43" fmla="*/ 447 h 1164"/>
                <a:gd name="T44" fmla="*/ 909 w 929"/>
                <a:gd name="T45" fmla="*/ 573 h 1164"/>
                <a:gd name="T46" fmla="*/ 883 w 929"/>
                <a:gd name="T47" fmla="*/ 638 h 1164"/>
                <a:gd name="T48" fmla="*/ 751 w 929"/>
                <a:gd name="T49" fmla="*/ 909 h 1164"/>
                <a:gd name="T50" fmla="*/ 731 w 929"/>
                <a:gd name="T51" fmla="*/ 978 h 1164"/>
                <a:gd name="T52" fmla="*/ 727 w 929"/>
                <a:gd name="T53" fmla="*/ 1004 h 1164"/>
                <a:gd name="T54" fmla="*/ 721 w 929"/>
                <a:gd name="T55" fmla="*/ 1075 h 1164"/>
                <a:gd name="T56" fmla="*/ 713 w 929"/>
                <a:gd name="T57" fmla="*/ 1095 h 1164"/>
                <a:gd name="T58" fmla="*/ 682 w 929"/>
                <a:gd name="T59" fmla="*/ 1133 h 1164"/>
                <a:gd name="T60" fmla="*/ 642 w 929"/>
                <a:gd name="T61" fmla="*/ 1162 h 1164"/>
                <a:gd name="T62" fmla="*/ 466 w 929"/>
                <a:gd name="T63" fmla="*/ 0 h 1164"/>
                <a:gd name="T64" fmla="*/ 373 w 929"/>
                <a:gd name="T65" fmla="*/ 8 h 1164"/>
                <a:gd name="T66" fmla="*/ 245 w 929"/>
                <a:gd name="T67" fmla="*/ 53 h 1164"/>
                <a:gd name="T68" fmla="*/ 138 w 929"/>
                <a:gd name="T69" fmla="*/ 130 h 1164"/>
                <a:gd name="T70" fmla="*/ 57 w 929"/>
                <a:gd name="T71" fmla="*/ 233 h 1164"/>
                <a:gd name="T72" fmla="*/ 10 w 929"/>
                <a:gd name="T73" fmla="*/ 356 h 1164"/>
                <a:gd name="T74" fmla="*/ 0 w 929"/>
                <a:gd name="T75" fmla="*/ 447 h 1164"/>
                <a:gd name="T76" fmla="*/ 10 w 929"/>
                <a:gd name="T77" fmla="*/ 532 h 1164"/>
                <a:gd name="T78" fmla="*/ 35 w 929"/>
                <a:gd name="T79" fmla="*/ 611 h 1164"/>
                <a:gd name="T80" fmla="*/ 59 w 929"/>
                <a:gd name="T81" fmla="*/ 664 h 1164"/>
                <a:gd name="T82" fmla="*/ 190 w 929"/>
                <a:gd name="T83" fmla="*/ 947 h 1164"/>
                <a:gd name="T84" fmla="*/ 203 w 929"/>
                <a:gd name="T85" fmla="*/ 1004 h 1164"/>
                <a:gd name="T86" fmla="*/ 205 w 929"/>
                <a:gd name="T87" fmla="*/ 1053 h 1164"/>
                <a:gd name="T88" fmla="*/ 217 w 929"/>
                <a:gd name="T89" fmla="*/ 1095 h 1164"/>
                <a:gd name="T90" fmla="*/ 237 w 929"/>
                <a:gd name="T91" fmla="*/ 1125 h 1164"/>
                <a:gd name="T92" fmla="*/ 271 w 929"/>
                <a:gd name="T93" fmla="*/ 1154 h 1164"/>
                <a:gd name="T94" fmla="*/ 642 w 929"/>
                <a:gd name="T95" fmla="*/ 1164 h 1164"/>
                <a:gd name="T96" fmla="*/ 672 w 929"/>
                <a:gd name="T97" fmla="*/ 1146 h 1164"/>
                <a:gd name="T98" fmla="*/ 706 w 929"/>
                <a:gd name="T99" fmla="*/ 1109 h 1164"/>
                <a:gd name="T100" fmla="*/ 717 w 929"/>
                <a:gd name="T101" fmla="*/ 1087 h 1164"/>
                <a:gd name="T102" fmla="*/ 727 w 929"/>
                <a:gd name="T103" fmla="*/ 1026 h 1164"/>
                <a:gd name="T104" fmla="*/ 729 w 929"/>
                <a:gd name="T105" fmla="*/ 994 h 1164"/>
                <a:gd name="T106" fmla="*/ 751 w 929"/>
                <a:gd name="T107" fmla="*/ 909 h 1164"/>
                <a:gd name="T108" fmla="*/ 870 w 929"/>
                <a:gd name="T109" fmla="*/ 664 h 1164"/>
                <a:gd name="T110" fmla="*/ 897 w 929"/>
                <a:gd name="T111" fmla="*/ 611 h 1164"/>
                <a:gd name="T112" fmla="*/ 927 w 929"/>
                <a:gd name="T113" fmla="*/ 490 h 1164"/>
                <a:gd name="T114" fmla="*/ 927 w 929"/>
                <a:gd name="T115" fmla="*/ 423 h 1164"/>
                <a:gd name="T116" fmla="*/ 907 w 929"/>
                <a:gd name="T117" fmla="*/ 314 h 1164"/>
                <a:gd name="T118" fmla="*/ 848 w 929"/>
                <a:gd name="T119" fmla="*/ 196 h 1164"/>
                <a:gd name="T120" fmla="*/ 759 w 929"/>
                <a:gd name="T121" fmla="*/ 101 h 1164"/>
                <a:gd name="T122" fmla="*/ 644 w 929"/>
                <a:gd name="T123" fmla="*/ 34 h 1164"/>
                <a:gd name="T124" fmla="*/ 512 w 929"/>
                <a:gd name="T125" fmla="*/ 2 h 1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929" h="1164">
                  <a:moveTo>
                    <a:pt x="288" y="1162"/>
                  </a:moveTo>
                  <a:lnTo>
                    <a:pt x="288" y="1162"/>
                  </a:lnTo>
                  <a:lnTo>
                    <a:pt x="271" y="1154"/>
                  </a:lnTo>
                  <a:lnTo>
                    <a:pt x="259" y="1144"/>
                  </a:lnTo>
                  <a:lnTo>
                    <a:pt x="247" y="1133"/>
                  </a:lnTo>
                  <a:lnTo>
                    <a:pt x="237" y="1125"/>
                  </a:lnTo>
                  <a:lnTo>
                    <a:pt x="223" y="1107"/>
                  </a:lnTo>
                  <a:lnTo>
                    <a:pt x="217" y="1095"/>
                  </a:lnTo>
                  <a:lnTo>
                    <a:pt x="217" y="1095"/>
                  </a:lnTo>
                  <a:lnTo>
                    <a:pt x="213" y="1085"/>
                  </a:lnTo>
                  <a:lnTo>
                    <a:pt x="209" y="1075"/>
                  </a:lnTo>
                  <a:lnTo>
                    <a:pt x="205" y="1051"/>
                  </a:lnTo>
                  <a:lnTo>
                    <a:pt x="203" y="1026"/>
                  </a:lnTo>
                  <a:lnTo>
                    <a:pt x="203" y="1004"/>
                  </a:lnTo>
                  <a:lnTo>
                    <a:pt x="203" y="1004"/>
                  </a:lnTo>
                  <a:lnTo>
                    <a:pt x="203" y="992"/>
                  </a:lnTo>
                  <a:lnTo>
                    <a:pt x="198" y="978"/>
                  </a:lnTo>
                  <a:lnTo>
                    <a:pt x="190" y="945"/>
                  </a:lnTo>
                  <a:lnTo>
                    <a:pt x="178" y="909"/>
                  </a:lnTo>
                  <a:lnTo>
                    <a:pt x="178" y="909"/>
                  </a:lnTo>
                  <a:lnTo>
                    <a:pt x="59" y="664"/>
                  </a:lnTo>
                  <a:lnTo>
                    <a:pt x="59" y="664"/>
                  </a:lnTo>
                  <a:lnTo>
                    <a:pt x="47" y="638"/>
                  </a:lnTo>
                  <a:lnTo>
                    <a:pt x="35" y="611"/>
                  </a:lnTo>
                  <a:lnTo>
                    <a:pt x="35" y="611"/>
                  </a:lnTo>
                  <a:lnTo>
                    <a:pt x="20" y="573"/>
                  </a:lnTo>
                  <a:lnTo>
                    <a:pt x="10" y="532"/>
                  </a:lnTo>
                  <a:lnTo>
                    <a:pt x="4" y="490"/>
                  </a:lnTo>
                  <a:lnTo>
                    <a:pt x="2" y="447"/>
                  </a:lnTo>
                  <a:lnTo>
                    <a:pt x="2" y="447"/>
                  </a:lnTo>
                  <a:lnTo>
                    <a:pt x="2" y="423"/>
                  </a:lnTo>
                  <a:lnTo>
                    <a:pt x="4" y="401"/>
                  </a:lnTo>
                  <a:lnTo>
                    <a:pt x="12" y="356"/>
                  </a:lnTo>
                  <a:lnTo>
                    <a:pt x="22" y="314"/>
                  </a:lnTo>
                  <a:lnTo>
                    <a:pt x="39" y="273"/>
                  </a:lnTo>
                  <a:lnTo>
                    <a:pt x="59" y="233"/>
                  </a:lnTo>
                  <a:lnTo>
                    <a:pt x="81" y="196"/>
                  </a:lnTo>
                  <a:lnTo>
                    <a:pt x="107" y="162"/>
                  </a:lnTo>
                  <a:lnTo>
                    <a:pt x="138" y="132"/>
                  </a:lnTo>
                  <a:lnTo>
                    <a:pt x="172" y="101"/>
                  </a:lnTo>
                  <a:lnTo>
                    <a:pt x="207" y="77"/>
                  </a:lnTo>
                  <a:lnTo>
                    <a:pt x="245" y="55"/>
                  </a:lnTo>
                  <a:lnTo>
                    <a:pt x="286" y="34"/>
                  </a:lnTo>
                  <a:lnTo>
                    <a:pt x="328" y="20"/>
                  </a:lnTo>
                  <a:lnTo>
                    <a:pt x="373" y="10"/>
                  </a:lnTo>
                  <a:lnTo>
                    <a:pt x="417" y="2"/>
                  </a:lnTo>
                  <a:lnTo>
                    <a:pt x="466" y="0"/>
                  </a:lnTo>
                  <a:lnTo>
                    <a:pt x="466" y="0"/>
                  </a:lnTo>
                  <a:lnTo>
                    <a:pt x="512" y="2"/>
                  </a:lnTo>
                  <a:lnTo>
                    <a:pt x="557" y="10"/>
                  </a:lnTo>
                  <a:lnTo>
                    <a:pt x="601" y="20"/>
                  </a:lnTo>
                  <a:lnTo>
                    <a:pt x="644" y="34"/>
                  </a:lnTo>
                  <a:lnTo>
                    <a:pt x="684" y="55"/>
                  </a:lnTo>
                  <a:lnTo>
                    <a:pt x="723" y="77"/>
                  </a:lnTo>
                  <a:lnTo>
                    <a:pt x="759" y="101"/>
                  </a:lnTo>
                  <a:lnTo>
                    <a:pt x="791" y="132"/>
                  </a:lnTo>
                  <a:lnTo>
                    <a:pt x="822" y="162"/>
                  </a:lnTo>
                  <a:lnTo>
                    <a:pt x="848" y="196"/>
                  </a:lnTo>
                  <a:lnTo>
                    <a:pt x="872" y="233"/>
                  </a:lnTo>
                  <a:lnTo>
                    <a:pt x="891" y="273"/>
                  </a:lnTo>
                  <a:lnTo>
                    <a:pt x="907" y="314"/>
                  </a:lnTo>
                  <a:lnTo>
                    <a:pt x="919" y="356"/>
                  </a:lnTo>
                  <a:lnTo>
                    <a:pt x="925" y="401"/>
                  </a:lnTo>
                  <a:lnTo>
                    <a:pt x="927" y="423"/>
                  </a:lnTo>
                  <a:lnTo>
                    <a:pt x="927" y="447"/>
                  </a:lnTo>
                  <a:lnTo>
                    <a:pt x="927" y="447"/>
                  </a:lnTo>
                  <a:lnTo>
                    <a:pt x="925" y="490"/>
                  </a:lnTo>
                  <a:lnTo>
                    <a:pt x="919" y="532"/>
                  </a:lnTo>
                  <a:lnTo>
                    <a:pt x="909" y="573"/>
                  </a:lnTo>
                  <a:lnTo>
                    <a:pt x="895" y="611"/>
                  </a:lnTo>
                  <a:lnTo>
                    <a:pt x="895" y="611"/>
                  </a:lnTo>
                  <a:lnTo>
                    <a:pt x="883" y="638"/>
                  </a:lnTo>
                  <a:lnTo>
                    <a:pt x="870" y="664"/>
                  </a:lnTo>
                  <a:lnTo>
                    <a:pt x="870" y="664"/>
                  </a:lnTo>
                  <a:lnTo>
                    <a:pt x="751" y="909"/>
                  </a:lnTo>
                  <a:lnTo>
                    <a:pt x="751" y="909"/>
                  </a:lnTo>
                  <a:lnTo>
                    <a:pt x="739" y="945"/>
                  </a:lnTo>
                  <a:lnTo>
                    <a:pt x="731" y="978"/>
                  </a:lnTo>
                  <a:lnTo>
                    <a:pt x="727" y="992"/>
                  </a:lnTo>
                  <a:lnTo>
                    <a:pt x="727" y="1004"/>
                  </a:lnTo>
                  <a:lnTo>
                    <a:pt x="727" y="1004"/>
                  </a:lnTo>
                  <a:lnTo>
                    <a:pt x="727" y="1026"/>
                  </a:lnTo>
                  <a:lnTo>
                    <a:pt x="725" y="1051"/>
                  </a:lnTo>
                  <a:lnTo>
                    <a:pt x="721" y="1075"/>
                  </a:lnTo>
                  <a:lnTo>
                    <a:pt x="717" y="1085"/>
                  </a:lnTo>
                  <a:lnTo>
                    <a:pt x="713" y="1095"/>
                  </a:lnTo>
                  <a:lnTo>
                    <a:pt x="713" y="1095"/>
                  </a:lnTo>
                  <a:lnTo>
                    <a:pt x="706" y="1107"/>
                  </a:lnTo>
                  <a:lnTo>
                    <a:pt x="692" y="1125"/>
                  </a:lnTo>
                  <a:lnTo>
                    <a:pt x="682" y="1133"/>
                  </a:lnTo>
                  <a:lnTo>
                    <a:pt x="672" y="1144"/>
                  </a:lnTo>
                  <a:lnTo>
                    <a:pt x="658" y="1154"/>
                  </a:lnTo>
                  <a:lnTo>
                    <a:pt x="642" y="1162"/>
                  </a:lnTo>
                  <a:lnTo>
                    <a:pt x="466" y="1162"/>
                  </a:lnTo>
                  <a:lnTo>
                    <a:pt x="288" y="1162"/>
                  </a:lnTo>
                  <a:close/>
                  <a:moveTo>
                    <a:pt x="466" y="0"/>
                  </a:moveTo>
                  <a:lnTo>
                    <a:pt x="466" y="0"/>
                  </a:lnTo>
                  <a:lnTo>
                    <a:pt x="417" y="2"/>
                  </a:lnTo>
                  <a:lnTo>
                    <a:pt x="373" y="8"/>
                  </a:lnTo>
                  <a:lnTo>
                    <a:pt x="328" y="20"/>
                  </a:lnTo>
                  <a:lnTo>
                    <a:pt x="286" y="34"/>
                  </a:lnTo>
                  <a:lnTo>
                    <a:pt x="245" y="53"/>
                  </a:lnTo>
                  <a:lnTo>
                    <a:pt x="207" y="75"/>
                  </a:lnTo>
                  <a:lnTo>
                    <a:pt x="170" y="101"/>
                  </a:lnTo>
                  <a:lnTo>
                    <a:pt x="138" y="130"/>
                  </a:lnTo>
                  <a:lnTo>
                    <a:pt x="107" y="162"/>
                  </a:lnTo>
                  <a:lnTo>
                    <a:pt x="81" y="196"/>
                  </a:lnTo>
                  <a:lnTo>
                    <a:pt x="57" y="233"/>
                  </a:lnTo>
                  <a:lnTo>
                    <a:pt x="39" y="273"/>
                  </a:lnTo>
                  <a:lnTo>
                    <a:pt x="22" y="314"/>
                  </a:lnTo>
                  <a:lnTo>
                    <a:pt x="10" y="356"/>
                  </a:lnTo>
                  <a:lnTo>
                    <a:pt x="4" y="401"/>
                  </a:lnTo>
                  <a:lnTo>
                    <a:pt x="2" y="423"/>
                  </a:lnTo>
                  <a:lnTo>
                    <a:pt x="0" y="447"/>
                  </a:lnTo>
                  <a:lnTo>
                    <a:pt x="0" y="447"/>
                  </a:lnTo>
                  <a:lnTo>
                    <a:pt x="4" y="490"/>
                  </a:lnTo>
                  <a:lnTo>
                    <a:pt x="10" y="532"/>
                  </a:lnTo>
                  <a:lnTo>
                    <a:pt x="20" y="573"/>
                  </a:lnTo>
                  <a:lnTo>
                    <a:pt x="35" y="611"/>
                  </a:lnTo>
                  <a:lnTo>
                    <a:pt x="35" y="611"/>
                  </a:lnTo>
                  <a:lnTo>
                    <a:pt x="45" y="638"/>
                  </a:lnTo>
                  <a:lnTo>
                    <a:pt x="59" y="664"/>
                  </a:lnTo>
                  <a:lnTo>
                    <a:pt x="59" y="664"/>
                  </a:lnTo>
                  <a:lnTo>
                    <a:pt x="178" y="909"/>
                  </a:lnTo>
                  <a:lnTo>
                    <a:pt x="178" y="909"/>
                  </a:lnTo>
                  <a:lnTo>
                    <a:pt x="190" y="947"/>
                  </a:lnTo>
                  <a:lnTo>
                    <a:pt x="198" y="978"/>
                  </a:lnTo>
                  <a:lnTo>
                    <a:pt x="203" y="994"/>
                  </a:lnTo>
                  <a:lnTo>
                    <a:pt x="203" y="1004"/>
                  </a:lnTo>
                  <a:lnTo>
                    <a:pt x="203" y="1004"/>
                  </a:lnTo>
                  <a:lnTo>
                    <a:pt x="203" y="1026"/>
                  </a:lnTo>
                  <a:lnTo>
                    <a:pt x="205" y="1053"/>
                  </a:lnTo>
                  <a:lnTo>
                    <a:pt x="209" y="1077"/>
                  </a:lnTo>
                  <a:lnTo>
                    <a:pt x="213" y="1087"/>
                  </a:lnTo>
                  <a:lnTo>
                    <a:pt x="217" y="1095"/>
                  </a:lnTo>
                  <a:lnTo>
                    <a:pt x="217" y="1095"/>
                  </a:lnTo>
                  <a:lnTo>
                    <a:pt x="223" y="1109"/>
                  </a:lnTo>
                  <a:lnTo>
                    <a:pt x="237" y="1125"/>
                  </a:lnTo>
                  <a:lnTo>
                    <a:pt x="247" y="1136"/>
                  </a:lnTo>
                  <a:lnTo>
                    <a:pt x="257" y="1146"/>
                  </a:lnTo>
                  <a:lnTo>
                    <a:pt x="271" y="1154"/>
                  </a:lnTo>
                  <a:lnTo>
                    <a:pt x="288" y="1164"/>
                  </a:lnTo>
                  <a:lnTo>
                    <a:pt x="466" y="1164"/>
                  </a:lnTo>
                  <a:lnTo>
                    <a:pt x="642" y="1164"/>
                  </a:lnTo>
                  <a:lnTo>
                    <a:pt x="642" y="1164"/>
                  </a:lnTo>
                  <a:lnTo>
                    <a:pt x="658" y="1154"/>
                  </a:lnTo>
                  <a:lnTo>
                    <a:pt x="672" y="1146"/>
                  </a:lnTo>
                  <a:lnTo>
                    <a:pt x="682" y="1136"/>
                  </a:lnTo>
                  <a:lnTo>
                    <a:pt x="692" y="1125"/>
                  </a:lnTo>
                  <a:lnTo>
                    <a:pt x="706" y="1109"/>
                  </a:lnTo>
                  <a:lnTo>
                    <a:pt x="713" y="1095"/>
                  </a:lnTo>
                  <a:lnTo>
                    <a:pt x="713" y="1095"/>
                  </a:lnTo>
                  <a:lnTo>
                    <a:pt x="717" y="1087"/>
                  </a:lnTo>
                  <a:lnTo>
                    <a:pt x="721" y="1077"/>
                  </a:lnTo>
                  <a:lnTo>
                    <a:pt x="725" y="1053"/>
                  </a:lnTo>
                  <a:lnTo>
                    <a:pt x="727" y="1026"/>
                  </a:lnTo>
                  <a:lnTo>
                    <a:pt x="727" y="1004"/>
                  </a:lnTo>
                  <a:lnTo>
                    <a:pt x="727" y="1004"/>
                  </a:lnTo>
                  <a:lnTo>
                    <a:pt x="729" y="994"/>
                  </a:lnTo>
                  <a:lnTo>
                    <a:pt x="731" y="978"/>
                  </a:lnTo>
                  <a:lnTo>
                    <a:pt x="739" y="947"/>
                  </a:lnTo>
                  <a:lnTo>
                    <a:pt x="751" y="909"/>
                  </a:lnTo>
                  <a:lnTo>
                    <a:pt x="751" y="909"/>
                  </a:lnTo>
                  <a:lnTo>
                    <a:pt x="870" y="664"/>
                  </a:lnTo>
                  <a:lnTo>
                    <a:pt x="870" y="664"/>
                  </a:lnTo>
                  <a:lnTo>
                    <a:pt x="885" y="638"/>
                  </a:lnTo>
                  <a:lnTo>
                    <a:pt x="897" y="611"/>
                  </a:lnTo>
                  <a:lnTo>
                    <a:pt x="897" y="611"/>
                  </a:lnTo>
                  <a:lnTo>
                    <a:pt x="909" y="573"/>
                  </a:lnTo>
                  <a:lnTo>
                    <a:pt x="919" y="532"/>
                  </a:lnTo>
                  <a:lnTo>
                    <a:pt x="927" y="490"/>
                  </a:lnTo>
                  <a:lnTo>
                    <a:pt x="929" y="447"/>
                  </a:lnTo>
                  <a:lnTo>
                    <a:pt x="929" y="447"/>
                  </a:lnTo>
                  <a:lnTo>
                    <a:pt x="927" y="423"/>
                  </a:lnTo>
                  <a:lnTo>
                    <a:pt x="925" y="401"/>
                  </a:lnTo>
                  <a:lnTo>
                    <a:pt x="919" y="356"/>
                  </a:lnTo>
                  <a:lnTo>
                    <a:pt x="907" y="314"/>
                  </a:lnTo>
                  <a:lnTo>
                    <a:pt x="891" y="273"/>
                  </a:lnTo>
                  <a:lnTo>
                    <a:pt x="872" y="233"/>
                  </a:lnTo>
                  <a:lnTo>
                    <a:pt x="848" y="196"/>
                  </a:lnTo>
                  <a:lnTo>
                    <a:pt x="822" y="162"/>
                  </a:lnTo>
                  <a:lnTo>
                    <a:pt x="791" y="130"/>
                  </a:lnTo>
                  <a:lnTo>
                    <a:pt x="759" y="101"/>
                  </a:lnTo>
                  <a:lnTo>
                    <a:pt x="723" y="75"/>
                  </a:lnTo>
                  <a:lnTo>
                    <a:pt x="684" y="53"/>
                  </a:lnTo>
                  <a:lnTo>
                    <a:pt x="644" y="34"/>
                  </a:lnTo>
                  <a:lnTo>
                    <a:pt x="601" y="20"/>
                  </a:lnTo>
                  <a:lnTo>
                    <a:pt x="557" y="8"/>
                  </a:lnTo>
                  <a:lnTo>
                    <a:pt x="512" y="2"/>
                  </a:lnTo>
                  <a:lnTo>
                    <a:pt x="466" y="0"/>
                  </a:lnTo>
                  <a:close/>
                </a:path>
              </a:pathLst>
            </a:custGeom>
            <a:solidFill>
              <a:srgbClr val="C8C8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5" name="Freeform 443"/>
            <p:cNvSpPr>
              <a:spLocks/>
            </p:cNvSpPr>
            <p:nvPr/>
          </p:nvSpPr>
          <p:spPr bwMode="auto">
            <a:xfrm>
              <a:off x="3852069" y="700088"/>
              <a:ext cx="1468437" cy="1844675"/>
            </a:xfrm>
            <a:custGeom>
              <a:avLst/>
              <a:gdLst>
                <a:gd name="T0" fmla="*/ 286 w 925"/>
                <a:gd name="T1" fmla="*/ 1162 h 1162"/>
                <a:gd name="T2" fmla="*/ 257 w 925"/>
                <a:gd name="T3" fmla="*/ 1144 h 1162"/>
                <a:gd name="T4" fmla="*/ 235 w 925"/>
                <a:gd name="T5" fmla="*/ 1125 h 1162"/>
                <a:gd name="T6" fmla="*/ 215 w 925"/>
                <a:gd name="T7" fmla="*/ 1095 h 1162"/>
                <a:gd name="T8" fmla="*/ 211 w 925"/>
                <a:gd name="T9" fmla="*/ 1085 h 1162"/>
                <a:gd name="T10" fmla="*/ 203 w 925"/>
                <a:gd name="T11" fmla="*/ 1051 h 1162"/>
                <a:gd name="T12" fmla="*/ 201 w 925"/>
                <a:gd name="T13" fmla="*/ 1004 h 1162"/>
                <a:gd name="T14" fmla="*/ 201 w 925"/>
                <a:gd name="T15" fmla="*/ 992 h 1162"/>
                <a:gd name="T16" fmla="*/ 188 w 925"/>
                <a:gd name="T17" fmla="*/ 945 h 1162"/>
                <a:gd name="T18" fmla="*/ 176 w 925"/>
                <a:gd name="T19" fmla="*/ 909 h 1162"/>
                <a:gd name="T20" fmla="*/ 57 w 925"/>
                <a:gd name="T21" fmla="*/ 664 h 1162"/>
                <a:gd name="T22" fmla="*/ 33 w 925"/>
                <a:gd name="T23" fmla="*/ 611 h 1162"/>
                <a:gd name="T24" fmla="*/ 18 w 925"/>
                <a:gd name="T25" fmla="*/ 573 h 1162"/>
                <a:gd name="T26" fmla="*/ 2 w 925"/>
                <a:gd name="T27" fmla="*/ 490 h 1162"/>
                <a:gd name="T28" fmla="*/ 0 w 925"/>
                <a:gd name="T29" fmla="*/ 447 h 1162"/>
                <a:gd name="T30" fmla="*/ 2 w 925"/>
                <a:gd name="T31" fmla="*/ 401 h 1162"/>
                <a:gd name="T32" fmla="*/ 20 w 925"/>
                <a:gd name="T33" fmla="*/ 314 h 1162"/>
                <a:gd name="T34" fmla="*/ 57 w 925"/>
                <a:gd name="T35" fmla="*/ 233 h 1162"/>
                <a:gd name="T36" fmla="*/ 105 w 925"/>
                <a:gd name="T37" fmla="*/ 162 h 1162"/>
                <a:gd name="T38" fmla="*/ 170 w 925"/>
                <a:gd name="T39" fmla="*/ 101 h 1162"/>
                <a:gd name="T40" fmla="*/ 243 w 925"/>
                <a:gd name="T41" fmla="*/ 55 h 1162"/>
                <a:gd name="T42" fmla="*/ 326 w 925"/>
                <a:gd name="T43" fmla="*/ 20 h 1162"/>
                <a:gd name="T44" fmla="*/ 415 w 925"/>
                <a:gd name="T45" fmla="*/ 2 h 1162"/>
                <a:gd name="T46" fmla="*/ 464 w 925"/>
                <a:gd name="T47" fmla="*/ 0 h 1162"/>
                <a:gd name="T48" fmla="*/ 555 w 925"/>
                <a:gd name="T49" fmla="*/ 10 h 1162"/>
                <a:gd name="T50" fmla="*/ 642 w 925"/>
                <a:gd name="T51" fmla="*/ 34 h 1162"/>
                <a:gd name="T52" fmla="*/ 721 w 925"/>
                <a:gd name="T53" fmla="*/ 77 h 1162"/>
                <a:gd name="T54" fmla="*/ 789 w 925"/>
                <a:gd name="T55" fmla="*/ 132 h 1162"/>
                <a:gd name="T56" fmla="*/ 846 w 925"/>
                <a:gd name="T57" fmla="*/ 196 h 1162"/>
                <a:gd name="T58" fmla="*/ 889 w 925"/>
                <a:gd name="T59" fmla="*/ 273 h 1162"/>
                <a:gd name="T60" fmla="*/ 917 w 925"/>
                <a:gd name="T61" fmla="*/ 356 h 1162"/>
                <a:gd name="T62" fmla="*/ 925 w 925"/>
                <a:gd name="T63" fmla="*/ 423 h 1162"/>
                <a:gd name="T64" fmla="*/ 925 w 925"/>
                <a:gd name="T65" fmla="*/ 447 h 1162"/>
                <a:gd name="T66" fmla="*/ 917 w 925"/>
                <a:gd name="T67" fmla="*/ 532 h 1162"/>
                <a:gd name="T68" fmla="*/ 893 w 925"/>
                <a:gd name="T69" fmla="*/ 611 h 1162"/>
                <a:gd name="T70" fmla="*/ 881 w 925"/>
                <a:gd name="T71" fmla="*/ 638 h 1162"/>
                <a:gd name="T72" fmla="*/ 868 w 925"/>
                <a:gd name="T73" fmla="*/ 664 h 1162"/>
                <a:gd name="T74" fmla="*/ 749 w 925"/>
                <a:gd name="T75" fmla="*/ 909 h 1162"/>
                <a:gd name="T76" fmla="*/ 729 w 925"/>
                <a:gd name="T77" fmla="*/ 978 h 1162"/>
                <a:gd name="T78" fmla="*/ 725 w 925"/>
                <a:gd name="T79" fmla="*/ 1004 h 1162"/>
                <a:gd name="T80" fmla="*/ 725 w 925"/>
                <a:gd name="T81" fmla="*/ 1026 h 1162"/>
                <a:gd name="T82" fmla="*/ 719 w 925"/>
                <a:gd name="T83" fmla="*/ 1075 h 1162"/>
                <a:gd name="T84" fmla="*/ 711 w 925"/>
                <a:gd name="T85" fmla="*/ 1095 h 1162"/>
                <a:gd name="T86" fmla="*/ 704 w 925"/>
                <a:gd name="T87" fmla="*/ 1107 h 1162"/>
                <a:gd name="T88" fmla="*/ 680 w 925"/>
                <a:gd name="T89" fmla="*/ 1133 h 1162"/>
                <a:gd name="T90" fmla="*/ 656 w 925"/>
                <a:gd name="T91" fmla="*/ 1154 h 1162"/>
                <a:gd name="T92" fmla="*/ 464 w 925"/>
                <a:gd name="T93" fmla="*/ 1162 h 1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25" h="1162">
                  <a:moveTo>
                    <a:pt x="286" y="1162"/>
                  </a:moveTo>
                  <a:lnTo>
                    <a:pt x="286" y="1162"/>
                  </a:lnTo>
                  <a:lnTo>
                    <a:pt x="269" y="1154"/>
                  </a:lnTo>
                  <a:lnTo>
                    <a:pt x="257" y="1144"/>
                  </a:lnTo>
                  <a:lnTo>
                    <a:pt x="245" y="1133"/>
                  </a:lnTo>
                  <a:lnTo>
                    <a:pt x="235" y="1125"/>
                  </a:lnTo>
                  <a:lnTo>
                    <a:pt x="221" y="1107"/>
                  </a:lnTo>
                  <a:lnTo>
                    <a:pt x="215" y="1095"/>
                  </a:lnTo>
                  <a:lnTo>
                    <a:pt x="215" y="1095"/>
                  </a:lnTo>
                  <a:lnTo>
                    <a:pt x="211" y="1085"/>
                  </a:lnTo>
                  <a:lnTo>
                    <a:pt x="207" y="1075"/>
                  </a:lnTo>
                  <a:lnTo>
                    <a:pt x="203" y="1051"/>
                  </a:lnTo>
                  <a:lnTo>
                    <a:pt x="201" y="1026"/>
                  </a:lnTo>
                  <a:lnTo>
                    <a:pt x="201" y="1004"/>
                  </a:lnTo>
                  <a:lnTo>
                    <a:pt x="201" y="1004"/>
                  </a:lnTo>
                  <a:lnTo>
                    <a:pt x="201" y="992"/>
                  </a:lnTo>
                  <a:lnTo>
                    <a:pt x="196" y="978"/>
                  </a:lnTo>
                  <a:lnTo>
                    <a:pt x="188" y="945"/>
                  </a:lnTo>
                  <a:lnTo>
                    <a:pt x="176" y="909"/>
                  </a:lnTo>
                  <a:lnTo>
                    <a:pt x="176" y="909"/>
                  </a:lnTo>
                  <a:lnTo>
                    <a:pt x="57" y="664"/>
                  </a:lnTo>
                  <a:lnTo>
                    <a:pt x="57" y="664"/>
                  </a:lnTo>
                  <a:lnTo>
                    <a:pt x="45" y="638"/>
                  </a:lnTo>
                  <a:lnTo>
                    <a:pt x="33" y="611"/>
                  </a:lnTo>
                  <a:lnTo>
                    <a:pt x="33" y="611"/>
                  </a:lnTo>
                  <a:lnTo>
                    <a:pt x="18" y="573"/>
                  </a:lnTo>
                  <a:lnTo>
                    <a:pt x="8" y="532"/>
                  </a:lnTo>
                  <a:lnTo>
                    <a:pt x="2" y="490"/>
                  </a:lnTo>
                  <a:lnTo>
                    <a:pt x="0" y="447"/>
                  </a:lnTo>
                  <a:lnTo>
                    <a:pt x="0" y="447"/>
                  </a:lnTo>
                  <a:lnTo>
                    <a:pt x="0" y="423"/>
                  </a:lnTo>
                  <a:lnTo>
                    <a:pt x="2" y="401"/>
                  </a:lnTo>
                  <a:lnTo>
                    <a:pt x="10" y="356"/>
                  </a:lnTo>
                  <a:lnTo>
                    <a:pt x="20" y="314"/>
                  </a:lnTo>
                  <a:lnTo>
                    <a:pt x="37" y="273"/>
                  </a:lnTo>
                  <a:lnTo>
                    <a:pt x="57" y="233"/>
                  </a:lnTo>
                  <a:lnTo>
                    <a:pt x="79" y="196"/>
                  </a:lnTo>
                  <a:lnTo>
                    <a:pt x="105" y="162"/>
                  </a:lnTo>
                  <a:lnTo>
                    <a:pt x="136" y="132"/>
                  </a:lnTo>
                  <a:lnTo>
                    <a:pt x="170" y="101"/>
                  </a:lnTo>
                  <a:lnTo>
                    <a:pt x="205" y="77"/>
                  </a:lnTo>
                  <a:lnTo>
                    <a:pt x="243" y="55"/>
                  </a:lnTo>
                  <a:lnTo>
                    <a:pt x="284" y="34"/>
                  </a:lnTo>
                  <a:lnTo>
                    <a:pt x="326" y="20"/>
                  </a:lnTo>
                  <a:lnTo>
                    <a:pt x="371" y="10"/>
                  </a:lnTo>
                  <a:lnTo>
                    <a:pt x="415" y="2"/>
                  </a:lnTo>
                  <a:lnTo>
                    <a:pt x="464" y="0"/>
                  </a:lnTo>
                  <a:lnTo>
                    <a:pt x="464" y="0"/>
                  </a:lnTo>
                  <a:lnTo>
                    <a:pt x="510" y="2"/>
                  </a:lnTo>
                  <a:lnTo>
                    <a:pt x="555" y="10"/>
                  </a:lnTo>
                  <a:lnTo>
                    <a:pt x="599" y="20"/>
                  </a:lnTo>
                  <a:lnTo>
                    <a:pt x="642" y="34"/>
                  </a:lnTo>
                  <a:lnTo>
                    <a:pt x="682" y="55"/>
                  </a:lnTo>
                  <a:lnTo>
                    <a:pt x="721" y="77"/>
                  </a:lnTo>
                  <a:lnTo>
                    <a:pt x="757" y="101"/>
                  </a:lnTo>
                  <a:lnTo>
                    <a:pt x="789" y="132"/>
                  </a:lnTo>
                  <a:lnTo>
                    <a:pt x="820" y="162"/>
                  </a:lnTo>
                  <a:lnTo>
                    <a:pt x="846" y="196"/>
                  </a:lnTo>
                  <a:lnTo>
                    <a:pt x="870" y="233"/>
                  </a:lnTo>
                  <a:lnTo>
                    <a:pt x="889" y="273"/>
                  </a:lnTo>
                  <a:lnTo>
                    <a:pt x="905" y="314"/>
                  </a:lnTo>
                  <a:lnTo>
                    <a:pt x="917" y="356"/>
                  </a:lnTo>
                  <a:lnTo>
                    <a:pt x="923" y="401"/>
                  </a:lnTo>
                  <a:lnTo>
                    <a:pt x="925" y="423"/>
                  </a:lnTo>
                  <a:lnTo>
                    <a:pt x="925" y="447"/>
                  </a:lnTo>
                  <a:lnTo>
                    <a:pt x="925" y="447"/>
                  </a:lnTo>
                  <a:lnTo>
                    <a:pt x="923" y="490"/>
                  </a:lnTo>
                  <a:lnTo>
                    <a:pt x="917" y="532"/>
                  </a:lnTo>
                  <a:lnTo>
                    <a:pt x="907" y="573"/>
                  </a:lnTo>
                  <a:lnTo>
                    <a:pt x="893" y="611"/>
                  </a:lnTo>
                  <a:lnTo>
                    <a:pt x="893" y="611"/>
                  </a:lnTo>
                  <a:lnTo>
                    <a:pt x="881" y="638"/>
                  </a:lnTo>
                  <a:lnTo>
                    <a:pt x="868" y="664"/>
                  </a:lnTo>
                  <a:lnTo>
                    <a:pt x="868" y="664"/>
                  </a:lnTo>
                  <a:lnTo>
                    <a:pt x="749" y="909"/>
                  </a:lnTo>
                  <a:lnTo>
                    <a:pt x="749" y="909"/>
                  </a:lnTo>
                  <a:lnTo>
                    <a:pt x="737" y="945"/>
                  </a:lnTo>
                  <a:lnTo>
                    <a:pt x="729" y="978"/>
                  </a:lnTo>
                  <a:lnTo>
                    <a:pt x="725" y="992"/>
                  </a:lnTo>
                  <a:lnTo>
                    <a:pt x="725" y="1004"/>
                  </a:lnTo>
                  <a:lnTo>
                    <a:pt x="725" y="1004"/>
                  </a:lnTo>
                  <a:lnTo>
                    <a:pt x="725" y="1026"/>
                  </a:lnTo>
                  <a:lnTo>
                    <a:pt x="723" y="1051"/>
                  </a:lnTo>
                  <a:lnTo>
                    <a:pt x="719" y="1075"/>
                  </a:lnTo>
                  <a:lnTo>
                    <a:pt x="715" y="1085"/>
                  </a:lnTo>
                  <a:lnTo>
                    <a:pt x="711" y="1095"/>
                  </a:lnTo>
                  <a:lnTo>
                    <a:pt x="711" y="1095"/>
                  </a:lnTo>
                  <a:lnTo>
                    <a:pt x="704" y="1107"/>
                  </a:lnTo>
                  <a:lnTo>
                    <a:pt x="690" y="1125"/>
                  </a:lnTo>
                  <a:lnTo>
                    <a:pt x="680" y="1133"/>
                  </a:lnTo>
                  <a:lnTo>
                    <a:pt x="670" y="1144"/>
                  </a:lnTo>
                  <a:lnTo>
                    <a:pt x="656" y="1154"/>
                  </a:lnTo>
                  <a:lnTo>
                    <a:pt x="640" y="1162"/>
                  </a:lnTo>
                  <a:lnTo>
                    <a:pt x="464" y="1162"/>
                  </a:lnTo>
                  <a:lnTo>
                    <a:pt x="286" y="1162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6" name="Freeform 444"/>
            <p:cNvSpPr>
              <a:spLocks/>
            </p:cNvSpPr>
            <p:nvPr/>
          </p:nvSpPr>
          <p:spPr bwMode="auto">
            <a:xfrm>
              <a:off x="3848894" y="700088"/>
              <a:ext cx="1474787" cy="1847850"/>
            </a:xfrm>
            <a:custGeom>
              <a:avLst/>
              <a:gdLst>
                <a:gd name="T0" fmla="*/ 466 w 929"/>
                <a:gd name="T1" fmla="*/ 0 h 1164"/>
                <a:gd name="T2" fmla="*/ 373 w 929"/>
                <a:gd name="T3" fmla="*/ 8 h 1164"/>
                <a:gd name="T4" fmla="*/ 286 w 929"/>
                <a:gd name="T5" fmla="*/ 34 h 1164"/>
                <a:gd name="T6" fmla="*/ 207 w 929"/>
                <a:gd name="T7" fmla="*/ 75 h 1164"/>
                <a:gd name="T8" fmla="*/ 138 w 929"/>
                <a:gd name="T9" fmla="*/ 130 h 1164"/>
                <a:gd name="T10" fmla="*/ 81 w 929"/>
                <a:gd name="T11" fmla="*/ 196 h 1164"/>
                <a:gd name="T12" fmla="*/ 39 w 929"/>
                <a:gd name="T13" fmla="*/ 273 h 1164"/>
                <a:gd name="T14" fmla="*/ 10 w 929"/>
                <a:gd name="T15" fmla="*/ 356 h 1164"/>
                <a:gd name="T16" fmla="*/ 2 w 929"/>
                <a:gd name="T17" fmla="*/ 423 h 1164"/>
                <a:gd name="T18" fmla="*/ 0 w 929"/>
                <a:gd name="T19" fmla="*/ 447 h 1164"/>
                <a:gd name="T20" fmla="*/ 10 w 929"/>
                <a:gd name="T21" fmla="*/ 532 h 1164"/>
                <a:gd name="T22" fmla="*/ 35 w 929"/>
                <a:gd name="T23" fmla="*/ 611 h 1164"/>
                <a:gd name="T24" fmla="*/ 45 w 929"/>
                <a:gd name="T25" fmla="*/ 638 h 1164"/>
                <a:gd name="T26" fmla="*/ 59 w 929"/>
                <a:gd name="T27" fmla="*/ 664 h 1164"/>
                <a:gd name="T28" fmla="*/ 178 w 929"/>
                <a:gd name="T29" fmla="*/ 909 h 1164"/>
                <a:gd name="T30" fmla="*/ 198 w 929"/>
                <a:gd name="T31" fmla="*/ 978 h 1164"/>
                <a:gd name="T32" fmla="*/ 203 w 929"/>
                <a:gd name="T33" fmla="*/ 1004 h 1164"/>
                <a:gd name="T34" fmla="*/ 203 w 929"/>
                <a:gd name="T35" fmla="*/ 1026 h 1164"/>
                <a:gd name="T36" fmla="*/ 209 w 929"/>
                <a:gd name="T37" fmla="*/ 1077 h 1164"/>
                <a:gd name="T38" fmla="*/ 217 w 929"/>
                <a:gd name="T39" fmla="*/ 1095 h 1164"/>
                <a:gd name="T40" fmla="*/ 223 w 929"/>
                <a:gd name="T41" fmla="*/ 1109 h 1164"/>
                <a:gd name="T42" fmla="*/ 247 w 929"/>
                <a:gd name="T43" fmla="*/ 1136 h 1164"/>
                <a:gd name="T44" fmla="*/ 271 w 929"/>
                <a:gd name="T45" fmla="*/ 1154 h 1164"/>
                <a:gd name="T46" fmla="*/ 466 w 929"/>
                <a:gd name="T47" fmla="*/ 1164 h 1164"/>
                <a:gd name="T48" fmla="*/ 642 w 929"/>
                <a:gd name="T49" fmla="*/ 1164 h 1164"/>
                <a:gd name="T50" fmla="*/ 672 w 929"/>
                <a:gd name="T51" fmla="*/ 1146 h 1164"/>
                <a:gd name="T52" fmla="*/ 692 w 929"/>
                <a:gd name="T53" fmla="*/ 1125 h 1164"/>
                <a:gd name="T54" fmla="*/ 713 w 929"/>
                <a:gd name="T55" fmla="*/ 1095 h 1164"/>
                <a:gd name="T56" fmla="*/ 717 w 929"/>
                <a:gd name="T57" fmla="*/ 1087 h 1164"/>
                <a:gd name="T58" fmla="*/ 725 w 929"/>
                <a:gd name="T59" fmla="*/ 1053 h 1164"/>
                <a:gd name="T60" fmla="*/ 727 w 929"/>
                <a:gd name="T61" fmla="*/ 1004 h 1164"/>
                <a:gd name="T62" fmla="*/ 729 w 929"/>
                <a:gd name="T63" fmla="*/ 994 h 1164"/>
                <a:gd name="T64" fmla="*/ 739 w 929"/>
                <a:gd name="T65" fmla="*/ 947 h 1164"/>
                <a:gd name="T66" fmla="*/ 751 w 929"/>
                <a:gd name="T67" fmla="*/ 909 h 1164"/>
                <a:gd name="T68" fmla="*/ 870 w 929"/>
                <a:gd name="T69" fmla="*/ 664 h 1164"/>
                <a:gd name="T70" fmla="*/ 897 w 929"/>
                <a:gd name="T71" fmla="*/ 611 h 1164"/>
                <a:gd name="T72" fmla="*/ 909 w 929"/>
                <a:gd name="T73" fmla="*/ 573 h 1164"/>
                <a:gd name="T74" fmla="*/ 927 w 929"/>
                <a:gd name="T75" fmla="*/ 490 h 1164"/>
                <a:gd name="T76" fmla="*/ 929 w 929"/>
                <a:gd name="T77" fmla="*/ 447 h 1164"/>
                <a:gd name="T78" fmla="*/ 925 w 929"/>
                <a:gd name="T79" fmla="*/ 401 h 1164"/>
                <a:gd name="T80" fmla="*/ 907 w 929"/>
                <a:gd name="T81" fmla="*/ 314 h 1164"/>
                <a:gd name="T82" fmla="*/ 872 w 929"/>
                <a:gd name="T83" fmla="*/ 233 h 1164"/>
                <a:gd name="T84" fmla="*/ 822 w 929"/>
                <a:gd name="T85" fmla="*/ 162 h 1164"/>
                <a:gd name="T86" fmla="*/ 759 w 929"/>
                <a:gd name="T87" fmla="*/ 101 h 1164"/>
                <a:gd name="T88" fmla="*/ 684 w 929"/>
                <a:gd name="T89" fmla="*/ 53 h 1164"/>
                <a:gd name="T90" fmla="*/ 601 w 929"/>
                <a:gd name="T91" fmla="*/ 20 h 1164"/>
                <a:gd name="T92" fmla="*/ 512 w 929"/>
                <a:gd name="T93" fmla="*/ 2 h 1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29" h="1164">
                  <a:moveTo>
                    <a:pt x="466" y="0"/>
                  </a:moveTo>
                  <a:lnTo>
                    <a:pt x="466" y="0"/>
                  </a:lnTo>
                  <a:lnTo>
                    <a:pt x="417" y="2"/>
                  </a:lnTo>
                  <a:lnTo>
                    <a:pt x="373" y="8"/>
                  </a:lnTo>
                  <a:lnTo>
                    <a:pt x="328" y="20"/>
                  </a:lnTo>
                  <a:lnTo>
                    <a:pt x="286" y="34"/>
                  </a:lnTo>
                  <a:lnTo>
                    <a:pt x="245" y="53"/>
                  </a:lnTo>
                  <a:lnTo>
                    <a:pt x="207" y="75"/>
                  </a:lnTo>
                  <a:lnTo>
                    <a:pt x="170" y="101"/>
                  </a:lnTo>
                  <a:lnTo>
                    <a:pt x="138" y="130"/>
                  </a:lnTo>
                  <a:lnTo>
                    <a:pt x="107" y="162"/>
                  </a:lnTo>
                  <a:lnTo>
                    <a:pt x="81" y="196"/>
                  </a:lnTo>
                  <a:lnTo>
                    <a:pt x="57" y="233"/>
                  </a:lnTo>
                  <a:lnTo>
                    <a:pt x="39" y="273"/>
                  </a:lnTo>
                  <a:lnTo>
                    <a:pt x="22" y="314"/>
                  </a:lnTo>
                  <a:lnTo>
                    <a:pt x="10" y="356"/>
                  </a:lnTo>
                  <a:lnTo>
                    <a:pt x="4" y="401"/>
                  </a:lnTo>
                  <a:lnTo>
                    <a:pt x="2" y="423"/>
                  </a:lnTo>
                  <a:lnTo>
                    <a:pt x="0" y="447"/>
                  </a:lnTo>
                  <a:lnTo>
                    <a:pt x="0" y="447"/>
                  </a:lnTo>
                  <a:lnTo>
                    <a:pt x="4" y="490"/>
                  </a:lnTo>
                  <a:lnTo>
                    <a:pt x="10" y="532"/>
                  </a:lnTo>
                  <a:lnTo>
                    <a:pt x="20" y="573"/>
                  </a:lnTo>
                  <a:lnTo>
                    <a:pt x="35" y="611"/>
                  </a:lnTo>
                  <a:lnTo>
                    <a:pt x="35" y="611"/>
                  </a:lnTo>
                  <a:lnTo>
                    <a:pt x="45" y="638"/>
                  </a:lnTo>
                  <a:lnTo>
                    <a:pt x="59" y="664"/>
                  </a:lnTo>
                  <a:lnTo>
                    <a:pt x="59" y="664"/>
                  </a:lnTo>
                  <a:lnTo>
                    <a:pt x="178" y="909"/>
                  </a:lnTo>
                  <a:lnTo>
                    <a:pt x="178" y="909"/>
                  </a:lnTo>
                  <a:lnTo>
                    <a:pt x="190" y="947"/>
                  </a:lnTo>
                  <a:lnTo>
                    <a:pt x="198" y="978"/>
                  </a:lnTo>
                  <a:lnTo>
                    <a:pt x="203" y="994"/>
                  </a:lnTo>
                  <a:lnTo>
                    <a:pt x="203" y="1004"/>
                  </a:lnTo>
                  <a:lnTo>
                    <a:pt x="203" y="1004"/>
                  </a:lnTo>
                  <a:lnTo>
                    <a:pt x="203" y="1026"/>
                  </a:lnTo>
                  <a:lnTo>
                    <a:pt x="205" y="1053"/>
                  </a:lnTo>
                  <a:lnTo>
                    <a:pt x="209" y="1077"/>
                  </a:lnTo>
                  <a:lnTo>
                    <a:pt x="213" y="1087"/>
                  </a:lnTo>
                  <a:lnTo>
                    <a:pt x="217" y="1095"/>
                  </a:lnTo>
                  <a:lnTo>
                    <a:pt x="217" y="1095"/>
                  </a:lnTo>
                  <a:lnTo>
                    <a:pt x="223" y="1109"/>
                  </a:lnTo>
                  <a:lnTo>
                    <a:pt x="237" y="1125"/>
                  </a:lnTo>
                  <a:lnTo>
                    <a:pt x="247" y="1136"/>
                  </a:lnTo>
                  <a:lnTo>
                    <a:pt x="257" y="1146"/>
                  </a:lnTo>
                  <a:lnTo>
                    <a:pt x="271" y="1154"/>
                  </a:lnTo>
                  <a:lnTo>
                    <a:pt x="288" y="1164"/>
                  </a:lnTo>
                  <a:lnTo>
                    <a:pt x="466" y="1164"/>
                  </a:lnTo>
                  <a:lnTo>
                    <a:pt x="642" y="1164"/>
                  </a:lnTo>
                  <a:lnTo>
                    <a:pt x="642" y="1164"/>
                  </a:lnTo>
                  <a:lnTo>
                    <a:pt x="658" y="1154"/>
                  </a:lnTo>
                  <a:lnTo>
                    <a:pt x="672" y="1146"/>
                  </a:lnTo>
                  <a:lnTo>
                    <a:pt x="682" y="1136"/>
                  </a:lnTo>
                  <a:lnTo>
                    <a:pt x="692" y="1125"/>
                  </a:lnTo>
                  <a:lnTo>
                    <a:pt x="706" y="1109"/>
                  </a:lnTo>
                  <a:lnTo>
                    <a:pt x="713" y="1095"/>
                  </a:lnTo>
                  <a:lnTo>
                    <a:pt x="713" y="1095"/>
                  </a:lnTo>
                  <a:lnTo>
                    <a:pt x="717" y="1087"/>
                  </a:lnTo>
                  <a:lnTo>
                    <a:pt x="721" y="1077"/>
                  </a:lnTo>
                  <a:lnTo>
                    <a:pt x="725" y="1053"/>
                  </a:lnTo>
                  <a:lnTo>
                    <a:pt x="727" y="1026"/>
                  </a:lnTo>
                  <a:lnTo>
                    <a:pt x="727" y="1004"/>
                  </a:lnTo>
                  <a:lnTo>
                    <a:pt x="727" y="1004"/>
                  </a:lnTo>
                  <a:lnTo>
                    <a:pt x="729" y="994"/>
                  </a:lnTo>
                  <a:lnTo>
                    <a:pt x="731" y="978"/>
                  </a:lnTo>
                  <a:lnTo>
                    <a:pt x="739" y="947"/>
                  </a:lnTo>
                  <a:lnTo>
                    <a:pt x="751" y="909"/>
                  </a:lnTo>
                  <a:lnTo>
                    <a:pt x="751" y="909"/>
                  </a:lnTo>
                  <a:lnTo>
                    <a:pt x="870" y="664"/>
                  </a:lnTo>
                  <a:lnTo>
                    <a:pt x="870" y="664"/>
                  </a:lnTo>
                  <a:lnTo>
                    <a:pt x="885" y="638"/>
                  </a:lnTo>
                  <a:lnTo>
                    <a:pt x="897" y="611"/>
                  </a:lnTo>
                  <a:lnTo>
                    <a:pt x="897" y="611"/>
                  </a:lnTo>
                  <a:lnTo>
                    <a:pt x="909" y="573"/>
                  </a:lnTo>
                  <a:lnTo>
                    <a:pt x="919" y="532"/>
                  </a:lnTo>
                  <a:lnTo>
                    <a:pt x="927" y="490"/>
                  </a:lnTo>
                  <a:lnTo>
                    <a:pt x="929" y="447"/>
                  </a:lnTo>
                  <a:lnTo>
                    <a:pt x="929" y="447"/>
                  </a:lnTo>
                  <a:lnTo>
                    <a:pt x="927" y="423"/>
                  </a:lnTo>
                  <a:lnTo>
                    <a:pt x="925" y="401"/>
                  </a:lnTo>
                  <a:lnTo>
                    <a:pt x="919" y="356"/>
                  </a:lnTo>
                  <a:lnTo>
                    <a:pt x="907" y="314"/>
                  </a:lnTo>
                  <a:lnTo>
                    <a:pt x="891" y="273"/>
                  </a:lnTo>
                  <a:lnTo>
                    <a:pt x="872" y="233"/>
                  </a:lnTo>
                  <a:lnTo>
                    <a:pt x="848" y="196"/>
                  </a:lnTo>
                  <a:lnTo>
                    <a:pt x="822" y="162"/>
                  </a:lnTo>
                  <a:lnTo>
                    <a:pt x="791" y="130"/>
                  </a:lnTo>
                  <a:lnTo>
                    <a:pt x="759" y="101"/>
                  </a:lnTo>
                  <a:lnTo>
                    <a:pt x="723" y="75"/>
                  </a:lnTo>
                  <a:lnTo>
                    <a:pt x="684" y="53"/>
                  </a:lnTo>
                  <a:lnTo>
                    <a:pt x="644" y="34"/>
                  </a:lnTo>
                  <a:lnTo>
                    <a:pt x="601" y="20"/>
                  </a:lnTo>
                  <a:lnTo>
                    <a:pt x="557" y="8"/>
                  </a:lnTo>
                  <a:lnTo>
                    <a:pt x="512" y="2"/>
                  </a:lnTo>
                  <a:lnTo>
                    <a:pt x="46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7" name="Freeform 445"/>
            <p:cNvSpPr>
              <a:spLocks noEditPoints="1"/>
            </p:cNvSpPr>
            <p:nvPr/>
          </p:nvSpPr>
          <p:spPr bwMode="auto">
            <a:xfrm>
              <a:off x="3852069" y="700088"/>
              <a:ext cx="1468437" cy="1844675"/>
            </a:xfrm>
            <a:custGeom>
              <a:avLst/>
              <a:gdLst>
                <a:gd name="T0" fmla="*/ 269 w 925"/>
                <a:gd name="T1" fmla="*/ 1152 h 1162"/>
                <a:gd name="T2" fmla="*/ 235 w 925"/>
                <a:gd name="T3" fmla="*/ 1123 h 1162"/>
                <a:gd name="T4" fmla="*/ 215 w 925"/>
                <a:gd name="T5" fmla="*/ 1095 h 1162"/>
                <a:gd name="T6" fmla="*/ 205 w 925"/>
                <a:gd name="T7" fmla="*/ 1051 h 1162"/>
                <a:gd name="T8" fmla="*/ 201 w 925"/>
                <a:gd name="T9" fmla="*/ 1004 h 1162"/>
                <a:gd name="T10" fmla="*/ 188 w 925"/>
                <a:gd name="T11" fmla="*/ 945 h 1162"/>
                <a:gd name="T12" fmla="*/ 59 w 925"/>
                <a:gd name="T13" fmla="*/ 664 h 1162"/>
                <a:gd name="T14" fmla="*/ 33 w 925"/>
                <a:gd name="T15" fmla="*/ 611 h 1162"/>
                <a:gd name="T16" fmla="*/ 8 w 925"/>
                <a:gd name="T17" fmla="*/ 532 h 1162"/>
                <a:gd name="T18" fmla="*/ 0 w 925"/>
                <a:gd name="T19" fmla="*/ 447 h 1162"/>
                <a:gd name="T20" fmla="*/ 10 w 925"/>
                <a:gd name="T21" fmla="*/ 356 h 1162"/>
                <a:gd name="T22" fmla="*/ 57 w 925"/>
                <a:gd name="T23" fmla="*/ 235 h 1162"/>
                <a:gd name="T24" fmla="*/ 136 w 925"/>
                <a:gd name="T25" fmla="*/ 132 h 1162"/>
                <a:gd name="T26" fmla="*/ 243 w 925"/>
                <a:gd name="T27" fmla="*/ 55 h 1162"/>
                <a:gd name="T28" fmla="*/ 371 w 925"/>
                <a:gd name="T29" fmla="*/ 10 h 1162"/>
                <a:gd name="T30" fmla="*/ 464 w 925"/>
                <a:gd name="T31" fmla="*/ 0 h 1162"/>
                <a:gd name="T32" fmla="*/ 599 w 925"/>
                <a:gd name="T33" fmla="*/ 20 h 1162"/>
                <a:gd name="T34" fmla="*/ 721 w 925"/>
                <a:gd name="T35" fmla="*/ 77 h 1162"/>
                <a:gd name="T36" fmla="*/ 820 w 925"/>
                <a:gd name="T37" fmla="*/ 164 h 1162"/>
                <a:gd name="T38" fmla="*/ 889 w 925"/>
                <a:gd name="T39" fmla="*/ 273 h 1162"/>
                <a:gd name="T40" fmla="*/ 923 w 925"/>
                <a:gd name="T41" fmla="*/ 401 h 1162"/>
                <a:gd name="T42" fmla="*/ 925 w 925"/>
                <a:gd name="T43" fmla="*/ 447 h 1162"/>
                <a:gd name="T44" fmla="*/ 907 w 925"/>
                <a:gd name="T45" fmla="*/ 573 h 1162"/>
                <a:gd name="T46" fmla="*/ 881 w 925"/>
                <a:gd name="T47" fmla="*/ 638 h 1162"/>
                <a:gd name="T48" fmla="*/ 749 w 925"/>
                <a:gd name="T49" fmla="*/ 909 h 1162"/>
                <a:gd name="T50" fmla="*/ 729 w 925"/>
                <a:gd name="T51" fmla="*/ 978 h 1162"/>
                <a:gd name="T52" fmla="*/ 725 w 925"/>
                <a:gd name="T53" fmla="*/ 1004 h 1162"/>
                <a:gd name="T54" fmla="*/ 719 w 925"/>
                <a:gd name="T55" fmla="*/ 1075 h 1162"/>
                <a:gd name="T56" fmla="*/ 711 w 925"/>
                <a:gd name="T57" fmla="*/ 1095 h 1162"/>
                <a:gd name="T58" fmla="*/ 680 w 925"/>
                <a:gd name="T59" fmla="*/ 1133 h 1162"/>
                <a:gd name="T60" fmla="*/ 640 w 925"/>
                <a:gd name="T61" fmla="*/ 1162 h 1162"/>
                <a:gd name="T62" fmla="*/ 464 w 925"/>
                <a:gd name="T63" fmla="*/ 0 h 1162"/>
                <a:gd name="T64" fmla="*/ 371 w 925"/>
                <a:gd name="T65" fmla="*/ 10 h 1162"/>
                <a:gd name="T66" fmla="*/ 243 w 925"/>
                <a:gd name="T67" fmla="*/ 55 h 1162"/>
                <a:gd name="T68" fmla="*/ 136 w 925"/>
                <a:gd name="T69" fmla="*/ 132 h 1162"/>
                <a:gd name="T70" fmla="*/ 57 w 925"/>
                <a:gd name="T71" fmla="*/ 233 h 1162"/>
                <a:gd name="T72" fmla="*/ 10 w 925"/>
                <a:gd name="T73" fmla="*/ 356 h 1162"/>
                <a:gd name="T74" fmla="*/ 0 w 925"/>
                <a:gd name="T75" fmla="*/ 447 h 1162"/>
                <a:gd name="T76" fmla="*/ 8 w 925"/>
                <a:gd name="T77" fmla="*/ 532 h 1162"/>
                <a:gd name="T78" fmla="*/ 33 w 925"/>
                <a:gd name="T79" fmla="*/ 611 h 1162"/>
                <a:gd name="T80" fmla="*/ 57 w 925"/>
                <a:gd name="T81" fmla="*/ 664 h 1162"/>
                <a:gd name="T82" fmla="*/ 188 w 925"/>
                <a:gd name="T83" fmla="*/ 945 h 1162"/>
                <a:gd name="T84" fmla="*/ 201 w 925"/>
                <a:gd name="T85" fmla="*/ 1004 h 1162"/>
                <a:gd name="T86" fmla="*/ 203 w 925"/>
                <a:gd name="T87" fmla="*/ 1051 h 1162"/>
                <a:gd name="T88" fmla="*/ 215 w 925"/>
                <a:gd name="T89" fmla="*/ 1095 h 1162"/>
                <a:gd name="T90" fmla="*/ 235 w 925"/>
                <a:gd name="T91" fmla="*/ 1125 h 1162"/>
                <a:gd name="T92" fmla="*/ 269 w 925"/>
                <a:gd name="T93" fmla="*/ 1154 h 1162"/>
                <a:gd name="T94" fmla="*/ 640 w 925"/>
                <a:gd name="T95" fmla="*/ 1162 h 1162"/>
                <a:gd name="T96" fmla="*/ 670 w 925"/>
                <a:gd name="T97" fmla="*/ 1144 h 1162"/>
                <a:gd name="T98" fmla="*/ 704 w 925"/>
                <a:gd name="T99" fmla="*/ 1107 h 1162"/>
                <a:gd name="T100" fmla="*/ 715 w 925"/>
                <a:gd name="T101" fmla="*/ 1085 h 1162"/>
                <a:gd name="T102" fmla="*/ 725 w 925"/>
                <a:gd name="T103" fmla="*/ 1026 h 1162"/>
                <a:gd name="T104" fmla="*/ 725 w 925"/>
                <a:gd name="T105" fmla="*/ 992 h 1162"/>
                <a:gd name="T106" fmla="*/ 749 w 925"/>
                <a:gd name="T107" fmla="*/ 909 h 1162"/>
                <a:gd name="T108" fmla="*/ 868 w 925"/>
                <a:gd name="T109" fmla="*/ 664 h 1162"/>
                <a:gd name="T110" fmla="*/ 893 w 925"/>
                <a:gd name="T111" fmla="*/ 611 h 1162"/>
                <a:gd name="T112" fmla="*/ 923 w 925"/>
                <a:gd name="T113" fmla="*/ 490 h 1162"/>
                <a:gd name="T114" fmla="*/ 925 w 925"/>
                <a:gd name="T115" fmla="*/ 423 h 1162"/>
                <a:gd name="T116" fmla="*/ 905 w 925"/>
                <a:gd name="T117" fmla="*/ 314 h 1162"/>
                <a:gd name="T118" fmla="*/ 846 w 925"/>
                <a:gd name="T119" fmla="*/ 196 h 1162"/>
                <a:gd name="T120" fmla="*/ 757 w 925"/>
                <a:gd name="T121" fmla="*/ 101 h 1162"/>
                <a:gd name="T122" fmla="*/ 642 w 925"/>
                <a:gd name="T123" fmla="*/ 34 h 1162"/>
                <a:gd name="T124" fmla="*/ 510 w 925"/>
                <a:gd name="T125" fmla="*/ 2 h 1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925" h="1162">
                  <a:moveTo>
                    <a:pt x="286" y="1162"/>
                  </a:moveTo>
                  <a:lnTo>
                    <a:pt x="286" y="1162"/>
                  </a:lnTo>
                  <a:lnTo>
                    <a:pt x="269" y="1152"/>
                  </a:lnTo>
                  <a:lnTo>
                    <a:pt x="257" y="1144"/>
                  </a:lnTo>
                  <a:lnTo>
                    <a:pt x="245" y="1133"/>
                  </a:lnTo>
                  <a:lnTo>
                    <a:pt x="235" y="1123"/>
                  </a:lnTo>
                  <a:lnTo>
                    <a:pt x="223" y="1107"/>
                  </a:lnTo>
                  <a:lnTo>
                    <a:pt x="215" y="1095"/>
                  </a:lnTo>
                  <a:lnTo>
                    <a:pt x="215" y="1095"/>
                  </a:lnTo>
                  <a:lnTo>
                    <a:pt x="211" y="1085"/>
                  </a:lnTo>
                  <a:lnTo>
                    <a:pt x="209" y="1075"/>
                  </a:lnTo>
                  <a:lnTo>
                    <a:pt x="205" y="1051"/>
                  </a:lnTo>
                  <a:lnTo>
                    <a:pt x="203" y="1026"/>
                  </a:lnTo>
                  <a:lnTo>
                    <a:pt x="201" y="1004"/>
                  </a:lnTo>
                  <a:lnTo>
                    <a:pt x="201" y="1004"/>
                  </a:lnTo>
                  <a:lnTo>
                    <a:pt x="201" y="992"/>
                  </a:lnTo>
                  <a:lnTo>
                    <a:pt x="199" y="978"/>
                  </a:lnTo>
                  <a:lnTo>
                    <a:pt x="188" y="945"/>
                  </a:lnTo>
                  <a:lnTo>
                    <a:pt x="176" y="909"/>
                  </a:lnTo>
                  <a:lnTo>
                    <a:pt x="176" y="909"/>
                  </a:lnTo>
                  <a:lnTo>
                    <a:pt x="59" y="664"/>
                  </a:lnTo>
                  <a:lnTo>
                    <a:pt x="59" y="664"/>
                  </a:lnTo>
                  <a:lnTo>
                    <a:pt x="45" y="638"/>
                  </a:lnTo>
                  <a:lnTo>
                    <a:pt x="33" y="611"/>
                  </a:lnTo>
                  <a:lnTo>
                    <a:pt x="33" y="611"/>
                  </a:lnTo>
                  <a:lnTo>
                    <a:pt x="18" y="573"/>
                  </a:lnTo>
                  <a:lnTo>
                    <a:pt x="8" y="532"/>
                  </a:lnTo>
                  <a:lnTo>
                    <a:pt x="2" y="490"/>
                  </a:lnTo>
                  <a:lnTo>
                    <a:pt x="0" y="447"/>
                  </a:lnTo>
                  <a:lnTo>
                    <a:pt x="0" y="447"/>
                  </a:lnTo>
                  <a:lnTo>
                    <a:pt x="0" y="423"/>
                  </a:lnTo>
                  <a:lnTo>
                    <a:pt x="2" y="401"/>
                  </a:lnTo>
                  <a:lnTo>
                    <a:pt x="10" y="356"/>
                  </a:lnTo>
                  <a:lnTo>
                    <a:pt x="22" y="314"/>
                  </a:lnTo>
                  <a:lnTo>
                    <a:pt x="37" y="273"/>
                  </a:lnTo>
                  <a:lnTo>
                    <a:pt x="57" y="235"/>
                  </a:lnTo>
                  <a:lnTo>
                    <a:pt x="79" y="196"/>
                  </a:lnTo>
                  <a:lnTo>
                    <a:pt x="107" y="164"/>
                  </a:lnTo>
                  <a:lnTo>
                    <a:pt x="136" y="132"/>
                  </a:lnTo>
                  <a:lnTo>
                    <a:pt x="170" y="103"/>
                  </a:lnTo>
                  <a:lnTo>
                    <a:pt x="205" y="77"/>
                  </a:lnTo>
                  <a:lnTo>
                    <a:pt x="243" y="55"/>
                  </a:lnTo>
                  <a:lnTo>
                    <a:pt x="284" y="37"/>
                  </a:lnTo>
                  <a:lnTo>
                    <a:pt x="326" y="20"/>
                  </a:lnTo>
                  <a:lnTo>
                    <a:pt x="371" y="10"/>
                  </a:lnTo>
                  <a:lnTo>
                    <a:pt x="415" y="4"/>
                  </a:lnTo>
                  <a:lnTo>
                    <a:pt x="464" y="0"/>
                  </a:lnTo>
                  <a:lnTo>
                    <a:pt x="464" y="0"/>
                  </a:lnTo>
                  <a:lnTo>
                    <a:pt x="510" y="4"/>
                  </a:lnTo>
                  <a:lnTo>
                    <a:pt x="555" y="10"/>
                  </a:lnTo>
                  <a:lnTo>
                    <a:pt x="599" y="20"/>
                  </a:lnTo>
                  <a:lnTo>
                    <a:pt x="642" y="37"/>
                  </a:lnTo>
                  <a:lnTo>
                    <a:pt x="682" y="55"/>
                  </a:lnTo>
                  <a:lnTo>
                    <a:pt x="721" y="77"/>
                  </a:lnTo>
                  <a:lnTo>
                    <a:pt x="755" y="103"/>
                  </a:lnTo>
                  <a:lnTo>
                    <a:pt x="789" y="132"/>
                  </a:lnTo>
                  <a:lnTo>
                    <a:pt x="820" y="164"/>
                  </a:lnTo>
                  <a:lnTo>
                    <a:pt x="846" y="196"/>
                  </a:lnTo>
                  <a:lnTo>
                    <a:pt x="868" y="235"/>
                  </a:lnTo>
                  <a:lnTo>
                    <a:pt x="889" y="273"/>
                  </a:lnTo>
                  <a:lnTo>
                    <a:pt x="905" y="314"/>
                  </a:lnTo>
                  <a:lnTo>
                    <a:pt x="915" y="356"/>
                  </a:lnTo>
                  <a:lnTo>
                    <a:pt x="923" y="401"/>
                  </a:lnTo>
                  <a:lnTo>
                    <a:pt x="925" y="423"/>
                  </a:lnTo>
                  <a:lnTo>
                    <a:pt x="925" y="447"/>
                  </a:lnTo>
                  <a:lnTo>
                    <a:pt x="925" y="447"/>
                  </a:lnTo>
                  <a:lnTo>
                    <a:pt x="923" y="490"/>
                  </a:lnTo>
                  <a:lnTo>
                    <a:pt x="917" y="532"/>
                  </a:lnTo>
                  <a:lnTo>
                    <a:pt x="907" y="573"/>
                  </a:lnTo>
                  <a:lnTo>
                    <a:pt x="893" y="611"/>
                  </a:lnTo>
                  <a:lnTo>
                    <a:pt x="893" y="611"/>
                  </a:lnTo>
                  <a:lnTo>
                    <a:pt x="881" y="638"/>
                  </a:lnTo>
                  <a:lnTo>
                    <a:pt x="868" y="664"/>
                  </a:lnTo>
                  <a:lnTo>
                    <a:pt x="868" y="664"/>
                  </a:lnTo>
                  <a:lnTo>
                    <a:pt x="749" y="909"/>
                  </a:lnTo>
                  <a:lnTo>
                    <a:pt x="749" y="909"/>
                  </a:lnTo>
                  <a:lnTo>
                    <a:pt x="737" y="945"/>
                  </a:lnTo>
                  <a:lnTo>
                    <a:pt x="729" y="978"/>
                  </a:lnTo>
                  <a:lnTo>
                    <a:pt x="725" y="992"/>
                  </a:lnTo>
                  <a:lnTo>
                    <a:pt x="725" y="1004"/>
                  </a:lnTo>
                  <a:lnTo>
                    <a:pt x="725" y="1004"/>
                  </a:lnTo>
                  <a:lnTo>
                    <a:pt x="725" y="1026"/>
                  </a:lnTo>
                  <a:lnTo>
                    <a:pt x="723" y="1051"/>
                  </a:lnTo>
                  <a:lnTo>
                    <a:pt x="719" y="1075"/>
                  </a:lnTo>
                  <a:lnTo>
                    <a:pt x="715" y="1085"/>
                  </a:lnTo>
                  <a:lnTo>
                    <a:pt x="711" y="1095"/>
                  </a:lnTo>
                  <a:lnTo>
                    <a:pt x="711" y="1095"/>
                  </a:lnTo>
                  <a:lnTo>
                    <a:pt x="704" y="1107"/>
                  </a:lnTo>
                  <a:lnTo>
                    <a:pt x="690" y="1123"/>
                  </a:lnTo>
                  <a:lnTo>
                    <a:pt x="680" y="1133"/>
                  </a:lnTo>
                  <a:lnTo>
                    <a:pt x="670" y="1144"/>
                  </a:lnTo>
                  <a:lnTo>
                    <a:pt x="656" y="1152"/>
                  </a:lnTo>
                  <a:lnTo>
                    <a:pt x="640" y="1162"/>
                  </a:lnTo>
                  <a:lnTo>
                    <a:pt x="464" y="1162"/>
                  </a:lnTo>
                  <a:lnTo>
                    <a:pt x="286" y="1162"/>
                  </a:lnTo>
                  <a:close/>
                  <a:moveTo>
                    <a:pt x="464" y="0"/>
                  </a:moveTo>
                  <a:lnTo>
                    <a:pt x="464" y="0"/>
                  </a:lnTo>
                  <a:lnTo>
                    <a:pt x="415" y="2"/>
                  </a:lnTo>
                  <a:lnTo>
                    <a:pt x="371" y="10"/>
                  </a:lnTo>
                  <a:lnTo>
                    <a:pt x="326" y="20"/>
                  </a:lnTo>
                  <a:lnTo>
                    <a:pt x="284" y="34"/>
                  </a:lnTo>
                  <a:lnTo>
                    <a:pt x="243" y="55"/>
                  </a:lnTo>
                  <a:lnTo>
                    <a:pt x="205" y="77"/>
                  </a:lnTo>
                  <a:lnTo>
                    <a:pt x="170" y="101"/>
                  </a:lnTo>
                  <a:lnTo>
                    <a:pt x="136" y="132"/>
                  </a:lnTo>
                  <a:lnTo>
                    <a:pt x="105" y="162"/>
                  </a:lnTo>
                  <a:lnTo>
                    <a:pt x="79" y="196"/>
                  </a:lnTo>
                  <a:lnTo>
                    <a:pt x="57" y="233"/>
                  </a:lnTo>
                  <a:lnTo>
                    <a:pt x="37" y="273"/>
                  </a:lnTo>
                  <a:lnTo>
                    <a:pt x="20" y="314"/>
                  </a:lnTo>
                  <a:lnTo>
                    <a:pt x="10" y="356"/>
                  </a:lnTo>
                  <a:lnTo>
                    <a:pt x="2" y="401"/>
                  </a:lnTo>
                  <a:lnTo>
                    <a:pt x="0" y="423"/>
                  </a:lnTo>
                  <a:lnTo>
                    <a:pt x="0" y="447"/>
                  </a:lnTo>
                  <a:lnTo>
                    <a:pt x="0" y="447"/>
                  </a:lnTo>
                  <a:lnTo>
                    <a:pt x="2" y="490"/>
                  </a:lnTo>
                  <a:lnTo>
                    <a:pt x="8" y="532"/>
                  </a:lnTo>
                  <a:lnTo>
                    <a:pt x="18" y="573"/>
                  </a:lnTo>
                  <a:lnTo>
                    <a:pt x="33" y="611"/>
                  </a:lnTo>
                  <a:lnTo>
                    <a:pt x="33" y="611"/>
                  </a:lnTo>
                  <a:lnTo>
                    <a:pt x="45" y="638"/>
                  </a:lnTo>
                  <a:lnTo>
                    <a:pt x="57" y="664"/>
                  </a:lnTo>
                  <a:lnTo>
                    <a:pt x="57" y="664"/>
                  </a:lnTo>
                  <a:lnTo>
                    <a:pt x="176" y="909"/>
                  </a:lnTo>
                  <a:lnTo>
                    <a:pt x="176" y="909"/>
                  </a:lnTo>
                  <a:lnTo>
                    <a:pt x="188" y="945"/>
                  </a:lnTo>
                  <a:lnTo>
                    <a:pt x="196" y="978"/>
                  </a:lnTo>
                  <a:lnTo>
                    <a:pt x="201" y="992"/>
                  </a:lnTo>
                  <a:lnTo>
                    <a:pt x="201" y="1004"/>
                  </a:lnTo>
                  <a:lnTo>
                    <a:pt x="201" y="1004"/>
                  </a:lnTo>
                  <a:lnTo>
                    <a:pt x="201" y="1026"/>
                  </a:lnTo>
                  <a:lnTo>
                    <a:pt x="203" y="1051"/>
                  </a:lnTo>
                  <a:lnTo>
                    <a:pt x="207" y="1075"/>
                  </a:lnTo>
                  <a:lnTo>
                    <a:pt x="211" y="1085"/>
                  </a:lnTo>
                  <a:lnTo>
                    <a:pt x="215" y="1095"/>
                  </a:lnTo>
                  <a:lnTo>
                    <a:pt x="215" y="1095"/>
                  </a:lnTo>
                  <a:lnTo>
                    <a:pt x="221" y="1107"/>
                  </a:lnTo>
                  <a:lnTo>
                    <a:pt x="235" y="1125"/>
                  </a:lnTo>
                  <a:lnTo>
                    <a:pt x="245" y="1133"/>
                  </a:lnTo>
                  <a:lnTo>
                    <a:pt x="257" y="1144"/>
                  </a:lnTo>
                  <a:lnTo>
                    <a:pt x="269" y="1154"/>
                  </a:lnTo>
                  <a:lnTo>
                    <a:pt x="286" y="1162"/>
                  </a:lnTo>
                  <a:lnTo>
                    <a:pt x="464" y="1162"/>
                  </a:lnTo>
                  <a:lnTo>
                    <a:pt x="640" y="1162"/>
                  </a:lnTo>
                  <a:lnTo>
                    <a:pt x="640" y="1162"/>
                  </a:lnTo>
                  <a:lnTo>
                    <a:pt x="656" y="1154"/>
                  </a:lnTo>
                  <a:lnTo>
                    <a:pt x="670" y="1144"/>
                  </a:lnTo>
                  <a:lnTo>
                    <a:pt x="680" y="1133"/>
                  </a:lnTo>
                  <a:lnTo>
                    <a:pt x="690" y="1125"/>
                  </a:lnTo>
                  <a:lnTo>
                    <a:pt x="704" y="1107"/>
                  </a:lnTo>
                  <a:lnTo>
                    <a:pt x="711" y="1095"/>
                  </a:lnTo>
                  <a:lnTo>
                    <a:pt x="711" y="1095"/>
                  </a:lnTo>
                  <a:lnTo>
                    <a:pt x="715" y="1085"/>
                  </a:lnTo>
                  <a:lnTo>
                    <a:pt x="719" y="1075"/>
                  </a:lnTo>
                  <a:lnTo>
                    <a:pt x="723" y="1051"/>
                  </a:lnTo>
                  <a:lnTo>
                    <a:pt x="725" y="1026"/>
                  </a:lnTo>
                  <a:lnTo>
                    <a:pt x="725" y="1004"/>
                  </a:lnTo>
                  <a:lnTo>
                    <a:pt x="725" y="1004"/>
                  </a:lnTo>
                  <a:lnTo>
                    <a:pt x="725" y="992"/>
                  </a:lnTo>
                  <a:lnTo>
                    <a:pt x="729" y="978"/>
                  </a:lnTo>
                  <a:lnTo>
                    <a:pt x="737" y="945"/>
                  </a:lnTo>
                  <a:lnTo>
                    <a:pt x="749" y="909"/>
                  </a:lnTo>
                  <a:lnTo>
                    <a:pt x="749" y="909"/>
                  </a:lnTo>
                  <a:lnTo>
                    <a:pt x="868" y="664"/>
                  </a:lnTo>
                  <a:lnTo>
                    <a:pt x="868" y="664"/>
                  </a:lnTo>
                  <a:lnTo>
                    <a:pt x="881" y="638"/>
                  </a:lnTo>
                  <a:lnTo>
                    <a:pt x="893" y="611"/>
                  </a:lnTo>
                  <a:lnTo>
                    <a:pt x="893" y="611"/>
                  </a:lnTo>
                  <a:lnTo>
                    <a:pt x="907" y="573"/>
                  </a:lnTo>
                  <a:lnTo>
                    <a:pt x="917" y="532"/>
                  </a:lnTo>
                  <a:lnTo>
                    <a:pt x="923" y="490"/>
                  </a:lnTo>
                  <a:lnTo>
                    <a:pt x="925" y="447"/>
                  </a:lnTo>
                  <a:lnTo>
                    <a:pt x="925" y="447"/>
                  </a:lnTo>
                  <a:lnTo>
                    <a:pt x="925" y="423"/>
                  </a:lnTo>
                  <a:lnTo>
                    <a:pt x="923" y="401"/>
                  </a:lnTo>
                  <a:lnTo>
                    <a:pt x="917" y="356"/>
                  </a:lnTo>
                  <a:lnTo>
                    <a:pt x="905" y="314"/>
                  </a:lnTo>
                  <a:lnTo>
                    <a:pt x="889" y="273"/>
                  </a:lnTo>
                  <a:lnTo>
                    <a:pt x="870" y="233"/>
                  </a:lnTo>
                  <a:lnTo>
                    <a:pt x="846" y="196"/>
                  </a:lnTo>
                  <a:lnTo>
                    <a:pt x="820" y="162"/>
                  </a:lnTo>
                  <a:lnTo>
                    <a:pt x="789" y="132"/>
                  </a:lnTo>
                  <a:lnTo>
                    <a:pt x="757" y="101"/>
                  </a:lnTo>
                  <a:lnTo>
                    <a:pt x="721" y="77"/>
                  </a:lnTo>
                  <a:lnTo>
                    <a:pt x="682" y="55"/>
                  </a:lnTo>
                  <a:lnTo>
                    <a:pt x="642" y="34"/>
                  </a:lnTo>
                  <a:lnTo>
                    <a:pt x="599" y="20"/>
                  </a:lnTo>
                  <a:lnTo>
                    <a:pt x="555" y="10"/>
                  </a:lnTo>
                  <a:lnTo>
                    <a:pt x="510" y="2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rgbClr val="C7C7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8" name="Freeform 446"/>
            <p:cNvSpPr>
              <a:spLocks/>
            </p:cNvSpPr>
            <p:nvPr/>
          </p:nvSpPr>
          <p:spPr bwMode="auto">
            <a:xfrm>
              <a:off x="3852069" y="700088"/>
              <a:ext cx="1468437" cy="1844675"/>
            </a:xfrm>
            <a:custGeom>
              <a:avLst/>
              <a:gdLst>
                <a:gd name="T0" fmla="*/ 286 w 925"/>
                <a:gd name="T1" fmla="*/ 1162 h 1162"/>
                <a:gd name="T2" fmla="*/ 257 w 925"/>
                <a:gd name="T3" fmla="*/ 1144 h 1162"/>
                <a:gd name="T4" fmla="*/ 235 w 925"/>
                <a:gd name="T5" fmla="*/ 1123 h 1162"/>
                <a:gd name="T6" fmla="*/ 215 w 925"/>
                <a:gd name="T7" fmla="*/ 1095 h 1162"/>
                <a:gd name="T8" fmla="*/ 211 w 925"/>
                <a:gd name="T9" fmla="*/ 1085 h 1162"/>
                <a:gd name="T10" fmla="*/ 205 w 925"/>
                <a:gd name="T11" fmla="*/ 1051 h 1162"/>
                <a:gd name="T12" fmla="*/ 201 w 925"/>
                <a:gd name="T13" fmla="*/ 1004 h 1162"/>
                <a:gd name="T14" fmla="*/ 201 w 925"/>
                <a:gd name="T15" fmla="*/ 992 h 1162"/>
                <a:gd name="T16" fmla="*/ 188 w 925"/>
                <a:gd name="T17" fmla="*/ 945 h 1162"/>
                <a:gd name="T18" fmla="*/ 176 w 925"/>
                <a:gd name="T19" fmla="*/ 909 h 1162"/>
                <a:gd name="T20" fmla="*/ 59 w 925"/>
                <a:gd name="T21" fmla="*/ 664 h 1162"/>
                <a:gd name="T22" fmla="*/ 33 w 925"/>
                <a:gd name="T23" fmla="*/ 611 h 1162"/>
                <a:gd name="T24" fmla="*/ 18 w 925"/>
                <a:gd name="T25" fmla="*/ 573 h 1162"/>
                <a:gd name="T26" fmla="*/ 2 w 925"/>
                <a:gd name="T27" fmla="*/ 490 h 1162"/>
                <a:gd name="T28" fmla="*/ 0 w 925"/>
                <a:gd name="T29" fmla="*/ 447 h 1162"/>
                <a:gd name="T30" fmla="*/ 2 w 925"/>
                <a:gd name="T31" fmla="*/ 401 h 1162"/>
                <a:gd name="T32" fmla="*/ 22 w 925"/>
                <a:gd name="T33" fmla="*/ 314 h 1162"/>
                <a:gd name="T34" fmla="*/ 57 w 925"/>
                <a:gd name="T35" fmla="*/ 235 h 1162"/>
                <a:gd name="T36" fmla="*/ 107 w 925"/>
                <a:gd name="T37" fmla="*/ 164 h 1162"/>
                <a:gd name="T38" fmla="*/ 170 w 925"/>
                <a:gd name="T39" fmla="*/ 103 h 1162"/>
                <a:gd name="T40" fmla="*/ 243 w 925"/>
                <a:gd name="T41" fmla="*/ 55 h 1162"/>
                <a:gd name="T42" fmla="*/ 326 w 925"/>
                <a:gd name="T43" fmla="*/ 20 h 1162"/>
                <a:gd name="T44" fmla="*/ 415 w 925"/>
                <a:gd name="T45" fmla="*/ 4 h 1162"/>
                <a:gd name="T46" fmla="*/ 464 w 925"/>
                <a:gd name="T47" fmla="*/ 0 h 1162"/>
                <a:gd name="T48" fmla="*/ 555 w 925"/>
                <a:gd name="T49" fmla="*/ 10 h 1162"/>
                <a:gd name="T50" fmla="*/ 642 w 925"/>
                <a:gd name="T51" fmla="*/ 37 h 1162"/>
                <a:gd name="T52" fmla="*/ 721 w 925"/>
                <a:gd name="T53" fmla="*/ 77 h 1162"/>
                <a:gd name="T54" fmla="*/ 789 w 925"/>
                <a:gd name="T55" fmla="*/ 132 h 1162"/>
                <a:gd name="T56" fmla="*/ 846 w 925"/>
                <a:gd name="T57" fmla="*/ 196 h 1162"/>
                <a:gd name="T58" fmla="*/ 889 w 925"/>
                <a:gd name="T59" fmla="*/ 273 h 1162"/>
                <a:gd name="T60" fmla="*/ 915 w 925"/>
                <a:gd name="T61" fmla="*/ 356 h 1162"/>
                <a:gd name="T62" fmla="*/ 925 w 925"/>
                <a:gd name="T63" fmla="*/ 423 h 1162"/>
                <a:gd name="T64" fmla="*/ 925 w 925"/>
                <a:gd name="T65" fmla="*/ 447 h 1162"/>
                <a:gd name="T66" fmla="*/ 917 w 925"/>
                <a:gd name="T67" fmla="*/ 532 h 1162"/>
                <a:gd name="T68" fmla="*/ 893 w 925"/>
                <a:gd name="T69" fmla="*/ 611 h 1162"/>
                <a:gd name="T70" fmla="*/ 881 w 925"/>
                <a:gd name="T71" fmla="*/ 638 h 1162"/>
                <a:gd name="T72" fmla="*/ 868 w 925"/>
                <a:gd name="T73" fmla="*/ 664 h 1162"/>
                <a:gd name="T74" fmla="*/ 749 w 925"/>
                <a:gd name="T75" fmla="*/ 909 h 1162"/>
                <a:gd name="T76" fmla="*/ 729 w 925"/>
                <a:gd name="T77" fmla="*/ 978 h 1162"/>
                <a:gd name="T78" fmla="*/ 725 w 925"/>
                <a:gd name="T79" fmla="*/ 1004 h 1162"/>
                <a:gd name="T80" fmla="*/ 725 w 925"/>
                <a:gd name="T81" fmla="*/ 1026 h 1162"/>
                <a:gd name="T82" fmla="*/ 719 w 925"/>
                <a:gd name="T83" fmla="*/ 1075 h 1162"/>
                <a:gd name="T84" fmla="*/ 711 w 925"/>
                <a:gd name="T85" fmla="*/ 1095 h 1162"/>
                <a:gd name="T86" fmla="*/ 704 w 925"/>
                <a:gd name="T87" fmla="*/ 1107 h 1162"/>
                <a:gd name="T88" fmla="*/ 680 w 925"/>
                <a:gd name="T89" fmla="*/ 1133 h 1162"/>
                <a:gd name="T90" fmla="*/ 656 w 925"/>
                <a:gd name="T91" fmla="*/ 1152 h 1162"/>
                <a:gd name="T92" fmla="*/ 464 w 925"/>
                <a:gd name="T93" fmla="*/ 1162 h 1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25" h="1162">
                  <a:moveTo>
                    <a:pt x="286" y="1162"/>
                  </a:moveTo>
                  <a:lnTo>
                    <a:pt x="286" y="1162"/>
                  </a:lnTo>
                  <a:lnTo>
                    <a:pt x="269" y="1152"/>
                  </a:lnTo>
                  <a:lnTo>
                    <a:pt x="257" y="1144"/>
                  </a:lnTo>
                  <a:lnTo>
                    <a:pt x="245" y="1133"/>
                  </a:lnTo>
                  <a:lnTo>
                    <a:pt x="235" y="1123"/>
                  </a:lnTo>
                  <a:lnTo>
                    <a:pt x="223" y="1107"/>
                  </a:lnTo>
                  <a:lnTo>
                    <a:pt x="215" y="1095"/>
                  </a:lnTo>
                  <a:lnTo>
                    <a:pt x="215" y="1095"/>
                  </a:lnTo>
                  <a:lnTo>
                    <a:pt x="211" y="1085"/>
                  </a:lnTo>
                  <a:lnTo>
                    <a:pt x="209" y="1075"/>
                  </a:lnTo>
                  <a:lnTo>
                    <a:pt x="205" y="1051"/>
                  </a:lnTo>
                  <a:lnTo>
                    <a:pt x="203" y="1026"/>
                  </a:lnTo>
                  <a:lnTo>
                    <a:pt x="201" y="1004"/>
                  </a:lnTo>
                  <a:lnTo>
                    <a:pt x="201" y="1004"/>
                  </a:lnTo>
                  <a:lnTo>
                    <a:pt x="201" y="992"/>
                  </a:lnTo>
                  <a:lnTo>
                    <a:pt x="199" y="978"/>
                  </a:lnTo>
                  <a:lnTo>
                    <a:pt x="188" y="945"/>
                  </a:lnTo>
                  <a:lnTo>
                    <a:pt x="176" y="909"/>
                  </a:lnTo>
                  <a:lnTo>
                    <a:pt x="176" y="909"/>
                  </a:lnTo>
                  <a:lnTo>
                    <a:pt x="59" y="664"/>
                  </a:lnTo>
                  <a:lnTo>
                    <a:pt x="59" y="664"/>
                  </a:lnTo>
                  <a:lnTo>
                    <a:pt x="45" y="638"/>
                  </a:lnTo>
                  <a:lnTo>
                    <a:pt x="33" y="611"/>
                  </a:lnTo>
                  <a:lnTo>
                    <a:pt x="33" y="611"/>
                  </a:lnTo>
                  <a:lnTo>
                    <a:pt x="18" y="573"/>
                  </a:lnTo>
                  <a:lnTo>
                    <a:pt x="8" y="532"/>
                  </a:lnTo>
                  <a:lnTo>
                    <a:pt x="2" y="490"/>
                  </a:lnTo>
                  <a:lnTo>
                    <a:pt x="0" y="447"/>
                  </a:lnTo>
                  <a:lnTo>
                    <a:pt x="0" y="447"/>
                  </a:lnTo>
                  <a:lnTo>
                    <a:pt x="0" y="423"/>
                  </a:lnTo>
                  <a:lnTo>
                    <a:pt x="2" y="401"/>
                  </a:lnTo>
                  <a:lnTo>
                    <a:pt x="10" y="356"/>
                  </a:lnTo>
                  <a:lnTo>
                    <a:pt x="22" y="314"/>
                  </a:lnTo>
                  <a:lnTo>
                    <a:pt x="37" y="273"/>
                  </a:lnTo>
                  <a:lnTo>
                    <a:pt x="57" y="235"/>
                  </a:lnTo>
                  <a:lnTo>
                    <a:pt x="79" y="196"/>
                  </a:lnTo>
                  <a:lnTo>
                    <a:pt x="107" y="164"/>
                  </a:lnTo>
                  <a:lnTo>
                    <a:pt x="136" y="132"/>
                  </a:lnTo>
                  <a:lnTo>
                    <a:pt x="170" y="103"/>
                  </a:lnTo>
                  <a:lnTo>
                    <a:pt x="205" y="77"/>
                  </a:lnTo>
                  <a:lnTo>
                    <a:pt x="243" y="55"/>
                  </a:lnTo>
                  <a:lnTo>
                    <a:pt x="284" y="37"/>
                  </a:lnTo>
                  <a:lnTo>
                    <a:pt x="326" y="20"/>
                  </a:lnTo>
                  <a:lnTo>
                    <a:pt x="371" y="10"/>
                  </a:lnTo>
                  <a:lnTo>
                    <a:pt x="415" y="4"/>
                  </a:lnTo>
                  <a:lnTo>
                    <a:pt x="464" y="0"/>
                  </a:lnTo>
                  <a:lnTo>
                    <a:pt x="464" y="0"/>
                  </a:lnTo>
                  <a:lnTo>
                    <a:pt x="510" y="4"/>
                  </a:lnTo>
                  <a:lnTo>
                    <a:pt x="555" y="10"/>
                  </a:lnTo>
                  <a:lnTo>
                    <a:pt x="599" y="20"/>
                  </a:lnTo>
                  <a:lnTo>
                    <a:pt x="642" y="37"/>
                  </a:lnTo>
                  <a:lnTo>
                    <a:pt x="682" y="55"/>
                  </a:lnTo>
                  <a:lnTo>
                    <a:pt x="721" y="77"/>
                  </a:lnTo>
                  <a:lnTo>
                    <a:pt x="755" y="103"/>
                  </a:lnTo>
                  <a:lnTo>
                    <a:pt x="789" y="132"/>
                  </a:lnTo>
                  <a:lnTo>
                    <a:pt x="820" y="164"/>
                  </a:lnTo>
                  <a:lnTo>
                    <a:pt x="846" y="196"/>
                  </a:lnTo>
                  <a:lnTo>
                    <a:pt x="868" y="235"/>
                  </a:lnTo>
                  <a:lnTo>
                    <a:pt x="889" y="273"/>
                  </a:lnTo>
                  <a:lnTo>
                    <a:pt x="905" y="314"/>
                  </a:lnTo>
                  <a:lnTo>
                    <a:pt x="915" y="356"/>
                  </a:lnTo>
                  <a:lnTo>
                    <a:pt x="923" y="401"/>
                  </a:lnTo>
                  <a:lnTo>
                    <a:pt x="925" y="423"/>
                  </a:lnTo>
                  <a:lnTo>
                    <a:pt x="925" y="447"/>
                  </a:lnTo>
                  <a:lnTo>
                    <a:pt x="925" y="447"/>
                  </a:lnTo>
                  <a:lnTo>
                    <a:pt x="923" y="490"/>
                  </a:lnTo>
                  <a:lnTo>
                    <a:pt x="917" y="532"/>
                  </a:lnTo>
                  <a:lnTo>
                    <a:pt x="907" y="573"/>
                  </a:lnTo>
                  <a:lnTo>
                    <a:pt x="893" y="611"/>
                  </a:lnTo>
                  <a:lnTo>
                    <a:pt x="893" y="611"/>
                  </a:lnTo>
                  <a:lnTo>
                    <a:pt x="881" y="638"/>
                  </a:lnTo>
                  <a:lnTo>
                    <a:pt x="868" y="664"/>
                  </a:lnTo>
                  <a:lnTo>
                    <a:pt x="868" y="664"/>
                  </a:lnTo>
                  <a:lnTo>
                    <a:pt x="749" y="909"/>
                  </a:lnTo>
                  <a:lnTo>
                    <a:pt x="749" y="909"/>
                  </a:lnTo>
                  <a:lnTo>
                    <a:pt x="737" y="945"/>
                  </a:lnTo>
                  <a:lnTo>
                    <a:pt x="729" y="978"/>
                  </a:lnTo>
                  <a:lnTo>
                    <a:pt x="725" y="992"/>
                  </a:lnTo>
                  <a:lnTo>
                    <a:pt x="725" y="1004"/>
                  </a:lnTo>
                  <a:lnTo>
                    <a:pt x="725" y="1004"/>
                  </a:lnTo>
                  <a:lnTo>
                    <a:pt x="725" y="1026"/>
                  </a:lnTo>
                  <a:lnTo>
                    <a:pt x="723" y="1051"/>
                  </a:lnTo>
                  <a:lnTo>
                    <a:pt x="719" y="1075"/>
                  </a:lnTo>
                  <a:lnTo>
                    <a:pt x="715" y="1085"/>
                  </a:lnTo>
                  <a:lnTo>
                    <a:pt x="711" y="1095"/>
                  </a:lnTo>
                  <a:lnTo>
                    <a:pt x="711" y="1095"/>
                  </a:lnTo>
                  <a:lnTo>
                    <a:pt x="704" y="1107"/>
                  </a:lnTo>
                  <a:lnTo>
                    <a:pt x="690" y="1123"/>
                  </a:lnTo>
                  <a:lnTo>
                    <a:pt x="680" y="1133"/>
                  </a:lnTo>
                  <a:lnTo>
                    <a:pt x="670" y="1144"/>
                  </a:lnTo>
                  <a:lnTo>
                    <a:pt x="656" y="1152"/>
                  </a:lnTo>
                  <a:lnTo>
                    <a:pt x="640" y="1162"/>
                  </a:lnTo>
                  <a:lnTo>
                    <a:pt x="464" y="1162"/>
                  </a:lnTo>
                  <a:lnTo>
                    <a:pt x="286" y="1162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9" name="Freeform 447"/>
            <p:cNvSpPr>
              <a:spLocks/>
            </p:cNvSpPr>
            <p:nvPr/>
          </p:nvSpPr>
          <p:spPr bwMode="auto">
            <a:xfrm>
              <a:off x="3852069" y="700088"/>
              <a:ext cx="1468437" cy="1844675"/>
            </a:xfrm>
            <a:custGeom>
              <a:avLst/>
              <a:gdLst>
                <a:gd name="T0" fmla="*/ 464 w 925"/>
                <a:gd name="T1" fmla="*/ 0 h 1162"/>
                <a:gd name="T2" fmla="*/ 371 w 925"/>
                <a:gd name="T3" fmla="*/ 10 h 1162"/>
                <a:gd name="T4" fmla="*/ 284 w 925"/>
                <a:gd name="T5" fmla="*/ 34 h 1162"/>
                <a:gd name="T6" fmla="*/ 205 w 925"/>
                <a:gd name="T7" fmla="*/ 77 h 1162"/>
                <a:gd name="T8" fmla="*/ 136 w 925"/>
                <a:gd name="T9" fmla="*/ 132 h 1162"/>
                <a:gd name="T10" fmla="*/ 79 w 925"/>
                <a:gd name="T11" fmla="*/ 196 h 1162"/>
                <a:gd name="T12" fmla="*/ 37 w 925"/>
                <a:gd name="T13" fmla="*/ 273 h 1162"/>
                <a:gd name="T14" fmla="*/ 10 w 925"/>
                <a:gd name="T15" fmla="*/ 356 h 1162"/>
                <a:gd name="T16" fmla="*/ 0 w 925"/>
                <a:gd name="T17" fmla="*/ 423 h 1162"/>
                <a:gd name="T18" fmla="*/ 0 w 925"/>
                <a:gd name="T19" fmla="*/ 447 h 1162"/>
                <a:gd name="T20" fmla="*/ 8 w 925"/>
                <a:gd name="T21" fmla="*/ 532 h 1162"/>
                <a:gd name="T22" fmla="*/ 33 w 925"/>
                <a:gd name="T23" fmla="*/ 611 h 1162"/>
                <a:gd name="T24" fmla="*/ 45 w 925"/>
                <a:gd name="T25" fmla="*/ 638 h 1162"/>
                <a:gd name="T26" fmla="*/ 57 w 925"/>
                <a:gd name="T27" fmla="*/ 664 h 1162"/>
                <a:gd name="T28" fmla="*/ 176 w 925"/>
                <a:gd name="T29" fmla="*/ 909 h 1162"/>
                <a:gd name="T30" fmla="*/ 196 w 925"/>
                <a:gd name="T31" fmla="*/ 978 h 1162"/>
                <a:gd name="T32" fmla="*/ 201 w 925"/>
                <a:gd name="T33" fmla="*/ 1004 h 1162"/>
                <a:gd name="T34" fmla="*/ 201 w 925"/>
                <a:gd name="T35" fmla="*/ 1026 h 1162"/>
                <a:gd name="T36" fmla="*/ 207 w 925"/>
                <a:gd name="T37" fmla="*/ 1075 h 1162"/>
                <a:gd name="T38" fmla="*/ 215 w 925"/>
                <a:gd name="T39" fmla="*/ 1095 h 1162"/>
                <a:gd name="T40" fmla="*/ 221 w 925"/>
                <a:gd name="T41" fmla="*/ 1107 h 1162"/>
                <a:gd name="T42" fmla="*/ 245 w 925"/>
                <a:gd name="T43" fmla="*/ 1133 h 1162"/>
                <a:gd name="T44" fmla="*/ 269 w 925"/>
                <a:gd name="T45" fmla="*/ 1154 h 1162"/>
                <a:gd name="T46" fmla="*/ 464 w 925"/>
                <a:gd name="T47" fmla="*/ 1162 h 1162"/>
                <a:gd name="T48" fmla="*/ 640 w 925"/>
                <a:gd name="T49" fmla="*/ 1162 h 1162"/>
                <a:gd name="T50" fmla="*/ 670 w 925"/>
                <a:gd name="T51" fmla="*/ 1144 h 1162"/>
                <a:gd name="T52" fmla="*/ 690 w 925"/>
                <a:gd name="T53" fmla="*/ 1125 h 1162"/>
                <a:gd name="T54" fmla="*/ 711 w 925"/>
                <a:gd name="T55" fmla="*/ 1095 h 1162"/>
                <a:gd name="T56" fmla="*/ 715 w 925"/>
                <a:gd name="T57" fmla="*/ 1085 h 1162"/>
                <a:gd name="T58" fmla="*/ 723 w 925"/>
                <a:gd name="T59" fmla="*/ 1051 h 1162"/>
                <a:gd name="T60" fmla="*/ 725 w 925"/>
                <a:gd name="T61" fmla="*/ 1004 h 1162"/>
                <a:gd name="T62" fmla="*/ 725 w 925"/>
                <a:gd name="T63" fmla="*/ 992 h 1162"/>
                <a:gd name="T64" fmla="*/ 737 w 925"/>
                <a:gd name="T65" fmla="*/ 945 h 1162"/>
                <a:gd name="T66" fmla="*/ 749 w 925"/>
                <a:gd name="T67" fmla="*/ 909 h 1162"/>
                <a:gd name="T68" fmla="*/ 868 w 925"/>
                <a:gd name="T69" fmla="*/ 664 h 1162"/>
                <a:gd name="T70" fmla="*/ 893 w 925"/>
                <a:gd name="T71" fmla="*/ 611 h 1162"/>
                <a:gd name="T72" fmla="*/ 907 w 925"/>
                <a:gd name="T73" fmla="*/ 573 h 1162"/>
                <a:gd name="T74" fmla="*/ 923 w 925"/>
                <a:gd name="T75" fmla="*/ 490 h 1162"/>
                <a:gd name="T76" fmla="*/ 925 w 925"/>
                <a:gd name="T77" fmla="*/ 447 h 1162"/>
                <a:gd name="T78" fmla="*/ 923 w 925"/>
                <a:gd name="T79" fmla="*/ 401 h 1162"/>
                <a:gd name="T80" fmla="*/ 905 w 925"/>
                <a:gd name="T81" fmla="*/ 314 h 1162"/>
                <a:gd name="T82" fmla="*/ 870 w 925"/>
                <a:gd name="T83" fmla="*/ 233 h 1162"/>
                <a:gd name="T84" fmla="*/ 820 w 925"/>
                <a:gd name="T85" fmla="*/ 162 h 1162"/>
                <a:gd name="T86" fmla="*/ 757 w 925"/>
                <a:gd name="T87" fmla="*/ 101 h 1162"/>
                <a:gd name="T88" fmla="*/ 682 w 925"/>
                <a:gd name="T89" fmla="*/ 55 h 1162"/>
                <a:gd name="T90" fmla="*/ 599 w 925"/>
                <a:gd name="T91" fmla="*/ 20 h 1162"/>
                <a:gd name="T92" fmla="*/ 510 w 925"/>
                <a:gd name="T93" fmla="*/ 2 h 1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25" h="1162">
                  <a:moveTo>
                    <a:pt x="464" y="0"/>
                  </a:moveTo>
                  <a:lnTo>
                    <a:pt x="464" y="0"/>
                  </a:lnTo>
                  <a:lnTo>
                    <a:pt x="415" y="2"/>
                  </a:lnTo>
                  <a:lnTo>
                    <a:pt x="371" y="10"/>
                  </a:lnTo>
                  <a:lnTo>
                    <a:pt x="326" y="20"/>
                  </a:lnTo>
                  <a:lnTo>
                    <a:pt x="284" y="34"/>
                  </a:lnTo>
                  <a:lnTo>
                    <a:pt x="243" y="55"/>
                  </a:lnTo>
                  <a:lnTo>
                    <a:pt x="205" y="77"/>
                  </a:lnTo>
                  <a:lnTo>
                    <a:pt x="170" y="101"/>
                  </a:lnTo>
                  <a:lnTo>
                    <a:pt x="136" y="132"/>
                  </a:lnTo>
                  <a:lnTo>
                    <a:pt x="105" y="162"/>
                  </a:lnTo>
                  <a:lnTo>
                    <a:pt x="79" y="196"/>
                  </a:lnTo>
                  <a:lnTo>
                    <a:pt x="57" y="233"/>
                  </a:lnTo>
                  <a:lnTo>
                    <a:pt x="37" y="273"/>
                  </a:lnTo>
                  <a:lnTo>
                    <a:pt x="20" y="314"/>
                  </a:lnTo>
                  <a:lnTo>
                    <a:pt x="10" y="356"/>
                  </a:lnTo>
                  <a:lnTo>
                    <a:pt x="2" y="401"/>
                  </a:lnTo>
                  <a:lnTo>
                    <a:pt x="0" y="423"/>
                  </a:lnTo>
                  <a:lnTo>
                    <a:pt x="0" y="447"/>
                  </a:lnTo>
                  <a:lnTo>
                    <a:pt x="0" y="447"/>
                  </a:lnTo>
                  <a:lnTo>
                    <a:pt x="2" y="490"/>
                  </a:lnTo>
                  <a:lnTo>
                    <a:pt x="8" y="532"/>
                  </a:lnTo>
                  <a:lnTo>
                    <a:pt x="18" y="573"/>
                  </a:lnTo>
                  <a:lnTo>
                    <a:pt x="33" y="611"/>
                  </a:lnTo>
                  <a:lnTo>
                    <a:pt x="33" y="611"/>
                  </a:lnTo>
                  <a:lnTo>
                    <a:pt x="45" y="638"/>
                  </a:lnTo>
                  <a:lnTo>
                    <a:pt x="57" y="664"/>
                  </a:lnTo>
                  <a:lnTo>
                    <a:pt x="57" y="664"/>
                  </a:lnTo>
                  <a:lnTo>
                    <a:pt x="176" y="909"/>
                  </a:lnTo>
                  <a:lnTo>
                    <a:pt x="176" y="909"/>
                  </a:lnTo>
                  <a:lnTo>
                    <a:pt x="188" y="945"/>
                  </a:lnTo>
                  <a:lnTo>
                    <a:pt x="196" y="978"/>
                  </a:lnTo>
                  <a:lnTo>
                    <a:pt x="201" y="992"/>
                  </a:lnTo>
                  <a:lnTo>
                    <a:pt x="201" y="1004"/>
                  </a:lnTo>
                  <a:lnTo>
                    <a:pt x="201" y="1004"/>
                  </a:lnTo>
                  <a:lnTo>
                    <a:pt x="201" y="1026"/>
                  </a:lnTo>
                  <a:lnTo>
                    <a:pt x="203" y="1051"/>
                  </a:lnTo>
                  <a:lnTo>
                    <a:pt x="207" y="1075"/>
                  </a:lnTo>
                  <a:lnTo>
                    <a:pt x="211" y="1085"/>
                  </a:lnTo>
                  <a:lnTo>
                    <a:pt x="215" y="1095"/>
                  </a:lnTo>
                  <a:lnTo>
                    <a:pt x="215" y="1095"/>
                  </a:lnTo>
                  <a:lnTo>
                    <a:pt x="221" y="1107"/>
                  </a:lnTo>
                  <a:lnTo>
                    <a:pt x="235" y="1125"/>
                  </a:lnTo>
                  <a:lnTo>
                    <a:pt x="245" y="1133"/>
                  </a:lnTo>
                  <a:lnTo>
                    <a:pt x="257" y="1144"/>
                  </a:lnTo>
                  <a:lnTo>
                    <a:pt x="269" y="1154"/>
                  </a:lnTo>
                  <a:lnTo>
                    <a:pt x="286" y="1162"/>
                  </a:lnTo>
                  <a:lnTo>
                    <a:pt x="464" y="1162"/>
                  </a:lnTo>
                  <a:lnTo>
                    <a:pt x="640" y="1162"/>
                  </a:lnTo>
                  <a:lnTo>
                    <a:pt x="640" y="1162"/>
                  </a:lnTo>
                  <a:lnTo>
                    <a:pt x="656" y="1154"/>
                  </a:lnTo>
                  <a:lnTo>
                    <a:pt x="670" y="1144"/>
                  </a:lnTo>
                  <a:lnTo>
                    <a:pt x="680" y="1133"/>
                  </a:lnTo>
                  <a:lnTo>
                    <a:pt x="690" y="1125"/>
                  </a:lnTo>
                  <a:lnTo>
                    <a:pt x="704" y="1107"/>
                  </a:lnTo>
                  <a:lnTo>
                    <a:pt x="711" y="1095"/>
                  </a:lnTo>
                  <a:lnTo>
                    <a:pt x="711" y="1095"/>
                  </a:lnTo>
                  <a:lnTo>
                    <a:pt x="715" y="1085"/>
                  </a:lnTo>
                  <a:lnTo>
                    <a:pt x="719" y="1075"/>
                  </a:lnTo>
                  <a:lnTo>
                    <a:pt x="723" y="1051"/>
                  </a:lnTo>
                  <a:lnTo>
                    <a:pt x="725" y="1026"/>
                  </a:lnTo>
                  <a:lnTo>
                    <a:pt x="725" y="1004"/>
                  </a:lnTo>
                  <a:lnTo>
                    <a:pt x="725" y="1004"/>
                  </a:lnTo>
                  <a:lnTo>
                    <a:pt x="725" y="992"/>
                  </a:lnTo>
                  <a:lnTo>
                    <a:pt x="729" y="978"/>
                  </a:lnTo>
                  <a:lnTo>
                    <a:pt x="737" y="945"/>
                  </a:lnTo>
                  <a:lnTo>
                    <a:pt x="749" y="909"/>
                  </a:lnTo>
                  <a:lnTo>
                    <a:pt x="749" y="909"/>
                  </a:lnTo>
                  <a:lnTo>
                    <a:pt x="868" y="664"/>
                  </a:lnTo>
                  <a:lnTo>
                    <a:pt x="868" y="664"/>
                  </a:lnTo>
                  <a:lnTo>
                    <a:pt x="881" y="638"/>
                  </a:lnTo>
                  <a:lnTo>
                    <a:pt x="893" y="611"/>
                  </a:lnTo>
                  <a:lnTo>
                    <a:pt x="893" y="611"/>
                  </a:lnTo>
                  <a:lnTo>
                    <a:pt x="907" y="573"/>
                  </a:lnTo>
                  <a:lnTo>
                    <a:pt x="917" y="532"/>
                  </a:lnTo>
                  <a:lnTo>
                    <a:pt x="923" y="490"/>
                  </a:lnTo>
                  <a:lnTo>
                    <a:pt x="925" y="447"/>
                  </a:lnTo>
                  <a:lnTo>
                    <a:pt x="925" y="447"/>
                  </a:lnTo>
                  <a:lnTo>
                    <a:pt x="925" y="423"/>
                  </a:lnTo>
                  <a:lnTo>
                    <a:pt x="923" y="401"/>
                  </a:lnTo>
                  <a:lnTo>
                    <a:pt x="917" y="356"/>
                  </a:lnTo>
                  <a:lnTo>
                    <a:pt x="905" y="314"/>
                  </a:lnTo>
                  <a:lnTo>
                    <a:pt x="889" y="273"/>
                  </a:lnTo>
                  <a:lnTo>
                    <a:pt x="870" y="233"/>
                  </a:lnTo>
                  <a:lnTo>
                    <a:pt x="846" y="196"/>
                  </a:lnTo>
                  <a:lnTo>
                    <a:pt x="820" y="162"/>
                  </a:lnTo>
                  <a:lnTo>
                    <a:pt x="789" y="132"/>
                  </a:lnTo>
                  <a:lnTo>
                    <a:pt x="757" y="101"/>
                  </a:lnTo>
                  <a:lnTo>
                    <a:pt x="721" y="77"/>
                  </a:lnTo>
                  <a:lnTo>
                    <a:pt x="682" y="55"/>
                  </a:lnTo>
                  <a:lnTo>
                    <a:pt x="642" y="34"/>
                  </a:lnTo>
                  <a:lnTo>
                    <a:pt x="599" y="20"/>
                  </a:lnTo>
                  <a:lnTo>
                    <a:pt x="555" y="10"/>
                  </a:lnTo>
                  <a:lnTo>
                    <a:pt x="510" y="2"/>
                  </a:lnTo>
                  <a:lnTo>
                    <a:pt x="46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0" name="Freeform 448"/>
            <p:cNvSpPr>
              <a:spLocks noEditPoints="1"/>
            </p:cNvSpPr>
            <p:nvPr/>
          </p:nvSpPr>
          <p:spPr bwMode="auto">
            <a:xfrm>
              <a:off x="3852069" y="700088"/>
              <a:ext cx="1468437" cy="1844675"/>
            </a:xfrm>
            <a:custGeom>
              <a:avLst/>
              <a:gdLst>
                <a:gd name="T0" fmla="*/ 271 w 925"/>
                <a:gd name="T1" fmla="*/ 1152 h 1162"/>
                <a:gd name="T2" fmla="*/ 237 w 925"/>
                <a:gd name="T3" fmla="*/ 1123 h 1162"/>
                <a:gd name="T4" fmla="*/ 215 w 925"/>
                <a:gd name="T5" fmla="*/ 1093 h 1162"/>
                <a:gd name="T6" fmla="*/ 205 w 925"/>
                <a:gd name="T7" fmla="*/ 1051 h 1162"/>
                <a:gd name="T8" fmla="*/ 203 w 925"/>
                <a:gd name="T9" fmla="*/ 1002 h 1162"/>
                <a:gd name="T10" fmla="*/ 190 w 925"/>
                <a:gd name="T11" fmla="*/ 945 h 1162"/>
                <a:gd name="T12" fmla="*/ 59 w 925"/>
                <a:gd name="T13" fmla="*/ 662 h 1162"/>
                <a:gd name="T14" fmla="*/ 35 w 925"/>
                <a:gd name="T15" fmla="*/ 611 h 1162"/>
                <a:gd name="T16" fmla="*/ 10 w 925"/>
                <a:gd name="T17" fmla="*/ 532 h 1162"/>
                <a:gd name="T18" fmla="*/ 0 w 925"/>
                <a:gd name="T19" fmla="*/ 447 h 1162"/>
                <a:gd name="T20" fmla="*/ 10 w 925"/>
                <a:gd name="T21" fmla="*/ 356 h 1162"/>
                <a:gd name="T22" fmla="*/ 57 w 925"/>
                <a:gd name="T23" fmla="*/ 235 h 1162"/>
                <a:gd name="T24" fmla="*/ 138 w 925"/>
                <a:gd name="T25" fmla="*/ 132 h 1162"/>
                <a:gd name="T26" fmla="*/ 243 w 925"/>
                <a:gd name="T27" fmla="*/ 55 h 1162"/>
                <a:gd name="T28" fmla="*/ 371 w 925"/>
                <a:gd name="T29" fmla="*/ 10 h 1162"/>
                <a:gd name="T30" fmla="*/ 464 w 925"/>
                <a:gd name="T31" fmla="*/ 2 h 1162"/>
                <a:gd name="T32" fmla="*/ 599 w 925"/>
                <a:gd name="T33" fmla="*/ 22 h 1162"/>
                <a:gd name="T34" fmla="*/ 721 w 925"/>
                <a:gd name="T35" fmla="*/ 77 h 1162"/>
                <a:gd name="T36" fmla="*/ 818 w 925"/>
                <a:gd name="T37" fmla="*/ 164 h 1162"/>
                <a:gd name="T38" fmla="*/ 889 w 925"/>
                <a:gd name="T39" fmla="*/ 273 h 1162"/>
                <a:gd name="T40" fmla="*/ 923 w 925"/>
                <a:gd name="T41" fmla="*/ 401 h 1162"/>
                <a:gd name="T42" fmla="*/ 925 w 925"/>
                <a:gd name="T43" fmla="*/ 447 h 1162"/>
                <a:gd name="T44" fmla="*/ 907 w 925"/>
                <a:gd name="T45" fmla="*/ 573 h 1162"/>
                <a:gd name="T46" fmla="*/ 881 w 925"/>
                <a:gd name="T47" fmla="*/ 638 h 1162"/>
                <a:gd name="T48" fmla="*/ 749 w 925"/>
                <a:gd name="T49" fmla="*/ 907 h 1162"/>
                <a:gd name="T50" fmla="*/ 729 w 925"/>
                <a:gd name="T51" fmla="*/ 976 h 1162"/>
                <a:gd name="T52" fmla="*/ 725 w 925"/>
                <a:gd name="T53" fmla="*/ 1002 h 1162"/>
                <a:gd name="T54" fmla="*/ 717 w 925"/>
                <a:gd name="T55" fmla="*/ 1073 h 1162"/>
                <a:gd name="T56" fmla="*/ 711 w 925"/>
                <a:gd name="T57" fmla="*/ 1093 h 1162"/>
                <a:gd name="T58" fmla="*/ 680 w 925"/>
                <a:gd name="T59" fmla="*/ 1131 h 1162"/>
                <a:gd name="T60" fmla="*/ 640 w 925"/>
                <a:gd name="T61" fmla="*/ 1160 h 1162"/>
                <a:gd name="T62" fmla="*/ 464 w 925"/>
                <a:gd name="T63" fmla="*/ 0 h 1162"/>
                <a:gd name="T64" fmla="*/ 371 w 925"/>
                <a:gd name="T65" fmla="*/ 10 h 1162"/>
                <a:gd name="T66" fmla="*/ 243 w 925"/>
                <a:gd name="T67" fmla="*/ 55 h 1162"/>
                <a:gd name="T68" fmla="*/ 136 w 925"/>
                <a:gd name="T69" fmla="*/ 132 h 1162"/>
                <a:gd name="T70" fmla="*/ 57 w 925"/>
                <a:gd name="T71" fmla="*/ 235 h 1162"/>
                <a:gd name="T72" fmla="*/ 10 w 925"/>
                <a:gd name="T73" fmla="*/ 356 h 1162"/>
                <a:gd name="T74" fmla="*/ 0 w 925"/>
                <a:gd name="T75" fmla="*/ 447 h 1162"/>
                <a:gd name="T76" fmla="*/ 8 w 925"/>
                <a:gd name="T77" fmla="*/ 532 h 1162"/>
                <a:gd name="T78" fmla="*/ 33 w 925"/>
                <a:gd name="T79" fmla="*/ 611 h 1162"/>
                <a:gd name="T80" fmla="*/ 59 w 925"/>
                <a:gd name="T81" fmla="*/ 664 h 1162"/>
                <a:gd name="T82" fmla="*/ 188 w 925"/>
                <a:gd name="T83" fmla="*/ 945 h 1162"/>
                <a:gd name="T84" fmla="*/ 201 w 925"/>
                <a:gd name="T85" fmla="*/ 1004 h 1162"/>
                <a:gd name="T86" fmla="*/ 205 w 925"/>
                <a:gd name="T87" fmla="*/ 1051 h 1162"/>
                <a:gd name="T88" fmla="*/ 215 w 925"/>
                <a:gd name="T89" fmla="*/ 1095 h 1162"/>
                <a:gd name="T90" fmla="*/ 235 w 925"/>
                <a:gd name="T91" fmla="*/ 1123 h 1162"/>
                <a:gd name="T92" fmla="*/ 269 w 925"/>
                <a:gd name="T93" fmla="*/ 1152 h 1162"/>
                <a:gd name="T94" fmla="*/ 640 w 925"/>
                <a:gd name="T95" fmla="*/ 1162 h 1162"/>
                <a:gd name="T96" fmla="*/ 670 w 925"/>
                <a:gd name="T97" fmla="*/ 1144 h 1162"/>
                <a:gd name="T98" fmla="*/ 704 w 925"/>
                <a:gd name="T99" fmla="*/ 1107 h 1162"/>
                <a:gd name="T100" fmla="*/ 715 w 925"/>
                <a:gd name="T101" fmla="*/ 1085 h 1162"/>
                <a:gd name="T102" fmla="*/ 725 w 925"/>
                <a:gd name="T103" fmla="*/ 1026 h 1162"/>
                <a:gd name="T104" fmla="*/ 725 w 925"/>
                <a:gd name="T105" fmla="*/ 992 h 1162"/>
                <a:gd name="T106" fmla="*/ 749 w 925"/>
                <a:gd name="T107" fmla="*/ 909 h 1162"/>
                <a:gd name="T108" fmla="*/ 868 w 925"/>
                <a:gd name="T109" fmla="*/ 664 h 1162"/>
                <a:gd name="T110" fmla="*/ 893 w 925"/>
                <a:gd name="T111" fmla="*/ 611 h 1162"/>
                <a:gd name="T112" fmla="*/ 923 w 925"/>
                <a:gd name="T113" fmla="*/ 490 h 1162"/>
                <a:gd name="T114" fmla="*/ 925 w 925"/>
                <a:gd name="T115" fmla="*/ 423 h 1162"/>
                <a:gd name="T116" fmla="*/ 905 w 925"/>
                <a:gd name="T117" fmla="*/ 314 h 1162"/>
                <a:gd name="T118" fmla="*/ 846 w 925"/>
                <a:gd name="T119" fmla="*/ 196 h 1162"/>
                <a:gd name="T120" fmla="*/ 755 w 925"/>
                <a:gd name="T121" fmla="*/ 103 h 1162"/>
                <a:gd name="T122" fmla="*/ 642 w 925"/>
                <a:gd name="T123" fmla="*/ 37 h 1162"/>
                <a:gd name="T124" fmla="*/ 510 w 925"/>
                <a:gd name="T125" fmla="*/ 4 h 1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925" h="1162">
                  <a:moveTo>
                    <a:pt x="286" y="1160"/>
                  </a:moveTo>
                  <a:lnTo>
                    <a:pt x="286" y="1160"/>
                  </a:lnTo>
                  <a:lnTo>
                    <a:pt x="271" y="1152"/>
                  </a:lnTo>
                  <a:lnTo>
                    <a:pt x="257" y="1142"/>
                  </a:lnTo>
                  <a:lnTo>
                    <a:pt x="245" y="1131"/>
                  </a:lnTo>
                  <a:lnTo>
                    <a:pt x="237" y="1123"/>
                  </a:lnTo>
                  <a:lnTo>
                    <a:pt x="223" y="1105"/>
                  </a:lnTo>
                  <a:lnTo>
                    <a:pt x="215" y="1093"/>
                  </a:lnTo>
                  <a:lnTo>
                    <a:pt x="215" y="1093"/>
                  </a:lnTo>
                  <a:lnTo>
                    <a:pt x="211" y="1085"/>
                  </a:lnTo>
                  <a:lnTo>
                    <a:pt x="209" y="1073"/>
                  </a:lnTo>
                  <a:lnTo>
                    <a:pt x="205" y="1051"/>
                  </a:lnTo>
                  <a:lnTo>
                    <a:pt x="203" y="1024"/>
                  </a:lnTo>
                  <a:lnTo>
                    <a:pt x="203" y="1002"/>
                  </a:lnTo>
                  <a:lnTo>
                    <a:pt x="203" y="1002"/>
                  </a:lnTo>
                  <a:lnTo>
                    <a:pt x="201" y="992"/>
                  </a:lnTo>
                  <a:lnTo>
                    <a:pt x="199" y="976"/>
                  </a:lnTo>
                  <a:lnTo>
                    <a:pt x="190" y="945"/>
                  </a:lnTo>
                  <a:lnTo>
                    <a:pt x="178" y="907"/>
                  </a:lnTo>
                  <a:lnTo>
                    <a:pt x="178" y="907"/>
                  </a:lnTo>
                  <a:lnTo>
                    <a:pt x="59" y="662"/>
                  </a:lnTo>
                  <a:lnTo>
                    <a:pt x="59" y="662"/>
                  </a:lnTo>
                  <a:lnTo>
                    <a:pt x="45" y="638"/>
                  </a:lnTo>
                  <a:lnTo>
                    <a:pt x="35" y="611"/>
                  </a:lnTo>
                  <a:lnTo>
                    <a:pt x="35" y="611"/>
                  </a:lnTo>
                  <a:lnTo>
                    <a:pt x="20" y="573"/>
                  </a:lnTo>
                  <a:lnTo>
                    <a:pt x="10" y="532"/>
                  </a:lnTo>
                  <a:lnTo>
                    <a:pt x="4" y="490"/>
                  </a:lnTo>
                  <a:lnTo>
                    <a:pt x="0" y="447"/>
                  </a:lnTo>
                  <a:lnTo>
                    <a:pt x="0" y="447"/>
                  </a:lnTo>
                  <a:lnTo>
                    <a:pt x="2" y="423"/>
                  </a:lnTo>
                  <a:lnTo>
                    <a:pt x="4" y="401"/>
                  </a:lnTo>
                  <a:lnTo>
                    <a:pt x="10" y="356"/>
                  </a:lnTo>
                  <a:lnTo>
                    <a:pt x="22" y="314"/>
                  </a:lnTo>
                  <a:lnTo>
                    <a:pt x="39" y="273"/>
                  </a:lnTo>
                  <a:lnTo>
                    <a:pt x="57" y="235"/>
                  </a:lnTo>
                  <a:lnTo>
                    <a:pt x="81" y="198"/>
                  </a:lnTo>
                  <a:lnTo>
                    <a:pt x="107" y="164"/>
                  </a:lnTo>
                  <a:lnTo>
                    <a:pt x="138" y="132"/>
                  </a:lnTo>
                  <a:lnTo>
                    <a:pt x="170" y="103"/>
                  </a:lnTo>
                  <a:lnTo>
                    <a:pt x="207" y="77"/>
                  </a:lnTo>
                  <a:lnTo>
                    <a:pt x="243" y="55"/>
                  </a:lnTo>
                  <a:lnTo>
                    <a:pt x="284" y="37"/>
                  </a:lnTo>
                  <a:lnTo>
                    <a:pt x="326" y="22"/>
                  </a:lnTo>
                  <a:lnTo>
                    <a:pt x="371" y="10"/>
                  </a:lnTo>
                  <a:lnTo>
                    <a:pt x="415" y="4"/>
                  </a:lnTo>
                  <a:lnTo>
                    <a:pt x="464" y="2"/>
                  </a:lnTo>
                  <a:lnTo>
                    <a:pt x="464" y="2"/>
                  </a:lnTo>
                  <a:lnTo>
                    <a:pt x="510" y="4"/>
                  </a:lnTo>
                  <a:lnTo>
                    <a:pt x="555" y="10"/>
                  </a:lnTo>
                  <a:lnTo>
                    <a:pt x="599" y="22"/>
                  </a:lnTo>
                  <a:lnTo>
                    <a:pt x="642" y="37"/>
                  </a:lnTo>
                  <a:lnTo>
                    <a:pt x="682" y="55"/>
                  </a:lnTo>
                  <a:lnTo>
                    <a:pt x="721" y="77"/>
                  </a:lnTo>
                  <a:lnTo>
                    <a:pt x="755" y="103"/>
                  </a:lnTo>
                  <a:lnTo>
                    <a:pt x="789" y="132"/>
                  </a:lnTo>
                  <a:lnTo>
                    <a:pt x="818" y="164"/>
                  </a:lnTo>
                  <a:lnTo>
                    <a:pt x="846" y="198"/>
                  </a:lnTo>
                  <a:lnTo>
                    <a:pt x="868" y="235"/>
                  </a:lnTo>
                  <a:lnTo>
                    <a:pt x="889" y="273"/>
                  </a:lnTo>
                  <a:lnTo>
                    <a:pt x="903" y="314"/>
                  </a:lnTo>
                  <a:lnTo>
                    <a:pt x="915" y="356"/>
                  </a:lnTo>
                  <a:lnTo>
                    <a:pt x="923" y="401"/>
                  </a:lnTo>
                  <a:lnTo>
                    <a:pt x="925" y="423"/>
                  </a:lnTo>
                  <a:lnTo>
                    <a:pt x="925" y="447"/>
                  </a:lnTo>
                  <a:lnTo>
                    <a:pt x="925" y="447"/>
                  </a:lnTo>
                  <a:lnTo>
                    <a:pt x="923" y="490"/>
                  </a:lnTo>
                  <a:lnTo>
                    <a:pt x="917" y="532"/>
                  </a:lnTo>
                  <a:lnTo>
                    <a:pt x="907" y="573"/>
                  </a:lnTo>
                  <a:lnTo>
                    <a:pt x="893" y="611"/>
                  </a:lnTo>
                  <a:lnTo>
                    <a:pt x="893" y="611"/>
                  </a:lnTo>
                  <a:lnTo>
                    <a:pt x="881" y="638"/>
                  </a:lnTo>
                  <a:lnTo>
                    <a:pt x="866" y="662"/>
                  </a:lnTo>
                  <a:lnTo>
                    <a:pt x="866" y="662"/>
                  </a:lnTo>
                  <a:lnTo>
                    <a:pt x="749" y="907"/>
                  </a:lnTo>
                  <a:lnTo>
                    <a:pt x="749" y="907"/>
                  </a:lnTo>
                  <a:lnTo>
                    <a:pt x="737" y="945"/>
                  </a:lnTo>
                  <a:lnTo>
                    <a:pt x="729" y="976"/>
                  </a:lnTo>
                  <a:lnTo>
                    <a:pt x="725" y="992"/>
                  </a:lnTo>
                  <a:lnTo>
                    <a:pt x="725" y="1002"/>
                  </a:lnTo>
                  <a:lnTo>
                    <a:pt x="725" y="1002"/>
                  </a:lnTo>
                  <a:lnTo>
                    <a:pt x="723" y="1024"/>
                  </a:lnTo>
                  <a:lnTo>
                    <a:pt x="721" y="1051"/>
                  </a:lnTo>
                  <a:lnTo>
                    <a:pt x="717" y="1073"/>
                  </a:lnTo>
                  <a:lnTo>
                    <a:pt x="715" y="1085"/>
                  </a:lnTo>
                  <a:lnTo>
                    <a:pt x="711" y="1093"/>
                  </a:lnTo>
                  <a:lnTo>
                    <a:pt x="711" y="1093"/>
                  </a:lnTo>
                  <a:lnTo>
                    <a:pt x="702" y="1105"/>
                  </a:lnTo>
                  <a:lnTo>
                    <a:pt x="690" y="1123"/>
                  </a:lnTo>
                  <a:lnTo>
                    <a:pt x="680" y="1131"/>
                  </a:lnTo>
                  <a:lnTo>
                    <a:pt x="668" y="1142"/>
                  </a:lnTo>
                  <a:lnTo>
                    <a:pt x="656" y="1152"/>
                  </a:lnTo>
                  <a:lnTo>
                    <a:pt x="640" y="1160"/>
                  </a:lnTo>
                  <a:lnTo>
                    <a:pt x="464" y="1160"/>
                  </a:lnTo>
                  <a:lnTo>
                    <a:pt x="286" y="1160"/>
                  </a:lnTo>
                  <a:close/>
                  <a:moveTo>
                    <a:pt x="464" y="0"/>
                  </a:moveTo>
                  <a:lnTo>
                    <a:pt x="464" y="0"/>
                  </a:lnTo>
                  <a:lnTo>
                    <a:pt x="415" y="4"/>
                  </a:lnTo>
                  <a:lnTo>
                    <a:pt x="371" y="10"/>
                  </a:lnTo>
                  <a:lnTo>
                    <a:pt x="326" y="20"/>
                  </a:lnTo>
                  <a:lnTo>
                    <a:pt x="284" y="37"/>
                  </a:lnTo>
                  <a:lnTo>
                    <a:pt x="243" y="55"/>
                  </a:lnTo>
                  <a:lnTo>
                    <a:pt x="205" y="77"/>
                  </a:lnTo>
                  <a:lnTo>
                    <a:pt x="170" y="103"/>
                  </a:lnTo>
                  <a:lnTo>
                    <a:pt x="136" y="132"/>
                  </a:lnTo>
                  <a:lnTo>
                    <a:pt x="107" y="164"/>
                  </a:lnTo>
                  <a:lnTo>
                    <a:pt x="79" y="196"/>
                  </a:lnTo>
                  <a:lnTo>
                    <a:pt x="57" y="235"/>
                  </a:lnTo>
                  <a:lnTo>
                    <a:pt x="37" y="273"/>
                  </a:lnTo>
                  <a:lnTo>
                    <a:pt x="22" y="314"/>
                  </a:lnTo>
                  <a:lnTo>
                    <a:pt x="10" y="356"/>
                  </a:lnTo>
                  <a:lnTo>
                    <a:pt x="2" y="401"/>
                  </a:lnTo>
                  <a:lnTo>
                    <a:pt x="0" y="423"/>
                  </a:lnTo>
                  <a:lnTo>
                    <a:pt x="0" y="447"/>
                  </a:lnTo>
                  <a:lnTo>
                    <a:pt x="0" y="447"/>
                  </a:lnTo>
                  <a:lnTo>
                    <a:pt x="2" y="490"/>
                  </a:lnTo>
                  <a:lnTo>
                    <a:pt x="8" y="532"/>
                  </a:lnTo>
                  <a:lnTo>
                    <a:pt x="18" y="573"/>
                  </a:lnTo>
                  <a:lnTo>
                    <a:pt x="33" y="611"/>
                  </a:lnTo>
                  <a:lnTo>
                    <a:pt x="33" y="611"/>
                  </a:lnTo>
                  <a:lnTo>
                    <a:pt x="45" y="638"/>
                  </a:lnTo>
                  <a:lnTo>
                    <a:pt x="59" y="664"/>
                  </a:lnTo>
                  <a:lnTo>
                    <a:pt x="59" y="664"/>
                  </a:lnTo>
                  <a:lnTo>
                    <a:pt x="176" y="909"/>
                  </a:lnTo>
                  <a:lnTo>
                    <a:pt x="176" y="909"/>
                  </a:lnTo>
                  <a:lnTo>
                    <a:pt x="188" y="945"/>
                  </a:lnTo>
                  <a:lnTo>
                    <a:pt x="199" y="978"/>
                  </a:lnTo>
                  <a:lnTo>
                    <a:pt x="201" y="992"/>
                  </a:lnTo>
                  <a:lnTo>
                    <a:pt x="201" y="1004"/>
                  </a:lnTo>
                  <a:lnTo>
                    <a:pt x="201" y="1004"/>
                  </a:lnTo>
                  <a:lnTo>
                    <a:pt x="203" y="1026"/>
                  </a:lnTo>
                  <a:lnTo>
                    <a:pt x="205" y="1051"/>
                  </a:lnTo>
                  <a:lnTo>
                    <a:pt x="209" y="1075"/>
                  </a:lnTo>
                  <a:lnTo>
                    <a:pt x="211" y="1085"/>
                  </a:lnTo>
                  <a:lnTo>
                    <a:pt x="215" y="1095"/>
                  </a:lnTo>
                  <a:lnTo>
                    <a:pt x="215" y="1095"/>
                  </a:lnTo>
                  <a:lnTo>
                    <a:pt x="223" y="1107"/>
                  </a:lnTo>
                  <a:lnTo>
                    <a:pt x="235" y="1123"/>
                  </a:lnTo>
                  <a:lnTo>
                    <a:pt x="245" y="1133"/>
                  </a:lnTo>
                  <a:lnTo>
                    <a:pt x="257" y="1144"/>
                  </a:lnTo>
                  <a:lnTo>
                    <a:pt x="269" y="1152"/>
                  </a:lnTo>
                  <a:lnTo>
                    <a:pt x="286" y="1162"/>
                  </a:lnTo>
                  <a:lnTo>
                    <a:pt x="464" y="1162"/>
                  </a:lnTo>
                  <a:lnTo>
                    <a:pt x="640" y="1162"/>
                  </a:lnTo>
                  <a:lnTo>
                    <a:pt x="640" y="1162"/>
                  </a:lnTo>
                  <a:lnTo>
                    <a:pt x="656" y="1152"/>
                  </a:lnTo>
                  <a:lnTo>
                    <a:pt x="670" y="1144"/>
                  </a:lnTo>
                  <a:lnTo>
                    <a:pt x="680" y="1133"/>
                  </a:lnTo>
                  <a:lnTo>
                    <a:pt x="690" y="1123"/>
                  </a:lnTo>
                  <a:lnTo>
                    <a:pt x="704" y="1107"/>
                  </a:lnTo>
                  <a:lnTo>
                    <a:pt x="711" y="1095"/>
                  </a:lnTo>
                  <a:lnTo>
                    <a:pt x="711" y="1095"/>
                  </a:lnTo>
                  <a:lnTo>
                    <a:pt x="715" y="1085"/>
                  </a:lnTo>
                  <a:lnTo>
                    <a:pt x="719" y="1075"/>
                  </a:lnTo>
                  <a:lnTo>
                    <a:pt x="723" y="1051"/>
                  </a:lnTo>
                  <a:lnTo>
                    <a:pt x="725" y="1026"/>
                  </a:lnTo>
                  <a:lnTo>
                    <a:pt x="725" y="1004"/>
                  </a:lnTo>
                  <a:lnTo>
                    <a:pt x="725" y="1004"/>
                  </a:lnTo>
                  <a:lnTo>
                    <a:pt x="725" y="992"/>
                  </a:lnTo>
                  <a:lnTo>
                    <a:pt x="729" y="978"/>
                  </a:lnTo>
                  <a:lnTo>
                    <a:pt x="737" y="945"/>
                  </a:lnTo>
                  <a:lnTo>
                    <a:pt x="749" y="909"/>
                  </a:lnTo>
                  <a:lnTo>
                    <a:pt x="749" y="909"/>
                  </a:lnTo>
                  <a:lnTo>
                    <a:pt x="868" y="664"/>
                  </a:lnTo>
                  <a:lnTo>
                    <a:pt x="868" y="664"/>
                  </a:lnTo>
                  <a:lnTo>
                    <a:pt x="881" y="638"/>
                  </a:lnTo>
                  <a:lnTo>
                    <a:pt x="893" y="611"/>
                  </a:lnTo>
                  <a:lnTo>
                    <a:pt x="893" y="611"/>
                  </a:lnTo>
                  <a:lnTo>
                    <a:pt x="907" y="573"/>
                  </a:lnTo>
                  <a:lnTo>
                    <a:pt x="917" y="532"/>
                  </a:lnTo>
                  <a:lnTo>
                    <a:pt x="923" y="490"/>
                  </a:lnTo>
                  <a:lnTo>
                    <a:pt x="925" y="447"/>
                  </a:lnTo>
                  <a:lnTo>
                    <a:pt x="925" y="447"/>
                  </a:lnTo>
                  <a:lnTo>
                    <a:pt x="925" y="423"/>
                  </a:lnTo>
                  <a:lnTo>
                    <a:pt x="923" y="401"/>
                  </a:lnTo>
                  <a:lnTo>
                    <a:pt x="915" y="356"/>
                  </a:lnTo>
                  <a:lnTo>
                    <a:pt x="905" y="314"/>
                  </a:lnTo>
                  <a:lnTo>
                    <a:pt x="889" y="273"/>
                  </a:lnTo>
                  <a:lnTo>
                    <a:pt x="868" y="235"/>
                  </a:lnTo>
                  <a:lnTo>
                    <a:pt x="846" y="196"/>
                  </a:lnTo>
                  <a:lnTo>
                    <a:pt x="820" y="164"/>
                  </a:lnTo>
                  <a:lnTo>
                    <a:pt x="789" y="132"/>
                  </a:lnTo>
                  <a:lnTo>
                    <a:pt x="755" y="103"/>
                  </a:lnTo>
                  <a:lnTo>
                    <a:pt x="721" y="77"/>
                  </a:lnTo>
                  <a:lnTo>
                    <a:pt x="682" y="55"/>
                  </a:lnTo>
                  <a:lnTo>
                    <a:pt x="642" y="37"/>
                  </a:lnTo>
                  <a:lnTo>
                    <a:pt x="599" y="20"/>
                  </a:lnTo>
                  <a:lnTo>
                    <a:pt x="555" y="10"/>
                  </a:lnTo>
                  <a:lnTo>
                    <a:pt x="510" y="4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rgbClr val="C7C7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1" name="Freeform 449"/>
            <p:cNvSpPr>
              <a:spLocks/>
            </p:cNvSpPr>
            <p:nvPr/>
          </p:nvSpPr>
          <p:spPr bwMode="auto">
            <a:xfrm>
              <a:off x="3852069" y="703263"/>
              <a:ext cx="1468437" cy="1838325"/>
            </a:xfrm>
            <a:custGeom>
              <a:avLst/>
              <a:gdLst>
                <a:gd name="T0" fmla="*/ 286 w 925"/>
                <a:gd name="T1" fmla="*/ 1158 h 1158"/>
                <a:gd name="T2" fmla="*/ 257 w 925"/>
                <a:gd name="T3" fmla="*/ 1140 h 1158"/>
                <a:gd name="T4" fmla="*/ 237 w 925"/>
                <a:gd name="T5" fmla="*/ 1121 h 1158"/>
                <a:gd name="T6" fmla="*/ 215 w 925"/>
                <a:gd name="T7" fmla="*/ 1091 h 1158"/>
                <a:gd name="T8" fmla="*/ 211 w 925"/>
                <a:gd name="T9" fmla="*/ 1083 h 1158"/>
                <a:gd name="T10" fmla="*/ 205 w 925"/>
                <a:gd name="T11" fmla="*/ 1049 h 1158"/>
                <a:gd name="T12" fmla="*/ 203 w 925"/>
                <a:gd name="T13" fmla="*/ 1000 h 1158"/>
                <a:gd name="T14" fmla="*/ 201 w 925"/>
                <a:gd name="T15" fmla="*/ 990 h 1158"/>
                <a:gd name="T16" fmla="*/ 190 w 925"/>
                <a:gd name="T17" fmla="*/ 943 h 1158"/>
                <a:gd name="T18" fmla="*/ 178 w 925"/>
                <a:gd name="T19" fmla="*/ 905 h 1158"/>
                <a:gd name="T20" fmla="*/ 59 w 925"/>
                <a:gd name="T21" fmla="*/ 660 h 1158"/>
                <a:gd name="T22" fmla="*/ 35 w 925"/>
                <a:gd name="T23" fmla="*/ 609 h 1158"/>
                <a:gd name="T24" fmla="*/ 20 w 925"/>
                <a:gd name="T25" fmla="*/ 571 h 1158"/>
                <a:gd name="T26" fmla="*/ 4 w 925"/>
                <a:gd name="T27" fmla="*/ 488 h 1158"/>
                <a:gd name="T28" fmla="*/ 0 w 925"/>
                <a:gd name="T29" fmla="*/ 445 h 1158"/>
                <a:gd name="T30" fmla="*/ 4 w 925"/>
                <a:gd name="T31" fmla="*/ 399 h 1158"/>
                <a:gd name="T32" fmla="*/ 22 w 925"/>
                <a:gd name="T33" fmla="*/ 312 h 1158"/>
                <a:gd name="T34" fmla="*/ 57 w 925"/>
                <a:gd name="T35" fmla="*/ 233 h 1158"/>
                <a:gd name="T36" fmla="*/ 107 w 925"/>
                <a:gd name="T37" fmla="*/ 162 h 1158"/>
                <a:gd name="T38" fmla="*/ 170 w 925"/>
                <a:gd name="T39" fmla="*/ 101 h 1158"/>
                <a:gd name="T40" fmla="*/ 243 w 925"/>
                <a:gd name="T41" fmla="*/ 53 h 1158"/>
                <a:gd name="T42" fmla="*/ 326 w 925"/>
                <a:gd name="T43" fmla="*/ 20 h 1158"/>
                <a:gd name="T44" fmla="*/ 415 w 925"/>
                <a:gd name="T45" fmla="*/ 2 h 1158"/>
                <a:gd name="T46" fmla="*/ 464 w 925"/>
                <a:gd name="T47" fmla="*/ 0 h 1158"/>
                <a:gd name="T48" fmla="*/ 555 w 925"/>
                <a:gd name="T49" fmla="*/ 8 h 1158"/>
                <a:gd name="T50" fmla="*/ 642 w 925"/>
                <a:gd name="T51" fmla="*/ 35 h 1158"/>
                <a:gd name="T52" fmla="*/ 721 w 925"/>
                <a:gd name="T53" fmla="*/ 75 h 1158"/>
                <a:gd name="T54" fmla="*/ 789 w 925"/>
                <a:gd name="T55" fmla="*/ 130 h 1158"/>
                <a:gd name="T56" fmla="*/ 846 w 925"/>
                <a:gd name="T57" fmla="*/ 196 h 1158"/>
                <a:gd name="T58" fmla="*/ 889 w 925"/>
                <a:gd name="T59" fmla="*/ 271 h 1158"/>
                <a:gd name="T60" fmla="*/ 915 w 925"/>
                <a:gd name="T61" fmla="*/ 354 h 1158"/>
                <a:gd name="T62" fmla="*/ 925 w 925"/>
                <a:gd name="T63" fmla="*/ 421 h 1158"/>
                <a:gd name="T64" fmla="*/ 925 w 925"/>
                <a:gd name="T65" fmla="*/ 445 h 1158"/>
                <a:gd name="T66" fmla="*/ 917 w 925"/>
                <a:gd name="T67" fmla="*/ 530 h 1158"/>
                <a:gd name="T68" fmla="*/ 893 w 925"/>
                <a:gd name="T69" fmla="*/ 609 h 1158"/>
                <a:gd name="T70" fmla="*/ 881 w 925"/>
                <a:gd name="T71" fmla="*/ 636 h 1158"/>
                <a:gd name="T72" fmla="*/ 866 w 925"/>
                <a:gd name="T73" fmla="*/ 660 h 1158"/>
                <a:gd name="T74" fmla="*/ 749 w 925"/>
                <a:gd name="T75" fmla="*/ 905 h 1158"/>
                <a:gd name="T76" fmla="*/ 729 w 925"/>
                <a:gd name="T77" fmla="*/ 974 h 1158"/>
                <a:gd name="T78" fmla="*/ 725 w 925"/>
                <a:gd name="T79" fmla="*/ 1000 h 1158"/>
                <a:gd name="T80" fmla="*/ 723 w 925"/>
                <a:gd name="T81" fmla="*/ 1022 h 1158"/>
                <a:gd name="T82" fmla="*/ 717 w 925"/>
                <a:gd name="T83" fmla="*/ 1071 h 1158"/>
                <a:gd name="T84" fmla="*/ 711 w 925"/>
                <a:gd name="T85" fmla="*/ 1091 h 1158"/>
                <a:gd name="T86" fmla="*/ 702 w 925"/>
                <a:gd name="T87" fmla="*/ 1103 h 1158"/>
                <a:gd name="T88" fmla="*/ 680 w 925"/>
                <a:gd name="T89" fmla="*/ 1129 h 1158"/>
                <a:gd name="T90" fmla="*/ 656 w 925"/>
                <a:gd name="T91" fmla="*/ 1150 h 1158"/>
                <a:gd name="T92" fmla="*/ 464 w 925"/>
                <a:gd name="T93" fmla="*/ 1158 h 1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25" h="1158">
                  <a:moveTo>
                    <a:pt x="286" y="1158"/>
                  </a:moveTo>
                  <a:lnTo>
                    <a:pt x="286" y="1158"/>
                  </a:lnTo>
                  <a:lnTo>
                    <a:pt x="271" y="1150"/>
                  </a:lnTo>
                  <a:lnTo>
                    <a:pt x="257" y="1140"/>
                  </a:lnTo>
                  <a:lnTo>
                    <a:pt x="245" y="1129"/>
                  </a:lnTo>
                  <a:lnTo>
                    <a:pt x="237" y="1121"/>
                  </a:lnTo>
                  <a:lnTo>
                    <a:pt x="223" y="1103"/>
                  </a:lnTo>
                  <a:lnTo>
                    <a:pt x="215" y="1091"/>
                  </a:lnTo>
                  <a:lnTo>
                    <a:pt x="215" y="1091"/>
                  </a:lnTo>
                  <a:lnTo>
                    <a:pt x="211" y="1083"/>
                  </a:lnTo>
                  <a:lnTo>
                    <a:pt x="209" y="1071"/>
                  </a:lnTo>
                  <a:lnTo>
                    <a:pt x="205" y="1049"/>
                  </a:lnTo>
                  <a:lnTo>
                    <a:pt x="203" y="1022"/>
                  </a:lnTo>
                  <a:lnTo>
                    <a:pt x="203" y="1000"/>
                  </a:lnTo>
                  <a:lnTo>
                    <a:pt x="203" y="1000"/>
                  </a:lnTo>
                  <a:lnTo>
                    <a:pt x="201" y="990"/>
                  </a:lnTo>
                  <a:lnTo>
                    <a:pt x="199" y="974"/>
                  </a:lnTo>
                  <a:lnTo>
                    <a:pt x="190" y="943"/>
                  </a:lnTo>
                  <a:lnTo>
                    <a:pt x="178" y="905"/>
                  </a:lnTo>
                  <a:lnTo>
                    <a:pt x="178" y="905"/>
                  </a:lnTo>
                  <a:lnTo>
                    <a:pt x="59" y="660"/>
                  </a:lnTo>
                  <a:lnTo>
                    <a:pt x="59" y="660"/>
                  </a:lnTo>
                  <a:lnTo>
                    <a:pt x="45" y="636"/>
                  </a:lnTo>
                  <a:lnTo>
                    <a:pt x="35" y="609"/>
                  </a:lnTo>
                  <a:lnTo>
                    <a:pt x="35" y="609"/>
                  </a:lnTo>
                  <a:lnTo>
                    <a:pt x="20" y="571"/>
                  </a:lnTo>
                  <a:lnTo>
                    <a:pt x="10" y="530"/>
                  </a:lnTo>
                  <a:lnTo>
                    <a:pt x="4" y="488"/>
                  </a:lnTo>
                  <a:lnTo>
                    <a:pt x="0" y="445"/>
                  </a:lnTo>
                  <a:lnTo>
                    <a:pt x="0" y="445"/>
                  </a:lnTo>
                  <a:lnTo>
                    <a:pt x="2" y="421"/>
                  </a:lnTo>
                  <a:lnTo>
                    <a:pt x="4" y="399"/>
                  </a:lnTo>
                  <a:lnTo>
                    <a:pt x="10" y="354"/>
                  </a:lnTo>
                  <a:lnTo>
                    <a:pt x="22" y="312"/>
                  </a:lnTo>
                  <a:lnTo>
                    <a:pt x="39" y="271"/>
                  </a:lnTo>
                  <a:lnTo>
                    <a:pt x="57" y="233"/>
                  </a:lnTo>
                  <a:lnTo>
                    <a:pt x="81" y="196"/>
                  </a:lnTo>
                  <a:lnTo>
                    <a:pt x="107" y="162"/>
                  </a:lnTo>
                  <a:lnTo>
                    <a:pt x="138" y="130"/>
                  </a:lnTo>
                  <a:lnTo>
                    <a:pt x="170" y="101"/>
                  </a:lnTo>
                  <a:lnTo>
                    <a:pt x="207" y="75"/>
                  </a:lnTo>
                  <a:lnTo>
                    <a:pt x="243" y="53"/>
                  </a:lnTo>
                  <a:lnTo>
                    <a:pt x="284" y="35"/>
                  </a:lnTo>
                  <a:lnTo>
                    <a:pt x="326" y="20"/>
                  </a:lnTo>
                  <a:lnTo>
                    <a:pt x="371" y="8"/>
                  </a:lnTo>
                  <a:lnTo>
                    <a:pt x="415" y="2"/>
                  </a:lnTo>
                  <a:lnTo>
                    <a:pt x="464" y="0"/>
                  </a:lnTo>
                  <a:lnTo>
                    <a:pt x="464" y="0"/>
                  </a:lnTo>
                  <a:lnTo>
                    <a:pt x="510" y="2"/>
                  </a:lnTo>
                  <a:lnTo>
                    <a:pt x="555" y="8"/>
                  </a:lnTo>
                  <a:lnTo>
                    <a:pt x="599" y="20"/>
                  </a:lnTo>
                  <a:lnTo>
                    <a:pt x="642" y="35"/>
                  </a:lnTo>
                  <a:lnTo>
                    <a:pt x="682" y="53"/>
                  </a:lnTo>
                  <a:lnTo>
                    <a:pt x="721" y="75"/>
                  </a:lnTo>
                  <a:lnTo>
                    <a:pt x="755" y="101"/>
                  </a:lnTo>
                  <a:lnTo>
                    <a:pt x="789" y="130"/>
                  </a:lnTo>
                  <a:lnTo>
                    <a:pt x="818" y="162"/>
                  </a:lnTo>
                  <a:lnTo>
                    <a:pt x="846" y="196"/>
                  </a:lnTo>
                  <a:lnTo>
                    <a:pt x="868" y="233"/>
                  </a:lnTo>
                  <a:lnTo>
                    <a:pt x="889" y="271"/>
                  </a:lnTo>
                  <a:lnTo>
                    <a:pt x="903" y="312"/>
                  </a:lnTo>
                  <a:lnTo>
                    <a:pt x="915" y="354"/>
                  </a:lnTo>
                  <a:lnTo>
                    <a:pt x="923" y="399"/>
                  </a:lnTo>
                  <a:lnTo>
                    <a:pt x="925" y="421"/>
                  </a:lnTo>
                  <a:lnTo>
                    <a:pt x="925" y="445"/>
                  </a:lnTo>
                  <a:lnTo>
                    <a:pt x="925" y="445"/>
                  </a:lnTo>
                  <a:lnTo>
                    <a:pt x="923" y="488"/>
                  </a:lnTo>
                  <a:lnTo>
                    <a:pt x="917" y="530"/>
                  </a:lnTo>
                  <a:lnTo>
                    <a:pt x="907" y="571"/>
                  </a:lnTo>
                  <a:lnTo>
                    <a:pt x="893" y="609"/>
                  </a:lnTo>
                  <a:lnTo>
                    <a:pt x="893" y="609"/>
                  </a:lnTo>
                  <a:lnTo>
                    <a:pt x="881" y="636"/>
                  </a:lnTo>
                  <a:lnTo>
                    <a:pt x="866" y="660"/>
                  </a:lnTo>
                  <a:lnTo>
                    <a:pt x="866" y="660"/>
                  </a:lnTo>
                  <a:lnTo>
                    <a:pt x="749" y="905"/>
                  </a:lnTo>
                  <a:lnTo>
                    <a:pt x="749" y="905"/>
                  </a:lnTo>
                  <a:lnTo>
                    <a:pt x="737" y="943"/>
                  </a:lnTo>
                  <a:lnTo>
                    <a:pt x="729" y="974"/>
                  </a:lnTo>
                  <a:lnTo>
                    <a:pt x="725" y="990"/>
                  </a:lnTo>
                  <a:lnTo>
                    <a:pt x="725" y="1000"/>
                  </a:lnTo>
                  <a:lnTo>
                    <a:pt x="725" y="1000"/>
                  </a:lnTo>
                  <a:lnTo>
                    <a:pt x="723" y="1022"/>
                  </a:lnTo>
                  <a:lnTo>
                    <a:pt x="721" y="1049"/>
                  </a:lnTo>
                  <a:lnTo>
                    <a:pt x="717" y="1071"/>
                  </a:lnTo>
                  <a:lnTo>
                    <a:pt x="715" y="1083"/>
                  </a:lnTo>
                  <a:lnTo>
                    <a:pt x="711" y="1091"/>
                  </a:lnTo>
                  <a:lnTo>
                    <a:pt x="711" y="1091"/>
                  </a:lnTo>
                  <a:lnTo>
                    <a:pt x="702" y="1103"/>
                  </a:lnTo>
                  <a:lnTo>
                    <a:pt x="690" y="1121"/>
                  </a:lnTo>
                  <a:lnTo>
                    <a:pt x="680" y="1129"/>
                  </a:lnTo>
                  <a:lnTo>
                    <a:pt x="668" y="1140"/>
                  </a:lnTo>
                  <a:lnTo>
                    <a:pt x="656" y="1150"/>
                  </a:lnTo>
                  <a:lnTo>
                    <a:pt x="640" y="1158"/>
                  </a:lnTo>
                  <a:lnTo>
                    <a:pt x="464" y="1158"/>
                  </a:lnTo>
                  <a:lnTo>
                    <a:pt x="286" y="1158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2" name="Freeform 450"/>
            <p:cNvSpPr>
              <a:spLocks/>
            </p:cNvSpPr>
            <p:nvPr/>
          </p:nvSpPr>
          <p:spPr bwMode="auto">
            <a:xfrm>
              <a:off x="3852069" y="700088"/>
              <a:ext cx="1468437" cy="1844675"/>
            </a:xfrm>
            <a:custGeom>
              <a:avLst/>
              <a:gdLst>
                <a:gd name="T0" fmla="*/ 464 w 925"/>
                <a:gd name="T1" fmla="*/ 0 h 1162"/>
                <a:gd name="T2" fmla="*/ 371 w 925"/>
                <a:gd name="T3" fmla="*/ 10 h 1162"/>
                <a:gd name="T4" fmla="*/ 284 w 925"/>
                <a:gd name="T5" fmla="*/ 37 h 1162"/>
                <a:gd name="T6" fmla="*/ 205 w 925"/>
                <a:gd name="T7" fmla="*/ 77 h 1162"/>
                <a:gd name="T8" fmla="*/ 136 w 925"/>
                <a:gd name="T9" fmla="*/ 132 h 1162"/>
                <a:gd name="T10" fmla="*/ 79 w 925"/>
                <a:gd name="T11" fmla="*/ 196 h 1162"/>
                <a:gd name="T12" fmla="*/ 37 w 925"/>
                <a:gd name="T13" fmla="*/ 273 h 1162"/>
                <a:gd name="T14" fmla="*/ 10 w 925"/>
                <a:gd name="T15" fmla="*/ 356 h 1162"/>
                <a:gd name="T16" fmla="*/ 0 w 925"/>
                <a:gd name="T17" fmla="*/ 423 h 1162"/>
                <a:gd name="T18" fmla="*/ 0 w 925"/>
                <a:gd name="T19" fmla="*/ 447 h 1162"/>
                <a:gd name="T20" fmla="*/ 8 w 925"/>
                <a:gd name="T21" fmla="*/ 532 h 1162"/>
                <a:gd name="T22" fmla="*/ 33 w 925"/>
                <a:gd name="T23" fmla="*/ 611 h 1162"/>
                <a:gd name="T24" fmla="*/ 45 w 925"/>
                <a:gd name="T25" fmla="*/ 638 h 1162"/>
                <a:gd name="T26" fmla="*/ 59 w 925"/>
                <a:gd name="T27" fmla="*/ 664 h 1162"/>
                <a:gd name="T28" fmla="*/ 176 w 925"/>
                <a:gd name="T29" fmla="*/ 909 h 1162"/>
                <a:gd name="T30" fmla="*/ 199 w 925"/>
                <a:gd name="T31" fmla="*/ 978 h 1162"/>
                <a:gd name="T32" fmla="*/ 201 w 925"/>
                <a:gd name="T33" fmla="*/ 1004 h 1162"/>
                <a:gd name="T34" fmla="*/ 203 w 925"/>
                <a:gd name="T35" fmla="*/ 1026 h 1162"/>
                <a:gd name="T36" fmla="*/ 209 w 925"/>
                <a:gd name="T37" fmla="*/ 1075 h 1162"/>
                <a:gd name="T38" fmla="*/ 215 w 925"/>
                <a:gd name="T39" fmla="*/ 1095 h 1162"/>
                <a:gd name="T40" fmla="*/ 223 w 925"/>
                <a:gd name="T41" fmla="*/ 1107 h 1162"/>
                <a:gd name="T42" fmla="*/ 245 w 925"/>
                <a:gd name="T43" fmla="*/ 1133 h 1162"/>
                <a:gd name="T44" fmla="*/ 269 w 925"/>
                <a:gd name="T45" fmla="*/ 1152 h 1162"/>
                <a:gd name="T46" fmla="*/ 464 w 925"/>
                <a:gd name="T47" fmla="*/ 1162 h 1162"/>
                <a:gd name="T48" fmla="*/ 640 w 925"/>
                <a:gd name="T49" fmla="*/ 1162 h 1162"/>
                <a:gd name="T50" fmla="*/ 670 w 925"/>
                <a:gd name="T51" fmla="*/ 1144 h 1162"/>
                <a:gd name="T52" fmla="*/ 690 w 925"/>
                <a:gd name="T53" fmla="*/ 1123 h 1162"/>
                <a:gd name="T54" fmla="*/ 711 w 925"/>
                <a:gd name="T55" fmla="*/ 1095 h 1162"/>
                <a:gd name="T56" fmla="*/ 715 w 925"/>
                <a:gd name="T57" fmla="*/ 1085 h 1162"/>
                <a:gd name="T58" fmla="*/ 723 w 925"/>
                <a:gd name="T59" fmla="*/ 1051 h 1162"/>
                <a:gd name="T60" fmla="*/ 725 w 925"/>
                <a:gd name="T61" fmla="*/ 1004 h 1162"/>
                <a:gd name="T62" fmla="*/ 725 w 925"/>
                <a:gd name="T63" fmla="*/ 992 h 1162"/>
                <a:gd name="T64" fmla="*/ 737 w 925"/>
                <a:gd name="T65" fmla="*/ 945 h 1162"/>
                <a:gd name="T66" fmla="*/ 749 w 925"/>
                <a:gd name="T67" fmla="*/ 909 h 1162"/>
                <a:gd name="T68" fmla="*/ 868 w 925"/>
                <a:gd name="T69" fmla="*/ 664 h 1162"/>
                <a:gd name="T70" fmla="*/ 893 w 925"/>
                <a:gd name="T71" fmla="*/ 611 h 1162"/>
                <a:gd name="T72" fmla="*/ 907 w 925"/>
                <a:gd name="T73" fmla="*/ 573 h 1162"/>
                <a:gd name="T74" fmla="*/ 923 w 925"/>
                <a:gd name="T75" fmla="*/ 490 h 1162"/>
                <a:gd name="T76" fmla="*/ 925 w 925"/>
                <a:gd name="T77" fmla="*/ 447 h 1162"/>
                <a:gd name="T78" fmla="*/ 923 w 925"/>
                <a:gd name="T79" fmla="*/ 401 h 1162"/>
                <a:gd name="T80" fmla="*/ 905 w 925"/>
                <a:gd name="T81" fmla="*/ 314 h 1162"/>
                <a:gd name="T82" fmla="*/ 868 w 925"/>
                <a:gd name="T83" fmla="*/ 235 h 1162"/>
                <a:gd name="T84" fmla="*/ 820 w 925"/>
                <a:gd name="T85" fmla="*/ 164 h 1162"/>
                <a:gd name="T86" fmla="*/ 755 w 925"/>
                <a:gd name="T87" fmla="*/ 103 h 1162"/>
                <a:gd name="T88" fmla="*/ 682 w 925"/>
                <a:gd name="T89" fmla="*/ 55 h 1162"/>
                <a:gd name="T90" fmla="*/ 599 w 925"/>
                <a:gd name="T91" fmla="*/ 20 h 1162"/>
                <a:gd name="T92" fmla="*/ 510 w 925"/>
                <a:gd name="T93" fmla="*/ 4 h 1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25" h="1162">
                  <a:moveTo>
                    <a:pt x="464" y="0"/>
                  </a:moveTo>
                  <a:lnTo>
                    <a:pt x="464" y="0"/>
                  </a:lnTo>
                  <a:lnTo>
                    <a:pt x="415" y="4"/>
                  </a:lnTo>
                  <a:lnTo>
                    <a:pt x="371" y="10"/>
                  </a:lnTo>
                  <a:lnTo>
                    <a:pt x="326" y="20"/>
                  </a:lnTo>
                  <a:lnTo>
                    <a:pt x="284" y="37"/>
                  </a:lnTo>
                  <a:lnTo>
                    <a:pt x="243" y="55"/>
                  </a:lnTo>
                  <a:lnTo>
                    <a:pt x="205" y="77"/>
                  </a:lnTo>
                  <a:lnTo>
                    <a:pt x="170" y="103"/>
                  </a:lnTo>
                  <a:lnTo>
                    <a:pt x="136" y="132"/>
                  </a:lnTo>
                  <a:lnTo>
                    <a:pt x="107" y="164"/>
                  </a:lnTo>
                  <a:lnTo>
                    <a:pt x="79" y="196"/>
                  </a:lnTo>
                  <a:lnTo>
                    <a:pt x="57" y="235"/>
                  </a:lnTo>
                  <a:lnTo>
                    <a:pt x="37" y="273"/>
                  </a:lnTo>
                  <a:lnTo>
                    <a:pt x="22" y="314"/>
                  </a:lnTo>
                  <a:lnTo>
                    <a:pt x="10" y="356"/>
                  </a:lnTo>
                  <a:lnTo>
                    <a:pt x="2" y="401"/>
                  </a:lnTo>
                  <a:lnTo>
                    <a:pt x="0" y="423"/>
                  </a:lnTo>
                  <a:lnTo>
                    <a:pt x="0" y="447"/>
                  </a:lnTo>
                  <a:lnTo>
                    <a:pt x="0" y="447"/>
                  </a:lnTo>
                  <a:lnTo>
                    <a:pt x="2" y="490"/>
                  </a:lnTo>
                  <a:lnTo>
                    <a:pt x="8" y="532"/>
                  </a:lnTo>
                  <a:lnTo>
                    <a:pt x="18" y="573"/>
                  </a:lnTo>
                  <a:lnTo>
                    <a:pt x="33" y="611"/>
                  </a:lnTo>
                  <a:lnTo>
                    <a:pt x="33" y="611"/>
                  </a:lnTo>
                  <a:lnTo>
                    <a:pt x="45" y="638"/>
                  </a:lnTo>
                  <a:lnTo>
                    <a:pt x="59" y="664"/>
                  </a:lnTo>
                  <a:lnTo>
                    <a:pt x="59" y="664"/>
                  </a:lnTo>
                  <a:lnTo>
                    <a:pt x="176" y="909"/>
                  </a:lnTo>
                  <a:lnTo>
                    <a:pt x="176" y="909"/>
                  </a:lnTo>
                  <a:lnTo>
                    <a:pt x="188" y="945"/>
                  </a:lnTo>
                  <a:lnTo>
                    <a:pt x="199" y="978"/>
                  </a:lnTo>
                  <a:lnTo>
                    <a:pt x="201" y="992"/>
                  </a:lnTo>
                  <a:lnTo>
                    <a:pt x="201" y="1004"/>
                  </a:lnTo>
                  <a:lnTo>
                    <a:pt x="201" y="1004"/>
                  </a:lnTo>
                  <a:lnTo>
                    <a:pt x="203" y="1026"/>
                  </a:lnTo>
                  <a:lnTo>
                    <a:pt x="205" y="1051"/>
                  </a:lnTo>
                  <a:lnTo>
                    <a:pt x="209" y="1075"/>
                  </a:lnTo>
                  <a:lnTo>
                    <a:pt x="211" y="1085"/>
                  </a:lnTo>
                  <a:lnTo>
                    <a:pt x="215" y="1095"/>
                  </a:lnTo>
                  <a:lnTo>
                    <a:pt x="215" y="1095"/>
                  </a:lnTo>
                  <a:lnTo>
                    <a:pt x="223" y="1107"/>
                  </a:lnTo>
                  <a:lnTo>
                    <a:pt x="235" y="1123"/>
                  </a:lnTo>
                  <a:lnTo>
                    <a:pt x="245" y="1133"/>
                  </a:lnTo>
                  <a:lnTo>
                    <a:pt x="257" y="1144"/>
                  </a:lnTo>
                  <a:lnTo>
                    <a:pt x="269" y="1152"/>
                  </a:lnTo>
                  <a:lnTo>
                    <a:pt x="286" y="1162"/>
                  </a:lnTo>
                  <a:lnTo>
                    <a:pt x="464" y="1162"/>
                  </a:lnTo>
                  <a:lnTo>
                    <a:pt x="640" y="1162"/>
                  </a:lnTo>
                  <a:lnTo>
                    <a:pt x="640" y="1162"/>
                  </a:lnTo>
                  <a:lnTo>
                    <a:pt x="656" y="1152"/>
                  </a:lnTo>
                  <a:lnTo>
                    <a:pt x="670" y="1144"/>
                  </a:lnTo>
                  <a:lnTo>
                    <a:pt x="680" y="1133"/>
                  </a:lnTo>
                  <a:lnTo>
                    <a:pt x="690" y="1123"/>
                  </a:lnTo>
                  <a:lnTo>
                    <a:pt x="704" y="1107"/>
                  </a:lnTo>
                  <a:lnTo>
                    <a:pt x="711" y="1095"/>
                  </a:lnTo>
                  <a:lnTo>
                    <a:pt x="711" y="1095"/>
                  </a:lnTo>
                  <a:lnTo>
                    <a:pt x="715" y="1085"/>
                  </a:lnTo>
                  <a:lnTo>
                    <a:pt x="719" y="1075"/>
                  </a:lnTo>
                  <a:lnTo>
                    <a:pt x="723" y="1051"/>
                  </a:lnTo>
                  <a:lnTo>
                    <a:pt x="725" y="1026"/>
                  </a:lnTo>
                  <a:lnTo>
                    <a:pt x="725" y="1004"/>
                  </a:lnTo>
                  <a:lnTo>
                    <a:pt x="725" y="1004"/>
                  </a:lnTo>
                  <a:lnTo>
                    <a:pt x="725" y="992"/>
                  </a:lnTo>
                  <a:lnTo>
                    <a:pt x="729" y="978"/>
                  </a:lnTo>
                  <a:lnTo>
                    <a:pt x="737" y="945"/>
                  </a:lnTo>
                  <a:lnTo>
                    <a:pt x="749" y="909"/>
                  </a:lnTo>
                  <a:lnTo>
                    <a:pt x="749" y="909"/>
                  </a:lnTo>
                  <a:lnTo>
                    <a:pt x="868" y="664"/>
                  </a:lnTo>
                  <a:lnTo>
                    <a:pt x="868" y="664"/>
                  </a:lnTo>
                  <a:lnTo>
                    <a:pt x="881" y="638"/>
                  </a:lnTo>
                  <a:lnTo>
                    <a:pt x="893" y="611"/>
                  </a:lnTo>
                  <a:lnTo>
                    <a:pt x="893" y="611"/>
                  </a:lnTo>
                  <a:lnTo>
                    <a:pt x="907" y="573"/>
                  </a:lnTo>
                  <a:lnTo>
                    <a:pt x="917" y="532"/>
                  </a:lnTo>
                  <a:lnTo>
                    <a:pt x="923" y="490"/>
                  </a:lnTo>
                  <a:lnTo>
                    <a:pt x="925" y="447"/>
                  </a:lnTo>
                  <a:lnTo>
                    <a:pt x="925" y="447"/>
                  </a:lnTo>
                  <a:lnTo>
                    <a:pt x="925" y="423"/>
                  </a:lnTo>
                  <a:lnTo>
                    <a:pt x="923" y="401"/>
                  </a:lnTo>
                  <a:lnTo>
                    <a:pt x="915" y="356"/>
                  </a:lnTo>
                  <a:lnTo>
                    <a:pt x="905" y="314"/>
                  </a:lnTo>
                  <a:lnTo>
                    <a:pt x="889" y="273"/>
                  </a:lnTo>
                  <a:lnTo>
                    <a:pt x="868" y="235"/>
                  </a:lnTo>
                  <a:lnTo>
                    <a:pt x="846" y="196"/>
                  </a:lnTo>
                  <a:lnTo>
                    <a:pt x="820" y="164"/>
                  </a:lnTo>
                  <a:lnTo>
                    <a:pt x="789" y="132"/>
                  </a:lnTo>
                  <a:lnTo>
                    <a:pt x="755" y="103"/>
                  </a:lnTo>
                  <a:lnTo>
                    <a:pt x="721" y="77"/>
                  </a:lnTo>
                  <a:lnTo>
                    <a:pt x="682" y="55"/>
                  </a:lnTo>
                  <a:lnTo>
                    <a:pt x="642" y="37"/>
                  </a:lnTo>
                  <a:lnTo>
                    <a:pt x="599" y="20"/>
                  </a:lnTo>
                  <a:lnTo>
                    <a:pt x="555" y="10"/>
                  </a:lnTo>
                  <a:lnTo>
                    <a:pt x="510" y="4"/>
                  </a:lnTo>
                  <a:lnTo>
                    <a:pt x="46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3" name="Freeform 451"/>
            <p:cNvSpPr>
              <a:spLocks noEditPoints="1"/>
            </p:cNvSpPr>
            <p:nvPr/>
          </p:nvSpPr>
          <p:spPr bwMode="auto">
            <a:xfrm>
              <a:off x="3852069" y="703263"/>
              <a:ext cx="1468437" cy="1838325"/>
            </a:xfrm>
            <a:custGeom>
              <a:avLst/>
              <a:gdLst>
                <a:gd name="T0" fmla="*/ 271 w 925"/>
                <a:gd name="T1" fmla="*/ 1150 h 1158"/>
                <a:gd name="T2" fmla="*/ 237 w 925"/>
                <a:gd name="T3" fmla="*/ 1119 h 1158"/>
                <a:gd name="T4" fmla="*/ 215 w 925"/>
                <a:gd name="T5" fmla="*/ 1091 h 1158"/>
                <a:gd name="T6" fmla="*/ 205 w 925"/>
                <a:gd name="T7" fmla="*/ 1046 h 1158"/>
                <a:gd name="T8" fmla="*/ 203 w 925"/>
                <a:gd name="T9" fmla="*/ 1000 h 1158"/>
                <a:gd name="T10" fmla="*/ 190 w 925"/>
                <a:gd name="T11" fmla="*/ 943 h 1158"/>
                <a:gd name="T12" fmla="*/ 59 w 925"/>
                <a:gd name="T13" fmla="*/ 660 h 1158"/>
                <a:gd name="T14" fmla="*/ 35 w 925"/>
                <a:gd name="T15" fmla="*/ 609 h 1158"/>
                <a:gd name="T16" fmla="*/ 10 w 925"/>
                <a:gd name="T17" fmla="*/ 530 h 1158"/>
                <a:gd name="T18" fmla="*/ 2 w 925"/>
                <a:gd name="T19" fmla="*/ 445 h 1158"/>
                <a:gd name="T20" fmla="*/ 10 w 925"/>
                <a:gd name="T21" fmla="*/ 354 h 1158"/>
                <a:gd name="T22" fmla="*/ 59 w 925"/>
                <a:gd name="T23" fmla="*/ 233 h 1158"/>
                <a:gd name="T24" fmla="*/ 138 w 925"/>
                <a:gd name="T25" fmla="*/ 130 h 1158"/>
                <a:gd name="T26" fmla="*/ 245 w 925"/>
                <a:gd name="T27" fmla="*/ 55 h 1158"/>
                <a:gd name="T28" fmla="*/ 371 w 925"/>
                <a:gd name="T29" fmla="*/ 8 h 1158"/>
                <a:gd name="T30" fmla="*/ 464 w 925"/>
                <a:gd name="T31" fmla="*/ 0 h 1158"/>
                <a:gd name="T32" fmla="*/ 599 w 925"/>
                <a:gd name="T33" fmla="*/ 20 h 1158"/>
                <a:gd name="T34" fmla="*/ 721 w 925"/>
                <a:gd name="T35" fmla="*/ 77 h 1158"/>
                <a:gd name="T36" fmla="*/ 818 w 925"/>
                <a:gd name="T37" fmla="*/ 162 h 1158"/>
                <a:gd name="T38" fmla="*/ 887 w 925"/>
                <a:gd name="T39" fmla="*/ 271 h 1158"/>
                <a:gd name="T40" fmla="*/ 921 w 925"/>
                <a:gd name="T41" fmla="*/ 399 h 1158"/>
                <a:gd name="T42" fmla="*/ 925 w 925"/>
                <a:gd name="T43" fmla="*/ 445 h 1158"/>
                <a:gd name="T44" fmla="*/ 905 w 925"/>
                <a:gd name="T45" fmla="*/ 571 h 1158"/>
                <a:gd name="T46" fmla="*/ 881 w 925"/>
                <a:gd name="T47" fmla="*/ 636 h 1158"/>
                <a:gd name="T48" fmla="*/ 749 w 925"/>
                <a:gd name="T49" fmla="*/ 905 h 1158"/>
                <a:gd name="T50" fmla="*/ 727 w 925"/>
                <a:gd name="T51" fmla="*/ 974 h 1158"/>
                <a:gd name="T52" fmla="*/ 725 w 925"/>
                <a:gd name="T53" fmla="*/ 1000 h 1158"/>
                <a:gd name="T54" fmla="*/ 717 w 925"/>
                <a:gd name="T55" fmla="*/ 1071 h 1158"/>
                <a:gd name="T56" fmla="*/ 711 w 925"/>
                <a:gd name="T57" fmla="*/ 1091 h 1158"/>
                <a:gd name="T58" fmla="*/ 680 w 925"/>
                <a:gd name="T59" fmla="*/ 1129 h 1158"/>
                <a:gd name="T60" fmla="*/ 640 w 925"/>
                <a:gd name="T61" fmla="*/ 1158 h 1158"/>
                <a:gd name="T62" fmla="*/ 464 w 925"/>
                <a:gd name="T63" fmla="*/ 0 h 1158"/>
                <a:gd name="T64" fmla="*/ 371 w 925"/>
                <a:gd name="T65" fmla="*/ 8 h 1158"/>
                <a:gd name="T66" fmla="*/ 243 w 925"/>
                <a:gd name="T67" fmla="*/ 53 h 1158"/>
                <a:gd name="T68" fmla="*/ 138 w 925"/>
                <a:gd name="T69" fmla="*/ 130 h 1158"/>
                <a:gd name="T70" fmla="*/ 57 w 925"/>
                <a:gd name="T71" fmla="*/ 233 h 1158"/>
                <a:gd name="T72" fmla="*/ 10 w 925"/>
                <a:gd name="T73" fmla="*/ 354 h 1158"/>
                <a:gd name="T74" fmla="*/ 0 w 925"/>
                <a:gd name="T75" fmla="*/ 445 h 1158"/>
                <a:gd name="T76" fmla="*/ 10 w 925"/>
                <a:gd name="T77" fmla="*/ 530 h 1158"/>
                <a:gd name="T78" fmla="*/ 35 w 925"/>
                <a:gd name="T79" fmla="*/ 609 h 1158"/>
                <a:gd name="T80" fmla="*/ 59 w 925"/>
                <a:gd name="T81" fmla="*/ 660 h 1158"/>
                <a:gd name="T82" fmla="*/ 190 w 925"/>
                <a:gd name="T83" fmla="*/ 943 h 1158"/>
                <a:gd name="T84" fmla="*/ 203 w 925"/>
                <a:gd name="T85" fmla="*/ 1000 h 1158"/>
                <a:gd name="T86" fmla="*/ 205 w 925"/>
                <a:gd name="T87" fmla="*/ 1049 h 1158"/>
                <a:gd name="T88" fmla="*/ 215 w 925"/>
                <a:gd name="T89" fmla="*/ 1091 h 1158"/>
                <a:gd name="T90" fmla="*/ 237 w 925"/>
                <a:gd name="T91" fmla="*/ 1121 h 1158"/>
                <a:gd name="T92" fmla="*/ 271 w 925"/>
                <a:gd name="T93" fmla="*/ 1150 h 1158"/>
                <a:gd name="T94" fmla="*/ 640 w 925"/>
                <a:gd name="T95" fmla="*/ 1158 h 1158"/>
                <a:gd name="T96" fmla="*/ 668 w 925"/>
                <a:gd name="T97" fmla="*/ 1140 h 1158"/>
                <a:gd name="T98" fmla="*/ 702 w 925"/>
                <a:gd name="T99" fmla="*/ 1103 h 1158"/>
                <a:gd name="T100" fmla="*/ 715 w 925"/>
                <a:gd name="T101" fmla="*/ 1083 h 1158"/>
                <a:gd name="T102" fmla="*/ 723 w 925"/>
                <a:gd name="T103" fmla="*/ 1022 h 1158"/>
                <a:gd name="T104" fmla="*/ 725 w 925"/>
                <a:gd name="T105" fmla="*/ 990 h 1158"/>
                <a:gd name="T106" fmla="*/ 749 w 925"/>
                <a:gd name="T107" fmla="*/ 905 h 1158"/>
                <a:gd name="T108" fmla="*/ 866 w 925"/>
                <a:gd name="T109" fmla="*/ 660 h 1158"/>
                <a:gd name="T110" fmla="*/ 893 w 925"/>
                <a:gd name="T111" fmla="*/ 609 h 1158"/>
                <a:gd name="T112" fmla="*/ 923 w 925"/>
                <a:gd name="T113" fmla="*/ 488 h 1158"/>
                <a:gd name="T114" fmla="*/ 925 w 925"/>
                <a:gd name="T115" fmla="*/ 421 h 1158"/>
                <a:gd name="T116" fmla="*/ 903 w 925"/>
                <a:gd name="T117" fmla="*/ 312 h 1158"/>
                <a:gd name="T118" fmla="*/ 846 w 925"/>
                <a:gd name="T119" fmla="*/ 196 h 1158"/>
                <a:gd name="T120" fmla="*/ 755 w 925"/>
                <a:gd name="T121" fmla="*/ 101 h 1158"/>
                <a:gd name="T122" fmla="*/ 642 w 925"/>
                <a:gd name="T123" fmla="*/ 35 h 1158"/>
                <a:gd name="T124" fmla="*/ 510 w 925"/>
                <a:gd name="T125" fmla="*/ 2 h 1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925" h="1158">
                  <a:moveTo>
                    <a:pt x="286" y="1158"/>
                  </a:moveTo>
                  <a:lnTo>
                    <a:pt x="286" y="1158"/>
                  </a:lnTo>
                  <a:lnTo>
                    <a:pt x="271" y="1150"/>
                  </a:lnTo>
                  <a:lnTo>
                    <a:pt x="257" y="1140"/>
                  </a:lnTo>
                  <a:lnTo>
                    <a:pt x="245" y="1129"/>
                  </a:lnTo>
                  <a:lnTo>
                    <a:pt x="237" y="1119"/>
                  </a:lnTo>
                  <a:lnTo>
                    <a:pt x="223" y="1103"/>
                  </a:lnTo>
                  <a:lnTo>
                    <a:pt x="215" y="1091"/>
                  </a:lnTo>
                  <a:lnTo>
                    <a:pt x="215" y="1091"/>
                  </a:lnTo>
                  <a:lnTo>
                    <a:pt x="213" y="1081"/>
                  </a:lnTo>
                  <a:lnTo>
                    <a:pt x="209" y="1071"/>
                  </a:lnTo>
                  <a:lnTo>
                    <a:pt x="205" y="1046"/>
                  </a:lnTo>
                  <a:lnTo>
                    <a:pt x="203" y="1022"/>
                  </a:lnTo>
                  <a:lnTo>
                    <a:pt x="203" y="1000"/>
                  </a:lnTo>
                  <a:lnTo>
                    <a:pt x="203" y="1000"/>
                  </a:lnTo>
                  <a:lnTo>
                    <a:pt x="201" y="988"/>
                  </a:lnTo>
                  <a:lnTo>
                    <a:pt x="199" y="974"/>
                  </a:lnTo>
                  <a:lnTo>
                    <a:pt x="190" y="943"/>
                  </a:lnTo>
                  <a:lnTo>
                    <a:pt x="178" y="905"/>
                  </a:lnTo>
                  <a:lnTo>
                    <a:pt x="178" y="905"/>
                  </a:lnTo>
                  <a:lnTo>
                    <a:pt x="59" y="660"/>
                  </a:lnTo>
                  <a:lnTo>
                    <a:pt x="59" y="660"/>
                  </a:lnTo>
                  <a:lnTo>
                    <a:pt x="47" y="636"/>
                  </a:lnTo>
                  <a:lnTo>
                    <a:pt x="35" y="609"/>
                  </a:lnTo>
                  <a:lnTo>
                    <a:pt x="35" y="609"/>
                  </a:lnTo>
                  <a:lnTo>
                    <a:pt x="20" y="571"/>
                  </a:lnTo>
                  <a:lnTo>
                    <a:pt x="10" y="530"/>
                  </a:lnTo>
                  <a:lnTo>
                    <a:pt x="4" y="488"/>
                  </a:lnTo>
                  <a:lnTo>
                    <a:pt x="2" y="445"/>
                  </a:lnTo>
                  <a:lnTo>
                    <a:pt x="2" y="445"/>
                  </a:lnTo>
                  <a:lnTo>
                    <a:pt x="2" y="421"/>
                  </a:lnTo>
                  <a:lnTo>
                    <a:pt x="4" y="399"/>
                  </a:lnTo>
                  <a:lnTo>
                    <a:pt x="10" y="354"/>
                  </a:lnTo>
                  <a:lnTo>
                    <a:pt x="22" y="312"/>
                  </a:lnTo>
                  <a:lnTo>
                    <a:pt x="39" y="271"/>
                  </a:lnTo>
                  <a:lnTo>
                    <a:pt x="59" y="233"/>
                  </a:lnTo>
                  <a:lnTo>
                    <a:pt x="81" y="196"/>
                  </a:lnTo>
                  <a:lnTo>
                    <a:pt x="107" y="162"/>
                  </a:lnTo>
                  <a:lnTo>
                    <a:pt x="138" y="130"/>
                  </a:lnTo>
                  <a:lnTo>
                    <a:pt x="170" y="101"/>
                  </a:lnTo>
                  <a:lnTo>
                    <a:pt x="207" y="77"/>
                  </a:lnTo>
                  <a:lnTo>
                    <a:pt x="245" y="55"/>
                  </a:lnTo>
                  <a:lnTo>
                    <a:pt x="284" y="35"/>
                  </a:lnTo>
                  <a:lnTo>
                    <a:pt x="326" y="20"/>
                  </a:lnTo>
                  <a:lnTo>
                    <a:pt x="371" y="8"/>
                  </a:lnTo>
                  <a:lnTo>
                    <a:pt x="417" y="2"/>
                  </a:lnTo>
                  <a:lnTo>
                    <a:pt x="464" y="0"/>
                  </a:lnTo>
                  <a:lnTo>
                    <a:pt x="464" y="0"/>
                  </a:lnTo>
                  <a:lnTo>
                    <a:pt x="510" y="2"/>
                  </a:lnTo>
                  <a:lnTo>
                    <a:pt x="555" y="8"/>
                  </a:lnTo>
                  <a:lnTo>
                    <a:pt x="599" y="20"/>
                  </a:lnTo>
                  <a:lnTo>
                    <a:pt x="642" y="35"/>
                  </a:lnTo>
                  <a:lnTo>
                    <a:pt x="682" y="55"/>
                  </a:lnTo>
                  <a:lnTo>
                    <a:pt x="721" y="77"/>
                  </a:lnTo>
                  <a:lnTo>
                    <a:pt x="755" y="101"/>
                  </a:lnTo>
                  <a:lnTo>
                    <a:pt x="787" y="130"/>
                  </a:lnTo>
                  <a:lnTo>
                    <a:pt x="818" y="162"/>
                  </a:lnTo>
                  <a:lnTo>
                    <a:pt x="844" y="196"/>
                  </a:lnTo>
                  <a:lnTo>
                    <a:pt x="868" y="233"/>
                  </a:lnTo>
                  <a:lnTo>
                    <a:pt x="887" y="271"/>
                  </a:lnTo>
                  <a:lnTo>
                    <a:pt x="903" y="312"/>
                  </a:lnTo>
                  <a:lnTo>
                    <a:pt x="915" y="354"/>
                  </a:lnTo>
                  <a:lnTo>
                    <a:pt x="921" y="399"/>
                  </a:lnTo>
                  <a:lnTo>
                    <a:pt x="923" y="421"/>
                  </a:lnTo>
                  <a:lnTo>
                    <a:pt x="925" y="445"/>
                  </a:lnTo>
                  <a:lnTo>
                    <a:pt x="925" y="445"/>
                  </a:lnTo>
                  <a:lnTo>
                    <a:pt x="921" y="488"/>
                  </a:lnTo>
                  <a:lnTo>
                    <a:pt x="915" y="530"/>
                  </a:lnTo>
                  <a:lnTo>
                    <a:pt x="905" y="571"/>
                  </a:lnTo>
                  <a:lnTo>
                    <a:pt x="891" y="609"/>
                  </a:lnTo>
                  <a:lnTo>
                    <a:pt x="891" y="609"/>
                  </a:lnTo>
                  <a:lnTo>
                    <a:pt x="881" y="636"/>
                  </a:lnTo>
                  <a:lnTo>
                    <a:pt x="866" y="660"/>
                  </a:lnTo>
                  <a:lnTo>
                    <a:pt x="866" y="660"/>
                  </a:lnTo>
                  <a:lnTo>
                    <a:pt x="749" y="905"/>
                  </a:lnTo>
                  <a:lnTo>
                    <a:pt x="749" y="905"/>
                  </a:lnTo>
                  <a:lnTo>
                    <a:pt x="737" y="943"/>
                  </a:lnTo>
                  <a:lnTo>
                    <a:pt x="727" y="974"/>
                  </a:lnTo>
                  <a:lnTo>
                    <a:pt x="725" y="988"/>
                  </a:lnTo>
                  <a:lnTo>
                    <a:pt x="725" y="1000"/>
                  </a:lnTo>
                  <a:lnTo>
                    <a:pt x="725" y="1000"/>
                  </a:lnTo>
                  <a:lnTo>
                    <a:pt x="723" y="1022"/>
                  </a:lnTo>
                  <a:lnTo>
                    <a:pt x="721" y="1046"/>
                  </a:lnTo>
                  <a:lnTo>
                    <a:pt x="717" y="1071"/>
                  </a:lnTo>
                  <a:lnTo>
                    <a:pt x="715" y="1081"/>
                  </a:lnTo>
                  <a:lnTo>
                    <a:pt x="711" y="1091"/>
                  </a:lnTo>
                  <a:lnTo>
                    <a:pt x="711" y="1091"/>
                  </a:lnTo>
                  <a:lnTo>
                    <a:pt x="702" y="1103"/>
                  </a:lnTo>
                  <a:lnTo>
                    <a:pt x="690" y="1119"/>
                  </a:lnTo>
                  <a:lnTo>
                    <a:pt x="680" y="1129"/>
                  </a:lnTo>
                  <a:lnTo>
                    <a:pt x="668" y="1140"/>
                  </a:lnTo>
                  <a:lnTo>
                    <a:pt x="656" y="1150"/>
                  </a:lnTo>
                  <a:lnTo>
                    <a:pt x="640" y="1158"/>
                  </a:lnTo>
                  <a:lnTo>
                    <a:pt x="464" y="1158"/>
                  </a:lnTo>
                  <a:lnTo>
                    <a:pt x="286" y="1158"/>
                  </a:lnTo>
                  <a:close/>
                  <a:moveTo>
                    <a:pt x="464" y="0"/>
                  </a:moveTo>
                  <a:lnTo>
                    <a:pt x="464" y="0"/>
                  </a:lnTo>
                  <a:lnTo>
                    <a:pt x="415" y="2"/>
                  </a:lnTo>
                  <a:lnTo>
                    <a:pt x="371" y="8"/>
                  </a:lnTo>
                  <a:lnTo>
                    <a:pt x="326" y="20"/>
                  </a:lnTo>
                  <a:lnTo>
                    <a:pt x="284" y="35"/>
                  </a:lnTo>
                  <a:lnTo>
                    <a:pt x="243" y="53"/>
                  </a:lnTo>
                  <a:lnTo>
                    <a:pt x="207" y="75"/>
                  </a:lnTo>
                  <a:lnTo>
                    <a:pt x="170" y="101"/>
                  </a:lnTo>
                  <a:lnTo>
                    <a:pt x="138" y="130"/>
                  </a:lnTo>
                  <a:lnTo>
                    <a:pt x="107" y="162"/>
                  </a:lnTo>
                  <a:lnTo>
                    <a:pt x="81" y="196"/>
                  </a:lnTo>
                  <a:lnTo>
                    <a:pt x="57" y="233"/>
                  </a:lnTo>
                  <a:lnTo>
                    <a:pt x="39" y="271"/>
                  </a:lnTo>
                  <a:lnTo>
                    <a:pt x="22" y="312"/>
                  </a:lnTo>
                  <a:lnTo>
                    <a:pt x="10" y="354"/>
                  </a:lnTo>
                  <a:lnTo>
                    <a:pt x="4" y="399"/>
                  </a:lnTo>
                  <a:lnTo>
                    <a:pt x="2" y="421"/>
                  </a:lnTo>
                  <a:lnTo>
                    <a:pt x="0" y="445"/>
                  </a:lnTo>
                  <a:lnTo>
                    <a:pt x="0" y="445"/>
                  </a:lnTo>
                  <a:lnTo>
                    <a:pt x="4" y="488"/>
                  </a:lnTo>
                  <a:lnTo>
                    <a:pt x="10" y="530"/>
                  </a:lnTo>
                  <a:lnTo>
                    <a:pt x="20" y="571"/>
                  </a:lnTo>
                  <a:lnTo>
                    <a:pt x="35" y="609"/>
                  </a:lnTo>
                  <a:lnTo>
                    <a:pt x="35" y="609"/>
                  </a:lnTo>
                  <a:lnTo>
                    <a:pt x="45" y="636"/>
                  </a:lnTo>
                  <a:lnTo>
                    <a:pt x="59" y="660"/>
                  </a:lnTo>
                  <a:lnTo>
                    <a:pt x="59" y="660"/>
                  </a:lnTo>
                  <a:lnTo>
                    <a:pt x="178" y="905"/>
                  </a:lnTo>
                  <a:lnTo>
                    <a:pt x="178" y="905"/>
                  </a:lnTo>
                  <a:lnTo>
                    <a:pt x="190" y="943"/>
                  </a:lnTo>
                  <a:lnTo>
                    <a:pt x="199" y="974"/>
                  </a:lnTo>
                  <a:lnTo>
                    <a:pt x="201" y="990"/>
                  </a:lnTo>
                  <a:lnTo>
                    <a:pt x="203" y="1000"/>
                  </a:lnTo>
                  <a:lnTo>
                    <a:pt x="203" y="1000"/>
                  </a:lnTo>
                  <a:lnTo>
                    <a:pt x="203" y="1022"/>
                  </a:lnTo>
                  <a:lnTo>
                    <a:pt x="205" y="1049"/>
                  </a:lnTo>
                  <a:lnTo>
                    <a:pt x="209" y="1071"/>
                  </a:lnTo>
                  <a:lnTo>
                    <a:pt x="211" y="1083"/>
                  </a:lnTo>
                  <a:lnTo>
                    <a:pt x="215" y="1091"/>
                  </a:lnTo>
                  <a:lnTo>
                    <a:pt x="215" y="1091"/>
                  </a:lnTo>
                  <a:lnTo>
                    <a:pt x="223" y="1103"/>
                  </a:lnTo>
                  <a:lnTo>
                    <a:pt x="237" y="1121"/>
                  </a:lnTo>
                  <a:lnTo>
                    <a:pt x="245" y="1129"/>
                  </a:lnTo>
                  <a:lnTo>
                    <a:pt x="257" y="1140"/>
                  </a:lnTo>
                  <a:lnTo>
                    <a:pt x="271" y="1150"/>
                  </a:lnTo>
                  <a:lnTo>
                    <a:pt x="286" y="1158"/>
                  </a:lnTo>
                  <a:lnTo>
                    <a:pt x="464" y="1158"/>
                  </a:lnTo>
                  <a:lnTo>
                    <a:pt x="640" y="1158"/>
                  </a:lnTo>
                  <a:lnTo>
                    <a:pt x="640" y="1158"/>
                  </a:lnTo>
                  <a:lnTo>
                    <a:pt x="656" y="1150"/>
                  </a:lnTo>
                  <a:lnTo>
                    <a:pt x="668" y="1140"/>
                  </a:lnTo>
                  <a:lnTo>
                    <a:pt x="680" y="1129"/>
                  </a:lnTo>
                  <a:lnTo>
                    <a:pt x="690" y="1121"/>
                  </a:lnTo>
                  <a:lnTo>
                    <a:pt x="702" y="1103"/>
                  </a:lnTo>
                  <a:lnTo>
                    <a:pt x="711" y="1091"/>
                  </a:lnTo>
                  <a:lnTo>
                    <a:pt x="711" y="1091"/>
                  </a:lnTo>
                  <a:lnTo>
                    <a:pt x="715" y="1083"/>
                  </a:lnTo>
                  <a:lnTo>
                    <a:pt x="717" y="1071"/>
                  </a:lnTo>
                  <a:lnTo>
                    <a:pt x="721" y="1049"/>
                  </a:lnTo>
                  <a:lnTo>
                    <a:pt x="723" y="1022"/>
                  </a:lnTo>
                  <a:lnTo>
                    <a:pt x="725" y="1000"/>
                  </a:lnTo>
                  <a:lnTo>
                    <a:pt x="725" y="1000"/>
                  </a:lnTo>
                  <a:lnTo>
                    <a:pt x="725" y="990"/>
                  </a:lnTo>
                  <a:lnTo>
                    <a:pt x="729" y="974"/>
                  </a:lnTo>
                  <a:lnTo>
                    <a:pt x="737" y="943"/>
                  </a:lnTo>
                  <a:lnTo>
                    <a:pt x="749" y="905"/>
                  </a:lnTo>
                  <a:lnTo>
                    <a:pt x="749" y="905"/>
                  </a:lnTo>
                  <a:lnTo>
                    <a:pt x="866" y="660"/>
                  </a:lnTo>
                  <a:lnTo>
                    <a:pt x="866" y="660"/>
                  </a:lnTo>
                  <a:lnTo>
                    <a:pt x="881" y="636"/>
                  </a:lnTo>
                  <a:lnTo>
                    <a:pt x="893" y="609"/>
                  </a:lnTo>
                  <a:lnTo>
                    <a:pt x="893" y="609"/>
                  </a:lnTo>
                  <a:lnTo>
                    <a:pt x="907" y="571"/>
                  </a:lnTo>
                  <a:lnTo>
                    <a:pt x="917" y="530"/>
                  </a:lnTo>
                  <a:lnTo>
                    <a:pt x="923" y="488"/>
                  </a:lnTo>
                  <a:lnTo>
                    <a:pt x="925" y="445"/>
                  </a:lnTo>
                  <a:lnTo>
                    <a:pt x="925" y="445"/>
                  </a:lnTo>
                  <a:lnTo>
                    <a:pt x="925" y="421"/>
                  </a:lnTo>
                  <a:lnTo>
                    <a:pt x="923" y="399"/>
                  </a:lnTo>
                  <a:lnTo>
                    <a:pt x="915" y="354"/>
                  </a:lnTo>
                  <a:lnTo>
                    <a:pt x="903" y="312"/>
                  </a:lnTo>
                  <a:lnTo>
                    <a:pt x="889" y="271"/>
                  </a:lnTo>
                  <a:lnTo>
                    <a:pt x="868" y="233"/>
                  </a:lnTo>
                  <a:lnTo>
                    <a:pt x="846" y="196"/>
                  </a:lnTo>
                  <a:lnTo>
                    <a:pt x="818" y="162"/>
                  </a:lnTo>
                  <a:lnTo>
                    <a:pt x="789" y="130"/>
                  </a:lnTo>
                  <a:lnTo>
                    <a:pt x="755" y="101"/>
                  </a:lnTo>
                  <a:lnTo>
                    <a:pt x="721" y="75"/>
                  </a:lnTo>
                  <a:lnTo>
                    <a:pt x="682" y="53"/>
                  </a:lnTo>
                  <a:lnTo>
                    <a:pt x="642" y="35"/>
                  </a:lnTo>
                  <a:lnTo>
                    <a:pt x="599" y="20"/>
                  </a:lnTo>
                  <a:lnTo>
                    <a:pt x="555" y="8"/>
                  </a:lnTo>
                  <a:lnTo>
                    <a:pt x="510" y="2"/>
                  </a:lnTo>
                  <a:lnTo>
                    <a:pt x="464" y="0"/>
                  </a:lnTo>
                  <a:close/>
                </a:path>
              </a:pathLst>
            </a:custGeom>
            <a:solidFill>
              <a:srgbClr val="C6C6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4" name="Freeform 452"/>
            <p:cNvSpPr>
              <a:spLocks/>
            </p:cNvSpPr>
            <p:nvPr/>
          </p:nvSpPr>
          <p:spPr bwMode="auto">
            <a:xfrm>
              <a:off x="3855244" y="703263"/>
              <a:ext cx="1465262" cy="1838325"/>
            </a:xfrm>
            <a:custGeom>
              <a:avLst/>
              <a:gdLst>
                <a:gd name="T0" fmla="*/ 284 w 923"/>
                <a:gd name="T1" fmla="*/ 1158 h 1158"/>
                <a:gd name="T2" fmla="*/ 255 w 923"/>
                <a:gd name="T3" fmla="*/ 1140 h 1158"/>
                <a:gd name="T4" fmla="*/ 235 w 923"/>
                <a:gd name="T5" fmla="*/ 1119 h 1158"/>
                <a:gd name="T6" fmla="*/ 213 w 923"/>
                <a:gd name="T7" fmla="*/ 1091 h 1158"/>
                <a:gd name="T8" fmla="*/ 211 w 923"/>
                <a:gd name="T9" fmla="*/ 1081 h 1158"/>
                <a:gd name="T10" fmla="*/ 203 w 923"/>
                <a:gd name="T11" fmla="*/ 1046 h 1158"/>
                <a:gd name="T12" fmla="*/ 201 w 923"/>
                <a:gd name="T13" fmla="*/ 1000 h 1158"/>
                <a:gd name="T14" fmla="*/ 199 w 923"/>
                <a:gd name="T15" fmla="*/ 988 h 1158"/>
                <a:gd name="T16" fmla="*/ 188 w 923"/>
                <a:gd name="T17" fmla="*/ 943 h 1158"/>
                <a:gd name="T18" fmla="*/ 176 w 923"/>
                <a:gd name="T19" fmla="*/ 905 h 1158"/>
                <a:gd name="T20" fmla="*/ 57 w 923"/>
                <a:gd name="T21" fmla="*/ 660 h 1158"/>
                <a:gd name="T22" fmla="*/ 33 w 923"/>
                <a:gd name="T23" fmla="*/ 609 h 1158"/>
                <a:gd name="T24" fmla="*/ 18 w 923"/>
                <a:gd name="T25" fmla="*/ 571 h 1158"/>
                <a:gd name="T26" fmla="*/ 2 w 923"/>
                <a:gd name="T27" fmla="*/ 488 h 1158"/>
                <a:gd name="T28" fmla="*/ 0 w 923"/>
                <a:gd name="T29" fmla="*/ 445 h 1158"/>
                <a:gd name="T30" fmla="*/ 2 w 923"/>
                <a:gd name="T31" fmla="*/ 399 h 1158"/>
                <a:gd name="T32" fmla="*/ 20 w 923"/>
                <a:gd name="T33" fmla="*/ 312 h 1158"/>
                <a:gd name="T34" fmla="*/ 57 w 923"/>
                <a:gd name="T35" fmla="*/ 233 h 1158"/>
                <a:gd name="T36" fmla="*/ 105 w 923"/>
                <a:gd name="T37" fmla="*/ 162 h 1158"/>
                <a:gd name="T38" fmla="*/ 168 w 923"/>
                <a:gd name="T39" fmla="*/ 101 h 1158"/>
                <a:gd name="T40" fmla="*/ 243 w 923"/>
                <a:gd name="T41" fmla="*/ 55 h 1158"/>
                <a:gd name="T42" fmla="*/ 324 w 923"/>
                <a:gd name="T43" fmla="*/ 20 h 1158"/>
                <a:gd name="T44" fmla="*/ 415 w 923"/>
                <a:gd name="T45" fmla="*/ 2 h 1158"/>
                <a:gd name="T46" fmla="*/ 462 w 923"/>
                <a:gd name="T47" fmla="*/ 0 h 1158"/>
                <a:gd name="T48" fmla="*/ 553 w 923"/>
                <a:gd name="T49" fmla="*/ 8 h 1158"/>
                <a:gd name="T50" fmla="*/ 640 w 923"/>
                <a:gd name="T51" fmla="*/ 35 h 1158"/>
                <a:gd name="T52" fmla="*/ 719 w 923"/>
                <a:gd name="T53" fmla="*/ 77 h 1158"/>
                <a:gd name="T54" fmla="*/ 785 w 923"/>
                <a:gd name="T55" fmla="*/ 130 h 1158"/>
                <a:gd name="T56" fmla="*/ 842 w 923"/>
                <a:gd name="T57" fmla="*/ 196 h 1158"/>
                <a:gd name="T58" fmla="*/ 885 w 923"/>
                <a:gd name="T59" fmla="*/ 271 h 1158"/>
                <a:gd name="T60" fmla="*/ 913 w 923"/>
                <a:gd name="T61" fmla="*/ 354 h 1158"/>
                <a:gd name="T62" fmla="*/ 921 w 923"/>
                <a:gd name="T63" fmla="*/ 421 h 1158"/>
                <a:gd name="T64" fmla="*/ 923 w 923"/>
                <a:gd name="T65" fmla="*/ 445 h 1158"/>
                <a:gd name="T66" fmla="*/ 913 w 923"/>
                <a:gd name="T67" fmla="*/ 530 h 1158"/>
                <a:gd name="T68" fmla="*/ 889 w 923"/>
                <a:gd name="T69" fmla="*/ 609 h 1158"/>
                <a:gd name="T70" fmla="*/ 879 w 923"/>
                <a:gd name="T71" fmla="*/ 636 h 1158"/>
                <a:gd name="T72" fmla="*/ 864 w 923"/>
                <a:gd name="T73" fmla="*/ 660 h 1158"/>
                <a:gd name="T74" fmla="*/ 747 w 923"/>
                <a:gd name="T75" fmla="*/ 905 h 1158"/>
                <a:gd name="T76" fmla="*/ 725 w 923"/>
                <a:gd name="T77" fmla="*/ 974 h 1158"/>
                <a:gd name="T78" fmla="*/ 723 w 923"/>
                <a:gd name="T79" fmla="*/ 1000 h 1158"/>
                <a:gd name="T80" fmla="*/ 721 w 923"/>
                <a:gd name="T81" fmla="*/ 1022 h 1158"/>
                <a:gd name="T82" fmla="*/ 715 w 923"/>
                <a:gd name="T83" fmla="*/ 1071 h 1158"/>
                <a:gd name="T84" fmla="*/ 709 w 923"/>
                <a:gd name="T85" fmla="*/ 1091 h 1158"/>
                <a:gd name="T86" fmla="*/ 700 w 923"/>
                <a:gd name="T87" fmla="*/ 1103 h 1158"/>
                <a:gd name="T88" fmla="*/ 678 w 923"/>
                <a:gd name="T89" fmla="*/ 1129 h 1158"/>
                <a:gd name="T90" fmla="*/ 654 w 923"/>
                <a:gd name="T91" fmla="*/ 1150 h 1158"/>
                <a:gd name="T92" fmla="*/ 462 w 923"/>
                <a:gd name="T93" fmla="*/ 1158 h 1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23" h="1158">
                  <a:moveTo>
                    <a:pt x="284" y="1158"/>
                  </a:moveTo>
                  <a:lnTo>
                    <a:pt x="284" y="1158"/>
                  </a:lnTo>
                  <a:lnTo>
                    <a:pt x="269" y="1150"/>
                  </a:lnTo>
                  <a:lnTo>
                    <a:pt x="255" y="1140"/>
                  </a:lnTo>
                  <a:lnTo>
                    <a:pt x="243" y="1129"/>
                  </a:lnTo>
                  <a:lnTo>
                    <a:pt x="235" y="1119"/>
                  </a:lnTo>
                  <a:lnTo>
                    <a:pt x="221" y="1103"/>
                  </a:lnTo>
                  <a:lnTo>
                    <a:pt x="213" y="1091"/>
                  </a:lnTo>
                  <a:lnTo>
                    <a:pt x="213" y="1091"/>
                  </a:lnTo>
                  <a:lnTo>
                    <a:pt x="211" y="1081"/>
                  </a:lnTo>
                  <a:lnTo>
                    <a:pt x="207" y="1071"/>
                  </a:lnTo>
                  <a:lnTo>
                    <a:pt x="203" y="1046"/>
                  </a:lnTo>
                  <a:lnTo>
                    <a:pt x="201" y="1022"/>
                  </a:lnTo>
                  <a:lnTo>
                    <a:pt x="201" y="1000"/>
                  </a:lnTo>
                  <a:lnTo>
                    <a:pt x="201" y="1000"/>
                  </a:lnTo>
                  <a:lnTo>
                    <a:pt x="199" y="988"/>
                  </a:lnTo>
                  <a:lnTo>
                    <a:pt x="197" y="974"/>
                  </a:lnTo>
                  <a:lnTo>
                    <a:pt x="188" y="943"/>
                  </a:lnTo>
                  <a:lnTo>
                    <a:pt x="176" y="905"/>
                  </a:lnTo>
                  <a:lnTo>
                    <a:pt x="176" y="905"/>
                  </a:lnTo>
                  <a:lnTo>
                    <a:pt x="57" y="660"/>
                  </a:lnTo>
                  <a:lnTo>
                    <a:pt x="57" y="660"/>
                  </a:lnTo>
                  <a:lnTo>
                    <a:pt x="45" y="636"/>
                  </a:lnTo>
                  <a:lnTo>
                    <a:pt x="33" y="609"/>
                  </a:lnTo>
                  <a:lnTo>
                    <a:pt x="33" y="609"/>
                  </a:lnTo>
                  <a:lnTo>
                    <a:pt x="18" y="571"/>
                  </a:lnTo>
                  <a:lnTo>
                    <a:pt x="8" y="530"/>
                  </a:lnTo>
                  <a:lnTo>
                    <a:pt x="2" y="488"/>
                  </a:lnTo>
                  <a:lnTo>
                    <a:pt x="0" y="445"/>
                  </a:lnTo>
                  <a:lnTo>
                    <a:pt x="0" y="445"/>
                  </a:lnTo>
                  <a:lnTo>
                    <a:pt x="0" y="421"/>
                  </a:lnTo>
                  <a:lnTo>
                    <a:pt x="2" y="399"/>
                  </a:lnTo>
                  <a:lnTo>
                    <a:pt x="8" y="354"/>
                  </a:lnTo>
                  <a:lnTo>
                    <a:pt x="20" y="312"/>
                  </a:lnTo>
                  <a:lnTo>
                    <a:pt x="37" y="271"/>
                  </a:lnTo>
                  <a:lnTo>
                    <a:pt x="57" y="233"/>
                  </a:lnTo>
                  <a:lnTo>
                    <a:pt x="79" y="196"/>
                  </a:lnTo>
                  <a:lnTo>
                    <a:pt x="105" y="162"/>
                  </a:lnTo>
                  <a:lnTo>
                    <a:pt x="136" y="130"/>
                  </a:lnTo>
                  <a:lnTo>
                    <a:pt x="168" y="101"/>
                  </a:lnTo>
                  <a:lnTo>
                    <a:pt x="205" y="77"/>
                  </a:lnTo>
                  <a:lnTo>
                    <a:pt x="243" y="55"/>
                  </a:lnTo>
                  <a:lnTo>
                    <a:pt x="282" y="35"/>
                  </a:lnTo>
                  <a:lnTo>
                    <a:pt x="324" y="20"/>
                  </a:lnTo>
                  <a:lnTo>
                    <a:pt x="369" y="8"/>
                  </a:lnTo>
                  <a:lnTo>
                    <a:pt x="415" y="2"/>
                  </a:lnTo>
                  <a:lnTo>
                    <a:pt x="462" y="0"/>
                  </a:lnTo>
                  <a:lnTo>
                    <a:pt x="462" y="0"/>
                  </a:lnTo>
                  <a:lnTo>
                    <a:pt x="508" y="2"/>
                  </a:lnTo>
                  <a:lnTo>
                    <a:pt x="553" y="8"/>
                  </a:lnTo>
                  <a:lnTo>
                    <a:pt x="597" y="20"/>
                  </a:lnTo>
                  <a:lnTo>
                    <a:pt x="640" y="35"/>
                  </a:lnTo>
                  <a:lnTo>
                    <a:pt x="680" y="55"/>
                  </a:lnTo>
                  <a:lnTo>
                    <a:pt x="719" y="77"/>
                  </a:lnTo>
                  <a:lnTo>
                    <a:pt x="753" y="101"/>
                  </a:lnTo>
                  <a:lnTo>
                    <a:pt x="785" y="130"/>
                  </a:lnTo>
                  <a:lnTo>
                    <a:pt x="816" y="162"/>
                  </a:lnTo>
                  <a:lnTo>
                    <a:pt x="842" y="196"/>
                  </a:lnTo>
                  <a:lnTo>
                    <a:pt x="866" y="233"/>
                  </a:lnTo>
                  <a:lnTo>
                    <a:pt x="885" y="271"/>
                  </a:lnTo>
                  <a:lnTo>
                    <a:pt x="901" y="312"/>
                  </a:lnTo>
                  <a:lnTo>
                    <a:pt x="913" y="354"/>
                  </a:lnTo>
                  <a:lnTo>
                    <a:pt x="919" y="399"/>
                  </a:lnTo>
                  <a:lnTo>
                    <a:pt x="921" y="421"/>
                  </a:lnTo>
                  <a:lnTo>
                    <a:pt x="923" y="445"/>
                  </a:lnTo>
                  <a:lnTo>
                    <a:pt x="923" y="445"/>
                  </a:lnTo>
                  <a:lnTo>
                    <a:pt x="919" y="488"/>
                  </a:lnTo>
                  <a:lnTo>
                    <a:pt x="913" y="530"/>
                  </a:lnTo>
                  <a:lnTo>
                    <a:pt x="903" y="571"/>
                  </a:lnTo>
                  <a:lnTo>
                    <a:pt x="889" y="609"/>
                  </a:lnTo>
                  <a:lnTo>
                    <a:pt x="889" y="609"/>
                  </a:lnTo>
                  <a:lnTo>
                    <a:pt x="879" y="636"/>
                  </a:lnTo>
                  <a:lnTo>
                    <a:pt x="864" y="660"/>
                  </a:lnTo>
                  <a:lnTo>
                    <a:pt x="864" y="660"/>
                  </a:lnTo>
                  <a:lnTo>
                    <a:pt x="747" y="905"/>
                  </a:lnTo>
                  <a:lnTo>
                    <a:pt x="747" y="905"/>
                  </a:lnTo>
                  <a:lnTo>
                    <a:pt x="735" y="943"/>
                  </a:lnTo>
                  <a:lnTo>
                    <a:pt x="725" y="974"/>
                  </a:lnTo>
                  <a:lnTo>
                    <a:pt x="723" y="988"/>
                  </a:lnTo>
                  <a:lnTo>
                    <a:pt x="723" y="1000"/>
                  </a:lnTo>
                  <a:lnTo>
                    <a:pt x="723" y="1000"/>
                  </a:lnTo>
                  <a:lnTo>
                    <a:pt x="721" y="1022"/>
                  </a:lnTo>
                  <a:lnTo>
                    <a:pt x="719" y="1046"/>
                  </a:lnTo>
                  <a:lnTo>
                    <a:pt x="715" y="1071"/>
                  </a:lnTo>
                  <a:lnTo>
                    <a:pt x="713" y="1081"/>
                  </a:lnTo>
                  <a:lnTo>
                    <a:pt x="709" y="1091"/>
                  </a:lnTo>
                  <a:lnTo>
                    <a:pt x="709" y="1091"/>
                  </a:lnTo>
                  <a:lnTo>
                    <a:pt x="700" y="1103"/>
                  </a:lnTo>
                  <a:lnTo>
                    <a:pt x="688" y="1119"/>
                  </a:lnTo>
                  <a:lnTo>
                    <a:pt x="678" y="1129"/>
                  </a:lnTo>
                  <a:lnTo>
                    <a:pt x="666" y="1140"/>
                  </a:lnTo>
                  <a:lnTo>
                    <a:pt x="654" y="1150"/>
                  </a:lnTo>
                  <a:lnTo>
                    <a:pt x="638" y="1158"/>
                  </a:lnTo>
                  <a:lnTo>
                    <a:pt x="462" y="1158"/>
                  </a:lnTo>
                  <a:lnTo>
                    <a:pt x="284" y="1158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5" name="Freeform 453"/>
            <p:cNvSpPr>
              <a:spLocks/>
            </p:cNvSpPr>
            <p:nvPr/>
          </p:nvSpPr>
          <p:spPr bwMode="auto">
            <a:xfrm>
              <a:off x="3852069" y="703263"/>
              <a:ext cx="1468437" cy="1838325"/>
            </a:xfrm>
            <a:custGeom>
              <a:avLst/>
              <a:gdLst>
                <a:gd name="T0" fmla="*/ 464 w 925"/>
                <a:gd name="T1" fmla="*/ 0 h 1158"/>
                <a:gd name="T2" fmla="*/ 371 w 925"/>
                <a:gd name="T3" fmla="*/ 8 h 1158"/>
                <a:gd name="T4" fmla="*/ 284 w 925"/>
                <a:gd name="T5" fmla="*/ 35 h 1158"/>
                <a:gd name="T6" fmla="*/ 207 w 925"/>
                <a:gd name="T7" fmla="*/ 75 h 1158"/>
                <a:gd name="T8" fmla="*/ 138 w 925"/>
                <a:gd name="T9" fmla="*/ 130 h 1158"/>
                <a:gd name="T10" fmla="*/ 81 w 925"/>
                <a:gd name="T11" fmla="*/ 196 h 1158"/>
                <a:gd name="T12" fmla="*/ 39 w 925"/>
                <a:gd name="T13" fmla="*/ 271 h 1158"/>
                <a:gd name="T14" fmla="*/ 10 w 925"/>
                <a:gd name="T15" fmla="*/ 354 h 1158"/>
                <a:gd name="T16" fmla="*/ 2 w 925"/>
                <a:gd name="T17" fmla="*/ 421 h 1158"/>
                <a:gd name="T18" fmla="*/ 0 w 925"/>
                <a:gd name="T19" fmla="*/ 445 h 1158"/>
                <a:gd name="T20" fmla="*/ 10 w 925"/>
                <a:gd name="T21" fmla="*/ 530 h 1158"/>
                <a:gd name="T22" fmla="*/ 35 w 925"/>
                <a:gd name="T23" fmla="*/ 609 h 1158"/>
                <a:gd name="T24" fmla="*/ 45 w 925"/>
                <a:gd name="T25" fmla="*/ 636 h 1158"/>
                <a:gd name="T26" fmla="*/ 59 w 925"/>
                <a:gd name="T27" fmla="*/ 660 h 1158"/>
                <a:gd name="T28" fmla="*/ 178 w 925"/>
                <a:gd name="T29" fmla="*/ 905 h 1158"/>
                <a:gd name="T30" fmla="*/ 199 w 925"/>
                <a:gd name="T31" fmla="*/ 974 h 1158"/>
                <a:gd name="T32" fmla="*/ 203 w 925"/>
                <a:gd name="T33" fmla="*/ 1000 h 1158"/>
                <a:gd name="T34" fmla="*/ 203 w 925"/>
                <a:gd name="T35" fmla="*/ 1022 h 1158"/>
                <a:gd name="T36" fmla="*/ 209 w 925"/>
                <a:gd name="T37" fmla="*/ 1071 h 1158"/>
                <a:gd name="T38" fmla="*/ 215 w 925"/>
                <a:gd name="T39" fmla="*/ 1091 h 1158"/>
                <a:gd name="T40" fmla="*/ 223 w 925"/>
                <a:gd name="T41" fmla="*/ 1103 h 1158"/>
                <a:gd name="T42" fmla="*/ 245 w 925"/>
                <a:gd name="T43" fmla="*/ 1129 h 1158"/>
                <a:gd name="T44" fmla="*/ 271 w 925"/>
                <a:gd name="T45" fmla="*/ 1150 h 1158"/>
                <a:gd name="T46" fmla="*/ 464 w 925"/>
                <a:gd name="T47" fmla="*/ 1158 h 1158"/>
                <a:gd name="T48" fmla="*/ 640 w 925"/>
                <a:gd name="T49" fmla="*/ 1158 h 1158"/>
                <a:gd name="T50" fmla="*/ 668 w 925"/>
                <a:gd name="T51" fmla="*/ 1140 h 1158"/>
                <a:gd name="T52" fmla="*/ 690 w 925"/>
                <a:gd name="T53" fmla="*/ 1121 h 1158"/>
                <a:gd name="T54" fmla="*/ 711 w 925"/>
                <a:gd name="T55" fmla="*/ 1091 h 1158"/>
                <a:gd name="T56" fmla="*/ 715 w 925"/>
                <a:gd name="T57" fmla="*/ 1083 h 1158"/>
                <a:gd name="T58" fmla="*/ 721 w 925"/>
                <a:gd name="T59" fmla="*/ 1049 h 1158"/>
                <a:gd name="T60" fmla="*/ 725 w 925"/>
                <a:gd name="T61" fmla="*/ 1000 h 1158"/>
                <a:gd name="T62" fmla="*/ 725 w 925"/>
                <a:gd name="T63" fmla="*/ 990 h 1158"/>
                <a:gd name="T64" fmla="*/ 737 w 925"/>
                <a:gd name="T65" fmla="*/ 943 h 1158"/>
                <a:gd name="T66" fmla="*/ 749 w 925"/>
                <a:gd name="T67" fmla="*/ 905 h 1158"/>
                <a:gd name="T68" fmla="*/ 866 w 925"/>
                <a:gd name="T69" fmla="*/ 660 h 1158"/>
                <a:gd name="T70" fmla="*/ 893 w 925"/>
                <a:gd name="T71" fmla="*/ 609 h 1158"/>
                <a:gd name="T72" fmla="*/ 907 w 925"/>
                <a:gd name="T73" fmla="*/ 571 h 1158"/>
                <a:gd name="T74" fmla="*/ 923 w 925"/>
                <a:gd name="T75" fmla="*/ 488 h 1158"/>
                <a:gd name="T76" fmla="*/ 925 w 925"/>
                <a:gd name="T77" fmla="*/ 445 h 1158"/>
                <a:gd name="T78" fmla="*/ 923 w 925"/>
                <a:gd name="T79" fmla="*/ 399 h 1158"/>
                <a:gd name="T80" fmla="*/ 903 w 925"/>
                <a:gd name="T81" fmla="*/ 312 h 1158"/>
                <a:gd name="T82" fmla="*/ 868 w 925"/>
                <a:gd name="T83" fmla="*/ 233 h 1158"/>
                <a:gd name="T84" fmla="*/ 818 w 925"/>
                <a:gd name="T85" fmla="*/ 162 h 1158"/>
                <a:gd name="T86" fmla="*/ 755 w 925"/>
                <a:gd name="T87" fmla="*/ 101 h 1158"/>
                <a:gd name="T88" fmla="*/ 682 w 925"/>
                <a:gd name="T89" fmla="*/ 53 h 1158"/>
                <a:gd name="T90" fmla="*/ 599 w 925"/>
                <a:gd name="T91" fmla="*/ 20 h 1158"/>
                <a:gd name="T92" fmla="*/ 510 w 925"/>
                <a:gd name="T93" fmla="*/ 2 h 1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25" h="1158">
                  <a:moveTo>
                    <a:pt x="464" y="0"/>
                  </a:moveTo>
                  <a:lnTo>
                    <a:pt x="464" y="0"/>
                  </a:lnTo>
                  <a:lnTo>
                    <a:pt x="415" y="2"/>
                  </a:lnTo>
                  <a:lnTo>
                    <a:pt x="371" y="8"/>
                  </a:lnTo>
                  <a:lnTo>
                    <a:pt x="326" y="20"/>
                  </a:lnTo>
                  <a:lnTo>
                    <a:pt x="284" y="35"/>
                  </a:lnTo>
                  <a:lnTo>
                    <a:pt x="243" y="53"/>
                  </a:lnTo>
                  <a:lnTo>
                    <a:pt x="207" y="75"/>
                  </a:lnTo>
                  <a:lnTo>
                    <a:pt x="170" y="101"/>
                  </a:lnTo>
                  <a:lnTo>
                    <a:pt x="138" y="130"/>
                  </a:lnTo>
                  <a:lnTo>
                    <a:pt x="107" y="162"/>
                  </a:lnTo>
                  <a:lnTo>
                    <a:pt x="81" y="196"/>
                  </a:lnTo>
                  <a:lnTo>
                    <a:pt x="57" y="233"/>
                  </a:lnTo>
                  <a:lnTo>
                    <a:pt x="39" y="271"/>
                  </a:lnTo>
                  <a:lnTo>
                    <a:pt x="22" y="312"/>
                  </a:lnTo>
                  <a:lnTo>
                    <a:pt x="10" y="354"/>
                  </a:lnTo>
                  <a:lnTo>
                    <a:pt x="4" y="399"/>
                  </a:lnTo>
                  <a:lnTo>
                    <a:pt x="2" y="421"/>
                  </a:lnTo>
                  <a:lnTo>
                    <a:pt x="0" y="445"/>
                  </a:lnTo>
                  <a:lnTo>
                    <a:pt x="0" y="445"/>
                  </a:lnTo>
                  <a:lnTo>
                    <a:pt x="4" y="488"/>
                  </a:lnTo>
                  <a:lnTo>
                    <a:pt x="10" y="530"/>
                  </a:lnTo>
                  <a:lnTo>
                    <a:pt x="20" y="571"/>
                  </a:lnTo>
                  <a:lnTo>
                    <a:pt x="35" y="609"/>
                  </a:lnTo>
                  <a:lnTo>
                    <a:pt x="35" y="609"/>
                  </a:lnTo>
                  <a:lnTo>
                    <a:pt x="45" y="636"/>
                  </a:lnTo>
                  <a:lnTo>
                    <a:pt x="59" y="660"/>
                  </a:lnTo>
                  <a:lnTo>
                    <a:pt x="59" y="660"/>
                  </a:lnTo>
                  <a:lnTo>
                    <a:pt x="178" y="905"/>
                  </a:lnTo>
                  <a:lnTo>
                    <a:pt x="178" y="905"/>
                  </a:lnTo>
                  <a:lnTo>
                    <a:pt x="190" y="943"/>
                  </a:lnTo>
                  <a:lnTo>
                    <a:pt x="199" y="974"/>
                  </a:lnTo>
                  <a:lnTo>
                    <a:pt x="201" y="990"/>
                  </a:lnTo>
                  <a:lnTo>
                    <a:pt x="203" y="1000"/>
                  </a:lnTo>
                  <a:lnTo>
                    <a:pt x="203" y="1000"/>
                  </a:lnTo>
                  <a:lnTo>
                    <a:pt x="203" y="1022"/>
                  </a:lnTo>
                  <a:lnTo>
                    <a:pt x="205" y="1049"/>
                  </a:lnTo>
                  <a:lnTo>
                    <a:pt x="209" y="1071"/>
                  </a:lnTo>
                  <a:lnTo>
                    <a:pt x="211" y="1083"/>
                  </a:lnTo>
                  <a:lnTo>
                    <a:pt x="215" y="1091"/>
                  </a:lnTo>
                  <a:lnTo>
                    <a:pt x="215" y="1091"/>
                  </a:lnTo>
                  <a:lnTo>
                    <a:pt x="223" y="1103"/>
                  </a:lnTo>
                  <a:lnTo>
                    <a:pt x="237" y="1121"/>
                  </a:lnTo>
                  <a:lnTo>
                    <a:pt x="245" y="1129"/>
                  </a:lnTo>
                  <a:lnTo>
                    <a:pt x="257" y="1140"/>
                  </a:lnTo>
                  <a:lnTo>
                    <a:pt x="271" y="1150"/>
                  </a:lnTo>
                  <a:lnTo>
                    <a:pt x="286" y="1158"/>
                  </a:lnTo>
                  <a:lnTo>
                    <a:pt x="464" y="1158"/>
                  </a:lnTo>
                  <a:lnTo>
                    <a:pt x="640" y="1158"/>
                  </a:lnTo>
                  <a:lnTo>
                    <a:pt x="640" y="1158"/>
                  </a:lnTo>
                  <a:lnTo>
                    <a:pt x="656" y="1150"/>
                  </a:lnTo>
                  <a:lnTo>
                    <a:pt x="668" y="1140"/>
                  </a:lnTo>
                  <a:lnTo>
                    <a:pt x="680" y="1129"/>
                  </a:lnTo>
                  <a:lnTo>
                    <a:pt x="690" y="1121"/>
                  </a:lnTo>
                  <a:lnTo>
                    <a:pt x="702" y="1103"/>
                  </a:lnTo>
                  <a:lnTo>
                    <a:pt x="711" y="1091"/>
                  </a:lnTo>
                  <a:lnTo>
                    <a:pt x="711" y="1091"/>
                  </a:lnTo>
                  <a:lnTo>
                    <a:pt x="715" y="1083"/>
                  </a:lnTo>
                  <a:lnTo>
                    <a:pt x="717" y="1071"/>
                  </a:lnTo>
                  <a:lnTo>
                    <a:pt x="721" y="1049"/>
                  </a:lnTo>
                  <a:lnTo>
                    <a:pt x="723" y="1022"/>
                  </a:lnTo>
                  <a:lnTo>
                    <a:pt x="725" y="1000"/>
                  </a:lnTo>
                  <a:lnTo>
                    <a:pt x="725" y="1000"/>
                  </a:lnTo>
                  <a:lnTo>
                    <a:pt x="725" y="990"/>
                  </a:lnTo>
                  <a:lnTo>
                    <a:pt x="729" y="974"/>
                  </a:lnTo>
                  <a:lnTo>
                    <a:pt x="737" y="943"/>
                  </a:lnTo>
                  <a:lnTo>
                    <a:pt x="749" y="905"/>
                  </a:lnTo>
                  <a:lnTo>
                    <a:pt x="749" y="905"/>
                  </a:lnTo>
                  <a:lnTo>
                    <a:pt x="866" y="660"/>
                  </a:lnTo>
                  <a:lnTo>
                    <a:pt x="866" y="660"/>
                  </a:lnTo>
                  <a:lnTo>
                    <a:pt x="881" y="636"/>
                  </a:lnTo>
                  <a:lnTo>
                    <a:pt x="893" y="609"/>
                  </a:lnTo>
                  <a:lnTo>
                    <a:pt x="893" y="609"/>
                  </a:lnTo>
                  <a:lnTo>
                    <a:pt x="907" y="571"/>
                  </a:lnTo>
                  <a:lnTo>
                    <a:pt x="917" y="530"/>
                  </a:lnTo>
                  <a:lnTo>
                    <a:pt x="923" y="488"/>
                  </a:lnTo>
                  <a:lnTo>
                    <a:pt x="925" y="445"/>
                  </a:lnTo>
                  <a:lnTo>
                    <a:pt x="925" y="445"/>
                  </a:lnTo>
                  <a:lnTo>
                    <a:pt x="925" y="421"/>
                  </a:lnTo>
                  <a:lnTo>
                    <a:pt x="923" y="399"/>
                  </a:lnTo>
                  <a:lnTo>
                    <a:pt x="915" y="354"/>
                  </a:lnTo>
                  <a:lnTo>
                    <a:pt x="903" y="312"/>
                  </a:lnTo>
                  <a:lnTo>
                    <a:pt x="889" y="271"/>
                  </a:lnTo>
                  <a:lnTo>
                    <a:pt x="868" y="233"/>
                  </a:lnTo>
                  <a:lnTo>
                    <a:pt x="846" y="196"/>
                  </a:lnTo>
                  <a:lnTo>
                    <a:pt x="818" y="162"/>
                  </a:lnTo>
                  <a:lnTo>
                    <a:pt x="789" y="130"/>
                  </a:lnTo>
                  <a:lnTo>
                    <a:pt x="755" y="101"/>
                  </a:lnTo>
                  <a:lnTo>
                    <a:pt x="721" y="75"/>
                  </a:lnTo>
                  <a:lnTo>
                    <a:pt x="682" y="53"/>
                  </a:lnTo>
                  <a:lnTo>
                    <a:pt x="642" y="35"/>
                  </a:lnTo>
                  <a:lnTo>
                    <a:pt x="599" y="20"/>
                  </a:lnTo>
                  <a:lnTo>
                    <a:pt x="555" y="8"/>
                  </a:lnTo>
                  <a:lnTo>
                    <a:pt x="510" y="2"/>
                  </a:lnTo>
                  <a:lnTo>
                    <a:pt x="46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6" name="Freeform 454"/>
            <p:cNvSpPr>
              <a:spLocks noEditPoints="1"/>
            </p:cNvSpPr>
            <p:nvPr/>
          </p:nvSpPr>
          <p:spPr bwMode="auto">
            <a:xfrm>
              <a:off x="3855244" y="703263"/>
              <a:ext cx="1465262" cy="1838325"/>
            </a:xfrm>
            <a:custGeom>
              <a:avLst/>
              <a:gdLst>
                <a:gd name="T0" fmla="*/ 269 w 923"/>
                <a:gd name="T1" fmla="*/ 1148 h 1158"/>
                <a:gd name="T2" fmla="*/ 235 w 923"/>
                <a:gd name="T3" fmla="*/ 1119 h 1158"/>
                <a:gd name="T4" fmla="*/ 215 w 923"/>
                <a:gd name="T5" fmla="*/ 1089 h 1158"/>
                <a:gd name="T6" fmla="*/ 203 w 923"/>
                <a:gd name="T7" fmla="*/ 1046 h 1158"/>
                <a:gd name="T8" fmla="*/ 201 w 923"/>
                <a:gd name="T9" fmla="*/ 1000 h 1158"/>
                <a:gd name="T10" fmla="*/ 188 w 923"/>
                <a:gd name="T11" fmla="*/ 941 h 1158"/>
                <a:gd name="T12" fmla="*/ 59 w 923"/>
                <a:gd name="T13" fmla="*/ 660 h 1158"/>
                <a:gd name="T14" fmla="*/ 33 w 923"/>
                <a:gd name="T15" fmla="*/ 609 h 1158"/>
                <a:gd name="T16" fmla="*/ 8 w 923"/>
                <a:gd name="T17" fmla="*/ 530 h 1158"/>
                <a:gd name="T18" fmla="*/ 0 w 923"/>
                <a:gd name="T19" fmla="*/ 445 h 1158"/>
                <a:gd name="T20" fmla="*/ 10 w 923"/>
                <a:gd name="T21" fmla="*/ 354 h 1158"/>
                <a:gd name="T22" fmla="*/ 57 w 923"/>
                <a:gd name="T23" fmla="*/ 233 h 1158"/>
                <a:gd name="T24" fmla="*/ 136 w 923"/>
                <a:gd name="T25" fmla="*/ 132 h 1158"/>
                <a:gd name="T26" fmla="*/ 243 w 923"/>
                <a:gd name="T27" fmla="*/ 55 h 1158"/>
                <a:gd name="T28" fmla="*/ 369 w 923"/>
                <a:gd name="T29" fmla="*/ 10 h 1158"/>
                <a:gd name="T30" fmla="*/ 462 w 923"/>
                <a:gd name="T31" fmla="*/ 0 h 1158"/>
                <a:gd name="T32" fmla="*/ 597 w 923"/>
                <a:gd name="T33" fmla="*/ 20 h 1158"/>
                <a:gd name="T34" fmla="*/ 717 w 923"/>
                <a:gd name="T35" fmla="*/ 77 h 1158"/>
                <a:gd name="T36" fmla="*/ 816 w 923"/>
                <a:gd name="T37" fmla="*/ 162 h 1158"/>
                <a:gd name="T38" fmla="*/ 885 w 923"/>
                <a:gd name="T39" fmla="*/ 271 h 1158"/>
                <a:gd name="T40" fmla="*/ 919 w 923"/>
                <a:gd name="T41" fmla="*/ 399 h 1158"/>
                <a:gd name="T42" fmla="*/ 921 w 923"/>
                <a:gd name="T43" fmla="*/ 445 h 1158"/>
                <a:gd name="T44" fmla="*/ 903 w 923"/>
                <a:gd name="T45" fmla="*/ 571 h 1158"/>
                <a:gd name="T46" fmla="*/ 877 w 923"/>
                <a:gd name="T47" fmla="*/ 636 h 1158"/>
                <a:gd name="T48" fmla="*/ 745 w 923"/>
                <a:gd name="T49" fmla="*/ 905 h 1158"/>
                <a:gd name="T50" fmla="*/ 725 w 923"/>
                <a:gd name="T51" fmla="*/ 974 h 1158"/>
                <a:gd name="T52" fmla="*/ 721 w 923"/>
                <a:gd name="T53" fmla="*/ 1000 h 1158"/>
                <a:gd name="T54" fmla="*/ 715 w 923"/>
                <a:gd name="T55" fmla="*/ 1071 h 1158"/>
                <a:gd name="T56" fmla="*/ 709 w 923"/>
                <a:gd name="T57" fmla="*/ 1089 h 1158"/>
                <a:gd name="T58" fmla="*/ 678 w 923"/>
                <a:gd name="T59" fmla="*/ 1129 h 1158"/>
                <a:gd name="T60" fmla="*/ 638 w 923"/>
                <a:gd name="T61" fmla="*/ 1158 h 1158"/>
                <a:gd name="T62" fmla="*/ 462 w 923"/>
                <a:gd name="T63" fmla="*/ 0 h 1158"/>
                <a:gd name="T64" fmla="*/ 369 w 923"/>
                <a:gd name="T65" fmla="*/ 8 h 1158"/>
                <a:gd name="T66" fmla="*/ 243 w 923"/>
                <a:gd name="T67" fmla="*/ 55 h 1158"/>
                <a:gd name="T68" fmla="*/ 136 w 923"/>
                <a:gd name="T69" fmla="*/ 130 h 1158"/>
                <a:gd name="T70" fmla="*/ 57 w 923"/>
                <a:gd name="T71" fmla="*/ 233 h 1158"/>
                <a:gd name="T72" fmla="*/ 8 w 923"/>
                <a:gd name="T73" fmla="*/ 354 h 1158"/>
                <a:gd name="T74" fmla="*/ 0 w 923"/>
                <a:gd name="T75" fmla="*/ 445 h 1158"/>
                <a:gd name="T76" fmla="*/ 8 w 923"/>
                <a:gd name="T77" fmla="*/ 530 h 1158"/>
                <a:gd name="T78" fmla="*/ 33 w 923"/>
                <a:gd name="T79" fmla="*/ 609 h 1158"/>
                <a:gd name="T80" fmla="*/ 57 w 923"/>
                <a:gd name="T81" fmla="*/ 660 h 1158"/>
                <a:gd name="T82" fmla="*/ 188 w 923"/>
                <a:gd name="T83" fmla="*/ 943 h 1158"/>
                <a:gd name="T84" fmla="*/ 201 w 923"/>
                <a:gd name="T85" fmla="*/ 1000 h 1158"/>
                <a:gd name="T86" fmla="*/ 203 w 923"/>
                <a:gd name="T87" fmla="*/ 1046 h 1158"/>
                <a:gd name="T88" fmla="*/ 213 w 923"/>
                <a:gd name="T89" fmla="*/ 1091 h 1158"/>
                <a:gd name="T90" fmla="*/ 235 w 923"/>
                <a:gd name="T91" fmla="*/ 1119 h 1158"/>
                <a:gd name="T92" fmla="*/ 269 w 923"/>
                <a:gd name="T93" fmla="*/ 1150 h 1158"/>
                <a:gd name="T94" fmla="*/ 638 w 923"/>
                <a:gd name="T95" fmla="*/ 1158 h 1158"/>
                <a:gd name="T96" fmla="*/ 666 w 923"/>
                <a:gd name="T97" fmla="*/ 1140 h 1158"/>
                <a:gd name="T98" fmla="*/ 700 w 923"/>
                <a:gd name="T99" fmla="*/ 1103 h 1158"/>
                <a:gd name="T100" fmla="*/ 713 w 923"/>
                <a:gd name="T101" fmla="*/ 1081 h 1158"/>
                <a:gd name="T102" fmla="*/ 721 w 923"/>
                <a:gd name="T103" fmla="*/ 1022 h 1158"/>
                <a:gd name="T104" fmla="*/ 723 w 923"/>
                <a:gd name="T105" fmla="*/ 988 h 1158"/>
                <a:gd name="T106" fmla="*/ 747 w 923"/>
                <a:gd name="T107" fmla="*/ 905 h 1158"/>
                <a:gd name="T108" fmla="*/ 864 w 923"/>
                <a:gd name="T109" fmla="*/ 660 h 1158"/>
                <a:gd name="T110" fmla="*/ 889 w 923"/>
                <a:gd name="T111" fmla="*/ 609 h 1158"/>
                <a:gd name="T112" fmla="*/ 919 w 923"/>
                <a:gd name="T113" fmla="*/ 488 h 1158"/>
                <a:gd name="T114" fmla="*/ 921 w 923"/>
                <a:gd name="T115" fmla="*/ 421 h 1158"/>
                <a:gd name="T116" fmla="*/ 901 w 923"/>
                <a:gd name="T117" fmla="*/ 312 h 1158"/>
                <a:gd name="T118" fmla="*/ 842 w 923"/>
                <a:gd name="T119" fmla="*/ 196 h 1158"/>
                <a:gd name="T120" fmla="*/ 753 w 923"/>
                <a:gd name="T121" fmla="*/ 101 h 1158"/>
                <a:gd name="T122" fmla="*/ 640 w 923"/>
                <a:gd name="T123" fmla="*/ 35 h 1158"/>
                <a:gd name="T124" fmla="*/ 508 w 923"/>
                <a:gd name="T125" fmla="*/ 2 h 1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923" h="1158">
                  <a:moveTo>
                    <a:pt x="286" y="1158"/>
                  </a:moveTo>
                  <a:lnTo>
                    <a:pt x="286" y="1158"/>
                  </a:lnTo>
                  <a:lnTo>
                    <a:pt x="269" y="1148"/>
                  </a:lnTo>
                  <a:lnTo>
                    <a:pt x="255" y="1138"/>
                  </a:lnTo>
                  <a:lnTo>
                    <a:pt x="245" y="1129"/>
                  </a:lnTo>
                  <a:lnTo>
                    <a:pt x="235" y="1119"/>
                  </a:lnTo>
                  <a:lnTo>
                    <a:pt x="221" y="1101"/>
                  </a:lnTo>
                  <a:lnTo>
                    <a:pt x="215" y="1089"/>
                  </a:lnTo>
                  <a:lnTo>
                    <a:pt x="215" y="1089"/>
                  </a:lnTo>
                  <a:lnTo>
                    <a:pt x="211" y="1081"/>
                  </a:lnTo>
                  <a:lnTo>
                    <a:pt x="207" y="1071"/>
                  </a:lnTo>
                  <a:lnTo>
                    <a:pt x="203" y="1046"/>
                  </a:lnTo>
                  <a:lnTo>
                    <a:pt x="201" y="1022"/>
                  </a:lnTo>
                  <a:lnTo>
                    <a:pt x="201" y="1000"/>
                  </a:lnTo>
                  <a:lnTo>
                    <a:pt x="201" y="1000"/>
                  </a:lnTo>
                  <a:lnTo>
                    <a:pt x="201" y="988"/>
                  </a:lnTo>
                  <a:lnTo>
                    <a:pt x="197" y="974"/>
                  </a:lnTo>
                  <a:lnTo>
                    <a:pt x="188" y="941"/>
                  </a:lnTo>
                  <a:lnTo>
                    <a:pt x="176" y="905"/>
                  </a:lnTo>
                  <a:lnTo>
                    <a:pt x="176" y="905"/>
                  </a:lnTo>
                  <a:lnTo>
                    <a:pt x="59" y="660"/>
                  </a:lnTo>
                  <a:lnTo>
                    <a:pt x="59" y="660"/>
                  </a:lnTo>
                  <a:lnTo>
                    <a:pt x="45" y="636"/>
                  </a:lnTo>
                  <a:lnTo>
                    <a:pt x="33" y="609"/>
                  </a:lnTo>
                  <a:lnTo>
                    <a:pt x="33" y="609"/>
                  </a:lnTo>
                  <a:lnTo>
                    <a:pt x="18" y="571"/>
                  </a:lnTo>
                  <a:lnTo>
                    <a:pt x="8" y="530"/>
                  </a:lnTo>
                  <a:lnTo>
                    <a:pt x="2" y="488"/>
                  </a:lnTo>
                  <a:lnTo>
                    <a:pt x="0" y="445"/>
                  </a:lnTo>
                  <a:lnTo>
                    <a:pt x="0" y="445"/>
                  </a:lnTo>
                  <a:lnTo>
                    <a:pt x="0" y="421"/>
                  </a:lnTo>
                  <a:lnTo>
                    <a:pt x="2" y="399"/>
                  </a:lnTo>
                  <a:lnTo>
                    <a:pt x="10" y="354"/>
                  </a:lnTo>
                  <a:lnTo>
                    <a:pt x="20" y="312"/>
                  </a:lnTo>
                  <a:lnTo>
                    <a:pt x="37" y="271"/>
                  </a:lnTo>
                  <a:lnTo>
                    <a:pt x="57" y="233"/>
                  </a:lnTo>
                  <a:lnTo>
                    <a:pt x="79" y="196"/>
                  </a:lnTo>
                  <a:lnTo>
                    <a:pt x="105" y="162"/>
                  </a:lnTo>
                  <a:lnTo>
                    <a:pt x="136" y="132"/>
                  </a:lnTo>
                  <a:lnTo>
                    <a:pt x="168" y="101"/>
                  </a:lnTo>
                  <a:lnTo>
                    <a:pt x="205" y="77"/>
                  </a:lnTo>
                  <a:lnTo>
                    <a:pt x="243" y="55"/>
                  </a:lnTo>
                  <a:lnTo>
                    <a:pt x="284" y="37"/>
                  </a:lnTo>
                  <a:lnTo>
                    <a:pt x="324" y="20"/>
                  </a:lnTo>
                  <a:lnTo>
                    <a:pt x="369" y="10"/>
                  </a:lnTo>
                  <a:lnTo>
                    <a:pt x="415" y="2"/>
                  </a:lnTo>
                  <a:lnTo>
                    <a:pt x="462" y="0"/>
                  </a:lnTo>
                  <a:lnTo>
                    <a:pt x="462" y="0"/>
                  </a:lnTo>
                  <a:lnTo>
                    <a:pt x="508" y="2"/>
                  </a:lnTo>
                  <a:lnTo>
                    <a:pt x="553" y="10"/>
                  </a:lnTo>
                  <a:lnTo>
                    <a:pt x="597" y="20"/>
                  </a:lnTo>
                  <a:lnTo>
                    <a:pt x="640" y="37"/>
                  </a:lnTo>
                  <a:lnTo>
                    <a:pt x="680" y="55"/>
                  </a:lnTo>
                  <a:lnTo>
                    <a:pt x="717" y="77"/>
                  </a:lnTo>
                  <a:lnTo>
                    <a:pt x="753" y="101"/>
                  </a:lnTo>
                  <a:lnTo>
                    <a:pt x="785" y="132"/>
                  </a:lnTo>
                  <a:lnTo>
                    <a:pt x="816" y="162"/>
                  </a:lnTo>
                  <a:lnTo>
                    <a:pt x="842" y="196"/>
                  </a:lnTo>
                  <a:lnTo>
                    <a:pt x="866" y="233"/>
                  </a:lnTo>
                  <a:lnTo>
                    <a:pt x="885" y="271"/>
                  </a:lnTo>
                  <a:lnTo>
                    <a:pt x="901" y="312"/>
                  </a:lnTo>
                  <a:lnTo>
                    <a:pt x="913" y="354"/>
                  </a:lnTo>
                  <a:lnTo>
                    <a:pt x="919" y="399"/>
                  </a:lnTo>
                  <a:lnTo>
                    <a:pt x="921" y="421"/>
                  </a:lnTo>
                  <a:lnTo>
                    <a:pt x="921" y="445"/>
                  </a:lnTo>
                  <a:lnTo>
                    <a:pt x="921" y="445"/>
                  </a:lnTo>
                  <a:lnTo>
                    <a:pt x="919" y="488"/>
                  </a:lnTo>
                  <a:lnTo>
                    <a:pt x="913" y="530"/>
                  </a:lnTo>
                  <a:lnTo>
                    <a:pt x="903" y="571"/>
                  </a:lnTo>
                  <a:lnTo>
                    <a:pt x="889" y="609"/>
                  </a:lnTo>
                  <a:lnTo>
                    <a:pt x="889" y="609"/>
                  </a:lnTo>
                  <a:lnTo>
                    <a:pt x="877" y="636"/>
                  </a:lnTo>
                  <a:lnTo>
                    <a:pt x="864" y="660"/>
                  </a:lnTo>
                  <a:lnTo>
                    <a:pt x="864" y="660"/>
                  </a:lnTo>
                  <a:lnTo>
                    <a:pt x="745" y="905"/>
                  </a:lnTo>
                  <a:lnTo>
                    <a:pt x="745" y="905"/>
                  </a:lnTo>
                  <a:lnTo>
                    <a:pt x="733" y="941"/>
                  </a:lnTo>
                  <a:lnTo>
                    <a:pt x="725" y="974"/>
                  </a:lnTo>
                  <a:lnTo>
                    <a:pt x="723" y="988"/>
                  </a:lnTo>
                  <a:lnTo>
                    <a:pt x="721" y="1000"/>
                  </a:lnTo>
                  <a:lnTo>
                    <a:pt x="721" y="1000"/>
                  </a:lnTo>
                  <a:lnTo>
                    <a:pt x="721" y="1022"/>
                  </a:lnTo>
                  <a:lnTo>
                    <a:pt x="719" y="1046"/>
                  </a:lnTo>
                  <a:lnTo>
                    <a:pt x="715" y="1071"/>
                  </a:lnTo>
                  <a:lnTo>
                    <a:pt x="713" y="1081"/>
                  </a:lnTo>
                  <a:lnTo>
                    <a:pt x="709" y="1089"/>
                  </a:lnTo>
                  <a:lnTo>
                    <a:pt x="709" y="1089"/>
                  </a:lnTo>
                  <a:lnTo>
                    <a:pt x="700" y="1101"/>
                  </a:lnTo>
                  <a:lnTo>
                    <a:pt x="686" y="1119"/>
                  </a:lnTo>
                  <a:lnTo>
                    <a:pt x="678" y="1129"/>
                  </a:lnTo>
                  <a:lnTo>
                    <a:pt x="666" y="1138"/>
                  </a:lnTo>
                  <a:lnTo>
                    <a:pt x="654" y="1148"/>
                  </a:lnTo>
                  <a:lnTo>
                    <a:pt x="638" y="1158"/>
                  </a:lnTo>
                  <a:lnTo>
                    <a:pt x="462" y="1158"/>
                  </a:lnTo>
                  <a:lnTo>
                    <a:pt x="286" y="1158"/>
                  </a:lnTo>
                  <a:close/>
                  <a:moveTo>
                    <a:pt x="462" y="0"/>
                  </a:moveTo>
                  <a:lnTo>
                    <a:pt x="462" y="0"/>
                  </a:lnTo>
                  <a:lnTo>
                    <a:pt x="415" y="2"/>
                  </a:lnTo>
                  <a:lnTo>
                    <a:pt x="369" y="8"/>
                  </a:lnTo>
                  <a:lnTo>
                    <a:pt x="324" y="20"/>
                  </a:lnTo>
                  <a:lnTo>
                    <a:pt x="282" y="35"/>
                  </a:lnTo>
                  <a:lnTo>
                    <a:pt x="243" y="55"/>
                  </a:lnTo>
                  <a:lnTo>
                    <a:pt x="205" y="77"/>
                  </a:lnTo>
                  <a:lnTo>
                    <a:pt x="168" y="101"/>
                  </a:lnTo>
                  <a:lnTo>
                    <a:pt x="136" y="130"/>
                  </a:lnTo>
                  <a:lnTo>
                    <a:pt x="105" y="162"/>
                  </a:lnTo>
                  <a:lnTo>
                    <a:pt x="79" y="196"/>
                  </a:lnTo>
                  <a:lnTo>
                    <a:pt x="57" y="233"/>
                  </a:lnTo>
                  <a:lnTo>
                    <a:pt x="37" y="271"/>
                  </a:lnTo>
                  <a:lnTo>
                    <a:pt x="20" y="312"/>
                  </a:lnTo>
                  <a:lnTo>
                    <a:pt x="8" y="354"/>
                  </a:lnTo>
                  <a:lnTo>
                    <a:pt x="2" y="399"/>
                  </a:lnTo>
                  <a:lnTo>
                    <a:pt x="0" y="421"/>
                  </a:lnTo>
                  <a:lnTo>
                    <a:pt x="0" y="445"/>
                  </a:lnTo>
                  <a:lnTo>
                    <a:pt x="0" y="445"/>
                  </a:lnTo>
                  <a:lnTo>
                    <a:pt x="2" y="488"/>
                  </a:lnTo>
                  <a:lnTo>
                    <a:pt x="8" y="530"/>
                  </a:lnTo>
                  <a:lnTo>
                    <a:pt x="18" y="571"/>
                  </a:lnTo>
                  <a:lnTo>
                    <a:pt x="33" y="609"/>
                  </a:lnTo>
                  <a:lnTo>
                    <a:pt x="33" y="609"/>
                  </a:lnTo>
                  <a:lnTo>
                    <a:pt x="45" y="636"/>
                  </a:lnTo>
                  <a:lnTo>
                    <a:pt x="57" y="660"/>
                  </a:lnTo>
                  <a:lnTo>
                    <a:pt x="57" y="660"/>
                  </a:lnTo>
                  <a:lnTo>
                    <a:pt x="176" y="905"/>
                  </a:lnTo>
                  <a:lnTo>
                    <a:pt x="176" y="905"/>
                  </a:lnTo>
                  <a:lnTo>
                    <a:pt x="188" y="943"/>
                  </a:lnTo>
                  <a:lnTo>
                    <a:pt x="197" y="974"/>
                  </a:lnTo>
                  <a:lnTo>
                    <a:pt x="199" y="988"/>
                  </a:lnTo>
                  <a:lnTo>
                    <a:pt x="201" y="1000"/>
                  </a:lnTo>
                  <a:lnTo>
                    <a:pt x="201" y="1000"/>
                  </a:lnTo>
                  <a:lnTo>
                    <a:pt x="201" y="1022"/>
                  </a:lnTo>
                  <a:lnTo>
                    <a:pt x="203" y="1046"/>
                  </a:lnTo>
                  <a:lnTo>
                    <a:pt x="207" y="1071"/>
                  </a:lnTo>
                  <a:lnTo>
                    <a:pt x="211" y="1081"/>
                  </a:lnTo>
                  <a:lnTo>
                    <a:pt x="213" y="1091"/>
                  </a:lnTo>
                  <a:lnTo>
                    <a:pt x="213" y="1091"/>
                  </a:lnTo>
                  <a:lnTo>
                    <a:pt x="221" y="1103"/>
                  </a:lnTo>
                  <a:lnTo>
                    <a:pt x="235" y="1119"/>
                  </a:lnTo>
                  <a:lnTo>
                    <a:pt x="243" y="1129"/>
                  </a:lnTo>
                  <a:lnTo>
                    <a:pt x="255" y="1140"/>
                  </a:lnTo>
                  <a:lnTo>
                    <a:pt x="269" y="1150"/>
                  </a:lnTo>
                  <a:lnTo>
                    <a:pt x="284" y="1158"/>
                  </a:lnTo>
                  <a:lnTo>
                    <a:pt x="462" y="1158"/>
                  </a:lnTo>
                  <a:lnTo>
                    <a:pt x="638" y="1158"/>
                  </a:lnTo>
                  <a:lnTo>
                    <a:pt x="638" y="1158"/>
                  </a:lnTo>
                  <a:lnTo>
                    <a:pt x="654" y="1150"/>
                  </a:lnTo>
                  <a:lnTo>
                    <a:pt x="666" y="1140"/>
                  </a:lnTo>
                  <a:lnTo>
                    <a:pt x="678" y="1129"/>
                  </a:lnTo>
                  <a:lnTo>
                    <a:pt x="688" y="1119"/>
                  </a:lnTo>
                  <a:lnTo>
                    <a:pt x="700" y="1103"/>
                  </a:lnTo>
                  <a:lnTo>
                    <a:pt x="709" y="1091"/>
                  </a:lnTo>
                  <a:lnTo>
                    <a:pt x="709" y="1091"/>
                  </a:lnTo>
                  <a:lnTo>
                    <a:pt x="713" y="1081"/>
                  </a:lnTo>
                  <a:lnTo>
                    <a:pt x="715" y="1071"/>
                  </a:lnTo>
                  <a:lnTo>
                    <a:pt x="719" y="1046"/>
                  </a:lnTo>
                  <a:lnTo>
                    <a:pt x="721" y="1022"/>
                  </a:lnTo>
                  <a:lnTo>
                    <a:pt x="723" y="1000"/>
                  </a:lnTo>
                  <a:lnTo>
                    <a:pt x="723" y="1000"/>
                  </a:lnTo>
                  <a:lnTo>
                    <a:pt x="723" y="988"/>
                  </a:lnTo>
                  <a:lnTo>
                    <a:pt x="725" y="974"/>
                  </a:lnTo>
                  <a:lnTo>
                    <a:pt x="735" y="943"/>
                  </a:lnTo>
                  <a:lnTo>
                    <a:pt x="747" y="905"/>
                  </a:lnTo>
                  <a:lnTo>
                    <a:pt x="747" y="905"/>
                  </a:lnTo>
                  <a:lnTo>
                    <a:pt x="864" y="660"/>
                  </a:lnTo>
                  <a:lnTo>
                    <a:pt x="864" y="660"/>
                  </a:lnTo>
                  <a:lnTo>
                    <a:pt x="879" y="636"/>
                  </a:lnTo>
                  <a:lnTo>
                    <a:pt x="889" y="609"/>
                  </a:lnTo>
                  <a:lnTo>
                    <a:pt x="889" y="609"/>
                  </a:lnTo>
                  <a:lnTo>
                    <a:pt x="903" y="571"/>
                  </a:lnTo>
                  <a:lnTo>
                    <a:pt x="913" y="530"/>
                  </a:lnTo>
                  <a:lnTo>
                    <a:pt x="919" y="488"/>
                  </a:lnTo>
                  <a:lnTo>
                    <a:pt x="923" y="445"/>
                  </a:lnTo>
                  <a:lnTo>
                    <a:pt x="923" y="445"/>
                  </a:lnTo>
                  <a:lnTo>
                    <a:pt x="921" y="421"/>
                  </a:lnTo>
                  <a:lnTo>
                    <a:pt x="919" y="399"/>
                  </a:lnTo>
                  <a:lnTo>
                    <a:pt x="913" y="354"/>
                  </a:lnTo>
                  <a:lnTo>
                    <a:pt x="901" y="312"/>
                  </a:lnTo>
                  <a:lnTo>
                    <a:pt x="885" y="271"/>
                  </a:lnTo>
                  <a:lnTo>
                    <a:pt x="866" y="233"/>
                  </a:lnTo>
                  <a:lnTo>
                    <a:pt x="842" y="196"/>
                  </a:lnTo>
                  <a:lnTo>
                    <a:pt x="816" y="162"/>
                  </a:lnTo>
                  <a:lnTo>
                    <a:pt x="785" y="130"/>
                  </a:lnTo>
                  <a:lnTo>
                    <a:pt x="753" y="101"/>
                  </a:lnTo>
                  <a:lnTo>
                    <a:pt x="719" y="77"/>
                  </a:lnTo>
                  <a:lnTo>
                    <a:pt x="680" y="55"/>
                  </a:lnTo>
                  <a:lnTo>
                    <a:pt x="640" y="35"/>
                  </a:lnTo>
                  <a:lnTo>
                    <a:pt x="597" y="20"/>
                  </a:lnTo>
                  <a:lnTo>
                    <a:pt x="553" y="8"/>
                  </a:lnTo>
                  <a:lnTo>
                    <a:pt x="508" y="2"/>
                  </a:lnTo>
                  <a:lnTo>
                    <a:pt x="462" y="0"/>
                  </a:lnTo>
                  <a:close/>
                </a:path>
              </a:pathLst>
            </a:custGeom>
            <a:solidFill>
              <a:srgbClr val="C5C5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7" name="Freeform 455"/>
            <p:cNvSpPr>
              <a:spLocks/>
            </p:cNvSpPr>
            <p:nvPr/>
          </p:nvSpPr>
          <p:spPr bwMode="auto">
            <a:xfrm>
              <a:off x="3855244" y="703263"/>
              <a:ext cx="1462087" cy="1838325"/>
            </a:xfrm>
            <a:custGeom>
              <a:avLst/>
              <a:gdLst>
                <a:gd name="T0" fmla="*/ 286 w 921"/>
                <a:gd name="T1" fmla="*/ 1158 h 1158"/>
                <a:gd name="T2" fmla="*/ 255 w 921"/>
                <a:gd name="T3" fmla="*/ 1138 h 1158"/>
                <a:gd name="T4" fmla="*/ 235 w 921"/>
                <a:gd name="T5" fmla="*/ 1119 h 1158"/>
                <a:gd name="T6" fmla="*/ 215 w 921"/>
                <a:gd name="T7" fmla="*/ 1089 h 1158"/>
                <a:gd name="T8" fmla="*/ 211 w 921"/>
                <a:gd name="T9" fmla="*/ 1081 h 1158"/>
                <a:gd name="T10" fmla="*/ 203 w 921"/>
                <a:gd name="T11" fmla="*/ 1046 h 1158"/>
                <a:gd name="T12" fmla="*/ 201 w 921"/>
                <a:gd name="T13" fmla="*/ 1000 h 1158"/>
                <a:gd name="T14" fmla="*/ 201 w 921"/>
                <a:gd name="T15" fmla="*/ 988 h 1158"/>
                <a:gd name="T16" fmla="*/ 188 w 921"/>
                <a:gd name="T17" fmla="*/ 941 h 1158"/>
                <a:gd name="T18" fmla="*/ 176 w 921"/>
                <a:gd name="T19" fmla="*/ 905 h 1158"/>
                <a:gd name="T20" fmla="*/ 59 w 921"/>
                <a:gd name="T21" fmla="*/ 660 h 1158"/>
                <a:gd name="T22" fmla="*/ 33 w 921"/>
                <a:gd name="T23" fmla="*/ 609 h 1158"/>
                <a:gd name="T24" fmla="*/ 18 w 921"/>
                <a:gd name="T25" fmla="*/ 571 h 1158"/>
                <a:gd name="T26" fmla="*/ 2 w 921"/>
                <a:gd name="T27" fmla="*/ 488 h 1158"/>
                <a:gd name="T28" fmla="*/ 0 w 921"/>
                <a:gd name="T29" fmla="*/ 445 h 1158"/>
                <a:gd name="T30" fmla="*/ 2 w 921"/>
                <a:gd name="T31" fmla="*/ 399 h 1158"/>
                <a:gd name="T32" fmla="*/ 20 w 921"/>
                <a:gd name="T33" fmla="*/ 312 h 1158"/>
                <a:gd name="T34" fmla="*/ 57 w 921"/>
                <a:gd name="T35" fmla="*/ 233 h 1158"/>
                <a:gd name="T36" fmla="*/ 105 w 921"/>
                <a:gd name="T37" fmla="*/ 162 h 1158"/>
                <a:gd name="T38" fmla="*/ 168 w 921"/>
                <a:gd name="T39" fmla="*/ 101 h 1158"/>
                <a:gd name="T40" fmla="*/ 243 w 921"/>
                <a:gd name="T41" fmla="*/ 55 h 1158"/>
                <a:gd name="T42" fmla="*/ 324 w 921"/>
                <a:gd name="T43" fmla="*/ 20 h 1158"/>
                <a:gd name="T44" fmla="*/ 415 w 921"/>
                <a:gd name="T45" fmla="*/ 2 h 1158"/>
                <a:gd name="T46" fmla="*/ 462 w 921"/>
                <a:gd name="T47" fmla="*/ 0 h 1158"/>
                <a:gd name="T48" fmla="*/ 553 w 921"/>
                <a:gd name="T49" fmla="*/ 10 h 1158"/>
                <a:gd name="T50" fmla="*/ 640 w 921"/>
                <a:gd name="T51" fmla="*/ 37 h 1158"/>
                <a:gd name="T52" fmla="*/ 717 w 921"/>
                <a:gd name="T53" fmla="*/ 77 h 1158"/>
                <a:gd name="T54" fmla="*/ 785 w 921"/>
                <a:gd name="T55" fmla="*/ 132 h 1158"/>
                <a:gd name="T56" fmla="*/ 842 w 921"/>
                <a:gd name="T57" fmla="*/ 196 h 1158"/>
                <a:gd name="T58" fmla="*/ 885 w 921"/>
                <a:gd name="T59" fmla="*/ 271 h 1158"/>
                <a:gd name="T60" fmla="*/ 913 w 921"/>
                <a:gd name="T61" fmla="*/ 354 h 1158"/>
                <a:gd name="T62" fmla="*/ 921 w 921"/>
                <a:gd name="T63" fmla="*/ 421 h 1158"/>
                <a:gd name="T64" fmla="*/ 921 w 921"/>
                <a:gd name="T65" fmla="*/ 445 h 1158"/>
                <a:gd name="T66" fmla="*/ 913 w 921"/>
                <a:gd name="T67" fmla="*/ 530 h 1158"/>
                <a:gd name="T68" fmla="*/ 889 w 921"/>
                <a:gd name="T69" fmla="*/ 609 h 1158"/>
                <a:gd name="T70" fmla="*/ 877 w 921"/>
                <a:gd name="T71" fmla="*/ 636 h 1158"/>
                <a:gd name="T72" fmla="*/ 864 w 921"/>
                <a:gd name="T73" fmla="*/ 660 h 1158"/>
                <a:gd name="T74" fmla="*/ 745 w 921"/>
                <a:gd name="T75" fmla="*/ 905 h 1158"/>
                <a:gd name="T76" fmla="*/ 725 w 921"/>
                <a:gd name="T77" fmla="*/ 974 h 1158"/>
                <a:gd name="T78" fmla="*/ 721 w 921"/>
                <a:gd name="T79" fmla="*/ 1000 h 1158"/>
                <a:gd name="T80" fmla="*/ 721 w 921"/>
                <a:gd name="T81" fmla="*/ 1022 h 1158"/>
                <a:gd name="T82" fmla="*/ 715 w 921"/>
                <a:gd name="T83" fmla="*/ 1071 h 1158"/>
                <a:gd name="T84" fmla="*/ 709 w 921"/>
                <a:gd name="T85" fmla="*/ 1089 h 1158"/>
                <a:gd name="T86" fmla="*/ 700 w 921"/>
                <a:gd name="T87" fmla="*/ 1101 h 1158"/>
                <a:gd name="T88" fmla="*/ 678 w 921"/>
                <a:gd name="T89" fmla="*/ 1129 h 1158"/>
                <a:gd name="T90" fmla="*/ 654 w 921"/>
                <a:gd name="T91" fmla="*/ 1148 h 1158"/>
                <a:gd name="T92" fmla="*/ 462 w 921"/>
                <a:gd name="T93" fmla="*/ 1158 h 1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21" h="1158">
                  <a:moveTo>
                    <a:pt x="286" y="1158"/>
                  </a:moveTo>
                  <a:lnTo>
                    <a:pt x="286" y="1158"/>
                  </a:lnTo>
                  <a:lnTo>
                    <a:pt x="269" y="1148"/>
                  </a:lnTo>
                  <a:lnTo>
                    <a:pt x="255" y="1138"/>
                  </a:lnTo>
                  <a:lnTo>
                    <a:pt x="245" y="1129"/>
                  </a:lnTo>
                  <a:lnTo>
                    <a:pt x="235" y="1119"/>
                  </a:lnTo>
                  <a:lnTo>
                    <a:pt x="221" y="1101"/>
                  </a:lnTo>
                  <a:lnTo>
                    <a:pt x="215" y="1089"/>
                  </a:lnTo>
                  <a:lnTo>
                    <a:pt x="215" y="1089"/>
                  </a:lnTo>
                  <a:lnTo>
                    <a:pt x="211" y="1081"/>
                  </a:lnTo>
                  <a:lnTo>
                    <a:pt x="207" y="1071"/>
                  </a:lnTo>
                  <a:lnTo>
                    <a:pt x="203" y="1046"/>
                  </a:lnTo>
                  <a:lnTo>
                    <a:pt x="201" y="1022"/>
                  </a:lnTo>
                  <a:lnTo>
                    <a:pt x="201" y="1000"/>
                  </a:lnTo>
                  <a:lnTo>
                    <a:pt x="201" y="1000"/>
                  </a:lnTo>
                  <a:lnTo>
                    <a:pt x="201" y="988"/>
                  </a:lnTo>
                  <a:lnTo>
                    <a:pt x="197" y="974"/>
                  </a:lnTo>
                  <a:lnTo>
                    <a:pt x="188" y="941"/>
                  </a:lnTo>
                  <a:lnTo>
                    <a:pt x="176" y="905"/>
                  </a:lnTo>
                  <a:lnTo>
                    <a:pt x="176" y="905"/>
                  </a:lnTo>
                  <a:lnTo>
                    <a:pt x="59" y="660"/>
                  </a:lnTo>
                  <a:lnTo>
                    <a:pt x="59" y="660"/>
                  </a:lnTo>
                  <a:lnTo>
                    <a:pt x="45" y="636"/>
                  </a:lnTo>
                  <a:lnTo>
                    <a:pt x="33" y="609"/>
                  </a:lnTo>
                  <a:lnTo>
                    <a:pt x="33" y="609"/>
                  </a:lnTo>
                  <a:lnTo>
                    <a:pt x="18" y="571"/>
                  </a:lnTo>
                  <a:lnTo>
                    <a:pt x="8" y="530"/>
                  </a:lnTo>
                  <a:lnTo>
                    <a:pt x="2" y="488"/>
                  </a:lnTo>
                  <a:lnTo>
                    <a:pt x="0" y="445"/>
                  </a:lnTo>
                  <a:lnTo>
                    <a:pt x="0" y="445"/>
                  </a:lnTo>
                  <a:lnTo>
                    <a:pt x="0" y="421"/>
                  </a:lnTo>
                  <a:lnTo>
                    <a:pt x="2" y="399"/>
                  </a:lnTo>
                  <a:lnTo>
                    <a:pt x="10" y="354"/>
                  </a:lnTo>
                  <a:lnTo>
                    <a:pt x="20" y="312"/>
                  </a:lnTo>
                  <a:lnTo>
                    <a:pt x="37" y="271"/>
                  </a:lnTo>
                  <a:lnTo>
                    <a:pt x="57" y="233"/>
                  </a:lnTo>
                  <a:lnTo>
                    <a:pt x="79" y="196"/>
                  </a:lnTo>
                  <a:lnTo>
                    <a:pt x="105" y="162"/>
                  </a:lnTo>
                  <a:lnTo>
                    <a:pt x="136" y="132"/>
                  </a:lnTo>
                  <a:lnTo>
                    <a:pt x="168" y="101"/>
                  </a:lnTo>
                  <a:lnTo>
                    <a:pt x="205" y="77"/>
                  </a:lnTo>
                  <a:lnTo>
                    <a:pt x="243" y="55"/>
                  </a:lnTo>
                  <a:lnTo>
                    <a:pt x="284" y="37"/>
                  </a:lnTo>
                  <a:lnTo>
                    <a:pt x="324" y="20"/>
                  </a:lnTo>
                  <a:lnTo>
                    <a:pt x="369" y="10"/>
                  </a:lnTo>
                  <a:lnTo>
                    <a:pt x="415" y="2"/>
                  </a:lnTo>
                  <a:lnTo>
                    <a:pt x="462" y="0"/>
                  </a:lnTo>
                  <a:lnTo>
                    <a:pt x="462" y="0"/>
                  </a:lnTo>
                  <a:lnTo>
                    <a:pt x="508" y="2"/>
                  </a:lnTo>
                  <a:lnTo>
                    <a:pt x="553" y="10"/>
                  </a:lnTo>
                  <a:lnTo>
                    <a:pt x="597" y="20"/>
                  </a:lnTo>
                  <a:lnTo>
                    <a:pt x="640" y="37"/>
                  </a:lnTo>
                  <a:lnTo>
                    <a:pt x="680" y="55"/>
                  </a:lnTo>
                  <a:lnTo>
                    <a:pt x="717" y="77"/>
                  </a:lnTo>
                  <a:lnTo>
                    <a:pt x="753" y="101"/>
                  </a:lnTo>
                  <a:lnTo>
                    <a:pt x="785" y="132"/>
                  </a:lnTo>
                  <a:lnTo>
                    <a:pt x="816" y="162"/>
                  </a:lnTo>
                  <a:lnTo>
                    <a:pt x="842" y="196"/>
                  </a:lnTo>
                  <a:lnTo>
                    <a:pt x="866" y="233"/>
                  </a:lnTo>
                  <a:lnTo>
                    <a:pt x="885" y="271"/>
                  </a:lnTo>
                  <a:lnTo>
                    <a:pt x="901" y="312"/>
                  </a:lnTo>
                  <a:lnTo>
                    <a:pt x="913" y="354"/>
                  </a:lnTo>
                  <a:lnTo>
                    <a:pt x="919" y="399"/>
                  </a:lnTo>
                  <a:lnTo>
                    <a:pt x="921" y="421"/>
                  </a:lnTo>
                  <a:lnTo>
                    <a:pt x="921" y="445"/>
                  </a:lnTo>
                  <a:lnTo>
                    <a:pt x="921" y="445"/>
                  </a:lnTo>
                  <a:lnTo>
                    <a:pt x="919" y="488"/>
                  </a:lnTo>
                  <a:lnTo>
                    <a:pt x="913" y="530"/>
                  </a:lnTo>
                  <a:lnTo>
                    <a:pt x="903" y="571"/>
                  </a:lnTo>
                  <a:lnTo>
                    <a:pt x="889" y="609"/>
                  </a:lnTo>
                  <a:lnTo>
                    <a:pt x="889" y="609"/>
                  </a:lnTo>
                  <a:lnTo>
                    <a:pt x="877" y="636"/>
                  </a:lnTo>
                  <a:lnTo>
                    <a:pt x="864" y="660"/>
                  </a:lnTo>
                  <a:lnTo>
                    <a:pt x="864" y="660"/>
                  </a:lnTo>
                  <a:lnTo>
                    <a:pt x="745" y="905"/>
                  </a:lnTo>
                  <a:lnTo>
                    <a:pt x="745" y="905"/>
                  </a:lnTo>
                  <a:lnTo>
                    <a:pt x="733" y="941"/>
                  </a:lnTo>
                  <a:lnTo>
                    <a:pt x="725" y="974"/>
                  </a:lnTo>
                  <a:lnTo>
                    <a:pt x="723" y="988"/>
                  </a:lnTo>
                  <a:lnTo>
                    <a:pt x="721" y="1000"/>
                  </a:lnTo>
                  <a:lnTo>
                    <a:pt x="721" y="1000"/>
                  </a:lnTo>
                  <a:lnTo>
                    <a:pt x="721" y="1022"/>
                  </a:lnTo>
                  <a:lnTo>
                    <a:pt x="719" y="1046"/>
                  </a:lnTo>
                  <a:lnTo>
                    <a:pt x="715" y="1071"/>
                  </a:lnTo>
                  <a:lnTo>
                    <a:pt x="713" y="1081"/>
                  </a:lnTo>
                  <a:lnTo>
                    <a:pt x="709" y="1089"/>
                  </a:lnTo>
                  <a:lnTo>
                    <a:pt x="709" y="1089"/>
                  </a:lnTo>
                  <a:lnTo>
                    <a:pt x="700" y="1101"/>
                  </a:lnTo>
                  <a:lnTo>
                    <a:pt x="686" y="1119"/>
                  </a:lnTo>
                  <a:lnTo>
                    <a:pt x="678" y="1129"/>
                  </a:lnTo>
                  <a:lnTo>
                    <a:pt x="666" y="1138"/>
                  </a:lnTo>
                  <a:lnTo>
                    <a:pt x="654" y="1148"/>
                  </a:lnTo>
                  <a:lnTo>
                    <a:pt x="638" y="1158"/>
                  </a:lnTo>
                  <a:lnTo>
                    <a:pt x="462" y="1158"/>
                  </a:lnTo>
                  <a:lnTo>
                    <a:pt x="286" y="1158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8" name="Freeform 456"/>
            <p:cNvSpPr>
              <a:spLocks/>
            </p:cNvSpPr>
            <p:nvPr/>
          </p:nvSpPr>
          <p:spPr bwMode="auto">
            <a:xfrm>
              <a:off x="3855244" y="703263"/>
              <a:ext cx="1465262" cy="1838325"/>
            </a:xfrm>
            <a:custGeom>
              <a:avLst/>
              <a:gdLst>
                <a:gd name="T0" fmla="*/ 462 w 923"/>
                <a:gd name="T1" fmla="*/ 0 h 1158"/>
                <a:gd name="T2" fmla="*/ 369 w 923"/>
                <a:gd name="T3" fmla="*/ 8 h 1158"/>
                <a:gd name="T4" fmla="*/ 282 w 923"/>
                <a:gd name="T5" fmla="*/ 35 h 1158"/>
                <a:gd name="T6" fmla="*/ 205 w 923"/>
                <a:gd name="T7" fmla="*/ 77 h 1158"/>
                <a:gd name="T8" fmla="*/ 136 w 923"/>
                <a:gd name="T9" fmla="*/ 130 h 1158"/>
                <a:gd name="T10" fmla="*/ 79 w 923"/>
                <a:gd name="T11" fmla="*/ 196 h 1158"/>
                <a:gd name="T12" fmla="*/ 37 w 923"/>
                <a:gd name="T13" fmla="*/ 271 h 1158"/>
                <a:gd name="T14" fmla="*/ 8 w 923"/>
                <a:gd name="T15" fmla="*/ 354 h 1158"/>
                <a:gd name="T16" fmla="*/ 0 w 923"/>
                <a:gd name="T17" fmla="*/ 421 h 1158"/>
                <a:gd name="T18" fmla="*/ 0 w 923"/>
                <a:gd name="T19" fmla="*/ 445 h 1158"/>
                <a:gd name="T20" fmla="*/ 8 w 923"/>
                <a:gd name="T21" fmla="*/ 530 h 1158"/>
                <a:gd name="T22" fmla="*/ 33 w 923"/>
                <a:gd name="T23" fmla="*/ 609 h 1158"/>
                <a:gd name="T24" fmla="*/ 45 w 923"/>
                <a:gd name="T25" fmla="*/ 636 h 1158"/>
                <a:gd name="T26" fmla="*/ 57 w 923"/>
                <a:gd name="T27" fmla="*/ 660 h 1158"/>
                <a:gd name="T28" fmla="*/ 176 w 923"/>
                <a:gd name="T29" fmla="*/ 905 h 1158"/>
                <a:gd name="T30" fmla="*/ 197 w 923"/>
                <a:gd name="T31" fmla="*/ 974 h 1158"/>
                <a:gd name="T32" fmla="*/ 201 w 923"/>
                <a:gd name="T33" fmla="*/ 1000 h 1158"/>
                <a:gd name="T34" fmla="*/ 201 w 923"/>
                <a:gd name="T35" fmla="*/ 1022 h 1158"/>
                <a:gd name="T36" fmla="*/ 207 w 923"/>
                <a:gd name="T37" fmla="*/ 1071 h 1158"/>
                <a:gd name="T38" fmla="*/ 213 w 923"/>
                <a:gd name="T39" fmla="*/ 1091 h 1158"/>
                <a:gd name="T40" fmla="*/ 221 w 923"/>
                <a:gd name="T41" fmla="*/ 1103 h 1158"/>
                <a:gd name="T42" fmla="*/ 243 w 923"/>
                <a:gd name="T43" fmla="*/ 1129 h 1158"/>
                <a:gd name="T44" fmla="*/ 269 w 923"/>
                <a:gd name="T45" fmla="*/ 1150 h 1158"/>
                <a:gd name="T46" fmla="*/ 462 w 923"/>
                <a:gd name="T47" fmla="*/ 1158 h 1158"/>
                <a:gd name="T48" fmla="*/ 638 w 923"/>
                <a:gd name="T49" fmla="*/ 1158 h 1158"/>
                <a:gd name="T50" fmla="*/ 666 w 923"/>
                <a:gd name="T51" fmla="*/ 1140 h 1158"/>
                <a:gd name="T52" fmla="*/ 688 w 923"/>
                <a:gd name="T53" fmla="*/ 1119 h 1158"/>
                <a:gd name="T54" fmla="*/ 709 w 923"/>
                <a:gd name="T55" fmla="*/ 1091 h 1158"/>
                <a:gd name="T56" fmla="*/ 713 w 923"/>
                <a:gd name="T57" fmla="*/ 1081 h 1158"/>
                <a:gd name="T58" fmla="*/ 719 w 923"/>
                <a:gd name="T59" fmla="*/ 1046 h 1158"/>
                <a:gd name="T60" fmla="*/ 723 w 923"/>
                <a:gd name="T61" fmla="*/ 1000 h 1158"/>
                <a:gd name="T62" fmla="*/ 723 w 923"/>
                <a:gd name="T63" fmla="*/ 988 h 1158"/>
                <a:gd name="T64" fmla="*/ 735 w 923"/>
                <a:gd name="T65" fmla="*/ 943 h 1158"/>
                <a:gd name="T66" fmla="*/ 747 w 923"/>
                <a:gd name="T67" fmla="*/ 905 h 1158"/>
                <a:gd name="T68" fmla="*/ 864 w 923"/>
                <a:gd name="T69" fmla="*/ 660 h 1158"/>
                <a:gd name="T70" fmla="*/ 889 w 923"/>
                <a:gd name="T71" fmla="*/ 609 h 1158"/>
                <a:gd name="T72" fmla="*/ 903 w 923"/>
                <a:gd name="T73" fmla="*/ 571 h 1158"/>
                <a:gd name="T74" fmla="*/ 919 w 923"/>
                <a:gd name="T75" fmla="*/ 488 h 1158"/>
                <a:gd name="T76" fmla="*/ 923 w 923"/>
                <a:gd name="T77" fmla="*/ 445 h 1158"/>
                <a:gd name="T78" fmla="*/ 919 w 923"/>
                <a:gd name="T79" fmla="*/ 399 h 1158"/>
                <a:gd name="T80" fmla="*/ 901 w 923"/>
                <a:gd name="T81" fmla="*/ 312 h 1158"/>
                <a:gd name="T82" fmla="*/ 866 w 923"/>
                <a:gd name="T83" fmla="*/ 233 h 1158"/>
                <a:gd name="T84" fmla="*/ 816 w 923"/>
                <a:gd name="T85" fmla="*/ 162 h 1158"/>
                <a:gd name="T86" fmla="*/ 753 w 923"/>
                <a:gd name="T87" fmla="*/ 101 h 1158"/>
                <a:gd name="T88" fmla="*/ 680 w 923"/>
                <a:gd name="T89" fmla="*/ 55 h 1158"/>
                <a:gd name="T90" fmla="*/ 597 w 923"/>
                <a:gd name="T91" fmla="*/ 20 h 1158"/>
                <a:gd name="T92" fmla="*/ 508 w 923"/>
                <a:gd name="T93" fmla="*/ 2 h 1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23" h="1158">
                  <a:moveTo>
                    <a:pt x="462" y="0"/>
                  </a:moveTo>
                  <a:lnTo>
                    <a:pt x="462" y="0"/>
                  </a:lnTo>
                  <a:lnTo>
                    <a:pt x="415" y="2"/>
                  </a:lnTo>
                  <a:lnTo>
                    <a:pt x="369" y="8"/>
                  </a:lnTo>
                  <a:lnTo>
                    <a:pt x="324" y="20"/>
                  </a:lnTo>
                  <a:lnTo>
                    <a:pt x="282" y="35"/>
                  </a:lnTo>
                  <a:lnTo>
                    <a:pt x="243" y="55"/>
                  </a:lnTo>
                  <a:lnTo>
                    <a:pt x="205" y="77"/>
                  </a:lnTo>
                  <a:lnTo>
                    <a:pt x="168" y="101"/>
                  </a:lnTo>
                  <a:lnTo>
                    <a:pt x="136" y="130"/>
                  </a:lnTo>
                  <a:lnTo>
                    <a:pt x="105" y="162"/>
                  </a:lnTo>
                  <a:lnTo>
                    <a:pt x="79" y="196"/>
                  </a:lnTo>
                  <a:lnTo>
                    <a:pt x="57" y="233"/>
                  </a:lnTo>
                  <a:lnTo>
                    <a:pt x="37" y="271"/>
                  </a:lnTo>
                  <a:lnTo>
                    <a:pt x="20" y="312"/>
                  </a:lnTo>
                  <a:lnTo>
                    <a:pt x="8" y="354"/>
                  </a:lnTo>
                  <a:lnTo>
                    <a:pt x="2" y="399"/>
                  </a:lnTo>
                  <a:lnTo>
                    <a:pt x="0" y="421"/>
                  </a:lnTo>
                  <a:lnTo>
                    <a:pt x="0" y="445"/>
                  </a:lnTo>
                  <a:lnTo>
                    <a:pt x="0" y="445"/>
                  </a:lnTo>
                  <a:lnTo>
                    <a:pt x="2" y="488"/>
                  </a:lnTo>
                  <a:lnTo>
                    <a:pt x="8" y="530"/>
                  </a:lnTo>
                  <a:lnTo>
                    <a:pt x="18" y="571"/>
                  </a:lnTo>
                  <a:lnTo>
                    <a:pt x="33" y="609"/>
                  </a:lnTo>
                  <a:lnTo>
                    <a:pt x="33" y="609"/>
                  </a:lnTo>
                  <a:lnTo>
                    <a:pt x="45" y="636"/>
                  </a:lnTo>
                  <a:lnTo>
                    <a:pt x="57" y="660"/>
                  </a:lnTo>
                  <a:lnTo>
                    <a:pt x="57" y="660"/>
                  </a:lnTo>
                  <a:lnTo>
                    <a:pt x="176" y="905"/>
                  </a:lnTo>
                  <a:lnTo>
                    <a:pt x="176" y="905"/>
                  </a:lnTo>
                  <a:lnTo>
                    <a:pt x="188" y="943"/>
                  </a:lnTo>
                  <a:lnTo>
                    <a:pt x="197" y="974"/>
                  </a:lnTo>
                  <a:lnTo>
                    <a:pt x="199" y="988"/>
                  </a:lnTo>
                  <a:lnTo>
                    <a:pt x="201" y="1000"/>
                  </a:lnTo>
                  <a:lnTo>
                    <a:pt x="201" y="1000"/>
                  </a:lnTo>
                  <a:lnTo>
                    <a:pt x="201" y="1022"/>
                  </a:lnTo>
                  <a:lnTo>
                    <a:pt x="203" y="1046"/>
                  </a:lnTo>
                  <a:lnTo>
                    <a:pt x="207" y="1071"/>
                  </a:lnTo>
                  <a:lnTo>
                    <a:pt x="211" y="1081"/>
                  </a:lnTo>
                  <a:lnTo>
                    <a:pt x="213" y="1091"/>
                  </a:lnTo>
                  <a:lnTo>
                    <a:pt x="213" y="1091"/>
                  </a:lnTo>
                  <a:lnTo>
                    <a:pt x="221" y="1103"/>
                  </a:lnTo>
                  <a:lnTo>
                    <a:pt x="235" y="1119"/>
                  </a:lnTo>
                  <a:lnTo>
                    <a:pt x="243" y="1129"/>
                  </a:lnTo>
                  <a:lnTo>
                    <a:pt x="255" y="1140"/>
                  </a:lnTo>
                  <a:lnTo>
                    <a:pt x="269" y="1150"/>
                  </a:lnTo>
                  <a:lnTo>
                    <a:pt x="284" y="1158"/>
                  </a:lnTo>
                  <a:lnTo>
                    <a:pt x="462" y="1158"/>
                  </a:lnTo>
                  <a:lnTo>
                    <a:pt x="638" y="1158"/>
                  </a:lnTo>
                  <a:lnTo>
                    <a:pt x="638" y="1158"/>
                  </a:lnTo>
                  <a:lnTo>
                    <a:pt x="654" y="1150"/>
                  </a:lnTo>
                  <a:lnTo>
                    <a:pt x="666" y="1140"/>
                  </a:lnTo>
                  <a:lnTo>
                    <a:pt x="678" y="1129"/>
                  </a:lnTo>
                  <a:lnTo>
                    <a:pt x="688" y="1119"/>
                  </a:lnTo>
                  <a:lnTo>
                    <a:pt x="700" y="1103"/>
                  </a:lnTo>
                  <a:lnTo>
                    <a:pt x="709" y="1091"/>
                  </a:lnTo>
                  <a:lnTo>
                    <a:pt x="709" y="1091"/>
                  </a:lnTo>
                  <a:lnTo>
                    <a:pt x="713" y="1081"/>
                  </a:lnTo>
                  <a:lnTo>
                    <a:pt x="715" y="1071"/>
                  </a:lnTo>
                  <a:lnTo>
                    <a:pt x="719" y="1046"/>
                  </a:lnTo>
                  <a:lnTo>
                    <a:pt x="721" y="1022"/>
                  </a:lnTo>
                  <a:lnTo>
                    <a:pt x="723" y="1000"/>
                  </a:lnTo>
                  <a:lnTo>
                    <a:pt x="723" y="1000"/>
                  </a:lnTo>
                  <a:lnTo>
                    <a:pt x="723" y="988"/>
                  </a:lnTo>
                  <a:lnTo>
                    <a:pt x="725" y="974"/>
                  </a:lnTo>
                  <a:lnTo>
                    <a:pt x="735" y="943"/>
                  </a:lnTo>
                  <a:lnTo>
                    <a:pt x="747" y="905"/>
                  </a:lnTo>
                  <a:lnTo>
                    <a:pt x="747" y="905"/>
                  </a:lnTo>
                  <a:lnTo>
                    <a:pt x="864" y="660"/>
                  </a:lnTo>
                  <a:lnTo>
                    <a:pt x="864" y="660"/>
                  </a:lnTo>
                  <a:lnTo>
                    <a:pt x="879" y="636"/>
                  </a:lnTo>
                  <a:lnTo>
                    <a:pt x="889" y="609"/>
                  </a:lnTo>
                  <a:lnTo>
                    <a:pt x="889" y="609"/>
                  </a:lnTo>
                  <a:lnTo>
                    <a:pt x="903" y="571"/>
                  </a:lnTo>
                  <a:lnTo>
                    <a:pt x="913" y="530"/>
                  </a:lnTo>
                  <a:lnTo>
                    <a:pt x="919" y="488"/>
                  </a:lnTo>
                  <a:lnTo>
                    <a:pt x="923" y="445"/>
                  </a:lnTo>
                  <a:lnTo>
                    <a:pt x="923" y="445"/>
                  </a:lnTo>
                  <a:lnTo>
                    <a:pt x="921" y="421"/>
                  </a:lnTo>
                  <a:lnTo>
                    <a:pt x="919" y="399"/>
                  </a:lnTo>
                  <a:lnTo>
                    <a:pt x="913" y="354"/>
                  </a:lnTo>
                  <a:lnTo>
                    <a:pt x="901" y="312"/>
                  </a:lnTo>
                  <a:lnTo>
                    <a:pt x="885" y="271"/>
                  </a:lnTo>
                  <a:lnTo>
                    <a:pt x="866" y="233"/>
                  </a:lnTo>
                  <a:lnTo>
                    <a:pt x="842" y="196"/>
                  </a:lnTo>
                  <a:lnTo>
                    <a:pt x="816" y="162"/>
                  </a:lnTo>
                  <a:lnTo>
                    <a:pt x="785" y="130"/>
                  </a:lnTo>
                  <a:lnTo>
                    <a:pt x="753" y="101"/>
                  </a:lnTo>
                  <a:lnTo>
                    <a:pt x="719" y="77"/>
                  </a:lnTo>
                  <a:lnTo>
                    <a:pt x="680" y="55"/>
                  </a:lnTo>
                  <a:lnTo>
                    <a:pt x="640" y="35"/>
                  </a:lnTo>
                  <a:lnTo>
                    <a:pt x="597" y="20"/>
                  </a:lnTo>
                  <a:lnTo>
                    <a:pt x="553" y="8"/>
                  </a:lnTo>
                  <a:lnTo>
                    <a:pt x="508" y="2"/>
                  </a:lnTo>
                  <a:lnTo>
                    <a:pt x="46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9" name="Freeform 457"/>
            <p:cNvSpPr>
              <a:spLocks noEditPoints="1"/>
            </p:cNvSpPr>
            <p:nvPr/>
          </p:nvSpPr>
          <p:spPr bwMode="auto">
            <a:xfrm>
              <a:off x="3855244" y="703263"/>
              <a:ext cx="1462087" cy="1838325"/>
            </a:xfrm>
            <a:custGeom>
              <a:avLst/>
              <a:gdLst>
                <a:gd name="T0" fmla="*/ 269 w 921"/>
                <a:gd name="T1" fmla="*/ 1148 h 1158"/>
                <a:gd name="T2" fmla="*/ 235 w 921"/>
                <a:gd name="T3" fmla="*/ 1117 h 1158"/>
                <a:gd name="T4" fmla="*/ 215 w 921"/>
                <a:gd name="T5" fmla="*/ 1089 h 1158"/>
                <a:gd name="T6" fmla="*/ 203 w 921"/>
                <a:gd name="T7" fmla="*/ 1044 h 1158"/>
                <a:gd name="T8" fmla="*/ 201 w 921"/>
                <a:gd name="T9" fmla="*/ 998 h 1158"/>
                <a:gd name="T10" fmla="*/ 188 w 921"/>
                <a:gd name="T11" fmla="*/ 941 h 1158"/>
                <a:gd name="T12" fmla="*/ 59 w 921"/>
                <a:gd name="T13" fmla="*/ 660 h 1158"/>
                <a:gd name="T14" fmla="*/ 33 w 921"/>
                <a:gd name="T15" fmla="*/ 609 h 1158"/>
                <a:gd name="T16" fmla="*/ 10 w 921"/>
                <a:gd name="T17" fmla="*/ 530 h 1158"/>
                <a:gd name="T18" fmla="*/ 0 w 921"/>
                <a:gd name="T19" fmla="*/ 445 h 1158"/>
                <a:gd name="T20" fmla="*/ 22 w 921"/>
                <a:gd name="T21" fmla="*/ 314 h 1158"/>
                <a:gd name="T22" fmla="*/ 81 w 921"/>
                <a:gd name="T23" fmla="*/ 196 h 1158"/>
                <a:gd name="T24" fmla="*/ 170 w 921"/>
                <a:gd name="T25" fmla="*/ 103 h 1158"/>
                <a:gd name="T26" fmla="*/ 284 w 921"/>
                <a:gd name="T27" fmla="*/ 37 h 1158"/>
                <a:gd name="T28" fmla="*/ 415 w 921"/>
                <a:gd name="T29" fmla="*/ 4 h 1158"/>
                <a:gd name="T30" fmla="*/ 508 w 921"/>
                <a:gd name="T31" fmla="*/ 4 h 1158"/>
                <a:gd name="T32" fmla="*/ 640 w 921"/>
                <a:gd name="T33" fmla="*/ 37 h 1158"/>
                <a:gd name="T34" fmla="*/ 753 w 921"/>
                <a:gd name="T35" fmla="*/ 103 h 1158"/>
                <a:gd name="T36" fmla="*/ 842 w 921"/>
                <a:gd name="T37" fmla="*/ 196 h 1158"/>
                <a:gd name="T38" fmla="*/ 901 w 921"/>
                <a:gd name="T39" fmla="*/ 314 h 1158"/>
                <a:gd name="T40" fmla="*/ 921 w 921"/>
                <a:gd name="T41" fmla="*/ 445 h 1158"/>
                <a:gd name="T42" fmla="*/ 913 w 921"/>
                <a:gd name="T43" fmla="*/ 530 h 1158"/>
                <a:gd name="T44" fmla="*/ 889 w 921"/>
                <a:gd name="T45" fmla="*/ 609 h 1158"/>
                <a:gd name="T46" fmla="*/ 864 w 921"/>
                <a:gd name="T47" fmla="*/ 660 h 1158"/>
                <a:gd name="T48" fmla="*/ 733 w 921"/>
                <a:gd name="T49" fmla="*/ 941 h 1158"/>
                <a:gd name="T50" fmla="*/ 721 w 921"/>
                <a:gd name="T51" fmla="*/ 998 h 1158"/>
                <a:gd name="T52" fmla="*/ 719 w 921"/>
                <a:gd name="T53" fmla="*/ 1044 h 1158"/>
                <a:gd name="T54" fmla="*/ 709 w 921"/>
                <a:gd name="T55" fmla="*/ 1089 h 1158"/>
                <a:gd name="T56" fmla="*/ 686 w 921"/>
                <a:gd name="T57" fmla="*/ 1117 h 1158"/>
                <a:gd name="T58" fmla="*/ 652 w 921"/>
                <a:gd name="T59" fmla="*/ 1148 h 1158"/>
                <a:gd name="T60" fmla="*/ 286 w 921"/>
                <a:gd name="T61" fmla="*/ 1156 h 1158"/>
                <a:gd name="T62" fmla="*/ 415 w 921"/>
                <a:gd name="T63" fmla="*/ 2 h 1158"/>
                <a:gd name="T64" fmla="*/ 284 w 921"/>
                <a:gd name="T65" fmla="*/ 37 h 1158"/>
                <a:gd name="T66" fmla="*/ 168 w 921"/>
                <a:gd name="T67" fmla="*/ 101 h 1158"/>
                <a:gd name="T68" fmla="*/ 79 w 921"/>
                <a:gd name="T69" fmla="*/ 196 h 1158"/>
                <a:gd name="T70" fmla="*/ 20 w 921"/>
                <a:gd name="T71" fmla="*/ 312 h 1158"/>
                <a:gd name="T72" fmla="*/ 0 w 921"/>
                <a:gd name="T73" fmla="*/ 421 h 1158"/>
                <a:gd name="T74" fmla="*/ 2 w 921"/>
                <a:gd name="T75" fmla="*/ 488 h 1158"/>
                <a:gd name="T76" fmla="*/ 33 w 921"/>
                <a:gd name="T77" fmla="*/ 609 h 1158"/>
                <a:gd name="T78" fmla="*/ 59 w 921"/>
                <a:gd name="T79" fmla="*/ 660 h 1158"/>
                <a:gd name="T80" fmla="*/ 176 w 921"/>
                <a:gd name="T81" fmla="*/ 905 h 1158"/>
                <a:gd name="T82" fmla="*/ 201 w 921"/>
                <a:gd name="T83" fmla="*/ 988 h 1158"/>
                <a:gd name="T84" fmla="*/ 201 w 921"/>
                <a:gd name="T85" fmla="*/ 1022 h 1158"/>
                <a:gd name="T86" fmla="*/ 211 w 921"/>
                <a:gd name="T87" fmla="*/ 1081 h 1158"/>
                <a:gd name="T88" fmla="*/ 221 w 921"/>
                <a:gd name="T89" fmla="*/ 1101 h 1158"/>
                <a:gd name="T90" fmla="*/ 255 w 921"/>
                <a:gd name="T91" fmla="*/ 1138 h 1158"/>
                <a:gd name="T92" fmla="*/ 462 w 921"/>
                <a:gd name="T93" fmla="*/ 1158 h 1158"/>
                <a:gd name="T94" fmla="*/ 654 w 921"/>
                <a:gd name="T95" fmla="*/ 1148 h 1158"/>
                <a:gd name="T96" fmla="*/ 686 w 921"/>
                <a:gd name="T97" fmla="*/ 1119 h 1158"/>
                <a:gd name="T98" fmla="*/ 709 w 921"/>
                <a:gd name="T99" fmla="*/ 1089 h 1158"/>
                <a:gd name="T100" fmla="*/ 719 w 921"/>
                <a:gd name="T101" fmla="*/ 1046 h 1158"/>
                <a:gd name="T102" fmla="*/ 721 w 921"/>
                <a:gd name="T103" fmla="*/ 1000 h 1158"/>
                <a:gd name="T104" fmla="*/ 733 w 921"/>
                <a:gd name="T105" fmla="*/ 941 h 1158"/>
                <a:gd name="T106" fmla="*/ 864 w 921"/>
                <a:gd name="T107" fmla="*/ 660 h 1158"/>
                <a:gd name="T108" fmla="*/ 889 w 921"/>
                <a:gd name="T109" fmla="*/ 609 h 1158"/>
                <a:gd name="T110" fmla="*/ 913 w 921"/>
                <a:gd name="T111" fmla="*/ 530 h 1158"/>
                <a:gd name="T112" fmla="*/ 921 w 921"/>
                <a:gd name="T113" fmla="*/ 445 h 1158"/>
                <a:gd name="T114" fmla="*/ 913 w 921"/>
                <a:gd name="T115" fmla="*/ 354 h 1158"/>
                <a:gd name="T116" fmla="*/ 866 w 921"/>
                <a:gd name="T117" fmla="*/ 233 h 1158"/>
                <a:gd name="T118" fmla="*/ 785 w 921"/>
                <a:gd name="T119" fmla="*/ 132 h 1158"/>
                <a:gd name="T120" fmla="*/ 680 w 921"/>
                <a:gd name="T121" fmla="*/ 55 h 1158"/>
                <a:gd name="T122" fmla="*/ 553 w 921"/>
                <a:gd name="T123" fmla="*/ 10 h 1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921" h="1158">
                  <a:moveTo>
                    <a:pt x="286" y="1156"/>
                  </a:moveTo>
                  <a:lnTo>
                    <a:pt x="286" y="1156"/>
                  </a:lnTo>
                  <a:lnTo>
                    <a:pt x="269" y="1148"/>
                  </a:lnTo>
                  <a:lnTo>
                    <a:pt x="255" y="1138"/>
                  </a:lnTo>
                  <a:lnTo>
                    <a:pt x="245" y="1127"/>
                  </a:lnTo>
                  <a:lnTo>
                    <a:pt x="235" y="1117"/>
                  </a:lnTo>
                  <a:lnTo>
                    <a:pt x="221" y="1101"/>
                  </a:lnTo>
                  <a:lnTo>
                    <a:pt x="215" y="1089"/>
                  </a:lnTo>
                  <a:lnTo>
                    <a:pt x="215" y="1089"/>
                  </a:lnTo>
                  <a:lnTo>
                    <a:pt x="211" y="1079"/>
                  </a:lnTo>
                  <a:lnTo>
                    <a:pt x="207" y="1069"/>
                  </a:lnTo>
                  <a:lnTo>
                    <a:pt x="203" y="1044"/>
                  </a:lnTo>
                  <a:lnTo>
                    <a:pt x="201" y="1020"/>
                  </a:lnTo>
                  <a:lnTo>
                    <a:pt x="201" y="998"/>
                  </a:lnTo>
                  <a:lnTo>
                    <a:pt x="201" y="998"/>
                  </a:lnTo>
                  <a:lnTo>
                    <a:pt x="201" y="986"/>
                  </a:lnTo>
                  <a:lnTo>
                    <a:pt x="197" y="972"/>
                  </a:lnTo>
                  <a:lnTo>
                    <a:pt x="188" y="941"/>
                  </a:lnTo>
                  <a:lnTo>
                    <a:pt x="176" y="903"/>
                  </a:lnTo>
                  <a:lnTo>
                    <a:pt x="176" y="903"/>
                  </a:lnTo>
                  <a:lnTo>
                    <a:pt x="59" y="660"/>
                  </a:lnTo>
                  <a:lnTo>
                    <a:pt x="59" y="660"/>
                  </a:lnTo>
                  <a:lnTo>
                    <a:pt x="45" y="636"/>
                  </a:lnTo>
                  <a:lnTo>
                    <a:pt x="33" y="609"/>
                  </a:lnTo>
                  <a:lnTo>
                    <a:pt x="33" y="609"/>
                  </a:lnTo>
                  <a:lnTo>
                    <a:pt x="20" y="571"/>
                  </a:lnTo>
                  <a:lnTo>
                    <a:pt x="10" y="530"/>
                  </a:lnTo>
                  <a:lnTo>
                    <a:pt x="4" y="488"/>
                  </a:lnTo>
                  <a:lnTo>
                    <a:pt x="0" y="445"/>
                  </a:lnTo>
                  <a:lnTo>
                    <a:pt x="0" y="445"/>
                  </a:lnTo>
                  <a:lnTo>
                    <a:pt x="4" y="399"/>
                  </a:lnTo>
                  <a:lnTo>
                    <a:pt x="10" y="354"/>
                  </a:lnTo>
                  <a:lnTo>
                    <a:pt x="22" y="314"/>
                  </a:lnTo>
                  <a:lnTo>
                    <a:pt x="37" y="271"/>
                  </a:lnTo>
                  <a:lnTo>
                    <a:pt x="57" y="233"/>
                  </a:lnTo>
                  <a:lnTo>
                    <a:pt x="81" y="196"/>
                  </a:lnTo>
                  <a:lnTo>
                    <a:pt x="107" y="162"/>
                  </a:lnTo>
                  <a:lnTo>
                    <a:pt x="136" y="132"/>
                  </a:lnTo>
                  <a:lnTo>
                    <a:pt x="170" y="103"/>
                  </a:lnTo>
                  <a:lnTo>
                    <a:pt x="205" y="77"/>
                  </a:lnTo>
                  <a:lnTo>
                    <a:pt x="243" y="55"/>
                  </a:lnTo>
                  <a:lnTo>
                    <a:pt x="284" y="37"/>
                  </a:lnTo>
                  <a:lnTo>
                    <a:pt x="326" y="20"/>
                  </a:lnTo>
                  <a:lnTo>
                    <a:pt x="369" y="10"/>
                  </a:lnTo>
                  <a:lnTo>
                    <a:pt x="415" y="4"/>
                  </a:lnTo>
                  <a:lnTo>
                    <a:pt x="462" y="2"/>
                  </a:lnTo>
                  <a:lnTo>
                    <a:pt x="462" y="2"/>
                  </a:lnTo>
                  <a:lnTo>
                    <a:pt x="508" y="4"/>
                  </a:lnTo>
                  <a:lnTo>
                    <a:pt x="553" y="10"/>
                  </a:lnTo>
                  <a:lnTo>
                    <a:pt x="597" y="20"/>
                  </a:lnTo>
                  <a:lnTo>
                    <a:pt x="640" y="37"/>
                  </a:lnTo>
                  <a:lnTo>
                    <a:pt x="680" y="55"/>
                  </a:lnTo>
                  <a:lnTo>
                    <a:pt x="717" y="77"/>
                  </a:lnTo>
                  <a:lnTo>
                    <a:pt x="753" y="103"/>
                  </a:lnTo>
                  <a:lnTo>
                    <a:pt x="785" y="132"/>
                  </a:lnTo>
                  <a:lnTo>
                    <a:pt x="816" y="162"/>
                  </a:lnTo>
                  <a:lnTo>
                    <a:pt x="842" y="196"/>
                  </a:lnTo>
                  <a:lnTo>
                    <a:pt x="864" y="233"/>
                  </a:lnTo>
                  <a:lnTo>
                    <a:pt x="885" y="271"/>
                  </a:lnTo>
                  <a:lnTo>
                    <a:pt x="901" y="314"/>
                  </a:lnTo>
                  <a:lnTo>
                    <a:pt x="911" y="354"/>
                  </a:lnTo>
                  <a:lnTo>
                    <a:pt x="919" y="399"/>
                  </a:lnTo>
                  <a:lnTo>
                    <a:pt x="921" y="445"/>
                  </a:lnTo>
                  <a:lnTo>
                    <a:pt x="921" y="445"/>
                  </a:lnTo>
                  <a:lnTo>
                    <a:pt x="919" y="488"/>
                  </a:lnTo>
                  <a:lnTo>
                    <a:pt x="913" y="530"/>
                  </a:lnTo>
                  <a:lnTo>
                    <a:pt x="903" y="571"/>
                  </a:lnTo>
                  <a:lnTo>
                    <a:pt x="889" y="609"/>
                  </a:lnTo>
                  <a:lnTo>
                    <a:pt x="889" y="609"/>
                  </a:lnTo>
                  <a:lnTo>
                    <a:pt x="877" y="636"/>
                  </a:lnTo>
                  <a:lnTo>
                    <a:pt x="864" y="660"/>
                  </a:lnTo>
                  <a:lnTo>
                    <a:pt x="864" y="660"/>
                  </a:lnTo>
                  <a:lnTo>
                    <a:pt x="745" y="903"/>
                  </a:lnTo>
                  <a:lnTo>
                    <a:pt x="745" y="903"/>
                  </a:lnTo>
                  <a:lnTo>
                    <a:pt x="733" y="941"/>
                  </a:lnTo>
                  <a:lnTo>
                    <a:pt x="725" y="972"/>
                  </a:lnTo>
                  <a:lnTo>
                    <a:pt x="723" y="986"/>
                  </a:lnTo>
                  <a:lnTo>
                    <a:pt x="721" y="998"/>
                  </a:lnTo>
                  <a:lnTo>
                    <a:pt x="721" y="998"/>
                  </a:lnTo>
                  <a:lnTo>
                    <a:pt x="721" y="1020"/>
                  </a:lnTo>
                  <a:lnTo>
                    <a:pt x="719" y="1044"/>
                  </a:lnTo>
                  <a:lnTo>
                    <a:pt x="715" y="1069"/>
                  </a:lnTo>
                  <a:lnTo>
                    <a:pt x="713" y="1079"/>
                  </a:lnTo>
                  <a:lnTo>
                    <a:pt x="709" y="1089"/>
                  </a:lnTo>
                  <a:lnTo>
                    <a:pt x="709" y="1089"/>
                  </a:lnTo>
                  <a:lnTo>
                    <a:pt x="700" y="1101"/>
                  </a:lnTo>
                  <a:lnTo>
                    <a:pt x="686" y="1117"/>
                  </a:lnTo>
                  <a:lnTo>
                    <a:pt x="678" y="1127"/>
                  </a:lnTo>
                  <a:lnTo>
                    <a:pt x="666" y="1138"/>
                  </a:lnTo>
                  <a:lnTo>
                    <a:pt x="652" y="1148"/>
                  </a:lnTo>
                  <a:lnTo>
                    <a:pt x="638" y="1156"/>
                  </a:lnTo>
                  <a:lnTo>
                    <a:pt x="462" y="1156"/>
                  </a:lnTo>
                  <a:lnTo>
                    <a:pt x="286" y="1156"/>
                  </a:lnTo>
                  <a:close/>
                  <a:moveTo>
                    <a:pt x="462" y="0"/>
                  </a:moveTo>
                  <a:lnTo>
                    <a:pt x="462" y="0"/>
                  </a:lnTo>
                  <a:lnTo>
                    <a:pt x="415" y="2"/>
                  </a:lnTo>
                  <a:lnTo>
                    <a:pt x="369" y="10"/>
                  </a:lnTo>
                  <a:lnTo>
                    <a:pt x="324" y="20"/>
                  </a:lnTo>
                  <a:lnTo>
                    <a:pt x="284" y="37"/>
                  </a:lnTo>
                  <a:lnTo>
                    <a:pt x="243" y="55"/>
                  </a:lnTo>
                  <a:lnTo>
                    <a:pt x="205" y="77"/>
                  </a:lnTo>
                  <a:lnTo>
                    <a:pt x="168" y="101"/>
                  </a:lnTo>
                  <a:lnTo>
                    <a:pt x="136" y="132"/>
                  </a:lnTo>
                  <a:lnTo>
                    <a:pt x="105" y="162"/>
                  </a:lnTo>
                  <a:lnTo>
                    <a:pt x="79" y="196"/>
                  </a:lnTo>
                  <a:lnTo>
                    <a:pt x="57" y="233"/>
                  </a:lnTo>
                  <a:lnTo>
                    <a:pt x="37" y="271"/>
                  </a:lnTo>
                  <a:lnTo>
                    <a:pt x="20" y="312"/>
                  </a:lnTo>
                  <a:lnTo>
                    <a:pt x="10" y="354"/>
                  </a:lnTo>
                  <a:lnTo>
                    <a:pt x="2" y="399"/>
                  </a:lnTo>
                  <a:lnTo>
                    <a:pt x="0" y="421"/>
                  </a:lnTo>
                  <a:lnTo>
                    <a:pt x="0" y="445"/>
                  </a:lnTo>
                  <a:lnTo>
                    <a:pt x="0" y="445"/>
                  </a:lnTo>
                  <a:lnTo>
                    <a:pt x="2" y="488"/>
                  </a:lnTo>
                  <a:lnTo>
                    <a:pt x="8" y="530"/>
                  </a:lnTo>
                  <a:lnTo>
                    <a:pt x="18" y="571"/>
                  </a:lnTo>
                  <a:lnTo>
                    <a:pt x="33" y="609"/>
                  </a:lnTo>
                  <a:lnTo>
                    <a:pt x="33" y="609"/>
                  </a:lnTo>
                  <a:lnTo>
                    <a:pt x="45" y="636"/>
                  </a:lnTo>
                  <a:lnTo>
                    <a:pt x="59" y="660"/>
                  </a:lnTo>
                  <a:lnTo>
                    <a:pt x="59" y="660"/>
                  </a:lnTo>
                  <a:lnTo>
                    <a:pt x="176" y="905"/>
                  </a:lnTo>
                  <a:lnTo>
                    <a:pt x="176" y="905"/>
                  </a:lnTo>
                  <a:lnTo>
                    <a:pt x="188" y="941"/>
                  </a:lnTo>
                  <a:lnTo>
                    <a:pt x="197" y="974"/>
                  </a:lnTo>
                  <a:lnTo>
                    <a:pt x="201" y="988"/>
                  </a:lnTo>
                  <a:lnTo>
                    <a:pt x="201" y="1000"/>
                  </a:lnTo>
                  <a:lnTo>
                    <a:pt x="201" y="1000"/>
                  </a:lnTo>
                  <a:lnTo>
                    <a:pt x="201" y="1022"/>
                  </a:lnTo>
                  <a:lnTo>
                    <a:pt x="203" y="1046"/>
                  </a:lnTo>
                  <a:lnTo>
                    <a:pt x="207" y="1071"/>
                  </a:lnTo>
                  <a:lnTo>
                    <a:pt x="211" y="1081"/>
                  </a:lnTo>
                  <a:lnTo>
                    <a:pt x="215" y="1089"/>
                  </a:lnTo>
                  <a:lnTo>
                    <a:pt x="215" y="1089"/>
                  </a:lnTo>
                  <a:lnTo>
                    <a:pt x="221" y="1101"/>
                  </a:lnTo>
                  <a:lnTo>
                    <a:pt x="235" y="1119"/>
                  </a:lnTo>
                  <a:lnTo>
                    <a:pt x="245" y="1129"/>
                  </a:lnTo>
                  <a:lnTo>
                    <a:pt x="255" y="1138"/>
                  </a:lnTo>
                  <a:lnTo>
                    <a:pt x="269" y="1148"/>
                  </a:lnTo>
                  <a:lnTo>
                    <a:pt x="286" y="1158"/>
                  </a:lnTo>
                  <a:lnTo>
                    <a:pt x="462" y="1158"/>
                  </a:lnTo>
                  <a:lnTo>
                    <a:pt x="638" y="1158"/>
                  </a:lnTo>
                  <a:lnTo>
                    <a:pt x="638" y="1158"/>
                  </a:lnTo>
                  <a:lnTo>
                    <a:pt x="654" y="1148"/>
                  </a:lnTo>
                  <a:lnTo>
                    <a:pt x="666" y="1138"/>
                  </a:lnTo>
                  <a:lnTo>
                    <a:pt x="678" y="1129"/>
                  </a:lnTo>
                  <a:lnTo>
                    <a:pt x="686" y="1119"/>
                  </a:lnTo>
                  <a:lnTo>
                    <a:pt x="700" y="1101"/>
                  </a:lnTo>
                  <a:lnTo>
                    <a:pt x="709" y="1089"/>
                  </a:lnTo>
                  <a:lnTo>
                    <a:pt x="709" y="1089"/>
                  </a:lnTo>
                  <a:lnTo>
                    <a:pt x="713" y="1081"/>
                  </a:lnTo>
                  <a:lnTo>
                    <a:pt x="715" y="1071"/>
                  </a:lnTo>
                  <a:lnTo>
                    <a:pt x="719" y="1046"/>
                  </a:lnTo>
                  <a:lnTo>
                    <a:pt x="721" y="1022"/>
                  </a:lnTo>
                  <a:lnTo>
                    <a:pt x="721" y="1000"/>
                  </a:lnTo>
                  <a:lnTo>
                    <a:pt x="721" y="1000"/>
                  </a:lnTo>
                  <a:lnTo>
                    <a:pt x="723" y="988"/>
                  </a:lnTo>
                  <a:lnTo>
                    <a:pt x="725" y="974"/>
                  </a:lnTo>
                  <a:lnTo>
                    <a:pt x="733" y="941"/>
                  </a:lnTo>
                  <a:lnTo>
                    <a:pt x="745" y="905"/>
                  </a:lnTo>
                  <a:lnTo>
                    <a:pt x="745" y="905"/>
                  </a:lnTo>
                  <a:lnTo>
                    <a:pt x="864" y="660"/>
                  </a:lnTo>
                  <a:lnTo>
                    <a:pt x="864" y="660"/>
                  </a:lnTo>
                  <a:lnTo>
                    <a:pt x="877" y="636"/>
                  </a:lnTo>
                  <a:lnTo>
                    <a:pt x="889" y="609"/>
                  </a:lnTo>
                  <a:lnTo>
                    <a:pt x="889" y="609"/>
                  </a:lnTo>
                  <a:lnTo>
                    <a:pt x="903" y="571"/>
                  </a:lnTo>
                  <a:lnTo>
                    <a:pt x="913" y="530"/>
                  </a:lnTo>
                  <a:lnTo>
                    <a:pt x="919" y="488"/>
                  </a:lnTo>
                  <a:lnTo>
                    <a:pt x="921" y="445"/>
                  </a:lnTo>
                  <a:lnTo>
                    <a:pt x="921" y="445"/>
                  </a:lnTo>
                  <a:lnTo>
                    <a:pt x="921" y="421"/>
                  </a:lnTo>
                  <a:lnTo>
                    <a:pt x="919" y="399"/>
                  </a:lnTo>
                  <a:lnTo>
                    <a:pt x="913" y="354"/>
                  </a:lnTo>
                  <a:lnTo>
                    <a:pt x="901" y="312"/>
                  </a:lnTo>
                  <a:lnTo>
                    <a:pt x="885" y="271"/>
                  </a:lnTo>
                  <a:lnTo>
                    <a:pt x="866" y="233"/>
                  </a:lnTo>
                  <a:lnTo>
                    <a:pt x="842" y="196"/>
                  </a:lnTo>
                  <a:lnTo>
                    <a:pt x="816" y="162"/>
                  </a:lnTo>
                  <a:lnTo>
                    <a:pt x="785" y="132"/>
                  </a:lnTo>
                  <a:lnTo>
                    <a:pt x="753" y="101"/>
                  </a:lnTo>
                  <a:lnTo>
                    <a:pt x="717" y="77"/>
                  </a:lnTo>
                  <a:lnTo>
                    <a:pt x="680" y="55"/>
                  </a:lnTo>
                  <a:lnTo>
                    <a:pt x="640" y="37"/>
                  </a:lnTo>
                  <a:lnTo>
                    <a:pt x="597" y="20"/>
                  </a:lnTo>
                  <a:lnTo>
                    <a:pt x="553" y="10"/>
                  </a:lnTo>
                  <a:lnTo>
                    <a:pt x="508" y="2"/>
                  </a:lnTo>
                  <a:lnTo>
                    <a:pt x="462" y="0"/>
                  </a:lnTo>
                  <a:close/>
                </a:path>
              </a:pathLst>
            </a:cu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0" name="Freeform 458"/>
            <p:cNvSpPr>
              <a:spLocks/>
            </p:cNvSpPr>
            <p:nvPr/>
          </p:nvSpPr>
          <p:spPr bwMode="auto">
            <a:xfrm>
              <a:off x="3855244" y="706438"/>
              <a:ext cx="1462087" cy="1831975"/>
            </a:xfrm>
            <a:custGeom>
              <a:avLst/>
              <a:gdLst>
                <a:gd name="T0" fmla="*/ 286 w 921"/>
                <a:gd name="T1" fmla="*/ 1154 h 1154"/>
                <a:gd name="T2" fmla="*/ 255 w 921"/>
                <a:gd name="T3" fmla="*/ 1136 h 1154"/>
                <a:gd name="T4" fmla="*/ 235 w 921"/>
                <a:gd name="T5" fmla="*/ 1115 h 1154"/>
                <a:gd name="T6" fmla="*/ 215 w 921"/>
                <a:gd name="T7" fmla="*/ 1087 h 1154"/>
                <a:gd name="T8" fmla="*/ 211 w 921"/>
                <a:gd name="T9" fmla="*/ 1077 h 1154"/>
                <a:gd name="T10" fmla="*/ 203 w 921"/>
                <a:gd name="T11" fmla="*/ 1042 h 1154"/>
                <a:gd name="T12" fmla="*/ 201 w 921"/>
                <a:gd name="T13" fmla="*/ 996 h 1154"/>
                <a:gd name="T14" fmla="*/ 201 w 921"/>
                <a:gd name="T15" fmla="*/ 984 h 1154"/>
                <a:gd name="T16" fmla="*/ 188 w 921"/>
                <a:gd name="T17" fmla="*/ 939 h 1154"/>
                <a:gd name="T18" fmla="*/ 176 w 921"/>
                <a:gd name="T19" fmla="*/ 901 h 1154"/>
                <a:gd name="T20" fmla="*/ 59 w 921"/>
                <a:gd name="T21" fmla="*/ 658 h 1154"/>
                <a:gd name="T22" fmla="*/ 33 w 921"/>
                <a:gd name="T23" fmla="*/ 607 h 1154"/>
                <a:gd name="T24" fmla="*/ 20 w 921"/>
                <a:gd name="T25" fmla="*/ 569 h 1154"/>
                <a:gd name="T26" fmla="*/ 4 w 921"/>
                <a:gd name="T27" fmla="*/ 486 h 1154"/>
                <a:gd name="T28" fmla="*/ 0 w 921"/>
                <a:gd name="T29" fmla="*/ 443 h 1154"/>
                <a:gd name="T30" fmla="*/ 10 w 921"/>
                <a:gd name="T31" fmla="*/ 352 h 1154"/>
                <a:gd name="T32" fmla="*/ 37 w 921"/>
                <a:gd name="T33" fmla="*/ 269 h 1154"/>
                <a:gd name="T34" fmla="*/ 81 w 921"/>
                <a:gd name="T35" fmla="*/ 194 h 1154"/>
                <a:gd name="T36" fmla="*/ 136 w 921"/>
                <a:gd name="T37" fmla="*/ 130 h 1154"/>
                <a:gd name="T38" fmla="*/ 205 w 921"/>
                <a:gd name="T39" fmla="*/ 75 h 1154"/>
                <a:gd name="T40" fmla="*/ 284 w 921"/>
                <a:gd name="T41" fmla="*/ 35 h 1154"/>
                <a:gd name="T42" fmla="*/ 369 w 921"/>
                <a:gd name="T43" fmla="*/ 8 h 1154"/>
                <a:gd name="T44" fmla="*/ 462 w 921"/>
                <a:gd name="T45" fmla="*/ 0 h 1154"/>
                <a:gd name="T46" fmla="*/ 508 w 921"/>
                <a:gd name="T47" fmla="*/ 2 h 1154"/>
                <a:gd name="T48" fmla="*/ 597 w 921"/>
                <a:gd name="T49" fmla="*/ 18 h 1154"/>
                <a:gd name="T50" fmla="*/ 680 w 921"/>
                <a:gd name="T51" fmla="*/ 53 h 1154"/>
                <a:gd name="T52" fmla="*/ 753 w 921"/>
                <a:gd name="T53" fmla="*/ 101 h 1154"/>
                <a:gd name="T54" fmla="*/ 816 w 921"/>
                <a:gd name="T55" fmla="*/ 160 h 1154"/>
                <a:gd name="T56" fmla="*/ 864 w 921"/>
                <a:gd name="T57" fmla="*/ 231 h 1154"/>
                <a:gd name="T58" fmla="*/ 901 w 921"/>
                <a:gd name="T59" fmla="*/ 312 h 1154"/>
                <a:gd name="T60" fmla="*/ 919 w 921"/>
                <a:gd name="T61" fmla="*/ 397 h 1154"/>
                <a:gd name="T62" fmla="*/ 921 w 921"/>
                <a:gd name="T63" fmla="*/ 443 h 1154"/>
                <a:gd name="T64" fmla="*/ 913 w 921"/>
                <a:gd name="T65" fmla="*/ 528 h 1154"/>
                <a:gd name="T66" fmla="*/ 889 w 921"/>
                <a:gd name="T67" fmla="*/ 607 h 1154"/>
                <a:gd name="T68" fmla="*/ 877 w 921"/>
                <a:gd name="T69" fmla="*/ 634 h 1154"/>
                <a:gd name="T70" fmla="*/ 864 w 921"/>
                <a:gd name="T71" fmla="*/ 658 h 1154"/>
                <a:gd name="T72" fmla="*/ 745 w 921"/>
                <a:gd name="T73" fmla="*/ 901 h 1154"/>
                <a:gd name="T74" fmla="*/ 725 w 921"/>
                <a:gd name="T75" fmla="*/ 970 h 1154"/>
                <a:gd name="T76" fmla="*/ 721 w 921"/>
                <a:gd name="T77" fmla="*/ 996 h 1154"/>
                <a:gd name="T78" fmla="*/ 721 w 921"/>
                <a:gd name="T79" fmla="*/ 1018 h 1154"/>
                <a:gd name="T80" fmla="*/ 715 w 921"/>
                <a:gd name="T81" fmla="*/ 1067 h 1154"/>
                <a:gd name="T82" fmla="*/ 709 w 921"/>
                <a:gd name="T83" fmla="*/ 1087 h 1154"/>
                <a:gd name="T84" fmla="*/ 700 w 921"/>
                <a:gd name="T85" fmla="*/ 1099 h 1154"/>
                <a:gd name="T86" fmla="*/ 678 w 921"/>
                <a:gd name="T87" fmla="*/ 1125 h 1154"/>
                <a:gd name="T88" fmla="*/ 652 w 921"/>
                <a:gd name="T89" fmla="*/ 1146 h 1154"/>
                <a:gd name="T90" fmla="*/ 462 w 921"/>
                <a:gd name="T91" fmla="*/ 1154 h 1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921" h="1154">
                  <a:moveTo>
                    <a:pt x="286" y="1154"/>
                  </a:moveTo>
                  <a:lnTo>
                    <a:pt x="286" y="1154"/>
                  </a:lnTo>
                  <a:lnTo>
                    <a:pt x="269" y="1146"/>
                  </a:lnTo>
                  <a:lnTo>
                    <a:pt x="255" y="1136"/>
                  </a:lnTo>
                  <a:lnTo>
                    <a:pt x="245" y="1125"/>
                  </a:lnTo>
                  <a:lnTo>
                    <a:pt x="235" y="1115"/>
                  </a:lnTo>
                  <a:lnTo>
                    <a:pt x="221" y="1099"/>
                  </a:lnTo>
                  <a:lnTo>
                    <a:pt x="215" y="1087"/>
                  </a:lnTo>
                  <a:lnTo>
                    <a:pt x="215" y="1087"/>
                  </a:lnTo>
                  <a:lnTo>
                    <a:pt x="211" y="1077"/>
                  </a:lnTo>
                  <a:lnTo>
                    <a:pt x="207" y="1067"/>
                  </a:lnTo>
                  <a:lnTo>
                    <a:pt x="203" y="1042"/>
                  </a:lnTo>
                  <a:lnTo>
                    <a:pt x="201" y="1018"/>
                  </a:lnTo>
                  <a:lnTo>
                    <a:pt x="201" y="996"/>
                  </a:lnTo>
                  <a:lnTo>
                    <a:pt x="201" y="996"/>
                  </a:lnTo>
                  <a:lnTo>
                    <a:pt x="201" y="984"/>
                  </a:lnTo>
                  <a:lnTo>
                    <a:pt x="197" y="970"/>
                  </a:lnTo>
                  <a:lnTo>
                    <a:pt x="188" y="939"/>
                  </a:lnTo>
                  <a:lnTo>
                    <a:pt x="176" y="901"/>
                  </a:lnTo>
                  <a:lnTo>
                    <a:pt x="176" y="901"/>
                  </a:lnTo>
                  <a:lnTo>
                    <a:pt x="59" y="658"/>
                  </a:lnTo>
                  <a:lnTo>
                    <a:pt x="59" y="658"/>
                  </a:lnTo>
                  <a:lnTo>
                    <a:pt x="45" y="634"/>
                  </a:lnTo>
                  <a:lnTo>
                    <a:pt x="33" y="607"/>
                  </a:lnTo>
                  <a:lnTo>
                    <a:pt x="33" y="607"/>
                  </a:lnTo>
                  <a:lnTo>
                    <a:pt x="20" y="569"/>
                  </a:lnTo>
                  <a:lnTo>
                    <a:pt x="10" y="528"/>
                  </a:lnTo>
                  <a:lnTo>
                    <a:pt x="4" y="486"/>
                  </a:lnTo>
                  <a:lnTo>
                    <a:pt x="0" y="443"/>
                  </a:lnTo>
                  <a:lnTo>
                    <a:pt x="0" y="443"/>
                  </a:lnTo>
                  <a:lnTo>
                    <a:pt x="4" y="397"/>
                  </a:lnTo>
                  <a:lnTo>
                    <a:pt x="10" y="352"/>
                  </a:lnTo>
                  <a:lnTo>
                    <a:pt x="22" y="312"/>
                  </a:lnTo>
                  <a:lnTo>
                    <a:pt x="37" y="269"/>
                  </a:lnTo>
                  <a:lnTo>
                    <a:pt x="57" y="231"/>
                  </a:lnTo>
                  <a:lnTo>
                    <a:pt x="81" y="194"/>
                  </a:lnTo>
                  <a:lnTo>
                    <a:pt x="107" y="160"/>
                  </a:lnTo>
                  <a:lnTo>
                    <a:pt x="136" y="130"/>
                  </a:lnTo>
                  <a:lnTo>
                    <a:pt x="170" y="101"/>
                  </a:lnTo>
                  <a:lnTo>
                    <a:pt x="205" y="75"/>
                  </a:lnTo>
                  <a:lnTo>
                    <a:pt x="243" y="53"/>
                  </a:lnTo>
                  <a:lnTo>
                    <a:pt x="284" y="35"/>
                  </a:lnTo>
                  <a:lnTo>
                    <a:pt x="326" y="18"/>
                  </a:lnTo>
                  <a:lnTo>
                    <a:pt x="369" y="8"/>
                  </a:lnTo>
                  <a:lnTo>
                    <a:pt x="415" y="2"/>
                  </a:lnTo>
                  <a:lnTo>
                    <a:pt x="462" y="0"/>
                  </a:lnTo>
                  <a:lnTo>
                    <a:pt x="462" y="0"/>
                  </a:lnTo>
                  <a:lnTo>
                    <a:pt x="508" y="2"/>
                  </a:lnTo>
                  <a:lnTo>
                    <a:pt x="553" y="8"/>
                  </a:lnTo>
                  <a:lnTo>
                    <a:pt x="597" y="18"/>
                  </a:lnTo>
                  <a:lnTo>
                    <a:pt x="640" y="35"/>
                  </a:lnTo>
                  <a:lnTo>
                    <a:pt x="680" y="53"/>
                  </a:lnTo>
                  <a:lnTo>
                    <a:pt x="717" y="75"/>
                  </a:lnTo>
                  <a:lnTo>
                    <a:pt x="753" y="101"/>
                  </a:lnTo>
                  <a:lnTo>
                    <a:pt x="785" y="130"/>
                  </a:lnTo>
                  <a:lnTo>
                    <a:pt x="816" y="160"/>
                  </a:lnTo>
                  <a:lnTo>
                    <a:pt x="842" y="194"/>
                  </a:lnTo>
                  <a:lnTo>
                    <a:pt x="864" y="231"/>
                  </a:lnTo>
                  <a:lnTo>
                    <a:pt x="885" y="269"/>
                  </a:lnTo>
                  <a:lnTo>
                    <a:pt x="901" y="312"/>
                  </a:lnTo>
                  <a:lnTo>
                    <a:pt x="911" y="352"/>
                  </a:lnTo>
                  <a:lnTo>
                    <a:pt x="919" y="397"/>
                  </a:lnTo>
                  <a:lnTo>
                    <a:pt x="921" y="443"/>
                  </a:lnTo>
                  <a:lnTo>
                    <a:pt x="921" y="443"/>
                  </a:lnTo>
                  <a:lnTo>
                    <a:pt x="919" y="486"/>
                  </a:lnTo>
                  <a:lnTo>
                    <a:pt x="913" y="528"/>
                  </a:lnTo>
                  <a:lnTo>
                    <a:pt x="903" y="569"/>
                  </a:lnTo>
                  <a:lnTo>
                    <a:pt x="889" y="607"/>
                  </a:lnTo>
                  <a:lnTo>
                    <a:pt x="889" y="607"/>
                  </a:lnTo>
                  <a:lnTo>
                    <a:pt x="877" y="634"/>
                  </a:lnTo>
                  <a:lnTo>
                    <a:pt x="864" y="658"/>
                  </a:lnTo>
                  <a:lnTo>
                    <a:pt x="864" y="658"/>
                  </a:lnTo>
                  <a:lnTo>
                    <a:pt x="745" y="901"/>
                  </a:lnTo>
                  <a:lnTo>
                    <a:pt x="745" y="901"/>
                  </a:lnTo>
                  <a:lnTo>
                    <a:pt x="733" y="939"/>
                  </a:lnTo>
                  <a:lnTo>
                    <a:pt x="725" y="970"/>
                  </a:lnTo>
                  <a:lnTo>
                    <a:pt x="723" y="984"/>
                  </a:lnTo>
                  <a:lnTo>
                    <a:pt x="721" y="996"/>
                  </a:lnTo>
                  <a:lnTo>
                    <a:pt x="721" y="996"/>
                  </a:lnTo>
                  <a:lnTo>
                    <a:pt x="721" y="1018"/>
                  </a:lnTo>
                  <a:lnTo>
                    <a:pt x="719" y="1042"/>
                  </a:lnTo>
                  <a:lnTo>
                    <a:pt x="715" y="1067"/>
                  </a:lnTo>
                  <a:lnTo>
                    <a:pt x="713" y="1077"/>
                  </a:lnTo>
                  <a:lnTo>
                    <a:pt x="709" y="1087"/>
                  </a:lnTo>
                  <a:lnTo>
                    <a:pt x="709" y="1087"/>
                  </a:lnTo>
                  <a:lnTo>
                    <a:pt x="700" y="1099"/>
                  </a:lnTo>
                  <a:lnTo>
                    <a:pt x="686" y="1115"/>
                  </a:lnTo>
                  <a:lnTo>
                    <a:pt x="678" y="1125"/>
                  </a:lnTo>
                  <a:lnTo>
                    <a:pt x="666" y="1136"/>
                  </a:lnTo>
                  <a:lnTo>
                    <a:pt x="652" y="1146"/>
                  </a:lnTo>
                  <a:lnTo>
                    <a:pt x="638" y="1154"/>
                  </a:lnTo>
                  <a:lnTo>
                    <a:pt x="462" y="1154"/>
                  </a:lnTo>
                  <a:lnTo>
                    <a:pt x="286" y="1154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1" name="Freeform 459"/>
            <p:cNvSpPr>
              <a:spLocks/>
            </p:cNvSpPr>
            <p:nvPr/>
          </p:nvSpPr>
          <p:spPr bwMode="auto">
            <a:xfrm>
              <a:off x="3855244" y="703263"/>
              <a:ext cx="1462087" cy="1838325"/>
            </a:xfrm>
            <a:custGeom>
              <a:avLst/>
              <a:gdLst>
                <a:gd name="T0" fmla="*/ 462 w 921"/>
                <a:gd name="T1" fmla="*/ 0 h 1158"/>
                <a:gd name="T2" fmla="*/ 369 w 921"/>
                <a:gd name="T3" fmla="*/ 10 h 1158"/>
                <a:gd name="T4" fmla="*/ 284 w 921"/>
                <a:gd name="T5" fmla="*/ 37 h 1158"/>
                <a:gd name="T6" fmla="*/ 205 w 921"/>
                <a:gd name="T7" fmla="*/ 77 h 1158"/>
                <a:gd name="T8" fmla="*/ 136 w 921"/>
                <a:gd name="T9" fmla="*/ 132 h 1158"/>
                <a:gd name="T10" fmla="*/ 79 w 921"/>
                <a:gd name="T11" fmla="*/ 196 h 1158"/>
                <a:gd name="T12" fmla="*/ 37 w 921"/>
                <a:gd name="T13" fmla="*/ 271 h 1158"/>
                <a:gd name="T14" fmla="*/ 10 w 921"/>
                <a:gd name="T15" fmla="*/ 354 h 1158"/>
                <a:gd name="T16" fmla="*/ 0 w 921"/>
                <a:gd name="T17" fmla="*/ 421 h 1158"/>
                <a:gd name="T18" fmla="*/ 0 w 921"/>
                <a:gd name="T19" fmla="*/ 445 h 1158"/>
                <a:gd name="T20" fmla="*/ 8 w 921"/>
                <a:gd name="T21" fmla="*/ 530 h 1158"/>
                <a:gd name="T22" fmla="*/ 33 w 921"/>
                <a:gd name="T23" fmla="*/ 609 h 1158"/>
                <a:gd name="T24" fmla="*/ 45 w 921"/>
                <a:gd name="T25" fmla="*/ 636 h 1158"/>
                <a:gd name="T26" fmla="*/ 59 w 921"/>
                <a:gd name="T27" fmla="*/ 660 h 1158"/>
                <a:gd name="T28" fmla="*/ 176 w 921"/>
                <a:gd name="T29" fmla="*/ 905 h 1158"/>
                <a:gd name="T30" fmla="*/ 197 w 921"/>
                <a:gd name="T31" fmla="*/ 974 h 1158"/>
                <a:gd name="T32" fmla="*/ 201 w 921"/>
                <a:gd name="T33" fmla="*/ 1000 h 1158"/>
                <a:gd name="T34" fmla="*/ 201 w 921"/>
                <a:gd name="T35" fmla="*/ 1022 h 1158"/>
                <a:gd name="T36" fmla="*/ 207 w 921"/>
                <a:gd name="T37" fmla="*/ 1071 h 1158"/>
                <a:gd name="T38" fmla="*/ 215 w 921"/>
                <a:gd name="T39" fmla="*/ 1089 h 1158"/>
                <a:gd name="T40" fmla="*/ 221 w 921"/>
                <a:gd name="T41" fmla="*/ 1101 h 1158"/>
                <a:gd name="T42" fmla="*/ 245 w 921"/>
                <a:gd name="T43" fmla="*/ 1129 h 1158"/>
                <a:gd name="T44" fmla="*/ 269 w 921"/>
                <a:gd name="T45" fmla="*/ 1148 h 1158"/>
                <a:gd name="T46" fmla="*/ 462 w 921"/>
                <a:gd name="T47" fmla="*/ 1158 h 1158"/>
                <a:gd name="T48" fmla="*/ 638 w 921"/>
                <a:gd name="T49" fmla="*/ 1158 h 1158"/>
                <a:gd name="T50" fmla="*/ 666 w 921"/>
                <a:gd name="T51" fmla="*/ 1138 h 1158"/>
                <a:gd name="T52" fmla="*/ 686 w 921"/>
                <a:gd name="T53" fmla="*/ 1119 h 1158"/>
                <a:gd name="T54" fmla="*/ 709 w 921"/>
                <a:gd name="T55" fmla="*/ 1089 h 1158"/>
                <a:gd name="T56" fmla="*/ 713 w 921"/>
                <a:gd name="T57" fmla="*/ 1081 h 1158"/>
                <a:gd name="T58" fmla="*/ 719 w 921"/>
                <a:gd name="T59" fmla="*/ 1046 h 1158"/>
                <a:gd name="T60" fmla="*/ 721 w 921"/>
                <a:gd name="T61" fmla="*/ 1000 h 1158"/>
                <a:gd name="T62" fmla="*/ 723 w 921"/>
                <a:gd name="T63" fmla="*/ 988 h 1158"/>
                <a:gd name="T64" fmla="*/ 733 w 921"/>
                <a:gd name="T65" fmla="*/ 941 h 1158"/>
                <a:gd name="T66" fmla="*/ 745 w 921"/>
                <a:gd name="T67" fmla="*/ 905 h 1158"/>
                <a:gd name="T68" fmla="*/ 864 w 921"/>
                <a:gd name="T69" fmla="*/ 660 h 1158"/>
                <a:gd name="T70" fmla="*/ 889 w 921"/>
                <a:gd name="T71" fmla="*/ 609 h 1158"/>
                <a:gd name="T72" fmla="*/ 903 w 921"/>
                <a:gd name="T73" fmla="*/ 571 h 1158"/>
                <a:gd name="T74" fmla="*/ 919 w 921"/>
                <a:gd name="T75" fmla="*/ 488 h 1158"/>
                <a:gd name="T76" fmla="*/ 921 w 921"/>
                <a:gd name="T77" fmla="*/ 445 h 1158"/>
                <a:gd name="T78" fmla="*/ 919 w 921"/>
                <a:gd name="T79" fmla="*/ 399 h 1158"/>
                <a:gd name="T80" fmla="*/ 901 w 921"/>
                <a:gd name="T81" fmla="*/ 312 h 1158"/>
                <a:gd name="T82" fmla="*/ 866 w 921"/>
                <a:gd name="T83" fmla="*/ 233 h 1158"/>
                <a:gd name="T84" fmla="*/ 816 w 921"/>
                <a:gd name="T85" fmla="*/ 162 h 1158"/>
                <a:gd name="T86" fmla="*/ 753 w 921"/>
                <a:gd name="T87" fmla="*/ 101 h 1158"/>
                <a:gd name="T88" fmla="*/ 680 w 921"/>
                <a:gd name="T89" fmla="*/ 55 h 1158"/>
                <a:gd name="T90" fmla="*/ 597 w 921"/>
                <a:gd name="T91" fmla="*/ 20 h 1158"/>
                <a:gd name="T92" fmla="*/ 508 w 921"/>
                <a:gd name="T93" fmla="*/ 2 h 1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21" h="1158">
                  <a:moveTo>
                    <a:pt x="462" y="0"/>
                  </a:moveTo>
                  <a:lnTo>
                    <a:pt x="462" y="0"/>
                  </a:lnTo>
                  <a:lnTo>
                    <a:pt x="415" y="2"/>
                  </a:lnTo>
                  <a:lnTo>
                    <a:pt x="369" y="10"/>
                  </a:lnTo>
                  <a:lnTo>
                    <a:pt x="324" y="20"/>
                  </a:lnTo>
                  <a:lnTo>
                    <a:pt x="284" y="37"/>
                  </a:lnTo>
                  <a:lnTo>
                    <a:pt x="243" y="55"/>
                  </a:lnTo>
                  <a:lnTo>
                    <a:pt x="205" y="77"/>
                  </a:lnTo>
                  <a:lnTo>
                    <a:pt x="168" y="101"/>
                  </a:lnTo>
                  <a:lnTo>
                    <a:pt x="136" y="132"/>
                  </a:lnTo>
                  <a:lnTo>
                    <a:pt x="105" y="162"/>
                  </a:lnTo>
                  <a:lnTo>
                    <a:pt x="79" y="196"/>
                  </a:lnTo>
                  <a:lnTo>
                    <a:pt x="57" y="233"/>
                  </a:lnTo>
                  <a:lnTo>
                    <a:pt x="37" y="271"/>
                  </a:lnTo>
                  <a:lnTo>
                    <a:pt x="20" y="312"/>
                  </a:lnTo>
                  <a:lnTo>
                    <a:pt x="10" y="354"/>
                  </a:lnTo>
                  <a:lnTo>
                    <a:pt x="2" y="399"/>
                  </a:lnTo>
                  <a:lnTo>
                    <a:pt x="0" y="421"/>
                  </a:lnTo>
                  <a:lnTo>
                    <a:pt x="0" y="445"/>
                  </a:lnTo>
                  <a:lnTo>
                    <a:pt x="0" y="445"/>
                  </a:lnTo>
                  <a:lnTo>
                    <a:pt x="2" y="488"/>
                  </a:lnTo>
                  <a:lnTo>
                    <a:pt x="8" y="530"/>
                  </a:lnTo>
                  <a:lnTo>
                    <a:pt x="18" y="571"/>
                  </a:lnTo>
                  <a:lnTo>
                    <a:pt x="33" y="609"/>
                  </a:lnTo>
                  <a:lnTo>
                    <a:pt x="33" y="609"/>
                  </a:lnTo>
                  <a:lnTo>
                    <a:pt x="45" y="636"/>
                  </a:lnTo>
                  <a:lnTo>
                    <a:pt x="59" y="660"/>
                  </a:lnTo>
                  <a:lnTo>
                    <a:pt x="59" y="660"/>
                  </a:lnTo>
                  <a:lnTo>
                    <a:pt x="176" y="905"/>
                  </a:lnTo>
                  <a:lnTo>
                    <a:pt x="176" y="905"/>
                  </a:lnTo>
                  <a:lnTo>
                    <a:pt x="188" y="941"/>
                  </a:lnTo>
                  <a:lnTo>
                    <a:pt x="197" y="974"/>
                  </a:lnTo>
                  <a:lnTo>
                    <a:pt x="201" y="988"/>
                  </a:lnTo>
                  <a:lnTo>
                    <a:pt x="201" y="1000"/>
                  </a:lnTo>
                  <a:lnTo>
                    <a:pt x="201" y="1000"/>
                  </a:lnTo>
                  <a:lnTo>
                    <a:pt x="201" y="1022"/>
                  </a:lnTo>
                  <a:lnTo>
                    <a:pt x="203" y="1046"/>
                  </a:lnTo>
                  <a:lnTo>
                    <a:pt x="207" y="1071"/>
                  </a:lnTo>
                  <a:lnTo>
                    <a:pt x="211" y="1081"/>
                  </a:lnTo>
                  <a:lnTo>
                    <a:pt x="215" y="1089"/>
                  </a:lnTo>
                  <a:lnTo>
                    <a:pt x="215" y="1089"/>
                  </a:lnTo>
                  <a:lnTo>
                    <a:pt x="221" y="1101"/>
                  </a:lnTo>
                  <a:lnTo>
                    <a:pt x="235" y="1119"/>
                  </a:lnTo>
                  <a:lnTo>
                    <a:pt x="245" y="1129"/>
                  </a:lnTo>
                  <a:lnTo>
                    <a:pt x="255" y="1138"/>
                  </a:lnTo>
                  <a:lnTo>
                    <a:pt x="269" y="1148"/>
                  </a:lnTo>
                  <a:lnTo>
                    <a:pt x="286" y="1158"/>
                  </a:lnTo>
                  <a:lnTo>
                    <a:pt x="462" y="1158"/>
                  </a:lnTo>
                  <a:lnTo>
                    <a:pt x="638" y="1158"/>
                  </a:lnTo>
                  <a:lnTo>
                    <a:pt x="638" y="1158"/>
                  </a:lnTo>
                  <a:lnTo>
                    <a:pt x="654" y="1148"/>
                  </a:lnTo>
                  <a:lnTo>
                    <a:pt x="666" y="1138"/>
                  </a:lnTo>
                  <a:lnTo>
                    <a:pt x="678" y="1129"/>
                  </a:lnTo>
                  <a:lnTo>
                    <a:pt x="686" y="1119"/>
                  </a:lnTo>
                  <a:lnTo>
                    <a:pt x="700" y="1101"/>
                  </a:lnTo>
                  <a:lnTo>
                    <a:pt x="709" y="1089"/>
                  </a:lnTo>
                  <a:lnTo>
                    <a:pt x="709" y="1089"/>
                  </a:lnTo>
                  <a:lnTo>
                    <a:pt x="713" y="1081"/>
                  </a:lnTo>
                  <a:lnTo>
                    <a:pt x="715" y="1071"/>
                  </a:lnTo>
                  <a:lnTo>
                    <a:pt x="719" y="1046"/>
                  </a:lnTo>
                  <a:lnTo>
                    <a:pt x="721" y="1022"/>
                  </a:lnTo>
                  <a:lnTo>
                    <a:pt x="721" y="1000"/>
                  </a:lnTo>
                  <a:lnTo>
                    <a:pt x="721" y="1000"/>
                  </a:lnTo>
                  <a:lnTo>
                    <a:pt x="723" y="988"/>
                  </a:lnTo>
                  <a:lnTo>
                    <a:pt x="725" y="974"/>
                  </a:lnTo>
                  <a:lnTo>
                    <a:pt x="733" y="941"/>
                  </a:lnTo>
                  <a:lnTo>
                    <a:pt x="745" y="905"/>
                  </a:lnTo>
                  <a:lnTo>
                    <a:pt x="745" y="905"/>
                  </a:lnTo>
                  <a:lnTo>
                    <a:pt x="864" y="660"/>
                  </a:lnTo>
                  <a:lnTo>
                    <a:pt x="864" y="660"/>
                  </a:lnTo>
                  <a:lnTo>
                    <a:pt x="877" y="636"/>
                  </a:lnTo>
                  <a:lnTo>
                    <a:pt x="889" y="609"/>
                  </a:lnTo>
                  <a:lnTo>
                    <a:pt x="889" y="609"/>
                  </a:lnTo>
                  <a:lnTo>
                    <a:pt x="903" y="571"/>
                  </a:lnTo>
                  <a:lnTo>
                    <a:pt x="913" y="530"/>
                  </a:lnTo>
                  <a:lnTo>
                    <a:pt x="919" y="488"/>
                  </a:lnTo>
                  <a:lnTo>
                    <a:pt x="921" y="445"/>
                  </a:lnTo>
                  <a:lnTo>
                    <a:pt x="921" y="445"/>
                  </a:lnTo>
                  <a:lnTo>
                    <a:pt x="921" y="421"/>
                  </a:lnTo>
                  <a:lnTo>
                    <a:pt x="919" y="399"/>
                  </a:lnTo>
                  <a:lnTo>
                    <a:pt x="913" y="354"/>
                  </a:lnTo>
                  <a:lnTo>
                    <a:pt x="901" y="312"/>
                  </a:lnTo>
                  <a:lnTo>
                    <a:pt x="885" y="271"/>
                  </a:lnTo>
                  <a:lnTo>
                    <a:pt x="866" y="233"/>
                  </a:lnTo>
                  <a:lnTo>
                    <a:pt x="842" y="196"/>
                  </a:lnTo>
                  <a:lnTo>
                    <a:pt x="816" y="162"/>
                  </a:lnTo>
                  <a:lnTo>
                    <a:pt x="785" y="132"/>
                  </a:lnTo>
                  <a:lnTo>
                    <a:pt x="753" y="101"/>
                  </a:lnTo>
                  <a:lnTo>
                    <a:pt x="717" y="77"/>
                  </a:lnTo>
                  <a:lnTo>
                    <a:pt x="680" y="55"/>
                  </a:lnTo>
                  <a:lnTo>
                    <a:pt x="640" y="37"/>
                  </a:lnTo>
                  <a:lnTo>
                    <a:pt x="597" y="20"/>
                  </a:lnTo>
                  <a:lnTo>
                    <a:pt x="553" y="10"/>
                  </a:lnTo>
                  <a:lnTo>
                    <a:pt x="508" y="2"/>
                  </a:lnTo>
                  <a:lnTo>
                    <a:pt x="46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2" name="Freeform 460"/>
            <p:cNvSpPr>
              <a:spLocks noEditPoints="1"/>
            </p:cNvSpPr>
            <p:nvPr/>
          </p:nvSpPr>
          <p:spPr bwMode="auto">
            <a:xfrm>
              <a:off x="3855244" y="706438"/>
              <a:ext cx="1462087" cy="1831975"/>
            </a:xfrm>
            <a:custGeom>
              <a:avLst/>
              <a:gdLst>
                <a:gd name="T0" fmla="*/ 269 w 921"/>
                <a:gd name="T1" fmla="*/ 1144 h 1154"/>
                <a:gd name="T2" fmla="*/ 235 w 921"/>
                <a:gd name="T3" fmla="*/ 1115 h 1154"/>
                <a:gd name="T4" fmla="*/ 215 w 921"/>
                <a:gd name="T5" fmla="*/ 1087 h 1154"/>
                <a:gd name="T6" fmla="*/ 205 w 921"/>
                <a:gd name="T7" fmla="*/ 1042 h 1154"/>
                <a:gd name="T8" fmla="*/ 201 w 921"/>
                <a:gd name="T9" fmla="*/ 996 h 1154"/>
                <a:gd name="T10" fmla="*/ 188 w 921"/>
                <a:gd name="T11" fmla="*/ 939 h 1154"/>
                <a:gd name="T12" fmla="*/ 59 w 921"/>
                <a:gd name="T13" fmla="*/ 658 h 1154"/>
                <a:gd name="T14" fmla="*/ 35 w 921"/>
                <a:gd name="T15" fmla="*/ 607 h 1154"/>
                <a:gd name="T16" fmla="*/ 10 w 921"/>
                <a:gd name="T17" fmla="*/ 528 h 1154"/>
                <a:gd name="T18" fmla="*/ 2 w 921"/>
                <a:gd name="T19" fmla="*/ 443 h 1154"/>
                <a:gd name="T20" fmla="*/ 22 w 921"/>
                <a:gd name="T21" fmla="*/ 312 h 1154"/>
                <a:gd name="T22" fmla="*/ 81 w 921"/>
                <a:gd name="T23" fmla="*/ 194 h 1154"/>
                <a:gd name="T24" fmla="*/ 170 w 921"/>
                <a:gd name="T25" fmla="*/ 101 h 1154"/>
                <a:gd name="T26" fmla="*/ 284 w 921"/>
                <a:gd name="T27" fmla="*/ 35 h 1154"/>
                <a:gd name="T28" fmla="*/ 415 w 921"/>
                <a:gd name="T29" fmla="*/ 2 h 1154"/>
                <a:gd name="T30" fmla="*/ 508 w 921"/>
                <a:gd name="T31" fmla="*/ 2 h 1154"/>
                <a:gd name="T32" fmla="*/ 640 w 921"/>
                <a:gd name="T33" fmla="*/ 35 h 1154"/>
                <a:gd name="T34" fmla="*/ 753 w 921"/>
                <a:gd name="T35" fmla="*/ 101 h 1154"/>
                <a:gd name="T36" fmla="*/ 842 w 921"/>
                <a:gd name="T37" fmla="*/ 194 h 1154"/>
                <a:gd name="T38" fmla="*/ 899 w 921"/>
                <a:gd name="T39" fmla="*/ 312 h 1154"/>
                <a:gd name="T40" fmla="*/ 921 w 921"/>
                <a:gd name="T41" fmla="*/ 443 h 1154"/>
                <a:gd name="T42" fmla="*/ 913 w 921"/>
                <a:gd name="T43" fmla="*/ 528 h 1154"/>
                <a:gd name="T44" fmla="*/ 889 w 921"/>
                <a:gd name="T45" fmla="*/ 607 h 1154"/>
                <a:gd name="T46" fmla="*/ 862 w 921"/>
                <a:gd name="T47" fmla="*/ 658 h 1154"/>
                <a:gd name="T48" fmla="*/ 733 w 921"/>
                <a:gd name="T49" fmla="*/ 939 h 1154"/>
                <a:gd name="T50" fmla="*/ 721 w 921"/>
                <a:gd name="T51" fmla="*/ 996 h 1154"/>
                <a:gd name="T52" fmla="*/ 719 w 921"/>
                <a:gd name="T53" fmla="*/ 1042 h 1154"/>
                <a:gd name="T54" fmla="*/ 709 w 921"/>
                <a:gd name="T55" fmla="*/ 1087 h 1154"/>
                <a:gd name="T56" fmla="*/ 686 w 921"/>
                <a:gd name="T57" fmla="*/ 1115 h 1154"/>
                <a:gd name="T58" fmla="*/ 652 w 921"/>
                <a:gd name="T59" fmla="*/ 1144 h 1154"/>
                <a:gd name="T60" fmla="*/ 286 w 921"/>
                <a:gd name="T61" fmla="*/ 1154 h 1154"/>
                <a:gd name="T62" fmla="*/ 415 w 921"/>
                <a:gd name="T63" fmla="*/ 2 h 1154"/>
                <a:gd name="T64" fmla="*/ 284 w 921"/>
                <a:gd name="T65" fmla="*/ 35 h 1154"/>
                <a:gd name="T66" fmla="*/ 170 w 921"/>
                <a:gd name="T67" fmla="*/ 101 h 1154"/>
                <a:gd name="T68" fmla="*/ 81 w 921"/>
                <a:gd name="T69" fmla="*/ 194 h 1154"/>
                <a:gd name="T70" fmla="*/ 22 w 921"/>
                <a:gd name="T71" fmla="*/ 312 h 1154"/>
                <a:gd name="T72" fmla="*/ 0 w 921"/>
                <a:gd name="T73" fmla="*/ 443 h 1154"/>
                <a:gd name="T74" fmla="*/ 10 w 921"/>
                <a:gd name="T75" fmla="*/ 528 h 1154"/>
                <a:gd name="T76" fmla="*/ 33 w 921"/>
                <a:gd name="T77" fmla="*/ 607 h 1154"/>
                <a:gd name="T78" fmla="*/ 59 w 921"/>
                <a:gd name="T79" fmla="*/ 658 h 1154"/>
                <a:gd name="T80" fmla="*/ 188 w 921"/>
                <a:gd name="T81" fmla="*/ 939 h 1154"/>
                <a:gd name="T82" fmla="*/ 201 w 921"/>
                <a:gd name="T83" fmla="*/ 996 h 1154"/>
                <a:gd name="T84" fmla="*/ 203 w 921"/>
                <a:gd name="T85" fmla="*/ 1042 h 1154"/>
                <a:gd name="T86" fmla="*/ 215 w 921"/>
                <a:gd name="T87" fmla="*/ 1087 h 1154"/>
                <a:gd name="T88" fmla="*/ 235 w 921"/>
                <a:gd name="T89" fmla="*/ 1115 h 1154"/>
                <a:gd name="T90" fmla="*/ 269 w 921"/>
                <a:gd name="T91" fmla="*/ 1146 h 1154"/>
                <a:gd name="T92" fmla="*/ 638 w 921"/>
                <a:gd name="T93" fmla="*/ 1154 h 1154"/>
                <a:gd name="T94" fmla="*/ 666 w 921"/>
                <a:gd name="T95" fmla="*/ 1136 h 1154"/>
                <a:gd name="T96" fmla="*/ 700 w 921"/>
                <a:gd name="T97" fmla="*/ 1099 h 1154"/>
                <a:gd name="T98" fmla="*/ 713 w 921"/>
                <a:gd name="T99" fmla="*/ 1077 h 1154"/>
                <a:gd name="T100" fmla="*/ 721 w 921"/>
                <a:gd name="T101" fmla="*/ 1018 h 1154"/>
                <a:gd name="T102" fmla="*/ 723 w 921"/>
                <a:gd name="T103" fmla="*/ 984 h 1154"/>
                <a:gd name="T104" fmla="*/ 745 w 921"/>
                <a:gd name="T105" fmla="*/ 901 h 1154"/>
                <a:gd name="T106" fmla="*/ 864 w 921"/>
                <a:gd name="T107" fmla="*/ 658 h 1154"/>
                <a:gd name="T108" fmla="*/ 889 w 921"/>
                <a:gd name="T109" fmla="*/ 607 h 1154"/>
                <a:gd name="T110" fmla="*/ 919 w 921"/>
                <a:gd name="T111" fmla="*/ 486 h 1154"/>
                <a:gd name="T112" fmla="*/ 919 w 921"/>
                <a:gd name="T113" fmla="*/ 397 h 1154"/>
                <a:gd name="T114" fmla="*/ 885 w 921"/>
                <a:gd name="T115" fmla="*/ 269 h 1154"/>
                <a:gd name="T116" fmla="*/ 816 w 921"/>
                <a:gd name="T117" fmla="*/ 160 h 1154"/>
                <a:gd name="T118" fmla="*/ 717 w 921"/>
                <a:gd name="T119" fmla="*/ 75 h 1154"/>
                <a:gd name="T120" fmla="*/ 597 w 921"/>
                <a:gd name="T121" fmla="*/ 18 h 1154"/>
                <a:gd name="T122" fmla="*/ 462 w 921"/>
                <a:gd name="T123" fmla="*/ 0 h 1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921" h="1154">
                  <a:moveTo>
                    <a:pt x="286" y="1154"/>
                  </a:moveTo>
                  <a:lnTo>
                    <a:pt x="286" y="1154"/>
                  </a:lnTo>
                  <a:lnTo>
                    <a:pt x="269" y="1144"/>
                  </a:lnTo>
                  <a:lnTo>
                    <a:pt x="257" y="1134"/>
                  </a:lnTo>
                  <a:lnTo>
                    <a:pt x="245" y="1125"/>
                  </a:lnTo>
                  <a:lnTo>
                    <a:pt x="235" y="1115"/>
                  </a:lnTo>
                  <a:lnTo>
                    <a:pt x="223" y="1099"/>
                  </a:lnTo>
                  <a:lnTo>
                    <a:pt x="215" y="1087"/>
                  </a:lnTo>
                  <a:lnTo>
                    <a:pt x="215" y="1087"/>
                  </a:lnTo>
                  <a:lnTo>
                    <a:pt x="211" y="1077"/>
                  </a:lnTo>
                  <a:lnTo>
                    <a:pt x="209" y="1067"/>
                  </a:lnTo>
                  <a:lnTo>
                    <a:pt x="205" y="1042"/>
                  </a:lnTo>
                  <a:lnTo>
                    <a:pt x="203" y="1018"/>
                  </a:lnTo>
                  <a:lnTo>
                    <a:pt x="201" y="996"/>
                  </a:lnTo>
                  <a:lnTo>
                    <a:pt x="201" y="996"/>
                  </a:lnTo>
                  <a:lnTo>
                    <a:pt x="201" y="984"/>
                  </a:lnTo>
                  <a:lnTo>
                    <a:pt x="199" y="970"/>
                  </a:lnTo>
                  <a:lnTo>
                    <a:pt x="188" y="939"/>
                  </a:lnTo>
                  <a:lnTo>
                    <a:pt x="176" y="901"/>
                  </a:lnTo>
                  <a:lnTo>
                    <a:pt x="176" y="901"/>
                  </a:lnTo>
                  <a:lnTo>
                    <a:pt x="59" y="658"/>
                  </a:lnTo>
                  <a:lnTo>
                    <a:pt x="59" y="658"/>
                  </a:lnTo>
                  <a:lnTo>
                    <a:pt x="47" y="634"/>
                  </a:lnTo>
                  <a:lnTo>
                    <a:pt x="35" y="607"/>
                  </a:lnTo>
                  <a:lnTo>
                    <a:pt x="35" y="607"/>
                  </a:lnTo>
                  <a:lnTo>
                    <a:pt x="20" y="569"/>
                  </a:lnTo>
                  <a:lnTo>
                    <a:pt x="10" y="528"/>
                  </a:lnTo>
                  <a:lnTo>
                    <a:pt x="4" y="486"/>
                  </a:lnTo>
                  <a:lnTo>
                    <a:pt x="2" y="443"/>
                  </a:lnTo>
                  <a:lnTo>
                    <a:pt x="2" y="443"/>
                  </a:lnTo>
                  <a:lnTo>
                    <a:pt x="4" y="397"/>
                  </a:lnTo>
                  <a:lnTo>
                    <a:pt x="10" y="354"/>
                  </a:lnTo>
                  <a:lnTo>
                    <a:pt x="22" y="312"/>
                  </a:lnTo>
                  <a:lnTo>
                    <a:pt x="39" y="271"/>
                  </a:lnTo>
                  <a:lnTo>
                    <a:pt x="57" y="231"/>
                  </a:lnTo>
                  <a:lnTo>
                    <a:pt x="81" y="194"/>
                  </a:lnTo>
                  <a:lnTo>
                    <a:pt x="107" y="162"/>
                  </a:lnTo>
                  <a:lnTo>
                    <a:pt x="138" y="130"/>
                  </a:lnTo>
                  <a:lnTo>
                    <a:pt x="170" y="101"/>
                  </a:lnTo>
                  <a:lnTo>
                    <a:pt x="205" y="75"/>
                  </a:lnTo>
                  <a:lnTo>
                    <a:pt x="243" y="53"/>
                  </a:lnTo>
                  <a:lnTo>
                    <a:pt x="284" y="35"/>
                  </a:lnTo>
                  <a:lnTo>
                    <a:pt x="326" y="20"/>
                  </a:lnTo>
                  <a:lnTo>
                    <a:pt x="369" y="8"/>
                  </a:lnTo>
                  <a:lnTo>
                    <a:pt x="415" y="2"/>
                  </a:lnTo>
                  <a:lnTo>
                    <a:pt x="462" y="0"/>
                  </a:lnTo>
                  <a:lnTo>
                    <a:pt x="462" y="0"/>
                  </a:lnTo>
                  <a:lnTo>
                    <a:pt x="508" y="2"/>
                  </a:lnTo>
                  <a:lnTo>
                    <a:pt x="553" y="8"/>
                  </a:lnTo>
                  <a:lnTo>
                    <a:pt x="597" y="20"/>
                  </a:lnTo>
                  <a:lnTo>
                    <a:pt x="640" y="35"/>
                  </a:lnTo>
                  <a:lnTo>
                    <a:pt x="678" y="53"/>
                  </a:lnTo>
                  <a:lnTo>
                    <a:pt x="717" y="75"/>
                  </a:lnTo>
                  <a:lnTo>
                    <a:pt x="753" y="101"/>
                  </a:lnTo>
                  <a:lnTo>
                    <a:pt x="785" y="130"/>
                  </a:lnTo>
                  <a:lnTo>
                    <a:pt x="816" y="162"/>
                  </a:lnTo>
                  <a:lnTo>
                    <a:pt x="842" y="194"/>
                  </a:lnTo>
                  <a:lnTo>
                    <a:pt x="864" y="231"/>
                  </a:lnTo>
                  <a:lnTo>
                    <a:pt x="885" y="271"/>
                  </a:lnTo>
                  <a:lnTo>
                    <a:pt x="899" y="312"/>
                  </a:lnTo>
                  <a:lnTo>
                    <a:pt x="911" y="354"/>
                  </a:lnTo>
                  <a:lnTo>
                    <a:pt x="919" y="397"/>
                  </a:lnTo>
                  <a:lnTo>
                    <a:pt x="921" y="443"/>
                  </a:lnTo>
                  <a:lnTo>
                    <a:pt x="921" y="443"/>
                  </a:lnTo>
                  <a:lnTo>
                    <a:pt x="919" y="486"/>
                  </a:lnTo>
                  <a:lnTo>
                    <a:pt x="913" y="528"/>
                  </a:lnTo>
                  <a:lnTo>
                    <a:pt x="903" y="569"/>
                  </a:lnTo>
                  <a:lnTo>
                    <a:pt x="889" y="607"/>
                  </a:lnTo>
                  <a:lnTo>
                    <a:pt x="889" y="607"/>
                  </a:lnTo>
                  <a:lnTo>
                    <a:pt x="877" y="634"/>
                  </a:lnTo>
                  <a:lnTo>
                    <a:pt x="862" y="658"/>
                  </a:lnTo>
                  <a:lnTo>
                    <a:pt x="862" y="658"/>
                  </a:lnTo>
                  <a:lnTo>
                    <a:pt x="745" y="901"/>
                  </a:lnTo>
                  <a:lnTo>
                    <a:pt x="745" y="901"/>
                  </a:lnTo>
                  <a:lnTo>
                    <a:pt x="733" y="939"/>
                  </a:lnTo>
                  <a:lnTo>
                    <a:pt x="725" y="970"/>
                  </a:lnTo>
                  <a:lnTo>
                    <a:pt x="723" y="984"/>
                  </a:lnTo>
                  <a:lnTo>
                    <a:pt x="721" y="996"/>
                  </a:lnTo>
                  <a:lnTo>
                    <a:pt x="721" y="996"/>
                  </a:lnTo>
                  <a:lnTo>
                    <a:pt x="721" y="1018"/>
                  </a:lnTo>
                  <a:lnTo>
                    <a:pt x="719" y="1042"/>
                  </a:lnTo>
                  <a:lnTo>
                    <a:pt x="715" y="1067"/>
                  </a:lnTo>
                  <a:lnTo>
                    <a:pt x="711" y="1077"/>
                  </a:lnTo>
                  <a:lnTo>
                    <a:pt x="709" y="1087"/>
                  </a:lnTo>
                  <a:lnTo>
                    <a:pt x="709" y="1087"/>
                  </a:lnTo>
                  <a:lnTo>
                    <a:pt x="700" y="1099"/>
                  </a:lnTo>
                  <a:lnTo>
                    <a:pt x="686" y="1115"/>
                  </a:lnTo>
                  <a:lnTo>
                    <a:pt x="678" y="1125"/>
                  </a:lnTo>
                  <a:lnTo>
                    <a:pt x="666" y="1134"/>
                  </a:lnTo>
                  <a:lnTo>
                    <a:pt x="652" y="1144"/>
                  </a:lnTo>
                  <a:lnTo>
                    <a:pt x="638" y="1154"/>
                  </a:lnTo>
                  <a:lnTo>
                    <a:pt x="462" y="1154"/>
                  </a:lnTo>
                  <a:lnTo>
                    <a:pt x="286" y="1154"/>
                  </a:lnTo>
                  <a:close/>
                  <a:moveTo>
                    <a:pt x="462" y="0"/>
                  </a:moveTo>
                  <a:lnTo>
                    <a:pt x="462" y="0"/>
                  </a:lnTo>
                  <a:lnTo>
                    <a:pt x="415" y="2"/>
                  </a:lnTo>
                  <a:lnTo>
                    <a:pt x="369" y="8"/>
                  </a:lnTo>
                  <a:lnTo>
                    <a:pt x="326" y="18"/>
                  </a:lnTo>
                  <a:lnTo>
                    <a:pt x="284" y="35"/>
                  </a:lnTo>
                  <a:lnTo>
                    <a:pt x="243" y="53"/>
                  </a:lnTo>
                  <a:lnTo>
                    <a:pt x="205" y="75"/>
                  </a:lnTo>
                  <a:lnTo>
                    <a:pt x="170" y="101"/>
                  </a:lnTo>
                  <a:lnTo>
                    <a:pt x="136" y="130"/>
                  </a:lnTo>
                  <a:lnTo>
                    <a:pt x="107" y="160"/>
                  </a:lnTo>
                  <a:lnTo>
                    <a:pt x="81" y="194"/>
                  </a:lnTo>
                  <a:lnTo>
                    <a:pt x="57" y="231"/>
                  </a:lnTo>
                  <a:lnTo>
                    <a:pt x="37" y="269"/>
                  </a:lnTo>
                  <a:lnTo>
                    <a:pt x="22" y="312"/>
                  </a:lnTo>
                  <a:lnTo>
                    <a:pt x="10" y="352"/>
                  </a:lnTo>
                  <a:lnTo>
                    <a:pt x="4" y="397"/>
                  </a:lnTo>
                  <a:lnTo>
                    <a:pt x="0" y="443"/>
                  </a:lnTo>
                  <a:lnTo>
                    <a:pt x="0" y="443"/>
                  </a:lnTo>
                  <a:lnTo>
                    <a:pt x="4" y="486"/>
                  </a:lnTo>
                  <a:lnTo>
                    <a:pt x="10" y="528"/>
                  </a:lnTo>
                  <a:lnTo>
                    <a:pt x="20" y="569"/>
                  </a:lnTo>
                  <a:lnTo>
                    <a:pt x="33" y="607"/>
                  </a:lnTo>
                  <a:lnTo>
                    <a:pt x="33" y="607"/>
                  </a:lnTo>
                  <a:lnTo>
                    <a:pt x="45" y="634"/>
                  </a:lnTo>
                  <a:lnTo>
                    <a:pt x="59" y="658"/>
                  </a:lnTo>
                  <a:lnTo>
                    <a:pt x="59" y="658"/>
                  </a:lnTo>
                  <a:lnTo>
                    <a:pt x="176" y="901"/>
                  </a:lnTo>
                  <a:lnTo>
                    <a:pt x="176" y="901"/>
                  </a:lnTo>
                  <a:lnTo>
                    <a:pt x="188" y="939"/>
                  </a:lnTo>
                  <a:lnTo>
                    <a:pt x="197" y="970"/>
                  </a:lnTo>
                  <a:lnTo>
                    <a:pt x="201" y="984"/>
                  </a:lnTo>
                  <a:lnTo>
                    <a:pt x="201" y="996"/>
                  </a:lnTo>
                  <a:lnTo>
                    <a:pt x="201" y="996"/>
                  </a:lnTo>
                  <a:lnTo>
                    <a:pt x="201" y="1018"/>
                  </a:lnTo>
                  <a:lnTo>
                    <a:pt x="203" y="1042"/>
                  </a:lnTo>
                  <a:lnTo>
                    <a:pt x="207" y="1067"/>
                  </a:lnTo>
                  <a:lnTo>
                    <a:pt x="211" y="1077"/>
                  </a:lnTo>
                  <a:lnTo>
                    <a:pt x="215" y="1087"/>
                  </a:lnTo>
                  <a:lnTo>
                    <a:pt x="215" y="1087"/>
                  </a:lnTo>
                  <a:lnTo>
                    <a:pt x="221" y="1099"/>
                  </a:lnTo>
                  <a:lnTo>
                    <a:pt x="235" y="1115"/>
                  </a:lnTo>
                  <a:lnTo>
                    <a:pt x="245" y="1125"/>
                  </a:lnTo>
                  <a:lnTo>
                    <a:pt x="255" y="1136"/>
                  </a:lnTo>
                  <a:lnTo>
                    <a:pt x="269" y="1146"/>
                  </a:lnTo>
                  <a:lnTo>
                    <a:pt x="286" y="1154"/>
                  </a:lnTo>
                  <a:lnTo>
                    <a:pt x="462" y="1154"/>
                  </a:lnTo>
                  <a:lnTo>
                    <a:pt x="638" y="1154"/>
                  </a:lnTo>
                  <a:lnTo>
                    <a:pt x="638" y="1154"/>
                  </a:lnTo>
                  <a:lnTo>
                    <a:pt x="652" y="1146"/>
                  </a:lnTo>
                  <a:lnTo>
                    <a:pt x="666" y="1136"/>
                  </a:lnTo>
                  <a:lnTo>
                    <a:pt x="678" y="1125"/>
                  </a:lnTo>
                  <a:lnTo>
                    <a:pt x="686" y="1115"/>
                  </a:lnTo>
                  <a:lnTo>
                    <a:pt x="700" y="1099"/>
                  </a:lnTo>
                  <a:lnTo>
                    <a:pt x="709" y="1087"/>
                  </a:lnTo>
                  <a:lnTo>
                    <a:pt x="709" y="1087"/>
                  </a:lnTo>
                  <a:lnTo>
                    <a:pt x="713" y="1077"/>
                  </a:lnTo>
                  <a:lnTo>
                    <a:pt x="715" y="1067"/>
                  </a:lnTo>
                  <a:lnTo>
                    <a:pt x="719" y="1042"/>
                  </a:lnTo>
                  <a:lnTo>
                    <a:pt x="721" y="1018"/>
                  </a:lnTo>
                  <a:lnTo>
                    <a:pt x="721" y="996"/>
                  </a:lnTo>
                  <a:lnTo>
                    <a:pt x="721" y="996"/>
                  </a:lnTo>
                  <a:lnTo>
                    <a:pt x="723" y="984"/>
                  </a:lnTo>
                  <a:lnTo>
                    <a:pt x="725" y="970"/>
                  </a:lnTo>
                  <a:lnTo>
                    <a:pt x="733" y="939"/>
                  </a:lnTo>
                  <a:lnTo>
                    <a:pt x="745" y="901"/>
                  </a:lnTo>
                  <a:lnTo>
                    <a:pt x="745" y="901"/>
                  </a:lnTo>
                  <a:lnTo>
                    <a:pt x="864" y="658"/>
                  </a:lnTo>
                  <a:lnTo>
                    <a:pt x="864" y="658"/>
                  </a:lnTo>
                  <a:lnTo>
                    <a:pt x="877" y="634"/>
                  </a:lnTo>
                  <a:lnTo>
                    <a:pt x="889" y="607"/>
                  </a:lnTo>
                  <a:lnTo>
                    <a:pt x="889" y="607"/>
                  </a:lnTo>
                  <a:lnTo>
                    <a:pt x="903" y="569"/>
                  </a:lnTo>
                  <a:lnTo>
                    <a:pt x="913" y="528"/>
                  </a:lnTo>
                  <a:lnTo>
                    <a:pt x="919" y="486"/>
                  </a:lnTo>
                  <a:lnTo>
                    <a:pt x="921" y="443"/>
                  </a:lnTo>
                  <a:lnTo>
                    <a:pt x="921" y="443"/>
                  </a:lnTo>
                  <a:lnTo>
                    <a:pt x="919" y="397"/>
                  </a:lnTo>
                  <a:lnTo>
                    <a:pt x="911" y="352"/>
                  </a:lnTo>
                  <a:lnTo>
                    <a:pt x="901" y="312"/>
                  </a:lnTo>
                  <a:lnTo>
                    <a:pt x="885" y="269"/>
                  </a:lnTo>
                  <a:lnTo>
                    <a:pt x="864" y="231"/>
                  </a:lnTo>
                  <a:lnTo>
                    <a:pt x="842" y="194"/>
                  </a:lnTo>
                  <a:lnTo>
                    <a:pt x="816" y="160"/>
                  </a:lnTo>
                  <a:lnTo>
                    <a:pt x="785" y="130"/>
                  </a:lnTo>
                  <a:lnTo>
                    <a:pt x="753" y="101"/>
                  </a:lnTo>
                  <a:lnTo>
                    <a:pt x="717" y="75"/>
                  </a:lnTo>
                  <a:lnTo>
                    <a:pt x="680" y="53"/>
                  </a:lnTo>
                  <a:lnTo>
                    <a:pt x="640" y="35"/>
                  </a:lnTo>
                  <a:lnTo>
                    <a:pt x="597" y="18"/>
                  </a:lnTo>
                  <a:lnTo>
                    <a:pt x="553" y="8"/>
                  </a:lnTo>
                  <a:lnTo>
                    <a:pt x="508" y="2"/>
                  </a:lnTo>
                  <a:lnTo>
                    <a:pt x="462" y="0"/>
                  </a:lnTo>
                  <a:close/>
                </a:path>
              </a:pathLst>
            </a:custGeom>
            <a:solidFill>
              <a:srgbClr val="C3C3C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3" name="Freeform 461"/>
            <p:cNvSpPr>
              <a:spLocks/>
            </p:cNvSpPr>
            <p:nvPr/>
          </p:nvSpPr>
          <p:spPr bwMode="auto">
            <a:xfrm>
              <a:off x="3858419" y="706438"/>
              <a:ext cx="1458912" cy="1831975"/>
            </a:xfrm>
            <a:custGeom>
              <a:avLst/>
              <a:gdLst>
                <a:gd name="T0" fmla="*/ 284 w 919"/>
                <a:gd name="T1" fmla="*/ 1154 h 1154"/>
                <a:gd name="T2" fmla="*/ 255 w 919"/>
                <a:gd name="T3" fmla="*/ 1134 h 1154"/>
                <a:gd name="T4" fmla="*/ 233 w 919"/>
                <a:gd name="T5" fmla="*/ 1115 h 1154"/>
                <a:gd name="T6" fmla="*/ 213 w 919"/>
                <a:gd name="T7" fmla="*/ 1087 h 1154"/>
                <a:gd name="T8" fmla="*/ 209 w 919"/>
                <a:gd name="T9" fmla="*/ 1077 h 1154"/>
                <a:gd name="T10" fmla="*/ 203 w 919"/>
                <a:gd name="T11" fmla="*/ 1042 h 1154"/>
                <a:gd name="T12" fmla="*/ 199 w 919"/>
                <a:gd name="T13" fmla="*/ 996 h 1154"/>
                <a:gd name="T14" fmla="*/ 199 w 919"/>
                <a:gd name="T15" fmla="*/ 984 h 1154"/>
                <a:gd name="T16" fmla="*/ 186 w 919"/>
                <a:gd name="T17" fmla="*/ 939 h 1154"/>
                <a:gd name="T18" fmla="*/ 174 w 919"/>
                <a:gd name="T19" fmla="*/ 901 h 1154"/>
                <a:gd name="T20" fmla="*/ 57 w 919"/>
                <a:gd name="T21" fmla="*/ 658 h 1154"/>
                <a:gd name="T22" fmla="*/ 33 w 919"/>
                <a:gd name="T23" fmla="*/ 607 h 1154"/>
                <a:gd name="T24" fmla="*/ 18 w 919"/>
                <a:gd name="T25" fmla="*/ 569 h 1154"/>
                <a:gd name="T26" fmla="*/ 2 w 919"/>
                <a:gd name="T27" fmla="*/ 486 h 1154"/>
                <a:gd name="T28" fmla="*/ 0 w 919"/>
                <a:gd name="T29" fmla="*/ 443 h 1154"/>
                <a:gd name="T30" fmla="*/ 8 w 919"/>
                <a:gd name="T31" fmla="*/ 354 h 1154"/>
                <a:gd name="T32" fmla="*/ 37 w 919"/>
                <a:gd name="T33" fmla="*/ 271 h 1154"/>
                <a:gd name="T34" fmla="*/ 79 w 919"/>
                <a:gd name="T35" fmla="*/ 194 h 1154"/>
                <a:gd name="T36" fmla="*/ 136 w 919"/>
                <a:gd name="T37" fmla="*/ 130 h 1154"/>
                <a:gd name="T38" fmla="*/ 203 w 919"/>
                <a:gd name="T39" fmla="*/ 75 h 1154"/>
                <a:gd name="T40" fmla="*/ 282 w 919"/>
                <a:gd name="T41" fmla="*/ 35 h 1154"/>
                <a:gd name="T42" fmla="*/ 367 w 919"/>
                <a:gd name="T43" fmla="*/ 8 h 1154"/>
                <a:gd name="T44" fmla="*/ 460 w 919"/>
                <a:gd name="T45" fmla="*/ 0 h 1154"/>
                <a:gd name="T46" fmla="*/ 506 w 919"/>
                <a:gd name="T47" fmla="*/ 2 h 1154"/>
                <a:gd name="T48" fmla="*/ 595 w 919"/>
                <a:gd name="T49" fmla="*/ 20 h 1154"/>
                <a:gd name="T50" fmla="*/ 676 w 919"/>
                <a:gd name="T51" fmla="*/ 53 h 1154"/>
                <a:gd name="T52" fmla="*/ 751 w 919"/>
                <a:gd name="T53" fmla="*/ 101 h 1154"/>
                <a:gd name="T54" fmla="*/ 814 w 919"/>
                <a:gd name="T55" fmla="*/ 162 h 1154"/>
                <a:gd name="T56" fmla="*/ 862 w 919"/>
                <a:gd name="T57" fmla="*/ 231 h 1154"/>
                <a:gd name="T58" fmla="*/ 897 w 919"/>
                <a:gd name="T59" fmla="*/ 312 h 1154"/>
                <a:gd name="T60" fmla="*/ 917 w 919"/>
                <a:gd name="T61" fmla="*/ 397 h 1154"/>
                <a:gd name="T62" fmla="*/ 919 w 919"/>
                <a:gd name="T63" fmla="*/ 443 h 1154"/>
                <a:gd name="T64" fmla="*/ 911 w 919"/>
                <a:gd name="T65" fmla="*/ 528 h 1154"/>
                <a:gd name="T66" fmla="*/ 887 w 919"/>
                <a:gd name="T67" fmla="*/ 607 h 1154"/>
                <a:gd name="T68" fmla="*/ 875 w 919"/>
                <a:gd name="T69" fmla="*/ 634 h 1154"/>
                <a:gd name="T70" fmla="*/ 860 w 919"/>
                <a:gd name="T71" fmla="*/ 658 h 1154"/>
                <a:gd name="T72" fmla="*/ 743 w 919"/>
                <a:gd name="T73" fmla="*/ 901 h 1154"/>
                <a:gd name="T74" fmla="*/ 723 w 919"/>
                <a:gd name="T75" fmla="*/ 970 h 1154"/>
                <a:gd name="T76" fmla="*/ 719 w 919"/>
                <a:gd name="T77" fmla="*/ 996 h 1154"/>
                <a:gd name="T78" fmla="*/ 719 w 919"/>
                <a:gd name="T79" fmla="*/ 1018 h 1154"/>
                <a:gd name="T80" fmla="*/ 713 w 919"/>
                <a:gd name="T81" fmla="*/ 1067 h 1154"/>
                <a:gd name="T82" fmla="*/ 707 w 919"/>
                <a:gd name="T83" fmla="*/ 1087 h 1154"/>
                <a:gd name="T84" fmla="*/ 698 w 919"/>
                <a:gd name="T85" fmla="*/ 1099 h 1154"/>
                <a:gd name="T86" fmla="*/ 676 w 919"/>
                <a:gd name="T87" fmla="*/ 1125 h 1154"/>
                <a:gd name="T88" fmla="*/ 650 w 919"/>
                <a:gd name="T89" fmla="*/ 1144 h 1154"/>
                <a:gd name="T90" fmla="*/ 460 w 919"/>
                <a:gd name="T91" fmla="*/ 1154 h 1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919" h="1154">
                  <a:moveTo>
                    <a:pt x="284" y="1154"/>
                  </a:moveTo>
                  <a:lnTo>
                    <a:pt x="284" y="1154"/>
                  </a:lnTo>
                  <a:lnTo>
                    <a:pt x="267" y="1144"/>
                  </a:lnTo>
                  <a:lnTo>
                    <a:pt x="255" y="1134"/>
                  </a:lnTo>
                  <a:lnTo>
                    <a:pt x="243" y="1125"/>
                  </a:lnTo>
                  <a:lnTo>
                    <a:pt x="233" y="1115"/>
                  </a:lnTo>
                  <a:lnTo>
                    <a:pt x="221" y="1099"/>
                  </a:lnTo>
                  <a:lnTo>
                    <a:pt x="213" y="1087"/>
                  </a:lnTo>
                  <a:lnTo>
                    <a:pt x="213" y="1087"/>
                  </a:lnTo>
                  <a:lnTo>
                    <a:pt x="209" y="1077"/>
                  </a:lnTo>
                  <a:lnTo>
                    <a:pt x="207" y="1067"/>
                  </a:lnTo>
                  <a:lnTo>
                    <a:pt x="203" y="1042"/>
                  </a:lnTo>
                  <a:lnTo>
                    <a:pt x="201" y="1018"/>
                  </a:lnTo>
                  <a:lnTo>
                    <a:pt x="199" y="996"/>
                  </a:lnTo>
                  <a:lnTo>
                    <a:pt x="199" y="996"/>
                  </a:lnTo>
                  <a:lnTo>
                    <a:pt x="199" y="984"/>
                  </a:lnTo>
                  <a:lnTo>
                    <a:pt x="197" y="970"/>
                  </a:lnTo>
                  <a:lnTo>
                    <a:pt x="186" y="939"/>
                  </a:lnTo>
                  <a:lnTo>
                    <a:pt x="174" y="901"/>
                  </a:lnTo>
                  <a:lnTo>
                    <a:pt x="174" y="901"/>
                  </a:lnTo>
                  <a:lnTo>
                    <a:pt x="57" y="658"/>
                  </a:lnTo>
                  <a:lnTo>
                    <a:pt x="57" y="658"/>
                  </a:lnTo>
                  <a:lnTo>
                    <a:pt x="45" y="634"/>
                  </a:lnTo>
                  <a:lnTo>
                    <a:pt x="33" y="607"/>
                  </a:lnTo>
                  <a:lnTo>
                    <a:pt x="33" y="607"/>
                  </a:lnTo>
                  <a:lnTo>
                    <a:pt x="18" y="569"/>
                  </a:lnTo>
                  <a:lnTo>
                    <a:pt x="8" y="528"/>
                  </a:lnTo>
                  <a:lnTo>
                    <a:pt x="2" y="486"/>
                  </a:lnTo>
                  <a:lnTo>
                    <a:pt x="0" y="443"/>
                  </a:lnTo>
                  <a:lnTo>
                    <a:pt x="0" y="443"/>
                  </a:lnTo>
                  <a:lnTo>
                    <a:pt x="2" y="397"/>
                  </a:lnTo>
                  <a:lnTo>
                    <a:pt x="8" y="354"/>
                  </a:lnTo>
                  <a:lnTo>
                    <a:pt x="20" y="312"/>
                  </a:lnTo>
                  <a:lnTo>
                    <a:pt x="37" y="271"/>
                  </a:lnTo>
                  <a:lnTo>
                    <a:pt x="55" y="231"/>
                  </a:lnTo>
                  <a:lnTo>
                    <a:pt x="79" y="194"/>
                  </a:lnTo>
                  <a:lnTo>
                    <a:pt x="105" y="162"/>
                  </a:lnTo>
                  <a:lnTo>
                    <a:pt x="136" y="130"/>
                  </a:lnTo>
                  <a:lnTo>
                    <a:pt x="168" y="101"/>
                  </a:lnTo>
                  <a:lnTo>
                    <a:pt x="203" y="75"/>
                  </a:lnTo>
                  <a:lnTo>
                    <a:pt x="241" y="53"/>
                  </a:lnTo>
                  <a:lnTo>
                    <a:pt x="282" y="35"/>
                  </a:lnTo>
                  <a:lnTo>
                    <a:pt x="324" y="20"/>
                  </a:lnTo>
                  <a:lnTo>
                    <a:pt x="367" y="8"/>
                  </a:lnTo>
                  <a:lnTo>
                    <a:pt x="413" y="2"/>
                  </a:lnTo>
                  <a:lnTo>
                    <a:pt x="460" y="0"/>
                  </a:lnTo>
                  <a:lnTo>
                    <a:pt x="460" y="0"/>
                  </a:lnTo>
                  <a:lnTo>
                    <a:pt x="506" y="2"/>
                  </a:lnTo>
                  <a:lnTo>
                    <a:pt x="551" y="8"/>
                  </a:lnTo>
                  <a:lnTo>
                    <a:pt x="595" y="20"/>
                  </a:lnTo>
                  <a:lnTo>
                    <a:pt x="638" y="35"/>
                  </a:lnTo>
                  <a:lnTo>
                    <a:pt x="676" y="53"/>
                  </a:lnTo>
                  <a:lnTo>
                    <a:pt x="715" y="75"/>
                  </a:lnTo>
                  <a:lnTo>
                    <a:pt x="751" y="101"/>
                  </a:lnTo>
                  <a:lnTo>
                    <a:pt x="783" y="130"/>
                  </a:lnTo>
                  <a:lnTo>
                    <a:pt x="814" y="162"/>
                  </a:lnTo>
                  <a:lnTo>
                    <a:pt x="840" y="194"/>
                  </a:lnTo>
                  <a:lnTo>
                    <a:pt x="862" y="231"/>
                  </a:lnTo>
                  <a:lnTo>
                    <a:pt x="883" y="271"/>
                  </a:lnTo>
                  <a:lnTo>
                    <a:pt x="897" y="312"/>
                  </a:lnTo>
                  <a:lnTo>
                    <a:pt x="909" y="354"/>
                  </a:lnTo>
                  <a:lnTo>
                    <a:pt x="917" y="397"/>
                  </a:lnTo>
                  <a:lnTo>
                    <a:pt x="919" y="443"/>
                  </a:lnTo>
                  <a:lnTo>
                    <a:pt x="919" y="443"/>
                  </a:lnTo>
                  <a:lnTo>
                    <a:pt x="917" y="486"/>
                  </a:lnTo>
                  <a:lnTo>
                    <a:pt x="911" y="528"/>
                  </a:lnTo>
                  <a:lnTo>
                    <a:pt x="901" y="569"/>
                  </a:lnTo>
                  <a:lnTo>
                    <a:pt x="887" y="607"/>
                  </a:lnTo>
                  <a:lnTo>
                    <a:pt x="887" y="607"/>
                  </a:lnTo>
                  <a:lnTo>
                    <a:pt x="875" y="634"/>
                  </a:lnTo>
                  <a:lnTo>
                    <a:pt x="860" y="658"/>
                  </a:lnTo>
                  <a:lnTo>
                    <a:pt x="860" y="658"/>
                  </a:lnTo>
                  <a:lnTo>
                    <a:pt x="743" y="901"/>
                  </a:lnTo>
                  <a:lnTo>
                    <a:pt x="743" y="901"/>
                  </a:lnTo>
                  <a:lnTo>
                    <a:pt x="731" y="939"/>
                  </a:lnTo>
                  <a:lnTo>
                    <a:pt x="723" y="970"/>
                  </a:lnTo>
                  <a:lnTo>
                    <a:pt x="721" y="984"/>
                  </a:lnTo>
                  <a:lnTo>
                    <a:pt x="719" y="996"/>
                  </a:lnTo>
                  <a:lnTo>
                    <a:pt x="719" y="996"/>
                  </a:lnTo>
                  <a:lnTo>
                    <a:pt x="719" y="1018"/>
                  </a:lnTo>
                  <a:lnTo>
                    <a:pt x="717" y="1042"/>
                  </a:lnTo>
                  <a:lnTo>
                    <a:pt x="713" y="1067"/>
                  </a:lnTo>
                  <a:lnTo>
                    <a:pt x="709" y="1077"/>
                  </a:lnTo>
                  <a:lnTo>
                    <a:pt x="707" y="1087"/>
                  </a:lnTo>
                  <a:lnTo>
                    <a:pt x="707" y="1087"/>
                  </a:lnTo>
                  <a:lnTo>
                    <a:pt x="698" y="1099"/>
                  </a:lnTo>
                  <a:lnTo>
                    <a:pt x="684" y="1115"/>
                  </a:lnTo>
                  <a:lnTo>
                    <a:pt x="676" y="1125"/>
                  </a:lnTo>
                  <a:lnTo>
                    <a:pt x="664" y="1134"/>
                  </a:lnTo>
                  <a:lnTo>
                    <a:pt x="650" y="1144"/>
                  </a:lnTo>
                  <a:lnTo>
                    <a:pt x="636" y="1154"/>
                  </a:lnTo>
                  <a:lnTo>
                    <a:pt x="460" y="1154"/>
                  </a:lnTo>
                  <a:lnTo>
                    <a:pt x="284" y="1154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4" name="Freeform 462"/>
            <p:cNvSpPr>
              <a:spLocks/>
            </p:cNvSpPr>
            <p:nvPr/>
          </p:nvSpPr>
          <p:spPr bwMode="auto">
            <a:xfrm>
              <a:off x="3855244" y="706438"/>
              <a:ext cx="1462087" cy="1831975"/>
            </a:xfrm>
            <a:custGeom>
              <a:avLst/>
              <a:gdLst>
                <a:gd name="T0" fmla="*/ 462 w 921"/>
                <a:gd name="T1" fmla="*/ 0 h 1154"/>
                <a:gd name="T2" fmla="*/ 369 w 921"/>
                <a:gd name="T3" fmla="*/ 8 h 1154"/>
                <a:gd name="T4" fmla="*/ 284 w 921"/>
                <a:gd name="T5" fmla="*/ 35 h 1154"/>
                <a:gd name="T6" fmla="*/ 205 w 921"/>
                <a:gd name="T7" fmla="*/ 75 h 1154"/>
                <a:gd name="T8" fmla="*/ 136 w 921"/>
                <a:gd name="T9" fmla="*/ 130 h 1154"/>
                <a:gd name="T10" fmla="*/ 81 w 921"/>
                <a:gd name="T11" fmla="*/ 194 h 1154"/>
                <a:gd name="T12" fmla="*/ 37 w 921"/>
                <a:gd name="T13" fmla="*/ 269 h 1154"/>
                <a:gd name="T14" fmla="*/ 10 w 921"/>
                <a:gd name="T15" fmla="*/ 352 h 1154"/>
                <a:gd name="T16" fmla="*/ 0 w 921"/>
                <a:gd name="T17" fmla="*/ 443 h 1154"/>
                <a:gd name="T18" fmla="*/ 4 w 921"/>
                <a:gd name="T19" fmla="*/ 486 h 1154"/>
                <a:gd name="T20" fmla="*/ 20 w 921"/>
                <a:gd name="T21" fmla="*/ 569 h 1154"/>
                <a:gd name="T22" fmla="*/ 33 w 921"/>
                <a:gd name="T23" fmla="*/ 607 h 1154"/>
                <a:gd name="T24" fmla="*/ 59 w 921"/>
                <a:gd name="T25" fmla="*/ 658 h 1154"/>
                <a:gd name="T26" fmla="*/ 176 w 921"/>
                <a:gd name="T27" fmla="*/ 901 h 1154"/>
                <a:gd name="T28" fmla="*/ 188 w 921"/>
                <a:gd name="T29" fmla="*/ 939 h 1154"/>
                <a:gd name="T30" fmla="*/ 201 w 921"/>
                <a:gd name="T31" fmla="*/ 984 h 1154"/>
                <a:gd name="T32" fmla="*/ 201 w 921"/>
                <a:gd name="T33" fmla="*/ 996 h 1154"/>
                <a:gd name="T34" fmla="*/ 203 w 921"/>
                <a:gd name="T35" fmla="*/ 1042 h 1154"/>
                <a:gd name="T36" fmla="*/ 211 w 921"/>
                <a:gd name="T37" fmla="*/ 1077 h 1154"/>
                <a:gd name="T38" fmla="*/ 215 w 921"/>
                <a:gd name="T39" fmla="*/ 1087 h 1154"/>
                <a:gd name="T40" fmla="*/ 235 w 921"/>
                <a:gd name="T41" fmla="*/ 1115 h 1154"/>
                <a:gd name="T42" fmla="*/ 255 w 921"/>
                <a:gd name="T43" fmla="*/ 1136 h 1154"/>
                <a:gd name="T44" fmla="*/ 286 w 921"/>
                <a:gd name="T45" fmla="*/ 1154 h 1154"/>
                <a:gd name="T46" fmla="*/ 638 w 921"/>
                <a:gd name="T47" fmla="*/ 1154 h 1154"/>
                <a:gd name="T48" fmla="*/ 652 w 921"/>
                <a:gd name="T49" fmla="*/ 1146 h 1154"/>
                <a:gd name="T50" fmla="*/ 678 w 921"/>
                <a:gd name="T51" fmla="*/ 1125 h 1154"/>
                <a:gd name="T52" fmla="*/ 700 w 921"/>
                <a:gd name="T53" fmla="*/ 1099 h 1154"/>
                <a:gd name="T54" fmla="*/ 709 w 921"/>
                <a:gd name="T55" fmla="*/ 1087 h 1154"/>
                <a:gd name="T56" fmla="*/ 715 w 921"/>
                <a:gd name="T57" fmla="*/ 1067 h 1154"/>
                <a:gd name="T58" fmla="*/ 721 w 921"/>
                <a:gd name="T59" fmla="*/ 1018 h 1154"/>
                <a:gd name="T60" fmla="*/ 721 w 921"/>
                <a:gd name="T61" fmla="*/ 996 h 1154"/>
                <a:gd name="T62" fmla="*/ 725 w 921"/>
                <a:gd name="T63" fmla="*/ 970 h 1154"/>
                <a:gd name="T64" fmla="*/ 745 w 921"/>
                <a:gd name="T65" fmla="*/ 901 h 1154"/>
                <a:gd name="T66" fmla="*/ 864 w 921"/>
                <a:gd name="T67" fmla="*/ 658 h 1154"/>
                <a:gd name="T68" fmla="*/ 877 w 921"/>
                <a:gd name="T69" fmla="*/ 634 h 1154"/>
                <a:gd name="T70" fmla="*/ 889 w 921"/>
                <a:gd name="T71" fmla="*/ 607 h 1154"/>
                <a:gd name="T72" fmla="*/ 913 w 921"/>
                <a:gd name="T73" fmla="*/ 528 h 1154"/>
                <a:gd name="T74" fmla="*/ 921 w 921"/>
                <a:gd name="T75" fmla="*/ 443 h 1154"/>
                <a:gd name="T76" fmla="*/ 919 w 921"/>
                <a:gd name="T77" fmla="*/ 397 h 1154"/>
                <a:gd name="T78" fmla="*/ 901 w 921"/>
                <a:gd name="T79" fmla="*/ 312 h 1154"/>
                <a:gd name="T80" fmla="*/ 864 w 921"/>
                <a:gd name="T81" fmla="*/ 231 h 1154"/>
                <a:gd name="T82" fmla="*/ 816 w 921"/>
                <a:gd name="T83" fmla="*/ 160 h 1154"/>
                <a:gd name="T84" fmla="*/ 753 w 921"/>
                <a:gd name="T85" fmla="*/ 101 h 1154"/>
                <a:gd name="T86" fmla="*/ 680 w 921"/>
                <a:gd name="T87" fmla="*/ 53 h 1154"/>
                <a:gd name="T88" fmla="*/ 597 w 921"/>
                <a:gd name="T89" fmla="*/ 18 h 1154"/>
                <a:gd name="T90" fmla="*/ 508 w 921"/>
                <a:gd name="T91" fmla="*/ 2 h 1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921" h="1154">
                  <a:moveTo>
                    <a:pt x="462" y="0"/>
                  </a:moveTo>
                  <a:lnTo>
                    <a:pt x="462" y="0"/>
                  </a:lnTo>
                  <a:lnTo>
                    <a:pt x="415" y="2"/>
                  </a:lnTo>
                  <a:lnTo>
                    <a:pt x="369" y="8"/>
                  </a:lnTo>
                  <a:lnTo>
                    <a:pt x="326" y="18"/>
                  </a:lnTo>
                  <a:lnTo>
                    <a:pt x="284" y="35"/>
                  </a:lnTo>
                  <a:lnTo>
                    <a:pt x="243" y="53"/>
                  </a:lnTo>
                  <a:lnTo>
                    <a:pt x="205" y="75"/>
                  </a:lnTo>
                  <a:lnTo>
                    <a:pt x="170" y="101"/>
                  </a:lnTo>
                  <a:lnTo>
                    <a:pt x="136" y="130"/>
                  </a:lnTo>
                  <a:lnTo>
                    <a:pt x="107" y="160"/>
                  </a:lnTo>
                  <a:lnTo>
                    <a:pt x="81" y="194"/>
                  </a:lnTo>
                  <a:lnTo>
                    <a:pt x="57" y="231"/>
                  </a:lnTo>
                  <a:lnTo>
                    <a:pt x="37" y="269"/>
                  </a:lnTo>
                  <a:lnTo>
                    <a:pt x="22" y="312"/>
                  </a:lnTo>
                  <a:lnTo>
                    <a:pt x="10" y="352"/>
                  </a:lnTo>
                  <a:lnTo>
                    <a:pt x="4" y="397"/>
                  </a:lnTo>
                  <a:lnTo>
                    <a:pt x="0" y="443"/>
                  </a:lnTo>
                  <a:lnTo>
                    <a:pt x="0" y="443"/>
                  </a:lnTo>
                  <a:lnTo>
                    <a:pt x="4" y="486"/>
                  </a:lnTo>
                  <a:lnTo>
                    <a:pt x="10" y="528"/>
                  </a:lnTo>
                  <a:lnTo>
                    <a:pt x="20" y="569"/>
                  </a:lnTo>
                  <a:lnTo>
                    <a:pt x="33" y="607"/>
                  </a:lnTo>
                  <a:lnTo>
                    <a:pt x="33" y="607"/>
                  </a:lnTo>
                  <a:lnTo>
                    <a:pt x="45" y="634"/>
                  </a:lnTo>
                  <a:lnTo>
                    <a:pt x="59" y="658"/>
                  </a:lnTo>
                  <a:lnTo>
                    <a:pt x="59" y="658"/>
                  </a:lnTo>
                  <a:lnTo>
                    <a:pt x="176" y="901"/>
                  </a:lnTo>
                  <a:lnTo>
                    <a:pt x="176" y="901"/>
                  </a:lnTo>
                  <a:lnTo>
                    <a:pt x="188" y="939"/>
                  </a:lnTo>
                  <a:lnTo>
                    <a:pt x="197" y="970"/>
                  </a:lnTo>
                  <a:lnTo>
                    <a:pt x="201" y="984"/>
                  </a:lnTo>
                  <a:lnTo>
                    <a:pt x="201" y="996"/>
                  </a:lnTo>
                  <a:lnTo>
                    <a:pt x="201" y="996"/>
                  </a:lnTo>
                  <a:lnTo>
                    <a:pt x="201" y="1018"/>
                  </a:lnTo>
                  <a:lnTo>
                    <a:pt x="203" y="1042"/>
                  </a:lnTo>
                  <a:lnTo>
                    <a:pt x="207" y="1067"/>
                  </a:lnTo>
                  <a:lnTo>
                    <a:pt x="211" y="1077"/>
                  </a:lnTo>
                  <a:lnTo>
                    <a:pt x="215" y="1087"/>
                  </a:lnTo>
                  <a:lnTo>
                    <a:pt x="215" y="1087"/>
                  </a:lnTo>
                  <a:lnTo>
                    <a:pt x="221" y="1099"/>
                  </a:lnTo>
                  <a:lnTo>
                    <a:pt x="235" y="1115"/>
                  </a:lnTo>
                  <a:lnTo>
                    <a:pt x="245" y="1125"/>
                  </a:lnTo>
                  <a:lnTo>
                    <a:pt x="255" y="1136"/>
                  </a:lnTo>
                  <a:lnTo>
                    <a:pt x="269" y="1146"/>
                  </a:lnTo>
                  <a:lnTo>
                    <a:pt x="286" y="1154"/>
                  </a:lnTo>
                  <a:lnTo>
                    <a:pt x="462" y="1154"/>
                  </a:lnTo>
                  <a:lnTo>
                    <a:pt x="638" y="1154"/>
                  </a:lnTo>
                  <a:lnTo>
                    <a:pt x="638" y="1154"/>
                  </a:lnTo>
                  <a:lnTo>
                    <a:pt x="652" y="1146"/>
                  </a:lnTo>
                  <a:lnTo>
                    <a:pt x="666" y="1136"/>
                  </a:lnTo>
                  <a:lnTo>
                    <a:pt x="678" y="1125"/>
                  </a:lnTo>
                  <a:lnTo>
                    <a:pt x="686" y="1115"/>
                  </a:lnTo>
                  <a:lnTo>
                    <a:pt x="700" y="1099"/>
                  </a:lnTo>
                  <a:lnTo>
                    <a:pt x="709" y="1087"/>
                  </a:lnTo>
                  <a:lnTo>
                    <a:pt x="709" y="1087"/>
                  </a:lnTo>
                  <a:lnTo>
                    <a:pt x="713" y="1077"/>
                  </a:lnTo>
                  <a:lnTo>
                    <a:pt x="715" y="1067"/>
                  </a:lnTo>
                  <a:lnTo>
                    <a:pt x="719" y="1042"/>
                  </a:lnTo>
                  <a:lnTo>
                    <a:pt x="721" y="1018"/>
                  </a:lnTo>
                  <a:lnTo>
                    <a:pt x="721" y="996"/>
                  </a:lnTo>
                  <a:lnTo>
                    <a:pt x="721" y="996"/>
                  </a:lnTo>
                  <a:lnTo>
                    <a:pt x="723" y="984"/>
                  </a:lnTo>
                  <a:lnTo>
                    <a:pt x="725" y="970"/>
                  </a:lnTo>
                  <a:lnTo>
                    <a:pt x="733" y="939"/>
                  </a:lnTo>
                  <a:lnTo>
                    <a:pt x="745" y="901"/>
                  </a:lnTo>
                  <a:lnTo>
                    <a:pt x="745" y="901"/>
                  </a:lnTo>
                  <a:lnTo>
                    <a:pt x="864" y="658"/>
                  </a:lnTo>
                  <a:lnTo>
                    <a:pt x="864" y="658"/>
                  </a:lnTo>
                  <a:lnTo>
                    <a:pt x="877" y="634"/>
                  </a:lnTo>
                  <a:lnTo>
                    <a:pt x="889" y="607"/>
                  </a:lnTo>
                  <a:lnTo>
                    <a:pt x="889" y="607"/>
                  </a:lnTo>
                  <a:lnTo>
                    <a:pt x="903" y="569"/>
                  </a:lnTo>
                  <a:lnTo>
                    <a:pt x="913" y="528"/>
                  </a:lnTo>
                  <a:lnTo>
                    <a:pt x="919" y="486"/>
                  </a:lnTo>
                  <a:lnTo>
                    <a:pt x="921" y="443"/>
                  </a:lnTo>
                  <a:lnTo>
                    <a:pt x="921" y="443"/>
                  </a:lnTo>
                  <a:lnTo>
                    <a:pt x="919" y="397"/>
                  </a:lnTo>
                  <a:lnTo>
                    <a:pt x="911" y="352"/>
                  </a:lnTo>
                  <a:lnTo>
                    <a:pt x="901" y="312"/>
                  </a:lnTo>
                  <a:lnTo>
                    <a:pt x="885" y="269"/>
                  </a:lnTo>
                  <a:lnTo>
                    <a:pt x="864" y="231"/>
                  </a:lnTo>
                  <a:lnTo>
                    <a:pt x="842" y="194"/>
                  </a:lnTo>
                  <a:lnTo>
                    <a:pt x="816" y="160"/>
                  </a:lnTo>
                  <a:lnTo>
                    <a:pt x="785" y="130"/>
                  </a:lnTo>
                  <a:lnTo>
                    <a:pt x="753" y="101"/>
                  </a:lnTo>
                  <a:lnTo>
                    <a:pt x="717" y="75"/>
                  </a:lnTo>
                  <a:lnTo>
                    <a:pt x="680" y="53"/>
                  </a:lnTo>
                  <a:lnTo>
                    <a:pt x="640" y="35"/>
                  </a:lnTo>
                  <a:lnTo>
                    <a:pt x="597" y="18"/>
                  </a:lnTo>
                  <a:lnTo>
                    <a:pt x="553" y="8"/>
                  </a:lnTo>
                  <a:lnTo>
                    <a:pt x="508" y="2"/>
                  </a:lnTo>
                  <a:lnTo>
                    <a:pt x="46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5" name="Freeform 463"/>
            <p:cNvSpPr>
              <a:spLocks noEditPoints="1"/>
            </p:cNvSpPr>
            <p:nvPr/>
          </p:nvSpPr>
          <p:spPr bwMode="auto">
            <a:xfrm>
              <a:off x="3858419" y="706438"/>
              <a:ext cx="1458912" cy="1831975"/>
            </a:xfrm>
            <a:custGeom>
              <a:avLst/>
              <a:gdLst>
                <a:gd name="T0" fmla="*/ 267 w 919"/>
                <a:gd name="T1" fmla="*/ 1144 h 1154"/>
                <a:gd name="T2" fmla="*/ 233 w 919"/>
                <a:gd name="T3" fmla="*/ 1115 h 1154"/>
                <a:gd name="T4" fmla="*/ 213 w 919"/>
                <a:gd name="T5" fmla="*/ 1085 h 1154"/>
                <a:gd name="T6" fmla="*/ 203 w 919"/>
                <a:gd name="T7" fmla="*/ 1042 h 1154"/>
                <a:gd name="T8" fmla="*/ 201 w 919"/>
                <a:gd name="T9" fmla="*/ 996 h 1154"/>
                <a:gd name="T10" fmla="*/ 188 w 919"/>
                <a:gd name="T11" fmla="*/ 937 h 1154"/>
                <a:gd name="T12" fmla="*/ 57 w 919"/>
                <a:gd name="T13" fmla="*/ 658 h 1154"/>
                <a:gd name="T14" fmla="*/ 33 w 919"/>
                <a:gd name="T15" fmla="*/ 607 h 1154"/>
                <a:gd name="T16" fmla="*/ 8 w 919"/>
                <a:gd name="T17" fmla="*/ 526 h 1154"/>
                <a:gd name="T18" fmla="*/ 0 w 919"/>
                <a:gd name="T19" fmla="*/ 443 h 1154"/>
                <a:gd name="T20" fmla="*/ 20 w 919"/>
                <a:gd name="T21" fmla="*/ 312 h 1154"/>
                <a:gd name="T22" fmla="*/ 79 w 919"/>
                <a:gd name="T23" fmla="*/ 196 h 1154"/>
                <a:gd name="T24" fmla="*/ 168 w 919"/>
                <a:gd name="T25" fmla="*/ 101 h 1154"/>
                <a:gd name="T26" fmla="*/ 282 w 919"/>
                <a:gd name="T27" fmla="*/ 35 h 1154"/>
                <a:gd name="T28" fmla="*/ 413 w 919"/>
                <a:gd name="T29" fmla="*/ 2 h 1154"/>
                <a:gd name="T30" fmla="*/ 506 w 919"/>
                <a:gd name="T31" fmla="*/ 2 h 1154"/>
                <a:gd name="T32" fmla="*/ 638 w 919"/>
                <a:gd name="T33" fmla="*/ 35 h 1154"/>
                <a:gd name="T34" fmla="*/ 749 w 919"/>
                <a:gd name="T35" fmla="*/ 101 h 1154"/>
                <a:gd name="T36" fmla="*/ 838 w 919"/>
                <a:gd name="T37" fmla="*/ 196 h 1154"/>
                <a:gd name="T38" fmla="*/ 897 w 919"/>
                <a:gd name="T39" fmla="*/ 312 h 1154"/>
                <a:gd name="T40" fmla="*/ 917 w 919"/>
                <a:gd name="T41" fmla="*/ 443 h 1154"/>
                <a:gd name="T42" fmla="*/ 909 w 919"/>
                <a:gd name="T43" fmla="*/ 526 h 1154"/>
                <a:gd name="T44" fmla="*/ 885 w 919"/>
                <a:gd name="T45" fmla="*/ 607 h 1154"/>
                <a:gd name="T46" fmla="*/ 860 w 919"/>
                <a:gd name="T47" fmla="*/ 658 h 1154"/>
                <a:gd name="T48" fmla="*/ 731 w 919"/>
                <a:gd name="T49" fmla="*/ 937 h 1154"/>
                <a:gd name="T50" fmla="*/ 719 w 919"/>
                <a:gd name="T51" fmla="*/ 996 h 1154"/>
                <a:gd name="T52" fmla="*/ 717 w 919"/>
                <a:gd name="T53" fmla="*/ 1042 h 1154"/>
                <a:gd name="T54" fmla="*/ 705 w 919"/>
                <a:gd name="T55" fmla="*/ 1085 h 1154"/>
                <a:gd name="T56" fmla="*/ 684 w 919"/>
                <a:gd name="T57" fmla="*/ 1115 h 1154"/>
                <a:gd name="T58" fmla="*/ 650 w 919"/>
                <a:gd name="T59" fmla="*/ 1144 h 1154"/>
                <a:gd name="T60" fmla="*/ 284 w 919"/>
                <a:gd name="T61" fmla="*/ 1152 h 1154"/>
                <a:gd name="T62" fmla="*/ 413 w 919"/>
                <a:gd name="T63" fmla="*/ 2 h 1154"/>
                <a:gd name="T64" fmla="*/ 282 w 919"/>
                <a:gd name="T65" fmla="*/ 35 h 1154"/>
                <a:gd name="T66" fmla="*/ 168 w 919"/>
                <a:gd name="T67" fmla="*/ 101 h 1154"/>
                <a:gd name="T68" fmla="*/ 79 w 919"/>
                <a:gd name="T69" fmla="*/ 194 h 1154"/>
                <a:gd name="T70" fmla="*/ 20 w 919"/>
                <a:gd name="T71" fmla="*/ 312 h 1154"/>
                <a:gd name="T72" fmla="*/ 0 w 919"/>
                <a:gd name="T73" fmla="*/ 443 h 1154"/>
                <a:gd name="T74" fmla="*/ 8 w 919"/>
                <a:gd name="T75" fmla="*/ 528 h 1154"/>
                <a:gd name="T76" fmla="*/ 33 w 919"/>
                <a:gd name="T77" fmla="*/ 607 h 1154"/>
                <a:gd name="T78" fmla="*/ 57 w 919"/>
                <a:gd name="T79" fmla="*/ 658 h 1154"/>
                <a:gd name="T80" fmla="*/ 186 w 919"/>
                <a:gd name="T81" fmla="*/ 939 h 1154"/>
                <a:gd name="T82" fmla="*/ 199 w 919"/>
                <a:gd name="T83" fmla="*/ 996 h 1154"/>
                <a:gd name="T84" fmla="*/ 203 w 919"/>
                <a:gd name="T85" fmla="*/ 1042 h 1154"/>
                <a:gd name="T86" fmla="*/ 213 w 919"/>
                <a:gd name="T87" fmla="*/ 1087 h 1154"/>
                <a:gd name="T88" fmla="*/ 233 w 919"/>
                <a:gd name="T89" fmla="*/ 1115 h 1154"/>
                <a:gd name="T90" fmla="*/ 267 w 919"/>
                <a:gd name="T91" fmla="*/ 1144 h 1154"/>
                <a:gd name="T92" fmla="*/ 636 w 919"/>
                <a:gd name="T93" fmla="*/ 1154 h 1154"/>
                <a:gd name="T94" fmla="*/ 664 w 919"/>
                <a:gd name="T95" fmla="*/ 1134 h 1154"/>
                <a:gd name="T96" fmla="*/ 698 w 919"/>
                <a:gd name="T97" fmla="*/ 1099 h 1154"/>
                <a:gd name="T98" fmla="*/ 709 w 919"/>
                <a:gd name="T99" fmla="*/ 1077 h 1154"/>
                <a:gd name="T100" fmla="*/ 719 w 919"/>
                <a:gd name="T101" fmla="*/ 1018 h 1154"/>
                <a:gd name="T102" fmla="*/ 721 w 919"/>
                <a:gd name="T103" fmla="*/ 984 h 1154"/>
                <a:gd name="T104" fmla="*/ 743 w 919"/>
                <a:gd name="T105" fmla="*/ 901 h 1154"/>
                <a:gd name="T106" fmla="*/ 860 w 919"/>
                <a:gd name="T107" fmla="*/ 658 h 1154"/>
                <a:gd name="T108" fmla="*/ 887 w 919"/>
                <a:gd name="T109" fmla="*/ 607 h 1154"/>
                <a:gd name="T110" fmla="*/ 917 w 919"/>
                <a:gd name="T111" fmla="*/ 486 h 1154"/>
                <a:gd name="T112" fmla="*/ 917 w 919"/>
                <a:gd name="T113" fmla="*/ 397 h 1154"/>
                <a:gd name="T114" fmla="*/ 883 w 919"/>
                <a:gd name="T115" fmla="*/ 271 h 1154"/>
                <a:gd name="T116" fmla="*/ 814 w 919"/>
                <a:gd name="T117" fmla="*/ 162 h 1154"/>
                <a:gd name="T118" fmla="*/ 715 w 919"/>
                <a:gd name="T119" fmla="*/ 75 h 1154"/>
                <a:gd name="T120" fmla="*/ 595 w 919"/>
                <a:gd name="T121" fmla="*/ 20 h 1154"/>
                <a:gd name="T122" fmla="*/ 460 w 919"/>
                <a:gd name="T123" fmla="*/ 0 h 1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919" h="1154">
                  <a:moveTo>
                    <a:pt x="284" y="1152"/>
                  </a:moveTo>
                  <a:lnTo>
                    <a:pt x="284" y="1152"/>
                  </a:lnTo>
                  <a:lnTo>
                    <a:pt x="267" y="1144"/>
                  </a:lnTo>
                  <a:lnTo>
                    <a:pt x="255" y="1134"/>
                  </a:lnTo>
                  <a:lnTo>
                    <a:pt x="243" y="1123"/>
                  </a:lnTo>
                  <a:lnTo>
                    <a:pt x="233" y="1115"/>
                  </a:lnTo>
                  <a:lnTo>
                    <a:pt x="221" y="1097"/>
                  </a:lnTo>
                  <a:lnTo>
                    <a:pt x="213" y="1085"/>
                  </a:lnTo>
                  <a:lnTo>
                    <a:pt x="213" y="1085"/>
                  </a:lnTo>
                  <a:lnTo>
                    <a:pt x="209" y="1077"/>
                  </a:lnTo>
                  <a:lnTo>
                    <a:pt x="207" y="1065"/>
                  </a:lnTo>
                  <a:lnTo>
                    <a:pt x="203" y="1042"/>
                  </a:lnTo>
                  <a:lnTo>
                    <a:pt x="201" y="1016"/>
                  </a:lnTo>
                  <a:lnTo>
                    <a:pt x="201" y="996"/>
                  </a:lnTo>
                  <a:lnTo>
                    <a:pt x="201" y="996"/>
                  </a:lnTo>
                  <a:lnTo>
                    <a:pt x="199" y="984"/>
                  </a:lnTo>
                  <a:lnTo>
                    <a:pt x="197" y="970"/>
                  </a:lnTo>
                  <a:lnTo>
                    <a:pt x="188" y="937"/>
                  </a:lnTo>
                  <a:lnTo>
                    <a:pt x="176" y="901"/>
                  </a:lnTo>
                  <a:lnTo>
                    <a:pt x="176" y="901"/>
                  </a:lnTo>
                  <a:lnTo>
                    <a:pt x="57" y="658"/>
                  </a:lnTo>
                  <a:lnTo>
                    <a:pt x="57" y="658"/>
                  </a:lnTo>
                  <a:lnTo>
                    <a:pt x="45" y="632"/>
                  </a:lnTo>
                  <a:lnTo>
                    <a:pt x="33" y="607"/>
                  </a:lnTo>
                  <a:lnTo>
                    <a:pt x="33" y="607"/>
                  </a:lnTo>
                  <a:lnTo>
                    <a:pt x="18" y="567"/>
                  </a:lnTo>
                  <a:lnTo>
                    <a:pt x="8" y="526"/>
                  </a:lnTo>
                  <a:lnTo>
                    <a:pt x="2" y="486"/>
                  </a:lnTo>
                  <a:lnTo>
                    <a:pt x="0" y="443"/>
                  </a:lnTo>
                  <a:lnTo>
                    <a:pt x="0" y="443"/>
                  </a:lnTo>
                  <a:lnTo>
                    <a:pt x="2" y="397"/>
                  </a:lnTo>
                  <a:lnTo>
                    <a:pt x="10" y="354"/>
                  </a:lnTo>
                  <a:lnTo>
                    <a:pt x="20" y="312"/>
                  </a:lnTo>
                  <a:lnTo>
                    <a:pt x="37" y="271"/>
                  </a:lnTo>
                  <a:lnTo>
                    <a:pt x="57" y="233"/>
                  </a:lnTo>
                  <a:lnTo>
                    <a:pt x="79" y="196"/>
                  </a:lnTo>
                  <a:lnTo>
                    <a:pt x="105" y="162"/>
                  </a:lnTo>
                  <a:lnTo>
                    <a:pt x="136" y="130"/>
                  </a:lnTo>
                  <a:lnTo>
                    <a:pt x="168" y="101"/>
                  </a:lnTo>
                  <a:lnTo>
                    <a:pt x="205" y="77"/>
                  </a:lnTo>
                  <a:lnTo>
                    <a:pt x="241" y="55"/>
                  </a:lnTo>
                  <a:lnTo>
                    <a:pt x="282" y="35"/>
                  </a:lnTo>
                  <a:lnTo>
                    <a:pt x="324" y="20"/>
                  </a:lnTo>
                  <a:lnTo>
                    <a:pt x="367" y="10"/>
                  </a:lnTo>
                  <a:lnTo>
                    <a:pt x="413" y="2"/>
                  </a:lnTo>
                  <a:lnTo>
                    <a:pt x="460" y="0"/>
                  </a:lnTo>
                  <a:lnTo>
                    <a:pt x="460" y="0"/>
                  </a:lnTo>
                  <a:lnTo>
                    <a:pt x="506" y="2"/>
                  </a:lnTo>
                  <a:lnTo>
                    <a:pt x="551" y="10"/>
                  </a:lnTo>
                  <a:lnTo>
                    <a:pt x="595" y="20"/>
                  </a:lnTo>
                  <a:lnTo>
                    <a:pt x="638" y="35"/>
                  </a:lnTo>
                  <a:lnTo>
                    <a:pt x="676" y="55"/>
                  </a:lnTo>
                  <a:lnTo>
                    <a:pt x="715" y="77"/>
                  </a:lnTo>
                  <a:lnTo>
                    <a:pt x="749" y="101"/>
                  </a:lnTo>
                  <a:lnTo>
                    <a:pt x="783" y="130"/>
                  </a:lnTo>
                  <a:lnTo>
                    <a:pt x="812" y="162"/>
                  </a:lnTo>
                  <a:lnTo>
                    <a:pt x="838" y="196"/>
                  </a:lnTo>
                  <a:lnTo>
                    <a:pt x="862" y="233"/>
                  </a:lnTo>
                  <a:lnTo>
                    <a:pt x="881" y="271"/>
                  </a:lnTo>
                  <a:lnTo>
                    <a:pt x="897" y="312"/>
                  </a:lnTo>
                  <a:lnTo>
                    <a:pt x="909" y="354"/>
                  </a:lnTo>
                  <a:lnTo>
                    <a:pt x="915" y="397"/>
                  </a:lnTo>
                  <a:lnTo>
                    <a:pt x="917" y="443"/>
                  </a:lnTo>
                  <a:lnTo>
                    <a:pt x="917" y="443"/>
                  </a:lnTo>
                  <a:lnTo>
                    <a:pt x="915" y="486"/>
                  </a:lnTo>
                  <a:lnTo>
                    <a:pt x="909" y="526"/>
                  </a:lnTo>
                  <a:lnTo>
                    <a:pt x="899" y="567"/>
                  </a:lnTo>
                  <a:lnTo>
                    <a:pt x="885" y="607"/>
                  </a:lnTo>
                  <a:lnTo>
                    <a:pt x="885" y="607"/>
                  </a:lnTo>
                  <a:lnTo>
                    <a:pt x="875" y="632"/>
                  </a:lnTo>
                  <a:lnTo>
                    <a:pt x="860" y="658"/>
                  </a:lnTo>
                  <a:lnTo>
                    <a:pt x="860" y="658"/>
                  </a:lnTo>
                  <a:lnTo>
                    <a:pt x="743" y="901"/>
                  </a:lnTo>
                  <a:lnTo>
                    <a:pt x="743" y="901"/>
                  </a:lnTo>
                  <a:lnTo>
                    <a:pt x="731" y="937"/>
                  </a:lnTo>
                  <a:lnTo>
                    <a:pt x="723" y="970"/>
                  </a:lnTo>
                  <a:lnTo>
                    <a:pt x="719" y="984"/>
                  </a:lnTo>
                  <a:lnTo>
                    <a:pt x="719" y="996"/>
                  </a:lnTo>
                  <a:lnTo>
                    <a:pt x="719" y="996"/>
                  </a:lnTo>
                  <a:lnTo>
                    <a:pt x="719" y="1016"/>
                  </a:lnTo>
                  <a:lnTo>
                    <a:pt x="717" y="1042"/>
                  </a:lnTo>
                  <a:lnTo>
                    <a:pt x="713" y="1065"/>
                  </a:lnTo>
                  <a:lnTo>
                    <a:pt x="709" y="1077"/>
                  </a:lnTo>
                  <a:lnTo>
                    <a:pt x="705" y="1085"/>
                  </a:lnTo>
                  <a:lnTo>
                    <a:pt x="705" y="1085"/>
                  </a:lnTo>
                  <a:lnTo>
                    <a:pt x="698" y="1097"/>
                  </a:lnTo>
                  <a:lnTo>
                    <a:pt x="684" y="1115"/>
                  </a:lnTo>
                  <a:lnTo>
                    <a:pt x="674" y="1123"/>
                  </a:lnTo>
                  <a:lnTo>
                    <a:pt x="664" y="1134"/>
                  </a:lnTo>
                  <a:lnTo>
                    <a:pt x="650" y="1144"/>
                  </a:lnTo>
                  <a:lnTo>
                    <a:pt x="636" y="1152"/>
                  </a:lnTo>
                  <a:lnTo>
                    <a:pt x="460" y="1152"/>
                  </a:lnTo>
                  <a:lnTo>
                    <a:pt x="284" y="1152"/>
                  </a:lnTo>
                  <a:close/>
                  <a:moveTo>
                    <a:pt x="460" y="0"/>
                  </a:moveTo>
                  <a:lnTo>
                    <a:pt x="460" y="0"/>
                  </a:lnTo>
                  <a:lnTo>
                    <a:pt x="413" y="2"/>
                  </a:lnTo>
                  <a:lnTo>
                    <a:pt x="367" y="8"/>
                  </a:lnTo>
                  <a:lnTo>
                    <a:pt x="324" y="20"/>
                  </a:lnTo>
                  <a:lnTo>
                    <a:pt x="282" y="35"/>
                  </a:lnTo>
                  <a:lnTo>
                    <a:pt x="241" y="53"/>
                  </a:lnTo>
                  <a:lnTo>
                    <a:pt x="203" y="75"/>
                  </a:lnTo>
                  <a:lnTo>
                    <a:pt x="168" y="101"/>
                  </a:lnTo>
                  <a:lnTo>
                    <a:pt x="136" y="130"/>
                  </a:lnTo>
                  <a:lnTo>
                    <a:pt x="105" y="162"/>
                  </a:lnTo>
                  <a:lnTo>
                    <a:pt x="79" y="194"/>
                  </a:lnTo>
                  <a:lnTo>
                    <a:pt x="55" y="231"/>
                  </a:lnTo>
                  <a:lnTo>
                    <a:pt x="37" y="271"/>
                  </a:lnTo>
                  <a:lnTo>
                    <a:pt x="20" y="312"/>
                  </a:lnTo>
                  <a:lnTo>
                    <a:pt x="8" y="354"/>
                  </a:lnTo>
                  <a:lnTo>
                    <a:pt x="2" y="397"/>
                  </a:lnTo>
                  <a:lnTo>
                    <a:pt x="0" y="443"/>
                  </a:lnTo>
                  <a:lnTo>
                    <a:pt x="0" y="443"/>
                  </a:lnTo>
                  <a:lnTo>
                    <a:pt x="2" y="486"/>
                  </a:lnTo>
                  <a:lnTo>
                    <a:pt x="8" y="528"/>
                  </a:lnTo>
                  <a:lnTo>
                    <a:pt x="18" y="569"/>
                  </a:lnTo>
                  <a:lnTo>
                    <a:pt x="33" y="607"/>
                  </a:lnTo>
                  <a:lnTo>
                    <a:pt x="33" y="607"/>
                  </a:lnTo>
                  <a:lnTo>
                    <a:pt x="45" y="634"/>
                  </a:lnTo>
                  <a:lnTo>
                    <a:pt x="57" y="658"/>
                  </a:lnTo>
                  <a:lnTo>
                    <a:pt x="57" y="658"/>
                  </a:lnTo>
                  <a:lnTo>
                    <a:pt x="174" y="901"/>
                  </a:lnTo>
                  <a:lnTo>
                    <a:pt x="174" y="901"/>
                  </a:lnTo>
                  <a:lnTo>
                    <a:pt x="186" y="939"/>
                  </a:lnTo>
                  <a:lnTo>
                    <a:pt x="197" y="970"/>
                  </a:lnTo>
                  <a:lnTo>
                    <a:pt x="199" y="984"/>
                  </a:lnTo>
                  <a:lnTo>
                    <a:pt x="199" y="996"/>
                  </a:lnTo>
                  <a:lnTo>
                    <a:pt x="199" y="996"/>
                  </a:lnTo>
                  <a:lnTo>
                    <a:pt x="201" y="1018"/>
                  </a:lnTo>
                  <a:lnTo>
                    <a:pt x="203" y="1042"/>
                  </a:lnTo>
                  <a:lnTo>
                    <a:pt x="207" y="1067"/>
                  </a:lnTo>
                  <a:lnTo>
                    <a:pt x="209" y="1077"/>
                  </a:lnTo>
                  <a:lnTo>
                    <a:pt x="213" y="1087"/>
                  </a:lnTo>
                  <a:lnTo>
                    <a:pt x="213" y="1087"/>
                  </a:lnTo>
                  <a:lnTo>
                    <a:pt x="221" y="1099"/>
                  </a:lnTo>
                  <a:lnTo>
                    <a:pt x="233" y="1115"/>
                  </a:lnTo>
                  <a:lnTo>
                    <a:pt x="243" y="1125"/>
                  </a:lnTo>
                  <a:lnTo>
                    <a:pt x="255" y="1134"/>
                  </a:lnTo>
                  <a:lnTo>
                    <a:pt x="267" y="1144"/>
                  </a:lnTo>
                  <a:lnTo>
                    <a:pt x="284" y="1154"/>
                  </a:lnTo>
                  <a:lnTo>
                    <a:pt x="460" y="1154"/>
                  </a:lnTo>
                  <a:lnTo>
                    <a:pt x="636" y="1154"/>
                  </a:lnTo>
                  <a:lnTo>
                    <a:pt x="636" y="1154"/>
                  </a:lnTo>
                  <a:lnTo>
                    <a:pt x="650" y="1144"/>
                  </a:lnTo>
                  <a:lnTo>
                    <a:pt x="664" y="1134"/>
                  </a:lnTo>
                  <a:lnTo>
                    <a:pt x="676" y="1125"/>
                  </a:lnTo>
                  <a:lnTo>
                    <a:pt x="684" y="1115"/>
                  </a:lnTo>
                  <a:lnTo>
                    <a:pt x="698" y="1099"/>
                  </a:lnTo>
                  <a:lnTo>
                    <a:pt x="707" y="1087"/>
                  </a:lnTo>
                  <a:lnTo>
                    <a:pt x="707" y="1087"/>
                  </a:lnTo>
                  <a:lnTo>
                    <a:pt x="709" y="1077"/>
                  </a:lnTo>
                  <a:lnTo>
                    <a:pt x="713" y="1067"/>
                  </a:lnTo>
                  <a:lnTo>
                    <a:pt x="717" y="1042"/>
                  </a:lnTo>
                  <a:lnTo>
                    <a:pt x="719" y="1018"/>
                  </a:lnTo>
                  <a:lnTo>
                    <a:pt x="719" y="996"/>
                  </a:lnTo>
                  <a:lnTo>
                    <a:pt x="719" y="996"/>
                  </a:lnTo>
                  <a:lnTo>
                    <a:pt x="721" y="984"/>
                  </a:lnTo>
                  <a:lnTo>
                    <a:pt x="723" y="970"/>
                  </a:lnTo>
                  <a:lnTo>
                    <a:pt x="731" y="939"/>
                  </a:lnTo>
                  <a:lnTo>
                    <a:pt x="743" y="901"/>
                  </a:lnTo>
                  <a:lnTo>
                    <a:pt x="743" y="901"/>
                  </a:lnTo>
                  <a:lnTo>
                    <a:pt x="860" y="658"/>
                  </a:lnTo>
                  <a:lnTo>
                    <a:pt x="860" y="658"/>
                  </a:lnTo>
                  <a:lnTo>
                    <a:pt x="875" y="634"/>
                  </a:lnTo>
                  <a:lnTo>
                    <a:pt x="887" y="607"/>
                  </a:lnTo>
                  <a:lnTo>
                    <a:pt x="887" y="607"/>
                  </a:lnTo>
                  <a:lnTo>
                    <a:pt x="901" y="569"/>
                  </a:lnTo>
                  <a:lnTo>
                    <a:pt x="911" y="528"/>
                  </a:lnTo>
                  <a:lnTo>
                    <a:pt x="917" y="486"/>
                  </a:lnTo>
                  <a:lnTo>
                    <a:pt x="919" y="443"/>
                  </a:lnTo>
                  <a:lnTo>
                    <a:pt x="919" y="443"/>
                  </a:lnTo>
                  <a:lnTo>
                    <a:pt x="917" y="397"/>
                  </a:lnTo>
                  <a:lnTo>
                    <a:pt x="909" y="354"/>
                  </a:lnTo>
                  <a:lnTo>
                    <a:pt x="897" y="312"/>
                  </a:lnTo>
                  <a:lnTo>
                    <a:pt x="883" y="271"/>
                  </a:lnTo>
                  <a:lnTo>
                    <a:pt x="862" y="231"/>
                  </a:lnTo>
                  <a:lnTo>
                    <a:pt x="840" y="194"/>
                  </a:lnTo>
                  <a:lnTo>
                    <a:pt x="814" y="162"/>
                  </a:lnTo>
                  <a:lnTo>
                    <a:pt x="783" y="130"/>
                  </a:lnTo>
                  <a:lnTo>
                    <a:pt x="751" y="101"/>
                  </a:lnTo>
                  <a:lnTo>
                    <a:pt x="715" y="75"/>
                  </a:lnTo>
                  <a:lnTo>
                    <a:pt x="676" y="53"/>
                  </a:lnTo>
                  <a:lnTo>
                    <a:pt x="638" y="35"/>
                  </a:lnTo>
                  <a:lnTo>
                    <a:pt x="595" y="20"/>
                  </a:lnTo>
                  <a:lnTo>
                    <a:pt x="551" y="8"/>
                  </a:lnTo>
                  <a:lnTo>
                    <a:pt x="506" y="2"/>
                  </a:lnTo>
                  <a:lnTo>
                    <a:pt x="460" y="0"/>
                  </a:lnTo>
                  <a:close/>
                </a:path>
              </a:pathLst>
            </a:custGeom>
            <a:solidFill>
              <a:srgbClr val="C2C2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6" name="Freeform 464"/>
            <p:cNvSpPr>
              <a:spLocks/>
            </p:cNvSpPr>
            <p:nvPr/>
          </p:nvSpPr>
          <p:spPr bwMode="auto">
            <a:xfrm>
              <a:off x="3858419" y="706438"/>
              <a:ext cx="1455737" cy="1828800"/>
            </a:xfrm>
            <a:custGeom>
              <a:avLst/>
              <a:gdLst>
                <a:gd name="T0" fmla="*/ 284 w 917"/>
                <a:gd name="T1" fmla="*/ 1152 h 1152"/>
                <a:gd name="T2" fmla="*/ 255 w 917"/>
                <a:gd name="T3" fmla="*/ 1134 h 1152"/>
                <a:gd name="T4" fmla="*/ 233 w 917"/>
                <a:gd name="T5" fmla="*/ 1115 h 1152"/>
                <a:gd name="T6" fmla="*/ 213 w 917"/>
                <a:gd name="T7" fmla="*/ 1085 h 1152"/>
                <a:gd name="T8" fmla="*/ 209 w 917"/>
                <a:gd name="T9" fmla="*/ 1077 h 1152"/>
                <a:gd name="T10" fmla="*/ 203 w 917"/>
                <a:gd name="T11" fmla="*/ 1042 h 1152"/>
                <a:gd name="T12" fmla="*/ 201 w 917"/>
                <a:gd name="T13" fmla="*/ 996 h 1152"/>
                <a:gd name="T14" fmla="*/ 199 w 917"/>
                <a:gd name="T15" fmla="*/ 984 h 1152"/>
                <a:gd name="T16" fmla="*/ 188 w 917"/>
                <a:gd name="T17" fmla="*/ 937 h 1152"/>
                <a:gd name="T18" fmla="*/ 176 w 917"/>
                <a:gd name="T19" fmla="*/ 901 h 1152"/>
                <a:gd name="T20" fmla="*/ 57 w 917"/>
                <a:gd name="T21" fmla="*/ 658 h 1152"/>
                <a:gd name="T22" fmla="*/ 33 w 917"/>
                <a:gd name="T23" fmla="*/ 607 h 1152"/>
                <a:gd name="T24" fmla="*/ 18 w 917"/>
                <a:gd name="T25" fmla="*/ 567 h 1152"/>
                <a:gd name="T26" fmla="*/ 2 w 917"/>
                <a:gd name="T27" fmla="*/ 486 h 1152"/>
                <a:gd name="T28" fmla="*/ 0 w 917"/>
                <a:gd name="T29" fmla="*/ 443 h 1152"/>
                <a:gd name="T30" fmla="*/ 10 w 917"/>
                <a:gd name="T31" fmla="*/ 354 h 1152"/>
                <a:gd name="T32" fmla="*/ 37 w 917"/>
                <a:gd name="T33" fmla="*/ 271 h 1152"/>
                <a:gd name="T34" fmla="*/ 79 w 917"/>
                <a:gd name="T35" fmla="*/ 196 h 1152"/>
                <a:gd name="T36" fmla="*/ 136 w 917"/>
                <a:gd name="T37" fmla="*/ 130 h 1152"/>
                <a:gd name="T38" fmla="*/ 205 w 917"/>
                <a:gd name="T39" fmla="*/ 77 h 1152"/>
                <a:gd name="T40" fmla="*/ 282 w 917"/>
                <a:gd name="T41" fmla="*/ 35 h 1152"/>
                <a:gd name="T42" fmla="*/ 367 w 917"/>
                <a:gd name="T43" fmla="*/ 10 h 1152"/>
                <a:gd name="T44" fmla="*/ 460 w 917"/>
                <a:gd name="T45" fmla="*/ 0 h 1152"/>
                <a:gd name="T46" fmla="*/ 506 w 917"/>
                <a:gd name="T47" fmla="*/ 2 h 1152"/>
                <a:gd name="T48" fmla="*/ 595 w 917"/>
                <a:gd name="T49" fmla="*/ 20 h 1152"/>
                <a:gd name="T50" fmla="*/ 676 w 917"/>
                <a:gd name="T51" fmla="*/ 55 h 1152"/>
                <a:gd name="T52" fmla="*/ 749 w 917"/>
                <a:gd name="T53" fmla="*/ 101 h 1152"/>
                <a:gd name="T54" fmla="*/ 812 w 917"/>
                <a:gd name="T55" fmla="*/ 162 h 1152"/>
                <a:gd name="T56" fmla="*/ 862 w 917"/>
                <a:gd name="T57" fmla="*/ 233 h 1152"/>
                <a:gd name="T58" fmla="*/ 897 w 917"/>
                <a:gd name="T59" fmla="*/ 312 h 1152"/>
                <a:gd name="T60" fmla="*/ 915 w 917"/>
                <a:gd name="T61" fmla="*/ 397 h 1152"/>
                <a:gd name="T62" fmla="*/ 917 w 917"/>
                <a:gd name="T63" fmla="*/ 443 h 1152"/>
                <a:gd name="T64" fmla="*/ 909 w 917"/>
                <a:gd name="T65" fmla="*/ 526 h 1152"/>
                <a:gd name="T66" fmla="*/ 885 w 917"/>
                <a:gd name="T67" fmla="*/ 607 h 1152"/>
                <a:gd name="T68" fmla="*/ 875 w 917"/>
                <a:gd name="T69" fmla="*/ 632 h 1152"/>
                <a:gd name="T70" fmla="*/ 860 w 917"/>
                <a:gd name="T71" fmla="*/ 658 h 1152"/>
                <a:gd name="T72" fmla="*/ 743 w 917"/>
                <a:gd name="T73" fmla="*/ 901 h 1152"/>
                <a:gd name="T74" fmla="*/ 723 w 917"/>
                <a:gd name="T75" fmla="*/ 970 h 1152"/>
                <a:gd name="T76" fmla="*/ 719 w 917"/>
                <a:gd name="T77" fmla="*/ 996 h 1152"/>
                <a:gd name="T78" fmla="*/ 719 w 917"/>
                <a:gd name="T79" fmla="*/ 1016 h 1152"/>
                <a:gd name="T80" fmla="*/ 713 w 917"/>
                <a:gd name="T81" fmla="*/ 1065 h 1152"/>
                <a:gd name="T82" fmla="*/ 705 w 917"/>
                <a:gd name="T83" fmla="*/ 1085 h 1152"/>
                <a:gd name="T84" fmla="*/ 698 w 917"/>
                <a:gd name="T85" fmla="*/ 1097 h 1152"/>
                <a:gd name="T86" fmla="*/ 674 w 917"/>
                <a:gd name="T87" fmla="*/ 1123 h 1152"/>
                <a:gd name="T88" fmla="*/ 650 w 917"/>
                <a:gd name="T89" fmla="*/ 1144 h 1152"/>
                <a:gd name="T90" fmla="*/ 460 w 917"/>
                <a:gd name="T91" fmla="*/ 1152 h 1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917" h="1152">
                  <a:moveTo>
                    <a:pt x="284" y="1152"/>
                  </a:moveTo>
                  <a:lnTo>
                    <a:pt x="284" y="1152"/>
                  </a:lnTo>
                  <a:lnTo>
                    <a:pt x="267" y="1144"/>
                  </a:lnTo>
                  <a:lnTo>
                    <a:pt x="255" y="1134"/>
                  </a:lnTo>
                  <a:lnTo>
                    <a:pt x="243" y="1123"/>
                  </a:lnTo>
                  <a:lnTo>
                    <a:pt x="233" y="1115"/>
                  </a:lnTo>
                  <a:lnTo>
                    <a:pt x="221" y="1097"/>
                  </a:lnTo>
                  <a:lnTo>
                    <a:pt x="213" y="1085"/>
                  </a:lnTo>
                  <a:lnTo>
                    <a:pt x="213" y="1085"/>
                  </a:lnTo>
                  <a:lnTo>
                    <a:pt x="209" y="1077"/>
                  </a:lnTo>
                  <a:lnTo>
                    <a:pt x="207" y="1065"/>
                  </a:lnTo>
                  <a:lnTo>
                    <a:pt x="203" y="1042"/>
                  </a:lnTo>
                  <a:lnTo>
                    <a:pt x="201" y="1016"/>
                  </a:lnTo>
                  <a:lnTo>
                    <a:pt x="201" y="996"/>
                  </a:lnTo>
                  <a:lnTo>
                    <a:pt x="201" y="996"/>
                  </a:lnTo>
                  <a:lnTo>
                    <a:pt x="199" y="984"/>
                  </a:lnTo>
                  <a:lnTo>
                    <a:pt x="197" y="970"/>
                  </a:lnTo>
                  <a:lnTo>
                    <a:pt x="188" y="937"/>
                  </a:lnTo>
                  <a:lnTo>
                    <a:pt x="176" y="901"/>
                  </a:lnTo>
                  <a:lnTo>
                    <a:pt x="176" y="901"/>
                  </a:lnTo>
                  <a:lnTo>
                    <a:pt x="57" y="658"/>
                  </a:lnTo>
                  <a:lnTo>
                    <a:pt x="57" y="658"/>
                  </a:lnTo>
                  <a:lnTo>
                    <a:pt x="45" y="632"/>
                  </a:lnTo>
                  <a:lnTo>
                    <a:pt x="33" y="607"/>
                  </a:lnTo>
                  <a:lnTo>
                    <a:pt x="33" y="607"/>
                  </a:lnTo>
                  <a:lnTo>
                    <a:pt x="18" y="567"/>
                  </a:lnTo>
                  <a:lnTo>
                    <a:pt x="8" y="526"/>
                  </a:lnTo>
                  <a:lnTo>
                    <a:pt x="2" y="486"/>
                  </a:lnTo>
                  <a:lnTo>
                    <a:pt x="0" y="443"/>
                  </a:lnTo>
                  <a:lnTo>
                    <a:pt x="0" y="443"/>
                  </a:lnTo>
                  <a:lnTo>
                    <a:pt x="2" y="397"/>
                  </a:lnTo>
                  <a:lnTo>
                    <a:pt x="10" y="354"/>
                  </a:lnTo>
                  <a:lnTo>
                    <a:pt x="20" y="312"/>
                  </a:lnTo>
                  <a:lnTo>
                    <a:pt x="37" y="271"/>
                  </a:lnTo>
                  <a:lnTo>
                    <a:pt x="57" y="233"/>
                  </a:lnTo>
                  <a:lnTo>
                    <a:pt x="79" y="196"/>
                  </a:lnTo>
                  <a:lnTo>
                    <a:pt x="105" y="162"/>
                  </a:lnTo>
                  <a:lnTo>
                    <a:pt x="136" y="130"/>
                  </a:lnTo>
                  <a:lnTo>
                    <a:pt x="168" y="101"/>
                  </a:lnTo>
                  <a:lnTo>
                    <a:pt x="205" y="77"/>
                  </a:lnTo>
                  <a:lnTo>
                    <a:pt x="241" y="55"/>
                  </a:lnTo>
                  <a:lnTo>
                    <a:pt x="282" y="35"/>
                  </a:lnTo>
                  <a:lnTo>
                    <a:pt x="324" y="20"/>
                  </a:lnTo>
                  <a:lnTo>
                    <a:pt x="367" y="10"/>
                  </a:lnTo>
                  <a:lnTo>
                    <a:pt x="413" y="2"/>
                  </a:lnTo>
                  <a:lnTo>
                    <a:pt x="460" y="0"/>
                  </a:lnTo>
                  <a:lnTo>
                    <a:pt x="460" y="0"/>
                  </a:lnTo>
                  <a:lnTo>
                    <a:pt x="506" y="2"/>
                  </a:lnTo>
                  <a:lnTo>
                    <a:pt x="551" y="10"/>
                  </a:lnTo>
                  <a:lnTo>
                    <a:pt x="595" y="20"/>
                  </a:lnTo>
                  <a:lnTo>
                    <a:pt x="638" y="35"/>
                  </a:lnTo>
                  <a:lnTo>
                    <a:pt x="676" y="55"/>
                  </a:lnTo>
                  <a:lnTo>
                    <a:pt x="715" y="77"/>
                  </a:lnTo>
                  <a:lnTo>
                    <a:pt x="749" y="101"/>
                  </a:lnTo>
                  <a:lnTo>
                    <a:pt x="783" y="130"/>
                  </a:lnTo>
                  <a:lnTo>
                    <a:pt x="812" y="162"/>
                  </a:lnTo>
                  <a:lnTo>
                    <a:pt x="838" y="196"/>
                  </a:lnTo>
                  <a:lnTo>
                    <a:pt x="862" y="233"/>
                  </a:lnTo>
                  <a:lnTo>
                    <a:pt x="881" y="271"/>
                  </a:lnTo>
                  <a:lnTo>
                    <a:pt x="897" y="312"/>
                  </a:lnTo>
                  <a:lnTo>
                    <a:pt x="909" y="354"/>
                  </a:lnTo>
                  <a:lnTo>
                    <a:pt x="915" y="397"/>
                  </a:lnTo>
                  <a:lnTo>
                    <a:pt x="917" y="443"/>
                  </a:lnTo>
                  <a:lnTo>
                    <a:pt x="917" y="443"/>
                  </a:lnTo>
                  <a:lnTo>
                    <a:pt x="915" y="486"/>
                  </a:lnTo>
                  <a:lnTo>
                    <a:pt x="909" y="526"/>
                  </a:lnTo>
                  <a:lnTo>
                    <a:pt x="899" y="567"/>
                  </a:lnTo>
                  <a:lnTo>
                    <a:pt x="885" y="607"/>
                  </a:lnTo>
                  <a:lnTo>
                    <a:pt x="885" y="607"/>
                  </a:lnTo>
                  <a:lnTo>
                    <a:pt x="875" y="632"/>
                  </a:lnTo>
                  <a:lnTo>
                    <a:pt x="860" y="658"/>
                  </a:lnTo>
                  <a:lnTo>
                    <a:pt x="860" y="658"/>
                  </a:lnTo>
                  <a:lnTo>
                    <a:pt x="743" y="901"/>
                  </a:lnTo>
                  <a:lnTo>
                    <a:pt x="743" y="901"/>
                  </a:lnTo>
                  <a:lnTo>
                    <a:pt x="731" y="937"/>
                  </a:lnTo>
                  <a:lnTo>
                    <a:pt x="723" y="970"/>
                  </a:lnTo>
                  <a:lnTo>
                    <a:pt x="719" y="984"/>
                  </a:lnTo>
                  <a:lnTo>
                    <a:pt x="719" y="996"/>
                  </a:lnTo>
                  <a:lnTo>
                    <a:pt x="719" y="996"/>
                  </a:lnTo>
                  <a:lnTo>
                    <a:pt x="719" y="1016"/>
                  </a:lnTo>
                  <a:lnTo>
                    <a:pt x="717" y="1042"/>
                  </a:lnTo>
                  <a:lnTo>
                    <a:pt x="713" y="1065"/>
                  </a:lnTo>
                  <a:lnTo>
                    <a:pt x="709" y="1077"/>
                  </a:lnTo>
                  <a:lnTo>
                    <a:pt x="705" y="1085"/>
                  </a:lnTo>
                  <a:lnTo>
                    <a:pt x="705" y="1085"/>
                  </a:lnTo>
                  <a:lnTo>
                    <a:pt x="698" y="1097"/>
                  </a:lnTo>
                  <a:lnTo>
                    <a:pt x="684" y="1115"/>
                  </a:lnTo>
                  <a:lnTo>
                    <a:pt x="674" y="1123"/>
                  </a:lnTo>
                  <a:lnTo>
                    <a:pt x="664" y="1134"/>
                  </a:lnTo>
                  <a:lnTo>
                    <a:pt x="650" y="1144"/>
                  </a:lnTo>
                  <a:lnTo>
                    <a:pt x="636" y="1152"/>
                  </a:lnTo>
                  <a:lnTo>
                    <a:pt x="460" y="1152"/>
                  </a:lnTo>
                  <a:lnTo>
                    <a:pt x="284" y="1152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7" name="Freeform 465"/>
            <p:cNvSpPr>
              <a:spLocks/>
            </p:cNvSpPr>
            <p:nvPr/>
          </p:nvSpPr>
          <p:spPr bwMode="auto">
            <a:xfrm>
              <a:off x="3858419" y="706438"/>
              <a:ext cx="1458912" cy="1831975"/>
            </a:xfrm>
            <a:custGeom>
              <a:avLst/>
              <a:gdLst>
                <a:gd name="T0" fmla="*/ 460 w 919"/>
                <a:gd name="T1" fmla="*/ 0 h 1154"/>
                <a:gd name="T2" fmla="*/ 367 w 919"/>
                <a:gd name="T3" fmla="*/ 8 h 1154"/>
                <a:gd name="T4" fmla="*/ 282 w 919"/>
                <a:gd name="T5" fmla="*/ 35 h 1154"/>
                <a:gd name="T6" fmla="*/ 203 w 919"/>
                <a:gd name="T7" fmla="*/ 75 h 1154"/>
                <a:gd name="T8" fmla="*/ 136 w 919"/>
                <a:gd name="T9" fmla="*/ 130 h 1154"/>
                <a:gd name="T10" fmla="*/ 79 w 919"/>
                <a:gd name="T11" fmla="*/ 194 h 1154"/>
                <a:gd name="T12" fmla="*/ 37 w 919"/>
                <a:gd name="T13" fmla="*/ 271 h 1154"/>
                <a:gd name="T14" fmla="*/ 8 w 919"/>
                <a:gd name="T15" fmla="*/ 354 h 1154"/>
                <a:gd name="T16" fmla="*/ 0 w 919"/>
                <a:gd name="T17" fmla="*/ 443 h 1154"/>
                <a:gd name="T18" fmla="*/ 2 w 919"/>
                <a:gd name="T19" fmla="*/ 486 h 1154"/>
                <a:gd name="T20" fmla="*/ 18 w 919"/>
                <a:gd name="T21" fmla="*/ 569 h 1154"/>
                <a:gd name="T22" fmla="*/ 33 w 919"/>
                <a:gd name="T23" fmla="*/ 607 h 1154"/>
                <a:gd name="T24" fmla="*/ 57 w 919"/>
                <a:gd name="T25" fmla="*/ 658 h 1154"/>
                <a:gd name="T26" fmla="*/ 174 w 919"/>
                <a:gd name="T27" fmla="*/ 901 h 1154"/>
                <a:gd name="T28" fmla="*/ 186 w 919"/>
                <a:gd name="T29" fmla="*/ 939 h 1154"/>
                <a:gd name="T30" fmla="*/ 199 w 919"/>
                <a:gd name="T31" fmla="*/ 984 h 1154"/>
                <a:gd name="T32" fmla="*/ 199 w 919"/>
                <a:gd name="T33" fmla="*/ 996 h 1154"/>
                <a:gd name="T34" fmla="*/ 203 w 919"/>
                <a:gd name="T35" fmla="*/ 1042 h 1154"/>
                <a:gd name="T36" fmla="*/ 209 w 919"/>
                <a:gd name="T37" fmla="*/ 1077 h 1154"/>
                <a:gd name="T38" fmla="*/ 213 w 919"/>
                <a:gd name="T39" fmla="*/ 1087 h 1154"/>
                <a:gd name="T40" fmla="*/ 233 w 919"/>
                <a:gd name="T41" fmla="*/ 1115 h 1154"/>
                <a:gd name="T42" fmla="*/ 255 w 919"/>
                <a:gd name="T43" fmla="*/ 1134 h 1154"/>
                <a:gd name="T44" fmla="*/ 284 w 919"/>
                <a:gd name="T45" fmla="*/ 1154 h 1154"/>
                <a:gd name="T46" fmla="*/ 636 w 919"/>
                <a:gd name="T47" fmla="*/ 1154 h 1154"/>
                <a:gd name="T48" fmla="*/ 650 w 919"/>
                <a:gd name="T49" fmla="*/ 1144 h 1154"/>
                <a:gd name="T50" fmla="*/ 676 w 919"/>
                <a:gd name="T51" fmla="*/ 1125 h 1154"/>
                <a:gd name="T52" fmla="*/ 698 w 919"/>
                <a:gd name="T53" fmla="*/ 1099 h 1154"/>
                <a:gd name="T54" fmla="*/ 707 w 919"/>
                <a:gd name="T55" fmla="*/ 1087 h 1154"/>
                <a:gd name="T56" fmla="*/ 713 w 919"/>
                <a:gd name="T57" fmla="*/ 1067 h 1154"/>
                <a:gd name="T58" fmla="*/ 719 w 919"/>
                <a:gd name="T59" fmla="*/ 1018 h 1154"/>
                <a:gd name="T60" fmla="*/ 719 w 919"/>
                <a:gd name="T61" fmla="*/ 996 h 1154"/>
                <a:gd name="T62" fmla="*/ 723 w 919"/>
                <a:gd name="T63" fmla="*/ 970 h 1154"/>
                <a:gd name="T64" fmla="*/ 743 w 919"/>
                <a:gd name="T65" fmla="*/ 901 h 1154"/>
                <a:gd name="T66" fmla="*/ 860 w 919"/>
                <a:gd name="T67" fmla="*/ 658 h 1154"/>
                <a:gd name="T68" fmla="*/ 875 w 919"/>
                <a:gd name="T69" fmla="*/ 634 h 1154"/>
                <a:gd name="T70" fmla="*/ 887 w 919"/>
                <a:gd name="T71" fmla="*/ 607 h 1154"/>
                <a:gd name="T72" fmla="*/ 911 w 919"/>
                <a:gd name="T73" fmla="*/ 528 h 1154"/>
                <a:gd name="T74" fmla="*/ 919 w 919"/>
                <a:gd name="T75" fmla="*/ 443 h 1154"/>
                <a:gd name="T76" fmla="*/ 917 w 919"/>
                <a:gd name="T77" fmla="*/ 397 h 1154"/>
                <a:gd name="T78" fmla="*/ 897 w 919"/>
                <a:gd name="T79" fmla="*/ 312 h 1154"/>
                <a:gd name="T80" fmla="*/ 862 w 919"/>
                <a:gd name="T81" fmla="*/ 231 h 1154"/>
                <a:gd name="T82" fmla="*/ 814 w 919"/>
                <a:gd name="T83" fmla="*/ 162 h 1154"/>
                <a:gd name="T84" fmla="*/ 751 w 919"/>
                <a:gd name="T85" fmla="*/ 101 h 1154"/>
                <a:gd name="T86" fmla="*/ 676 w 919"/>
                <a:gd name="T87" fmla="*/ 53 h 1154"/>
                <a:gd name="T88" fmla="*/ 595 w 919"/>
                <a:gd name="T89" fmla="*/ 20 h 1154"/>
                <a:gd name="T90" fmla="*/ 506 w 919"/>
                <a:gd name="T91" fmla="*/ 2 h 1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919" h="1154">
                  <a:moveTo>
                    <a:pt x="460" y="0"/>
                  </a:moveTo>
                  <a:lnTo>
                    <a:pt x="460" y="0"/>
                  </a:lnTo>
                  <a:lnTo>
                    <a:pt x="413" y="2"/>
                  </a:lnTo>
                  <a:lnTo>
                    <a:pt x="367" y="8"/>
                  </a:lnTo>
                  <a:lnTo>
                    <a:pt x="324" y="20"/>
                  </a:lnTo>
                  <a:lnTo>
                    <a:pt x="282" y="35"/>
                  </a:lnTo>
                  <a:lnTo>
                    <a:pt x="241" y="53"/>
                  </a:lnTo>
                  <a:lnTo>
                    <a:pt x="203" y="75"/>
                  </a:lnTo>
                  <a:lnTo>
                    <a:pt x="168" y="101"/>
                  </a:lnTo>
                  <a:lnTo>
                    <a:pt x="136" y="130"/>
                  </a:lnTo>
                  <a:lnTo>
                    <a:pt x="105" y="162"/>
                  </a:lnTo>
                  <a:lnTo>
                    <a:pt x="79" y="194"/>
                  </a:lnTo>
                  <a:lnTo>
                    <a:pt x="55" y="231"/>
                  </a:lnTo>
                  <a:lnTo>
                    <a:pt x="37" y="271"/>
                  </a:lnTo>
                  <a:lnTo>
                    <a:pt x="20" y="312"/>
                  </a:lnTo>
                  <a:lnTo>
                    <a:pt x="8" y="354"/>
                  </a:lnTo>
                  <a:lnTo>
                    <a:pt x="2" y="397"/>
                  </a:lnTo>
                  <a:lnTo>
                    <a:pt x="0" y="443"/>
                  </a:lnTo>
                  <a:lnTo>
                    <a:pt x="0" y="443"/>
                  </a:lnTo>
                  <a:lnTo>
                    <a:pt x="2" y="486"/>
                  </a:lnTo>
                  <a:lnTo>
                    <a:pt x="8" y="528"/>
                  </a:lnTo>
                  <a:lnTo>
                    <a:pt x="18" y="569"/>
                  </a:lnTo>
                  <a:lnTo>
                    <a:pt x="33" y="607"/>
                  </a:lnTo>
                  <a:lnTo>
                    <a:pt x="33" y="607"/>
                  </a:lnTo>
                  <a:lnTo>
                    <a:pt x="45" y="634"/>
                  </a:lnTo>
                  <a:lnTo>
                    <a:pt x="57" y="658"/>
                  </a:lnTo>
                  <a:lnTo>
                    <a:pt x="57" y="658"/>
                  </a:lnTo>
                  <a:lnTo>
                    <a:pt x="174" y="901"/>
                  </a:lnTo>
                  <a:lnTo>
                    <a:pt x="174" y="901"/>
                  </a:lnTo>
                  <a:lnTo>
                    <a:pt x="186" y="939"/>
                  </a:lnTo>
                  <a:lnTo>
                    <a:pt x="197" y="970"/>
                  </a:lnTo>
                  <a:lnTo>
                    <a:pt x="199" y="984"/>
                  </a:lnTo>
                  <a:lnTo>
                    <a:pt x="199" y="996"/>
                  </a:lnTo>
                  <a:lnTo>
                    <a:pt x="199" y="996"/>
                  </a:lnTo>
                  <a:lnTo>
                    <a:pt x="201" y="1018"/>
                  </a:lnTo>
                  <a:lnTo>
                    <a:pt x="203" y="1042"/>
                  </a:lnTo>
                  <a:lnTo>
                    <a:pt x="207" y="1067"/>
                  </a:lnTo>
                  <a:lnTo>
                    <a:pt x="209" y="1077"/>
                  </a:lnTo>
                  <a:lnTo>
                    <a:pt x="213" y="1087"/>
                  </a:lnTo>
                  <a:lnTo>
                    <a:pt x="213" y="1087"/>
                  </a:lnTo>
                  <a:lnTo>
                    <a:pt x="221" y="1099"/>
                  </a:lnTo>
                  <a:lnTo>
                    <a:pt x="233" y="1115"/>
                  </a:lnTo>
                  <a:lnTo>
                    <a:pt x="243" y="1125"/>
                  </a:lnTo>
                  <a:lnTo>
                    <a:pt x="255" y="1134"/>
                  </a:lnTo>
                  <a:lnTo>
                    <a:pt x="267" y="1144"/>
                  </a:lnTo>
                  <a:lnTo>
                    <a:pt x="284" y="1154"/>
                  </a:lnTo>
                  <a:lnTo>
                    <a:pt x="460" y="1154"/>
                  </a:lnTo>
                  <a:lnTo>
                    <a:pt x="636" y="1154"/>
                  </a:lnTo>
                  <a:lnTo>
                    <a:pt x="636" y="1154"/>
                  </a:lnTo>
                  <a:lnTo>
                    <a:pt x="650" y="1144"/>
                  </a:lnTo>
                  <a:lnTo>
                    <a:pt x="664" y="1134"/>
                  </a:lnTo>
                  <a:lnTo>
                    <a:pt x="676" y="1125"/>
                  </a:lnTo>
                  <a:lnTo>
                    <a:pt x="684" y="1115"/>
                  </a:lnTo>
                  <a:lnTo>
                    <a:pt x="698" y="1099"/>
                  </a:lnTo>
                  <a:lnTo>
                    <a:pt x="707" y="1087"/>
                  </a:lnTo>
                  <a:lnTo>
                    <a:pt x="707" y="1087"/>
                  </a:lnTo>
                  <a:lnTo>
                    <a:pt x="709" y="1077"/>
                  </a:lnTo>
                  <a:lnTo>
                    <a:pt x="713" y="1067"/>
                  </a:lnTo>
                  <a:lnTo>
                    <a:pt x="717" y="1042"/>
                  </a:lnTo>
                  <a:lnTo>
                    <a:pt x="719" y="1018"/>
                  </a:lnTo>
                  <a:lnTo>
                    <a:pt x="719" y="996"/>
                  </a:lnTo>
                  <a:lnTo>
                    <a:pt x="719" y="996"/>
                  </a:lnTo>
                  <a:lnTo>
                    <a:pt x="721" y="984"/>
                  </a:lnTo>
                  <a:lnTo>
                    <a:pt x="723" y="970"/>
                  </a:lnTo>
                  <a:lnTo>
                    <a:pt x="731" y="939"/>
                  </a:lnTo>
                  <a:lnTo>
                    <a:pt x="743" y="901"/>
                  </a:lnTo>
                  <a:lnTo>
                    <a:pt x="743" y="901"/>
                  </a:lnTo>
                  <a:lnTo>
                    <a:pt x="860" y="658"/>
                  </a:lnTo>
                  <a:lnTo>
                    <a:pt x="860" y="658"/>
                  </a:lnTo>
                  <a:lnTo>
                    <a:pt x="875" y="634"/>
                  </a:lnTo>
                  <a:lnTo>
                    <a:pt x="887" y="607"/>
                  </a:lnTo>
                  <a:lnTo>
                    <a:pt x="887" y="607"/>
                  </a:lnTo>
                  <a:lnTo>
                    <a:pt x="901" y="569"/>
                  </a:lnTo>
                  <a:lnTo>
                    <a:pt x="911" y="528"/>
                  </a:lnTo>
                  <a:lnTo>
                    <a:pt x="917" y="486"/>
                  </a:lnTo>
                  <a:lnTo>
                    <a:pt x="919" y="443"/>
                  </a:lnTo>
                  <a:lnTo>
                    <a:pt x="919" y="443"/>
                  </a:lnTo>
                  <a:lnTo>
                    <a:pt x="917" y="397"/>
                  </a:lnTo>
                  <a:lnTo>
                    <a:pt x="909" y="354"/>
                  </a:lnTo>
                  <a:lnTo>
                    <a:pt x="897" y="312"/>
                  </a:lnTo>
                  <a:lnTo>
                    <a:pt x="883" y="271"/>
                  </a:lnTo>
                  <a:lnTo>
                    <a:pt x="862" y="231"/>
                  </a:lnTo>
                  <a:lnTo>
                    <a:pt x="840" y="194"/>
                  </a:lnTo>
                  <a:lnTo>
                    <a:pt x="814" y="162"/>
                  </a:lnTo>
                  <a:lnTo>
                    <a:pt x="783" y="130"/>
                  </a:lnTo>
                  <a:lnTo>
                    <a:pt x="751" y="101"/>
                  </a:lnTo>
                  <a:lnTo>
                    <a:pt x="715" y="75"/>
                  </a:lnTo>
                  <a:lnTo>
                    <a:pt x="676" y="53"/>
                  </a:lnTo>
                  <a:lnTo>
                    <a:pt x="638" y="35"/>
                  </a:lnTo>
                  <a:lnTo>
                    <a:pt x="595" y="20"/>
                  </a:lnTo>
                  <a:lnTo>
                    <a:pt x="551" y="8"/>
                  </a:lnTo>
                  <a:lnTo>
                    <a:pt x="506" y="2"/>
                  </a:lnTo>
                  <a:lnTo>
                    <a:pt x="46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8" name="Freeform 466"/>
            <p:cNvSpPr>
              <a:spLocks/>
            </p:cNvSpPr>
            <p:nvPr/>
          </p:nvSpPr>
          <p:spPr bwMode="auto">
            <a:xfrm>
              <a:off x="3858419" y="706438"/>
              <a:ext cx="1455737" cy="1828800"/>
            </a:xfrm>
            <a:custGeom>
              <a:avLst/>
              <a:gdLst>
                <a:gd name="T0" fmla="*/ 460 w 917"/>
                <a:gd name="T1" fmla="*/ 0 h 1152"/>
                <a:gd name="T2" fmla="*/ 367 w 917"/>
                <a:gd name="T3" fmla="*/ 10 h 1152"/>
                <a:gd name="T4" fmla="*/ 282 w 917"/>
                <a:gd name="T5" fmla="*/ 35 h 1152"/>
                <a:gd name="T6" fmla="*/ 205 w 917"/>
                <a:gd name="T7" fmla="*/ 77 h 1152"/>
                <a:gd name="T8" fmla="*/ 136 w 917"/>
                <a:gd name="T9" fmla="*/ 130 h 1152"/>
                <a:gd name="T10" fmla="*/ 79 w 917"/>
                <a:gd name="T11" fmla="*/ 196 h 1152"/>
                <a:gd name="T12" fmla="*/ 37 w 917"/>
                <a:gd name="T13" fmla="*/ 271 h 1152"/>
                <a:gd name="T14" fmla="*/ 10 w 917"/>
                <a:gd name="T15" fmla="*/ 354 h 1152"/>
                <a:gd name="T16" fmla="*/ 0 w 917"/>
                <a:gd name="T17" fmla="*/ 443 h 1152"/>
                <a:gd name="T18" fmla="*/ 2 w 917"/>
                <a:gd name="T19" fmla="*/ 486 h 1152"/>
                <a:gd name="T20" fmla="*/ 18 w 917"/>
                <a:gd name="T21" fmla="*/ 567 h 1152"/>
                <a:gd name="T22" fmla="*/ 33 w 917"/>
                <a:gd name="T23" fmla="*/ 607 h 1152"/>
                <a:gd name="T24" fmla="*/ 57 w 917"/>
                <a:gd name="T25" fmla="*/ 658 h 1152"/>
                <a:gd name="T26" fmla="*/ 176 w 917"/>
                <a:gd name="T27" fmla="*/ 901 h 1152"/>
                <a:gd name="T28" fmla="*/ 188 w 917"/>
                <a:gd name="T29" fmla="*/ 937 h 1152"/>
                <a:gd name="T30" fmla="*/ 199 w 917"/>
                <a:gd name="T31" fmla="*/ 984 h 1152"/>
                <a:gd name="T32" fmla="*/ 201 w 917"/>
                <a:gd name="T33" fmla="*/ 996 h 1152"/>
                <a:gd name="T34" fmla="*/ 203 w 917"/>
                <a:gd name="T35" fmla="*/ 1042 h 1152"/>
                <a:gd name="T36" fmla="*/ 209 w 917"/>
                <a:gd name="T37" fmla="*/ 1077 h 1152"/>
                <a:gd name="T38" fmla="*/ 213 w 917"/>
                <a:gd name="T39" fmla="*/ 1085 h 1152"/>
                <a:gd name="T40" fmla="*/ 233 w 917"/>
                <a:gd name="T41" fmla="*/ 1115 h 1152"/>
                <a:gd name="T42" fmla="*/ 255 w 917"/>
                <a:gd name="T43" fmla="*/ 1134 h 1152"/>
                <a:gd name="T44" fmla="*/ 284 w 917"/>
                <a:gd name="T45" fmla="*/ 1152 h 1152"/>
                <a:gd name="T46" fmla="*/ 636 w 917"/>
                <a:gd name="T47" fmla="*/ 1152 h 1152"/>
                <a:gd name="T48" fmla="*/ 650 w 917"/>
                <a:gd name="T49" fmla="*/ 1144 h 1152"/>
                <a:gd name="T50" fmla="*/ 674 w 917"/>
                <a:gd name="T51" fmla="*/ 1123 h 1152"/>
                <a:gd name="T52" fmla="*/ 698 w 917"/>
                <a:gd name="T53" fmla="*/ 1097 h 1152"/>
                <a:gd name="T54" fmla="*/ 705 w 917"/>
                <a:gd name="T55" fmla="*/ 1085 h 1152"/>
                <a:gd name="T56" fmla="*/ 713 w 917"/>
                <a:gd name="T57" fmla="*/ 1065 h 1152"/>
                <a:gd name="T58" fmla="*/ 719 w 917"/>
                <a:gd name="T59" fmla="*/ 1016 h 1152"/>
                <a:gd name="T60" fmla="*/ 719 w 917"/>
                <a:gd name="T61" fmla="*/ 996 h 1152"/>
                <a:gd name="T62" fmla="*/ 723 w 917"/>
                <a:gd name="T63" fmla="*/ 970 h 1152"/>
                <a:gd name="T64" fmla="*/ 743 w 917"/>
                <a:gd name="T65" fmla="*/ 901 h 1152"/>
                <a:gd name="T66" fmla="*/ 860 w 917"/>
                <a:gd name="T67" fmla="*/ 658 h 1152"/>
                <a:gd name="T68" fmla="*/ 875 w 917"/>
                <a:gd name="T69" fmla="*/ 632 h 1152"/>
                <a:gd name="T70" fmla="*/ 885 w 917"/>
                <a:gd name="T71" fmla="*/ 607 h 1152"/>
                <a:gd name="T72" fmla="*/ 909 w 917"/>
                <a:gd name="T73" fmla="*/ 526 h 1152"/>
                <a:gd name="T74" fmla="*/ 917 w 917"/>
                <a:gd name="T75" fmla="*/ 443 h 1152"/>
                <a:gd name="T76" fmla="*/ 915 w 917"/>
                <a:gd name="T77" fmla="*/ 397 h 1152"/>
                <a:gd name="T78" fmla="*/ 897 w 917"/>
                <a:gd name="T79" fmla="*/ 312 h 1152"/>
                <a:gd name="T80" fmla="*/ 862 w 917"/>
                <a:gd name="T81" fmla="*/ 233 h 1152"/>
                <a:gd name="T82" fmla="*/ 812 w 917"/>
                <a:gd name="T83" fmla="*/ 162 h 1152"/>
                <a:gd name="T84" fmla="*/ 749 w 917"/>
                <a:gd name="T85" fmla="*/ 101 h 1152"/>
                <a:gd name="T86" fmla="*/ 676 w 917"/>
                <a:gd name="T87" fmla="*/ 55 h 1152"/>
                <a:gd name="T88" fmla="*/ 595 w 917"/>
                <a:gd name="T89" fmla="*/ 20 h 1152"/>
                <a:gd name="T90" fmla="*/ 506 w 917"/>
                <a:gd name="T91" fmla="*/ 2 h 1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917" h="1152">
                  <a:moveTo>
                    <a:pt x="460" y="0"/>
                  </a:moveTo>
                  <a:lnTo>
                    <a:pt x="460" y="0"/>
                  </a:lnTo>
                  <a:lnTo>
                    <a:pt x="413" y="2"/>
                  </a:lnTo>
                  <a:lnTo>
                    <a:pt x="367" y="10"/>
                  </a:lnTo>
                  <a:lnTo>
                    <a:pt x="324" y="20"/>
                  </a:lnTo>
                  <a:lnTo>
                    <a:pt x="282" y="35"/>
                  </a:lnTo>
                  <a:lnTo>
                    <a:pt x="241" y="55"/>
                  </a:lnTo>
                  <a:lnTo>
                    <a:pt x="205" y="77"/>
                  </a:lnTo>
                  <a:lnTo>
                    <a:pt x="168" y="101"/>
                  </a:lnTo>
                  <a:lnTo>
                    <a:pt x="136" y="130"/>
                  </a:lnTo>
                  <a:lnTo>
                    <a:pt x="105" y="162"/>
                  </a:lnTo>
                  <a:lnTo>
                    <a:pt x="79" y="196"/>
                  </a:lnTo>
                  <a:lnTo>
                    <a:pt x="57" y="233"/>
                  </a:lnTo>
                  <a:lnTo>
                    <a:pt x="37" y="271"/>
                  </a:lnTo>
                  <a:lnTo>
                    <a:pt x="20" y="312"/>
                  </a:lnTo>
                  <a:lnTo>
                    <a:pt x="10" y="354"/>
                  </a:lnTo>
                  <a:lnTo>
                    <a:pt x="2" y="397"/>
                  </a:lnTo>
                  <a:lnTo>
                    <a:pt x="0" y="443"/>
                  </a:lnTo>
                  <a:lnTo>
                    <a:pt x="0" y="443"/>
                  </a:lnTo>
                  <a:lnTo>
                    <a:pt x="2" y="486"/>
                  </a:lnTo>
                  <a:lnTo>
                    <a:pt x="8" y="526"/>
                  </a:lnTo>
                  <a:lnTo>
                    <a:pt x="18" y="567"/>
                  </a:lnTo>
                  <a:lnTo>
                    <a:pt x="33" y="607"/>
                  </a:lnTo>
                  <a:lnTo>
                    <a:pt x="33" y="607"/>
                  </a:lnTo>
                  <a:lnTo>
                    <a:pt x="45" y="632"/>
                  </a:lnTo>
                  <a:lnTo>
                    <a:pt x="57" y="658"/>
                  </a:lnTo>
                  <a:lnTo>
                    <a:pt x="57" y="658"/>
                  </a:lnTo>
                  <a:lnTo>
                    <a:pt x="176" y="901"/>
                  </a:lnTo>
                  <a:lnTo>
                    <a:pt x="176" y="901"/>
                  </a:lnTo>
                  <a:lnTo>
                    <a:pt x="188" y="937"/>
                  </a:lnTo>
                  <a:lnTo>
                    <a:pt x="197" y="970"/>
                  </a:lnTo>
                  <a:lnTo>
                    <a:pt x="199" y="984"/>
                  </a:lnTo>
                  <a:lnTo>
                    <a:pt x="201" y="996"/>
                  </a:lnTo>
                  <a:lnTo>
                    <a:pt x="201" y="996"/>
                  </a:lnTo>
                  <a:lnTo>
                    <a:pt x="201" y="1016"/>
                  </a:lnTo>
                  <a:lnTo>
                    <a:pt x="203" y="1042"/>
                  </a:lnTo>
                  <a:lnTo>
                    <a:pt x="207" y="1065"/>
                  </a:lnTo>
                  <a:lnTo>
                    <a:pt x="209" y="1077"/>
                  </a:lnTo>
                  <a:lnTo>
                    <a:pt x="213" y="1085"/>
                  </a:lnTo>
                  <a:lnTo>
                    <a:pt x="213" y="1085"/>
                  </a:lnTo>
                  <a:lnTo>
                    <a:pt x="221" y="1097"/>
                  </a:lnTo>
                  <a:lnTo>
                    <a:pt x="233" y="1115"/>
                  </a:lnTo>
                  <a:lnTo>
                    <a:pt x="243" y="1123"/>
                  </a:lnTo>
                  <a:lnTo>
                    <a:pt x="255" y="1134"/>
                  </a:lnTo>
                  <a:lnTo>
                    <a:pt x="267" y="1144"/>
                  </a:lnTo>
                  <a:lnTo>
                    <a:pt x="284" y="1152"/>
                  </a:lnTo>
                  <a:lnTo>
                    <a:pt x="460" y="1152"/>
                  </a:lnTo>
                  <a:lnTo>
                    <a:pt x="636" y="1152"/>
                  </a:lnTo>
                  <a:lnTo>
                    <a:pt x="636" y="1152"/>
                  </a:lnTo>
                  <a:lnTo>
                    <a:pt x="650" y="1144"/>
                  </a:lnTo>
                  <a:lnTo>
                    <a:pt x="664" y="1134"/>
                  </a:lnTo>
                  <a:lnTo>
                    <a:pt x="674" y="1123"/>
                  </a:lnTo>
                  <a:lnTo>
                    <a:pt x="684" y="1115"/>
                  </a:lnTo>
                  <a:lnTo>
                    <a:pt x="698" y="1097"/>
                  </a:lnTo>
                  <a:lnTo>
                    <a:pt x="705" y="1085"/>
                  </a:lnTo>
                  <a:lnTo>
                    <a:pt x="705" y="1085"/>
                  </a:lnTo>
                  <a:lnTo>
                    <a:pt x="709" y="1077"/>
                  </a:lnTo>
                  <a:lnTo>
                    <a:pt x="713" y="1065"/>
                  </a:lnTo>
                  <a:lnTo>
                    <a:pt x="717" y="1042"/>
                  </a:lnTo>
                  <a:lnTo>
                    <a:pt x="719" y="1016"/>
                  </a:lnTo>
                  <a:lnTo>
                    <a:pt x="719" y="996"/>
                  </a:lnTo>
                  <a:lnTo>
                    <a:pt x="719" y="996"/>
                  </a:lnTo>
                  <a:lnTo>
                    <a:pt x="719" y="984"/>
                  </a:lnTo>
                  <a:lnTo>
                    <a:pt x="723" y="970"/>
                  </a:lnTo>
                  <a:lnTo>
                    <a:pt x="731" y="937"/>
                  </a:lnTo>
                  <a:lnTo>
                    <a:pt x="743" y="901"/>
                  </a:lnTo>
                  <a:lnTo>
                    <a:pt x="743" y="901"/>
                  </a:lnTo>
                  <a:lnTo>
                    <a:pt x="860" y="658"/>
                  </a:lnTo>
                  <a:lnTo>
                    <a:pt x="860" y="658"/>
                  </a:lnTo>
                  <a:lnTo>
                    <a:pt x="875" y="632"/>
                  </a:lnTo>
                  <a:lnTo>
                    <a:pt x="885" y="607"/>
                  </a:lnTo>
                  <a:lnTo>
                    <a:pt x="885" y="607"/>
                  </a:lnTo>
                  <a:lnTo>
                    <a:pt x="899" y="567"/>
                  </a:lnTo>
                  <a:lnTo>
                    <a:pt x="909" y="526"/>
                  </a:lnTo>
                  <a:lnTo>
                    <a:pt x="915" y="486"/>
                  </a:lnTo>
                  <a:lnTo>
                    <a:pt x="917" y="443"/>
                  </a:lnTo>
                  <a:lnTo>
                    <a:pt x="917" y="443"/>
                  </a:lnTo>
                  <a:lnTo>
                    <a:pt x="915" y="397"/>
                  </a:lnTo>
                  <a:lnTo>
                    <a:pt x="909" y="354"/>
                  </a:lnTo>
                  <a:lnTo>
                    <a:pt x="897" y="312"/>
                  </a:lnTo>
                  <a:lnTo>
                    <a:pt x="881" y="271"/>
                  </a:lnTo>
                  <a:lnTo>
                    <a:pt x="862" y="233"/>
                  </a:lnTo>
                  <a:lnTo>
                    <a:pt x="838" y="196"/>
                  </a:lnTo>
                  <a:lnTo>
                    <a:pt x="812" y="162"/>
                  </a:lnTo>
                  <a:lnTo>
                    <a:pt x="783" y="130"/>
                  </a:lnTo>
                  <a:lnTo>
                    <a:pt x="749" y="101"/>
                  </a:lnTo>
                  <a:lnTo>
                    <a:pt x="715" y="77"/>
                  </a:lnTo>
                  <a:lnTo>
                    <a:pt x="676" y="55"/>
                  </a:lnTo>
                  <a:lnTo>
                    <a:pt x="638" y="35"/>
                  </a:lnTo>
                  <a:lnTo>
                    <a:pt x="595" y="20"/>
                  </a:lnTo>
                  <a:lnTo>
                    <a:pt x="551" y="10"/>
                  </a:lnTo>
                  <a:lnTo>
                    <a:pt x="506" y="2"/>
                  </a:lnTo>
                  <a:lnTo>
                    <a:pt x="460" y="0"/>
                  </a:lnTo>
                  <a:close/>
                </a:path>
              </a:pathLst>
            </a:custGeom>
            <a:solidFill>
              <a:srgbClr val="C2C2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9" name="Freeform 467"/>
            <p:cNvSpPr>
              <a:spLocks/>
            </p:cNvSpPr>
            <p:nvPr/>
          </p:nvSpPr>
          <p:spPr bwMode="auto">
            <a:xfrm>
              <a:off x="3858419" y="706438"/>
              <a:ext cx="1455737" cy="1828800"/>
            </a:xfrm>
            <a:custGeom>
              <a:avLst/>
              <a:gdLst>
                <a:gd name="T0" fmla="*/ 460 w 917"/>
                <a:gd name="T1" fmla="*/ 0 h 1152"/>
                <a:gd name="T2" fmla="*/ 367 w 917"/>
                <a:gd name="T3" fmla="*/ 10 h 1152"/>
                <a:gd name="T4" fmla="*/ 282 w 917"/>
                <a:gd name="T5" fmla="*/ 35 h 1152"/>
                <a:gd name="T6" fmla="*/ 205 w 917"/>
                <a:gd name="T7" fmla="*/ 77 h 1152"/>
                <a:gd name="T8" fmla="*/ 136 w 917"/>
                <a:gd name="T9" fmla="*/ 130 h 1152"/>
                <a:gd name="T10" fmla="*/ 79 w 917"/>
                <a:gd name="T11" fmla="*/ 196 h 1152"/>
                <a:gd name="T12" fmla="*/ 37 w 917"/>
                <a:gd name="T13" fmla="*/ 271 h 1152"/>
                <a:gd name="T14" fmla="*/ 10 w 917"/>
                <a:gd name="T15" fmla="*/ 354 h 1152"/>
                <a:gd name="T16" fmla="*/ 0 w 917"/>
                <a:gd name="T17" fmla="*/ 443 h 1152"/>
                <a:gd name="T18" fmla="*/ 2 w 917"/>
                <a:gd name="T19" fmla="*/ 486 h 1152"/>
                <a:gd name="T20" fmla="*/ 18 w 917"/>
                <a:gd name="T21" fmla="*/ 567 h 1152"/>
                <a:gd name="T22" fmla="*/ 33 w 917"/>
                <a:gd name="T23" fmla="*/ 607 h 1152"/>
                <a:gd name="T24" fmla="*/ 57 w 917"/>
                <a:gd name="T25" fmla="*/ 658 h 1152"/>
                <a:gd name="T26" fmla="*/ 176 w 917"/>
                <a:gd name="T27" fmla="*/ 901 h 1152"/>
                <a:gd name="T28" fmla="*/ 188 w 917"/>
                <a:gd name="T29" fmla="*/ 937 h 1152"/>
                <a:gd name="T30" fmla="*/ 199 w 917"/>
                <a:gd name="T31" fmla="*/ 984 h 1152"/>
                <a:gd name="T32" fmla="*/ 201 w 917"/>
                <a:gd name="T33" fmla="*/ 996 h 1152"/>
                <a:gd name="T34" fmla="*/ 203 w 917"/>
                <a:gd name="T35" fmla="*/ 1042 h 1152"/>
                <a:gd name="T36" fmla="*/ 209 w 917"/>
                <a:gd name="T37" fmla="*/ 1077 h 1152"/>
                <a:gd name="T38" fmla="*/ 213 w 917"/>
                <a:gd name="T39" fmla="*/ 1085 h 1152"/>
                <a:gd name="T40" fmla="*/ 233 w 917"/>
                <a:gd name="T41" fmla="*/ 1115 h 1152"/>
                <a:gd name="T42" fmla="*/ 255 w 917"/>
                <a:gd name="T43" fmla="*/ 1134 h 1152"/>
                <a:gd name="T44" fmla="*/ 284 w 917"/>
                <a:gd name="T45" fmla="*/ 1152 h 1152"/>
                <a:gd name="T46" fmla="*/ 636 w 917"/>
                <a:gd name="T47" fmla="*/ 1152 h 1152"/>
                <a:gd name="T48" fmla="*/ 650 w 917"/>
                <a:gd name="T49" fmla="*/ 1144 h 1152"/>
                <a:gd name="T50" fmla="*/ 674 w 917"/>
                <a:gd name="T51" fmla="*/ 1123 h 1152"/>
                <a:gd name="T52" fmla="*/ 698 w 917"/>
                <a:gd name="T53" fmla="*/ 1097 h 1152"/>
                <a:gd name="T54" fmla="*/ 705 w 917"/>
                <a:gd name="T55" fmla="*/ 1085 h 1152"/>
                <a:gd name="T56" fmla="*/ 713 w 917"/>
                <a:gd name="T57" fmla="*/ 1065 h 1152"/>
                <a:gd name="T58" fmla="*/ 719 w 917"/>
                <a:gd name="T59" fmla="*/ 1016 h 1152"/>
                <a:gd name="T60" fmla="*/ 719 w 917"/>
                <a:gd name="T61" fmla="*/ 996 h 1152"/>
                <a:gd name="T62" fmla="*/ 723 w 917"/>
                <a:gd name="T63" fmla="*/ 970 h 1152"/>
                <a:gd name="T64" fmla="*/ 743 w 917"/>
                <a:gd name="T65" fmla="*/ 901 h 1152"/>
                <a:gd name="T66" fmla="*/ 860 w 917"/>
                <a:gd name="T67" fmla="*/ 658 h 1152"/>
                <a:gd name="T68" fmla="*/ 875 w 917"/>
                <a:gd name="T69" fmla="*/ 632 h 1152"/>
                <a:gd name="T70" fmla="*/ 885 w 917"/>
                <a:gd name="T71" fmla="*/ 607 h 1152"/>
                <a:gd name="T72" fmla="*/ 909 w 917"/>
                <a:gd name="T73" fmla="*/ 526 h 1152"/>
                <a:gd name="T74" fmla="*/ 917 w 917"/>
                <a:gd name="T75" fmla="*/ 443 h 1152"/>
                <a:gd name="T76" fmla="*/ 915 w 917"/>
                <a:gd name="T77" fmla="*/ 397 h 1152"/>
                <a:gd name="T78" fmla="*/ 897 w 917"/>
                <a:gd name="T79" fmla="*/ 312 h 1152"/>
                <a:gd name="T80" fmla="*/ 862 w 917"/>
                <a:gd name="T81" fmla="*/ 233 h 1152"/>
                <a:gd name="T82" fmla="*/ 812 w 917"/>
                <a:gd name="T83" fmla="*/ 162 h 1152"/>
                <a:gd name="T84" fmla="*/ 749 w 917"/>
                <a:gd name="T85" fmla="*/ 101 h 1152"/>
                <a:gd name="T86" fmla="*/ 676 w 917"/>
                <a:gd name="T87" fmla="*/ 55 h 1152"/>
                <a:gd name="T88" fmla="*/ 595 w 917"/>
                <a:gd name="T89" fmla="*/ 20 h 1152"/>
                <a:gd name="T90" fmla="*/ 506 w 917"/>
                <a:gd name="T91" fmla="*/ 2 h 1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917" h="1152">
                  <a:moveTo>
                    <a:pt x="460" y="0"/>
                  </a:moveTo>
                  <a:lnTo>
                    <a:pt x="460" y="0"/>
                  </a:lnTo>
                  <a:lnTo>
                    <a:pt x="413" y="2"/>
                  </a:lnTo>
                  <a:lnTo>
                    <a:pt x="367" y="10"/>
                  </a:lnTo>
                  <a:lnTo>
                    <a:pt x="324" y="20"/>
                  </a:lnTo>
                  <a:lnTo>
                    <a:pt x="282" y="35"/>
                  </a:lnTo>
                  <a:lnTo>
                    <a:pt x="241" y="55"/>
                  </a:lnTo>
                  <a:lnTo>
                    <a:pt x="205" y="77"/>
                  </a:lnTo>
                  <a:lnTo>
                    <a:pt x="168" y="101"/>
                  </a:lnTo>
                  <a:lnTo>
                    <a:pt x="136" y="130"/>
                  </a:lnTo>
                  <a:lnTo>
                    <a:pt x="105" y="162"/>
                  </a:lnTo>
                  <a:lnTo>
                    <a:pt x="79" y="196"/>
                  </a:lnTo>
                  <a:lnTo>
                    <a:pt x="57" y="233"/>
                  </a:lnTo>
                  <a:lnTo>
                    <a:pt x="37" y="271"/>
                  </a:lnTo>
                  <a:lnTo>
                    <a:pt x="20" y="312"/>
                  </a:lnTo>
                  <a:lnTo>
                    <a:pt x="10" y="354"/>
                  </a:lnTo>
                  <a:lnTo>
                    <a:pt x="2" y="397"/>
                  </a:lnTo>
                  <a:lnTo>
                    <a:pt x="0" y="443"/>
                  </a:lnTo>
                  <a:lnTo>
                    <a:pt x="0" y="443"/>
                  </a:lnTo>
                  <a:lnTo>
                    <a:pt x="2" y="486"/>
                  </a:lnTo>
                  <a:lnTo>
                    <a:pt x="8" y="526"/>
                  </a:lnTo>
                  <a:lnTo>
                    <a:pt x="18" y="567"/>
                  </a:lnTo>
                  <a:lnTo>
                    <a:pt x="33" y="607"/>
                  </a:lnTo>
                  <a:lnTo>
                    <a:pt x="33" y="607"/>
                  </a:lnTo>
                  <a:lnTo>
                    <a:pt x="45" y="632"/>
                  </a:lnTo>
                  <a:lnTo>
                    <a:pt x="57" y="658"/>
                  </a:lnTo>
                  <a:lnTo>
                    <a:pt x="57" y="658"/>
                  </a:lnTo>
                  <a:lnTo>
                    <a:pt x="176" y="901"/>
                  </a:lnTo>
                  <a:lnTo>
                    <a:pt x="176" y="901"/>
                  </a:lnTo>
                  <a:lnTo>
                    <a:pt x="188" y="937"/>
                  </a:lnTo>
                  <a:lnTo>
                    <a:pt x="197" y="970"/>
                  </a:lnTo>
                  <a:lnTo>
                    <a:pt x="199" y="984"/>
                  </a:lnTo>
                  <a:lnTo>
                    <a:pt x="201" y="996"/>
                  </a:lnTo>
                  <a:lnTo>
                    <a:pt x="201" y="996"/>
                  </a:lnTo>
                  <a:lnTo>
                    <a:pt x="201" y="1016"/>
                  </a:lnTo>
                  <a:lnTo>
                    <a:pt x="203" y="1042"/>
                  </a:lnTo>
                  <a:lnTo>
                    <a:pt x="207" y="1065"/>
                  </a:lnTo>
                  <a:lnTo>
                    <a:pt x="209" y="1077"/>
                  </a:lnTo>
                  <a:lnTo>
                    <a:pt x="213" y="1085"/>
                  </a:lnTo>
                  <a:lnTo>
                    <a:pt x="213" y="1085"/>
                  </a:lnTo>
                  <a:lnTo>
                    <a:pt x="221" y="1097"/>
                  </a:lnTo>
                  <a:lnTo>
                    <a:pt x="233" y="1115"/>
                  </a:lnTo>
                  <a:lnTo>
                    <a:pt x="243" y="1123"/>
                  </a:lnTo>
                  <a:lnTo>
                    <a:pt x="255" y="1134"/>
                  </a:lnTo>
                  <a:lnTo>
                    <a:pt x="267" y="1144"/>
                  </a:lnTo>
                  <a:lnTo>
                    <a:pt x="284" y="1152"/>
                  </a:lnTo>
                  <a:lnTo>
                    <a:pt x="460" y="1152"/>
                  </a:lnTo>
                  <a:lnTo>
                    <a:pt x="636" y="1152"/>
                  </a:lnTo>
                  <a:lnTo>
                    <a:pt x="636" y="1152"/>
                  </a:lnTo>
                  <a:lnTo>
                    <a:pt x="650" y="1144"/>
                  </a:lnTo>
                  <a:lnTo>
                    <a:pt x="664" y="1134"/>
                  </a:lnTo>
                  <a:lnTo>
                    <a:pt x="674" y="1123"/>
                  </a:lnTo>
                  <a:lnTo>
                    <a:pt x="684" y="1115"/>
                  </a:lnTo>
                  <a:lnTo>
                    <a:pt x="698" y="1097"/>
                  </a:lnTo>
                  <a:lnTo>
                    <a:pt x="705" y="1085"/>
                  </a:lnTo>
                  <a:lnTo>
                    <a:pt x="705" y="1085"/>
                  </a:lnTo>
                  <a:lnTo>
                    <a:pt x="709" y="1077"/>
                  </a:lnTo>
                  <a:lnTo>
                    <a:pt x="713" y="1065"/>
                  </a:lnTo>
                  <a:lnTo>
                    <a:pt x="717" y="1042"/>
                  </a:lnTo>
                  <a:lnTo>
                    <a:pt x="719" y="1016"/>
                  </a:lnTo>
                  <a:lnTo>
                    <a:pt x="719" y="996"/>
                  </a:lnTo>
                  <a:lnTo>
                    <a:pt x="719" y="996"/>
                  </a:lnTo>
                  <a:lnTo>
                    <a:pt x="719" y="984"/>
                  </a:lnTo>
                  <a:lnTo>
                    <a:pt x="723" y="970"/>
                  </a:lnTo>
                  <a:lnTo>
                    <a:pt x="731" y="937"/>
                  </a:lnTo>
                  <a:lnTo>
                    <a:pt x="743" y="901"/>
                  </a:lnTo>
                  <a:lnTo>
                    <a:pt x="743" y="901"/>
                  </a:lnTo>
                  <a:lnTo>
                    <a:pt x="860" y="658"/>
                  </a:lnTo>
                  <a:lnTo>
                    <a:pt x="860" y="658"/>
                  </a:lnTo>
                  <a:lnTo>
                    <a:pt x="875" y="632"/>
                  </a:lnTo>
                  <a:lnTo>
                    <a:pt x="885" y="607"/>
                  </a:lnTo>
                  <a:lnTo>
                    <a:pt x="885" y="607"/>
                  </a:lnTo>
                  <a:lnTo>
                    <a:pt x="899" y="567"/>
                  </a:lnTo>
                  <a:lnTo>
                    <a:pt x="909" y="526"/>
                  </a:lnTo>
                  <a:lnTo>
                    <a:pt x="915" y="486"/>
                  </a:lnTo>
                  <a:lnTo>
                    <a:pt x="917" y="443"/>
                  </a:lnTo>
                  <a:lnTo>
                    <a:pt x="917" y="443"/>
                  </a:lnTo>
                  <a:lnTo>
                    <a:pt x="915" y="397"/>
                  </a:lnTo>
                  <a:lnTo>
                    <a:pt x="909" y="354"/>
                  </a:lnTo>
                  <a:lnTo>
                    <a:pt x="897" y="312"/>
                  </a:lnTo>
                  <a:lnTo>
                    <a:pt x="881" y="271"/>
                  </a:lnTo>
                  <a:lnTo>
                    <a:pt x="862" y="233"/>
                  </a:lnTo>
                  <a:lnTo>
                    <a:pt x="838" y="196"/>
                  </a:lnTo>
                  <a:lnTo>
                    <a:pt x="812" y="162"/>
                  </a:lnTo>
                  <a:lnTo>
                    <a:pt x="783" y="130"/>
                  </a:lnTo>
                  <a:lnTo>
                    <a:pt x="749" y="101"/>
                  </a:lnTo>
                  <a:lnTo>
                    <a:pt x="715" y="77"/>
                  </a:lnTo>
                  <a:lnTo>
                    <a:pt x="676" y="55"/>
                  </a:lnTo>
                  <a:lnTo>
                    <a:pt x="638" y="35"/>
                  </a:lnTo>
                  <a:lnTo>
                    <a:pt x="595" y="20"/>
                  </a:lnTo>
                  <a:lnTo>
                    <a:pt x="551" y="10"/>
                  </a:lnTo>
                  <a:lnTo>
                    <a:pt x="506" y="2"/>
                  </a:lnTo>
                  <a:lnTo>
                    <a:pt x="46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0" name="Freeform 468"/>
            <p:cNvSpPr>
              <a:spLocks/>
            </p:cNvSpPr>
            <p:nvPr/>
          </p:nvSpPr>
          <p:spPr bwMode="auto">
            <a:xfrm>
              <a:off x="3775869" y="630238"/>
              <a:ext cx="1598612" cy="2008188"/>
            </a:xfrm>
            <a:custGeom>
              <a:avLst/>
              <a:gdLst>
                <a:gd name="T0" fmla="*/ 504 w 1007"/>
                <a:gd name="T1" fmla="*/ 0 h 1265"/>
                <a:gd name="T2" fmla="*/ 453 w 1007"/>
                <a:gd name="T3" fmla="*/ 2 h 1265"/>
                <a:gd name="T4" fmla="*/ 402 w 1007"/>
                <a:gd name="T5" fmla="*/ 8 h 1265"/>
                <a:gd name="T6" fmla="*/ 307 w 1007"/>
                <a:gd name="T7" fmla="*/ 36 h 1265"/>
                <a:gd name="T8" fmla="*/ 222 w 1007"/>
                <a:gd name="T9" fmla="*/ 83 h 1265"/>
                <a:gd name="T10" fmla="*/ 147 w 1007"/>
                <a:gd name="T11" fmla="*/ 141 h 1265"/>
                <a:gd name="T12" fmla="*/ 87 w 1007"/>
                <a:gd name="T13" fmla="*/ 212 h 1265"/>
                <a:gd name="T14" fmla="*/ 40 w 1007"/>
                <a:gd name="T15" fmla="*/ 295 h 1265"/>
                <a:gd name="T16" fmla="*/ 22 w 1007"/>
                <a:gd name="T17" fmla="*/ 340 h 1265"/>
                <a:gd name="T18" fmla="*/ 10 w 1007"/>
                <a:gd name="T19" fmla="*/ 386 h 1265"/>
                <a:gd name="T20" fmla="*/ 2 w 1007"/>
                <a:gd name="T21" fmla="*/ 435 h 1265"/>
                <a:gd name="T22" fmla="*/ 0 w 1007"/>
                <a:gd name="T23" fmla="*/ 485 h 1265"/>
                <a:gd name="T24" fmla="*/ 2 w 1007"/>
                <a:gd name="T25" fmla="*/ 532 h 1265"/>
                <a:gd name="T26" fmla="*/ 20 w 1007"/>
                <a:gd name="T27" fmla="*/ 621 h 1265"/>
                <a:gd name="T28" fmla="*/ 34 w 1007"/>
                <a:gd name="T29" fmla="*/ 663 h 1265"/>
                <a:gd name="T30" fmla="*/ 62 w 1007"/>
                <a:gd name="T31" fmla="*/ 720 h 1265"/>
                <a:gd name="T32" fmla="*/ 192 w 1007"/>
                <a:gd name="T33" fmla="*/ 987 h 1265"/>
                <a:gd name="T34" fmla="*/ 204 w 1007"/>
                <a:gd name="T35" fmla="*/ 1028 h 1265"/>
                <a:gd name="T36" fmla="*/ 216 w 1007"/>
                <a:gd name="T37" fmla="*/ 1078 h 1265"/>
                <a:gd name="T38" fmla="*/ 218 w 1007"/>
                <a:gd name="T39" fmla="*/ 1090 h 1265"/>
                <a:gd name="T40" fmla="*/ 220 w 1007"/>
                <a:gd name="T41" fmla="*/ 1143 h 1265"/>
                <a:gd name="T42" fmla="*/ 228 w 1007"/>
                <a:gd name="T43" fmla="*/ 1180 h 1265"/>
                <a:gd name="T44" fmla="*/ 232 w 1007"/>
                <a:gd name="T45" fmla="*/ 1190 h 1265"/>
                <a:gd name="T46" fmla="*/ 257 w 1007"/>
                <a:gd name="T47" fmla="*/ 1222 h 1265"/>
                <a:gd name="T48" fmla="*/ 279 w 1007"/>
                <a:gd name="T49" fmla="*/ 1242 h 1265"/>
                <a:gd name="T50" fmla="*/ 309 w 1007"/>
                <a:gd name="T51" fmla="*/ 1265 h 1265"/>
                <a:gd name="T52" fmla="*/ 696 w 1007"/>
                <a:gd name="T53" fmla="*/ 1265 h 1265"/>
                <a:gd name="T54" fmla="*/ 714 w 1007"/>
                <a:gd name="T55" fmla="*/ 1254 h 1265"/>
                <a:gd name="T56" fmla="*/ 740 w 1007"/>
                <a:gd name="T57" fmla="*/ 1232 h 1265"/>
                <a:gd name="T58" fmla="*/ 765 w 1007"/>
                <a:gd name="T59" fmla="*/ 1204 h 1265"/>
                <a:gd name="T60" fmla="*/ 773 w 1007"/>
                <a:gd name="T61" fmla="*/ 1190 h 1265"/>
                <a:gd name="T62" fmla="*/ 781 w 1007"/>
                <a:gd name="T63" fmla="*/ 1169 h 1265"/>
                <a:gd name="T64" fmla="*/ 787 w 1007"/>
                <a:gd name="T65" fmla="*/ 1115 h 1265"/>
                <a:gd name="T66" fmla="*/ 789 w 1007"/>
                <a:gd name="T67" fmla="*/ 1090 h 1265"/>
                <a:gd name="T68" fmla="*/ 793 w 1007"/>
                <a:gd name="T69" fmla="*/ 1062 h 1265"/>
                <a:gd name="T70" fmla="*/ 815 w 1007"/>
                <a:gd name="T71" fmla="*/ 987 h 1265"/>
                <a:gd name="T72" fmla="*/ 945 w 1007"/>
                <a:gd name="T73" fmla="*/ 720 h 1265"/>
                <a:gd name="T74" fmla="*/ 959 w 1007"/>
                <a:gd name="T75" fmla="*/ 694 h 1265"/>
                <a:gd name="T76" fmla="*/ 971 w 1007"/>
                <a:gd name="T77" fmla="*/ 663 h 1265"/>
                <a:gd name="T78" fmla="*/ 997 w 1007"/>
                <a:gd name="T79" fmla="*/ 576 h 1265"/>
                <a:gd name="T80" fmla="*/ 1007 w 1007"/>
                <a:gd name="T81" fmla="*/ 485 h 1265"/>
                <a:gd name="T82" fmla="*/ 1005 w 1007"/>
                <a:gd name="T83" fmla="*/ 459 h 1265"/>
                <a:gd name="T84" fmla="*/ 1001 w 1007"/>
                <a:gd name="T85" fmla="*/ 410 h 1265"/>
                <a:gd name="T86" fmla="*/ 991 w 1007"/>
                <a:gd name="T87" fmla="*/ 364 h 1265"/>
                <a:gd name="T88" fmla="*/ 975 w 1007"/>
                <a:gd name="T89" fmla="*/ 317 h 1265"/>
                <a:gd name="T90" fmla="*/ 945 w 1007"/>
                <a:gd name="T91" fmla="*/ 253 h 1265"/>
                <a:gd name="T92" fmla="*/ 890 w 1007"/>
                <a:gd name="T93" fmla="*/ 176 h 1265"/>
                <a:gd name="T94" fmla="*/ 823 w 1007"/>
                <a:gd name="T95" fmla="*/ 109 h 1265"/>
                <a:gd name="T96" fmla="*/ 742 w 1007"/>
                <a:gd name="T97" fmla="*/ 58 h 1265"/>
                <a:gd name="T98" fmla="*/ 651 w 1007"/>
                <a:gd name="T99" fmla="*/ 20 h 1265"/>
                <a:gd name="T100" fmla="*/ 578 w 1007"/>
                <a:gd name="T101" fmla="*/ 4 h 1265"/>
                <a:gd name="T102" fmla="*/ 528 w 1007"/>
                <a:gd name="T103" fmla="*/ 0 h 1265"/>
                <a:gd name="T104" fmla="*/ 504 w 1007"/>
                <a:gd name="T105" fmla="*/ 0 h 1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007" h="1265">
                  <a:moveTo>
                    <a:pt x="504" y="0"/>
                  </a:moveTo>
                  <a:lnTo>
                    <a:pt x="504" y="0"/>
                  </a:lnTo>
                  <a:lnTo>
                    <a:pt x="477" y="0"/>
                  </a:lnTo>
                  <a:lnTo>
                    <a:pt x="453" y="2"/>
                  </a:lnTo>
                  <a:lnTo>
                    <a:pt x="427" y="4"/>
                  </a:lnTo>
                  <a:lnTo>
                    <a:pt x="402" y="8"/>
                  </a:lnTo>
                  <a:lnTo>
                    <a:pt x="354" y="20"/>
                  </a:lnTo>
                  <a:lnTo>
                    <a:pt x="307" y="36"/>
                  </a:lnTo>
                  <a:lnTo>
                    <a:pt x="265" y="58"/>
                  </a:lnTo>
                  <a:lnTo>
                    <a:pt x="222" y="83"/>
                  </a:lnTo>
                  <a:lnTo>
                    <a:pt x="184" y="109"/>
                  </a:lnTo>
                  <a:lnTo>
                    <a:pt x="147" y="141"/>
                  </a:lnTo>
                  <a:lnTo>
                    <a:pt x="115" y="176"/>
                  </a:lnTo>
                  <a:lnTo>
                    <a:pt x="87" y="212"/>
                  </a:lnTo>
                  <a:lnTo>
                    <a:pt x="60" y="253"/>
                  </a:lnTo>
                  <a:lnTo>
                    <a:pt x="40" y="295"/>
                  </a:lnTo>
                  <a:lnTo>
                    <a:pt x="30" y="317"/>
                  </a:lnTo>
                  <a:lnTo>
                    <a:pt x="22" y="340"/>
                  </a:lnTo>
                  <a:lnTo>
                    <a:pt x="16" y="364"/>
                  </a:lnTo>
                  <a:lnTo>
                    <a:pt x="10" y="386"/>
                  </a:lnTo>
                  <a:lnTo>
                    <a:pt x="6" y="410"/>
                  </a:lnTo>
                  <a:lnTo>
                    <a:pt x="2" y="435"/>
                  </a:lnTo>
                  <a:lnTo>
                    <a:pt x="0" y="459"/>
                  </a:lnTo>
                  <a:lnTo>
                    <a:pt x="0" y="485"/>
                  </a:lnTo>
                  <a:lnTo>
                    <a:pt x="0" y="485"/>
                  </a:lnTo>
                  <a:lnTo>
                    <a:pt x="2" y="532"/>
                  </a:lnTo>
                  <a:lnTo>
                    <a:pt x="8" y="576"/>
                  </a:lnTo>
                  <a:lnTo>
                    <a:pt x="20" y="621"/>
                  </a:lnTo>
                  <a:lnTo>
                    <a:pt x="34" y="663"/>
                  </a:lnTo>
                  <a:lnTo>
                    <a:pt x="34" y="663"/>
                  </a:lnTo>
                  <a:lnTo>
                    <a:pt x="48" y="694"/>
                  </a:lnTo>
                  <a:lnTo>
                    <a:pt x="62" y="720"/>
                  </a:lnTo>
                  <a:lnTo>
                    <a:pt x="62" y="720"/>
                  </a:lnTo>
                  <a:lnTo>
                    <a:pt x="192" y="987"/>
                  </a:lnTo>
                  <a:lnTo>
                    <a:pt x="192" y="987"/>
                  </a:lnTo>
                  <a:lnTo>
                    <a:pt x="204" y="1028"/>
                  </a:lnTo>
                  <a:lnTo>
                    <a:pt x="214" y="1062"/>
                  </a:lnTo>
                  <a:lnTo>
                    <a:pt x="216" y="1078"/>
                  </a:lnTo>
                  <a:lnTo>
                    <a:pt x="218" y="1090"/>
                  </a:lnTo>
                  <a:lnTo>
                    <a:pt x="218" y="1090"/>
                  </a:lnTo>
                  <a:lnTo>
                    <a:pt x="218" y="1115"/>
                  </a:lnTo>
                  <a:lnTo>
                    <a:pt x="220" y="1143"/>
                  </a:lnTo>
                  <a:lnTo>
                    <a:pt x="226" y="1169"/>
                  </a:lnTo>
                  <a:lnTo>
                    <a:pt x="228" y="1180"/>
                  </a:lnTo>
                  <a:lnTo>
                    <a:pt x="232" y="1190"/>
                  </a:lnTo>
                  <a:lnTo>
                    <a:pt x="232" y="1190"/>
                  </a:lnTo>
                  <a:lnTo>
                    <a:pt x="240" y="1204"/>
                  </a:lnTo>
                  <a:lnTo>
                    <a:pt x="257" y="1222"/>
                  </a:lnTo>
                  <a:lnTo>
                    <a:pt x="267" y="1232"/>
                  </a:lnTo>
                  <a:lnTo>
                    <a:pt x="279" y="1242"/>
                  </a:lnTo>
                  <a:lnTo>
                    <a:pt x="293" y="1254"/>
                  </a:lnTo>
                  <a:lnTo>
                    <a:pt x="309" y="1265"/>
                  </a:lnTo>
                  <a:lnTo>
                    <a:pt x="504" y="1265"/>
                  </a:lnTo>
                  <a:lnTo>
                    <a:pt x="696" y="1265"/>
                  </a:lnTo>
                  <a:lnTo>
                    <a:pt x="696" y="1265"/>
                  </a:lnTo>
                  <a:lnTo>
                    <a:pt x="714" y="1254"/>
                  </a:lnTo>
                  <a:lnTo>
                    <a:pt x="728" y="1242"/>
                  </a:lnTo>
                  <a:lnTo>
                    <a:pt x="740" y="1232"/>
                  </a:lnTo>
                  <a:lnTo>
                    <a:pt x="750" y="1222"/>
                  </a:lnTo>
                  <a:lnTo>
                    <a:pt x="765" y="1204"/>
                  </a:lnTo>
                  <a:lnTo>
                    <a:pt x="773" y="1190"/>
                  </a:lnTo>
                  <a:lnTo>
                    <a:pt x="773" y="1190"/>
                  </a:lnTo>
                  <a:lnTo>
                    <a:pt x="777" y="1180"/>
                  </a:lnTo>
                  <a:lnTo>
                    <a:pt x="781" y="1169"/>
                  </a:lnTo>
                  <a:lnTo>
                    <a:pt x="785" y="1143"/>
                  </a:lnTo>
                  <a:lnTo>
                    <a:pt x="787" y="1115"/>
                  </a:lnTo>
                  <a:lnTo>
                    <a:pt x="789" y="1090"/>
                  </a:lnTo>
                  <a:lnTo>
                    <a:pt x="789" y="1090"/>
                  </a:lnTo>
                  <a:lnTo>
                    <a:pt x="789" y="1078"/>
                  </a:lnTo>
                  <a:lnTo>
                    <a:pt x="793" y="1062"/>
                  </a:lnTo>
                  <a:lnTo>
                    <a:pt x="801" y="1028"/>
                  </a:lnTo>
                  <a:lnTo>
                    <a:pt x="815" y="987"/>
                  </a:lnTo>
                  <a:lnTo>
                    <a:pt x="815" y="987"/>
                  </a:lnTo>
                  <a:lnTo>
                    <a:pt x="945" y="720"/>
                  </a:lnTo>
                  <a:lnTo>
                    <a:pt x="945" y="720"/>
                  </a:lnTo>
                  <a:lnTo>
                    <a:pt x="959" y="694"/>
                  </a:lnTo>
                  <a:lnTo>
                    <a:pt x="971" y="663"/>
                  </a:lnTo>
                  <a:lnTo>
                    <a:pt x="971" y="663"/>
                  </a:lnTo>
                  <a:lnTo>
                    <a:pt x="987" y="621"/>
                  </a:lnTo>
                  <a:lnTo>
                    <a:pt x="997" y="576"/>
                  </a:lnTo>
                  <a:lnTo>
                    <a:pt x="1005" y="532"/>
                  </a:lnTo>
                  <a:lnTo>
                    <a:pt x="1007" y="485"/>
                  </a:lnTo>
                  <a:lnTo>
                    <a:pt x="1007" y="485"/>
                  </a:lnTo>
                  <a:lnTo>
                    <a:pt x="1005" y="459"/>
                  </a:lnTo>
                  <a:lnTo>
                    <a:pt x="1003" y="435"/>
                  </a:lnTo>
                  <a:lnTo>
                    <a:pt x="1001" y="410"/>
                  </a:lnTo>
                  <a:lnTo>
                    <a:pt x="997" y="386"/>
                  </a:lnTo>
                  <a:lnTo>
                    <a:pt x="991" y="364"/>
                  </a:lnTo>
                  <a:lnTo>
                    <a:pt x="983" y="340"/>
                  </a:lnTo>
                  <a:lnTo>
                    <a:pt x="975" y="317"/>
                  </a:lnTo>
                  <a:lnTo>
                    <a:pt x="967" y="295"/>
                  </a:lnTo>
                  <a:lnTo>
                    <a:pt x="945" y="253"/>
                  </a:lnTo>
                  <a:lnTo>
                    <a:pt x="920" y="212"/>
                  </a:lnTo>
                  <a:lnTo>
                    <a:pt x="890" y="176"/>
                  </a:lnTo>
                  <a:lnTo>
                    <a:pt x="858" y="141"/>
                  </a:lnTo>
                  <a:lnTo>
                    <a:pt x="823" y="109"/>
                  </a:lnTo>
                  <a:lnTo>
                    <a:pt x="783" y="83"/>
                  </a:lnTo>
                  <a:lnTo>
                    <a:pt x="742" y="58"/>
                  </a:lnTo>
                  <a:lnTo>
                    <a:pt x="698" y="36"/>
                  </a:lnTo>
                  <a:lnTo>
                    <a:pt x="651" y="20"/>
                  </a:lnTo>
                  <a:lnTo>
                    <a:pt x="605" y="8"/>
                  </a:lnTo>
                  <a:lnTo>
                    <a:pt x="578" y="4"/>
                  </a:lnTo>
                  <a:lnTo>
                    <a:pt x="554" y="2"/>
                  </a:lnTo>
                  <a:lnTo>
                    <a:pt x="528" y="0"/>
                  </a:lnTo>
                  <a:lnTo>
                    <a:pt x="504" y="0"/>
                  </a:lnTo>
                  <a:lnTo>
                    <a:pt x="50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1" name="Freeform 469"/>
            <p:cNvSpPr>
              <a:spLocks/>
            </p:cNvSpPr>
            <p:nvPr/>
          </p:nvSpPr>
          <p:spPr bwMode="auto">
            <a:xfrm>
              <a:off x="4221957" y="2617788"/>
              <a:ext cx="703262" cy="649288"/>
            </a:xfrm>
            <a:custGeom>
              <a:avLst/>
              <a:gdLst>
                <a:gd name="T0" fmla="*/ 431 w 443"/>
                <a:gd name="T1" fmla="*/ 6 h 409"/>
                <a:gd name="T2" fmla="*/ 427 w 443"/>
                <a:gd name="T3" fmla="*/ 33 h 409"/>
                <a:gd name="T4" fmla="*/ 433 w 443"/>
                <a:gd name="T5" fmla="*/ 39 h 409"/>
                <a:gd name="T6" fmla="*/ 441 w 443"/>
                <a:gd name="T7" fmla="*/ 49 h 409"/>
                <a:gd name="T8" fmla="*/ 443 w 443"/>
                <a:gd name="T9" fmla="*/ 55 h 409"/>
                <a:gd name="T10" fmla="*/ 443 w 443"/>
                <a:gd name="T11" fmla="*/ 67 h 409"/>
                <a:gd name="T12" fmla="*/ 439 w 443"/>
                <a:gd name="T13" fmla="*/ 71 h 409"/>
                <a:gd name="T14" fmla="*/ 427 w 443"/>
                <a:gd name="T15" fmla="*/ 81 h 409"/>
                <a:gd name="T16" fmla="*/ 425 w 443"/>
                <a:gd name="T17" fmla="*/ 85 h 409"/>
                <a:gd name="T18" fmla="*/ 423 w 443"/>
                <a:gd name="T19" fmla="*/ 98 h 409"/>
                <a:gd name="T20" fmla="*/ 437 w 443"/>
                <a:gd name="T21" fmla="*/ 106 h 409"/>
                <a:gd name="T22" fmla="*/ 439 w 443"/>
                <a:gd name="T23" fmla="*/ 112 h 409"/>
                <a:gd name="T24" fmla="*/ 441 w 443"/>
                <a:gd name="T25" fmla="*/ 124 h 409"/>
                <a:gd name="T26" fmla="*/ 437 w 443"/>
                <a:gd name="T27" fmla="*/ 134 h 409"/>
                <a:gd name="T28" fmla="*/ 429 w 443"/>
                <a:gd name="T29" fmla="*/ 140 h 409"/>
                <a:gd name="T30" fmla="*/ 425 w 443"/>
                <a:gd name="T31" fmla="*/ 162 h 409"/>
                <a:gd name="T32" fmla="*/ 433 w 443"/>
                <a:gd name="T33" fmla="*/ 168 h 409"/>
                <a:gd name="T34" fmla="*/ 441 w 443"/>
                <a:gd name="T35" fmla="*/ 180 h 409"/>
                <a:gd name="T36" fmla="*/ 439 w 443"/>
                <a:gd name="T37" fmla="*/ 187 h 409"/>
                <a:gd name="T38" fmla="*/ 433 w 443"/>
                <a:gd name="T39" fmla="*/ 197 h 409"/>
                <a:gd name="T40" fmla="*/ 425 w 443"/>
                <a:gd name="T41" fmla="*/ 219 h 409"/>
                <a:gd name="T42" fmla="*/ 431 w 443"/>
                <a:gd name="T43" fmla="*/ 223 h 409"/>
                <a:gd name="T44" fmla="*/ 439 w 443"/>
                <a:gd name="T45" fmla="*/ 235 h 409"/>
                <a:gd name="T46" fmla="*/ 439 w 443"/>
                <a:gd name="T47" fmla="*/ 241 h 409"/>
                <a:gd name="T48" fmla="*/ 437 w 443"/>
                <a:gd name="T49" fmla="*/ 251 h 409"/>
                <a:gd name="T50" fmla="*/ 435 w 443"/>
                <a:gd name="T51" fmla="*/ 253 h 409"/>
                <a:gd name="T52" fmla="*/ 423 w 443"/>
                <a:gd name="T53" fmla="*/ 280 h 409"/>
                <a:gd name="T54" fmla="*/ 427 w 443"/>
                <a:gd name="T55" fmla="*/ 284 h 409"/>
                <a:gd name="T56" fmla="*/ 433 w 443"/>
                <a:gd name="T57" fmla="*/ 294 h 409"/>
                <a:gd name="T58" fmla="*/ 431 w 443"/>
                <a:gd name="T59" fmla="*/ 300 h 409"/>
                <a:gd name="T60" fmla="*/ 421 w 443"/>
                <a:gd name="T61" fmla="*/ 320 h 409"/>
                <a:gd name="T62" fmla="*/ 417 w 443"/>
                <a:gd name="T63" fmla="*/ 326 h 409"/>
                <a:gd name="T64" fmla="*/ 123 w 443"/>
                <a:gd name="T65" fmla="*/ 409 h 409"/>
                <a:gd name="T66" fmla="*/ 26 w 443"/>
                <a:gd name="T67" fmla="*/ 326 h 409"/>
                <a:gd name="T68" fmla="*/ 24 w 443"/>
                <a:gd name="T69" fmla="*/ 308 h 409"/>
                <a:gd name="T70" fmla="*/ 20 w 443"/>
                <a:gd name="T71" fmla="*/ 292 h 409"/>
                <a:gd name="T72" fmla="*/ 18 w 443"/>
                <a:gd name="T73" fmla="*/ 288 h 409"/>
                <a:gd name="T74" fmla="*/ 6 w 443"/>
                <a:gd name="T75" fmla="*/ 278 h 409"/>
                <a:gd name="T76" fmla="*/ 4 w 443"/>
                <a:gd name="T77" fmla="*/ 274 h 409"/>
                <a:gd name="T78" fmla="*/ 8 w 443"/>
                <a:gd name="T79" fmla="*/ 257 h 409"/>
                <a:gd name="T80" fmla="*/ 10 w 443"/>
                <a:gd name="T81" fmla="*/ 255 h 409"/>
                <a:gd name="T82" fmla="*/ 16 w 443"/>
                <a:gd name="T83" fmla="*/ 249 h 409"/>
                <a:gd name="T84" fmla="*/ 16 w 443"/>
                <a:gd name="T85" fmla="*/ 241 h 409"/>
                <a:gd name="T86" fmla="*/ 14 w 443"/>
                <a:gd name="T87" fmla="*/ 231 h 409"/>
                <a:gd name="T88" fmla="*/ 8 w 443"/>
                <a:gd name="T89" fmla="*/ 219 h 409"/>
                <a:gd name="T90" fmla="*/ 4 w 443"/>
                <a:gd name="T91" fmla="*/ 201 h 409"/>
                <a:gd name="T92" fmla="*/ 6 w 443"/>
                <a:gd name="T93" fmla="*/ 197 h 409"/>
                <a:gd name="T94" fmla="*/ 16 w 443"/>
                <a:gd name="T95" fmla="*/ 185 h 409"/>
                <a:gd name="T96" fmla="*/ 16 w 443"/>
                <a:gd name="T97" fmla="*/ 172 h 409"/>
                <a:gd name="T98" fmla="*/ 6 w 443"/>
                <a:gd name="T99" fmla="*/ 160 h 409"/>
                <a:gd name="T100" fmla="*/ 4 w 443"/>
                <a:gd name="T101" fmla="*/ 154 h 409"/>
                <a:gd name="T102" fmla="*/ 8 w 443"/>
                <a:gd name="T103" fmla="*/ 136 h 409"/>
                <a:gd name="T104" fmla="*/ 10 w 443"/>
                <a:gd name="T105" fmla="*/ 134 h 409"/>
                <a:gd name="T106" fmla="*/ 18 w 443"/>
                <a:gd name="T107" fmla="*/ 124 h 409"/>
                <a:gd name="T108" fmla="*/ 18 w 443"/>
                <a:gd name="T109" fmla="*/ 118 h 409"/>
                <a:gd name="T110" fmla="*/ 16 w 443"/>
                <a:gd name="T111" fmla="*/ 110 h 409"/>
                <a:gd name="T112" fmla="*/ 4 w 443"/>
                <a:gd name="T113" fmla="*/ 89 h 409"/>
                <a:gd name="T114" fmla="*/ 4 w 443"/>
                <a:gd name="T115" fmla="*/ 33 h 409"/>
                <a:gd name="T116" fmla="*/ 4 w 443"/>
                <a:gd name="T117" fmla="*/ 23 h 409"/>
                <a:gd name="T118" fmla="*/ 0 w 443"/>
                <a:gd name="T119" fmla="*/ 0 h 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443" h="409">
                  <a:moveTo>
                    <a:pt x="437" y="0"/>
                  </a:moveTo>
                  <a:lnTo>
                    <a:pt x="431" y="6"/>
                  </a:lnTo>
                  <a:lnTo>
                    <a:pt x="431" y="29"/>
                  </a:lnTo>
                  <a:lnTo>
                    <a:pt x="427" y="33"/>
                  </a:lnTo>
                  <a:lnTo>
                    <a:pt x="427" y="33"/>
                  </a:lnTo>
                  <a:lnTo>
                    <a:pt x="433" y="39"/>
                  </a:lnTo>
                  <a:lnTo>
                    <a:pt x="437" y="43"/>
                  </a:lnTo>
                  <a:lnTo>
                    <a:pt x="441" y="49"/>
                  </a:lnTo>
                  <a:lnTo>
                    <a:pt x="441" y="49"/>
                  </a:lnTo>
                  <a:lnTo>
                    <a:pt x="443" y="55"/>
                  </a:lnTo>
                  <a:lnTo>
                    <a:pt x="443" y="61"/>
                  </a:lnTo>
                  <a:lnTo>
                    <a:pt x="443" y="67"/>
                  </a:lnTo>
                  <a:lnTo>
                    <a:pt x="439" y="71"/>
                  </a:lnTo>
                  <a:lnTo>
                    <a:pt x="439" y="71"/>
                  </a:lnTo>
                  <a:lnTo>
                    <a:pt x="429" y="77"/>
                  </a:lnTo>
                  <a:lnTo>
                    <a:pt x="427" y="81"/>
                  </a:lnTo>
                  <a:lnTo>
                    <a:pt x="425" y="85"/>
                  </a:lnTo>
                  <a:lnTo>
                    <a:pt x="425" y="85"/>
                  </a:lnTo>
                  <a:lnTo>
                    <a:pt x="423" y="98"/>
                  </a:lnTo>
                  <a:lnTo>
                    <a:pt x="423" y="98"/>
                  </a:lnTo>
                  <a:lnTo>
                    <a:pt x="431" y="102"/>
                  </a:lnTo>
                  <a:lnTo>
                    <a:pt x="437" y="106"/>
                  </a:lnTo>
                  <a:lnTo>
                    <a:pt x="439" y="112"/>
                  </a:lnTo>
                  <a:lnTo>
                    <a:pt x="439" y="112"/>
                  </a:lnTo>
                  <a:lnTo>
                    <a:pt x="441" y="120"/>
                  </a:lnTo>
                  <a:lnTo>
                    <a:pt x="441" y="124"/>
                  </a:lnTo>
                  <a:lnTo>
                    <a:pt x="439" y="130"/>
                  </a:lnTo>
                  <a:lnTo>
                    <a:pt x="437" y="134"/>
                  </a:lnTo>
                  <a:lnTo>
                    <a:pt x="437" y="134"/>
                  </a:lnTo>
                  <a:lnTo>
                    <a:pt x="429" y="140"/>
                  </a:lnTo>
                  <a:lnTo>
                    <a:pt x="425" y="144"/>
                  </a:lnTo>
                  <a:lnTo>
                    <a:pt x="425" y="162"/>
                  </a:lnTo>
                  <a:lnTo>
                    <a:pt x="425" y="162"/>
                  </a:lnTo>
                  <a:lnTo>
                    <a:pt x="433" y="168"/>
                  </a:lnTo>
                  <a:lnTo>
                    <a:pt x="437" y="174"/>
                  </a:lnTo>
                  <a:lnTo>
                    <a:pt x="441" y="180"/>
                  </a:lnTo>
                  <a:lnTo>
                    <a:pt x="441" y="180"/>
                  </a:lnTo>
                  <a:lnTo>
                    <a:pt x="439" y="187"/>
                  </a:lnTo>
                  <a:lnTo>
                    <a:pt x="437" y="193"/>
                  </a:lnTo>
                  <a:lnTo>
                    <a:pt x="433" y="197"/>
                  </a:lnTo>
                  <a:lnTo>
                    <a:pt x="423" y="207"/>
                  </a:lnTo>
                  <a:lnTo>
                    <a:pt x="425" y="219"/>
                  </a:lnTo>
                  <a:lnTo>
                    <a:pt x="425" y="219"/>
                  </a:lnTo>
                  <a:lnTo>
                    <a:pt x="431" y="223"/>
                  </a:lnTo>
                  <a:lnTo>
                    <a:pt x="435" y="229"/>
                  </a:lnTo>
                  <a:lnTo>
                    <a:pt x="439" y="235"/>
                  </a:lnTo>
                  <a:lnTo>
                    <a:pt x="439" y="235"/>
                  </a:lnTo>
                  <a:lnTo>
                    <a:pt x="439" y="241"/>
                  </a:lnTo>
                  <a:lnTo>
                    <a:pt x="439" y="247"/>
                  </a:lnTo>
                  <a:lnTo>
                    <a:pt x="437" y="251"/>
                  </a:lnTo>
                  <a:lnTo>
                    <a:pt x="435" y="253"/>
                  </a:lnTo>
                  <a:lnTo>
                    <a:pt x="435" y="253"/>
                  </a:lnTo>
                  <a:lnTo>
                    <a:pt x="423" y="266"/>
                  </a:lnTo>
                  <a:lnTo>
                    <a:pt x="423" y="280"/>
                  </a:lnTo>
                  <a:lnTo>
                    <a:pt x="423" y="280"/>
                  </a:lnTo>
                  <a:lnTo>
                    <a:pt x="427" y="284"/>
                  </a:lnTo>
                  <a:lnTo>
                    <a:pt x="431" y="288"/>
                  </a:lnTo>
                  <a:lnTo>
                    <a:pt x="433" y="294"/>
                  </a:lnTo>
                  <a:lnTo>
                    <a:pt x="433" y="294"/>
                  </a:lnTo>
                  <a:lnTo>
                    <a:pt x="431" y="300"/>
                  </a:lnTo>
                  <a:lnTo>
                    <a:pt x="427" y="310"/>
                  </a:lnTo>
                  <a:lnTo>
                    <a:pt x="421" y="320"/>
                  </a:lnTo>
                  <a:lnTo>
                    <a:pt x="417" y="326"/>
                  </a:lnTo>
                  <a:lnTo>
                    <a:pt x="417" y="326"/>
                  </a:lnTo>
                  <a:lnTo>
                    <a:pt x="322" y="409"/>
                  </a:lnTo>
                  <a:lnTo>
                    <a:pt x="123" y="409"/>
                  </a:lnTo>
                  <a:lnTo>
                    <a:pt x="26" y="326"/>
                  </a:lnTo>
                  <a:lnTo>
                    <a:pt x="26" y="326"/>
                  </a:lnTo>
                  <a:lnTo>
                    <a:pt x="24" y="308"/>
                  </a:lnTo>
                  <a:lnTo>
                    <a:pt x="24" y="308"/>
                  </a:lnTo>
                  <a:lnTo>
                    <a:pt x="22" y="298"/>
                  </a:lnTo>
                  <a:lnTo>
                    <a:pt x="20" y="292"/>
                  </a:lnTo>
                  <a:lnTo>
                    <a:pt x="18" y="288"/>
                  </a:lnTo>
                  <a:lnTo>
                    <a:pt x="18" y="288"/>
                  </a:lnTo>
                  <a:lnTo>
                    <a:pt x="10" y="282"/>
                  </a:lnTo>
                  <a:lnTo>
                    <a:pt x="6" y="278"/>
                  </a:lnTo>
                  <a:lnTo>
                    <a:pt x="4" y="274"/>
                  </a:lnTo>
                  <a:lnTo>
                    <a:pt x="4" y="274"/>
                  </a:lnTo>
                  <a:lnTo>
                    <a:pt x="6" y="261"/>
                  </a:lnTo>
                  <a:lnTo>
                    <a:pt x="8" y="257"/>
                  </a:lnTo>
                  <a:lnTo>
                    <a:pt x="10" y="255"/>
                  </a:lnTo>
                  <a:lnTo>
                    <a:pt x="10" y="255"/>
                  </a:lnTo>
                  <a:lnTo>
                    <a:pt x="14" y="253"/>
                  </a:lnTo>
                  <a:lnTo>
                    <a:pt x="16" y="249"/>
                  </a:lnTo>
                  <a:lnTo>
                    <a:pt x="16" y="245"/>
                  </a:lnTo>
                  <a:lnTo>
                    <a:pt x="16" y="241"/>
                  </a:lnTo>
                  <a:lnTo>
                    <a:pt x="16" y="241"/>
                  </a:lnTo>
                  <a:lnTo>
                    <a:pt x="14" y="231"/>
                  </a:lnTo>
                  <a:lnTo>
                    <a:pt x="8" y="219"/>
                  </a:lnTo>
                  <a:lnTo>
                    <a:pt x="8" y="219"/>
                  </a:lnTo>
                  <a:lnTo>
                    <a:pt x="4" y="207"/>
                  </a:lnTo>
                  <a:lnTo>
                    <a:pt x="4" y="201"/>
                  </a:lnTo>
                  <a:lnTo>
                    <a:pt x="6" y="197"/>
                  </a:lnTo>
                  <a:lnTo>
                    <a:pt x="6" y="197"/>
                  </a:lnTo>
                  <a:lnTo>
                    <a:pt x="12" y="189"/>
                  </a:lnTo>
                  <a:lnTo>
                    <a:pt x="16" y="185"/>
                  </a:lnTo>
                  <a:lnTo>
                    <a:pt x="16" y="172"/>
                  </a:lnTo>
                  <a:lnTo>
                    <a:pt x="16" y="172"/>
                  </a:lnTo>
                  <a:lnTo>
                    <a:pt x="10" y="166"/>
                  </a:lnTo>
                  <a:lnTo>
                    <a:pt x="6" y="160"/>
                  </a:lnTo>
                  <a:lnTo>
                    <a:pt x="4" y="154"/>
                  </a:lnTo>
                  <a:lnTo>
                    <a:pt x="4" y="154"/>
                  </a:lnTo>
                  <a:lnTo>
                    <a:pt x="6" y="140"/>
                  </a:lnTo>
                  <a:lnTo>
                    <a:pt x="8" y="136"/>
                  </a:lnTo>
                  <a:lnTo>
                    <a:pt x="10" y="134"/>
                  </a:lnTo>
                  <a:lnTo>
                    <a:pt x="10" y="134"/>
                  </a:lnTo>
                  <a:lnTo>
                    <a:pt x="16" y="128"/>
                  </a:lnTo>
                  <a:lnTo>
                    <a:pt x="18" y="124"/>
                  </a:lnTo>
                  <a:lnTo>
                    <a:pt x="18" y="124"/>
                  </a:lnTo>
                  <a:lnTo>
                    <a:pt x="18" y="118"/>
                  </a:lnTo>
                  <a:lnTo>
                    <a:pt x="16" y="110"/>
                  </a:lnTo>
                  <a:lnTo>
                    <a:pt x="16" y="110"/>
                  </a:lnTo>
                  <a:lnTo>
                    <a:pt x="10" y="102"/>
                  </a:lnTo>
                  <a:lnTo>
                    <a:pt x="4" y="89"/>
                  </a:lnTo>
                  <a:lnTo>
                    <a:pt x="4" y="33"/>
                  </a:lnTo>
                  <a:lnTo>
                    <a:pt x="4" y="33"/>
                  </a:lnTo>
                  <a:lnTo>
                    <a:pt x="4" y="23"/>
                  </a:lnTo>
                  <a:lnTo>
                    <a:pt x="4" y="23"/>
                  </a:lnTo>
                  <a:lnTo>
                    <a:pt x="4" y="2"/>
                  </a:lnTo>
                  <a:lnTo>
                    <a:pt x="0" y="0"/>
                  </a:lnTo>
                  <a:lnTo>
                    <a:pt x="437" y="0"/>
                  </a:lnTo>
                  <a:close/>
                </a:path>
              </a:pathLst>
            </a:custGeom>
            <a:solidFill>
              <a:srgbClr val="3032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2" name="Freeform 470"/>
            <p:cNvSpPr>
              <a:spLocks/>
            </p:cNvSpPr>
            <p:nvPr/>
          </p:nvSpPr>
          <p:spPr bwMode="auto">
            <a:xfrm>
              <a:off x="4420394" y="3270250"/>
              <a:ext cx="303212" cy="42863"/>
            </a:xfrm>
            <a:custGeom>
              <a:avLst/>
              <a:gdLst>
                <a:gd name="T0" fmla="*/ 0 w 191"/>
                <a:gd name="T1" fmla="*/ 0 h 27"/>
                <a:gd name="T2" fmla="*/ 191 w 191"/>
                <a:gd name="T3" fmla="*/ 0 h 27"/>
                <a:gd name="T4" fmla="*/ 191 w 191"/>
                <a:gd name="T5" fmla="*/ 0 h 27"/>
                <a:gd name="T6" fmla="*/ 185 w 191"/>
                <a:gd name="T7" fmla="*/ 6 h 27"/>
                <a:gd name="T8" fmla="*/ 172 w 191"/>
                <a:gd name="T9" fmla="*/ 18 h 27"/>
                <a:gd name="T10" fmla="*/ 172 w 191"/>
                <a:gd name="T11" fmla="*/ 18 h 27"/>
                <a:gd name="T12" fmla="*/ 162 w 191"/>
                <a:gd name="T13" fmla="*/ 25 h 27"/>
                <a:gd name="T14" fmla="*/ 150 w 191"/>
                <a:gd name="T15" fmla="*/ 27 h 27"/>
                <a:gd name="T16" fmla="*/ 150 w 191"/>
                <a:gd name="T17" fmla="*/ 27 h 27"/>
                <a:gd name="T18" fmla="*/ 39 w 191"/>
                <a:gd name="T19" fmla="*/ 27 h 27"/>
                <a:gd name="T20" fmla="*/ 39 w 191"/>
                <a:gd name="T21" fmla="*/ 27 h 27"/>
                <a:gd name="T22" fmla="*/ 31 w 191"/>
                <a:gd name="T23" fmla="*/ 27 h 27"/>
                <a:gd name="T24" fmla="*/ 23 w 191"/>
                <a:gd name="T25" fmla="*/ 25 h 27"/>
                <a:gd name="T26" fmla="*/ 17 w 191"/>
                <a:gd name="T27" fmla="*/ 18 h 27"/>
                <a:gd name="T28" fmla="*/ 17 w 191"/>
                <a:gd name="T29" fmla="*/ 18 h 27"/>
                <a:gd name="T30" fmla="*/ 0 w 191"/>
                <a:gd name="T31" fmla="*/ 0 h 27"/>
                <a:gd name="T32" fmla="*/ 0 w 191"/>
                <a:gd name="T33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91" h="27">
                  <a:moveTo>
                    <a:pt x="0" y="0"/>
                  </a:moveTo>
                  <a:lnTo>
                    <a:pt x="191" y="0"/>
                  </a:lnTo>
                  <a:lnTo>
                    <a:pt x="191" y="0"/>
                  </a:lnTo>
                  <a:lnTo>
                    <a:pt x="185" y="6"/>
                  </a:lnTo>
                  <a:lnTo>
                    <a:pt x="172" y="18"/>
                  </a:lnTo>
                  <a:lnTo>
                    <a:pt x="172" y="18"/>
                  </a:lnTo>
                  <a:lnTo>
                    <a:pt x="162" y="25"/>
                  </a:lnTo>
                  <a:lnTo>
                    <a:pt x="150" y="27"/>
                  </a:lnTo>
                  <a:lnTo>
                    <a:pt x="150" y="27"/>
                  </a:lnTo>
                  <a:lnTo>
                    <a:pt x="39" y="27"/>
                  </a:lnTo>
                  <a:lnTo>
                    <a:pt x="39" y="27"/>
                  </a:lnTo>
                  <a:lnTo>
                    <a:pt x="31" y="27"/>
                  </a:lnTo>
                  <a:lnTo>
                    <a:pt x="23" y="25"/>
                  </a:lnTo>
                  <a:lnTo>
                    <a:pt x="17" y="18"/>
                  </a:lnTo>
                  <a:lnTo>
                    <a:pt x="17" y="1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936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3" name="Freeform 471"/>
            <p:cNvSpPr>
              <a:spLocks/>
            </p:cNvSpPr>
            <p:nvPr/>
          </p:nvSpPr>
          <p:spPr bwMode="auto">
            <a:xfrm>
              <a:off x="4588669" y="2638425"/>
              <a:ext cx="207962" cy="25400"/>
            </a:xfrm>
            <a:custGeom>
              <a:avLst/>
              <a:gdLst>
                <a:gd name="T0" fmla="*/ 8 w 131"/>
                <a:gd name="T1" fmla="*/ 0 h 16"/>
                <a:gd name="T2" fmla="*/ 8 w 131"/>
                <a:gd name="T3" fmla="*/ 0 h 16"/>
                <a:gd name="T4" fmla="*/ 66 w 131"/>
                <a:gd name="T5" fmla="*/ 0 h 16"/>
                <a:gd name="T6" fmla="*/ 109 w 131"/>
                <a:gd name="T7" fmla="*/ 0 h 16"/>
                <a:gd name="T8" fmla="*/ 129 w 131"/>
                <a:gd name="T9" fmla="*/ 0 h 16"/>
                <a:gd name="T10" fmla="*/ 129 w 131"/>
                <a:gd name="T11" fmla="*/ 0 h 16"/>
                <a:gd name="T12" fmla="*/ 131 w 131"/>
                <a:gd name="T13" fmla="*/ 4 h 16"/>
                <a:gd name="T14" fmla="*/ 131 w 131"/>
                <a:gd name="T15" fmla="*/ 6 h 16"/>
                <a:gd name="T16" fmla="*/ 129 w 131"/>
                <a:gd name="T17" fmla="*/ 8 h 16"/>
                <a:gd name="T18" fmla="*/ 125 w 131"/>
                <a:gd name="T19" fmla="*/ 12 h 16"/>
                <a:gd name="T20" fmla="*/ 125 w 131"/>
                <a:gd name="T21" fmla="*/ 12 h 16"/>
                <a:gd name="T22" fmla="*/ 103 w 131"/>
                <a:gd name="T23" fmla="*/ 12 h 16"/>
                <a:gd name="T24" fmla="*/ 58 w 131"/>
                <a:gd name="T25" fmla="*/ 14 h 16"/>
                <a:gd name="T26" fmla="*/ 0 w 131"/>
                <a:gd name="T27" fmla="*/ 16 h 16"/>
                <a:gd name="T28" fmla="*/ 0 w 131"/>
                <a:gd name="T29" fmla="*/ 16 h 16"/>
                <a:gd name="T30" fmla="*/ 20 w 131"/>
                <a:gd name="T31" fmla="*/ 14 h 16"/>
                <a:gd name="T32" fmla="*/ 34 w 131"/>
                <a:gd name="T33" fmla="*/ 12 h 16"/>
                <a:gd name="T34" fmla="*/ 38 w 131"/>
                <a:gd name="T35" fmla="*/ 10 h 16"/>
                <a:gd name="T36" fmla="*/ 40 w 131"/>
                <a:gd name="T37" fmla="*/ 8 h 16"/>
                <a:gd name="T38" fmla="*/ 40 w 131"/>
                <a:gd name="T39" fmla="*/ 8 h 16"/>
                <a:gd name="T40" fmla="*/ 40 w 131"/>
                <a:gd name="T41" fmla="*/ 6 h 16"/>
                <a:gd name="T42" fmla="*/ 34 w 131"/>
                <a:gd name="T43" fmla="*/ 4 h 16"/>
                <a:gd name="T44" fmla="*/ 34 w 131"/>
                <a:gd name="T45" fmla="*/ 4 h 16"/>
                <a:gd name="T46" fmla="*/ 8 w 131"/>
                <a:gd name="T47" fmla="*/ 0 h 16"/>
                <a:gd name="T48" fmla="*/ 8 w 131"/>
                <a:gd name="T4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1" h="16">
                  <a:moveTo>
                    <a:pt x="8" y="0"/>
                  </a:moveTo>
                  <a:lnTo>
                    <a:pt x="8" y="0"/>
                  </a:lnTo>
                  <a:lnTo>
                    <a:pt x="66" y="0"/>
                  </a:lnTo>
                  <a:lnTo>
                    <a:pt x="109" y="0"/>
                  </a:lnTo>
                  <a:lnTo>
                    <a:pt x="129" y="0"/>
                  </a:lnTo>
                  <a:lnTo>
                    <a:pt x="129" y="0"/>
                  </a:lnTo>
                  <a:lnTo>
                    <a:pt x="131" y="4"/>
                  </a:lnTo>
                  <a:lnTo>
                    <a:pt x="131" y="6"/>
                  </a:lnTo>
                  <a:lnTo>
                    <a:pt x="129" y="8"/>
                  </a:lnTo>
                  <a:lnTo>
                    <a:pt x="125" y="12"/>
                  </a:lnTo>
                  <a:lnTo>
                    <a:pt x="125" y="12"/>
                  </a:lnTo>
                  <a:lnTo>
                    <a:pt x="103" y="12"/>
                  </a:lnTo>
                  <a:lnTo>
                    <a:pt x="58" y="14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20" y="14"/>
                  </a:lnTo>
                  <a:lnTo>
                    <a:pt x="34" y="12"/>
                  </a:lnTo>
                  <a:lnTo>
                    <a:pt x="38" y="10"/>
                  </a:lnTo>
                  <a:lnTo>
                    <a:pt x="40" y="8"/>
                  </a:lnTo>
                  <a:lnTo>
                    <a:pt x="40" y="8"/>
                  </a:lnTo>
                  <a:lnTo>
                    <a:pt x="40" y="6"/>
                  </a:lnTo>
                  <a:lnTo>
                    <a:pt x="34" y="4"/>
                  </a:lnTo>
                  <a:lnTo>
                    <a:pt x="34" y="4"/>
                  </a:lnTo>
                  <a:lnTo>
                    <a:pt x="8" y="0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4" name="Freeform 472"/>
            <p:cNvSpPr>
              <a:spLocks/>
            </p:cNvSpPr>
            <p:nvPr/>
          </p:nvSpPr>
          <p:spPr bwMode="auto">
            <a:xfrm>
              <a:off x="4588669" y="2673350"/>
              <a:ext cx="207962" cy="79375"/>
            </a:xfrm>
            <a:custGeom>
              <a:avLst/>
              <a:gdLst>
                <a:gd name="T0" fmla="*/ 22 w 131"/>
                <a:gd name="T1" fmla="*/ 0 h 50"/>
                <a:gd name="T2" fmla="*/ 22 w 131"/>
                <a:gd name="T3" fmla="*/ 0 h 50"/>
                <a:gd name="T4" fmla="*/ 70 w 131"/>
                <a:gd name="T5" fmla="*/ 0 h 50"/>
                <a:gd name="T6" fmla="*/ 121 w 131"/>
                <a:gd name="T7" fmla="*/ 2 h 50"/>
                <a:gd name="T8" fmla="*/ 121 w 131"/>
                <a:gd name="T9" fmla="*/ 2 h 50"/>
                <a:gd name="T10" fmla="*/ 125 w 131"/>
                <a:gd name="T11" fmla="*/ 4 h 50"/>
                <a:gd name="T12" fmla="*/ 129 w 131"/>
                <a:gd name="T13" fmla="*/ 8 h 50"/>
                <a:gd name="T14" fmla="*/ 131 w 131"/>
                <a:gd name="T15" fmla="*/ 14 h 50"/>
                <a:gd name="T16" fmla="*/ 131 w 131"/>
                <a:gd name="T17" fmla="*/ 20 h 50"/>
                <a:gd name="T18" fmla="*/ 131 w 131"/>
                <a:gd name="T19" fmla="*/ 20 h 50"/>
                <a:gd name="T20" fmla="*/ 131 w 131"/>
                <a:gd name="T21" fmla="*/ 26 h 50"/>
                <a:gd name="T22" fmla="*/ 129 w 131"/>
                <a:gd name="T23" fmla="*/ 34 h 50"/>
                <a:gd name="T24" fmla="*/ 125 w 131"/>
                <a:gd name="T25" fmla="*/ 38 h 50"/>
                <a:gd name="T26" fmla="*/ 115 w 131"/>
                <a:gd name="T27" fmla="*/ 42 h 50"/>
                <a:gd name="T28" fmla="*/ 115 w 131"/>
                <a:gd name="T29" fmla="*/ 42 h 50"/>
                <a:gd name="T30" fmla="*/ 91 w 131"/>
                <a:gd name="T31" fmla="*/ 46 h 50"/>
                <a:gd name="T32" fmla="*/ 52 w 131"/>
                <a:gd name="T33" fmla="*/ 48 h 50"/>
                <a:gd name="T34" fmla="*/ 0 w 131"/>
                <a:gd name="T35" fmla="*/ 50 h 50"/>
                <a:gd name="T36" fmla="*/ 0 w 131"/>
                <a:gd name="T37" fmla="*/ 50 h 50"/>
                <a:gd name="T38" fmla="*/ 20 w 131"/>
                <a:gd name="T39" fmla="*/ 46 h 50"/>
                <a:gd name="T40" fmla="*/ 34 w 131"/>
                <a:gd name="T41" fmla="*/ 44 h 50"/>
                <a:gd name="T42" fmla="*/ 42 w 131"/>
                <a:gd name="T43" fmla="*/ 40 h 50"/>
                <a:gd name="T44" fmla="*/ 42 w 131"/>
                <a:gd name="T45" fmla="*/ 40 h 50"/>
                <a:gd name="T46" fmla="*/ 44 w 131"/>
                <a:gd name="T47" fmla="*/ 38 h 50"/>
                <a:gd name="T48" fmla="*/ 44 w 131"/>
                <a:gd name="T49" fmla="*/ 32 h 50"/>
                <a:gd name="T50" fmla="*/ 42 w 131"/>
                <a:gd name="T51" fmla="*/ 28 h 50"/>
                <a:gd name="T52" fmla="*/ 44 w 131"/>
                <a:gd name="T53" fmla="*/ 24 h 50"/>
                <a:gd name="T54" fmla="*/ 44 w 131"/>
                <a:gd name="T55" fmla="*/ 24 h 50"/>
                <a:gd name="T56" fmla="*/ 46 w 131"/>
                <a:gd name="T57" fmla="*/ 20 h 50"/>
                <a:gd name="T58" fmla="*/ 46 w 131"/>
                <a:gd name="T59" fmla="*/ 16 h 50"/>
                <a:gd name="T60" fmla="*/ 46 w 131"/>
                <a:gd name="T61" fmla="*/ 12 h 50"/>
                <a:gd name="T62" fmla="*/ 46 w 131"/>
                <a:gd name="T63" fmla="*/ 12 h 50"/>
                <a:gd name="T64" fmla="*/ 46 w 131"/>
                <a:gd name="T65" fmla="*/ 6 h 50"/>
                <a:gd name="T66" fmla="*/ 22 w 131"/>
                <a:gd name="T67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31" h="50">
                  <a:moveTo>
                    <a:pt x="22" y="0"/>
                  </a:moveTo>
                  <a:lnTo>
                    <a:pt x="22" y="0"/>
                  </a:lnTo>
                  <a:lnTo>
                    <a:pt x="70" y="0"/>
                  </a:lnTo>
                  <a:lnTo>
                    <a:pt x="121" y="2"/>
                  </a:lnTo>
                  <a:lnTo>
                    <a:pt x="121" y="2"/>
                  </a:lnTo>
                  <a:lnTo>
                    <a:pt x="125" y="4"/>
                  </a:lnTo>
                  <a:lnTo>
                    <a:pt x="129" y="8"/>
                  </a:lnTo>
                  <a:lnTo>
                    <a:pt x="131" y="14"/>
                  </a:lnTo>
                  <a:lnTo>
                    <a:pt x="131" y="20"/>
                  </a:lnTo>
                  <a:lnTo>
                    <a:pt x="131" y="20"/>
                  </a:lnTo>
                  <a:lnTo>
                    <a:pt x="131" y="26"/>
                  </a:lnTo>
                  <a:lnTo>
                    <a:pt x="129" y="34"/>
                  </a:lnTo>
                  <a:lnTo>
                    <a:pt x="125" y="38"/>
                  </a:lnTo>
                  <a:lnTo>
                    <a:pt x="115" y="42"/>
                  </a:lnTo>
                  <a:lnTo>
                    <a:pt x="115" y="42"/>
                  </a:lnTo>
                  <a:lnTo>
                    <a:pt x="91" y="46"/>
                  </a:lnTo>
                  <a:lnTo>
                    <a:pt x="52" y="48"/>
                  </a:lnTo>
                  <a:lnTo>
                    <a:pt x="0" y="50"/>
                  </a:lnTo>
                  <a:lnTo>
                    <a:pt x="0" y="50"/>
                  </a:lnTo>
                  <a:lnTo>
                    <a:pt x="20" y="46"/>
                  </a:lnTo>
                  <a:lnTo>
                    <a:pt x="34" y="44"/>
                  </a:lnTo>
                  <a:lnTo>
                    <a:pt x="42" y="40"/>
                  </a:lnTo>
                  <a:lnTo>
                    <a:pt x="42" y="40"/>
                  </a:lnTo>
                  <a:lnTo>
                    <a:pt x="44" y="38"/>
                  </a:lnTo>
                  <a:lnTo>
                    <a:pt x="44" y="32"/>
                  </a:lnTo>
                  <a:lnTo>
                    <a:pt x="42" y="28"/>
                  </a:lnTo>
                  <a:lnTo>
                    <a:pt x="44" y="24"/>
                  </a:lnTo>
                  <a:lnTo>
                    <a:pt x="44" y="24"/>
                  </a:lnTo>
                  <a:lnTo>
                    <a:pt x="46" y="20"/>
                  </a:lnTo>
                  <a:lnTo>
                    <a:pt x="46" y="16"/>
                  </a:lnTo>
                  <a:lnTo>
                    <a:pt x="46" y="12"/>
                  </a:lnTo>
                  <a:lnTo>
                    <a:pt x="46" y="12"/>
                  </a:lnTo>
                  <a:lnTo>
                    <a:pt x="46" y="6"/>
                  </a:lnTo>
                  <a:lnTo>
                    <a:pt x="2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5" name="Freeform 473"/>
            <p:cNvSpPr>
              <a:spLocks/>
            </p:cNvSpPr>
            <p:nvPr/>
          </p:nvSpPr>
          <p:spPr bwMode="auto">
            <a:xfrm>
              <a:off x="4539457" y="2782888"/>
              <a:ext cx="247650" cy="28575"/>
            </a:xfrm>
            <a:custGeom>
              <a:avLst/>
              <a:gdLst>
                <a:gd name="T0" fmla="*/ 35 w 156"/>
                <a:gd name="T1" fmla="*/ 2 h 18"/>
                <a:gd name="T2" fmla="*/ 35 w 156"/>
                <a:gd name="T3" fmla="*/ 2 h 18"/>
                <a:gd name="T4" fmla="*/ 142 w 156"/>
                <a:gd name="T5" fmla="*/ 0 h 18"/>
                <a:gd name="T6" fmla="*/ 142 w 156"/>
                <a:gd name="T7" fmla="*/ 0 h 18"/>
                <a:gd name="T8" fmla="*/ 152 w 156"/>
                <a:gd name="T9" fmla="*/ 0 h 18"/>
                <a:gd name="T10" fmla="*/ 156 w 156"/>
                <a:gd name="T11" fmla="*/ 2 h 18"/>
                <a:gd name="T12" fmla="*/ 156 w 156"/>
                <a:gd name="T13" fmla="*/ 6 h 18"/>
                <a:gd name="T14" fmla="*/ 156 w 156"/>
                <a:gd name="T15" fmla="*/ 6 h 18"/>
                <a:gd name="T16" fmla="*/ 156 w 156"/>
                <a:gd name="T17" fmla="*/ 6 h 18"/>
                <a:gd name="T18" fmla="*/ 0 w 156"/>
                <a:gd name="T19" fmla="*/ 18 h 18"/>
                <a:gd name="T20" fmla="*/ 0 w 156"/>
                <a:gd name="T21" fmla="*/ 18 h 18"/>
                <a:gd name="T22" fmla="*/ 16 w 156"/>
                <a:gd name="T23" fmla="*/ 16 h 18"/>
                <a:gd name="T24" fmla="*/ 43 w 156"/>
                <a:gd name="T25" fmla="*/ 10 h 18"/>
                <a:gd name="T26" fmla="*/ 43 w 156"/>
                <a:gd name="T27" fmla="*/ 10 h 18"/>
                <a:gd name="T28" fmla="*/ 47 w 156"/>
                <a:gd name="T29" fmla="*/ 8 h 18"/>
                <a:gd name="T30" fmla="*/ 45 w 156"/>
                <a:gd name="T31" fmla="*/ 6 h 18"/>
                <a:gd name="T32" fmla="*/ 43 w 156"/>
                <a:gd name="T33" fmla="*/ 4 h 18"/>
                <a:gd name="T34" fmla="*/ 35 w 156"/>
                <a:gd name="T35" fmla="*/ 2 h 18"/>
                <a:gd name="T36" fmla="*/ 35 w 156"/>
                <a:gd name="T37" fmla="*/ 2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56" h="18">
                  <a:moveTo>
                    <a:pt x="35" y="2"/>
                  </a:moveTo>
                  <a:lnTo>
                    <a:pt x="35" y="2"/>
                  </a:lnTo>
                  <a:lnTo>
                    <a:pt x="142" y="0"/>
                  </a:lnTo>
                  <a:lnTo>
                    <a:pt x="142" y="0"/>
                  </a:lnTo>
                  <a:lnTo>
                    <a:pt x="152" y="0"/>
                  </a:lnTo>
                  <a:lnTo>
                    <a:pt x="156" y="2"/>
                  </a:lnTo>
                  <a:lnTo>
                    <a:pt x="156" y="6"/>
                  </a:lnTo>
                  <a:lnTo>
                    <a:pt x="156" y="6"/>
                  </a:lnTo>
                  <a:lnTo>
                    <a:pt x="156" y="6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16" y="16"/>
                  </a:lnTo>
                  <a:lnTo>
                    <a:pt x="43" y="10"/>
                  </a:lnTo>
                  <a:lnTo>
                    <a:pt x="43" y="10"/>
                  </a:lnTo>
                  <a:lnTo>
                    <a:pt x="47" y="8"/>
                  </a:lnTo>
                  <a:lnTo>
                    <a:pt x="45" y="6"/>
                  </a:lnTo>
                  <a:lnTo>
                    <a:pt x="43" y="4"/>
                  </a:lnTo>
                  <a:lnTo>
                    <a:pt x="35" y="2"/>
                  </a:lnTo>
                  <a:lnTo>
                    <a:pt x="35" y="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6" name="Freeform 474"/>
            <p:cNvSpPr>
              <a:spLocks/>
            </p:cNvSpPr>
            <p:nvPr/>
          </p:nvSpPr>
          <p:spPr bwMode="auto">
            <a:xfrm>
              <a:off x="4572794" y="2830513"/>
              <a:ext cx="217487" cy="22225"/>
            </a:xfrm>
            <a:custGeom>
              <a:avLst/>
              <a:gdLst>
                <a:gd name="T0" fmla="*/ 44 w 137"/>
                <a:gd name="T1" fmla="*/ 2 h 14"/>
                <a:gd name="T2" fmla="*/ 137 w 137"/>
                <a:gd name="T3" fmla="*/ 0 h 14"/>
                <a:gd name="T4" fmla="*/ 137 w 137"/>
                <a:gd name="T5" fmla="*/ 0 h 14"/>
                <a:gd name="T6" fmla="*/ 115 w 137"/>
                <a:gd name="T7" fmla="*/ 4 h 14"/>
                <a:gd name="T8" fmla="*/ 91 w 137"/>
                <a:gd name="T9" fmla="*/ 10 h 14"/>
                <a:gd name="T10" fmla="*/ 91 w 137"/>
                <a:gd name="T11" fmla="*/ 10 h 14"/>
                <a:gd name="T12" fmla="*/ 0 w 137"/>
                <a:gd name="T13" fmla="*/ 14 h 14"/>
                <a:gd name="T14" fmla="*/ 0 w 137"/>
                <a:gd name="T15" fmla="*/ 14 h 14"/>
                <a:gd name="T16" fmla="*/ 6 w 137"/>
                <a:gd name="T17" fmla="*/ 14 h 14"/>
                <a:gd name="T18" fmla="*/ 26 w 137"/>
                <a:gd name="T19" fmla="*/ 10 h 14"/>
                <a:gd name="T20" fmla="*/ 44 w 137"/>
                <a:gd name="T21" fmla="*/ 6 h 14"/>
                <a:gd name="T22" fmla="*/ 48 w 137"/>
                <a:gd name="T23" fmla="*/ 4 h 14"/>
                <a:gd name="T24" fmla="*/ 44 w 137"/>
                <a:gd name="T25" fmla="*/ 2 h 14"/>
                <a:gd name="T26" fmla="*/ 44 w 137"/>
                <a:gd name="T27" fmla="*/ 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37" h="14">
                  <a:moveTo>
                    <a:pt x="44" y="2"/>
                  </a:moveTo>
                  <a:lnTo>
                    <a:pt x="137" y="0"/>
                  </a:lnTo>
                  <a:lnTo>
                    <a:pt x="137" y="0"/>
                  </a:lnTo>
                  <a:lnTo>
                    <a:pt x="115" y="4"/>
                  </a:lnTo>
                  <a:lnTo>
                    <a:pt x="91" y="10"/>
                  </a:lnTo>
                  <a:lnTo>
                    <a:pt x="91" y="10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6" y="14"/>
                  </a:lnTo>
                  <a:lnTo>
                    <a:pt x="26" y="10"/>
                  </a:lnTo>
                  <a:lnTo>
                    <a:pt x="44" y="6"/>
                  </a:lnTo>
                  <a:lnTo>
                    <a:pt x="48" y="4"/>
                  </a:lnTo>
                  <a:lnTo>
                    <a:pt x="44" y="2"/>
                  </a:lnTo>
                  <a:lnTo>
                    <a:pt x="44" y="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7" name="Freeform 475"/>
            <p:cNvSpPr>
              <a:spLocks/>
            </p:cNvSpPr>
            <p:nvPr/>
          </p:nvSpPr>
          <p:spPr bwMode="auto">
            <a:xfrm>
              <a:off x="4545807" y="2878138"/>
              <a:ext cx="241300" cy="33338"/>
            </a:xfrm>
            <a:custGeom>
              <a:avLst/>
              <a:gdLst>
                <a:gd name="T0" fmla="*/ 31 w 152"/>
                <a:gd name="T1" fmla="*/ 4 h 21"/>
                <a:gd name="T2" fmla="*/ 31 w 152"/>
                <a:gd name="T3" fmla="*/ 4 h 21"/>
                <a:gd name="T4" fmla="*/ 148 w 152"/>
                <a:gd name="T5" fmla="*/ 0 h 21"/>
                <a:gd name="T6" fmla="*/ 148 w 152"/>
                <a:gd name="T7" fmla="*/ 0 h 21"/>
                <a:gd name="T8" fmla="*/ 152 w 152"/>
                <a:gd name="T9" fmla="*/ 2 h 21"/>
                <a:gd name="T10" fmla="*/ 152 w 152"/>
                <a:gd name="T11" fmla="*/ 4 h 21"/>
                <a:gd name="T12" fmla="*/ 150 w 152"/>
                <a:gd name="T13" fmla="*/ 8 h 21"/>
                <a:gd name="T14" fmla="*/ 146 w 152"/>
                <a:gd name="T15" fmla="*/ 10 h 21"/>
                <a:gd name="T16" fmla="*/ 146 w 152"/>
                <a:gd name="T17" fmla="*/ 10 h 21"/>
                <a:gd name="T18" fmla="*/ 69 w 152"/>
                <a:gd name="T19" fmla="*/ 16 h 21"/>
                <a:gd name="T20" fmla="*/ 0 w 152"/>
                <a:gd name="T21" fmla="*/ 21 h 21"/>
                <a:gd name="T22" fmla="*/ 0 w 152"/>
                <a:gd name="T23" fmla="*/ 21 h 21"/>
                <a:gd name="T24" fmla="*/ 31 w 152"/>
                <a:gd name="T25" fmla="*/ 16 h 21"/>
                <a:gd name="T26" fmla="*/ 51 w 152"/>
                <a:gd name="T27" fmla="*/ 12 h 21"/>
                <a:gd name="T28" fmla="*/ 63 w 152"/>
                <a:gd name="T29" fmla="*/ 10 h 21"/>
                <a:gd name="T30" fmla="*/ 63 w 152"/>
                <a:gd name="T31" fmla="*/ 10 h 21"/>
                <a:gd name="T32" fmla="*/ 61 w 152"/>
                <a:gd name="T33" fmla="*/ 8 h 21"/>
                <a:gd name="T34" fmla="*/ 59 w 152"/>
                <a:gd name="T35" fmla="*/ 8 h 21"/>
                <a:gd name="T36" fmla="*/ 47 w 152"/>
                <a:gd name="T37" fmla="*/ 6 h 21"/>
                <a:gd name="T38" fmla="*/ 31 w 152"/>
                <a:gd name="T39" fmla="*/ 4 h 21"/>
                <a:gd name="T40" fmla="*/ 31 w 152"/>
                <a:gd name="T41" fmla="*/ 4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52" h="21">
                  <a:moveTo>
                    <a:pt x="31" y="4"/>
                  </a:moveTo>
                  <a:lnTo>
                    <a:pt x="31" y="4"/>
                  </a:lnTo>
                  <a:lnTo>
                    <a:pt x="148" y="0"/>
                  </a:lnTo>
                  <a:lnTo>
                    <a:pt x="148" y="0"/>
                  </a:lnTo>
                  <a:lnTo>
                    <a:pt x="152" y="2"/>
                  </a:lnTo>
                  <a:lnTo>
                    <a:pt x="152" y="4"/>
                  </a:lnTo>
                  <a:lnTo>
                    <a:pt x="150" y="8"/>
                  </a:lnTo>
                  <a:lnTo>
                    <a:pt x="146" y="10"/>
                  </a:lnTo>
                  <a:lnTo>
                    <a:pt x="146" y="10"/>
                  </a:lnTo>
                  <a:lnTo>
                    <a:pt x="69" y="16"/>
                  </a:lnTo>
                  <a:lnTo>
                    <a:pt x="0" y="21"/>
                  </a:lnTo>
                  <a:lnTo>
                    <a:pt x="0" y="21"/>
                  </a:lnTo>
                  <a:lnTo>
                    <a:pt x="31" y="16"/>
                  </a:lnTo>
                  <a:lnTo>
                    <a:pt x="51" y="12"/>
                  </a:lnTo>
                  <a:lnTo>
                    <a:pt x="63" y="10"/>
                  </a:lnTo>
                  <a:lnTo>
                    <a:pt x="63" y="10"/>
                  </a:lnTo>
                  <a:lnTo>
                    <a:pt x="61" y="8"/>
                  </a:lnTo>
                  <a:lnTo>
                    <a:pt x="59" y="8"/>
                  </a:lnTo>
                  <a:lnTo>
                    <a:pt x="47" y="6"/>
                  </a:lnTo>
                  <a:lnTo>
                    <a:pt x="31" y="4"/>
                  </a:lnTo>
                  <a:lnTo>
                    <a:pt x="31" y="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8" name="Freeform 476"/>
            <p:cNvSpPr>
              <a:spLocks/>
            </p:cNvSpPr>
            <p:nvPr/>
          </p:nvSpPr>
          <p:spPr bwMode="auto">
            <a:xfrm>
              <a:off x="4607719" y="2927350"/>
              <a:ext cx="179387" cy="19050"/>
            </a:xfrm>
            <a:custGeom>
              <a:avLst/>
              <a:gdLst>
                <a:gd name="T0" fmla="*/ 0 w 113"/>
                <a:gd name="T1" fmla="*/ 8 h 12"/>
                <a:gd name="T2" fmla="*/ 0 w 113"/>
                <a:gd name="T3" fmla="*/ 8 h 12"/>
                <a:gd name="T4" fmla="*/ 56 w 113"/>
                <a:gd name="T5" fmla="*/ 4 h 12"/>
                <a:gd name="T6" fmla="*/ 113 w 113"/>
                <a:gd name="T7" fmla="*/ 0 h 12"/>
                <a:gd name="T8" fmla="*/ 113 w 113"/>
                <a:gd name="T9" fmla="*/ 0 h 12"/>
                <a:gd name="T10" fmla="*/ 103 w 113"/>
                <a:gd name="T11" fmla="*/ 4 h 12"/>
                <a:gd name="T12" fmla="*/ 75 w 113"/>
                <a:gd name="T13" fmla="*/ 8 h 12"/>
                <a:gd name="T14" fmla="*/ 56 w 113"/>
                <a:gd name="T15" fmla="*/ 10 h 12"/>
                <a:gd name="T16" fmla="*/ 36 w 113"/>
                <a:gd name="T17" fmla="*/ 12 h 12"/>
                <a:gd name="T18" fmla="*/ 18 w 113"/>
                <a:gd name="T19" fmla="*/ 10 h 12"/>
                <a:gd name="T20" fmla="*/ 0 w 113"/>
                <a:gd name="T21" fmla="*/ 8 h 12"/>
                <a:gd name="T22" fmla="*/ 0 w 113"/>
                <a:gd name="T23" fmla="*/ 8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3" h="12">
                  <a:moveTo>
                    <a:pt x="0" y="8"/>
                  </a:moveTo>
                  <a:lnTo>
                    <a:pt x="0" y="8"/>
                  </a:lnTo>
                  <a:lnTo>
                    <a:pt x="56" y="4"/>
                  </a:lnTo>
                  <a:lnTo>
                    <a:pt x="113" y="0"/>
                  </a:lnTo>
                  <a:lnTo>
                    <a:pt x="113" y="0"/>
                  </a:lnTo>
                  <a:lnTo>
                    <a:pt x="103" y="4"/>
                  </a:lnTo>
                  <a:lnTo>
                    <a:pt x="75" y="8"/>
                  </a:lnTo>
                  <a:lnTo>
                    <a:pt x="56" y="10"/>
                  </a:lnTo>
                  <a:lnTo>
                    <a:pt x="36" y="12"/>
                  </a:lnTo>
                  <a:lnTo>
                    <a:pt x="18" y="10"/>
                  </a:lnTo>
                  <a:lnTo>
                    <a:pt x="0" y="8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9" name="Freeform 477"/>
            <p:cNvSpPr>
              <a:spLocks/>
            </p:cNvSpPr>
            <p:nvPr/>
          </p:nvSpPr>
          <p:spPr bwMode="auto">
            <a:xfrm>
              <a:off x="4539457" y="2984500"/>
              <a:ext cx="231775" cy="25400"/>
            </a:xfrm>
            <a:custGeom>
              <a:avLst/>
              <a:gdLst>
                <a:gd name="T0" fmla="*/ 47 w 146"/>
                <a:gd name="T1" fmla="*/ 0 h 16"/>
                <a:gd name="T2" fmla="*/ 47 w 146"/>
                <a:gd name="T3" fmla="*/ 0 h 16"/>
                <a:gd name="T4" fmla="*/ 93 w 146"/>
                <a:gd name="T5" fmla="*/ 0 h 16"/>
                <a:gd name="T6" fmla="*/ 144 w 146"/>
                <a:gd name="T7" fmla="*/ 0 h 16"/>
                <a:gd name="T8" fmla="*/ 144 w 146"/>
                <a:gd name="T9" fmla="*/ 0 h 16"/>
                <a:gd name="T10" fmla="*/ 146 w 146"/>
                <a:gd name="T11" fmla="*/ 2 h 16"/>
                <a:gd name="T12" fmla="*/ 144 w 146"/>
                <a:gd name="T13" fmla="*/ 4 h 16"/>
                <a:gd name="T14" fmla="*/ 132 w 146"/>
                <a:gd name="T15" fmla="*/ 8 h 16"/>
                <a:gd name="T16" fmla="*/ 132 w 146"/>
                <a:gd name="T17" fmla="*/ 8 h 16"/>
                <a:gd name="T18" fmla="*/ 110 w 146"/>
                <a:gd name="T19" fmla="*/ 10 h 16"/>
                <a:gd name="T20" fmla="*/ 63 w 146"/>
                <a:gd name="T21" fmla="*/ 12 h 16"/>
                <a:gd name="T22" fmla="*/ 0 w 146"/>
                <a:gd name="T23" fmla="*/ 16 h 16"/>
                <a:gd name="T24" fmla="*/ 0 w 146"/>
                <a:gd name="T25" fmla="*/ 16 h 16"/>
                <a:gd name="T26" fmla="*/ 63 w 146"/>
                <a:gd name="T27" fmla="*/ 6 h 16"/>
                <a:gd name="T28" fmla="*/ 63 w 146"/>
                <a:gd name="T29" fmla="*/ 6 h 16"/>
                <a:gd name="T30" fmla="*/ 65 w 146"/>
                <a:gd name="T31" fmla="*/ 6 h 16"/>
                <a:gd name="T32" fmla="*/ 63 w 146"/>
                <a:gd name="T33" fmla="*/ 6 h 16"/>
                <a:gd name="T34" fmla="*/ 47 w 146"/>
                <a:gd name="T35" fmla="*/ 0 h 16"/>
                <a:gd name="T36" fmla="*/ 47 w 146"/>
                <a:gd name="T3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46" h="16">
                  <a:moveTo>
                    <a:pt x="47" y="0"/>
                  </a:moveTo>
                  <a:lnTo>
                    <a:pt x="47" y="0"/>
                  </a:lnTo>
                  <a:lnTo>
                    <a:pt x="93" y="0"/>
                  </a:lnTo>
                  <a:lnTo>
                    <a:pt x="144" y="0"/>
                  </a:lnTo>
                  <a:lnTo>
                    <a:pt x="144" y="0"/>
                  </a:lnTo>
                  <a:lnTo>
                    <a:pt x="146" y="2"/>
                  </a:lnTo>
                  <a:lnTo>
                    <a:pt x="144" y="4"/>
                  </a:lnTo>
                  <a:lnTo>
                    <a:pt x="132" y="8"/>
                  </a:lnTo>
                  <a:lnTo>
                    <a:pt x="132" y="8"/>
                  </a:lnTo>
                  <a:lnTo>
                    <a:pt x="110" y="10"/>
                  </a:lnTo>
                  <a:lnTo>
                    <a:pt x="63" y="12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63" y="6"/>
                  </a:lnTo>
                  <a:lnTo>
                    <a:pt x="63" y="6"/>
                  </a:lnTo>
                  <a:lnTo>
                    <a:pt x="65" y="6"/>
                  </a:lnTo>
                  <a:lnTo>
                    <a:pt x="63" y="6"/>
                  </a:lnTo>
                  <a:lnTo>
                    <a:pt x="47" y="0"/>
                  </a:lnTo>
                  <a:lnTo>
                    <a:pt x="4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0" name="Freeform 478"/>
            <p:cNvSpPr>
              <a:spLocks/>
            </p:cNvSpPr>
            <p:nvPr/>
          </p:nvSpPr>
          <p:spPr bwMode="auto">
            <a:xfrm>
              <a:off x="4617244" y="3025775"/>
              <a:ext cx="169862" cy="14288"/>
            </a:xfrm>
            <a:custGeom>
              <a:avLst/>
              <a:gdLst>
                <a:gd name="T0" fmla="*/ 0 w 107"/>
                <a:gd name="T1" fmla="*/ 6 h 9"/>
                <a:gd name="T2" fmla="*/ 0 w 107"/>
                <a:gd name="T3" fmla="*/ 6 h 9"/>
                <a:gd name="T4" fmla="*/ 107 w 107"/>
                <a:gd name="T5" fmla="*/ 0 h 9"/>
                <a:gd name="T6" fmla="*/ 107 w 107"/>
                <a:gd name="T7" fmla="*/ 0 h 9"/>
                <a:gd name="T8" fmla="*/ 99 w 107"/>
                <a:gd name="T9" fmla="*/ 2 h 9"/>
                <a:gd name="T10" fmla="*/ 77 w 107"/>
                <a:gd name="T11" fmla="*/ 6 h 9"/>
                <a:gd name="T12" fmla="*/ 40 w 107"/>
                <a:gd name="T13" fmla="*/ 9 h 9"/>
                <a:gd name="T14" fmla="*/ 22 w 107"/>
                <a:gd name="T15" fmla="*/ 9 h 9"/>
                <a:gd name="T16" fmla="*/ 0 w 107"/>
                <a:gd name="T17" fmla="*/ 6 h 9"/>
                <a:gd name="T18" fmla="*/ 0 w 107"/>
                <a:gd name="T19" fmla="*/ 6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7" h="9">
                  <a:moveTo>
                    <a:pt x="0" y="6"/>
                  </a:moveTo>
                  <a:lnTo>
                    <a:pt x="0" y="6"/>
                  </a:lnTo>
                  <a:lnTo>
                    <a:pt x="107" y="0"/>
                  </a:lnTo>
                  <a:lnTo>
                    <a:pt x="107" y="0"/>
                  </a:lnTo>
                  <a:lnTo>
                    <a:pt x="99" y="2"/>
                  </a:lnTo>
                  <a:lnTo>
                    <a:pt x="77" y="6"/>
                  </a:lnTo>
                  <a:lnTo>
                    <a:pt x="40" y="9"/>
                  </a:lnTo>
                  <a:lnTo>
                    <a:pt x="22" y="9"/>
                  </a:lnTo>
                  <a:lnTo>
                    <a:pt x="0" y="6"/>
                  </a:lnTo>
                  <a:lnTo>
                    <a:pt x="0" y="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1" name="Freeform 479"/>
            <p:cNvSpPr>
              <a:spLocks/>
            </p:cNvSpPr>
            <p:nvPr/>
          </p:nvSpPr>
          <p:spPr bwMode="auto">
            <a:xfrm>
              <a:off x="4629944" y="3081338"/>
              <a:ext cx="131762" cy="19050"/>
            </a:xfrm>
            <a:custGeom>
              <a:avLst/>
              <a:gdLst>
                <a:gd name="T0" fmla="*/ 0 w 83"/>
                <a:gd name="T1" fmla="*/ 2 h 12"/>
                <a:gd name="T2" fmla="*/ 0 w 83"/>
                <a:gd name="T3" fmla="*/ 2 h 12"/>
                <a:gd name="T4" fmla="*/ 40 w 83"/>
                <a:gd name="T5" fmla="*/ 0 h 12"/>
                <a:gd name="T6" fmla="*/ 83 w 83"/>
                <a:gd name="T7" fmla="*/ 0 h 12"/>
                <a:gd name="T8" fmla="*/ 83 w 83"/>
                <a:gd name="T9" fmla="*/ 0 h 12"/>
                <a:gd name="T10" fmla="*/ 83 w 83"/>
                <a:gd name="T11" fmla="*/ 0 h 12"/>
                <a:gd name="T12" fmla="*/ 81 w 83"/>
                <a:gd name="T13" fmla="*/ 2 h 12"/>
                <a:gd name="T14" fmla="*/ 73 w 83"/>
                <a:gd name="T15" fmla="*/ 4 h 12"/>
                <a:gd name="T16" fmla="*/ 53 w 83"/>
                <a:gd name="T17" fmla="*/ 12 h 12"/>
                <a:gd name="T18" fmla="*/ 53 w 83"/>
                <a:gd name="T19" fmla="*/ 12 h 12"/>
                <a:gd name="T20" fmla="*/ 42 w 83"/>
                <a:gd name="T21" fmla="*/ 12 h 12"/>
                <a:gd name="T22" fmla="*/ 32 w 83"/>
                <a:gd name="T23" fmla="*/ 12 h 12"/>
                <a:gd name="T24" fmla="*/ 18 w 83"/>
                <a:gd name="T25" fmla="*/ 8 h 12"/>
                <a:gd name="T26" fmla="*/ 0 w 83"/>
                <a:gd name="T27" fmla="*/ 2 h 12"/>
                <a:gd name="T28" fmla="*/ 0 w 83"/>
                <a:gd name="T29" fmla="*/ 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3" h="12">
                  <a:moveTo>
                    <a:pt x="0" y="2"/>
                  </a:moveTo>
                  <a:lnTo>
                    <a:pt x="0" y="2"/>
                  </a:lnTo>
                  <a:lnTo>
                    <a:pt x="40" y="0"/>
                  </a:lnTo>
                  <a:lnTo>
                    <a:pt x="83" y="0"/>
                  </a:lnTo>
                  <a:lnTo>
                    <a:pt x="83" y="0"/>
                  </a:lnTo>
                  <a:lnTo>
                    <a:pt x="83" y="0"/>
                  </a:lnTo>
                  <a:lnTo>
                    <a:pt x="81" y="2"/>
                  </a:lnTo>
                  <a:lnTo>
                    <a:pt x="73" y="4"/>
                  </a:lnTo>
                  <a:lnTo>
                    <a:pt x="53" y="12"/>
                  </a:lnTo>
                  <a:lnTo>
                    <a:pt x="53" y="12"/>
                  </a:lnTo>
                  <a:lnTo>
                    <a:pt x="42" y="12"/>
                  </a:lnTo>
                  <a:lnTo>
                    <a:pt x="32" y="12"/>
                  </a:lnTo>
                  <a:lnTo>
                    <a:pt x="18" y="8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2" name="Freeform 480"/>
            <p:cNvSpPr>
              <a:spLocks/>
            </p:cNvSpPr>
            <p:nvPr/>
          </p:nvSpPr>
          <p:spPr bwMode="auto">
            <a:xfrm>
              <a:off x="4568032" y="3100388"/>
              <a:ext cx="269875" cy="25400"/>
            </a:xfrm>
            <a:custGeom>
              <a:avLst/>
              <a:gdLst>
                <a:gd name="T0" fmla="*/ 0 w 170"/>
                <a:gd name="T1" fmla="*/ 10 h 16"/>
                <a:gd name="T2" fmla="*/ 0 w 170"/>
                <a:gd name="T3" fmla="*/ 10 h 16"/>
                <a:gd name="T4" fmla="*/ 79 w 170"/>
                <a:gd name="T5" fmla="*/ 6 h 16"/>
                <a:gd name="T6" fmla="*/ 138 w 170"/>
                <a:gd name="T7" fmla="*/ 4 h 16"/>
                <a:gd name="T8" fmla="*/ 170 w 170"/>
                <a:gd name="T9" fmla="*/ 0 h 16"/>
                <a:gd name="T10" fmla="*/ 170 w 170"/>
                <a:gd name="T11" fmla="*/ 0 h 16"/>
                <a:gd name="T12" fmla="*/ 166 w 170"/>
                <a:gd name="T13" fmla="*/ 2 h 16"/>
                <a:gd name="T14" fmla="*/ 150 w 170"/>
                <a:gd name="T15" fmla="*/ 6 h 16"/>
                <a:gd name="T16" fmla="*/ 118 w 170"/>
                <a:gd name="T17" fmla="*/ 12 h 16"/>
                <a:gd name="T18" fmla="*/ 65 w 170"/>
                <a:gd name="T19" fmla="*/ 16 h 16"/>
                <a:gd name="T20" fmla="*/ 65 w 170"/>
                <a:gd name="T21" fmla="*/ 16 h 16"/>
                <a:gd name="T22" fmla="*/ 39 w 170"/>
                <a:gd name="T23" fmla="*/ 14 h 16"/>
                <a:gd name="T24" fmla="*/ 19 w 170"/>
                <a:gd name="T25" fmla="*/ 12 h 16"/>
                <a:gd name="T26" fmla="*/ 0 w 170"/>
                <a:gd name="T27" fmla="*/ 10 h 16"/>
                <a:gd name="T28" fmla="*/ 0 w 170"/>
                <a:gd name="T29" fmla="*/ 1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70" h="16">
                  <a:moveTo>
                    <a:pt x="0" y="10"/>
                  </a:moveTo>
                  <a:lnTo>
                    <a:pt x="0" y="10"/>
                  </a:lnTo>
                  <a:lnTo>
                    <a:pt x="79" y="6"/>
                  </a:lnTo>
                  <a:lnTo>
                    <a:pt x="138" y="4"/>
                  </a:lnTo>
                  <a:lnTo>
                    <a:pt x="170" y="0"/>
                  </a:lnTo>
                  <a:lnTo>
                    <a:pt x="170" y="0"/>
                  </a:lnTo>
                  <a:lnTo>
                    <a:pt x="166" y="2"/>
                  </a:lnTo>
                  <a:lnTo>
                    <a:pt x="150" y="6"/>
                  </a:lnTo>
                  <a:lnTo>
                    <a:pt x="118" y="12"/>
                  </a:lnTo>
                  <a:lnTo>
                    <a:pt x="65" y="16"/>
                  </a:lnTo>
                  <a:lnTo>
                    <a:pt x="65" y="16"/>
                  </a:lnTo>
                  <a:lnTo>
                    <a:pt x="39" y="14"/>
                  </a:lnTo>
                  <a:lnTo>
                    <a:pt x="19" y="12"/>
                  </a:lnTo>
                  <a:lnTo>
                    <a:pt x="0" y="1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3" name="Freeform 481"/>
            <p:cNvSpPr>
              <a:spLocks/>
            </p:cNvSpPr>
            <p:nvPr/>
          </p:nvSpPr>
          <p:spPr bwMode="auto">
            <a:xfrm>
              <a:off x="4880769" y="2786063"/>
              <a:ext cx="25400" cy="19050"/>
            </a:xfrm>
            <a:custGeom>
              <a:avLst/>
              <a:gdLst>
                <a:gd name="T0" fmla="*/ 14 w 16"/>
                <a:gd name="T1" fmla="*/ 0 h 12"/>
                <a:gd name="T2" fmla="*/ 14 w 16"/>
                <a:gd name="T3" fmla="*/ 0 h 12"/>
                <a:gd name="T4" fmla="*/ 16 w 16"/>
                <a:gd name="T5" fmla="*/ 2 h 12"/>
                <a:gd name="T6" fmla="*/ 16 w 16"/>
                <a:gd name="T7" fmla="*/ 6 h 12"/>
                <a:gd name="T8" fmla="*/ 12 w 16"/>
                <a:gd name="T9" fmla="*/ 8 h 12"/>
                <a:gd name="T10" fmla="*/ 0 w 16"/>
                <a:gd name="T11" fmla="*/ 12 h 12"/>
                <a:gd name="T12" fmla="*/ 14 w 16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12">
                  <a:moveTo>
                    <a:pt x="14" y="0"/>
                  </a:moveTo>
                  <a:lnTo>
                    <a:pt x="14" y="0"/>
                  </a:lnTo>
                  <a:lnTo>
                    <a:pt x="16" y="2"/>
                  </a:lnTo>
                  <a:lnTo>
                    <a:pt x="16" y="6"/>
                  </a:lnTo>
                  <a:lnTo>
                    <a:pt x="12" y="8"/>
                  </a:lnTo>
                  <a:lnTo>
                    <a:pt x="0" y="12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4" name="Freeform 482"/>
            <p:cNvSpPr>
              <a:spLocks/>
            </p:cNvSpPr>
            <p:nvPr/>
          </p:nvSpPr>
          <p:spPr bwMode="auto">
            <a:xfrm>
              <a:off x="4877594" y="2679700"/>
              <a:ext cx="25400" cy="15875"/>
            </a:xfrm>
            <a:custGeom>
              <a:avLst/>
              <a:gdLst>
                <a:gd name="T0" fmla="*/ 16 w 16"/>
                <a:gd name="T1" fmla="*/ 0 h 10"/>
                <a:gd name="T2" fmla="*/ 16 w 16"/>
                <a:gd name="T3" fmla="*/ 0 h 10"/>
                <a:gd name="T4" fmla="*/ 16 w 16"/>
                <a:gd name="T5" fmla="*/ 0 h 10"/>
                <a:gd name="T6" fmla="*/ 16 w 16"/>
                <a:gd name="T7" fmla="*/ 4 h 10"/>
                <a:gd name="T8" fmla="*/ 12 w 16"/>
                <a:gd name="T9" fmla="*/ 8 h 10"/>
                <a:gd name="T10" fmla="*/ 0 w 16"/>
                <a:gd name="T11" fmla="*/ 10 h 10"/>
                <a:gd name="T12" fmla="*/ 16 w 16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10">
                  <a:moveTo>
                    <a:pt x="16" y="0"/>
                  </a:moveTo>
                  <a:lnTo>
                    <a:pt x="16" y="0"/>
                  </a:lnTo>
                  <a:lnTo>
                    <a:pt x="16" y="0"/>
                  </a:lnTo>
                  <a:lnTo>
                    <a:pt x="16" y="4"/>
                  </a:lnTo>
                  <a:lnTo>
                    <a:pt x="12" y="8"/>
                  </a:lnTo>
                  <a:lnTo>
                    <a:pt x="0" y="10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5" name="Freeform 483"/>
            <p:cNvSpPr>
              <a:spLocks/>
            </p:cNvSpPr>
            <p:nvPr/>
          </p:nvSpPr>
          <p:spPr bwMode="auto">
            <a:xfrm>
              <a:off x="4864894" y="2884488"/>
              <a:ext cx="34925" cy="15875"/>
            </a:xfrm>
            <a:custGeom>
              <a:avLst/>
              <a:gdLst>
                <a:gd name="T0" fmla="*/ 22 w 22"/>
                <a:gd name="T1" fmla="*/ 0 h 10"/>
                <a:gd name="T2" fmla="*/ 22 w 22"/>
                <a:gd name="T3" fmla="*/ 0 h 10"/>
                <a:gd name="T4" fmla="*/ 22 w 22"/>
                <a:gd name="T5" fmla="*/ 2 h 10"/>
                <a:gd name="T6" fmla="*/ 22 w 22"/>
                <a:gd name="T7" fmla="*/ 4 h 10"/>
                <a:gd name="T8" fmla="*/ 16 w 22"/>
                <a:gd name="T9" fmla="*/ 8 h 10"/>
                <a:gd name="T10" fmla="*/ 0 w 22"/>
                <a:gd name="T11" fmla="*/ 10 h 10"/>
                <a:gd name="T12" fmla="*/ 22 w 22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10">
                  <a:moveTo>
                    <a:pt x="22" y="0"/>
                  </a:moveTo>
                  <a:lnTo>
                    <a:pt x="22" y="0"/>
                  </a:lnTo>
                  <a:lnTo>
                    <a:pt x="22" y="2"/>
                  </a:lnTo>
                  <a:lnTo>
                    <a:pt x="22" y="4"/>
                  </a:lnTo>
                  <a:lnTo>
                    <a:pt x="16" y="8"/>
                  </a:lnTo>
                  <a:lnTo>
                    <a:pt x="0" y="10"/>
                  </a:lnTo>
                  <a:lnTo>
                    <a:pt x="2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6" name="Freeform 484"/>
            <p:cNvSpPr>
              <a:spLocks/>
            </p:cNvSpPr>
            <p:nvPr/>
          </p:nvSpPr>
          <p:spPr bwMode="auto">
            <a:xfrm>
              <a:off x="4868069" y="2949575"/>
              <a:ext cx="38100" cy="44450"/>
            </a:xfrm>
            <a:custGeom>
              <a:avLst/>
              <a:gdLst>
                <a:gd name="T0" fmla="*/ 12 w 24"/>
                <a:gd name="T1" fmla="*/ 0 h 28"/>
                <a:gd name="T2" fmla="*/ 12 w 24"/>
                <a:gd name="T3" fmla="*/ 0 h 28"/>
                <a:gd name="T4" fmla="*/ 12 w 24"/>
                <a:gd name="T5" fmla="*/ 6 h 28"/>
                <a:gd name="T6" fmla="*/ 14 w 24"/>
                <a:gd name="T7" fmla="*/ 12 h 28"/>
                <a:gd name="T8" fmla="*/ 14 w 24"/>
                <a:gd name="T9" fmla="*/ 12 h 28"/>
                <a:gd name="T10" fmla="*/ 24 w 24"/>
                <a:gd name="T11" fmla="*/ 24 h 28"/>
                <a:gd name="T12" fmla="*/ 24 w 24"/>
                <a:gd name="T13" fmla="*/ 24 h 28"/>
                <a:gd name="T14" fmla="*/ 14 w 24"/>
                <a:gd name="T15" fmla="*/ 26 h 28"/>
                <a:gd name="T16" fmla="*/ 0 w 24"/>
                <a:gd name="T17" fmla="*/ 28 h 28"/>
                <a:gd name="T18" fmla="*/ 0 w 24"/>
                <a:gd name="T19" fmla="*/ 28 h 28"/>
                <a:gd name="T20" fmla="*/ 6 w 24"/>
                <a:gd name="T21" fmla="*/ 26 h 28"/>
                <a:gd name="T22" fmla="*/ 10 w 24"/>
                <a:gd name="T23" fmla="*/ 24 h 28"/>
                <a:gd name="T24" fmla="*/ 12 w 24"/>
                <a:gd name="T25" fmla="*/ 20 h 28"/>
                <a:gd name="T26" fmla="*/ 12 w 24"/>
                <a:gd name="T27" fmla="*/ 20 h 28"/>
                <a:gd name="T28" fmla="*/ 12 w 24"/>
                <a:gd name="T29" fmla="*/ 10 h 28"/>
                <a:gd name="T30" fmla="*/ 10 w 24"/>
                <a:gd name="T31" fmla="*/ 4 h 28"/>
                <a:gd name="T32" fmla="*/ 12 w 24"/>
                <a:gd name="T33" fmla="*/ 0 h 28"/>
                <a:gd name="T34" fmla="*/ 12 w 24"/>
                <a:gd name="T35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4" h="28">
                  <a:moveTo>
                    <a:pt x="12" y="0"/>
                  </a:moveTo>
                  <a:lnTo>
                    <a:pt x="12" y="0"/>
                  </a:lnTo>
                  <a:lnTo>
                    <a:pt x="12" y="6"/>
                  </a:lnTo>
                  <a:lnTo>
                    <a:pt x="14" y="12"/>
                  </a:lnTo>
                  <a:lnTo>
                    <a:pt x="14" y="12"/>
                  </a:lnTo>
                  <a:lnTo>
                    <a:pt x="24" y="24"/>
                  </a:lnTo>
                  <a:lnTo>
                    <a:pt x="24" y="24"/>
                  </a:lnTo>
                  <a:lnTo>
                    <a:pt x="14" y="26"/>
                  </a:lnTo>
                  <a:lnTo>
                    <a:pt x="0" y="28"/>
                  </a:lnTo>
                  <a:lnTo>
                    <a:pt x="0" y="28"/>
                  </a:lnTo>
                  <a:lnTo>
                    <a:pt x="6" y="26"/>
                  </a:lnTo>
                  <a:lnTo>
                    <a:pt x="10" y="24"/>
                  </a:lnTo>
                  <a:lnTo>
                    <a:pt x="12" y="20"/>
                  </a:lnTo>
                  <a:lnTo>
                    <a:pt x="12" y="20"/>
                  </a:lnTo>
                  <a:lnTo>
                    <a:pt x="12" y="10"/>
                  </a:lnTo>
                  <a:lnTo>
                    <a:pt x="10" y="4"/>
                  </a:lnTo>
                  <a:lnTo>
                    <a:pt x="12" y="0"/>
                  </a:lnTo>
                  <a:lnTo>
                    <a:pt x="1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7" name="Freeform 485"/>
            <p:cNvSpPr>
              <a:spLocks/>
            </p:cNvSpPr>
            <p:nvPr/>
          </p:nvSpPr>
          <p:spPr bwMode="auto">
            <a:xfrm>
              <a:off x="4883944" y="3071813"/>
              <a:ext cx="12700" cy="15875"/>
            </a:xfrm>
            <a:custGeom>
              <a:avLst/>
              <a:gdLst>
                <a:gd name="T0" fmla="*/ 6 w 8"/>
                <a:gd name="T1" fmla="*/ 0 h 10"/>
                <a:gd name="T2" fmla="*/ 6 w 8"/>
                <a:gd name="T3" fmla="*/ 0 h 10"/>
                <a:gd name="T4" fmla="*/ 6 w 8"/>
                <a:gd name="T5" fmla="*/ 0 h 10"/>
                <a:gd name="T6" fmla="*/ 8 w 8"/>
                <a:gd name="T7" fmla="*/ 4 h 10"/>
                <a:gd name="T8" fmla="*/ 6 w 8"/>
                <a:gd name="T9" fmla="*/ 8 h 10"/>
                <a:gd name="T10" fmla="*/ 0 w 8"/>
                <a:gd name="T11" fmla="*/ 10 h 10"/>
                <a:gd name="T12" fmla="*/ 6 w 8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10">
                  <a:moveTo>
                    <a:pt x="6" y="0"/>
                  </a:moveTo>
                  <a:lnTo>
                    <a:pt x="6" y="0"/>
                  </a:lnTo>
                  <a:lnTo>
                    <a:pt x="6" y="0"/>
                  </a:lnTo>
                  <a:lnTo>
                    <a:pt x="8" y="4"/>
                  </a:lnTo>
                  <a:lnTo>
                    <a:pt x="6" y="8"/>
                  </a:lnTo>
                  <a:lnTo>
                    <a:pt x="0" y="10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8" name="Freeform 486"/>
            <p:cNvSpPr>
              <a:spLocks/>
            </p:cNvSpPr>
            <p:nvPr/>
          </p:nvSpPr>
          <p:spPr bwMode="auto">
            <a:xfrm>
              <a:off x="4279107" y="2660650"/>
              <a:ext cx="177800" cy="12700"/>
            </a:xfrm>
            <a:custGeom>
              <a:avLst/>
              <a:gdLst>
                <a:gd name="T0" fmla="*/ 0 w 112"/>
                <a:gd name="T1" fmla="*/ 0 h 8"/>
                <a:gd name="T2" fmla="*/ 112 w 112"/>
                <a:gd name="T3" fmla="*/ 6 h 8"/>
                <a:gd name="T4" fmla="*/ 112 w 112"/>
                <a:gd name="T5" fmla="*/ 6 h 8"/>
                <a:gd name="T6" fmla="*/ 67 w 112"/>
                <a:gd name="T7" fmla="*/ 8 h 8"/>
                <a:gd name="T8" fmla="*/ 31 w 112"/>
                <a:gd name="T9" fmla="*/ 6 h 8"/>
                <a:gd name="T10" fmla="*/ 12 w 112"/>
                <a:gd name="T11" fmla="*/ 4 h 8"/>
                <a:gd name="T12" fmla="*/ 0 w 112"/>
                <a:gd name="T13" fmla="*/ 0 h 8"/>
                <a:gd name="T14" fmla="*/ 0 w 112"/>
                <a:gd name="T15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2" h="8">
                  <a:moveTo>
                    <a:pt x="0" y="0"/>
                  </a:moveTo>
                  <a:lnTo>
                    <a:pt x="112" y="6"/>
                  </a:lnTo>
                  <a:lnTo>
                    <a:pt x="112" y="6"/>
                  </a:lnTo>
                  <a:lnTo>
                    <a:pt x="67" y="8"/>
                  </a:lnTo>
                  <a:lnTo>
                    <a:pt x="31" y="6"/>
                  </a:lnTo>
                  <a:lnTo>
                    <a:pt x="12" y="4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9" name="Freeform 487"/>
            <p:cNvSpPr>
              <a:spLocks/>
            </p:cNvSpPr>
            <p:nvPr/>
          </p:nvSpPr>
          <p:spPr bwMode="auto">
            <a:xfrm>
              <a:off x="4244182" y="2820988"/>
              <a:ext cx="50800" cy="12700"/>
            </a:xfrm>
            <a:custGeom>
              <a:avLst/>
              <a:gdLst>
                <a:gd name="T0" fmla="*/ 8 w 32"/>
                <a:gd name="T1" fmla="*/ 0 h 8"/>
                <a:gd name="T2" fmla="*/ 32 w 32"/>
                <a:gd name="T3" fmla="*/ 2 h 8"/>
                <a:gd name="T4" fmla="*/ 32 w 32"/>
                <a:gd name="T5" fmla="*/ 2 h 8"/>
                <a:gd name="T6" fmla="*/ 20 w 32"/>
                <a:gd name="T7" fmla="*/ 4 h 8"/>
                <a:gd name="T8" fmla="*/ 2 w 32"/>
                <a:gd name="T9" fmla="*/ 8 h 8"/>
                <a:gd name="T10" fmla="*/ 2 w 32"/>
                <a:gd name="T11" fmla="*/ 8 h 8"/>
                <a:gd name="T12" fmla="*/ 0 w 32"/>
                <a:gd name="T13" fmla="*/ 8 h 8"/>
                <a:gd name="T14" fmla="*/ 0 w 32"/>
                <a:gd name="T15" fmla="*/ 8 h 8"/>
                <a:gd name="T16" fmla="*/ 2 w 32"/>
                <a:gd name="T17" fmla="*/ 4 h 8"/>
                <a:gd name="T18" fmla="*/ 8 w 32"/>
                <a:gd name="T19" fmla="*/ 0 h 8"/>
                <a:gd name="T20" fmla="*/ 8 w 32"/>
                <a:gd name="T2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2" h="8">
                  <a:moveTo>
                    <a:pt x="8" y="0"/>
                  </a:moveTo>
                  <a:lnTo>
                    <a:pt x="32" y="2"/>
                  </a:lnTo>
                  <a:lnTo>
                    <a:pt x="32" y="2"/>
                  </a:lnTo>
                  <a:lnTo>
                    <a:pt x="20" y="4"/>
                  </a:lnTo>
                  <a:lnTo>
                    <a:pt x="2" y="8"/>
                  </a:lnTo>
                  <a:lnTo>
                    <a:pt x="2" y="8"/>
                  </a:lnTo>
                  <a:lnTo>
                    <a:pt x="0" y="8"/>
                  </a:lnTo>
                  <a:lnTo>
                    <a:pt x="0" y="8"/>
                  </a:lnTo>
                  <a:lnTo>
                    <a:pt x="2" y="4"/>
                  </a:lnTo>
                  <a:lnTo>
                    <a:pt x="8" y="0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0" name="Freeform 488"/>
            <p:cNvSpPr>
              <a:spLocks/>
            </p:cNvSpPr>
            <p:nvPr/>
          </p:nvSpPr>
          <p:spPr bwMode="auto">
            <a:xfrm>
              <a:off x="4241007" y="2917825"/>
              <a:ext cx="57150" cy="12700"/>
            </a:xfrm>
            <a:custGeom>
              <a:avLst/>
              <a:gdLst>
                <a:gd name="T0" fmla="*/ 8 w 36"/>
                <a:gd name="T1" fmla="*/ 0 h 8"/>
                <a:gd name="T2" fmla="*/ 36 w 36"/>
                <a:gd name="T3" fmla="*/ 0 h 8"/>
                <a:gd name="T4" fmla="*/ 36 w 36"/>
                <a:gd name="T5" fmla="*/ 0 h 8"/>
                <a:gd name="T6" fmla="*/ 0 w 36"/>
                <a:gd name="T7" fmla="*/ 8 h 8"/>
                <a:gd name="T8" fmla="*/ 0 w 36"/>
                <a:gd name="T9" fmla="*/ 8 h 8"/>
                <a:gd name="T10" fmla="*/ 0 w 36"/>
                <a:gd name="T11" fmla="*/ 8 h 8"/>
                <a:gd name="T12" fmla="*/ 4 w 36"/>
                <a:gd name="T13" fmla="*/ 4 h 8"/>
                <a:gd name="T14" fmla="*/ 8 w 36"/>
                <a:gd name="T15" fmla="*/ 0 h 8"/>
                <a:gd name="T16" fmla="*/ 8 w 36"/>
                <a:gd name="T1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6" h="8">
                  <a:moveTo>
                    <a:pt x="8" y="0"/>
                  </a:moveTo>
                  <a:lnTo>
                    <a:pt x="36" y="0"/>
                  </a:lnTo>
                  <a:lnTo>
                    <a:pt x="36" y="0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8"/>
                  </a:lnTo>
                  <a:lnTo>
                    <a:pt x="4" y="4"/>
                  </a:lnTo>
                  <a:lnTo>
                    <a:pt x="8" y="0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1" name="Freeform 489"/>
            <p:cNvSpPr>
              <a:spLocks/>
            </p:cNvSpPr>
            <p:nvPr/>
          </p:nvSpPr>
          <p:spPr bwMode="auto">
            <a:xfrm>
              <a:off x="4237832" y="3022600"/>
              <a:ext cx="57150" cy="17463"/>
            </a:xfrm>
            <a:custGeom>
              <a:avLst/>
              <a:gdLst>
                <a:gd name="T0" fmla="*/ 8 w 36"/>
                <a:gd name="T1" fmla="*/ 0 h 11"/>
                <a:gd name="T2" fmla="*/ 36 w 36"/>
                <a:gd name="T3" fmla="*/ 2 h 11"/>
                <a:gd name="T4" fmla="*/ 36 w 36"/>
                <a:gd name="T5" fmla="*/ 2 h 11"/>
                <a:gd name="T6" fmla="*/ 0 w 36"/>
                <a:gd name="T7" fmla="*/ 11 h 11"/>
                <a:gd name="T8" fmla="*/ 0 w 36"/>
                <a:gd name="T9" fmla="*/ 11 h 11"/>
                <a:gd name="T10" fmla="*/ 0 w 36"/>
                <a:gd name="T11" fmla="*/ 8 h 11"/>
                <a:gd name="T12" fmla="*/ 2 w 36"/>
                <a:gd name="T13" fmla="*/ 6 h 11"/>
                <a:gd name="T14" fmla="*/ 8 w 36"/>
                <a:gd name="T15" fmla="*/ 0 h 11"/>
                <a:gd name="T16" fmla="*/ 8 w 36"/>
                <a:gd name="T17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6" h="11">
                  <a:moveTo>
                    <a:pt x="8" y="0"/>
                  </a:moveTo>
                  <a:lnTo>
                    <a:pt x="36" y="2"/>
                  </a:lnTo>
                  <a:lnTo>
                    <a:pt x="36" y="2"/>
                  </a:lnTo>
                  <a:lnTo>
                    <a:pt x="0" y="11"/>
                  </a:lnTo>
                  <a:lnTo>
                    <a:pt x="0" y="11"/>
                  </a:lnTo>
                  <a:lnTo>
                    <a:pt x="0" y="8"/>
                  </a:lnTo>
                  <a:lnTo>
                    <a:pt x="2" y="6"/>
                  </a:lnTo>
                  <a:lnTo>
                    <a:pt x="8" y="0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2" name="Freeform 490"/>
            <p:cNvSpPr>
              <a:spLocks/>
            </p:cNvSpPr>
            <p:nvPr/>
          </p:nvSpPr>
          <p:spPr bwMode="auto">
            <a:xfrm>
              <a:off x="4285457" y="3113088"/>
              <a:ext cx="219075" cy="12700"/>
            </a:xfrm>
            <a:custGeom>
              <a:avLst/>
              <a:gdLst>
                <a:gd name="T0" fmla="*/ 0 w 138"/>
                <a:gd name="T1" fmla="*/ 0 h 8"/>
                <a:gd name="T2" fmla="*/ 0 w 138"/>
                <a:gd name="T3" fmla="*/ 0 h 8"/>
                <a:gd name="T4" fmla="*/ 67 w 138"/>
                <a:gd name="T5" fmla="*/ 2 h 8"/>
                <a:gd name="T6" fmla="*/ 138 w 138"/>
                <a:gd name="T7" fmla="*/ 2 h 8"/>
                <a:gd name="T8" fmla="*/ 138 w 138"/>
                <a:gd name="T9" fmla="*/ 2 h 8"/>
                <a:gd name="T10" fmla="*/ 126 w 138"/>
                <a:gd name="T11" fmla="*/ 4 h 8"/>
                <a:gd name="T12" fmla="*/ 89 w 138"/>
                <a:gd name="T13" fmla="*/ 8 h 8"/>
                <a:gd name="T14" fmla="*/ 67 w 138"/>
                <a:gd name="T15" fmla="*/ 8 h 8"/>
                <a:gd name="T16" fmla="*/ 45 w 138"/>
                <a:gd name="T17" fmla="*/ 8 h 8"/>
                <a:gd name="T18" fmla="*/ 21 w 138"/>
                <a:gd name="T19" fmla="*/ 6 h 8"/>
                <a:gd name="T20" fmla="*/ 0 w 138"/>
                <a:gd name="T21" fmla="*/ 0 h 8"/>
                <a:gd name="T22" fmla="*/ 0 w 138"/>
                <a:gd name="T23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8" h="8">
                  <a:moveTo>
                    <a:pt x="0" y="0"/>
                  </a:moveTo>
                  <a:lnTo>
                    <a:pt x="0" y="0"/>
                  </a:lnTo>
                  <a:lnTo>
                    <a:pt x="67" y="2"/>
                  </a:lnTo>
                  <a:lnTo>
                    <a:pt x="138" y="2"/>
                  </a:lnTo>
                  <a:lnTo>
                    <a:pt x="138" y="2"/>
                  </a:lnTo>
                  <a:lnTo>
                    <a:pt x="126" y="4"/>
                  </a:lnTo>
                  <a:lnTo>
                    <a:pt x="89" y="8"/>
                  </a:lnTo>
                  <a:lnTo>
                    <a:pt x="67" y="8"/>
                  </a:lnTo>
                  <a:lnTo>
                    <a:pt x="45" y="8"/>
                  </a:lnTo>
                  <a:lnTo>
                    <a:pt x="21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3" name="Freeform 491"/>
            <p:cNvSpPr>
              <a:spLocks/>
            </p:cNvSpPr>
            <p:nvPr/>
          </p:nvSpPr>
          <p:spPr bwMode="auto">
            <a:xfrm>
              <a:off x="4707732" y="3138488"/>
              <a:ext cx="104775" cy="100013"/>
            </a:xfrm>
            <a:custGeom>
              <a:avLst/>
              <a:gdLst>
                <a:gd name="T0" fmla="*/ 66 w 66"/>
                <a:gd name="T1" fmla="*/ 0 h 63"/>
                <a:gd name="T2" fmla="*/ 66 w 66"/>
                <a:gd name="T3" fmla="*/ 0 h 63"/>
                <a:gd name="T4" fmla="*/ 34 w 66"/>
                <a:gd name="T5" fmla="*/ 31 h 63"/>
                <a:gd name="T6" fmla="*/ 12 w 66"/>
                <a:gd name="T7" fmla="*/ 51 h 63"/>
                <a:gd name="T8" fmla="*/ 0 w 66"/>
                <a:gd name="T9" fmla="*/ 63 h 63"/>
                <a:gd name="T10" fmla="*/ 0 w 66"/>
                <a:gd name="T11" fmla="*/ 63 h 63"/>
                <a:gd name="T12" fmla="*/ 4 w 66"/>
                <a:gd name="T13" fmla="*/ 55 h 63"/>
                <a:gd name="T14" fmla="*/ 20 w 66"/>
                <a:gd name="T15" fmla="*/ 39 h 63"/>
                <a:gd name="T16" fmla="*/ 42 w 66"/>
                <a:gd name="T17" fmla="*/ 18 h 63"/>
                <a:gd name="T18" fmla="*/ 54 w 66"/>
                <a:gd name="T19" fmla="*/ 8 h 63"/>
                <a:gd name="T20" fmla="*/ 66 w 66"/>
                <a:gd name="T21" fmla="*/ 0 h 63"/>
                <a:gd name="T22" fmla="*/ 66 w 66"/>
                <a:gd name="T23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6" h="63">
                  <a:moveTo>
                    <a:pt x="66" y="0"/>
                  </a:moveTo>
                  <a:lnTo>
                    <a:pt x="66" y="0"/>
                  </a:lnTo>
                  <a:lnTo>
                    <a:pt x="34" y="31"/>
                  </a:lnTo>
                  <a:lnTo>
                    <a:pt x="12" y="51"/>
                  </a:lnTo>
                  <a:lnTo>
                    <a:pt x="0" y="63"/>
                  </a:lnTo>
                  <a:lnTo>
                    <a:pt x="0" y="63"/>
                  </a:lnTo>
                  <a:lnTo>
                    <a:pt x="4" y="55"/>
                  </a:lnTo>
                  <a:lnTo>
                    <a:pt x="20" y="39"/>
                  </a:lnTo>
                  <a:lnTo>
                    <a:pt x="42" y="18"/>
                  </a:lnTo>
                  <a:lnTo>
                    <a:pt x="54" y="8"/>
                  </a:lnTo>
                  <a:lnTo>
                    <a:pt x="66" y="0"/>
                  </a:lnTo>
                  <a:lnTo>
                    <a:pt x="6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294" name="Picture 49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58507" y="2008188"/>
              <a:ext cx="39687" cy="5302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95" name="Picture 493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61682" y="2506663"/>
              <a:ext cx="260350" cy="476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96" name="Picture 494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91819" y="2284413"/>
              <a:ext cx="203200" cy="260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97" name="Picture 495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52157" y="2312988"/>
              <a:ext cx="290512" cy="231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98" name="Picture 496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99732" y="2509838"/>
              <a:ext cx="385762" cy="476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99" name="Picture 497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18769" y="2255838"/>
              <a:ext cx="115887" cy="298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00" name="Picture 498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93382" y="2290763"/>
              <a:ext cx="230187" cy="260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01" name="Picture 499"/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21944" y="2246313"/>
              <a:ext cx="298450" cy="76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02" name="Picture 500"/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88644" y="2017713"/>
              <a:ext cx="212725" cy="298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03" name="Picture 501"/>
            <p:cNvPicPr>
              <a:picLocks noChangeAspect="1" noChangeArrowheads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02982" y="2165350"/>
              <a:ext cx="231775" cy="1825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04" name="Picture 502"/>
            <p:cNvPicPr>
              <a:picLocks noChangeAspect="1" noChangeArrowheads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90282" y="2322513"/>
              <a:ext cx="47625" cy="222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05" name="Picture 503"/>
            <p:cNvPicPr>
              <a:picLocks noChangeAspect="1" noChangeArrowheads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98169" y="2278063"/>
              <a:ext cx="433387" cy="76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06" name="Picture 504"/>
            <p:cNvPicPr>
              <a:picLocks noChangeAspect="1" noChangeArrowheads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96632" y="2046288"/>
              <a:ext cx="49212" cy="298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07" name="Picture 505"/>
            <p:cNvPicPr>
              <a:picLocks noChangeAspect="1" noChangeArrowheads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02982" y="2300288"/>
              <a:ext cx="193675" cy="212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08" name="Picture 506"/>
            <p:cNvPicPr>
              <a:picLocks noChangeAspect="1" noChangeArrowheads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96632" y="2479675"/>
              <a:ext cx="193675" cy="777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09" name="Picture 507"/>
            <p:cNvPicPr>
              <a:picLocks noChangeAspect="1" noChangeArrowheads="1"/>
            </p:cNvPicPr>
            <p:nvPr/>
          </p:nvPicPr>
          <p:blipFill>
            <a:blip r:embed="rId17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60144" y="2174875"/>
              <a:ext cx="77787" cy="338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10" name="Picture 508"/>
            <p:cNvPicPr>
              <a:picLocks noChangeAspect="1" noChangeArrowheads="1"/>
            </p:cNvPicPr>
            <p:nvPr/>
          </p:nvPicPr>
          <p:blipFill>
            <a:blip r:embed="rId18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03007" y="1882775"/>
              <a:ext cx="173037" cy="3175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11" name="Picture 509"/>
            <p:cNvPicPr>
              <a:picLocks noChangeAspect="1" noChangeArrowheads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137944" y="1531938"/>
              <a:ext cx="201612" cy="3857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12" name="Picture 510"/>
            <p:cNvPicPr>
              <a:picLocks noChangeAspect="1" noChangeArrowheads="1"/>
            </p:cNvPicPr>
            <p:nvPr/>
          </p:nvPicPr>
          <p:blipFill>
            <a:blip r:embed="rId20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60144" y="1689100"/>
              <a:ext cx="212725" cy="231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13" name="Picture 511"/>
            <p:cNvPicPr>
              <a:picLocks noChangeAspect="1" noChangeArrowheads="1"/>
            </p:cNvPicPr>
            <p:nvPr/>
          </p:nvPicPr>
          <p:blipFill>
            <a:blip r:embed="rId21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96632" y="1692275"/>
              <a:ext cx="203200" cy="3857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14" name="Picture 512"/>
            <p:cNvPicPr>
              <a:picLocks noChangeAspect="1" noChangeArrowheads="1"/>
            </p:cNvPicPr>
            <p:nvPr/>
          </p:nvPicPr>
          <p:blipFill>
            <a:blip r:embed="rId2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61682" y="2008188"/>
              <a:ext cx="260350" cy="76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15" name="Freeform 513"/>
            <p:cNvSpPr>
              <a:spLocks/>
            </p:cNvSpPr>
            <p:nvPr/>
          </p:nvSpPr>
          <p:spPr bwMode="auto">
            <a:xfrm>
              <a:off x="4815682" y="2055813"/>
              <a:ext cx="209550" cy="131763"/>
            </a:xfrm>
            <a:custGeom>
              <a:avLst/>
              <a:gdLst>
                <a:gd name="T0" fmla="*/ 126 w 132"/>
                <a:gd name="T1" fmla="*/ 83 h 83"/>
                <a:gd name="T2" fmla="*/ 0 w 132"/>
                <a:gd name="T3" fmla="*/ 8 h 83"/>
                <a:gd name="T4" fmla="*/ 6 w 132"/>
                <a:gd name="T5" fmla="*/ 0 h 83"/>
                <a:gd name="T6" fmla="*/ 132 w 132"/>
                <a:gd name="T7" fmla="*/ 75 h 83"/>
                <a:gd name="T8" fmla="*/ 126 w 132"/>
                <a:gd name="T9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2" h="83">
                  <a:moveTo>
                    <a:pt x="126" y="83"/>
                  </a:moveTo>
                  <a:lnTo>
                    <a:pt x="0" y="8"/>
                  </a:lnTo>
                  <a:lnTo>
                    <a:pt x="6" y="0"/>
                  </a:lnTo>
                  <a:lnTo>
                    <a:pt x="132" y="75"/>
                  </a:lnTo>
                  <a:lnTo>
                    <a:pt x="126" y="83"/>
                  </a:lnTo>
                  <a:close/>
                </a:path>
              </a:pathLst>
            </a:custGeom>
            <a:solidFill>
              <a:srgbClr val="901A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316" name="Picture 514"/>
            <p:cNvPicPr>
              <a:picLocks noChangeAspect="1" noChangeArrowheads="1"/>
            </p:cNvPicPr>
            <p:nvPr/>
          </p:nvPicPr>
          <p:blipFill>
            <a:blip r:embed="rId2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06157" y="1885950"/>
              <a:ext cx="366712" cy="1920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17" name="Picture 515"/>
            <p:cNvPicPr>
              <a:picLocks noChangeAspect="1" noChangeArrowheads="1"/>
            </p:cNvPicPr>
            <p:nvPr/>
          </p:nvPicPr>
          <p:blipFill>
            <a:blip r:embed="rId24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52182" y="1751013"/>
              <a:ext cx="85725" cy="3175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18" name="Picture 516"/>
            <p:cNvPicPr>
              <a:picLocks noChangeAspect="1" noChangeArrowheads="1"/>
            </p:cNvPicPr>
            <p:nvPr/>
          </p:nvPicPr>
          <p:blipFill>
            <a:blip r:embed="rId25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55332" y="1760538"/>
              <a:ext cx="39687" cy="2794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19" name="Freeform 517"/>
            <p:cNvSpPr>
              <a:spLocks/>
            </p:cNvSpPr>
            <p:nvPr/>
          </p:nvSpPr>
          <p:spPr bwMode="auto">
            <a:xfrm>
              <a:off x="4552157" y="1377950"/>
              <a:ext cx="33337" cy="398463"/>
            </a:xfrm>
            <a:custGeom>
              <a:avLst/>
              <a:gdLst>
                <a:gd name="T0" fmla="*/ 10 w 21"/>
                <a:gd name="T1" fmla="*/ 251 h 251"/>
                <a:gd name="T2" fmla="*/ 0 w 21"/>
                <a:gd name="T3" fmla="*/ 2 h 251"/>
                <a:gd name="T4" fmla="*/ 10 w 21"/>
                <a:gd name="T5" fmla="*/ 0 h 251"/>
                <a:gd name="T6" fmla="*/ 21 w 21"/>
                <a:gd name="T7" fmla="*/ 251 h 251"/>
                <a:gd name="T8" fmla="*/ 10 w 21"/>
                <a:gd name="T9" fmla="*/ 251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51">
                  <a:moveTo>
                    <a:pt x="10" y="251"/>
                  </a:moveTo>
                  <a:lnTo>
                    <a:pt x="0" y="2"/>
                  </a:lnTo>
                  <a:lnTo>
                    <a:pt x="10" y="0"/>
                  </a:lnTo>
                  <a:lnTo>
                    <a:pt x="21" y="251"/>
                  </a:lnTo>
                  <a:lnTo>
                    <a:pt x="10" y="251"/>
                  </a:lnTo>
                  <a:close/>
                </a:path>
              </a:pathLst>
            </a:custGeom>
            <a:solidFill>
              <a:srgbClr val="1145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320" name="Picture 518"/>
            <p:cNvPicPr>
              <a:picLocks noChangeAspect="1" noChangeArrowheads="1"/>
            </p:cNvPicPr>
            <p:nvPr/>
          </p:nvPicPr>
          <p:blipFill>
            <a:blip r:embed="rId26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64857" y="1741488"/>
              <a:ext cx="222250" cy="571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21" name="Picture 519"/>
            <p:cNvPicPr>
              <a:picLocks noChangeAspect="1" noChangeArrowheads="1"/>
            </p:cNvPicPr>
            <p:nvPr/>
          </p:nvPicPr>
          <p:blipFill>
            <a:blip r:embed="rId27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88632" y="1763713"/>
              <a:ext cx="309562" cy="212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22" name="Picture 520"/>
            <p:cNvPicPr>
              <a:picLocks noChangeAspect="1" noChangeArrowheads="1"/>
            </p:cNvPicPr>
            <p:nvPr/>
          </p:nvPicPr>
          <p:blipFill>
            <a:blip r:embed="rId28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15594" y="1943100"/>
              <a:ext cx="212725" cy="338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23" name="Picture 521"/>
            <p:cNvPicPr>
              <a:picLocks noChangeAspect="1" noChangeArrowheads="1"/>
            </p:cNvPicPr>
            <p:nvPr/>
          </p:nvPicPr>
          <p:blipFill>
            <a:blip r:embed="rId29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18769" y="2008188"/>
              <a:ext cx="473075" cy="2698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24" name="Picture 522"/>
            <p:cNvPicPr>
              <a:picLocks noChangeAspect="1" noChangeArrowheads="1"/>
            </p:cNvPicPr>
            <p:nvPr/>
          </p:nvPicPr>
          <p:blipFill>
            <a:blip r:embed="rId30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88632" y="1943100"/>
              <a:ext cx="134937" cy="3667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25" name="Picture 523"/>
            <p:cNvPicPr>
              <a:picLocks noChangeAspect="1" noChangeArrowheads="1"/>
            </p:cNvPicPr>
            <p:nvPr/>
          </p:nvPicPr>
          <p:blipFill>
            <a:blip r:embed="rId31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90169" y="1770063"/>
              <a:ext cx="260350" cy="5016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26" name="Picture 524"/>
            <p:cNvPicPr>
              <a:picLocks noChangeAspect="1" noChangeArrowheads="1"/>
            </p:cNvPicPr>
            <p:nvPr/>
          </p:nvPicPr>
          <p:blipFill>
            <a:blip r:embed="rId3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88569" y="1274763"/>
              <a:ext cx="144462" cy="5302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27" name="Picture 525"/>
            <p:cNvPicPr>
              <a:picLocks noChangeAspect="1" noChangeArrowheads="1"/>
            </p:cNvPicPr>
            <p:nvPr/>
          </p:nvPicPr>
          <p:blipFill>
            <a:blip r:embed="rId3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94919" y="1281113"/>
              <a:ext cx="250825" cy="212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28" name="Picture 526"/>
            <p:cNvPicPr>
              <a:picLocks noChangeAspect="1" noChangeArrowheads="1"/>
            </p:cNvPicPr>
            <p:nvPr/>
          </p:nvPicPr>
          <p:blipFill>
            <a:blip r:embed="rId34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86994" y="1458913"/>
              <a:ext cx="165100" cy="3365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29" name="Freeform 527"/>
            <p:cNvSpPr>
              <a:spLocks/>
            </p:cNvSpPr>
            <p:nvPr/>
          </p:nvSpPr>
          <p:spPr bwMode="auto">
            <a:xfrm>
              <a:off x="4025107" y="1471613"/>
              <a:ext cx="244475" cy="144463"/>
            </a:xfrm>
            <a:custGeom>
              <a:avLst/>
              <a:gdLst>
                <a:gd name="T0" fmla="*/ 150 w 154"/>
                <a:gd name="T1" fmla="*/ 91 h 91"/>
                <a:gd name="T2" fmla="*/ 0 w 154"/>
                <a:gd name="T3" fmla="*/ 8 h 91"/>
                <a:gd name="T4" fmla="*/ 5 w 154"/>
                <a:gd name="T5" fmla="*/ 0 h 91"/>
                <a:gd name="T6" fmla="*/ 154 w 154"/>
                <a:gd name="T7" fmla="*/ 83 h 91"/>
                <a:gd name="T8" fmla="*/ 150 w 154"/>
                <a:gd name="T9" fmla="*/ 91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4" h="91">
                  <a:moveTo>
                    <a:pt x="150" y="91"/>
                  </a:moveTo>
                  <a:lnTo>
                    <a:pt x="0" y="8"/>
                  </a:lnTo>
                  <a:lnTo>
                    <a:pt x="5" y="0"/>
                  </a:lnTo>
                  <a:lnTo>
                    <a:pt x="154" y="83"/>
                  </a:lnTo>
                  <a:lnTo>
                    <a:pt x="150" y="91"/>
                  </a:lnTo>
                  <a:close/>
                </a:path>
              </a:pathLst>
            </a:custGeom>
            <a:solidFill>
              <a:srgbClr val="F583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330" name="Picture 528"/>
            <p:cNvPicPr>
              <a:picLocks noChangeAspect="1" noChangeArrowheads="1"/>
            </p:cNvPicPr>
            <p:nvPr/>
          </p:nvPicPr>
          <p:blipFill>
            <a:blip r:embed="rId35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41007" y="1597025"/>
              <a:ext cx="87312" cy="3762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31" name="Picture 529"/>
            <p:cNvPicPr>
              <a:picLocks noChangeAspect="1" noChangeArrowheads="1"/>
            </p:cNvPicPr>
            <p:nvPr/>
          </p:nvPicPr>
          <p:blipFill>
            <a:blip r:embed="rId36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47357" y="1584325"/>
              <a:ext cx="338137" cy="211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32" name="Freeform 530"/>
            <p:cNvSpPr>
              <a:spLocks/>
            </p:cNvSpPr>
            <p:nvPr/>
          </p:nvSpPr>
          <p:spPr bwMode="auto">
            <a:xfrm>
              <a:off x="4228307" y="1422400"/>
              <a:ext cx="44450" cy="190500"/>
            </a:xfrm>
            <a:custGeom>
              <a:avLst/>
              <a:gdLst>
                <a:gd name="T0" fmla="*/ 18 w 28"/>
                <a:gd name="T1" fmla="*/ 120 h 120"/>
                <a:gd name="T2" fmla="*/ 0 w 28"/>
                <a:gd name="T3" fmla="*/ 0 h 120"/>
                <a:gd name="T4" fmla="*/ 8 w 28"/>
                <a:gd name="T5" fmla="*/ 0 h 120"/>
                <a:gd name="T6" fmla="*/ 28 w 28"/>
                <a:gd name="T7" fmla="*/ 118 h 120"/>
                <a:gd name="T8" fmla="*/ 18 w 28"/>
                <a:gd name="T9" fmla="*/ 12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120">
                  <a:moveTo>
                    <a:pt x="18" y="120"/>
                  </a:moveTo>
                  <a:lnTo>
                    <a:pt x="0" y="0"/>
                  </a:lnTo>
                  <a:lnTo>
                    <a:pt x="8" y="0"/>
                  </a:lnTo>
                  <a:lnTo>
                    <a:pt x="28" y="118"/>
                  </a:lnTo>
                  <a:lnTo>
                    <a:pt x="18" y="120"/>
                  </a:lnTo>
                  <a:close/>
                </a:path>
              </a:pathLst>
            </a:custGeom>
            <a:solidFill>
              <a:srgbClr val="F583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333" name="Picture 531"/>
            <p:cNvPicPr>
              <a:picLocks noChangeAspect="1" noChangeArrowheads="1"/>
            </p:cNvPicPr>
            <p:nvPr/>
          </p:nvPicPr>
          <p:blipFill>
            <a:blip r:embed="rId37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93344" y="1584325"/>
              <a:ext cx="385762" cy="211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34" name="Picture 532"/>
            <p:cNvPicPr>
              <a:picLocks noChangeAspect="1" noChangeArrowheads="1"/>
            </p:cNvPicPr>
            <p:nvPr/>
          </p:nvPicPr>
          <p:blipFill>
            <a:blip r:embed="rId38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98107" y="1757363"/>
              <a:ext cx="423862" cy="212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35" name="Picture 533"/>
            <p:cNvPicPr>
              <a:picLocks noChangeAspect="1" noChangeArrowheads="1"/>
            </p:cNvPicPr>
            <p:nvPr/>
          </p:nvPicPr>
          <p:blipFill>
            <a:blip r:embed="rId39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94982" y="1882775"/>
              <a:ext cx="868362" cy="968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36" name="Picture 534"/>
            <p:cNvPicPr>
              <a:picLocks noChangeAspect="1" noChangeArrowheads="1"/>
            </p:cNvPicPr>
            <p:nvPr/>
          </p:nvPicPr>
          <p:blipFill>
            <a:blip r:embed="rId40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63319" y="1531938"/>
              <a:ext cx="376237" cy="1936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37" name="Picture 535"/>
            <p:cNvPicPr>
              <a:picLocks noChangeAspect="1" noChangeArrowheads="1"/>
            </p:cNvPicPr>
            <p:nvPr/>
          </p:nvPicPr>
          <p:blipFill>
            <a:blip r:embed="rId41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55357" y="1685925"/>
              <a:ext cx="241300" cy="968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38" name="Picture 536"/>
            <p:cNvPicPr>
              <a:picLocks noChangeAspect="1" noChangeArrowheads="1"/>
            </p:cNvPicPr>
            <p:nvPr/>
          </p:nvPicPr>
          <p:blipFill>
            <a:blip r:embed="rId4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82407" y="1095375"/>
              <a:ext cx="57150" cy="4730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39" name="Picture 537"/>
            <p:cNvPicPr>
              <a:picLocks noChangeAspect="1" noChangeArrowheads="1"/>
            </p:cNvPicPr>
            <p:nvPr/>
          </p:nvPicPr>
          <p:blipFill>
            <a:blip r:embed="rId4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41107" y="809625"/>
              <a:ext cx="279400" cy="3175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40" name="Freeform 538"/>
            <p:cNvSpPr>
              <a:spLocks/>
            </p:cNvSpPr>
            <p:nvPr/>
          </p:nvSpPr>
          <p:spPr bwMode="auto">
            <a:xfrm>
              <a:off x="5101432" y="1104900"/>
              <a:ext cx="203200" cy="160338"/>
            </a:xfrm>
            <a:custGeom>
              <a:avLst/>
              <a:gdLst>
                <a:gd name="T0" fmla="*/ 7 w 128"/>
                <a:gd name="T1" fmla="*/ 101 h 101"/>
                <a:gd name="T2" fmla="*/ 0 w 128"/>
                <a:gd name="T3" fmla="*/ 93 h 101"/>
                <a:gd name="T4" fmla="*/ 122 w 128"/>
                <a:gd name="T5" fmla="*/ 0 h 101"/>
                <a:gd name="T6" fmla="*/ 128 w 128"/>
                <a:gd name="T7" fmla="*/ 8 h 101"/>
                <a:gd name="T8" fmla="*/ 7 w 128"/>
                <a:gd name="T9" fmla="*/ 10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8" h="101">
                  <a:moveTo>
                    <a:pt x="7" y="101"/>
                  </a:moveTo>
                  <a:lnTo>
                    <a:pt x="0" y="93"/>
                  </a:lnTo>
                  <a:lnTo>
                    <a:pt x="122" y="0"/>
                  </a:lnTo>
                  <a:lnTo>
                    <a:pt x="128" y="8"/>
                  </a:lnTo>
                  <a:lnTo>
                    <a:pt x="7" y="101"/>
                  </a:lnTo>
                  <a:close/>
                </a:path>
              </a:pathLst>
            </a:custGeom>
            <a:solidFill>
              <a:srgbClr val="7EA1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1" name="Freeform 539"/>
            <p:cNvSpPr>
              <a:spLocks/>
            </p:cNvSpPr>
            <p:nvPr/>
          </p:nvSpPr>
          <p:spPr bwMode="auto">
            <a:xfrm>
              <a:off x="4896644" y="1252538"/>
              <a:ext cx="219075" cy="187325"/>
            </a:xfrm>
            <a:custGeom>
              <a:avLst/>
              <a:gdLst>
                <a:gd name="T0" fmla="*/ 6 w 138"/>
                <a:gd name="T1" fmla="*/ 118 h 118"/>
                <a:gd name="T2" fmla="*/ 0 w 138"/>
                <a:gd name="T3" fmla="*/ 112 h 118"/>
                <a:gd name="T4" fmla="*/ 131 w 138"/>
                <a:gd name="T5" fmla="*/ 0 h 118"/>
                <a:gd name="T6" fmla="*/ 138 w 138"/>
                <a:gd name="T7" fmla="*/ 8 h 118"/>
                <a:gd name="T8" fmla="*/ 6 w 138"/>
                <a:gd name="T9" fmla="*/ 118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8" h="118">
                  <a:moveTo>
                    <a:pt x="6" y="118"/>
                  </a:moveTo>
                  <a:lnTo>
                    <a:pt x="0" y="112"/>
                  </a:lnTo>
                  <a:lnTo>
                    <a:pt x="131" y="0"/>
                  </a:lnTo>
                  <a:lnTo>
                    <a:pt x="138" y="8"/>
                  </a:lnTo>
                  <a:lnTo>
                    <a:pt x="6" y="118"/>
                  </a:lnTo>
                  <a:close/>
                </a:path>
              </a:pathLst>
            </a:custGeom>
            <a:solidFill>
              <a:srgbClr val="F583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342" name="Picture 540"/>
            <p:cNvPicPr>
              <a:picLocks noChangeAspect="1" noChangeArrowheads="1"/>
            </p:cNvPicPr>
            <p:nvPr/>
          </p:nvPicPr>
          <p:blipFill>
            <a:blip r:embed="rId44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45807" y="1365250"/>
              <a:ext cx="366712" cy="873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43" name="Picture 541"/>
            <p:cNvPicPr>
              <a:picLocks noChangeAspect="1" noChangeArrowheads="1"/>
            </p:cNvPicPr>
            <p:nvPr/>
          </p:nvPicPr>
          <p:blipFill>
            <a:blip r:embed="rId45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18782" y="1374775"/>
              <a:ext cx="357187" cy="682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44" name="Picture 542"/>
            <p:cNvPicPr>
              <a:picLocks noChangeAspect="1" noChangeArrowheads="1"/>
            </p:cNvPicPr>
            <p:nvPr/>
          </p:nvPicPr>
          <p:blipFill>
            <a:blip r:embed="rId46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98094" y="1271588"/>
              <a:ext cx="452437" cy="1746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45" name="Freeform 543"/>
            <p:cNvSpPr>
              <a:spLocks/>
            </p:cNvSpPr>
            <p:nvPr/>
          </p:nvSpPr>
          <p:spPr bwMode="auto">
            <a:xfrm>
              <a:off x="4028282" y="1422400"/>
              <a:ext cx="203200" cy="65088"/>
            </a:xfrm>
            <a:custGeom>
              <a:avLst/>
              <a:gdLst>
                <a:gd name="T0" fmla="*/ 5 w 128"/>
                <a:gd name="T1" fmla="*/ 41 h 41"/>
                <a:gd name="T2" fmla="*/ 0 w 128"/>
                <a:gd name="T3" fmla="*/ 31 h 41"/>
                <a:gd name="T4" fmla="*/ 126 w 128"/>
                <a:gd name="T5" fmla="*/ 0 h 41"/>
                <a:gd name="T6" fmla="*/ 128 w 128"/>
                <a:gd name="T7" fmla="*/ 9 h 41"/>
                <a:gd name="T8" fmla="*/ 5 w 128"/>
                <a:gd name="T9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8" h="41">
                  <a:moveTo>
                    <a:pt x="5" y="41"/>
                  </a:moveTo>
                  <a:lnTo>
                    <a:pt x="0" y="31"/>
                  </a:lnTo>
                  <a:lnTo>
                    <a:pt x="126" y="0"/>
                  </a:lnTo>
                  <a:lnTo>
                    <a:pt x="128" y="9"/>
                  </a:lnTo>
                  <a:lnTo>
                    <a:pt x="5" y="41"/>
                  </a:lnTo>
                  <a:close/>
                </a:path>
              </a:pathLst>
            </a:custGeom>
            <a:solidFill>
              <a:srgbClr val="F583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6" name="Freeform 544"/>
            <p:cNvSpPr>
              <a:spLocks/>
            </p:cNvSpPr>
            <p:nvPr/>
          </p:nvSpPr>
          <p:spPr bwMode="auto">
            <a:xfrm>
              <a:off x="4260057" y="1425575"/>
              <a:ext cx="642937" cy="180975"/>
            </a:xfrm>
            <a:custGeom>
              <a:avLst/>
              <a:gdLst>
                <a:gd name="T0" fmla="*/ 0 w 405"/>
                <a:gd name="T1" fmla="*/ 114 h 114"/>
                <a:gd name="T2" fmla="*/ 0 w 405"/>
                <a:gd name="T3" fmla="*/ 114 h 114"/>
                <a:gd name="T4" fmla="*/ 2 w 405"/>
                <a:gd name="T5" fmla="*/ 110 h 114"/>
                <a:gd name="T6" fmla="*/ 2 w 405"/>
                <a:gd name="T7" fmla="*/ 106 h 114"/>
                <a:gd name="T8" fmla="*/ 2 w 405"/>
                <a:gd name="T9" fmla="*/ 106 h 114"/>
                <a:gd name="T10" fmla="*/ 166 w 405"/>
                <a:gd name="T11" fmla="*/ 63 h 114"/>
                <a:gd name="T12" fmla="*/ 403 w 405"/>
                <a:gd name="T13" fmla="*/ 0 h 114"/>
                <a:gd name="T14" fmla="*/ 405 w 405"/>
                <a:gd name="T15" fmla="*/ 9 h 114"/>
                <a:gd name="T16" fmla="*/ 405 w 405"/>
                <a:gd name="T17" fmla="*/ 9 h 114"/>
                <a:gd name="T18" fmla="*/ 67 w 405"/>
                <a:gd name="T19" fmla="*/ 100 h 114"/>
                <a:gd name="T20" fmla="*/ 14 w 405"/>
                <a:gd name="T21" fmla="*/ 112 h 114"/>
                <a:gd name="T22" fmla="*/ 0 w 405"/>
                <a:gd name="T23" fmla="*/ 114 h 114"/>
                <a:gd name="T24" fmla="*/ 0 w 405"/>
                <a:gd name="T25" fmla="*/ 114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05" h="114">
                  <a:moveTo>
                    <a:pt x="0" y="114"/>
                  </a:moveTo>
                  <a:lnTo>
                    <a:pt x="0" y="114"/>
                  </a:lnTo>
                  <a:lnTo>
                    <a:pt x="2" y="110"/>
                  </a:lnTo>
                  <a:lnTo>
                    <a:pt x="2" y="106"/>
                  </a:lnTo>
                  <a:lnTo>
                    <a:pt x="2" y="106"/>
                  </a:lnTo>
                  <a:lnTo>
                    <a:pt x="166" y="63"/>
                  </a:lnTo>
                  <a:lnTo>
                    <a:pt x="403" y="0"/>
                  </a:lnTo>
                  <a:lnTo>
                    <a:pt x="405" y="9"/>
                  </a:lnTo>
                  <a:lnTo>
                    <a:pt x="405" y="9"/>
                  </a:lnTo>
                  <a:lnTo>
                    <a:pt x="67" y="100"/>
                  </a:lnTo>
                  <a:lnTo>
                    <a:pt x="14" y="112"/>
                  </a:lnTo>
                  <a:lnTo>
                    <a:pt x="0" y="114"/>
                  </a:lnTo>
                  <a:lnTo>
                    <a:pt x="0" y="114"/>
                  </a:lnTo>
                  <a:close/>
                </a:path>
              </a:pathLst>
            </a:custGeom>
            <a:solidFill>
              <a:srgbClr val="F583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347" name="Picture 545"/>
            <p:cNvPicPr>
              <a:picLocks noChangeAspect="1" noChangeArrowheads="1"/>
            </p:cNvPicPr>
            <p:nvPr/>
          </p:nvPicPr>
          <p:blipFill>
            <a:blip r:embed="rId47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44182" y="1368425"/>
              <a:ext cx="328612" cy="2508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48" name="Picture 546"/>
            <p:cNvPicPr>
              <a:picLocks noChangeAspect="1" noChangeArrowheads="1"/>
            </p:cNvPicPr>
            <p:nvPr/>
          </p:nvPicPr>
          <p:blipFill>
            <a:blip r:embed="rId48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52157" y="1233488"/>
              <a:ext cx="569912" cy="1635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49" name="Picture 547"/>
            <p:cNvPicPr>
              <a:picLocks noChangeAspect="1" noChangeArrowheads="1"/>
            </p:cNvPicPr>
            <p:nvPr/>
          </p:nvPicPr>
          <p:blipFill>
            <a:blip r:embed="rId49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83944" y="1419225"/>
              <a:ext cx="115887" cy="300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50" name="Freeform 548"/>
            <p:cNvSpPr>
              <a:spLocks/>
            </p:cNvSpPr>
            <p:nvPr/>
          </p:nvSpPr>
          <p:spPr bwMode="auto">
            <a:xfrm>
              <a:off x="4752182" y="1044575"/>
              <a:ext cx="546100" cy="69850"/>
            </a:xfrm>
            <a:custGeom>
              <a:avLst/>
              <a:gdLst>
                <a:gd name="T0" fmla="*/ 342 w 344"/>
                <a:gd name="T1" fmla="*/ 44 h 44"/>
                <a:gd name="T2" fmla="*/ 0 w 344"/>
                <a:gd name="T3" fmla="*/ 10 h 44"/>
                <a:gd name="T4" fmla="*/ 0 w 344"/>
                <a:gd name="T5" fmla="*/ 0 h 44"/>
                <a:gd name="T6" fmla="*/ 344 w 344"/>
                <a:gd name="T7" fmla="*/ 36 h 44"/>
                <a:gd name="T8" fmla="*/ 342 w 344"/>
                <a:gd name="T9" fmla="*/ 4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4" h="44">
                  <a:moveTo>
                    <a:pt x="342" y="44"/>
                  </a:moveTo>
                  <a:lnTo>
                    <a:pt x="0" y="10"/>
                  </a:lnTo>
                  <a:lnTo>
                    <a:pt x="0" y="0"/>
                  </a:lnTo>
                  <a:lnTo>
                    <a:pt x="344" y="36"/>
                  </a:lnTo>
                  <a:lnTo>
                    <a:pt x="342" y="44"/>
                  </a:lnTo>
                  <a:close/>
                </a:path>
              </a:pathLst>
            </a:custGeom>
            <a:solidFill>
              <a:srgbClr val="7EA1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351" name="Picture 549"/>
            <p:cNvPicPr>
              <a:picLocks noChangeAspect="1" noChangeArrowheads="1"/>
            </p:cNvPicPr>
            <p:nvPr/>
          </p:nvPicPr>
          <p:blipFill>
            <a:blip r:embed="rId50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36307" y="815975"/>
              <a:ext cx="336550" cy="2508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52" name="Picture 550"/>
            <p:cNvPicPr>
              <a:picLocks noChangeAspect="1" noChangeArrowheads="1"/>
            </p:cNvPicPr>
            <p:nvPr/>
          </p:nvPicPr>
          <p:blipFill>
            <a:blip r:embed="rId51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91744" y="941388"/>
              <a:ext cx="173037" cy="3667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53" name="Picture 551"/>
            <p:cNvPicPr>
              <a:picLocks noChangeAspect="1" noChangeArrowheads="1"/>
            </p:cNvPicPr>
            <p:nvPr/>
          </p:nvPicPr>
          <p:blipFill>
            <a:blip r:embed="rId5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33032" y="931863"/>
              <a:ext cx="260350" cy="355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54" name="Picture 552"/>
            <p:cNvPicPr>
              <a:picLocks noChangeAspect="1" noChangeArrowheads="1"/>
            </p:cNvPicPr>
            <p:nvPr/>
          </p:nvPicPr>
          <p:blipFill>
            <a:blip r:embed="rId5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71157" y="1239838"/>
              <a:ext cx="414337" cy="1635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55" name="Picture 553"/>
            <p:cNvPicPr>
              <a:picLocks noChangeAspect="1" noChangeArrowheads="1"/>
            </p:cNvPicPr>
            <p:nvPr/>
          </p:nvPicPr>
          <p:blipFill>
            <a:blip r:embed="rId54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60044" y="1246188"/>
              <a:ext cx="87312" cy="1936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56" name="Picture 554"/>
            <p:cNvPicPr>
              <a:picLocks noChangeAspect="1" noChangeArrowheads="1"/>
            </p:cNvPicPr>
            <p:nvPr/>
          </p:nvPicPr>
          <p:blipFill>
            <a:blip r:embed="rId55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09232" y="1243013"/>
              <a:ext cx="184150" cy="2508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57" name="Picture 555"/>
            <p:cNvPicPr>
              <a:picLocks noChangeAspect="1" noChangeArrowheads="1"/>
            </p:cNvPicPr>
            <p:nvPr/>
          </p:nvPicPr>
          <p:blipFill>
            <a:blip r:embed="rId56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26682" y="731838"/>
              <a:ext cx="288925" cy="241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58" name="Freeform 556"/>
            <p:cNvSpPr>
              <a:spLocks/>
            </p:cNvSpPr>
            <p:nvPr/>
          </p:nvSpPr>
          <p:spPr bwMode="auto">
            <a:xfrm>
              <a:off x="4193382" y="744538"/>
              <a:ext cx="282575" cy="341313"/>
            </a:xfrm>
            <a:custGeom>
              <a:avLst/>
              <a:gdLst>
                <a:gd name="T0" fmla="*/ 172 w 178"/>
                <a:gd name="T1" fmla="*/ 215 h 215"/>
                <a:gd name="T2" fmla="*/ 0 w 178"/>
                <a:gd name="T3" fmla="*/ 6 h 215"/>
                <a:gd name="T4" fmla="*/ 8 w 178"/>
                <a:gd name="T5" fmla="*/ 0 h 215"/>
                <a:gd name="T6" fmla="*/ 178 w 178"/>
                <a:gd name="T7" fmla="*/ 209 h 215"/>
                <a:gd name="T8" fmla="*/ 172 w 178"/>
                <a:gd name="T9" fmla="*/ 215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8" h="215">
                  <a:moveTo>
                    <a:pt x="172" y="215"/>
                  </a:moveTo>
                  <a:lnTo>
                    <a:pt x="0" y="6"/>
                  </a:lnTo>
                  <a:lnTo>
                    <a:pt x="8" y="0"/>
                  </a:lnTo>
                  <a:lnTo>
                    <a:pt x="178" y="209"/>
                  </a:lnTo>
                  <a:lnTo>
                    <a:pt x="172" y="215"/>
                  </a:lnTo>
                  <a:close/>
                </a:path>
              </a:pathLst>
            </a:custGeom>
            <a:solidFill>
              <a:srgbClr val="EBAE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359" name="Picture 557"/>
            <p:cNvPicPr>
              <a:picLocks noChangeAspect="1" noChangeArrowheads="1"/>
            </p:cNvPicPr>
            <p:nvPr/>
          </p:nvPicPr>
          <p:blipFill>
            <a:blip r:embed="rId57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56869" y="1057275"/>
              <a:ext cx="328612" cy="2206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60" name="Freeform 558"/>
            <p:cNvSpPr>
              <a:spLocks/>
            </p:cNvSpPr>
            <p:nvPr/>
          </p:nvSpPr>
          <p:spPr bwMode="auto">
            <a:xfrm>
              <a:off x="3813969" y="1258888"/>
              <a:ext cx="366712" cy="39688"/>
            </a:xfrm>
            <a:custGeom>
              <a:avLst/>
              <a:gdLst>
                <a:gd name="T0" fmla="*/ 0 w 231"/>
                <a:gd name="T1" fmla="*/ 25 h 25"/>
                <a:gd name="T2" fmla="*/ 0 w 231"/>
                <a:gd name="T3" fmla="*/ 14 h 25"/>
                <a:gd name="T4" fmla="*/ 231 w 231"/>
                <a:gd name="T5" fmla="*/ 0 h 25"/>
                <a:gd name="T6" fmla="*/ 231 w 231"/>
                <a:gd name="T7" fmla="*/ 8 h 25"/>
                <a:gd name="T8" fmla="*/ 0 w 231"/>
                <a:gd name="T9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1" h="25">
                  <a:moveTo>
                    <a:pt x="0" y="25"/>
                  </a:moveTo>
                  <a:lnTo>
                    <a:pt x="0" y="14"/>
                  </a:lnTo>
                  <a:lnTo>
                    <a:pt x="231" y="0"/>
                  </a:lnTo>
                  <a:lnTo>
                    <a:pt x="231" y="8"/>
                  </a:lnTo>
                  <a:lnTo>
                    <a:pt x="0" y="25"/>
                  </a:lnTo>
                  <a:close/>
                </a:path>
              </a:pathLst>
            </a:custGeom>
            <a:solidFill>
              <a:srgbClr val="9CC3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361" name="Picture 559"/>
            <p:cNvPicPr>
              <a:picLocks noChangeAspect="1" noChangeArrowheads="1"/>
            </p:cNvPicPr>
            <p:nvPr/>
          </p:nvPicPr>
          <p:blipFill>
            <a:blip r:embed="rId58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56907" y="1023938"/>
              <a:ext cx="307975" cy="682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62" name="Picture 560"/>
            <p:cNvPicPr>
              <a:picLocks noChangeAspect="1" noChangeArrowheads="1"/>
            </p:cNvPicPr>
            <p:nvPr/>
          </p:nvPicPr>
          <p:blipFill>
            <a:blip r:embed="rId59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26769" y="636588"/>
              <a:ext cx="442912" cy="211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63" name="Picture 561"/>
            <p:cNvPicPr>
              <a:picLocks noChangeAspect="1" noChangeArrowheads="1"/>
            </p:cNvPicPr>
            <p:nvPr/>
          </p:nvPicPr>
          <p:blipFill>
            <a:blip r:embed="rId60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80682" y="633413"/>
              <a:ext cx="471487" cy="1349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64" name="Picture 562"/>
            <p:cNvPicPr>
              <a:picLocks noChangeAspect="1" noChangeArrowheads="1"/>
            </p:cNvPicPr>
            <p:nvPr/>
          </p:nvPicPr>
          <p:blipFill>
            <a:blip r:embed="rId61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23594" y="639763"/>
              <a:ext cx="153987" cy="4238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65" name="Picture 563"/>
            <p:cNvPicPr>
              <a:picLocks noChangeAspect="1" noChangeArrowheads="1"/>
            </p:cNvPicPr>
            <p:nvPr/>
          </p:nvPicPr>
          <p:blipFill>
            <a:blip r:embed="rId6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41032" y="642938"/>
              <a:ext cx="220662" cy="4429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66" name="Picture 564"/>
            <p:cNvPicPr>
              <a:picLocks noChangeAspect="1" noChangeArrowheads="1"/>
            </p:cNvPicPr>
            <p:nvPr/>
          </p:nvPicPr>
          <p:blipFill>
            <a:blip r:embed="rId6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53694" y="738188"/>
              <a:ext cx="58737" cy="5302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67" name="Picture 565"/>
            <p:cNvPicPr>
              <a:picLocks noChangeAspect="1" noChangeArrowheads="1"/>
            </p:cNvPicPr>
            <p:nvPr/>
          </p:nvPicPr>
          <p:blipFill>
            <a:blip r:embed="rId64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36307" y="1038225"/>
              <a:ext cx="182562" cy="4048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68" name="Picture 566"/>
            <p:cNvPicPr>
              <a:picLocks noChangeAspect="1" noChangeArrowheads="1"/>
            </p:cNvPicPr>
            <p:nvPr/>
          </p:nvPicPr>
          <p:blipFill>
            <a:blip r:embed="rId65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53732" y="1060450"/>
              <a:ext cx="125412" cy="327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69" name="Picture 567"/>
            <p:cNvPicPr>
              <a:picLocks noChangeAspect="1" noChangeArrowheads="1"/>
            </p:cNvPicPr>
            <p:nvPr/>
          </p:nvPicPr>
          <p:blipFill>
            <a:blip r:embed="rId66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39457" y="1031875"/>
              <a:ext cx="231775" cy="3651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70" name="Picture 568"/>
            <p:cNvPicPr>
              <a:picLocks noChangeAspect="1" noChangeArrowheads="1"/>
            </p:cNvPicPr>
            <p:nvPr/>
          </p:nvPicPr>
          <p:blipFill>
            <a:blip r:embed="rId67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45832" y="1035050"/>
              <a:ext cx="376237" cy="2397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71" name="Picture 569"/>
            <p:cNvPicPr>
              <a:picLocks noChangeAspect="1" noChangeArrowheads="1"/>
            </p:cNvPicPr>
            <p:nvPr/>
          </p:nvPicPr>
          <p:blipFill>
            <a:blip r:embed="rId68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85557" y="1249363"/>
              <a:ext cx="250825" cy="3190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72" name="Picture 570"/>
            <p:cNvPicPr>
              <a:picLocks noChangeAspect="1" noChangeArrowheads="1"/>
            </p:cNvPicPr>
            <p:nvPr/>
          </p:nvPicPr>
          <p:blipFill>
            <a:blip r:embed="rId69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66494" y="1252538"/>
              <a:ext cx="155575" cy="4635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73" name="Picture 571"/>
            <p:cNvPicPr>
              <a:picLocks noChangeAspect="1" noChangeArrowheads="1"/>
            </p:cNvPicPr>
            <p:nvPr/>
          </p:nvPicPr>
          <p:blipFill>
            <a:blip r:embed="rId70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42632" y="1368425"/>
              <a:ext cx="241300" cy="4143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74" name="Picture 572"/>
            <p:cNvPicPr>
              <a:picLocks noChangeAspect="1" noChangeArrowheads="1"/>
            </p:cNvPicPr>
            <p:nvPr/>
          </p:nvPicPr>
          <p:blipFill>
            <a:blip r:embed="rId71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45832" y="1419225"/>
              <a:ext cx="173037" cy="357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75" name="Picture 573"/>
            <p:cNvPicPr>
              <a:picLocks noChangeAspect="1" noChangeArrowheads="1"/>
            </p:cNvPicPr>
            <p:nvPr/>
          </p:nvPicPr>
          <p:blipFill>
            <a:blip r:embed="rId7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58507" y="1754188"/>
              <a:ext cx="222250" cy="2889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76" name="Picture 574"/>
            <p:cNvPicPr>
              <a:picLocks noChangeAspect="1" noChangeArrowheads="1"/>
            </p:cNvPicPr>
            <p:nvPr/>
          </p:nvPicPr>
          <p:blipFill>
            <a:blip r:embed="rId7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58507" y="2030413"/>
              <a:ext cx="260350" cy="298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77" name="Picture 575"/>
            <p:cNvPicPr>
              <a:picLocks noChangeAspect="1" noChangeArrowheads="1"/>
            </p:cNvPicPr>
            <p:nvPr/>
          </p:nvPicPr>
          <p:blipFill>
            <a:blip r:embed="rId74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41007" y="1600200"/>
              <a:ext cx="357187" cy="4619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78" name="Freeform 577"/>
            <p:cNvSpPr>
              <a:spLocks/>
            </p:cNvSpPr>
            <p:nvPr/>
          </p:nvSpPr>
          <p:spPr bwMode="auto">
            <a:xfrm>
              <a:off x="4488657" y="1298575"/>
              <a:ext cx="150812" cy="150813"/>
            </a:xfrm>
            <a:custGeom>
              <a:avLst/>
              <a:gdLst>
                <a:gd name="T0" fmla="*/ 95 w 95"/>
                <a:gd name="T1" fmla="*/ 48 h 95"/>
                <a:gd name="T2" fmla="*/ 95 w 95"/>
                <a:gd name="T3" fmla="*/ 48 h 95"/>
                <a:gd name="T4" fmla="*/ 95 w 95"/>
                <a:gd name="T5" fmla="*/ 56 h 95"/>
                <a:gd name="T6" fmla="*/ 91 w 95"/>
                <a:gd name="T7" fmla="*/ 66 h 95"/>
                <a:gd name="T8" fmla="*/ 87 w 95"/>
                <a:gd name="T9" fmla="*/ 74 h 95"/>
                <a:gd name="T10" fmla="*/ 81 w 95"/>
                <a:gd name="T11" fmla="*/ 80 h 95"/>
                <a:gd name="T12" fmla="*/ 75 w 95"/>
                <a:gd name="T13" fmla="*/ 87 h 95"/>
                <a:gd name="T14" fmla="*/ 67 w 95"/>
                <a:gd name="T15" fmla="*/ 91 h 95"/>
                <a:gd name="T16" fmla="*/ 57 w 95"/>
                <a:gd name="T17" fmla="*/ 95 h 95"/>
                <a:gd name="T18" fmla="*/ 48 w 95"/>
                <a:gd name="T19" fmla="*/ 95 h 95"/>
                <a:gd name="T20" fmla="*/ 48 w 95"/>
                <a:gd name="T21" fmla="*/ 95 h 95"/>
                <a:gd name="T22" fmla="*/ 38 w 95"/>
                <a:gd name="T23" fmla="*/ 95 h 95"/>
                <a:gd name="T24" fmla="*/ 30 w 95"/>
                <a:gd name="T25" fmla="*/ 91 h 95"/>
                <a:gd name="T26" fmla="*/ 22 w 95"/>
                <a:gd name="T27" fmla="*/ 87 h 95"/>
                <a:gd name="T28" fmla="*/ 14 w 95"/>
                <a:gd name="T29" fmla="*/ 80 h 95"/>
                <a:gd name="T30" fmla="*/ 8 w 95"/>
                <a:gd name="T31" fmla="*/ 74 h 95"/>
                <a:gd name="T32" fmla="*/ 4 w 95"/>
                <a:gd name="T33" fmla="*/ 66 h 95"/>
                <a:gd name="T34" fmla="*/ 2 w 95"/>
                <a:gd name="T35" fmla="*/ 56 h 95"/>
                <a:gd name="T36" fmla="*/ 0 w 95"/>
                <a:gd name="T37" fmla="*/ 48 h 95"/>
                <a:gd name="T38" fmla="*/ 0 w 95"/>
                <a:gd name="T39" fmla="*/ 48 h 95"/>
                <a:gd name="T40" fmla="*/ 2 w 95"/>
                <a:gd name="T41" fmla="*/ 38 h 95"/>
                <a:gd name="T42" fmla="*/ 4 w 95"/>
                <a:gd name="T43" fmla="*/ 28 h 95"/>
                <a:gd name="T44" fmla="*/ 8 w 95"/>
                <a:gd name="T45" fmla="*/ 20 h 95"/>
                <a:gd name="T46" fmla="*/ 14 w 95"/>
                <a:gd name="T47" fmla="*/ 14 h 95"/>
                <a:gd name="T48" fmla="*/ 22 w 95"/>
                <a:gd name="T49" fmla="*/ 8 h 95"/>
                <a:gd name="T50" fmla="*/ 30 w 95"/>
                <a:gd name="T51" fmla="*/ 4 h 95"/>
                <a:gd name="T52" fmla="*/ 38 w 95"/>
                <a:gd name="T53" fmla="*/ 2 h 95"/>
                <a:gd name="T54" fmla="*/ 48 w 95"/>
                <a:gd name="T55" fmla="*/ 0 h 95"/>
                <a:gd name="T56" fmla="*/ 48 w 95"/>
                <a:gd name="T57" fmla="*/ 0 h 95"/>
                <a:gd name="T58" fmla="*/ 57 w 95"/>
                <a:gd name="T59" fmla="*/ 2 h 95"/>
                <a:gd name="T60" fmla="*/ 67 w 95"/>
                <a:gd name="T61" fmla="*/ 4 h 95"/>
                <a:gd name="T62" fmla="*/ 75 w 95"/>
                <a:gd name="T63" fmla="*/ 8 h 95"/>
                <a:gd name="T64" fmla="*/ 81 w 95"/>
                <a:gd name="T65" fmla="*/ 14 h 95"/>
                <a:gd name="T66" fmla="*/ 87 w 95"/>
                <a:gd name="T67" fmla="*/ 20 h 95"/>
                <a:gd name="T68" fmla="*/ 91 w 95"/>
                <a:gd name="T69" fmla="*/ 28 h 95"/>
                <a:gd name="T70" fmla="*/ 95 w 95"/>
                <a:gd name="T71" fmla="*/ 38 h 95"/>
                <a:gd name="T72" fmla="*/ 95 w 95"/>
                <a:gd name="T73" fmla="*/ 48 h 95"/>
                <a:gd name="T74" fmla="*/ 95 w 95"/>
                <a:gd name="T75" fmla="*/ 48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95" h="95">
                  <a:moveTo>
                    <a:pt x="95" y="48"/>
                  </a:moveTo>
                  <a:lnTo>
                    <a:pt x="95" y="48"/>
                  </a:lnTo>
                  <a:lnTo>
                    <a:pt x="95" y="56"/>
                  </a:lnTo>
                  <a:lnTo>
                    <a:pt x="91" y="66"/>
                  </a:lnTo>
                  <a:lnTo>
                    <a:pt x="87" y="74"/>
                  </a:lnTo>
                  <a:lnTo>
                    <a:pt x="81" y="80"/>
                  </a:lnTo>
                  <a:lnTo>
                    <a:pt x="75" y="87"/>
                  </a:lnTo>
                  <a:lnTo>
                    <a:pt x="67" y="91"/>
                  </a:lnTo>
                  <a:lnTo>
                    <a:pt x="57" y="95"/>
                  </a:lnTo>
                  <a:lnTo>
                    <a:pt x="48" y="95"/>
                  </a:lnTo>
                  <a:lnTo>
                    <a:pt x="48" y="95"/>
                  </a:lnTo>
                  <a:lnTo>
                    <a:pt x="38" y="95"/>
                  </a:lnTo>
                  <a:lnTo>
                    <a:pt x="30" y="91"/>
                  </a:lnTo>
                  <a:lnTo>
                    <a:pt x="22" y="87"/>
                  </a:lnTo>
                  <a:lnTo>
                    <a:pt x="14" y="80"/>
                  </a:lnTo>
                  <a:lnTo>
                    <a:pt x="8" y="74"/>
                  </a:lnTo>
                  <a:lnTo>
                    <a:pt x="4" y="66"/>
                  </a:lnTo>
                  <a:lnTo>
                    <a:pt x="2" y="56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2" y="38"/>
                  </a:lnTo>
                  <a:lnTo>
                    <a:pt x="4" y="28"/>
                  </a:lnTo>
                  <a:lnTo>
                    <a:pt x="8" y="20"/>
                  </a:lnTo>
                  <a:lnTo>
                    <a:pt x="14" y="14"/>
                  </a:lnTo>
                  <a:lnTo>
                    <a:pt x="22" y="8"/>
                  </a:lnTo>
                  <a:lnTo>
                    <a:pt x="30" y="4"/>
                  </a:lnTo>
                  <a:lnTo>
                    <a:pt x="38" y="2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57" y="2"/>
                  </a:lnTo>
                  <a:lnTo>
                    <a:pt x="67" y="4"/>
                  </a:lnTo>
                  <a:lnTo>
                    <a:pt x="75" y="8"/>
                  </a:lnTo>
                  <a:lnTo>
                    <a:pt x="81" y="14"/>
                  </a:lnTo>
                  <a:lnTo>
                    <a:pt x="87" y="20"/>
                  </a:lnTo>
                  <a:lnTo>
                    <a:pt x="91" y="28"/>
                  </a:lnTo>
                  <a:lnTo>
                    <a:pt x="95" y="38"/>
                  </a:lnTo>
                  <a:lnTo>
                    <a:pt x="95" y="48"/>
                  </a:lnTo>
                  <a:lnTo>
                    <a:pt x="95" y="48"/>
                  </a:lnTo>
                  <a:close/>
                </a:path>
              </a:pathLst>
            </a:custGeom>
            <a:solidFill>
              <a:srgbClr val="1145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9" name="Freeform 578"/>
            <p:cNvSpPr>
              <a:spLocks/>
            </p:cNvSpPr>
            <p:nvPr/>
          </p:nvSpPr>
          <p:spPr bwMode="auto">
            <a:xfrm>
              <a:off x="3836194" y="1706563"/>
              <a:ext cx="150812" cy="153988"/>
            </a:xfrm>
            <a:custGeom>
              <a:avLst/>
              <a:gdLst>
                <a:gd name="T0" fmla="*/ 95 w 95"/>
                <a:gd name="T1" fmla="*/ 48 h 97"/>
                <a:gd name="T2" fmla="*/ 95 w 95"/>
                <a:gd name="T3" fmla="*/ 48 h 97"/>
                <a:gd name="T4" fmla="*/ 95 w 95"/>
                <a:gd name="T5" fmla="*/ 58 h 97"/>
                <a:gd name="T6" fmla="*/ 91 w 95"/>
                <a:gd name="T7" fmla="*/ 66 h 97"/>
                <a:gd name="T8" fmla="*/ 87 w 95"/>
                <a:gd name="T9" fmla="*/ 74 h 97"/>
                <a:gd name="T10" fmla="*/ 81 w 95"/>
                <a:gd name="T11" fmla="*/ 83 h 97"/>
                <a:gd name="T12" fmla="*/ 75 w 95"/>
                <a:gd name="T13" fmla="*/ 87 h 97"/>
                <a:gd name="T14" fmla="*/ 67 w 95"/>
                <a:gd name="T15" fmla="*/ 93 h 97"/>
                <a:gd name="T16" fmla="*/ 57 w 95"/>
                <a:gd name="T17" fmla="*/ 95 h 97"/>
                <a:gd name="T18" fmla="*/ 49 w 95"/>
                <a:gd name="T19" fmla="*/ 97 h 97"/>
                <a:gd name="T20" fmla="*/ 49 w 95"/>
                <a:gd name="T21" fmla="*/ 97 h 97"/>
                <a:gd name="T22" fmla="*/ 39 w 95"/>
                <a:gd name="T23" fmla="*/ 95 h 97"/>
                <a:gd name="T24" fmla="*/ 28 w 95"/>
                <a:gd name="T25" fmla="*/ 93 h 97"/>
                <a:gd name="T26" fmla="*/ 20 w 95"/>
                <a:gd name="T27" fmla="*/ 87 h 97"/>
                <a:gd name="T28" fmla="*/ 14 w 95"/>
                <a:gd name="T29" fmla="*/ 83 h 97"/>
                <a:gd name="T30" fmla="*/ 8 w 95"/>
                <a:gd name="T31" fmla="*/ 74 h 97"/>
                <a:gd name="T32" fmla="*/ 4 w 95"/>
                <a:gd name="T33" fmla="*/ 66 h 97"/>
                <a:gd name="T34" fmla="*/ 2 w 95"/>
                <a:gd name="T35" fmla="*/ 58 h 97"/>
                <a:gd name="T36" fmla="*/ 0 w 95"/>
                <a:gd name="T37" fmla="*/ 48 h 97"/>
                <a:gd name="T38" fmla="*/ 0 w 95"/>
                <a:gd name="T39" fmla="*/ 48 h 97"/>
                <a:gd name="T40" fmla="*/ 2 w 95"/>
                <a:gd name="T41" fmla="*/ 38 h 97"/>
                <a:gd name="T42" fmla="*/ 4 w 95"/>
                <a:gd name="T43" fmla="*/ 30 h 97"/>
                <a:gd name="T44" fmla="*/ 8 w 95"/>
                <a:gd name="T45" fmla="*/ 22 h 97"/>
                <a:gd name="T46" fmla="*/ 14 w 95"/>
                <a:gd name="T47" fmla="*/ 14 h 97"/>
                <a:gd name="T48" fmla="*/ 20 w 95"/>
                <a:gd name="T49" fmla="*/ 8 h 97"/>
                <a:gd name="T50" fmla="*/ 28 w 95"/>
                <a:gd name="T51" fmla="*/ 4 h 97"/>
                <a:gd name="T52" fmla="*/ 39 w 95"/>
                <a:gd name="T53" fmla="*/ 2 h 97"/>
                <a:gd name="T54" fmla="*/ 49 w 95"/>
                <a:gd name="T55" fmla="*/ 0 h 97"/>
                <a:gd name="T56" fmla="*/ 49 w 95"/>
                <a:gd name="T57" fmla="*/ 0 h 97"/>
                <a:gd name="T58" fmla="*/ 57 w 95"/>
                <a:gd name="T59" fmla="*/ 2 h 97"/>
                <a:gd name="T60" fmla="*/ 67 w 95"/>
                <a:gd name="T61" fmla="*/ 4 h 97"/>
                <a:gd name="T62" fmla="*/ 75 w 95"/>
                <a:gd name="T63" fmla="*/ 8 h 97"/>
                <a:gd name="T64" fmla="*/ 81 w 95"/>
                <a:gd name="T65" fmla="*/ 14 h 97"/>
                <a:gd name="T66" fmla="*/ 87 w 95"/>
                <a:gd name="T67" fmla="*/ 22 h 97"/>
                <a:gd name="T68" fmla="*/ 91 w 95"/>
                <a:gd name="T69" fmla="*/ 30 h 97"/>
                <a:gd name="T70" fmla="*/ 95 w 95"/>
                <a:gd name="T71" fmla="*/ 38 h 97"/>
                <a:gd name="T72" fmla="*/ 95 w 95"/>
                <a:gd name="T73" fmla="*/ 48 h 97"/>
                <a:gd name="T74" fmla="*/ 95 w 95"/>
                <a:gd name="T75" fmla="*/ 48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95" h="97">
                  <a:moveTo>
                    <a:pt x="95" y="48"/>
                  </a:moveTo>
                  <a:lnTo>
                    <a:pt x="95" y="48"/>
                  </a:lnTo>
                  <a:lnTo>
                    <a:pt x="95" y="58"/>
                  </a:lnTo>
                  <a:lnTo>
                    <a:pt x="91" y="66"/>
                  </a:lnTo>
                  <a:lnTo>
                    <a:pt x="87" y="74"/>
                  </a:lnTo>
                  <a:lnTo>
                    <a:pt x="81" y="83"/>
                  </a:lnTo>
                  <a:lnTo>
                    <a:pt x="75" y="87"/>
                  </a:lnTo>
                  <a:lnTo>
                    <a:pt x="67" y="93"/>
                  </a:lnTo>
                  <a:lnTo>
                    <a:pt x="57" y="95"/>
                  </a:lnTo>
                  <a:lnTo>
                    <a:pt x="49" y="97"/>
                  </a:lnTo>
                  <a:lnTo>
                    <a:pt x="49" y="97"/>
                  </a:lnTo>
                  <a:lnTo>
                    <a:pt x="39" y="95"/>
                  </a:lnTo>
                  <a:lnTo>
                    <a:pt x="28" y="93"/>
                  </a:lnTo>
                  <a:lnTo>
                    <a:pt x="20" y="87"/>
                  </a:lnTo>
                  <a:lnTo>
                    <a:pt x="14" y="83"/>
                  </a:lnTo>
                  <a:lnTo>
                    <a:pt x="8" y="74"/>
                  </a:lnTo>
                  <a:lnTo>
                    <a:pt x="4" y="66"/>
                  </a:lnTo>
                  <a:lnTo>
                    <a:pt x="2" y="58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2" y="38"/>
                  </a:lnTo>
                  <a:lnTo>
                    <a:pt x="4" y="30"/>
                  </a:lnTo>
                  <a:lnTo>
                    <a:pt x="8" y="22"/>
                  </a:lnTo>
                  <a:lnTo>
                    <a:pt x="14" y="14"/>
                  </a:lnTo>
                  <a:lnTo>
                    <a:pt x="20" y="8"/>
                  </a:lnTo>
                  <a:lnTo>
                    <a:pt x="28" y="4"/>
                  </a:lnTo>
                  <a:lnTo>
                    <a:pt x="39" y="2"/>
                  </a:lnTo>
                  <a:lnTo>
                    <a:pt x="49" y="0"/>
                  </a:lnTo>
                  <a:lnTo>
                    <a:pt x="49" y="0"/>
                  </a:lnTo>
                  <a:lnTo>
                    <a:pt x="57" y="2"/>
                  </a:lnTo>
                  <a:lnTo>
                    <a:pt x="67" y="4"/>
                  </a:lnTo>
                  <a:lnTo>
                    <a:pt x="75" y="8"/>
                  </a:lnTo>
                  <a:lnTo>
                    <a:pt x="81" y="14"/>
                  </a:lnTo>
                  <a:lnTo>
                    <a:pt x="87" y="22"/>
                  </a:lnTo>
                  <a:lnTo>
                    <a:pt x="91" y="30"/>
                  </a:lnTo>
                  <a:lnTo>
                    <a:pt x="95" y="38"/>
                  </a:lnTo>
                  <a:lnTo>
                    <a:pt x="95" y="48"/>
                  </a:lnTo>
                  <a:lnTo>
                    <a:pt x="95" y="48"/>
                  </a:lnTo>
                  <a:close/>
                </a:path>
              </a:pathLst>
            </a:custGeom>
            <a:solidFill>
              <a:srgbClr val="1145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0" name="Freeform 579"/>
            <p:cNvSpPr>
              <a:spLocks/>
            </p:cNvSpPr>
            <p:nvPr/>
          </p:nvSpPr>
          <p:spPr bwMode="auto">
            <a:xfrm>
              <a:off x="4504532" y="2447925"/>
              <a:ext cx="150812" cy="150813"/>
            </a:xfrm>
            <a:custGeom>
              <a:avLst/>
              <a:gdLst>
                <a:gd name="T0" fmla="*/ 95 w 95"/>
                <a:gd name="T1" fmla="*/ 47 h 95"/>
                <a:gd name="T2" fmla="*/ 95 w 95"/>
                <a:gd name="T3" fmla="*/ 47 h 95"/>
                <a:gd name="T4" fmla="*/ 95 w 95"/>
                <a:gd name="T5" fmla="*/ 57 h 95"/>
                <a:gd name="T6" fmla="*/ 91 w 95"/>
                <a:gd name="T7" fmla="*/ 67 h 95"/>
                <a:gd name="T8" fmla="*/ 87 w 95"/>
                <a:gd name="T9" fmla="*/ 75 h 95"/>
                <a:gd name="T10" fmla="*/ 81 w 95"/>
                <a:gd name="T11" fmla="*/ 81 h 95"/>
                <a:gd name="T12" fmla="*/ 75 w 95"/>
                <a:gd name="T13" fmla="*/ 87 h 95"/>
                <a:gd name="T14" fmla="*/ 67 w 95"/>
                <a:gd name="T15" fmla="*/ 91 h 95"/>
                <a:gd name="T16" fmla="*/ 57 w 95"/>
                <a:gd name="T17" fmla="*/ 95 h 95"/>
                <a:gd name="T18" fmla="*/ 49 w 95"/>
                <a:gd name="T19" fmla="*/ 95 h 95"/>
                <a:gd name="T20" fmla="*/ 49 w 95"/>
                <a:gd name="T21" fmla="*/ 95 h 95"/>
                <a:gd name="T22" fmla="*/ 38 w 95"/>
                <a:gd name="T23" fmla="*/ 95 h 95"/>
                <a:gd name="T24" fmla="*/ 28 w 95"/>
                <a:gd name="T25" fmla="*/ 91 h 95"/>
                <a:gd name="T26" fmla="*/ 20 w 95"/>
                <a:gd name="T27" fmla="*/ 87 h 95"/>
                <a:gd name="T28" fmla="*/ 14 w 95"/>
                <a:gd name="T29" fmla="*/ 81 h 95"/>
                <a:gd name="T30" fmla="*/ 8 w 95"/>
                <a:gd name="T31" fmla="*/ 75 h 95"/>
                <a:gd name="T32" fmla="*/ 4 w 95"/>
                <a:gd name="T33" fmla="*/ 67 h 95"/>
                <a:gd name="T34" fmla="*/ 0 w 95"/>
                <a:gd name="T35" fmla="*/ 57 h 95"/>
                <a:gd name="T36" fmla="*/ 0 w 95"/>
                <a:gd name="T37" fmla="*/ 47 h 95"/>
                <a:gd name="T38" fmla="*/ 0 w 95"/>
                <a:gd name="T39" fmla="*/ 47 h 95"/>
                <a:gd name="T40" fmla="*/ 0 w 95"/>
                <a:gd name="T41" fmla="*/ 39 h 95"/>
                <a:gd name="T42" fmla="*/ 4 w 95"/>
                <a:gd name="T43" fmla="*/ 28 h 95"/>
                <a:gd name="T44" fmla="*/ 8 w 95"/>
                <a:gd name="T45" fmla="*/ 20 h 95"/>
                <a:gd name="T46" fmla="*/ 14 w 95"/>
                <a:gd name="T47" fmla="*/ 14 h 95"/>
                <a:gd name="T48" fmla="*/ 20 w 95"/>
                <a:gd name="T49" fmla="*/ 8 h 95"/>
                <a:gd name="T50" fmla="*/ 28 w 95"/>
                <a:gd name="T51" fmla="*/ 4 h 95"/>
                <a:gd name="T52" fmla="*/ 38 w 95"/>
                <a:gd name="T53" fmla="*/ 0 h 95"/>
                <a:gd name="T54" fmla="*/ 49 w 95"/>
                <a:gd name="T55" fmla="*/ 0 h 95"/>
                <a:gd name="T56" fmla="*/ 49 w 95"/>
                <a:gd name="T57" fmla="*/ 0 h 95"/>
                <a:gd name="T58" fmla="*/ 57 w 95"/>
                <a:gd name="T59" fmla="*/ 0 h 95"/>
                <a:gd name="T60" fmla="*/ 67 w 95"/>
                <a:gd name="T61" fmla="*/ 4 h 95"/>
                <a:gd name="T62" fmla="*/ 75 w 95"/>
                <a:gd name="T63" fmla="*/ 8 h 95"/>
                <a:gd name="T64" fmla="*/ 81 w 95"/>
                <a:gd name="T65" fmla="*/ 14 h 95"/>
                <a:gd name="T66" fmla="*/ 87 w 95"/>
                <a:gd name="T67" fmla="*/ 20 h 95"/>
                <a:gd name="T68" fmla="*/ 91 w 95"/>
                <a:gd name="T69" fmla="*/ 28 h 95"/>
                <a:gd name="T70" fmla="*/ 95 w 95"/>
                <a:gd name="T71" fmla="*/ 39 h 95"/>
                <a:gd name="T72" fmla="*/ 95 w 95"/>
                <a:gd name="T73" fmla="*/ 47 h 95"/>
                <a:gd name="T74" fmla="*/ 95 w 95"/>
                <a:gd name="T75" fmla="*/ 47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95" h="95">
                  <a:moveTo>
                    <a:pt x="95" y="47"/>
                  </a:moveTo>
                  <a:lnTo>
                    <a:pt x="95" y="47"/>
                  </a:lnTo>
                  <a:lnTo>
                    <a:pt x="95" y="57"/>
                  </a:lnTo>
                  <a:lnTo>
                    <a:pt x="91" y="67"/>
                  </a:lnTo>
                  <a:lnTo>
                    <a:pt x="87" y="75"/>
                  </a:lnTo>
                  <a:lnTo>
                    <a:pt x="81" y="81"/>
                  </a:lnTo>
                  <a:lnTo>
                    <a:pt x="75" y="87"/>
                  </a:lnTo>
                  <a:lnTo>
                    <a:pt x="67" y="91"/>
                  </a:lnTo>
                  <a:lnTo>
                    <a:pt x="57" y="95"/>
                  </a:lnTo>
                  <a:lnTo>
                    <a:pt x="49" y="95"/>
                  </a:lnTo>
                  <a:lnTo>
                    <a:pt x="49" y="95"/>
                  </a:lnTo>
                  <a:lnTo>
                    <a:pt x="38" y="95"/>
                  </a:lnTo>
                  <a:lnTo>
                    <a:pt x="28" y="91"/>
                  </a:lnTo>
                  <a:lnTo>
                    <a:pt x="20" y="87"/>
                  </a:lnTo>
                  <a:lnTo>
                    <a:pt x="14" y="81"/>
                  </a:lnTo>
                  <a:lnTo>
                    <a:pt x="8" y="75"/>
                  </a:lnTo>
                  <a:lnTo>
                    <a:pt x="4" y="67"/>
                  </a:lnTo>
                  <a:lnTo>
                    <a:pt x="0" y="57"/>
                  </a:lnTo>
                  <a:lnTo>
                    <a:pt x="0" y="47"/>
                  </a:lnTo>
                  <a:lnTo>
                    <a:pt x="0" y="47"/>
                  </a:lnTo>
                  <a:lnTo>
                    <a:pt x="0" y="39"/>
                  </a:lnTo>
                  <a:lnTo>
                    <a:pt x="4" y="28"/>
                  </a:lnTo>
                  <a:lnTo>
                    <a:pt x="8" y="20"/>
                  </a:lnTo>
                  <a:lnTo>
                    <a:pt x="14" y="14"/>
                  </a:lnTo>
                  <a:lnTo>
                    <a:pt x="20" y="8"/>
                  </a:lnTo>
                  <a:lnTo>
                    <a:pt x="28" y="4"/>
                  </a:lnTo>
                  <a:lnTo>
                    <a:pt x="38" y="0"/>
                  </a:lnTo>
                  <a:lnTo>
                    <a:pt x="49" y="0"/>
                  </a:lnTo>
                  <a:lnTo>
                    <a:pt x="49" y="0"/>
                  </a:lnTo>
                  <a:lnTo>
                    <a:pt x="57" y="0"/>
                  </a:lnTo>
                  <a:lnTo>
                    <a:pt x="67" y="4"/>
                  </a:lnTo>
                  <a:lnTo>
                    <a:pt x="75" y="8"/>
                  </a:lnTo>
                  <a:lnTo>
                    <a:pt x="81" y="14"/>
                  </a:lnTo>
                  <a:lnTo>
                    <a:pt x="87" y="20"/>
                  </a:lnTo>
                  <a:lnTo>
                    <a:pt x="91" y="28"/>
                  </a:lnTo>
                  <a:lnTo>
                    <a:pt x="95" y="39"/>
                  </a:lnTo>
                  <a:lnTo>
                    <a:pt x="95" y="47"/>
                  </a:lnTo>
                  <a:lnTo>
                    <a:pt x="95" y="47"/>
                  </a:lnTo>
                  <a:close/>
                </a:path>
              </a:pathLst>
            </a:custGeom>
            <a:solidFill>
              <a:srgbClr val="B086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1" name="Freeform 580"/>
            <p:cNvSpPr>
              <a:spLocks/>
            </p:cNvSpPr>
            <p:nvPr/>
          </p:nvSpPr>
          <p:spPr bwMode="auto">
            <a:xfrm>
              <a:off x="4504532" y="1689100"/>
              <a:ext cx="150812" cy="152400"/>
            </a:xfrm>
            <a:custGeom>
              <a:avLst/>
              <a:gdLst>
                <a:gd name="T0" fmla="*/ 95 w 95"/>
                <a:gd name="T1" fmla="*/ 47 h 96"/>
                <a:gd name="T2" fmla="*/ 95 w 95"/>
                <a:gd name="T3" fmla="*/ 47 h 96"/>
                <a:gd name="T4" fmla="*/ 95 w 95"/>
                <a:gd name="T5" fmla="*/ 57 h 96"/>
                <a:gd name="T6" fmla="*/ 91 w 95"/>
                <a:gd name="T7" fmla="*/ 67 h 96"/>
                <a:gd name="T8" fmla="*/ 87 w 95"/>
                <a:gd name="T9" fmla="*/ 75 h 96"/>
                <a:gd name="T10" fmla="*/ 81 w 95"/>
                <a:gd name="T11" fmla="*/ 81 h 96"/>
                <a:gd name="T12" fmla="*/ 75 w 95"/>
                <a:gd name="T13" fmla="*/ 87 h 96"/>
                <a:gd name="T14" fmla="*/ 67 w 95"/>
                <a:gd name="T15" fmla="*/ 92 h 96"/>
                <a:gd name="T16" fmla="*/ 57 w 95"/>
                <a:gd name="T17" fmla="*/ 96 h 96"/>
                <a:gd name="T18" fmla="*/ 49 w 95"/>
                <a:gd name="T19" fmla="*/ 96 h 96"/>
                <a:gd name="T20" fmla="*/ 49 w 95"/>
                <a:gd name="T21" fmla="*/ 96 h 96"/>
                <a:gd name="T22" fmla="*/ 38 w 95"/>
                <a:gd name="T23" fmla="*/ 96 h 96"/>
                <a:gd name="T24" fmla="*/ 28 w 95"/>
                <a:gd name="T25" fmla="*/ 92 h 96"/>
                <a:gd name="T26" fmla="*/ 20 w 95"/>
                <a:gd name="T27" fmla="*/ 87 h 96"/>
                <a:gd name="T28" fmla="*/ 14 w 95"/>
                <a:gd name="T29" fmla="*/ 81 h 96"/>
                <a:gd name="T30" fmla="*/ 8 w 95"/>
                <a:gd name="T31" fmla="*/ 75 h 96"/>
                <a:gd name="T32" fmla="*/ 4 w 95"/>
                <a:gd name="T33" fmla="*/ 67 h 96"/>
                <a:gd name="T34" fmla="*/ 0 w 95"/>
                <a:gd name="T35" fmla="*/ 57 h 96"/>
                <a:gd name="T36" fmla="*/ 0 w 95"/>
                <a:gd name="T37" fmla="*/ 47 h 96"/>
                <a:gd name="T38" fmla="*/ 0 w 95"/>
                <a:gd name="T39" fmla="*/ 47 h 96"/>
                <a:gd name="T40" fmla="*/ 0 w 95"/>
                <a:gd name="T41" fmla="*/ 39 h 96"/>
                <a:gd name="T42" fmla="*/ 4 w 95"/>
                <a:gd name="T43" fmla="*/ 29 h 96"/>
                <a:gd name="T44" fmla="*/ 8 w 95"/>
                <a:gd name="T45" fmla="*/ 21 h 96"/>
                <a:gd name="T46" fmla="*/ 14 w 95"/>
                <a:gd name="T47" fmla="*/ 15 h 96"/>
                <a:gd name="T48" fmla="*/ 20 w 95"/>
                <a:gd name="T49" fmla="*/ 9 h 96"/>
                <a:gd name="T50" fmla="*/ 28 w 95"/>
                <a:gd name="T51" fmla="*/ 4 h 96"/>
                <a:gd name="T52" fmla="*/ 38 w 95"/>
                <a:gd name="T53" fmla="*/ 0 h 96"/>
                <a:gd name="T54" fmla="*/ 49 w 95"/>
                <a:gd name="T55" fmla="*/ 0 h 96"/>
                <a:gd name="T56" fmla="*/ 49 w 95"/>
                <a:gd name="T57" fmla="*/ 0 h 96"/>
                <a:gd name="T58" fmla="*/ 57 w 95"/>
                <a:gd name="T59" fmla="*/ 0 h 96"/>
                <a:gd name="T60" fmla="*/ 67 w 95"/>
                <a:gd name="T61" fmla="*/ 4 h 96"/>
                <a:gd name="T62" fmla="*/ 75 w 95"/>
                <a:gd name="T63" fmla="*/ 9 h 96"/>
                <a:gd name="T64" fmla="*/ 81 w 95"/>
                <a:gd name="T65" fmla="*/ 15 h 96"/>
                <a:gd name="T66" fmla="*/ 87 w 95"/>
                <a:gd name="T67" fmla="*/ 21 h 96"/>
                <a:gd name="T68" fmla="*/ 91 w 95"/>
                <a:gd name="T69" fmla="*/ 29 h 96"/>
                <a:gd name="T70" fmla="*/ 95 w 95"/>
                <a:gd name="T71" fmla="*/ 39 h 96"/>
                <a:gd name="T72" fmla="*/ 95 w 95"/>
                <a:gd name="T73" fmla="*/ 47 h 96"/>
                <a:gd name="T74" fmla="*/ 95 w 95"/>
                <a:gd name="T75" fmla="*/ 47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95" h="96">
                  <a:moveTo>
                    <a:pt x="95" y="47"/>
                  </a:moveTo>
                  <a:lnTo>
                    <a:pt x="95" y="47"/>
                  </a:lnTo>
                  <a:lnTo>
                    <a:pt x="95" y="57"/>
                  </a:lnTo>
                  <a:lnTo>
                    <a:pt x="91" y="67"/>
                  </a:lnTo>
                  <a:lnTo>
                    <a:pt x="87" y="75"/>
                  </a:lnTo>
                  <a:lnTo>
                    <a:pt x="81" y="81"/>
                  </a:lnTo>
                  <a:lnTo>
                    <a:pt x="75" y="87"/>
                  </a:lnTo>
                  <a:lnTo>
                    <a:pt x="67" y="92"/>
                  </a:lnTo>
                  <a:lnTo>
                    <a:pt x="57" y="96"/>
                  </a:lnTo>
                  <a:lnTo>
                    <a:pt x="49" y="96"/>
                  </a:lnTo>
                  <a:lnTo>
                    <a:pt x="49" y="96"/>
                  </a:lnTo>
                  <a:lnTo>
                    <a:pt x="38" y="96"/>
                  </a:lnTo>
                  <a:lnTo>
                    <a:pt x="28" y="92"/>
                  </a:lnTo>
                  <a:lnTo>
                    <a:pt x="20" y="87"/>
                  </a:lnTo>
                  <a:lnTo>
                    <a:pt x="14" y="81"/>
                  </a:lnTo>
                  <a:lnTo>
                    <a:pt x="8" y="75"/>
                  </a:lnTo>
                  <a:lnTo>
                    <a:pt x="4" y="67"/>
                  </a:lnTo>
                  <a:lnTo>
                    <a:pt x="0" y="57"/>
                  </a:lnTo>
                  <a:lnTo>
                    <a:pt x="0" y="47"/>
                  </a:lnTo>
                  <a:lnTo>
                    <a:pt x="0" y="47"/>
                  </a:lnTo>
                  <a:lnTo>
                    <a:pt x="0" y="39"/>
                  </a:lnTo>
                  <a:lnTo>
                    <a:pt x="4" y="29"/>
                  </a:lnTo>
                  <a:lnTo>
                    <a:pt x="8" y="21"/>
                  </a:lnTo>
                  <a:lnTo>
                    <a:pt x="14" y="15"/>
                  </a:lnTo>
                  <a:lnTo>
                    <a:pt x="20" y="9"/>
                  </a:lnTo>
                  <a:lnTo>
                    <a:pt x="28" y="4"/>
                  </a:lnTo>
                  <a:lnTo>
                    <a:pt x="38" y="0"/>
                  </a:lnTo>
                  <a:lnTo>
                    <a:pt x="49" y="0"/>
                  </a:lnTo>
                  <a:lnTo>
                    <a:pt x="49" y="0"/>
                  </a:lnTo>
                  <a:lnTo>
                    <a:pt x="57" y="0"/>
                  </a:lnTo>
                  <a:lnTo>
                    <a:pt x="67" y="4"/>
                  </a:lnTo>
                  <a:lnTo>
                    <a:pt x="75" y="9"/>
                  </a:lnTo>
                  <a:lnTo>
                    <a:pt x="81" y="15"/>
                  </a:lnTo>
                  <a:lnTo>
                    <a:pt x="87" y="21"/>
                  </a:lnTo>
                  <a:lnTo>
                    <a:pt x="91" y="29"/>
                  </a:lnTo>
                  <a:lnTo>
                    <a:pt x="95" y="39"/>
                  </a:lnTo>
                  <a:lnTo>
                    <a:pt x="95" y="47"/>
                  </a:lnTo>
                  <a:lnTo>
                    <a:pt x="95" y="47"/>
                  </a:lnTo>
                  <a:close/>
                </a:path>
              </a:pathLst>
            </a:custGeom>
            <a:solidFill>
              <a:srgbClr val="1145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2" name="Freeform 581"/>
            <p:cNvSpPr>
              <a:spLocks/>
            </p:cNvSpPr>
            <p:nvPr/>
          </p:nvSpPr>
          <p:spPr bwMode="auto">
            <a:xfrm>
              <a:off x="4482307" y="1936750"/>
              <a:ext cx="195262" cy="196850"/>
            </a:xfrm>
            <a:custGeom>
              <a:avLst/>
              <a:gdLst>
                <a:gd name="T0" fmla="*/ 123 w 123"/>
                <a:gd name="T1" fmla="*/ 61 h 124"/>
                <a:gd name="T2" fmla="*/ 123 w 123"/>
                <a:gd name="T3" fmla="*/ 61 h 124"/>
                <a:gd name="T4" fmla="*/ 123 w 123"/>
                <a:gd name="T5" fmla="*/ 75 h 124"/>
                <a:gd name="T6" fmla="*/ 119 w 123"/>
                <a:gd name="T7" fmla="*/ 85 h 124"/>
                <a:gd name="T8" fmla="*/ 113 w 123"/>
                <a:gd name="T9" fmla="*/ 97 h 124"/>
                <a:gd name="T10" fmla="*/ 105 w 123"/>
                <a:gd name="T11" fmla="*/ 106 h 124"/>
                <a:gd name="T12" fmla="*/ 97 w 123"/>
                <a:gd name="T13" fmla="*/ 114 h 124"/>
                <a:gd name="T14" fmla="*/ 85 w 123"/>
                <a:gd name="T15" fmla="*/ 120 h 124"/>
                <a:gd name="T16" fmla="*/ 75 w 123"/>
                <a:gd name="T17" fmla="*/ 122 h 124"/>
                <a:gd name="T18" fmla="*/ 63 w 123"/>
                <a:gd name="T19" fmla="*/ 124 h 124"/>
                <a:gd name="T20" fmla="*/ 63 w 123"/>
                <a:gd name="T21" fmla="*/ 124 h 124"/>
                <a:gd name="T22" fmla="*/ 48 w 123"/>
                <a:gd name="T23" fmla="*/ 122 h 124"/>
                <a:gd name="T24" fmla="*/ 38 w 123"/>
                <a:gd name="T25" fmla="*/ 120 h 124"/>
                <a:gd name="T26" fmla="*/ 26 w 123"/>
                <a:gd name="T27" fmla="*/ 114 h 124"/>
                <a:gd name="T28" fmla="*/ 18 w 123"/>
                <a:gd name="T29" fmla="*/ 106 h 124"/>
                <a:gd name="T30" fmla="*/ 10 w 123"/>
                <a:gd name="T31" fmla="*/ 97 h 124"/>
                <a:gd name="T32" fmla="*/ 4 w 123"/>
                <a:gd name="T33" fmla="*/ 85 h 124"/>
                <a:gd name="T34" fmla="*/ 2 w 123"/>
                <a:gd name="T35" fmla="*/ 75 h 124"/>
                <a:gd name="T36" fmla="*/ 0 w 123"/>
                <a:gd name="T37" fmla="*/ 61 h 124"/>
                <a:gd name="T38" fmla="*/ 0 w 123"/>
                <a:gd name="T39" fmla="*/ 61 h 124"/>
                <a:gd name="T40" fmla="*/ 2 w 123"/>
                <a:gd name="T41" fmla="*/ 49 h 124"/>
                <a:gd name="T42" fmla="*/ 4 w 123"/>
                <a:gd name="T43" fmla="*/ 37 h 124"/>
                <a:gd name="T44" fmla="*/ 10 w 123"/>
                <a:gd name="T45" fmla="*/ 27 h 124"/>
                <a:gd name="T46" fmla="*/ 18 w 123"/>
                <a:gd name="T47" fmla="*/ 19 h 124"/>
                <a:gd name="T48" fmla="*/ 26 w 123"/>
                <a:gd name="T49" fmla="*/ 10 h 124"/>
                <a:gd name="T50" fmla="*/ 38 w 123"/>
                <a:gd name="T51" fmla="*/ 4 h 124"/>
                <a:gd name="T52" fmla="*/ 48 w 123"/>
                <a:gd name="T53" fmla="*/ 0 h 124"/>
                <a:gd name="T54" fmla="*/ 63 w 123"/>
                <a:gd name="T55" fmla="*/ 0 h 124"/>
                <a:gd name="T56" fmla="*/ 63 w 123"/>
                <a:gd name="T57" fmla="*/ 0 h 124"/>
                <a:gd name="T58" fmla="*/ 75 w 123"/>
                <a:gd name="T59" fmla="*/ 0 h 124"/>
                <a:gd name="T60" fmla="*/ 85 w 123"/>
                <a:gd name="T61" fmla="*/ 4 h 124"/>
                <a:gd name="T62" fmla="*/ 97 w 123"/>
                <a:gd name="T63" fmla="*/ 10 h 124"/>
                <a:gd name="T64" fmla="*/ 105 w 123"/>
                <a:gd name="T65" fmla="*/ 19 h 124"/>
                <a:gd name="T66" fmla="*/ 113 w 123"/>
                <a:gd name="T67" fmla="*/ 27 h 124"/>
                <a:gd name="T68" fmla="*/ 119 w 123"/>
                <a:gd name="T69" fmla="*/ 37 h 124"/>
                <a:gd name="T70" fmla="*/ 123 w 123"/>
                <a:gd name="T71" fmla="*/ 49 h 124"/>
                <a:gd name="T72" fmla="*/ 123 w 123"/>
                <a:gd name="T73" fmla="*/ 61 h 124"/>
                <a:gd name="T74" fmla="*/ 123 w 123"/>
                <a:gd name="T75" fmla="*/ 61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23" h="124">
                  <a:moveTo>
                    <a:pt x="123" y="61"/>
                  </a:moveTo>
                  <a:lnTo>
                    <a:pt x="123" y="61"/>
                  </a:lnTo>
                  <a:lnTo>
                    <a:pt x="123" y="75"/>
                  </a:lnTo>
                  <a:lnTo>
                    <a:pt x="119" y="85"/>
                  </a:lnTo>
                  <a:lnTo>
                    <a:pt x="113" y="97"/>
                  </a:lnTo>
                  <a:lnTo>
                    <a:pt x="105" y="106"/>
                  </a:lnTo>
                  <a:lnTo>
                    <a:pt x="97" y="114"/>
                  </a:lnTo>
                  <a:lnTo>
                    <a:pt x="85" y="120"/>
                  </a:lnTo>
                  <a:lnTo>
                    <a:pt x="75" y="122"/>
                  </a:lnTo>
                  <a:lnTo>
                    <a:pt x="63" y="124"/>
                  </a:lnTo>
                  <a:lnTo>
                    <a:pt x="63" y="124"/>
                  </a:lnTo>
                  <a:lnTo>
                    <a:pt x="48" y="122"/>
                  </a:lnTo>
                  <a:lnTo>
                    <a:pt x="38" y="120"/>
                  </a:lnTo>
                  <a:lnTo>
                    <a:pt x="26" y="114"/>
                  </a:lnTo>
                  <a:lnTo>
                    <a:pt x="18" y="106"/>
                  </a:lnTo>
                  <a:lnTo>
                    <a:pt x="10" y="97"/>
                  </a:lnTo>
                  <a:lnTo>
                    <a:pt x="4" y="85"/>
                  </a:lnTo>
                  <a:lnTo>
                    <a:pt x="2" y="75"/>
                  </a:lnTo>
                  <a:lnTo>
                    <a:pt x="0" y="61"/>
                  </a:lnTo>
                  <a:lnTo>
                    <a:pt x="0" y="61"/>
                  </a:lnTo>
                  <a:lnTo>
                    <a:pt x="2" y="49"/>
                  </a:lnTo>
                  <a:lnTo>
                    <a:pt x="4" y="37"/>
                  </a:lnTo>
                  <a:lnTo>
                    <a:pt x="10" y="27"/>
                  </a:lnTo>
                  <a:lnTo>
                    <a:pt x="18" y="19"/>
                  </a:lnTo>
                  <a:lnTo>
                    <a:pt x="26" y="10"/>
                  </a:lnTo>
                  <a:lnTo>
                    <a:pt x="38" y="4"/>
                  </a:lnTo>
                  <a:lnTo>
                    <a:pt x="48" y="0"/>
                  </a:lnTo>
                  <a:lnTo>
                    <a:pt x="63" y="0"/>
                  </a:lnTo>
                  <a:lnTo>
                    <a:pt x="63" y="0"/>
                  </a:lnTo>
                  <a:lnTo>
                    <a:pt x="75" y="0"/>
                  </a:lnTo>
                  <a:lnTo>
                    <a:pt x="85" y="4"/>
                  </a:lnTo>
                  <a:lnTo>
                    <a:pt x="97" y="10"/>
                  </a:lnTo>
                  <a:lnTo>
                    <a:pt x="105" y="19"/>
                  </a:lnTo>
                  <a:lnTo>
                    <a:pt x="113" y="27"/>
                  </a:lnTo>
                  <a:lnTo>
                    <a:pt x="119" y="37"/>
                  </a:lnTo>
                  <a:lnTo>
                    <a:pt x="123" y="49"/>
                  </a:lnTo>
                  <a:lnTo>
                    <a:pt x="123" y="61"/>
                  </a:lnTo>
                  <a:lnTo>
                    <a:pt x="123" y="61"/>
                  </a:lnTo>
                  <a:close/>
                </a:path>
              </a:pathLst>
            </a:custGeom>
            <a:solidFill>
              <a:srgbClr val="EBAE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3" name="Freeform 582"/>
            <p:cNvSpPr>
              <a:spLocks/>
            </p:cNvSpPr>
            <p:nvPr/>
          </p:nvSpPr>
          <p:spPr bwMode="auto">
            <a:xfrm>
              <a:off x="5242719" y="1474788"/>
              <a:ext cx="155575" cy="150813"/>
            </a:xfrm>
            <a:custGeom>
              <a:avLst/>
              <a:gdLst>
                <a:gd name="T0" fmla="*/ 98 w 98"/>
                <a:gd name="T1" fmla="*/ 48 h 95"/>
                <a:gd name="T2" fmla="*/ 98 w 98"/>
                <a:gd name="T3" fmla="*/ 48 h 95"/>
                <a:gd name="T4" fmla="*/ 96 w 98"/>
                <a:gd name="T5" fmla="*/ 59 h 95"/>
                <a:gd name="T6" fmla="*/ 94 w 98"/>
                <a:gd name="T7" fmla="*/ 67 h 95"/>
                <a:gd name="T8" fmla="*/ 90 w 98"/>
                <a:gd name="T9" fmla="*/ 75 h 95"/>
                <a:gd name="T10" fmla="*/ 83 w 98"/>
                <a:gd name="T11" fmla="*/ 81 h 95"/>
                <a:gd name="T12" fmla="*/ 75 w 98"/>
                <a:gd name="T13" fmla="*/ 87 h 95"/>
                <a:gd name="T14" fmla="*/ 67 w 98"/>
                <a:gd name="T15" fmla="*/ 91 h 95"/>
                <a:gd name="T16" fmla="*/ 59 w 98"/>
                <a:gd name="T17" fmla="*/ 95 h 95"/>
                <a:gd name="T18" fmla="*/ 49 w 98"/>
                <a:gd name="T19" fmla="*/ 95 h 95"/>
                <a:gd name="T20" fmla="*/ 49 w 98"/>
                <a:gd name="T21" fmla="*/ 95 h 95"/>
                <a:gd name="T22" fmla="*/ 39 w 98"/>
                <a:gd name="T23" fmla="*/ 95 h 95"/>
                <a:gd name="T24" fmla="*/ 31 w 98"/>
                <a:gd name="T25" fmla="*/ 91 h 95"/>
                <a:gd name="T26" fmla="*/ 23 w 98"/>
                <a:gd name="T27" fmla="*/ 87 h 95"/>
                <a:gd name="T28" fmla="*/ 15 w 98"/>
                <a:gd name="T29" fmla="*/ 81 h 95"/>
                <a:gd name="T30" fmla="*/ 9 w 98"/>
                <a:gd name="T31" fmla="*/ 75 h 95"/>
                <a:gd name="T32" fmla="*/ 5 w 98"/>
                <a:gd name="T33" fmla="*/ 67 h 95"/>
                <a:gd name="T34" fmla="*/ 3 w 98"/>
                <a:gd name="T35" fmla="*/ 59 h 95"/>
                <a:gd name="T36" fmla="*/ 0 w 98"/>
                <a:gd name="T37" fmla="*/ 48 h 95"/>
                <a:gd name="T38" fmla="*/ 0 w 98"/>
                <a:gd name="T39" fmla="*/ 48 h 95"/>
                <a:gd name="T40" fmla="*/ 3 w 98"/>
                <a:gd name="T41" fmla="*/ 38 h 95"/>
                <a:gd name="T42" fmla="*/ 5 w 98"/>
                <a:gd name="T43" fmla="*/ 30 h 95"/>
                <a:gd name="T44" fmla="*/ 9 w 98"/>
                <a:gd name="T45" fmla="*/ 22 h 95"/>
                <a:gd name="T46" fmla="*/ 15 w 98"/>
                <a:gd name="T47" fmla="*/ 14 h 95"/>
                <a:gd name="T48" fmla="*/ 23 w 98"/>
                <a:gd name="T49" fmla="*/ 8 h 95"/>
                <a:gd name="T50" fmla="*/ 31 w 98"/>
                <a:gd name="T51" fmla="*/ 4 h 95"/>
                <a:gd name="T52" fmla="*/ 39 w 98"/>
                <a:gd name="T53" fmla="*/ 2 h 95"/>
                <a:gd name="T54" fmla="*/ 49 w 98"/>
                <a:gd name="T55" fmla="*/ 0 h 95"/>
                <a:gd name="T56" fmla="*/ 49 w 98"/>
                <a:gd name="T57" fmla="*/ 0 h 95"/>
                <a:gd name="T58" fmla="*/ 59 w 98"/>
                <a:gd name="T59" fmla="*/ 2 h 95"/>
                <a:gd name="T60" fmla="*/ 67 w 98"/>
                <a:gd name="T61" fmla="*/ 4 h 95"/>
                <a:gd name="T62" fmla="*/ 75 w 98"/>
                <a:gd name="T63" fmla="*/ 8 h 95"/>
                <a:gd name="T64" fmla="*/ 83 w 98"/>
                <a:gd name="T65" fmla="*/ 14 h 95"/>
                <a:gd name="T66" fmla="*/ 90 w 98"/>
                <a:gd name="T67" fmla="*/ 22 h 95"/>
                <a:gd name="T68" fmla="*/ 94 w 98"/>
                <a:gd name="T69" fmla="*/ 30 h 95"/>
                <a:gd name="T70" fmla="*/ 96 w 98"/>
                <a:gd name="T71" fmla="*/ 38 h 95"/>
                <a:gd name="T72" fmla="*/ 98 w 98"/>
                <a:gd name="T73" fmla="*/ 48 h 95"/>
                <a:gd name="T74" fmla="*/ 98 w 98"/>
                <a:gd name="T75" fmla="*/ 48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98" h="95">
                  <a:moveTo>
                    <a:pt x="98" y="48"/>
                  </a:moveTo>
                  <a:lnTo>
                    <a:pt x="98" y="48"/>
                  </a:lnTo>
                  <a:lnTo>
                    <a:pt x="96" y="59"/>
                  </a:lnTo>
                  <a:lnTo>
                    <a:pt x="94" y="67"/>
                  </a:lnTo>
                  <a:lnTo>
                    <a:pt x="90" y="75"/>
                  </a:lnTo>
                  <a:lnTo>
                    <a:pt x="83" y="81"/>
                  </a:lnTo>
                  <a:lnTo>
                    <a:pt x="75" y="87"/>
                  </a:lnTo>
                  <a:lnTo>
                    <a:pt x="67" y="91"/>
                  </a:lnTo>
                  <a:lnTo>
                    <a:pt x="59" y="95"/>
                  </a:lnTo>
                  <a:lnTo>
                    <a:pt x="49" y="95"/>
                  </a:lnTo>
                  <a:lnTo>
                    <a:pt x="49" y="95"/>
                  </a:lnTo>
                  <a:lnTo>
                    <a:pt x="39" y="95"/>
                  </a:lnTo>
                  <a:lnTo>
                    <a:pt x="31" y="91"/>
                  </a:lnTo>
                  <a:lnTo>
                    <a:pt x="23" y="87"/>
                  </a:lnTo>
                  <a:lnTo>
                    <a:pt x="15" y="81"/>
                  </a:lnTo>
                  <a:lnTo>
                    <a:pt x="9" y="75"/>
                  </a:lnTo>
                  <a:lnTo>
                    <a:pt x="5" y="67"/>
                  </a:lnTo>
                  <a:lnTo>
                    <a:pt x="3" y="59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3" y="38"/>
                  </a:lnTo>
                  <a:lnTo>
                    <a:pt x="5" y="30"/>
                  </a:lnTo>
                  <a:lnTo>
                    <a:pt x="9" y="22"/>
                  </a:lnTo>
                  <a:lnTo>
                    <a:pt x="15" y="14"/>
                  </a:lnTo>
                  <a:lnTo>
                    <a:pt x="23" y="8"/>
                  </a:lnTo>
                  <a:lnTo>
                    <a:pt x="31" y="4"/>
                  </a:lnTo>
                  <a:lnTo>
                    <a:pt x="39" y="2"/>
                  </a:lnTo>
                  <a:lnTo>
                    <a:pt x="49" y="0"/>
                  </a:lnTo>
                  <a:lnTo>
                    <a:pt x="49" y="0"/>
                  </a:lnTo>
                  <a:lnTo>
                    <a:pt x="59" y="2"/>
                  </a:lnTo>
                  <a:lnTo>
                    <a:pt x="67" y="4"/>
                  </a:lnTo>
                  <a:lnTo>
                    <a:pt x="75" y="8"/>
                  </a:lnTo>
                  <a:lnTo>
                    <a:pt x="83" y="14"/>
                  </a:lnTo>
                  <a:lnTo>
                    <a:pt x="90" y="22"/>
                  </a:lnTo>
                  <a:lnTo>
                    <a:pt x="94" y="30"/>
                  </a:lnTo>
                  <a:lnTo>
                    <a:pt x="96" y="38"/>
                  </a:lnTo>
                  <a:lnTo>
                    <a:pt x="98" y="48"/>
                  </a:lnTo>
                  <a:lnTo>
                    <a:pt x="98" y="48"/>
                  </a:lnTo>
                  <a:close/>
                </a:path>
              </a:pathLst>
            </a:custGeom>
            <a:solidFill>
              <a:srgbClr val="B086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4" name="Freeform 583"/>
            <p:cNvSpPr>
              <a:spLocks/>
            </p:cNvSpPr>
            <p:nvPr/>
          </p:nvSpPr>
          <p:spPr bwMode="auto">
            <a:xfrm>
              <a:off x="4131469" y="677863"/>
              <a:ext cx="150812" cy="150813"/>
            </a:xfrm>
            <a:custGeom>
              <a:avLst/>
              <a:gdLst>
                <a:gd name="T0" fmla="*/ 95 w 95"/>
                <a:gd name="T1" fmla="*/ 48 h 95"/>
                <a:gd name="T2" fmla="*/ 95 w 95"/>
                <a:gd name="T3" fmla="*/ 48 h 95"/>
                <a:gd name="T4" fmla="*/ 93 w 95"/>
                <a:gd name="T5" fmla="*/ 57 h 95"/>
                <a:gd name="T6" fmla="*/ 91 w 95"/>
                <a:gd name="T7" fmla="*/ 67 h 95"/>
                <a:gd name="T8" fmla="*/ 87 w 95"/>
                <a:gd name="T9" fmla="*/ 75 h 95"/>
                <a:gd name="T10" fmla="*/ 81 w 95"/>
                <a:gd name="T11" fmla="*/ 81 h 95"/>
                <a:gd name="T12" fmla="*/ 73 w 95"/>
                <a:gd name="T13" fmla="*/ 87 h 95"/>
                <a:gd name="T14" fmla="*/ 65 w 95"/>
                <a:gd name="T15" fmla="*/ 91 h 95"/>
                <a:gd name="T16" fmla="*/ 57 w 95"/>
                <a:gd name="T17" fmla="*/ 95 h 95"/>
                <a:gd name="T18" fmla="*/ 47 w 95"/>
                <a:gd name="T19" fmla="*/ 95 h 95"/>
                <a:gd name="T20" fmla="*/ 47 w 95"/>
                <a:gd name="T21" fmla="*/ 95 h 95"/>
                <a:gd name="T22" fmla="*/ 37 w 95"/>
                <a:gd name="T23" fmla="*/ 95 h 95"/>
                <a:gd name="T24" fmla="*/ 29 w 95"/>
                <a:gd name="T25" fmla="*/ 91 h 95"/>
                <a:gd name="T26" fmla="*/ 20 w 95"/>
                <a:gd name="T27" fmla="*/ 87 h 95"/>
                <a:gd name="T28" fmla="*/ 14 w 95"/>
                <a:gd name="T29" fmla="*/ 81 h 95"/>
                <a:gd name="T30" fmla="*/ 8 w 95"/>
                <a:gd name="T31" fmla="*/ 75 h 95"/>
                <a:gd name="T32" fmla="*/ 4 w 95"/>
                <a:gd name="T33" fmla="*/ 67 h 95"/>
                <a:gd name="T34" fmla="*/ 0 w 95"/>
                <a:gd name="T35" fmla="*/ 57 h 95"/>
                <a:gd name="T36" fmla="*/ 0 w 95"/>
                <a:gd name="T37" fmla="*/ 48 h 95"/>
                <a:gd name="T38" fmla="*/ 0 w 95"/>
                <a:gd name="T39" fmla="*/ 48 h 95"/>
                <a:gd name="T40" fmla="*/ 0 w 95"/>
                <a:gd name="T41" fmla="*/ 38 h 95"/>
                <a:gd name="T42" fmla="*/ 4 w 95"/>
                <a:gd name="T43" fmla="*/ 28 h 95"/>
                <a:gd name="T44" fmla="*/ 8 w 95"/>
                <a:gd name="T45" fmla="*/ 20 h 95"/>
                <a:gd name="T46" fmla="*/ 14 w 95"/>
                <a:gd name="T47" fmla="*/ 14 h 95"/>
                <a:gd name="T48" fmla="*/ 20 w 95"/>
                <a:gd name="T49" fmla="*/ 8 h 95"/>
                <a:gd name="T50" fmla="*/ 29 w 95"/>
                <a:gd name="T51" fmla="*/ 4 h 95"/>
                <a:gd name="T52" fmla="*/ 37 w 95"/>
                <a:gd name="T53" fmla="*/ 0 h 95"/>
                <a:gd name="T54" fmla="*/ 47 w 95"/>
                <a:gd name="T55" fmla="*/ 0 h 95"/>
                <a:gd name="T56" fmla="*/ 47 w 95"/>
                <a:gd name="T57" fmla="*/ 0 h 95"/>
                <a:gd name="T58" fmla="*/ 57 w 95"/>
                <a:gd name="T59" fmla="*/ 0 h 95"/>
                <a:gd name="T60" fmla="*/ 65 w 95"/>
                <a:gd name="T61" fmla="*/ 4 h 95"/>
                <a:gd name="T62" fmla="*/ 73 w 95"/>
                <a:gd name="T63" fmla="*/ 8 h 95"/>
                <a:gd name="T64" fmla="*/ 81 w 95"/>
                <a:gd name="T65" fmla="*/ 14 h 95"/>
                <a:gd name="T66" fmla="*/ 87 w 95"/>
                <a:gd name="T67" fmla="*/ 20 h 95"/>
                <a:gd name="T68" fmla="*/ 91 w 95"/>
                <a:gd name="T69" fmla="*/ 28 h 95"/>
                <a:gd name="T70" fmla="*/ 93 w 95"/>
                <a:gd name="T71" fmla="*/ 38 h 95"/>
                <a:gd name="T72" fmla="*/ 95 w 95"/>
                <a:gd name="T73" fmla="*/ 48 h 95"/>
                <a:gd name="T74" fmla="*/ 95 w 95"/>
                <a:gd name="T75" fmla="*/ 48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95" h="95">
                  <a:moveTo>
                    <a:pt x="95" y="48"/>
                  </a:moveTo>
                  <a:lnTo>
                    <a:pt x="95" y="48"/>
                  </a:lnTo>
                  <a:lnTo>
                    <a:pt x="93" y="57"/>
                  </a:lnTo>
                  <a:lnTo>
                    <a:pt x="91" y="67"/>
                  </a:lnTo>
                  <a:lnTo>
                    <a:pt x="87" y="75"/>
                  </a:lnTo>
                  <a:lnTo>
                    <a:pt x="81" y="81"/>
                  </a:lnTo>
                  <a:lnTo>
                    <a:pt x="73" y="87"/>
                  </a:lnTo>
                  <a:lnTo>
                    <a:pt x="65" y="91"/>
                  </a:lnTo>
                  <a:lnTo>
                    <a:pt x="57" y="95"/>
                  </a:lnTo>
                  <a:lnTo>
                    <a:pt x="47" y="95"/>
                  </a:lnTo>
                  <a:lnTo>
                    <a:pt x="47" y="95"/>
                  </a:lnTo>
                  <a:lnTo>
                    <a:pt x="37" y="95"/>
                  </a:lnTo>
                  <a:lnTo>
                    <a:pt x="29" y="91"/>
                  </a:lnTo>
                  <a:lnTo>
                    <a:pt x="20" y="87"/>
                  </a:lnTo>
                  <a:lnTo>
                    <a:pt x="14" y="81"/>
                  </a:lnTo>
                  <a:lnTo>
                    <a:pt x="8" y="75"/>
                  </a:lnTo>
                  <a:lnTo>
                    <a:pt x="4" y="67"/>
                  </a:lnTo>
                  <a:lnTo>
                    <a:pt x="0" y="57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0" y="38"/>
                  </a:lnTo>
                  <a:lnTo>
                    <a:pt x="4" y="28"/>
                  </a:lnTo>
                  <a:lnTo>
                    <a:pt x="8" y="20"/>
                  </a:lnTo>
                  <a:lnTo>
                    <a:pt x="14" y="14"/>
                  </a:lnTo>
                  <a:lnTo>
                    <a:pt x="20" y="8"/>
                  </a:lnTo>
                  <a:lnTo>
                    <a:pt x="29" y="4"/>
                  </a:lnTo>
                  <a:lnTo>
                    <a:pt x="37" y="0"/>
                  </a:lnTo>
                  <a:lnTo>
                    <a:pt x="47" y="0"/>
                  </a:lnTo>
                  <a:lnTo>
                    <a:pt x="47" y="0"/>
                  </a:lnTo>
                  <a:lnTo>
                    <a:pt x="57" y="0"/>
                  </a:lnTo>
                  <a:lnTo>
                    <a:pt x="65" y="4"/>
                  </a:lnTo>
                  <a:lnTo>
                    <a:pt x="73" y="8"/>
                  </a:lnTo>
                  <a:lnTo>
                    <a:pt x="81" y="14"/>
                  </a:lnTo>
                  <a:lnTo>
                    <a:pt x="87" y="20"/>
                  </a:lnTo>
                  <a:lnTo>
                    <a:pt x="91" y="28"/>
                  </a:lnTo>
                  <a:lnTo>
                    <a:pt x="93" y="38"/>
                  </a:lnTo>
                  <a:lnTo>
                    <a:pt x="95" y="48"/>
                  </a:lnTo>
                  <a:lnTo>
                    <a:pt x="95" y="48"/>
                  </a:lnTo>
                  <a:close/>
                </a:path>
              </a:pathLst>
            </a:custGeom>
            <a:solidFill>
              <a:srgbClr val="EBAE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5" name="Freeform 584"/>
            <p:cNvSpPr>
              <a:spLocks/>
            </p:cNvSpPr>
            <p:nvPr/>
          </p:nvSpPr>
          <p:spPr bwMode="auto">
            <a:xfrm>
              <a:off x="4128294" y="1211263"/>
              <a:ext cx="109537" cy="109538"/>
            </a:xfrm>
            <a:custGeom>
              <a:avLst/>
              <a:gdLst>
                <a:gd name="T0" fmla="*/ 69 w 69"/>
                <a:gd name="T1" fmla="*/ 34 h 69"/>
                <a:gd name="T2" fmla="*/ 69 w 69"/>
                <a:gd name="T3" fmla="*/ 34 h 69"/>
                <a:gd name="T4" fmla="*/ 69 w 69"/>
                <a:gd name="T5" fmla="*/ 42 h 69"/>
                <a:gd name="T6" fmla="*/ 67 w 69"/>
                <a:gd name="T7" fmla="*/ 48 h 69"/>
                <a:gd name="T8" fmla="*/ 63 w 69"/>
                <a:gd name="T9" fmla="*/ 55 h 69"/>
                <a:gd name="T10" fmla="*/ 59 w 69"/>
                <a:gd name="T11" fmla="*/ 59 h 69"/>
                <a:gd name="T12" fmla="*/ 55 w 69"/>
                <a:gd name="T13" fmla="*/ 63 h 69"/>
                <a:gd name="T14" fmla="*/ 49 w 69"/>
                <a:gd name="T15" fmla="*/ 67 h 69"/>
                <a:gd name="T16" fmla="*/ 43 w 69"/>
                <a:gd name="T17" fmla="*/ 69 h 69"/>
                <a:gd name="T18" fmla="*/ 35 w 69"/>
                <a:gd name="T19" fmla="*/ 69 h 69"/>
                <a:gd name="T20" fmla="*/ 35 w 69"/>
                <a:gd name="T21" fmla="*/ 69 h 69"/>
                <a:gd name="T22" fmla="*/ 29 w 69"/>
                <a:gd name="T23" fmla="*/ 69 h 69"/>
                <a:gd name="T24" fmla="*/ 22 w 69"/>
                <a:gd name="T25" fmla="*/ 67 h 69"/>
                <a:gd name="T26" fmla="*/ 16 w 69"/>
                <a:gd name="T27" fmla="*/ 63 h 69"/>
                <a:gd name="T28" fmla="*/ 10 w 69"/>
                <a:gd name="T29" fmla="*/ 59 h 69"/>
                <a:gd name="T30" fmla="*/ 6 w 69"/>
                <a:gd name="T31" fmla="*/ 55 h 69"/>
                <a:gd name="T32" fmla="*/ 4 w 69"/>
                <a:gd name="T33" fmla="*/ 48 h 69"/>
                <a:gd name="T34" fmla="*/ 2 w 69"/>
                <a:gd name="T35" fmla="*/ 42 h 69"/>
                <a:gd name="T36" fmla="*/ 0 w 69"/>
                <a:gd name="T37" fmla="*/ 34 h 69"/>
                <a:gd name="T38" fmla="*/ 0 w 69"/>
                <a:gd name="T39" fmla="*/ 34 h 69"/>
                <a:gd name="T40" fmla="*/ 2 w 69"/>
                <a:gd name="T41" fmla="*/ 28 h 69"/>
                <a:gd name="T42" fmla="*/ 4 w 69"/>
                <a:gd name="T43" fmla="*/ 22 h 69"/>
                <a:gd name="T44" fmla="*/ 6 w 69"/>
                <a:gd name="T45" fmla="*/ 16 h 69"/>
                <a:gd name="T46" fmla="*/ 10 w 69"/>
                <a:gd name="T47" fmla="*/ 10 h 69"/>
                <a:gd name="T48" fmla="*/ 16 w 69"/>
                <a:gd name="T49" fmla="*/ 6 h 69"/>
                <a:gd name="T50" fmla="*/ 22 w 69"/>
                <a:gd name="T51" fmla="*/ 4 h 69"/>
                <a:gd name="T52" fmla="*/ 29 w 69"/>
                <a:gd name="T53" fmla="*/ 2 h 69"/>
                <a:gd name="T54" fmla="*/ 35 w 69"/>
                <a:gd name="T55" fmla="*/ 0 h 69"/>
                <a:gd name="T56" fmla="*/ 35 w 69"/>
                <a:gd name="T57" fmla="*/ 0 h 69"/>
                <a:gd name="T58" fmla="*/ 43 w 69"/>
                <a:gd name="T59" fmla="*/ 2 h 69"/>
                <a:gd name="T60" fmla="*/ 49 w 69"/>
                <a:gd name="T61" fmla="*/ 4 h 69"/>
                <a:gd name="T62" fmla="*/ 55 w 69"/>
                <a:gd name="T63" fmla="*/ 6 h 69"/>
                <a:gd name="T64" fmla="*/ 59 w 69"/>
                <a:gd name="T65" fmla="*/ 10 h 69"/>
                <a:gd name="T66" fmla="*/ 63 w 69"/>
                <a:gd name="T67" fmla="*/ 16 h 69"/>
                <a:gd name="T68" fmla="*/ 67 w 69"/>
                <a:gd name="T69" fmla="*/ 22 h 69"/>
                <a:gd name="T70" fmla="*/ 69 w 69"/>
                <a:gd name="T71" fmla="*/ 28 h 69"/>
                <a:gd name="T72" fmla="*/ 69 w 69"/>
                <a:gd name="T73" fmla="*/ 34 h 69"/>
                <a:gd name="T74" fmla="*/ 69 w 69"/>
                <a:gd name="T75" fmla="*/ 34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69" h="69">
                  <a:moveTo>
                    <a:pt x="69" y="34"/>
                  </a:moveTo>
                  <a:lnTo>
                    <a:pt x="69" y="34"/>
                  </a:lnTo>
                  <a:lnTo>
                    <a:pt x="69" y="42"/>
                  </a:lnTo>
                  <a:lnTo>
                    <a:pt x="67" y="48"/>
                  </a:lnTo>
                  <a:lnTo>
                    <a:pt x="63" y="55"/>
                  </a:lnTo>
                  <a:lnTo>
                    <a:pt x="59" y="59"/>
                  </a:lnTo>
                  <a:lnTo>
                    <a:pt x="55" y="63"/>
                  </a:lnTo>
                  <a:lnTo>
                    <a:pt x="49" y="67"/>
                  </a:lnTo>
                  <a:lnTo>
                    <a:pt x="43" y="69"/>
                  </a:lnTo>
                  <a:lnTo>
                    <a:pt x="35" y="69"/>
                  </a:lnTo>
                  <a:lnTo>
                    <a:pt x="35" y="69"/>
                  </a:lnTo>
                  <a:lnTo>
                    <a:pt x="29" y="69"/>
                  </a:lnTo>
                  <a:lnTo>
                    <a:pt x="22" y="67"/>
                  </a:lnTo>
                  <a:lnTo>
                    <a:pt x="16" y="63"/>
                  </a:lnTo>
                  <a:lnTo>
                    <a:pt x="10" y="59"/>
                  </a:lnTo>
                  <a:lnTo>
                    <a:pt x="6" y="55"/>
                  </a:lnTo>
                  <a:lnTo>
                    <a:pt x="4" y="48"/>
                  </a:lnTo>
                  <a:lnTo>
                    <a:pt x="2" y="42"/>
                  </a:lnTo>
                  <a:lnTo>
                    <a:pt x="0" y="34"/>
                  </a:lnTo>
                  <a:lnTo>
                    <a:pt x="0" y="34"/>
                  </a:lnTo>
                  <a:lnTo>
                    <a:pt x="2" y="28"/>
                  </a:lnTo>
                  <a:lnTo>
                    <a:pt x="4" y="22"/>
                  </a:lnTo>
                  <a:lnTo>
                    <a:pt x="6" y="16"/>
                  </a:lnTo>
                  <a:lnTo>
                    <a:pt x="10" y="10"/>
                  </a:lnTo>
                  <a:lnTo>
                    <a:pt x="16" y="6"/>
                  </a:lnTo>
                  <a:lnTo>
                    <a:pt x="22" y="4"/>
                  </a:lnTo>
                  <a:lnTo>
                    <a:pt x="29" y="2"/>
                  </a:lnTo>
                  <a:lnTo>
                    <a:pt x="35" y="0"/>
                  </a:lnTo>
                  <a:lnTo>
                    <a:pt x="35" y="0"/>
                  </a:lnTo>
                  <a:lnTo>
                    <a:pt x="43" y="2"/>
                  </a:lnTo>
                  <a:lnTo>
                    <a:pt x="49" y="4"/>
                  </a:lnTo>
                  <a:lnTo>
                    <a:pt x="55" y="6"/>
                  </a:lnTo>
                  <a:lnTo>
                    <a:pt x="59" y="10"/>
                  </a:lnTo>
                  <a:lnTo>
                    <a:pt x="63" y="16"/>
                  </a:lnTo>
                  <a:lnTo>
                    <a:pt x="67" y="22"/>
                  </a:lnTo>
                  <a:lnTo>
                    <a:pt x="69" y="28"/>
                  </a:lnTo>
                  <a:lnTo>
                    <a:pt x="69" y="34"/>
                  </a:lnTo>
                  <a:lnTo>
                    <a:pt x="69" y="34"/>
                  </a:lnTo>
                  <a:close/>
                </a:path>
              </a:pathLst>
            </a:custGeom>
            <a:solidFill>
              <a:srgbClr val="9CC3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6" name="Freeform 585"/>
            <p:cNvSpPr>
              <a:spLocks/>
            </p:cNvSpPr>
            <p:nvPr/>
          </p:nvSpPr>
          <p:spPr bwMode="auto">
            <a:xfrm>
              <a:off x="3758407" y="1239838"/>
              <a:ext cx="109537" cy="109538"/>
            </a:xfrm>
            <a:custGeom>
              <a:avLst/>
              <a:gdLst>
                <a:gd name="T0" fmla="*/ 69 w 69"/>
                <a:gd name="T1" fmla="*/ 35 h 69"/>
                <a:gd name="T2" fmla="*/ 69 w 69"/>
                <a:gd name="T3" fmla="*/ 35 h 69"/>
                <a:gd name="T4" fmla="*/ 69 w 69"/>
                <a:gd name="T5" fmla="*/ 43 h 69"/>
                <a:gd name="T6" fmla="*/ 67 w 69"/>
                <a:gd name="T7" fmla="*/ 49 h 69"/>
                <a:gd name="T8" fmla="*/ 63 w 69"/>
                <a:gd name="T9" fmla="*/ 55 h 69"/>
                <a:gd name="T10" fmla="*/ 59 w 69"/>
                <a:gd name="T11" fmla="*/ 59 h 69"/>
                <a:gd name="T12" fmla="*/ 53 w 69"/>
                <a:gd name="T13" fmla="*/ 63 h 69"/>
                <a:gd name="T14" fmla="*/ 49 w 69"/>
                <a:gd name="T15" fmla="*/ 67 h 69"/>
                <a:gd name="T16" fmla="*/ 41 w 69"/>
                <a:gd name="T17" fmla="*/ 69 h 69"/>
                <a:gd name="T18" fmla="*/ 35 w 69"/>
                <a:gd name="T19" fmla="*/ 69 h 69"/>
                <a:gd name="T20" fmla="*/ 35 w 69"/>
                <a:gd name="T21" fmla="*/ 69 h 69"/>
                <a:gd name="T22" fmla="*/ 29 w 69"/>
                <a:gd name="T23" fmla="*/ 69 h 69"/>
                <a:gd name="T24" fmla="*/ 21 w 69"/>
                <a:gd name="T25" fmla="*/ 67 h 69"/>
                <a:gd name="T26" fmla="*/ 17 w 69"/>
                <a:gd name="T27" fmla="*/ 63 h 69"/>
                <a:gd name="T28" fmla="*/ 11 w 69"/>
                <a:gd name="T29" fmla="*/ 59 h 69"/>
                <a:gd name="T30" fmla="*/ 7 w 69"/>
                <a:gd name="T31" fmla="*/ 55 h 69"/>
                <a:gd name="T32" fmla="*/ 3 w 69"/>
                <a:gd name="T33" fmla="*/ 49 h 69"/>
                <a:gd name="T34" fmla="*/ 0 w 69"/>
                <a:gd name="T35" fmla="*/ 43 h 69"/>
                <a:gd name="T36" fmla="*/ 0 w 69"/>
                <a:gd name="T37" fmla="*/ 35 h 69"/>
                <a:gd name="T38" fmla="*/ 0 w 69"/>
                <a:gd name="T39" fmla="*/ 35 h 69"/>
                <a:gd name="T40" fmla="*/ 0 w 69"/>
                <a:gd name="T41" fmla="*/ 28 h 69"/>
                <a:gd name="T42" fmla="*/ 3 w 69"/>
                <a:gd name="T43" fmla="*/ 22 h 69"/>
                <a:gd name="T44" fmla="*/ 7 w 69"/>
                <a:gd name="T45" fmla="*/ 16 h 69"/>
                <a:gd name="T46" fmla="*/ 11 w 69"/>
                <a:gd name="T47" fmla="*/ 10 h 69"/>
                <a:gd name="T48" fmla="*/ 17 w 69"/>
                <a:gd name="T49" fmla="*/ 6 h 69"/>
                <a:gd name="T50" fmla="*/ 21 w 69"/>
                <a:gd name="T51" fmla="*/ 4 h 69"/>
                <a:gd name="T52" fmla="*/ 29 w 69"/>
                <a:gd name="T53" fmla="*/ 2 h 69"/>
                <a:gd name="T54" fmla="*/ 35 w 69"/>
                <a:gd name="T55" fmla="*/ 0 h 69"/>
                <a:gd name="T56" fmla="*/ 35 w 69"/>
                <a:gd name="T57" fmla="*/ 0 h 69"/>
                <a:gd name="T58" fmla="*/ 41 w 69"/>
                <a:gd name="T59" fmla="*/ 2 h 69"/>
                <a:gd name="T60" fmla="*/ 49 w 69"/>
                <a:gd name="T61" fmla="*/ 4 h 69"/>
                <a:gd name="T62" fmla="*/ 53 w 69"/>
                <a:gd name="T63" fmla="*/ 6 h 69"/>
                <a:gd name="T64" fmla="*/ 59 w 69"/>
                <a:gd name="T65" fmla="*/ 10 h 69"/>
                <a:gd name="T66" fmla="*/ 63 w 69"/>
                <a:gd name="T67" fmla="*/ 16 h 69"/>
                <a:gd name="T68" fmla="*/ 67 w 69"/>
                <a:gd name="T69" fmla="*/ 22 h 69"/>
                <a:gd name="T70" fmla="*/ 69 w 69"/>
                <a:gd name="T71" fmla="*/ 28 h 69"/>
                <a:gd name="T72" fmla="*/ 69 w 69"/>
                <a:gd name="T73" fmla="*/ 35 h 69"/>
                <a:gd name="T74" fmla="*/ 69 w 69"/>
                <a:gd name="T75" fmla="*/ 35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69" h="69">
                  <a:moveTo>
                    <a:pt x="69" y="35"/>
                  </a:moveTo>
                  <a:lnTo>
                    <a:pt x="69" y="35"/>
                  </a:lnTo>
                  <a:lnTo>
                    <a:pt x="69" y="43"/>
                  </a:lnTo>
                  <a:lnTo>
                    <a:pt x="67" y="49"/>
                  </a:lnTo>
                  <a:lnTo>
                    <a:pt x="63" y="55"/>
                  </a:lnTo>
                  <a:lnTo>
                    <a:pt x="59" y="59"/>
                  </a:lnTo>
                  <a:lnTo>
                    <a:pt x="53" y="63"/>
                  </a:lnTo>
                  <a:lnTo>
                    <a:pt x="49" y="67"/>
                  </a:lnTo>
                  <a:lnTo>
                    <a:pt x="41" y="69"/>
                  </a:lnTo>
                  <a:lnTo>
                    <a:pt x="35" y="69"/>
                  </a:lnTo>
                  <a:lnTo>
                    <a:pt x="35" y="69"/>
                  </a:lnTo>
                  <a:lnTo>
                    <a:pt x="29" y="69"/>
                  </a:lnTo>
                  <a:lnTo>
                    <a:pt x="21" y="67"/>
                  </a:lnTo>
                  <a:lnTo>
                    <a:pt x="17" y="63"/>
                  </a:lnTo>
                  <a:lnTo>
                    <a:pt x="11" y="59"/>
                  </a:lnTo>
                  <a:lnTo>
                    <a:pt x="7" y="55"/>
                  </a:lnTo>
                  <a:lnTo>
                    <a:pt x="3" y="49"/>
                  </a:lnTo>
                  <a:lnTo>
                    <a:pt x="0" y="43"/>
                  </a:lnTo>
                  <a:lnTo>
                    <a:pt x="0" y="35"/>
                  </a:lnTo>
                  <a:lnTo>
                    <a:pt x="0" y="35"/>
                  </a:lnTo>
                  <a:lnTo>
                    <a:pt x="0" y="28"/>
                  </a:lnTo>
                  <a:lnTo>
                    <a:pt x="3" y="22"/>
                  </a:lnTo>
                  <a:lnTo>
                    <a:pt x="7" y="16"/>
                  </a:lnTo>
                  <a:lnTo>
                    <a:pt x="11" y="10"/>
                  </a:lnTo>
                  <a:lnTo>
                    <a:pt x="17" y="6"/>
                  </a:lnTo>
                  <a:lnTo>
                    <a:pt x="21" y="4"/>
                  </a:lnTo>
                  <a:lnTo>
                    <a:pt x="29" y="2"/>
                  </a:lnTo>
                  <a:lnTo>
                    <a:pt x="35" y="0"/>
                  </a:lnTo>
                  <a:lnTo>
                    <a:pt x="35" y="0"/>
                  </a:lnTo>
                  <a:lnTo>
                    <a:pt x="41" y="2"/>
                  </a:lnTo>
                  <a:lnTo>
                    <a:pt x="49" y="4"/>
                  </a:lnTo>
                  <a:lnTo>
                    <a:pt x="53" y="6"/>
                  </a:lnTo>
                  <a:lnTo>
                    <a:pt x="59" y="10"/>
                  </a:lnTo>
                  <a:lnTo>
                    <a:pt x="63" y="16"/>
                  </a:lnTo>
                  <a:lnTo>
                    <a:pt x="67" y="22"/>
                  </a:lnTo>
                  <a:lnTo>
                    <a:pt x="69" y="28"/>
                  </a:lnTo>
                  <a:lnTo>
                    <a:pt x="69" y="35"/>
                  </a:lnTo>
                  <a:lnTo>
                    <a:pt x="69" y="35"/>
                  </a:lnTo>
                  <a:close/>
                </a:path>
              </a:pathLst>
            </a:custGeom>
            <a:solidFill>
              <a:srgbClr val="9CC3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7" name="Freeform 586"/>
            <p:cNvSpPr>
              <a:spLocks/>
            </p:cNvSpPr>
            <p:nvPr/>
          </p:nvSpPr>
          <p:spPr bwMode="auto">
            <a:xfrm>
              <a:off x="3898107" y="903288"/>
              <a:ext cx="107950" cy="107950"/>
            </a:xfrm>
            <a:custGeom>
              <a:avLst/>
              <a:gdLst>
                <a:gd name="T0" fmla="*/ 68 w 68"/>
                <a:gd name="T1" fmla="*/ 34 h 68"/>
                <a:gd name="T2" fmla="*/ 68 w 68"/>
                <a:gd name="T3" fmla="*/ 34 h 68"/>
                <a:gd name="T4" fmla="*/ 66 w 68"/>
                <a:gd name="T5" fmla="*/ 40 h 68"/>
                <a:gd name="T6" fmla="*/ 64 w 68"/>
                <a:gd name="T7" fmla="*/ 46 h 68"/>
                <a:gd name="T8" fmla="*/ 62 w 68"/>
                <a:gd name="T9" fmla="*/ 52 h 68"/>
                <a:gd name="T10" fmla="*/ 58 w 68"/>
                <a:gd name="T11" fmla="*/ 58 h 68"/>
                <a:gd name="T12" fmla="*/ 52 w 68"/>
                <a:gd name="T13" fmla="*/ 62 h 68"/>
                <a:gd name="T14" fmla="*/ 46 w 68"/>
                <a:gd name="T15" fmla="*/ 64 h 68"/>
                <a:gd name="T16" fmla="*/ 40 w 68"/>
                <a:gd name="T17" fmla="*/ 66 h 68"/>
                <a:gd name="T18" fmla="*/ 34 w 68"/>
                <a:gd name="T19" fmla="*/ 68 h 68"/>
                <a:gd name="T20" fmla="*/ 34 w 68"/>
                <a:gd name="T21" fmla="*/ 68 h 68"/>
                <a:gd name="T22" fmla="*/ 26 w 68"/>
                <a:gd name="T23" fmla="*/ 66 h 68"/>
                <a:gd name="T24" fmla="*/ 20 w 68"/>
                <a:gd name="T25" fmla="*/ 64 h 68"/>
                <a:gd name="T26" fmla="*/ 14 w 68"/>
                <a:gd name="T27" fmla="*/ 62 h 68"/>
                <a:gd name="T28" fmla="*/ 10 w 68"/>
                <a:gd name="T29" fmla="*/ 58 h 68"/>
                <a:gd name="T30" fmla="*/ 6 w 68"/>
                <a:gd name="T31" fmla="*/ 52 h 68"/>
                <a:gd name="T32" fmla="*/ 2 w 68"/>
                <a:gd name="T33" fmla="*/ 46 h 68"/>
                <a:gd name="T34" fmla="*/ 0 w 68"/>
                <a:gd name="T35" fmla="*/ 40 h 68"/>
                <a:gd name="T36" fmla="*/ 0 w 68"/>
                <a:gd name="T37" fmla="*/ 34 h 68"/>
                <a:gd name="T38" fmla="*/ 0 w 68"/>
                <a:gd name="T39" fmla="*/ 34 h 68"/>
                <a:gd name="T40" fmla="*/ 0 w 68"/>
                <a:gd name="T41" fmla="*/ 26 h 68"/>
                <a:gd name="T42" fmla="*/ 2 w 68"/>
                <a:gd name="T43" fmla="*/ 20 h 68"/>
                <a:gd name="T44" fmla="*/ 6 w 68"/>
                <a:gd name="T45" fmla="*/ 14 h 68"/>
                <a:gd name="T46" fmla="*/ 10 w 68"/>
                <a:gd name="T47" fmla="*/ 10 h 68"/>
                <a:gd name="T48" fmla="*/ 14 w 68"/>
                <a:gd name="T49" fmla="*/ 6 h 68"/>
                <a:gd name="T50" fmla="*/ 20 w 68"/>
                <a:gd name="T51" fmla="*/ 2 h 68"/>
                <a:gd name="T52" fmla="*/ 26 w 68"/>
                <a:gd name="T53" fmla="*/ 0 h 68"/>
                <a:gd name="T54" fmla="*/ 34 w 68"/>
                <a:gd name="T55" fmla="*/ 0 h 68"/>
                <a:gd name="T56" fmla="*/ 34 w 68"/>
                <a:gd name="T57" fmla="*/ 0 h 68"/>
                <a:gd name="T58" fmla="*/ 40 w 68"/>
                <a:gd name="T59" fmla="*/ 0 h 68"/>
                <a:gd name="T60" fmla="*/ 46 w 68"/>
                <a:gd name="T61" fmla="*/ 2 h 68"/>
                <a:gd name="T62" fmla="*/ 52 w 68"/>
                <a:gd name="T63" fmla="*/ 6 h 68"/>
                <a:gd name="T64" fmla="*/ 58 w 68"/>
                <a:gd name="T65" fmla="*/ 10 h 68"/>
                <a:gd name="T66" fmla="*/ 62 w 68"/>
                <a:gd name="T67" fmla="*/ 14 h 68"/>
                <a:gd name="T68" fmla="*/ 64 w 68"/>
                <a:gd name="T69" fmla="*/ 20 h 68"/>
                <a:gd name="T70" fmla="*/ 66 w 68"/>
                <a:gd name="T71" fmla="*/ 26 h 68"/>
                <a:gd name="T72" fmla="*/ 68 w 68"/>
                <a:gd name="T73" fmla="*/ 34 h 68"/>
                <a:gd name="T74" fmla="*/ 68 w 68"/>
                <a:gd name="T75" fmla="*/ 34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68" h="68">
                  <a:moveTo>
                    <a:pt x="68" y="34"/>
                  </a:moveTo>
                  <a:lnTo>
                    <a:pt x="68" y="34"/>
                  </a:lnTo>
                  <a:lnTo>
                    <a:pt x="66" y="40"/>
                  </a:lnTo>
                  <a:lnTo>
                    <a:pt x="64" y="46"/>
                  </a:lnTo>
                  <a:lnTo>
                    <a:pt x="62" y="52"/>
                  </a:lnTo>
                  <a:lnTo>
                    <a:pt x="58" y="58"/>
                  </a:lnTo>
                  <a:lnTo>
                    <a:pt x="52" y="62"/>
                  </a:lnTo>
                  <a:lnTo>
                    <a:pt x="46" y="64"/>
                  </a:lnTo>
                  <a:lnTo>
                    <a:pt x="40" y="66"/>
                  </a:lnTo>
                  <a:lnTo>
                    <a:pt x="34" y="68"/>
                  </a:lnTo>
                  <a:lnTo>
                    <a:pt x="34" y="68"/>
                  </a:lnTo>
                  <a:lnTo>
                    <a:pt x="26" y="66"/>
                  </a:lnTo>
                  <a:lnTo>
                    <a:pt x="20" y="64"/>
                  </a:lnTo>
                  <a:lnTo>
                    <a:pt x="14" y="62"/>
                  </a:lnTo>
                  <a:lnTo>
                    <a:pt x="10" y="58"/>
                  </a:lnTo>
                  <a:lnTo>
                    <a:pt x="6" y="52"/>
                  </a:lnTo>
                  <a:lnTo>
                    <a:pt x="2" y="46"/>
                  </a:lnTo>
                  <a:lnTo>
                    <a:pt x="0" y="40"/>
                  </a:lnTo>
                  <a:lnTo>
                    <a:pt x="0" y="34"/>
                  </a:lnTo>
                  <a:lnTo>
                    <a:pt x="0" y="34"/>
                  </a:lnTo>
                  <a:lnTo>
                    <a:pt x="0" y="26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10" y="10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6" y="0"/>
                  </a:lnTo>
                  <a:lnTo>
                    <a:pt x="34" y="0"/>
                  </a:lnTo>
                  <a:lnTo>
                    <a:pt x="34" y="0"/>
                  </a:lnTo>
                  <a:lnTo>
                    <a:pt x="40" y="0"/>
                  </a:lnTo>
                  <a:lnTo>
                    <a:pt x="46" y="2"/>
                  </a:lnTo>
                  <a:lnTo>
                    <a:pt x="52" y="6"/>
                  </a:lnTo>
                  <a:lnTo>
                    <a:pt x="58" y="10"/>
                  </a:lnTo>
                  <a:lnTo>
                    <a:pt x="62" y="14"/>
                  </a:lnTo>
                  <a:lnTo>
                    <a:pt x="64" y="20"/>
                  </a:lnTo>
                  <a:lnTo>
                    <a:pt x="66" y="26"/>
                  </a:lnTo>
                  <a:lnTo>
                    <a:pt x="68" y="34"/>
                  </a:lnTo>
                  <a:lnTo>
                    <a:pt x="68" y="34"/>
                  </a:lnTo>
                  <a:close/>
                </a:path>
              </a:pathLst>
            </a:custGeom>
            <a:solidFill>
              <a:srgbClr val="B086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8" name="Freeform 587"/>
            <p:cNvSpPr>
              <a:spLocks/>
            </p:cNvSpPr>
            <p:nvPr/>
          </p:nvSpPr>
          <p:spPr bwMode="auto">
            <a:xfrm>
              <a:off x="4699794" y="995363"/>
              <a:ext cx="109537" cy="109538"/>
            </a:xfrm>
            <a:custGeom>
              <a:avLst/>
              <a:gdLst>
                <a:gd name="T0" fmla="*/ 69 w 69"/>
                <a:gd name="T1" fmla="*/ 35 h 69"/>
                <a:gd name="T2" fmla="*/ 69 w 69"/>
                <a:gd name="T3" fmla="*/ 35 h 69"/>
                <a:gd name="T4" fmla="*/ 67 w 69"/>
                <a:gd name="T5" fmla="*/ 41 h 69"/>
                <a:gd name="T6" fmla="*/ 65 w 69"/>
                <a:gd name="T7" fmla="*/ 47 h 69"/>
                <a:gd name="T8" fmla="*/ 63 w 69"/>
                <a:gd name="T9" fmla="*/ 53 h 69"/>
                <a:gd name="T10" fmla="*/ 59 w 69"/>
                <a:gd name="T11" fmla="*/ 59 h 69"/>
                <a:gd name="T12" fmla="*/ 53 w 69"/>
                <a:gd name="T13" fmla="*/ 63 h 69"/>
                <a:gd name="T14" fmla="*/ 47 w 69"/>
                <a:gd name="T15" fmla="*/ 65 h 69"/>
                <a:gd name="T16" fmla="*/ 41 w 69"/>
                <a:gd name="T17" fmla="*/ 67 h 69"/>
                <a:gd name="T18" fmla="*/ 35 w 69"/>
                <a:gd name="T19" fmla="*/ 69 h 69"/>
                <a:gd name="T20" fmla="*/ 35 w 69"/>
                <a:gd name="T21" fmla="*/ 69 h 69"/>
                <a:gd name="T22" fmla="*/ 27 w 69"/>
                <a:gd name="T23" fmla="*/ 67 h 69"/>
                <a:gd name="T24" fmla="*/ 21 w 69"/>
                <a:gd name="T25" fmla="*/ 65 h 69"/>
                <a:gd name="T26" fmla="*/ 15 w 69"/>
                <a:gd name="T27" fmla="*/ 63 h 69"/>
                <a:gd name="T28" fmla="*/ 11 w 69"/>
                <a:gd name="T29" fmla="*/ 59 h 69"/>
                <a:gd name="T30" fmla="*/ 7 w 69"/>
                <a:gd name="T31" fmla="*/ 53 h 69"/>
                <a:gd name="T32" fmla="*/ 2 w 69"/>
                <a:gd name="T33" fmla="*/ 47 h 69"/>
                <a:gd name="T34" fmla="*/ 0 w 69"/>
                <a:gd name="T35" fmla="*/ 41 h 69"/>
                <a:gd name="T36" fmla="*/ 0 w 69"/>
                <a:gd name="T37" fmla="*/ 35 h 69"/>
                <a:gd name="T38" fmla="*/ 0 w 69"/>
                <a:gd name="T39" fmla="*/ 35 h 69"/>
                <a:gd name="T40" fmla="*/ 0 w 69"/>
                <a:gd name="T41" fmla="*/ 27 h 69"/>
                <a:gd name="T42" fmla="*/ 2 w 69"/>
                <a:gd name="T43" fmla="*/ 21 h 69"/>
                <a:gd name="T44" fmla="*/ 7 w 69"/>
                <a:gd name="T45" fmla="*/ 14 h 69"/>
                <a:gd name="T46" fmla="*/ 11 w 69"/>
                <a:gd name="T47" fmla="*/ 10 h 69"/>
                <a:gd name="T48" fmla="*/ 15 w 69"/>
                <a:gd name="T49" fmla="*/ 6 h 69"/>
                <a:gd name="T50" fmla="*/ 21 w 69"/>
                <a:gd name="T51" fmla="*/ 2 h 69"/>
                <a:gd name="T52" fmla="*/ 27 w 69"/>
                <a:gd name="T53" fmla="*/ 0 h 69"/>
                <a:gd name="T54" fmla="*/ 35 w 69"/>
                <a:gd name="T55" fmla="*/ 0 h 69"/>
                <a:gd name="T56" fmla="*/ 35 w 69"/>
                <a:gd name="T57" fmla="*/ 0 h 69"/>
                <a:gd name="T58" fmla="*/ 41 w 69"/>
                <a:gd name="T59" fmla="*/ 0 h 69"/>
                <a:gd name="T60" fmla="*/ 47 w 69"/>
                <a:gd name="T61" fmla="*/ 2 h 69"/>
                <a:gd name="T62" fmla="*/ 53 w 69"/>
                <a:gd name="T63" fmla="*/ 6 h 69"/>
                <a:gd name="T64" fmla="*/ 59 w 69"/>
                <a:gd name="T65" fmla="*/ 10 h 69"/>
                <a:gd name="T66" fmla="*/ 63 w 69"/>
                <a:gd name="T67" fmla="*/ 14 h 69"/>
                <a:gd name="T68" fmla="*/ 65 w 69"/>
                <a:gd name="T69" fmla="*/ 21 h 69"/>
                <a:gd name="T70" fmla="*/ 67 w 69"/>
                <a:gd name="T71" fmla="*/ 27 h 69"/>
                <a:gd name="T72" fmla="*/ 69 w 69"/>
                <a:gd name="T73" fmla="*/ 35 h 69"/>
                <a:gd name="T74" fmla="*/ 69 w 69"/>
                <a:gd name="T75" fmla="*/ 35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69" h="69">
                  <a:moveTo>
                    <a:pt x="69" y="35"/>
                  </a:moveTo>
                  <a:lnTo>
                    <a:pt x="69" y="35"/>
                  </a:lnTo>
                  <a:lnTo>
                    <a:pt x="67" y="41"/>
                  </a:lnTo>
                  <a:lnTo>
                    <a:pt x="65" y="47"/>
                  </a:lnTo>
                  <a:lnTo>
                    <a:pt x="63" y="53"/>
                  </a:lnTo>
                  <a:lnTo>
                    <a:pt x="59" y="59"/>
                  </a:lnTo>
                  <a:lnTo>
                    <a:pt x="53" y="63"/>
                  </a:lnTo>
                  <a:lnTo>
                    <a:pt x="47" y="65"/>
                  </a:lnTo>
                  <a:lnTo>
                    <a:pt x="41" y="67"/>
                  </a:lnTo>
                  <a:lnTo>
                    <a:pt x="35" y="69"/>
                  </a:lnTo>
                  <a:lnTo>
                    <a:pt x="35" y="69"/>
                  </a:lnTo>
                  <a:lnTo>
                    <a:pt x="27" y="67"/>
                  </a:lnTo>
                  <a:lnTo>
                    <a:pt x="21" y="65"/>
                  </a:lnTo>
                  <a:lnTo>
                    <a:pt x="15" y="63"/>
                  </a:lnTo>
                  <a:lnTo>
                    <a:pt x="11" y="59"/>
                  </a:lnTo>
                  <a:lnTo>
                    <a:pt x="7" y="53"/>
                  </a:lnTo>
                  <a:lnTo>
                    <a:pt x="2" y="47"/>
                  </a:lnTo>
                  <a:lnTo>
                    <a:pt x="0" y="41"/>
                  </a:lnTo>
                  <a:lnTo>
                    <a:pt x="0" y="35"/>
                  </a:lnTo>
                  <a:lnTo>
                    <a:pt x="0" y="35"/>
                  </a:lnTo>
                  <a:lnTo>
                    <a:pt x="0" y="27"/>
                  </a:lnTo>
                  <a:lnTo>
                    <a:pt x="2" y="21"/>
                  </a:lnTo>
                  <a:lnTo>
                    <a:pt x="7" y="14"/>
                  </a:lnTo>
                  <a:lnTo>
                    <a:pt x="11" y="10"/>
                  </a:lnTo>
                  <a:lnTo>
                    <a:pt x="15" y="6"/>
                  </a:lnTo>
                  <a:lnTo>
                    <a:pt x="21" y="2"/>
                  </a:lnTo>
                  <a:lnTo>
                    <a:pt x="27" y="0"/>
                  </a:lnTo>
                  <a:lnTo>
                    <a:pt x="35" y="0"/>
                  </a:lnTo>
                  <a:lnTo>
                    <a:pt x="35" y="0"/>
                  </a:lnTo>
                  <a:lnTo>
                    <a:pt x="41" y="0"/>
                  </a:lnTo>
                  <a:lnTo>
                    <a:pt x="47" y="2"/>
                  </a:lnTo>
                  <a:lnTo>
                    <a:pt x="53" y="6"/>
                  </a:lnTo>
                  <a:lnTo>
                    <a:pt x="59" y="10"/>
                  </a:lnTo>
                  <a:lnTo>
                    <a:pt x="63" y="14"/>
                  </a:lnTo>
                  <a:lnTo>
                    <a:pt x="65" y="21"/>
                  </a:lnTo>
                  <a:lnTo>
                    <a:pt x="67" y="27"/>
                  </a:lnTo>
                  <a:lnTo>
                    <a:pt x="69" y="35"/>
                  </a:lnTo>
                  <a:lnTo>
                    <a:pt x="69" y="35"/>
                  </a:lnTo>
                  <a:close/>
                </a:path>
              </a:pathLst>
            </a:custGeom>
            <a:solidFill>
              <a:srgbClr val="7EA1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9" name="Freeform 588"/>
            <p:cNvSpPr>
              <a:spLocks/>
            </p:cNvSpPr>
            <p:nvPr/>
          </p:nvSpPr>
          <p:spPr bwMode="auto">
            <a:xfrm>
              <a:off x="5250657" y="1050925"/>
              <a:ext cx="107950" cy="109538"/>
            </a:xfrm>
            <a:custGeom>
              <a:avLst/>
              <a:gdLst>
                <a:gd name="T0" fmla="*/ 68 w 68"/>
                <a:gd name="T1" fmla="*/ 34 h 69"/>
                <a:gd name="T2" fmla="*/ 68 w 68"/>
                <a:gd name="T3" fmla="*/ 34 h 69"/>
                <a:gd name="T4" fmla="*/ 68 w 68"/>
                <a:gd name="T5" fmla="*/ 40 h 69"/>
                <a:gd name="T6" fmla="*/ 66 w 68"/>
                <a:gd name="T7" fmla="*/ 46 h 69"/>
                <a:gd name="T8" fmla="*/ 62 w 68"/>
                <a:gd name="T9" fmla="*/ 52 h 69"/>
                <a:gd name="T10" fmla="*/ 58 w 68"/>
                <a:gd name="T11" fmla="*/ 58 h 69"/>
                <a:gd name="T12" fmla="*/ 52 w 68"/>
                <a:gd name="T13" fmla="*/ 62 h 69"/>
                <a:gd name="T14" fmla="*/ 48 w 68"/>
                <a:gd name="T15" fmla="*/ 64 h 69"/>
                <a:gd name="T16" fmla="*/ 40 w 68"/>
                <a:gd name="T17" fmla="*/ 66 h 69"/>
                <a:gd name="T18" fmla="*/ 34 w 68"/>
                <a:gd name="T19" fmla="*/ 69 h 69"/>
                <a:gd name="T20" fmla="*/ 34 w 68"/>
                <a:gd name="T21" fmla="*/ 69 h 69"/>
                <a:gd name="T22" fmla="*/ 28 w 68"/>
                <a:gd name="T23" fmla="*/ 66 h 69"/>
                <a:gd name="T24" fmla="*/ 20 w 68"/>
                <a:gd name="T25" fmla="*/ 64 h 69"/>
                <a:gd name="T26" fmla="*/ 16 w 68"/>
                <a:gd name="T27" fmla="*/ 62 h 69"/>
                <a:gd name="T28" fmla="*/ 10 w 68"/>
                <a:gd name="T29" fmla="*/ 58 h 69"/>
                <a:gd name="T30" fmla="*/ 6 w 68"/>
                <a:gd name="T31" fmla="*/ 52 h 69"/>
                <a:gd name="T32" fmla="*/ 2 w 68"/>
                <a:gd name="T33" fmla="*/ 46 h 69"/>
                <a:gd name="T34" fmla="*/ 0 w 68"/>
                <a:gd name="T35" fmla="*/ 40 h 69"/>
                <a:gd name="T36" fmla="*/ 0 w 68"/>
                <a:gd name="T37" fmla="*/ 34 h 69"/>
                <a:gd name="T38" fmla="*/ 0 w 68"/>
                <a:gd name="T39" fmla="*/ 34 h 69"/>
                <a:gd name="T40" fmla="*/ 0 w 68"/>
                <a:gd name="T41" fmla="*/ 26 h 69"/>
                <a:gd name="T42" fmla="*/ 2 w 68"/>
                <a:gd name="T43" fmla="*/ 20 h 69"/>
                <a:gd name="T44" fmla="*/ 6 w 68"/>
                <a:gd name="T45" fmla="*/ 14 h 69"/>
                <a:gd name="T46" fmla="*/ 10 w 68"/>
                <a:gd name="T47" fmla="*/ 10 h 69"/>
                <a:gd name="T48" fmla="*/ 16 w 68"/>
                <a:gd name="T49" fmla="*/ 6 h 69"/>
                <a:gd name="T50" fmla="*/ 20 w 68"/>
                <a:gd name="T51" fmla="*/ 2 h 69"/>
                <a:gd name="T52" fmla="*/ 28 w 68"/>
                <a:gd name="T53" fmla="*/ 0 h 69"/>
                <a:gd name="T54" fmla="*/ 34 w 68"/>
                <a:gd name="T55" fmla="*/ 0 h 69"/>
                <a:gd name="T56" fmla="*/ 34 w 68"/>
                <a:gd name="T57" fmla="*/ 0 h 69"/>
                <a:gd name="T58" fmla="*/ 40 w 68"/>
                <a:gd name="T59" fmla="*/ 0 h 69"/>
                <a:gd name="T60" fmla="*/ 48 w 68"/>
                <a:gd name="T61" fmla="*/ 2 h 69"/>
                <a:gd name="T62" fmla="*/ 52 w 68"/>
                <a:gd name="T63" fmla="*/ 6 h 69"/>
                <a:gd name="T64" fmla="*/ 58 w 68"/>
                <a:gd name="T65" fmla="*/ 10 h 69"/>
                <a:gd name="T66" fmla="*/ 62 w 68"/>
                <a:gd name="T67" fmla="*/ 14 h 69"/>
                <a:gd name="T68" fmla="*/ 66 w 68"/>
                <a:gd name="T69" fmla="*/ 20 h 69"/>
                <a:gd name="T70" fmla="*/ 68 w 68"/>
                <a:gd name="T71" fmla="*/ 26 h 69"/>
                <a:gd name="T72" fmla="*/ 68 w 68"/>
                <a:gd name="T73" fmla="*/ 34 h 69"/>
                <a:gd name="T74" fmla="*/ 68 w 68"/>
                <a:gd name="T75" fmla="*/ 34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68" h="69">
                  <a:moveTo>
                    <a:pt x="68" y="34"/>
                  </a:moveTo>
                  <a:lnTo>
                    <a:pt x="68" y="34"/>
                  </a:lnTo>
                  <a:lnTo>
                    <a:pt x="68" y="40"/>
                  </a:lnTo>
                  <a:lnTo>
                    <a:pt x="66" y="46"/>
                  </a:lnTo>
                  <a:lnTo>
                    <a:pt x="62" y="52"/>
                  </a:lnTo>
                  <a:lnTo>
                    <a:pt x="58" y="58"/>
                  </a:lnTo>
                  <a:lnTo>
                    <a:pt x="52" y="62"/>
                  </a:lnTo>
                  <a:lnTo>
                    <a:pt x="48" y="64"/>
                  </a:lnTo>
                  <a:lnTo>
                    <a:pt x="40" y="66"/>
                  </a:lnTo>
                  <a:lnTo>
                    <a:pt x="34" y="69"/>
                  </a:lnTo>
                  <a:lnTo>
                    <a:pt x="34" y="69"/>
                  </a:lnTo>
                  <a:lnTo>
                    <a:pt x="28" y="66"/>
                  </a:lnTo>
                  <a:lnTo>
                    <a:pt x="20" y="64"/>
                  </a:lnTo>
                  <a:lnTo>
                    <a:pt x="16" y="62"/>
                  </a:lnTo>
                  <a:lnTo>
                    <a:pt x="10" y="58"/>
                  </a:lnTo>
                  <a:lnTo>
                    <a:pt x="6" y="52"/>
                  </a:lnTo>
                  <a:lnTo>
                    <a:pt x="2" y="46"/>
                  </a:lnTo>
                  <a:lnTo>
                    <a:pt x="0" y="40"/>
                  </a:lnTo>
                  <a:lnTo>
                    <a:pt x="0" y="34"/>
                  </a:lnTo>
                  <a:lnTo>
                    <a:pt x="0" y="34"/>
                  </a:lnTo>
                  <a:lnTo>
                    <a:pt x="0" y="26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10" y="10"/>
                  </a:lnTo>
                  <a:lnTo>
                    <a:pt x="16" y="6"/>
                  </a:lnTo>
                  <a:lnTo>
                    <a:pt x="20" y="2"/>
                  </a:lnTo>
                  <a:lnTo>
                    <a:pt x="28" y="0"/>
                  </a:lnTo>
                  <a:lnTo>
                    <a:pt x="34" y="0"/>
                  </a:lnTo>
                  <a:lnTo>
                    <a:pt x="34" y="0"/>
                  </a:lnTo>
                  <a:lnTo>
                    <a:pt x="40" y="0"/>
                  </a:lnTo>
                  <a:lnTo>
                    <a:pt x="48" y="2"/>
                  </a:lnTo>
                  <a:lnTo>
                    <a:pt x="52" y="6"/>
                  </a:lnTo>
                  <a:lnTo>
                    <a:pt x="58" y="10"/>
                  </a:lnTo>
                  <a:lnTo>
                    <a:pt x="62" y="14"/>
                  </a:lnTo>
                  <a:lnTo>
                    <a:pt x="66" y="20"/>
                  </a:lnTo>
                  <a:lnTo>
                    <a:pt x="68" y="26"/>
                  </a:lnTo>
                  <a:lnTo>
                    <a:pt x="68" y="34"/>
                  </a:lnTo>
                  <a:lnTo>
                    <a:pt x="68" y="34"/>
                  </a:lnTo>
                  <a:close/>
                </a:path>
              </a:pathLst>
            </a:custGeom>
            <a:solidFill>
              <a:srgbClr val="7EA1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0" name="Freeform 589"/>
            <p:cNvSpPr>
              <a:spLocks/>
            </p:cNvSpPr>
            <p:nvPr/>
          </p:nvSpPr>
          <p:spPr bwMode="auto">
            <a:xfrm>
              <a:off x="4928394" y="1660525"/>
              <a:ext cx="109537" cy="109538"/>
            </a:xfrm>
            <a:custGeom>
              <a:avLst/>
              <a:gdLst>
                <a:gd name="T0" fmla="*/ 69 w 69"/>
                <a:gd name="T1" fmla="*/ 35 h 69"/>
                <a:gd name="T2" fmla="*/ 69 w 69"/>
                <a:gd name="T3" fmla="*/ 35 h 69"/>
                <a:gd name="T4" fmla="*/ 69 w 69"/>
                <a:gd name="T5" fmla="*/ 41 h 69"/>
                <a:gd name="T6" fmla="*/ 67 w 69"/>
                <a:gd name="T7" fmla="*/ 47 h 69"/>
                <a:gd name="T8" fmla="*/ 63 w 69"/>
                <a:gd name="T9" fmla="*/ 53 h 69"/>
                <a:gd name="T10" fmla="*/ 59 w 69"/>
                <a:gd name="T11" fmla="*/ 59 h 69"/>
                <a:gd name="T12" fmla="*/ 55 w 69"/>
                <a:gd name="T13" fmla="*/ 63 h 69"/>
                <a:gd name="T14" fmla="*/ 49 w 69"/>
                <a:gd name="T15" fmla="*/ 65 h 69"/>
                <a:gd name="T16" fmla="*/ 43 w 69"/>
                <a:gd name="T17" fmla="*/ 67 h 69"/>
                <a:gd name="T18" fmla="*/ 35 w 69"/>
                <a:gd name="T19" fmla="*/ 69 h 69"/>
                <a:gd name="T20" fmla="*/ 35 w 69"/>
                <a:gd name="T21" fmla="*/ 69 h 69"/>
                <a:gd name="T22" fmla="*/ 28 w 69"/>
                <a:gd name="T23" fmla="*/ 67 h 69"/>
                <a:gd name="T24" fmla="*/ 22 w 69"/>
                <a:gd name="T25" fmla="*/ 65 h 69"/>
                <a:gd name="T26" fmla="*/ 16 w 69"/>
                <a:gd name="T27" fmla="*/ 63 h 69"/>
                <a:gd name="T28" fmla="*/ 10 w 69"/>
                <a:gd name="T29" fmla="*/ 59 h 69"/>
                <a:gd name="T30" fmla="*/ 6 w 69"/>
                <a:gd name="T31" fmla="*/ 53 h 69"/>
                <a:gd name="T32" fmla="*/ 4 w 69"/>
                <a:gd name="T33" fmla="*/ 47 h 69"/>
                <a:gd name="T34" fmla="*/ 2 w 69"/>
                <a:gd name="T35" fmla="*/ 41 h 69"/>
                <a:gd name="T36" fmla="*/ 0 w 69"/>
                <a:gd name="T37" fmla="*/ 35 h 69"/>
                <a:gd name="T38" fmla="*/ 0 w 69"/>
                <a:gd name="T39" fmla="*/ 35 h 69"/>
                <a:gd name="T40" fmla="*/ 2 w 69"/>
                <a:gd name="T41" fmla="*/ 27 h 69"/>
                <a:gd name="T42" fmla="*/ 4 w 69"/>
                <a:gd name="T43" fmla="*/ 20 h 69"/>
                <a:gd name="T44" fmla="*/ 6 w 69"/>
                <a:gd name="T45" fmla="*/ 14 h 69"/>
                <a:gd name="T46" fmla="*/ 10 w 69"/>
                <a:gd name="T47" fmla="*/ 10 h 69"/>
                <a:gd name="T48" fmla="*/ 16 w 69"/>
                <a:gd name="T49" fmla="*/ 6 h 69"/>
                <a:gd name="T50" fmla="*/ 22 w 69"/>
                <a:gd name="T51" fmla="*/ 2 h 69"/>
                <a:gd name="T52" fmla="*/ 28 w 69"/>
                <a:gd name="T53" fmla="*/ 0 h 69"/>
                <a:gd name="T54" fmla="*/ 35 w 69"/>
                <a:gd name="T55" fmla="*/ 0 h 69"/>
                <a:gd name="T56" fmla="*/ 35 w 69"/>
                <a:gd name="T57" fmla="*/ 0 h 69"/>
                <a:gd name="T58" fmla="*/ 43 w 69"/>
                <a:gd name="T59" fmla="*/ 0 h 69"/>
                <a:gd name="T60" fmla="*/ 49 w 69"/>
                <a:gd name="T61" fmla="*/ 2 h 69"/>
                <a:gd name="T62" fmla="*/ 55 w 69"/>
                <a:gd name="T63" fmla="*/ 6 h 69"/>
                <a:gd name="T64" fmla="*/ 59 w 69"/>
                <a:gd name="T65" fmla="*/ 10 h 69"/>
                <a:gd name="T66" fmla="*/ 63 w 69"/>
                <a:gd name="T67" fmla="*/ 14 h 69"/>
                <a:gd name="T68" fmla="*/ 67 w 69"/>
                <a:gd name="T69" fmla="*/ 20 h 69"/>
                <a:gd name="T70" fmla="*/ 69 w 69"/>
                <a:gd name="T71" fmla="*/ 27 h 69"/>
                <a:gd name="T72" fmla="*/ 69 w 69"/>
                <a:gd name="T73" fmla="*/ 35 h 69"/>
                <a:gd name="T74" fmla="*/ 69 w 69"/>
                <a:gd name="T75" fmla="*/ 35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69" h="69">
                  <a:moveTo>
                    <a:pt x="69" y="35"/>
                  </a:moveTo>
                  <a:lnTo>
                    <a:pt x="69" y="35"/>
                  </a:lnTo>
                  <a:lnTo>
                    <a:pt x="69" y="41"/>
                  </a:lnTo>
                  <a:lnTo>
                    <a:pt x="67" y="47"/>
                  </a:lnTo>
                  <a:lnTo>
                    <a:pt x="63" y="53"/>
                  </a:lnTo>
                  <a:lnTo>
                    <a:pt x="59" y="59"/>
                  </a:lnTo>
                  <a:lnTo>
                    <a:pt x="55" y="63"/>
                  </a:lnTo>
                  <a:lnTo>
                    <a:pt x="49" y="65"/>
                  </a:lnTo>
                  <a:lnTo>
                    <a:pt x="43" y="67"/>
                  </a:lnTo>
                  <a:lnTo>
                    <a:pt x="35" y="69"/>
                  </a:lnTo>
                  <a:lnTo>
                    <a:pt x="35" y="69"/>
                  </a:lnTo>
                  <a:lnTo>
                    <a:pt x="28" y="67"/>
                  </a:lnTo>
                  <a:lnTo>
                    <a:pt x="22" y="65"/>
                  </a:lnTo>
                  <a:lnTo>
                    <a:pt x="16" y="63"/>
                  </a:lnTo>
                  <a:lnTo>
                    <a:pt x="10" y="59"/>
                  </a:lnTo>
                  <a:lnTo>
                    <a:pt x="6" y="53"/>
                  </a:lnTo>
                  <a:lnTo>
                    <a:pt x="4" y="47"/>
                  </a:lnTo>
                  <a:lnTo>
                    <a:pt x="2" y="41"/>
                  </a:lnTo>
                  <a:lnTo>
                    <a:pt x="0" y="35"/>
                  </a:lnTo>
                  <a:lnTo>
                    <a:pt x="0" y="35"/>
                  </a:lnTo>
                  <a:lnTo>
                    <a:pt x="2" y="27"/>
                  </a:lnTo>
                  <a:lnTo>
                    <a:pt x="4" y="20"/>
                  </a:lnTo>
                  <a:lnTo>
                    <a:pt x="6" y="14"/>
                  </a:lnTo>
                  <a:lnTo>
                    <a:pt x="10" y="10"/>
                  </a:lnTo>
                  <a:lnTo>
                    <a:pt x="16" y="6"/>
                  </a:lnTo>
                  <a:lnTo>
                    <a:pt x="22" y="2"/>
                  </a:lnTo>
                  <a:lnTo>
                    <a:pt x="28" y="0"/>
                  </a:lnTo>
                  <a:lnTo>
                    <a:pt x="35" y="0"/>
                  </a:lnTo>
                  <a:lnTo>
                    <a:pt x="35" y="0"/>
                  </a:lnTo>
                  <a:lnTo>
                    <a:pt x="43" y="0"/>
                  </a:lnTo>
                  <a:lnTo>
                    <a:pt x="49" y="2"/>
                  </a:lnTo>
                  <a:lnTo>
                    <a:pt x="55" y="6"/>
                  </a:lnTo>
                  <a:lnTo>
                    <a:pt x="59" y="10"/>
                  </a:lnTo>
                  <a:lnTo>
                    <a:pt x="63" y="14"/>
                  </a:lnTo>
                  <a:lnTo>
                    <a:pt x="67" y="20"/>
                  </a:lnTo>
                  <a:lnTo>
                    <a:pt x="69" y="27"/>
                  </a:lnTo>
                  <a:lnTo>
                    <a:pt x="69" y="35"/>
                  </a:lnTo>
                  <a:lnTo>
                    <a:pt x="69" y="35"/>
                  </a:lnTo>
                  <a:close/>
                </a:path>
              </a:pathLst>
            </a:custGeom>
            <a:solidFill>
              <a:srgbClr val="EBAE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1" name="Freeform 590"/>
            <p:cNvSpPr>
              <a:spLocks/>
            </p:cNvSpPr>
            <p:nvPr/>
          </p:nvSpPr>
          <p:spPr bwMode="auto">
            <a:xfrm>
              <a:off x="5056982" y="1208088"/>
              <a:ext cx="106362" cy="106363"/>
            </a:xfrm>
            <a:custGeom>
              <a:avLst/>
              <a:gdLst>
                <a:gd name="T0" fmla="*/ 67 w 67"/>
                <a:gd name="T1" fmla="*/ 34 h 67"/>
                <a:gd name="T2" fmla="*/ 67 w 67"/>
                <a:gd name="T3" fmla="*/ 34 h 67"/>
                <a:gd name="T4" fmla="*/ 67 w 67"/>
                <a:gd name="T5" fmla="*/ 40 h 67"/>
                <a:gd name="T6" fmla="*/ 65 w 67"/>
                <a:gd name="T7" fmla="*/ 46 h 67"/>
                <a:gd name="T8" fmla="*/ 63 w 67"/>
                <a:gd name="T9" fmla="*/ 52 h 67"/>
                <a:gd name="T10" fmla="*/ 57 w 67"/>
                <a:gd name="T11" fmla="*/ 59 h 67"/>
                <a:gd name="T12" fmla="*/ 53 w 67"/>
                <a:gd name="T13" fmla="*/ 63 h 67"/>
                <a:gd name="T14" fmla="*/ 47 w 67"/>
                <a:gd name="T15" fmla="*/ 65 h 67"/>
                <a:gd name="T16" fmla="*/ 41 w 67"/>
                <a:gd name="T17" fmla="*/ 67 h 67"/>
                <a:gd name="T18" fmla="*/ 32 w 67"/>
                <a:gd name="T19" fmla="*/ 67 h 67"/>
                <a:gd name="T20" fmla="*/ 32 w 67"/>
                <a:gd name="T21" fmla="*/ 67 h 67"/>
                <a:gd name="T22" fmla="*/ 26 w 67"/>
                <a:gd name="T23" fmla="*/ 67 h 67"/>
                <a:gd name="T24" fmla="*/ 20 w 67"/>
                <a:gd name="T25" fmla="*/ 65 h 67"/>
                <a:gd name="T26" fmla="*/ 14 w 67"/>
                <a:gd name="T27" fmla="*/ 63 h 67"/>
                <a:gd name="T28" fmla="*/ 10 w 67"/>
                <a:gd name="T29" fmla="*/ 59 h 67"/>
                <a:gd name="T30" fmla="*/ 4 w 67"/>
                <a:gd name="T31" fmla="*/ 52 h 67"/>
                <a:gd name="T32" fmla="*/ 2 w 67"/>
                <a:gd name="T33" fmla="*/ 46 h 67"/>
                <a:gd name="T34" fmla="*/ 0 w 67"/>
                <a:gd name="T35" fmla="*/ 40 h 67"/>
                <a:gd name="T36" fmla="*/ 0 w 67"/>
                <a:gd name="T37" fmla="*/ 34 h 67"/>
                <a:gd name="T38" fmla="*/ 0 w 67"/>
                <a:gd name="T39" fmla="*/ 34 h 67"/>
                <a:gd name="T40" fmla="*/ 0 w 67"/>
                <a:gd name="T41" fmla="*/ 26 h 67"/>
                <a:gd name="T42" fmla="*/ 2 w 67"/>
                <a:gd name="T43" fmla="*/ 20 h 67"/>
                <a:gd name="T44" fmla="*/ 4 w 67"/>
                <a:gd name="T45" fmla="*/ 14 h 67"/>
                <a:gd name="T46" fmla="*/ 10 w 67"/>
                <a:gd name="T47" fmla="*/ 10 h 67"/>
                <a:gd name="T48" fmla="*/ 14 w 67"/>
                <a:gd name="T49" fmla="*/ 4 h 67"/>
                <a:gd name="T50" fmla="*/ 20 w 67"/>
                <a:gd name="T51" fmla="*/ 2 h 67"/>
                <a:gd name="T52" fmla="*/ 26 w 67"/>
                <a:gd name="T53" fmla="*/ 0 h 67"/>
                <a:gd name="T54" fmla="*/ 32 w 67"/>
                <a:gd name="T55" fmla="*/ 0 h 67"/>
                <a:gd name="T56" fmla="*/ 32 w 67"/>
                <a:gd name="T57" fmla="*/ 0 h 67"/>
                <a:gd name="T58" fmla="*/ 41 w 67"/>
                <a:gd name="T59" fmla="*/ 0 h 67"/>
                <a:gd name="T60" fmla="*/ 47 w 67"/>
                <a:gd name="T61" fmla="*/ 2 h 67"/>
                <a:gd name="T62" fmla="*/ 53 w 67"/>
                <a:gd name="T63" fmla="*/ 4 h 67"/>
                <a:gd name="T64" fmla="*/ 57 w 67"/>
                <a:gd name="T65" fmla="*/ 10 h 67"/>
                <a:gd name="T66" fmla="*/ 63 w 67"/>
                <a:gd name="T67" fmla="*/ 14 h 67"/>
                <a:gd name="T68" fmla="*/ 65 w 67"/>
                <a:gd name="T69" fmla="*/ 20 h 67"/>
                <a:gd name="T70" fmla="*/ 67 w 67"/>
                <a:gd name="T71" fmla="*/ 26 h 67"/>
                <a:gd name="T72" fmla="*/ 67 w 67"/>
                <a:gd name="T73" fmla="*/ 34 h 67"/>
                <a:gd name="T74" fmla="*/ 67 w 67"/>
                <a:gd name="T75" fmla="*/ 34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67" h="67">
                  <a:moveTo>
                    <a:pt x="67" y="34"/>
                  </a:moveTo>
                  <a:lnTo>
                    <a:pt x="67" y="34"/>
                  </a:lnTo>
                  <a:lnTo>
                    <a:pt x="67" y="40"/>
                  </a:lnTo>
                  <a:lnTo>
                    <a:pt x="65" y="46"/>
                  </a:lnTo>
                  <a:lnTo>
                    <a:pt x="63" y="52"/>
                  </a:lnTo>
                  <a:lnTo>
                    <a:pt x="57" y="59"/>
                  </a:lnTo>
                  <a:lnTo>
                    <a:pt x="53" y="63"/>
                  </a:lnTo>
                  <a:lnTo>
                    <a:pt x="47" y="65"/>
                  </a:lnTo>
                  <a:lnTo>
                    <a:pt x="41" y="67"/>
                  </a:lnTo>
                  <a:lnTo>
                    <a:pt x="32" y="67"/>
                  </a:lnTo>
                  <a:lnTo>
                    <a:pt x="32" y="67"/>
                  </a:lnTo>
                  <a:lnTo>
                    <a:pt x="26" y="67"/>
                  </a:lnTo>
                  <a:lnTo>
                    <a:pt x="20" y="65"/>
                  </a:lnTo>
                  <a:lnTo>
                    <a:pt x="14" y="63"/>
                  </a:lnTo>
                  <a:lnTo>
                    <a:pt x="10" y="59"/>
                  </a:lnTo>
                  <a:lnTo>
                    <a:pt x="4" y="52"/>
                  </a:lnTo>
                  <a:lnTo>
                    <a:pt x="2" y="46"/>
                  </a:lnTo>
                  <a:lnTo>
                    <a:pt x="0" y="40"/>
                  </a:lnTo>
                  <a:lnTo>
                    <a:pt x="0" y="34"/>
                  </a:lnTo>
                  <a:lnTo>
                    <a:pt x="0" y="34"/>
                  </a:lnTo>
                  <a:lnTo>
                    <a:pt x="0" y="26"/>
                  </a:lnTo>
                  <a:lnTo>
                    <a:pt x="2" y="20"/>
                  </a:lnTo>
                  <a:lnTo>
                    <a:pt x="4" y="14"/>
                  </a:lnTo>
                  <a:lnTo>
                    <a:pt x="10" y="10"/>
                  </a:lnTo>
                  <a:lnTo>
                    <a:pt x="14" y="4"/>
                  </a:lnTo>
                  <a:lnTo>
                    <a:pt x="20" y="2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32" y="0"/>
                  </a:lnTo>
                  <a:lnTo>
                    <a:pt x="41" y="0"/>
                  </a:lnTo>
                  <a:lnTo>
                    <a:pt x="47" y="2"/>
                  </a:lnTo>
                  <a:lnTo>
                    <a:pt x="53" y="4"/>
                  </a:lnTo>
                  <a:lnTo>
                    <a:pt x="57" y="10"/>
                  </a:lnTo>
                  <a:lnTo>
                    <a:pt x="63" y="14"/>
                  </a:lnTo>
                  <a:lnTo>
                    <a:pt x="65" y="20"/>
                  </a:lnTo>
                  <a:lnTo>
                    <a:pt x="67" y="26"/>
                  </a:lnTo>
                  <a:lnTo>
                    <a:pt x="67" y="34"/>
                  </a:lnTo>
                  <a:lnTo>
                    <a:pt x="67" y="34"/>
                  </a:lnTo>
                  <a:close/>
                </a:path>
              </a:pathLst>
            </a:custGeom>
            <a:solidFill>
              <a:srgbClr val="F583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2" name="Freeform 591"/>
            <p:cNvSpPr>
              <a:spLocks/>
            </p:cNvSpPr>
            <p:nvPr/>
          </p:nvSpPr>
          <p:spPr bwMode="auto">
            <a:xfrm>
              <a:off x="4087019" y="2209800"/>
              <a:ext cx="109537" cy="109538"/>
            </a:xfrm>
            <a:custGeom>
              <a:avLst/>
              <a:gdLst>
                <a:gd name="T0" fmla="*/ 69 w 69"/>
                <a:gd name="T1" fmla="*/ 35 h 69"/>
                <a:gd name="T2" fmla="*/ 69 w 69"/>
                <a:gd name="T3" fmla="*/ 35 h 69"/>
                <a:gd name="T4" fmla="*/ 67 w 69"/>
                <a:gd name="T5" fmla="*/ 43 h 69"/>
                <a:gd name="T6" fmla="*/ 65 w 69"/>
                <a:gd name="T7" fmla="*/ 49 h 69"/>
                <a:gd name="T8" fmla="*/ 63 w 69"/>
                <a:gd name="T9" fmla="*/ 55 h 69"/>
                <a:gd name="T10" fmla="*/ 59 w 69"/>
                <a:gd name="T11" fmla="*/ 59 h 69"/>
                <a:gd name="T12" fmla="*/ 53 w 69"/>
                <a:gd name="T13" fmla="*/ 63 h 69"/>
                <a:gd name="T14" fmla="*/ 46 w 69"/>
                <a:gd name="T15" fmla="*/ 67 h 69"/>
                <a:gd name="T16" fmla="*/ 40 w 69"/>
                <a:gd name="T17" fmla="*/ 69 h 69"/>
                <a:gd name="T18" fmla="*/ 34 w 69"/>
                <a:gd name="T19" fmla="*/ 69 h 69"/>
                <a:gd name="T20" fmla="*/ 34 w 69"/>
                <a:gd name="T21" fmla="*/ 69 h 69"/>
                <a:gd name="T22" fmla="*/ 26 w 69"/>
                <a:gd name="T23" fmla="*/ 69 h 69"/>
                <a:gd name="T24" fmla="*/ 20 w 69"/>
                <a:gd name="T25" fmla="*/ 67 h 69"/>
                <a:gd name="T26" fmla="*/ 14 w 69"/>
                <a:gd name="T27" fmla="*/ 63 h 69"/>
                <a:gd name="T28" fmla="*/ 10 w 69"/>
                <a:gd name="T29" fmla="*/ 59 h 69"/>
                <a:gd name="T30" fmla="*/ 6 w 69"/>
                <a:gd name="T31" fmla="*/ 55 h 69"/>
                <a:gd name="T32" fmla="*/ 2 w 69"/>
                <a:gd name="T33" fmla="*/ 49 h 69"/>
                <a:gd name="T34" fmla="*/ 0 w 69"/>
                <a:gd name="T35" fmla="*/ 43 h 69"/>
                <a:gd name="T36" fmla="*/ 0 w 69"/>
                <a:gd name="T37" fmla="*/ 35 h 69"/>
                <a:gd name="T38" fmla="*/ 0 w 69"/>
                <a:gd name="T39" fmla="*/ 35 h 69"/>
                <a:gd name="T40" fmla="*/ 0 w 69"/>
                <a:gd name="T41" fmla="*/ 29 h 69"/>
                <a:gd name="T42" fmla="*/ 2 w 69"/>
                <a:gd name="T43" fmla="*/ 23 h 69"/>
                <a:gd name="T44" fmla="*/ 6 w 69"/>
                <a:gd name="T45" fmla="*/ 17 h 69"/>
                <a:gd name="T46" fmla="*/ 10 w 69"/>
                <a:gd name="T47" fmla="*/ 10 h 69"/>
                <a:gd name="T48" fmla="*/ 14 w 69"/>
                <a:gd name="T49" fmla="*/ 6 h 69"/>
                <a:gd name="T50" fmla="*/ 20 w 69"/>
                <a:gd name="T51" fmla="*/ 4 h 69"/>
                <a:gd name="T52" fmla="*/ 26 w 69"/>
                <a:gd name="T53" fmla="*/ 2 h 69"/>
                <a:gd name="T54" fmla="*/ 34 w 69"/>
                <a:gd name="T55" fmla="*/ 0 h 69"/>
                <a:gd name="T56" fmla="*/ 34 w 69"/>
                <a:gd name="T57" fmla="*/ 0 h 69"/>
                <a:gd name="T58" fmla="*/ 40 w 69"/>
                <a:gd name="T59" fmla="*/ 2 h 69"/>
                <a:gd name="T60" fmla="*/ 46 w 69"/>
                <a:gd name="T61" fmla="*/ 4 h 69"/>
                <a:gd name="T62" fmla="*/ 53 w 69"/>
                <a:gd name="T63" fmla="*/ 6 h 69"/>
                <a:gd name="T64" fmla="*/ 59 w 69"/>
                <a:gd name="T65" fmla="*/ 10 h 69"/>
                <a:gd name="T66" fmla="*/ 63 w 69"/>
                <a:gd name="T67" fmla="*/ 17 h 69"/>
                <a:gd name="T68" fmla="*/ 65 w 69"/>
                <a:gd name="T69" fmla="*/ 23 h 69"/>
                <a:gd name="T70" fmla="*/ 67 w 69"/>
                <a:gd name="T71" fmla="*/ 29 h 69"/>
                <a:gd name="T72" fmla="*/ 69 w 69"/>
                <a:gd name="T73" fmla="*/ 35 h 69"/>
                <a:gd name="T74" fmla="*/ 69 w 69"/>
                <a:gd name="T75" fmla="*/ 35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69" h="69">
                  <a:moveTo>
                    <a:pt x="69" y="35"/>
                  </a:moveTo>
                  <a:lnTo>
                    <a:pt x="69" y="35"/>
                  </a:lnTo>
                  <a:lnTo>
                    <a:pt x="67" y="43"/>
                  </a:lnTo>
                  <a:lnTo>
                    <a:pt x="65" y="49"/>
                  </a:lnTo>
                  <a:lnTo>
                    <a:pt x="63" y="55"/>
                  </a:lnTo>
                  <a:lnTo>
                    <a:pt x="59" y="59"/>
                  </a:lnTo>
                  <a:lnTo>
                    <a:pt x="53" y="63"/>
                  </a:lnTo>
                  <a:lnTo>
                    <a:pt x="46" y="67"/>
                  </a:lnTo>
                  <a:lnTo>
                    <a:pt x="40" y="69"/>
                  </a:lnTo>
                  <a:lnTo>
                    <a:pt x="34" y="69"/>
                  </a:lnTo>
                  <a:lnTo>
                    <a:pt x="34" y="69"/>
                  </a:lnTo>
                  <a:lnTo>
                    <a:pt x="26" y="69"/>
                  </a:lnTo>
                  <a:lnTo>
                    <a:pt x="20" y="67"/>
                  </a:lnTo>
                  <a:lnTo>
                    <a:pt x="14" y="63"/>
                  </a:lnTo>
                  <a:lnTo>
                    <a:pt x="10" y="59"/>
                  </a:lnTo>
                  <a:lnTo>
                    <a:pt x="6" y="55"/>
                  </a:lnTo>
                  <a:lnTo>
                    <a:pt x="2" y="49"/>
                  </a:lnTo>
                  <a:lnTo>
                    <a:pt x="0" y="43"/>
                  </a:lnTo>
                  <a:lnTo>
                    <a:pt x="0" y="35"/>
                  </a:lnTo>
                  <a:lnTo>
                    <a:pt x="0" y="35"/>
                  </a:lnTo>
                  <a:lnTo>
                    <a:pt x="0" y="29"/>
                  </a:lnTo>
                  <a:lnTo>
                    <a:pt x="2" y="23"/>
                  </a:lnTo>
                  <a:lnTo>
                    <a:pt x="6" y="17"/>
                  </a:lnTo>
                  <a:lnTo>
                    <a:pt x="10" y="10"/>
                  </a:lnTo>
                  <a:lnTo>
                    <a:pt x="14" y="6"/>
                  </a:lnTo>
                  <a:lnTo>
                    <a:pt x="20" y="4"/>
                  </a:lnTo>
                  <a:lnTo>
                    <a:pt x="26" y="2"/>
                  </a:lnTo>
                  <a:lnTo>
                    <a:pt x="34" y="0"/>
                  </a:lnTo>
                  <a:lnTo>
                    <a:pt x="34" y="0"/>
                  </a:lnTo>
                  <a:lnTo>
                    <a:pt x="40" y="2"/>
                  </a:lnTo>
                  <a:lnTo>
                    <a:pt x="46" y="4"/>
                  </a:lnTo>
                  <a:lnTo>
                    <a:pt x="53" y="6"/>
                  </a:lnTo>
                  <a:lnTo>
                    <a:pt x="59" y="10"/>
                  </a:lnTo>
                  <a:lnTo>
                    <a:pt x="63" y="17"/>
                  </a:lnTo>
                  <a:lnTo>
                    <a:pt x="65" y="23"/>
                  </a:lnTo>
                  <a:lnTo>
                    <a:pt x="67" y="29"/>
                  </a:lnTo>
                  <a:lnTo>
                    <a:pt x="69" y="35"/>
                  </a:lnTo>
                  <a:lnTo>
                    <a:pt x="69" y="35"/>
                  </a:lnTo>
                  <a:close/>
                </a:path>
              </a:pathLst>
            </a:custGeom>
            <a:solidFill>
              <a:srgbClr val="EBAE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3" name="Freeform 592"/>
            <p:cNvSpPr>
              <a:spLocks/>
            </p:cNvSpPr>
            <p:nvPr/>
          </p:nvSpPr>
          <p:spPr bwMode="auto">
            <a:xfrm>
              <a:off x="4963319" y="2127250"/>
              <a:ext cx="109537" cy="109538"/>
            </a:xfrm>
            <a:custGeom>
              <a:avLst/>
              <a:gdLst>
                <a:gd name="T0" fmla="*/ 69 w 69"/>
                <a:gd name="T1" fmla="*/ 34 h 69"/>
                <a:gd name="T2" fmla="*/ 69 w 69"/>
                <a:gd name="T3" fmla="*/ 34 h 69"/>
                <a:gd name="T4" fmla="*/ 69 w 69"/>
                <a:gd name="T5" fmla="*/ 40 h 69"/>
                <a:gd name="T6" fmla="*/ 67 w 69"/>
                <a:gd name="T7" fmla="*/ 46 h 69"/>
                <a:gd name="T8" fmla="*/ 63 w 69"/>
                <a:gd name="T9" fmla="*/ 52 h 69"/>
                <a:gd name="T10" fmla="*/ 59 w 69"/>
                <a:gd name="T11" fmla="*/ 58 h 69"/>
                <a:gd name="T12" fmla="*/ 55 w 69"/>
                <a:gd name="T13" fmla="*/ 62 h 69"/>
                <a:gd name="T14" fmla="*/ 49 w 69"/>
                <a:gd name="T15" fmla="*/ 64 h 69"/>
                <a:gd name="T16" fmla="*/ 43 w 69"/>
                <a:gd name="T17" fmla="*/ 66 h 69"/>
                <a:gd name="T18" fmla="*/ 35 w 69"/>
                <a:gd name="T19" fmla="*/ 69 h 69"/>
                <a:gd name="T20" fmla="*/ 35 w 69"/>
                <a:gd name="T21" fmla="*/ 69 h 69"/>
                <a:gd name="T22" fmla="*/ 29 w 69"/>
                <a:gd name="T23" fmla="*/ 66 h 69"/>
                <a:gd name="T24" fmla="*/ 23 w 69"/>
                <a:gd name="T25" fmla="*/ 64 h 69"/>
                <a:gd name="T26" fmla="*/ 17 w 69"/>
                <a:gd name="T27" fmla="*/ 62 h 69"/>
                <a:gd name="T28" fmla="*/ 11 w 69"/>
                <a:gd name="T29" fmla="*/ 58 h 69"/>
                <a:gd name="T30" fmla="*/ 6 w 69"/>
                <a:gd name="T31" fmla="*/ 52 h 69"/>
                <a:gd name="T32" fmla="*/ 4 w 69"/>
                <a:gd name="T33" fmla="*/ 46 h 69"/>
                <a:gd name="T34" fmla="*/ 2 w 69"/>
                <a:gd name="T35" fmla="*/ 40 h 69"/>
                <a:gd name="T36" fmla="*/ 0 w 69"/>
                <a:gd name="T37" fmla="*/ 34 h 69"/>
                <a:gd name="T38" fmla="*/ 0 w 69"/>
                <a:gd name="T39" fmla="*/ 34 h 69"/>
                <a:gd name="T40" fmla="*/ 2 w 69"/>
                <a:gd name="T41" fmla="*/ 26 h 69"/>
                <a:gd name="T42" fmla="*/ 4 w 69"/>
                <a:gd name="T43" fmla="*/ 20 h 69"/>
                <a:gd name="T44" fmla="*/ 6 w 69"/>
                <a:gd name="T45" fmla="*/ 14 h 69"/>
                <a:gd name="T46" fmla="*/ 11 w 69"/>
                <a:gd name="T47" fmla="*/ 10 h 69"/>
                <a:gd name="T48" fmla="*/ 17 w 69"/>
                <a:gd name="T49" fmla="*/ 6 h 69"/>
                <a:gd name="T50" fmla="*/ 23 w 69"/>
                <a:gd name="T51" fmla="*/ 2 h 69"/>
                <a:gd name="T52" fmla="*/ 29 w 69"/>
                <a:gd name="T53" fmla="*/ 0 h 69"/>
                <a:gd name="T54" fmla="*/ 35 w 69"/>
                <a:gd name="T55" fmla="*/ 0 h 69"/>
                <a:gd name="T56" fmla="*/ 35 w 69"/>
                <a:gd name="T57" fmla="*/ 0 h 69"/>
                <a:gd name="T58" fmla="*/ 43 w 69"/>
                <a:gd name="T59" fmla="*/ 0 h 69"/>
                <a:gd name="T60" fmla="*/ 49 w 69"/>
                <a:gd name="T61" fmla="*/ 2 h 69"/>
                <a:gd name="T62" fmla="*/ 55 w 69"/>
                <a:gd name="T63" fmla="*/ 6 h 69"/>
                <a:gd name="T64" fmla="*/ 59 w 69"/>
                <a:gd name="T65" fmla="*/ 10 h 69"/>
                <a:gd name="T66" fmla="*/ 63 w 69"/>
                <a:gd name="T67" fmla="*/ 14 h 69"/>
                <a:gd name="T68" fmla="*/ 67 w 69"/>
                <a:gd name="T69" fmla="*/ 20 h 69"/>
                <a:gd name="T70" fmla="*/ 69 w 69"/>
                <a:gd name="T71" fmla="*/ 26 h 69"/>
                <a:gd name="T72" fmla="*/ 69 w 69"/>
                <a:gd name="T73" fmla="*/ 34 h 69"/>
                <a:gd name="T74" fmla="*/ 69 w 69"/>
                <a:gd name="T75" fmla="*/ 34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69" h="69">
                  <a:moveTo>
                    <a:pt x="69" y="34"/>
                  </a:moveTo>
                  <a:lnTo>
                    <a:pt x="69" y="34"/>
                  </a:lnTo>
                  <a:lnTo>
                    <a:pt x="69" y="40"/>
                  </a:lnTo>
                  <a:lnTo>
                    <a:pt x="67" y="46"/>
                  </a:lnTo>
                  <a:lnTo>
                    <a:pt x="63" y="52"/>
                  </a:lnTo>
                  <a:lnTo>
                    <a:pt x="59" y="58"/>
                  </a:lnTo>
                  <a:lnTo>
                    <a:pt x="55" y="62"/>
                  </a:lnTo>
                  <a:lnTo>
                    <a:pt x="49" y="64"/>
                  </a:lnTo>
                  <a:lnTo>
                    <a:pt x="43" y="66"/>
                  </a:lnTo>
                  <a:lnTo>
                    <a:pt x="35" y="69"/>
                  </a:lnTo>
                  <a:lnTo>
                    <a:pt x="35" y="69"/>
                  </a:lnTo>
                  <a:lnTo>
                    <a:pt x="29" y="66"/>
                  </a:lnTo>
                  <a:lnTo>
                    <a:pt x="23" y="64"/>
                  </a:lnTo>
                  <a:lnTo>
                    <a:pt x="17" y="62"/>
                  </a:lnTo>
                  <a:lnTo>
                    <a:pt x="11" y="58"/>
                  </a:lnTo>
                  <a:lnTo>
                    <a:pt x="6" y="52"/>
                  </a:lnTo>
                  <a:lnTo>
                    <a:pt x="4" y="46"/>
                  </a:lnTo>
                  <a:lnTo>
                    <a:pt x="2" y="40"/>
                  </a:lnTo>
                  <a:lnTo>
                    <a:pt x="0" y="34"/>
                  </a:lnTo>
                  <a:lnTo>
                    <a:pt x="0" y="34"/>
                  </a:lnTo>
                  <a:lnTo>
                    <a:pt x="2" y="26"/>
                  </a:lnTo>
                  <a:lnTo>
                    <a:pt x="4" y="20"/>
                  </a:lnTo>
                  <a:lnTo>
                    <a:pt x="6" y="14"/>
                  </a:lnTo>
                  <a:lnTo>
                    <a:pt x="11" y="10"/>
                  </a:lnTo>
                  <a:lnTo>
                    <a:pt x="17" y="6"/>
                  </a:lnTo>
                  <a:lnTo>
                    <a:pt x="23" y="2"/>
                  </a:lnTo>
                  <a:lnTo>
                    <a:pt x="29" y="0"/>
                  </a:lnTo>
                  <a:lnTo>
                    <a:pt x="35" y="0"/>
                  </a:lnTo>
                  <a:lnTo>
                    <a:pt x="35" y="0"/>
                  </a:lnTo>
                  <a:lnTo>
                    <a:pt x="43" y="0"/>
                  </a:lnTo>
                  <a:lnTo>
                    <a:pt x="49" y="2"/>
                  </a:lnTo>
                  <a:lnTo>
                    <a:pt x="55" y="6"/>
                  </a:lnTo>
                  <a:lnTo>
                    <a:pt x="59" y="10"/>
                  </a:lnTo>
                  <a:lnTo>
                    <a:pt x="63" y="14"/>
                  </a:lnTo>
                  <a:lnTo>
                    <a:pt x="67" y="20"/>
                  </a:lnTo>
                  <a:lnTo>
                    <a:pt x="69" y="26"/>
                  </a:lnTo>
                  <a:lnTo>
                    <a:pt x="69" y="34"/>
                  </a:lnTo>
                  <a:lnTo>
                    <a:pt x="69" y="34"/>
                  </a:lnTo>
                  <a:close/>
                </a:path>
              </a:pathLst>
            </a:custGeom>
            <a:solidFill>
              <a:srgbClr val="901A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4" name="Freeform 593"/>
            <p:cNvSpPr>
              <a:spLocks/>
            </p:cNvSpPr>
            <p:nvPr/>
          </p:nvSpPr>
          <p:spPr bwMode="auto">
            <a:xfrm>
              <a:off x="4433094" y="1041400"/>
              <a:ext cx="77787" cy="79375"/>
            </a:xfrm>
            <a:custGeom>
              <a:avLst/>
              <a:gdLst>
                <a:gd name="T0" fmla="*/ 49 w 49"/>
                <a:gd name="T1" fmla="*/ 24 h 50"/>
                <a:gd name="T2" fmla="*/ 49 w 49"/>
                <a:gd name="T3" fmla="*/ 24 h 50"/>
                <a:gd name="T4" fmla="*/ 47 w 49"/>
                <a:gd name="T5" fmla="*/ 34 h 50"/>
                <a:gd name="T6" fmla="*/ 43 w 49"/>
                <a:gd name="T7" fmla="*/ 42 h 50"/>
                <a:gd name="T8" fmla="*/ 35 w 49"/>
                <a:gd name="T9" fmla="*/ 48 h 50"/>
                <a:gd name="T10" fmla="*/ 25 w 49"/>
                <a:gd name="T11" fmla="*/ 50 h 50"/>
                <a:gd name="T12" fmla="*/ 25 w 49"/>
                <a:gd name="T13" fmla="*/ 50 h 50"/>
                <a:gd name="T14" fmla="*/ 15 w 49"/>
                <a:gd name="T15" fmla="*/ 48 h 50"/>
                <a:gd name="T16" fmla="*/ 7 w 49"/>
                <a:gd name="T17" fmla="*/ 42 h 50"/>
                <a:gd name="T18" fmla="*/ 3 w 49"/>
                <a:gd name="T19" fmla="*/ 34 h 50"/>
                <a:gd name="T20" fmla="*/ 0 w 49"/>
                <a:gd name="T21" fmla="*/ 24 h 50"/>
                <a:gd name="T22" fmla="*/ 0 w 49"/>
                <a:gd name="T23" fmla="*/ 24 h 50"/>
                <a:gd name="T24" fmla="*/ 3 w 49"/>
                <a:gd name="T25" fmla="*/ 16 h 50"/>
                <a:gd name="T26" fmla="*/ 7 w 49"/>
                <a:gd name="T27" fmla="*/ 8 h 50"/>
                <a:gd name="T28" fmla="*/ 15 w 49"/>
                <a:gd name="T29" fmla="*/ 2 h 50"/>
                <a:gd name="T30" fmla="*/ 25 w 49"/>
                <a:gd name="T31" fmla="*/ 0 h 50"/>
                <a:gd name="T32" fmla="*/ 25 w 49"/>
                <a:gd name="T33" fmla="*/ 0 h 50"/>
                <a:gd name="T34" fmla="*/ 35 w 49"/>
                <a:gd name="T35" fmla="*/ 2 h 50"/>
                <a:gd name="T36" fmla="*/ 43 w 49"/>
                <a:gd name="T37" fmla="*/ 8 h 50"/>
                <a:gd name="T38" fmla="*/ 47 w 49"/>
                <a:gd name="T39" fmla="*/ 16 h 50"/>
                <a:gd name="T40" fmla="*/ 49 w 49"/>
                <a:gd name="T41" fmla="*/ 24 h 50"/>
                <a:gd name="T42" fmla="*/ 49 w 49"/>
                <a:gd name="T43" fmla="*/ 24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9" h="50">
                  <a:moveTo>
                    <a:pt x="49" y="24"/>
                  </a:moveTo>
                  <a:lnTo>
                    <a:pt x="49" y="24"/>
                  </a:lnTo>
                  <a:lnTo>
                    <a:pt x="47" y="34"/>
                  </a:lnTo>
                  <a:lnTo>
                    <a:pt x="43" y="42"/>
                  </a:lnTo>
                  <a:lnTo>
                    <a:pt x="35" y="48"/>
                  </a:lnTo>
                  <a:lnTo>
                    <a:pt x="25" y="50"/>
                  </a:lnTo>
                  <a:lnTo>
                    <a:pt x="25" y="50"/>
                  </a:lnTo>
                  <a:lnTo>
                    <a:pt x="15" y="48"/>
                  </a:lnTo>
                  <a:lnTo>
                    <a:pt x="7" y="42"/>
                  </a:lnTo>
                  <a:lnTo>
                    <a:pt x="3" y="34"/>
                  </a:lnTo>
                  <a:lnTo>
                    <a:pt x="0" y="24"/>
                  </a:lnTo>
                  <a:lnTo>
                    <a:pt x="0" y="24"/>
                  </a:lnTo>
                  <a:lnTo>
                    <a:pt x="3" y="16"/>
                  </a:lnTo>
                  <a:lnTo>
                    <a:pt x="7" y="8"/>
                  </a:lnTo>
                  <a:lnTo>
                    <a:pt x="15" y="2"/>
                  </a:lnTo>
                  <a:lnTo>
                    <a:pt x="25" y="0"/>
                  </a:lnTo>
                  <a:lnTo>
                    <a:pt x="25" y="0"/>
                  </a:lnTo>
                  <a:lnTo>
                    <a:pt x="35" y="2"/>
                  </a:lnTo>
                  <a:lnTo>
                    <a:pt x="43" y="8"/>
                  </a:lnTo>
                  <a:lnTo>
                    <a:pt x="47" y="16"/>
                  </a:lnTo>
                  <a:lnTo>
                    <a:pt x="49" y="24"/>
                  </a:lnTo>
                  <a:lnTo>
                    <a:pt x="49" y="24"/>
                  </a:lnTo>
                  <a:close/>
                </a:path>
              </a:pathLst>
            </a:custGeom>
            <a:solidFill>
              <a:srgbClr val="EBAE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5" name="Freeform 594"/>
            <p:cNvSpPr>
              <a:spLocks/>
            </p:cNvSpPr>
            <p:nvPr/>
          </p:nvSpPr>
          <p:spPr bwMode="auto">
            <a:xfrm>
              <a:off x="3993357" y="1439863"/>
              <a:ext cx="77787" cy="79375"/>
            </a:xfrm>
            <a:custGeom>
              <a:avLst/>
              <a:gdLst>
                <a:gd name="T0" fmla="*/ 49 w 49"/>
                <a:gd name="T1" fmla="*/ 26 h 50"/>
                <a:gd name="T2" fmla="*/ 49 w 49"/>
                <a:gd name="T3" fmla="*/ 26 h 50"/>
                <a:gd name="T4" fmla="*/ 47 w 49"/>
                <a:gd name="T5" fmla="*/ 34 h 50"/>
                <a:gd name="T6" fmla="*/ 43 w 49"/>
                <a:gd name="T7" fmla="*/ 42 h 50"/>
                <a:gd name="T8" fmla="*/ 35 w 49"/>
                <a:gd name="T9" fmla="*/ 48 h 50"/>
                <a:gd name="T10" fmla="*/ 25 w 49"/>
                <a:gd name="T11" fmla="*/ 50 h 50"/>
                <a:gd name="T12" fmla="*/ 25 w 49"/>
                <a:gd name="T13" fmla="*/ 50 h 50"/>
                <a:gd name="T14" fmla="*/ 14 w 49"/>
                <a:gd name="T15" fmla="*/ 48 h 50"/>
                <a:gd name="T16" fmla="*/ 8 w 49"/>
                <a:gd name="T17" fmla="*/ 42 h 50"/>
                <a:gd name="T18" fmla="*/ 2 w 49"/>
                <a:gd name="T19" fmla="*/ 34 h 50"/>
                <a:gd name="T20" fmla="*/ 0 w 49"/>
                <a:gd name="T21" fmla="*/ 26 h 50"/>
                <a:gd name="T22" fmla="*/ 0 w 49"/>
                <a:gd name="T23" fmla="*/ 26 h 50"/>
                <a:gd name="T24" fmla="*/ 2 w 49"/>
                <a:gd name="T25" fmla="*/ 16 h 50"/>
                <a:gd name="T26" fmla="*/ 8 w 49"/>
                <a:gd name="T27" fmla="*/ 8 h 50"/>
                <a:gd name="T28" fmla="*/ 14 w 49"/>
                <a:gd name="T29" fmla="*/ 2 h 50"/>
                <a:gd name="T30" fmla="*/ 25 w 49"/>
                <a:gd name="T31" fmla="*/ 0 h 50"/>
                <a:gd name="T32" fmla="*/ 25 w 49"/>
                <a:gd name="T33" fmla="*/ 0 h 50"/>
                <a:gd name="T34" fmla="*/ 35 w 49"/>
                <a:gd name="T35" fmla="*/ 2 h 50"/>
                <a:gd name="T36" fmla="*/ 43 w 49"/>
                <a:gd name="T37" fmla="*/ 8 h 50"/>
                <a:gd name="T38" fmla="*/ 47 w 49"/>
                <a:gd name="T39" fmla="*/ 16 h 50"/>
                <a:gd name="T40" fmla="*/ 49 w 49"/>
                <a:gd name="T41" fmla="*/ 26 h 50"/>
                <a:gd name="T42" fmla="*/ 49 w 49"/>
                <a:gd name="T43" fmla="*/ 26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9" h="50">
                  <a:moveTo>
                    <a:pt x="49" y="26"/>
                  </a:moveTo>
                  <a:lnTo>
                    <a:pt x="49" y="26"/>
                  </a:lnTo>
                  <a:lnTo>
                    <a:pt x="47" y="34"/>
                  </a:lnTo>
                  <a:lnTo>
                    <a:pt x="43" y="42"/>
                  </a:lnTo>
                  <a:lnTo>
                    <a:pt x="35" y="48"/>
                  </a:lnTo>
                  <a:lnTo>
                    <a:pt x="25" y="50"/>
                  </a:lnTo>
                  <a:lnTo>
                    <a:pt x="25" y="50"/>
                  </a:lnTo>
                  <a:lnTo>
                    <a:pt x="14" y="48"/>
                  </a:lnTo>
                  <a:lnTo>
                    <a:pt x="8" y="42"/>
                  </a:lnTo>
                  <a:lnTo>
                    <a:pt x="2" y="34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2" y="16"/>
                  </a:lnTo>
                  <a:lnTo>
                    <a:pt x="8" y="8"/>
                  </a:lnTo>
                  <a:lnTo>
                    <a:pt x="14" y="2"/>
                  </a:lnTo>
                  <a:lnTo>
                    <a:pt x="25" y="0"/>
                  </a:lnTo>
                  <a:lnTo>
                    <a:pt x="25" y="0"/>
                  </a:lnTo>
                  <a:lnTo>
                    <a:pt x="35" y="2"/>
                  </a:lnTo>
                  <a:lnTo>
                    <a:pt x="43" y="8"/>
                  </a:lnTo>
                  <a:lnTo>
                    <a:pt x="47" y="16"/>
                  </a:lnTo>
                  <a:lnTo>
                    <a:pt x="49" y="26"/>
                  </a:lnTo>
                  <a:lnTo>
                    <a:pt x="49" y="26"/>
                  </a:lnTo>
                  <a:close/>
                </a:path>
              </a:pathLst>
            </a:custGeom>
            <a:solidFill>
              <a:srgbClr val="F583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6" name="Freeform 595"/>
            <p:cNvSpPr>
              <a:spLocks/>
            </p:cNvSpPr>
            <p:nvPr/>
          </p:nvSpPr>
          <p:spPr bwMode="auto">
            <a:xfrm>
              <a:off x="4199732" y="1387475"/>
              <a:ext cx="76200" cy="80963"/>
            </a:xfrm>
            <a:custGeom>
              <a:avLst/>
              <a:gdLst>
                <a:gd name="T0" fmla="*/ 48 w 48"/>
                <a:gd name="T1" fmla="*/ 27 h 51"/>
                <a:gd name="T2" fmla="*/ 48 w 48"/>
                <a:gd name="T3" fmla="*/ 27 h 51"/>
                <a:gd name="T4" fmla="*/ 46 w 48"/>
                <a:gd name="T5" fmla="*/ 35 h 51"/>
                <a:gd name="T6" fmla="*/ 40 w 48"/>
                <a:gd name="T7" fmla="*/ 43 h 51"/>
                <a:gd name="T8" fmla="*/ 34 w 48"/>
                <a:gd name="T9" fmla="*/ 49 h 51"/>
                <a:gd name="T10" fmla="*/ 24 w 48"/>
                <a:gd name="T11" fmla="*/ 51 h 51"/>
                <a:gd name="T12" fmla="*/ 24 w 48"/>
                <a:gd name="T13" fmla="*/ 51 h 51"/>
                <a:gd name="T14" fmla="*/ 14 w 48"/>
                <a:gd name="T15" fmla="*/ 49 h 51"/>
                <a:gd name="T16" fmla="*/ 6 w 48"/>
                <a:gd name="T17" fmla="*/ 43 h 51"/>
                <a:gd name="T18" fmla="*/ 2 w 48"/>
                <a:gd name="T19" fmla="*/ 35 h 51"/>
                <a:gd name="T20" fmla="*/ 0 w 48"/>
                <a:gd name="T21" fmla="*/ 27 h 51"/>
                <a:gd name="T22" fmla="*/ 0 w 48"/>
                <a:gd name="T23" fmla="*/ 27 h 51"/>
                <a:gd name="T24" fmla="*/ 2 w 48"/>
                <a:gd name="T25" fmla="*/ 16 h 51"/>
                <a:gd name="T26" fmla="*/ 6 w 48"/>
                <a:gd name="T27" fmla="*/ 8 h 51"/>
                <a:gd name="T28" fmla="*/ 14 w 48"/>
                <a:gd name="T29" fmla="*/ 2 h 51"/>
                <a:gd name="T30" fmla="*/ 24 w 48"/>
                <a:gd name="T31" fmla="*/ 0 h 51"/>
                <a:gd name="T32" fmla="*/ 24 w 48"/>
                <a:gd name="T33" fmla="*/ 0 h 51"/>
                <a:gd name="T34" fmla="*/ 34 w 48"/>
                <a:gd name="T35" fmla="*/ 2 h 51"/>
                <a:gd name="T36" fmla="*/ 40 w 48"/>
                <a:gd name="T37" fmla="*/ 8 h 51"/>
                <a:gd name="T38" fmla="*/ 46 w 48"/>
                <a:gd name="T39" fmla="*/ 16 h 51"/>
                <a:gd name="T40" fmla="*/ 48 w 48"/>
                <a:gd name="T41" fmla="*/ 27 h 51"/>
                <a:gd name="T42" fmla="*/ 48 w 48"/>
                <a:gd name="T43" fmla="*/ 27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8" h="51">
                  <a:moveTo>
                    <a:pt x="48" y="27"/>
                  </a:moveTo>
                  <a:lnTo>
                    <a:pt x="48" y="27"/>
                  </a:lnTo>
                  <a:lnTo>
                    <a:pt x="46" y="35"/>
                  </a:lnTo>
                  <a:lnTo>
                    <a:pt x="40" y="43"/>
                  </a:lnTo>
                  <a:lnTo>
                    <a:pt x="34" y="49"/>
                  </a:lnTo>
                  <a:lnTo>
                    <a:pt x="24" y="51"/>
                  </a:lnTo>
                  <a:lnTo>
                    <a:pt x="24" y="51"/>
                  </a:lnTo>
                  <a:lnTo>
                    <a:pt x="14" y="49"/>
                  </a:lnTo>
                  <a:lnTo>
                    <a:pt x="6" y="43"/>
                  </a:lnTo>
                  <a:lnTo>
                    <a:pt x="2" y="35"/>
                  </a:lnTo>
                  <a:lnTo>
                    <a:pt x="0" y="27"/>
                  </a:lnTo>
                  <a:lnTo>
                    <a:pt x="0" y="27"/>
                  </a:lnTo>
                  <a:lnTo>
                    <a:pt x="2" y="16"/>
                  </a:lnTo>
                  <a:lnTo>
                    <a:pt x="6" y="8"/>
                  </a:lnTo>
                  <a:lnTo>
                    <a:pt x="14" y="2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34" y="2"/>
                  </a:lnTo>
                  <a:lnTo>
                    <a:pt x="40" y="8"/>
                  </a:lnTo>
                  <a:lnTo>
                    <a:pt x="46" y="16"/>
                  </a:lnTo>
                  <a:lnTo>
                    <a:pt x="48" y="27"/>
                  </a:lnTo>
                  <a:lnTo>
                    <a:pt x="48" y="27"/>
                  </a:lnTo>
                  <a:close/>
                </a:path>
              </a:pathLst>
            </a:custGeom>
            <a:solidFill>
              <a:srgbClr val="F583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7" name="Freeform 596"/>
            <p:cNvSpPr>
              <a:spLocks/>
            </p:cNvSpPr>
            <p:nvPr/>
          </p:nvSpPr>
          <p:spPr bwMode="auto">
            <a:xfrm>
              <a:off x="4868069" y="1393825"/>
              <a:ext cx="79375" cy="77788"/>
            </a:xfrm>
            <a:custGeom>
              <a:avLst/>
              <a:gdLst>
                <a:gd name="T0" fmla="*/ 50 w 50"/>
                <a:gd name="T1" fmla="*/ 25 h 49"/>
                <a:gd name="T2" fmla="*/ 50 w 50"/>
                <a:gd name="T3" fmla="*/ 25 h 49"/>
                <a:gd name="T4" fmla="*/ 48 w 50"/>
                <a:gd name="T5" fmla="*/ 35 h 49"/>
                <a:gd name="T6" fmla="*/ 42 w 50"/>
                <a:gd name="T7" fmla="*/ 43 h 49"/>
                <a:gd name="T8" fmla="*/ 34 w 50"/>
                <a:gd name="T9" fmla="*/ 47 h 49"/>
                <a:gd name="T10" fmla="*/ 24 w 50"/>
                <a:gd name="T11" fmla="*/ 49 h 49"/>
                <a:gd name="T12" fmla="*/ 24 w 50"/>
                <a:gd name="T13" fmla="*/ 49 h 49"/>
                <a:gd name="T14" fmla="*/ 16 w 50"/>
                <a:gd name="T15" fmla="*/ 47 h 49"/>
                <a:gd name="T16" fmla="*/ 8 w 50"/>
                <a:gd name="T17" fmla="*/ 43 h 49"/>
                <a:gd name="T18" fmla="*/ 2 w 50"/>
                <a:gd name="T19" fmla="*/ 35 h 49"/>
                <a:gd name="T20" fmla="*/ 0 w 50"/>
                <a:gd name="T21" fmla="*/ 25 h 49"/>
                <a:gd name="T22" fmla="*/ 0 w 50"/>
                <a:gd name="T23" fmla="*/ 25 h 49"/>
                <a:gd name="T24" fmla="*/ 2 w 50"/>
                <a:gd name="T25" fmla="*/ 14 h 49"/>
                <a:gd name="T26" fmla="*/ 8 w 50"/>
                <a:gd name="T27" fmla="*/ 8 h 49"/>
                <a:gd name="T28" fmla="*/ 16 w 50"/>
                <a:gd name="T29" fmla="*/ 2 h 49"/>
                <a:gd name="T30" fmla="*/ 24 w 50"/>
                <a:gd name="T31" fmla="*/ 0 h 49"/>
                <a:gd name="T32" fmla="*/ 24 w 50"/>
                <a:gd name="T33" fmla="*/ 0 h 49"/>
                <a:gd name="T34" fmla="*/ 34 w 50"/>
                <a:gd name="T35" fmla="*/ 2 h 49"/>
                <a:gd name="T36" fmla="*/ 42 w 50"/>
                <a:gd name="T37" fmla="*/ 8 h 49"/>
                <a:gd name="T38" fmla="*/ 48 w 50"/>
                <a:gd name="T39" fmla="*/ 14 h 49"/>
                <a:gd name="T40" fmla="*/ 50 w 50"/>
                <a:gd name="T41" fmla="*/ 25 h 49"/>
                <a:gd name="T42" fmla="*/ 50 w 50"/>
                <a:gd name="T43" fmla="*/ 25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0" h="49">
                  <a:moveTo>
                    <a:pt x="50" y="25"/>
                  </a:moveTo>
                  <a:lnTo>
                    <a:pt x="50" y="25"/>
                  </a:lnTo>
                  <a:lnTo>
                    <a:pt x="48" y="35"/>
                  </a:lnTo>
                  <a:lnTo>
                    <a:pt x="42" y="43"/>
                  </a:lnTo>
                  <a:lnTo>
                    <a:pt x="34" y="47"/>
                  </a:lnTo>
                  <a:lnTo>
                    <a:pt x="24" y="49"/>
                  </a:lnTo>
                  <a:lnTo>
                    <a:pt x="24" y="49"/>
                  </a:lnTo>
                  <a:lnTo>
                    <a:pt x="16" y="47"/>
                  </a:lnTo>
                  <a:lnTo>
                    <a:pt x="8" y="43"/>
                  </a:lnTo>
                  <a:lnTo>
                    <a:pt x="2" y="35"/>
                  </a:lnTo>
                  <a:lnTo>
                    <a:pt x="0" y="25"/>
                  </a:lnTo>
                  <a:lnTo>
                    <a:pt x="0" y="25"/>
                  </a:lnTo>
                  <a:lnTo>
                    <a:pt x="2" y="14"/>
                  </a:lnTo>
                  <a:lnTo>
                    <a:pt x="8" y="8"/>
                  </a:lnTo>
                  <a:lnTo>
                    <a:pt x="16" y="2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34" y="2"/>
                  </a:lnTo>
                  <a:lnTo>
                    <a:pt x="42" y="8"/>
                  </a:lnTo>
                  <a:lnTo>
                    <a:pt x="48" y="14"/>
                  </a:lnTo>
                  <a:lnTo>
                    <a:pt x="50" y="25"/>
                  </a:lnTo>
                  <a:lnTo>
                    <a:pt x="50" y="25"/>
                  </a:lnTo>
                  <a:close/>
                </a:path>
              </a:pathLst>
            </a:custGeom>
            <a:solidFill>
              <a:srgbClr val="F583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8" name="Freeform 597"/>
            <p:cNvSpPr>
              <a:spLocks/>
            </p:cNvSpPr>
            <p:nvPr/>
          </p:nvSpPr>
          <p:spPr bwMode="auto">
            <a:xfrm>
              <a:off x="4736307" y="1731963"/>
              <a:ext cx="76200" cy="76200"/>
            </a:xfrm>
            <a:custGeom>
              <a:avLst/>
              <a:gdLst>
                <a:gd name="T0" fmla="*/ 48 w 48"/>
                <a:gd name="T1" fmla="*/ 24 h 48"/>
                <a:gd name="T2" fmla="*/ 48 w 48"/>
                <a:gd name="T3" fmla="*/ 24 h 48"/>
                <a:gd name="T4" fmla="*/ 46 w 48"/>
                <a:gd name="T5" fmla="*/ 34 h 48"/>
                <a:gd name="T6" fmla="*/ 42 w 48"/>
                <a:gd name="T7" fmla="*/ 42 h 48"/>
                <a:gd name="T8" fmla="*/ 34 w 48"/>
                <a:gd name="T9" fmla="*/ 46 h 48"/>
                <a:gd name="T10" fmla="*/ 24 w 48"/>
                <a:gd name="T11" fmla="*/ 48 h 48"/>
                <a:gd name="T12" fmla="*/ 24 w 48"/>
                <a:gd name="T13" fmla="*/ 48 h 48"/>
                <a:gd name="T14" fmla="*/ 14 w 48"/>
                <a:gd name="T15" fmla="*/ 46 h 48"/>
                <a:gd name="T16" fmla="*/ 6 w 48"/>
                <a:gd name="T17" fmla="*/ 42 h 48"/>
                <a:gd name="T18" fmla="*/ 2 w 48"/>
                <a:gd name="T19" fmla="*/ 34 h 48"/>
                <a:gd name="T20" fmla="*/ 0 w 48"/>
                <a:gd name="T21" fmla="*/ 24 h 48"/>
                <a:gd name="T22" fmla="*/ 0 w 48"/>
                <a:gd name="T23" fmla="*/ 24 h 48"/>
                <a:gd name="T24" fmla="*/ 2 w 48"/>
                <a:gd name="T25" fmla="*/ 16 h 48"/>
                <a:gd name="T26" fmla="*/ 6 w 48"/>
                <a:gd name="T27" fmla="*/ 8 h 48"/>
                <a:gd name="T28" fmla="*/ 14 w 48"/>
                <a:gd name="T29" fmla="*/ 2 h 48"/>
                <a:gd name="T30" fmla="*/ 24 w 48"/>
                <a:gd name="T31" fmla="*/ 0 h 48"/>
                <a:gd name="T32" fmla="*/ 24 w 48"/>
                <a:gd name="T33" fmla="*/ 0 h 48"/>
                <a:gd name="T34" fmla="*/ 34 w 48"/>
                <a:gd name="T35" fmla="*/ 2 h 48"/>
                <a:gd name="T36" fmla="*/ 42 w 48"/>
                <a:gd name="T37" fmla="*/ 8 h 48"/>
                <a:gd name="T38" fmla="*/ 46 w 48"/>
                <a:gd name="T39" fmla="*/ 16 h 48"/>
                <a:gd name="T40" fmla="*/ 48 w 48"/>
                <a:gd name="T41" fmla="*/ 24 h 48"/>
                <a:gd name="T42" fmla="*/ 48 w 48"/>
                <a:gd name="T43" fmla="*/ 24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8" h="48">
                  <a:moveTo>
                    <a:pt x="48" y="24"/>
                  </a:moveTo>
                  <a:lnTo>
                    <a:pt x="48" y="24"/>
                  </a:lnTo>
                  <a:lnTo>
                    <a:pt x="46" y="34"/>
                  </a:lnTo>
                  <a:lnTo>
                    <a:pt x="42" y="42"/>
                  </a:lnTo>
                  <a:lnTo>
                    <a:pt x="34" y="46"/>
                  </a:lnTo>
                  <a:lnTo>
                    <a:pt x="24" y="48"/>
                  </a:lnTo>
                  <a:lnTo>
                    <a:pt x="24" y="48"/>
                  </a:lnTo>
                  <a:lnTo>
                    <a:pt x="14" y="46"/>
                  </a:lnTo>
                  <a:lnTo>
                    <a:pt x="6" y="42"/>
                  </a:lnTo>
                  <a:lnTo>
                    <a:pt x="2" y="34"/>
                  </a:lnTo>
                  <a:lnTo>
                    <a:pt x="0" y="24"/>
                  </a:lnTo>
                  <a:lnTo>
                    <a:pt x="0" y="24"/>
                  </a:lnTo>
                  <a:lnTo>
                    <a:pt x="2" y="16"/>
                  </a:lnTo>
                  <a:lnTo>
                    <a:pt x="6" y="8"/>
                  </a:lnTo>
                  <a:lnTo>
                    <a:pt x="14" y="2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34" y="2"/>
                  </a:lnTo>
                  <a:lnTo>
                    <a:pt x="42" y="8"/>
                  </a:lnTo>
                  <a:lnTo>
                    <a:pt x="46" y="16"/>
                  </a:lnTo>
                  <a:lnTo>
                    <a:pt x="48" y="24"/>
                  </a:lnTo>
                  <a:lnTo>
                    <a:pt x="48" y="24"/>
                  </a:lnTo>
                  <a:close/>
                </a:path>
              </a:pathLst>
            </a:custGeom>
            <a:solidFill>
              <a:srgbClr val="7EA1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9" name="Freeform 598"/>
            <p:cNvSpPr>
              <a:spLocks/>
            </p:cNvSpPr>
            <p:nvPr/>
          </p:nvSpPr>
          <p:spPr bwMode="auto">
            <a:xfrm>
              <a:off x="4607719" y="615950"/>
              <a:ext cx="76200" cy="80963"/>
            </a:xfrm>
            <a:custGeom>
              <a:avLst/>
              <a:gdLst>
                <a:gd name="T0" fmla="*/ 48 w 48"/>
                <a:gd name="T1" fmla="*/ 25 h 51"/>
                <a:gd name="T2" fmla="*/ 48 w 48"/>
                <a:gd name="T3" fmla="*/ 25 h 51"/>
                <a:gd name="T4" fmla="*/ 46 w 48"/>
                <a:gd name="T5" fmla="*/ 35 h 51"/>
                <a:gd name="T6" fmla="*/ 40 w 48"/>
                <a:gd name="T7" fmla="*/ 43 h 51"/>
                <a:gd name="T8" fmla="*/ 34 w 48"/>
                <a:gd name="T9" fmla="*/ 49 h 51"/>
                <a:gd name="T10" fmla="*/ 24 w 48"/>
                <a:gd name="T11" fmla="*/ 51 h 51"/>
                <a:gd name="T12" fmla="*/ 24 w 48"/>
                <a:gd name="T13" fmla="*/ 51 h 51"/>
                <a:gd name="T14" fmla="*/ 14 w 48"/>
                <a:gd name="T15" fmla="*/ 49 h 51"/>
                <a:gd name="T16" fmla="*/ 6 w 48"/>
                <a:gd name="T17" fmla="*/ 43 h 51"/>
                <a:gd name="T18" fmla="*/ 2 w 48"/>
                <a:gd name="T19" fmla="*/ 35 h 51"/>
                <a:gd name="T20" fmla="*/ 0 w 48"/>
                <a:gd name="T21" fmla="*/ 25 h 51"/>
                <a:gd name="T22" fmla="*/ 0 w 48"/>
                <a:gd name="T23" fmla="*/ 25 h 51"/>
                <a:gd name="T24" fmla="*/ 2 w 48"/>
                <a:gd name="T25" fmla="*/ 17 h 51"/>
                <a:gd name="T26" fmla="*/ 6 w 48"/>
                <a:gd name="T27" fmla="*/ 9 h 51"/>
                <a:gd name="T28" fmla="*/ 14 w 48"/>
                <a:gd name="T29" fmla="*/ 2 h 51"/>
                <a:gd name="T30" fmla="*/ 24 w 48"/>
                <a:gd name="T31" fmla="*/ 0 h 51"/>
                <a:gd name="T32" fmla="*/ 24 w 48"/>
                <a:gd name="T33" fmla="*/ 0 h 51"/>
                <a:gd name="T34" fmla="*/ 34 w 48"/>
                <a:gd name="T35" fmla="*/ 2 h 51"/>
                <a:gd name="T36" fmla="*/ 40 w 48"/>
                <a:gd name="T37" fmla="*/ 9 h 51"/>
                <a:gd name="T38" fmla="*/ 46 w 48"/>
                <a:gd name="T39" fmla="*/ 17 h 51"/>
                <a:gd name="T40" fmla="*/ 48 w 48"/>
                <a:gd name="T41" fmla="*/ 25 h 51"/>
                <a:gd name="T42" fmla="*/ 48 w 48"/>
                <a:gd name="T43" fmla="*/ 25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8" h="51">
                  <a:moveTo>
                    <a:pt x="48" y="25"/>
                  </a:moveTo>
                  <a:lnTo>
                    <a:pt x="48" y="25"/>
                  </a:lnTo>
                  <a:lnTo>
                    <a:pt x="46" y="35"/>
                  </a:lnTo>
                  <a:lnTo>
                    <a:pt x="40" y="43"/>
                  </a:lnTo>
                  <a:lnTo>
                    <a:pt x="34" y="49"/>
                  </a:lnTo>
                  <a:lnTo>
                    <a:pt x="24" y="51"/>
                  </a:lnTo>
                  <a:lnTo>
                    <a:pt x="24" y="51"/>
                  </a:lnTo>
                  <a:lnTo>
                    <a:pt x="14" y="49"/>
                  </a:lnTo>
                  <a:lnTo>
                    <a:pt x="6" y="43"/>
                  </a:lnTo>
                  <a:lnTo>
                    <a:pt x="2" y="35"/>
                  </a:lnTo>
                  <a:lnTo>
                    <a:pt x="0" y="25"/>
                  </a:lnTo>
                  <a:lnTo>
                    <a:pt x="0" y="25"/>
                  </a:lnTo>
                  <a:lnTo>
                    <a:pt x="2" y="17"/>
                  </a:lnTo>
                  <a:lnTo>
                    <a:pt x="6" y="9"/>
                  </a:lnTo>
                  <a:lnTo>
                    <a:pt x="14" y="2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34" y="2"/>
                  </a:lnTo>
                  <a:lnTo>
                    <a:pt x="40" y="9"/>
                  </a:lnTo>
                  <a:lnTo>
                    <a:pt x="46" y="17"/>
                  </a:lnTo>
                  <a:lnTo>
                    <a:pt x="48" y="25"/>
                  </a:lnTo>
                  <a:lnTo>
                    <a:pt x="48" y="25"/>
                  </a:lnTo>
                  <a:close/>
                </a:path>
              </a:pathLst>
            </a:custGeom>
            <a:solidFill>
              <a:srgbClr val="901A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0" name="Freeform 599"/>
            <p:cNvSpPr>
              <a:spLocks/>
            </p:cNvSpPr>
            <p:nvPr/>
          </p:nvSpPr>
          <p:spPr bwMode="auto">
            <a:xfrm>
              <a:off x="5022057" y="796925"/>
              <a:ext cx="76200" cy="76200"/>
            </a:xfrm>
            <a:custGeom>
              <a:avLst/>
              <a:gdLst>
                <a:gd name="T0" fmla="*/ 48 w 48"/>
                <a:gd name="T1" fmla="*/ 24 h 48"/>
                <a:gd name="T2" fmla="*/ 48 w 48"/>
                <a:gd name="T3" fmla="*/ 24 h 48"/>
                <a:gd name="T4" fmla="*/ 46 w 48"/>
                <a:gd name="T5" fmla="*/ 34 h 48"/>
                <a:gd name="T6" fmla="*/ 42 w 48"/>
                <a:gd name="T7" fmla="*/ 42 h 48"/>
                <a:gd name="T8" fmla="*/ 34 w 48"/>
                <a:gd name="T9" fmla="*/ 46 h 48"/>
                <a:gd name="T10" fmla="*/ 24 w 48"/>
                <a:gd name="T11" fmla="*/ 48 h 48"/>
                <a:gd name="T12" fmla="*/ 24 w 48"/>
                <a:gd name="T13" fmla="*/ 48 h 48"/>
                <a:gd name="T14" fmla="*/ 14 w 48"/>
                <a:gd name="T15" fmla="*/ 46 h 48"/>
                <a:gd name="T16" fmla="*/ 8 w 48"/>
                <a:gd name="T17" fmla="*/ 42 h 48"/>
                <a:gd name="T18" fmla="*/ 2 w 48"/>
                <a:gd name="T19" fmla="*/ 34 h 48"/>
                <a:gd name="T20" fmla="*/ 0 w 48"/>
                <a:gd name="T21" fmla="*/ 24 h 48"/>
                <a:gd name="T22" fmla="*/ 0 w 48"/>
                <a:gd name="T23" fmla="*/ 24 h 48"/>
                <a:gd name="T24" fmla="*/ 2 w 48"/>
                <a:gd name="T25" fmla="*/ 14 h 48"/>
                <a:gd name="T26" fmla="*/ 8 w 48"/>
                <a:gd name="T27" fmla="*/ 6 h 48"/>
                <a:gd name="T28" fmla="*/ 14 w 48"/>
                <a:gd name="T29" fmla="*/ 2 h 48"/>
                <a:gd name="T30" fmla="*/ 24 w 48"/>
                <a:gd name="T31" fmla="*/ 0 h 48"/>
                <a:gd name="T32" fmla="*/ 24 w 48"/>
                <a:gd name="T33" fmla="*/ 0 h 48"/>
                <a:gd name="T34" fmla="*/ 34 w 48"/>
                <a:gd name="T35" fmla="*/ 2 h 48"/>
                <a:gd name="T36" fmla="*/ 42 w 48"/>
                <a:gd name="T37" fmla="*/ 6 h 48"/>
                <a:gd name="T38" fmla="*/ 46 w 48"/>
                <a:gd name="T39" fmla="*/ 14 h 48"/>
                <a:gd name="T40" fmla="*/ 48 w 48"/>
                <a:gd name="T41" fmla="*/ 24 h 48"/>
                <a:gd name="T42" fmla="*/ 48 w 48"/>
                <a:gd name="T43" fmla="*/ 24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8" h="48">
                  <a:moveTo>
                    <a:pt x="48" y="24"/>
                  </a:moveTo>
                  <a:lnTo>
                    <a:pt x="48" y="24"/>
                  </a:lnTo>
                  <a:lnTo>
                    <a:pt x="46" y="34"/>
                  </a:lnTo>
                  <a:lnTo>
                    <a:pt x="42" y="42"/>
                  </a:lnTo>
                  <a:lnTo>
                    <a:pt x="34" y="46"/>
                  </a:lnTo>
                  <a:lnTo>
                    <a:pt x="24" y="48"/>
                  </a:lnTo>
                  <a:lnTo>
                    <a:pt x="24" y="48"/>
                  </a:lnTo>
                  <a:lnTo>
                    <a:pt x="14" y="46"/>
                  </a:lnTo>
                  <a:lnTo>
                    <a:pt x="8" y="42"/>
                  </a:lnTo>
                  <a:lnTo>
                    <a:pt x="2" y="34"/>
                  </a:lnTo>
                  <a:lnTo>
                    <a:pt x="0" y="24"/>
                  </a:lnTo>
                  <a:lnTo>
                    <a:pt x="0" y="24"/>
                  </a:lnTo>
                  <a:lnTo>
                    <a:pt x="2" y="14"/>
                  </a:lnTo>
                  <a:lnTo>
                    <a:pt x="8" y="6"/>
                  </a:lnTo>
                  <a:lnTo>
                    <a:pt x="14" y="2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34" y="2"/>
                  </a:lnTo>
                  <a:lnTo>
                    <a:pt x="42" y="6"/>
                  </a:lnTo>
                  <a:lnTo>
                    <a:pt x="46" y="14"/>
                  </a:lnTo>
                  <a:lnTo>
                    <a:pt x="48" y="24"/>
                  </a:lnTo>
                  <a:lnTo>
                    <a:pt x="48" y="24"/>
                  </a:lnTo>
                  <a:close/>
                </a:path>
              </a:pathLst>
            </a:custGeom>
            <a:solidFill>
              <a:srgbClr val="9CC3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1" name="Freeform 600"/>
            <p:cNvSpPr>
              <a:spLocks/>
            </p:cNvSpPr>
            <p:nvPr/>
          </p:nvSpPr>
          <p:spPr bwMode="auto">
            <a:xfrm>
              <a:off x="5125244" y="1863725"/>
              <a:ext cx="76200" cy="79375"/>
            </a:xfrm>
            <a:custGeom>
              <a:avLst/>
              <a:gdLst>
                <a:gd name="T0" fmla="*/ 48 w 48"/>
                <a:gd name="T1" fmla="*/ 26 h 50"/>
                <a:gd name="T2" fmla="*/ 48 w 48"/>
                <a:gd name="T3" fmla="*/ 26 h 50"/>
                <a:gd name="T4" fmla="*/ 46 w 48"/>
                <a:gd name="T5" fmla="*/ 34 h 50"/>
                <a:gd name="T6" fmla="*/ 42 w 48"/>
                <a:gd name="T7" fmla="*/ 42 h 50"/>
                <a:gd name="T8" fmla="*/ 34 w 48"/>
                <a:gd name="T9" fmla="*/ 48 h 50"/>
                <a:gd name="T10" fmla="*/ 24 w 48"/>
                <a:gd name="T11" fmla="*/ 50 h 50"/>
                <a:gd name="T12" fmla="*/ 24 w 48"/>
                <a:gd name="T13" fmla="*/ 50 h 50"/>
                <a:gd name="T14" fmla="*/ 14 w 48"/>
                <a:gd name="T15" fmla="*/ 48 h 50"/>
                <a:gd name="T16" fmla="*/ 6 w 48"/>
                <a:gd name="T17" fmla="*/ 42 h 50"/>
                <a:gd name="T18" fmla="*/ 2 w 48"/>
                <a:gd name="T19" fmla="*/ 34 h 50"/>
                <a:gd name="T20" fmla="*/ 0 w 48"/>
                <a:gd name="T21" fmla="*/ 26 h 50"/>
                <a:gd name="T22" fmla="*/ 0 w 48"/>
                <a:gd name="T23" fmla="*/ 26 h 50"/>
                <a:gd name="T24" fmla="*/ 2 w 48"/>
                <a:gd name="T25" fmla="*/ 16 h 50"/>
                <a:gd name="T26" fmla="*/ 6 w 48"/>
                <a:gd name="T27" fmla="*/ 8 h 50"/>
                <a:gd name="T28" fmla="*/ 14 w 48"/>
                <a:gd name="T29" fmla="*/ 2 h 50"/>
                <a:gd name="T30" fmla="*/ 24 w 48"/>
                <a:gd name="T31" fmla="*/ 0 h 50"/>
                <a:gd name="T32" fmla="*/ 24 w 48"/>
                <a:gd name="T33" fmla="*/ 0 h 50"/>
                <a:gd name="T34" fmla="*/ 34 w 48"/>
                <a:gd name="T35" fmla="*/ 2 h 50"/>
                <a:gd name="T36" fmla="*/ 42 w 48"/>
                <a:gd name="T37" fmla="*/ 8 h 50"/>
                <a:gd name="T38" fmla="*/ 46 w 48"/>
                <a:gd name="T39" fmla="*/ 16 h 50"/>
                <a:gd name="T40" fmla="*/ 48 w 48"/>
                <a:gd name="T41" fmla="*/ 26 h 50"/>
                <a:gd name="T42" fmla="*/ 48 w 48"/>
                <a:gd name="T43" fmla="*/ 26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8" h="50">
                  <a:moveTo>
                    <a:pt x="48" y="26"/>
                  </a:moveTo>
                  <a:lnTo>
                    <a:pt x="48" y="26"/>
                  </a:lnTo>
                  <a:lnTo>
                    <a:pt x="46" y="34"/>
                  </a:lnTo>
                  <a:lnTo>
                    <a:pt x="42" y="42"/>
                  </a:lnTo>
                  <a:lnTo>
                    <a:pt x="34" y="48"/>
                  </a:lnTo>
                  <a:lnTo>
                    <a:pt x="24" y="50"/>
                  </a:lnTo>
                  <a:lnTo>
                    <a:pt x="24" y="50"/>
                  </a:lnTo>
                  <a:lnTo>
                    <a:pt x="14" y="48"/>
                  </a:lnTo>
                  <a:lnTo>
                    <a:pt x="6" y="42"/>
                  </a:lnTo>
                  <a:lnTo>
                    <a:pt x="2" y="34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2" y="16"/>
                  </a:lnTo>
                  <a:lnTo>
                    <a:pt x="6" y="8"/>
                  </a:lnTo>
                  <a:lnTo>
                    <a:pt x="14" y="2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34" y="2"/>
                  </a:lnTo>
                  <a:lnTo>
                    <a:pt x="42" y="8"/>
                  </a:lnTo>
                  <a:lnTo>
                    <a:pt x="46" y="16"/>
                  </a:lnTo>
                  <a:lnTo>
                    <a:pt x="48" y="26"/>
                  </a:lnTo>
                  <a:lnTo>
                    <a:pt x="48" y="26"/>
                  </a:lnTo>
                  <a:close/>
                </a:path>
              </a:pathLst>
            </a:custGeom>
            <a:solidFill>
              <a:srgbClr val="7EA1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2" name="Freeform 601"/>
            <p:cNvSpPr>
              <a:spLocks/>
            </p:cNvSpPr>
            <p:nvPr/>
          </p:nvSpPr>
          <p:spPr bwMode="auto">
            <a:xfrm>
              <a:off x="4941094" y="2451100"/>
              <a:ext cx="77787" cy="80963"/>
            </a:xfrm>
            <a:custGeom>
              <a:avLst/>
              <a:gdLst>
                <a:gd name="T0" fmla="*/ 49 w 49"/>
                <a:gd name="T1" fmla="*/ 26 h 51"/>
                <a:gd name="T2" fmla="*/ 49 w 49"/>
                <a:gd name="T3" fmla="*/ 26 h 51"/>
                <a:gd name="T4" fmla="*/ 47 w 49"/>
                <a:gd name="T5" fmla="*/ 35 h 51"/>
                <a:gd name="T6" fmla="*/ 41 w 49"/>
                <a:gd name="T7" fmla="*/ 43 h 51"/>
                <a:gd name="T8" fmla="*/ 33 w 49"/>
                <a:gd name="T9" fmla="*/ 49 h 51"/>
                <a:gd name="T10" fmla="*/ 25 w 49"/>
                <a:gd name="T11" fmla="*/ 51 h 51"/>
                <a:gd name="T12" fmla="*/ 25 w 49"/>
                <a:gd name="T13" fmla="*/ 51 h 51"/>
                <a:gd name="T14" fmla="*/ 14 w 49"/>
                <a:gd name="T15" fmla="*/ 49 h 51"/>
                <a:gd name="T16" fmla="*/ 6 w 49"/>
                <a:gd name="T17" fmla="*/ 43 h 51"/>
                <a:gd name="T18" fmla="*/ 0 w 49"/>
                <a:gd name="T19" fmla="*/ 35 h 51"/>
                <a:gd name="T20" fmla="*/ 0 w 49"/>
                <a:gd name="T21" fmla="*/ 26 h 51"/>
                <a:gd name="T22" fmla="*/ 0 w 49"/>
                <a:gd name="T23" fmla="*/ 26 h 51"/>
                <a:gd name="T24" fmla="*/ 0 w 49"/>
                <a:gd name="T25" fmla="*/ 16 h 51"/>
                <a:gd name="T26" fmla="*/ 6 w 49"/>
                <a:gd name="T27" fmla="*/ 8 h 51"/>
                <a:gd name="T28" fmla="*/ 14 w 49"/>
                <a:gd name="T29" fmla="*/ 2 h 51"/>
                <a:gd name="T30" fmla="*/ 25 w 49"/>
                <a:gd name="T31" fmla="*/ 0 h 51"/>
                <a:gd name="T32" fmla="*/ 25 w 49"/>
                <a:gd name="T33" fmla="*/ 0 h 51"/>
                <a:gd name="T34" fmla="*/ 33 w 49"/>
                <a:gd name="T35" fmla="*/ 2 h 51"/>
                <a:gd name="T36" fmla="*/ 41 w 49"/>
                <a:gd name="T37" fmla="*/ 8 h 51"/>
                <a:gd name="T38" fmla="*/ 47 w 49"/>
                <a:gd name="T39" fmla="*/ 16 h 51"/>
                <a:gd name="T40" fmla="*/ 49 w 49"/>
                <a:gd name="T41" fmla="*/ 26 h 51"/>
                <a:gd name="T42" fmla="*/ 49 w 49"/>
                <a:gd name="T43" fmla="*/ 26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9" h="51">
                  <a:moveTo>
                    <a:pt x="49" y="26"/>
                  </a:moveTo>
                  <a:lnTo>
                    <a:pt x="49" y="26"/>
                  </a:lnTo>
                  <a:lnTo>
                    <a:pt x="47" y="35"/>
                  </a:lnTo>
                  <a:lnTo>
                    <a:pt x="41" y="43"/>
                  </a:lnTo>
                  <a:lnTo>
                    <a:pt x="33" y="49"/>
                  </a:lnTo>
                  <a:lnTo>
                    <a:pt x="25" y="51"/>
                  </a:lnTo>
                  <a:lnTo>
                    <a:pt x="25" y="51"/>
                  </a:lnTo>
                  <a:lnTo>
                    <a:pt x="14" y="49"/>
                  </a:lnTo>
                  <a:lnTo>
                    <a:pt x="6" y="43"/>
                  </a:lnTo>
                  <a:lnTo>
                    <a:pt x="0" y="35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0" y="16"/>
                  </a:lnTo>
                  <a:lnTo>
                    <a:pt x="6" y="8"/>
                  </a:lnTo>
                  <a:lnTo>
                    <a:pt x="14" y="2"/>
                  </a:lnTo>
                  <a:lnTo>
                    <a:pt x="25" y="0"/>
                  </a:lnTo>
                  <a:lnTo>
                    <a:pt x="25" y="0"/>
                  </a:lnTo>
                  <a:lnTo>
                    <a:pt x="33" y="2"/>
                  </a:lnTo>
                  <a:lnTo>
                    <a:pt x="41" y="8"/>
                  </a:lnTo>
                  <a:lnTo>
                    <a:pt x="47" y="16"/>
                  </a:lnTo>
                  <a:lnTo>
                    <a:pt x="49" y="26"/>
                  </a:lnTo>
                  <a:lnTo>
                    <a:pt x="49" y="26"/>
                  </a:lnTo>
                  <a:close/>
                </a:path>
              </a:pathLst>
            </a:custGeom>
            <a:solidFill>
              <a:srgbClr val="1145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3" name="Freeform 602"/>
            <p:cNvSpPr>
              <a:spLocks/>
            </p:cNvSpPr>
            <p:nvPr/>
          </p:nvSpPr>
          <p:spPr bwMode="auto">
            <a:xfrm>
              <a:off x="4771232" y="2492375"/>
              <a:ext cx="77787" cy="80963"/>
            </a:xfrm>
            <a:custGeom>
              <a:avLst/>
              <a:gdLst>
                <a:gd name="T0" fmla="*/ 49 w 49"/>
                <a:gd name="T1" fmla="*/ 25 h 51"/>
                <a:gd name="T2" fmla="*/ 49 w 49"/>
                <a:gd name="T3" fmla="*/ 25 h 51"/>
                <a:gd name="T4" fmla="*/ 47 w 49"/>
                <a:gd name="T5" fmla="*/ 35 h 51"/>
                <a:gd name="T6" fmla="*/ 42 w 49"/>
                <a:gd name="T7" fmla="*/ 43 h 51"/>
                <a:gd name="T8" fmla="*/ 34 w 49"/>
                <a:gd name="T9" fmla="*/ 49 h 51"/>
                <a:gd name="T10" fmla="*/ 24 w 49"/>
                <a:gd name="T11" fmla="*/ 51 h 51"/>
                <a:gd name="T12" fmla="*/ 24 w 49"/>
                <a:gd name="T13" fmla="*/ 51 h 51"/>
                <a:gd name="T14" fmla="*/ 14 w 49"/>
                <a:gd name="T15" fmla="*/ 49 h 51"/>
                <a:gd name="T16" fmla="*/ 8 w 49"/>
                <a:gd name="T17" fmla="*/ 43 h 51"/>
                <a:gd name="T18" fmla="*/ 2 w 49"/>
                <a:gd name="T19" fmla="*/ 35 h 51"/>
                <a:gd name="T20" fmla="*/ 0 w 49"/>
                <a:gd name="T21" fmla="*/ 25 h 51"/>
                <a:gd name="T22" fmla="*/ 0 w 49"/>
                <a:gd name="T23" fmla="*/ 25 h 51"/>
                <a:gd name="T24" fmla="*/ 2 w 49"/>
                <a:gd name="T25" fmla="*/ 17 h 51"/>
                <a:gd name="T26" fmla="*/ 8 w 49"/>
                <a:gd name="T27" fmla="*/ 9 h 51"/>
                <a:gd name="T28" fmla="*/ 14 w 49"/>
                <a:gd name="T29" fmla="*/ 2 h 51"/>
                <a:gd name="T30" fmla="*/ 24 w 49"/>
                <a:gd name="T31" fmla="*/ 0 h 51"/>
                <a:gd name="T32" fmla="*/ 24 w 49"/>
                <a:gd name="T33" fmla="*/ 0 h 51"/>
                <a:gd name="T34" fmla="*/ 34 w 49"/>
                <a:gd name="T35" fmla="*/ 2 h 51"/>
                <a:gd name="T36" fmla="*/ 42 w 49"/>
                <a:gd name="T37" fmla="*/ 9 h 51"/>
                <a:gd name="T38" fmla="*/ 47 w 49"/>
                <a:gd name="T39" fmla="*/ 17 h 51"/>
                <a:gd name="T40" fmla="*/ 49 w 49"/>
                <a:gd name="T41" fmla="*/ 25 h 51"/>
                <a:gd name="T42" fmla="*/ 49 w 49"/>
                <a:gd name="T43" fmla="*/ 25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9" h="51">
                  <a:moveTo>
                    <a:pt x="49" y="25"/>
                  </a:moveTo>
                  <a:lnTo>
                    <a:pt x="49" y="25"/>
                  </a:lnTo>
                  <a:lnTo>
                    <a:pt x="47" y="35"/>
                  </a:lnTo>
                  <a:lnTo>
                    <a:pt x="42" y="43"/>
                  </a:lnTo>
                  <a:lnTo>
                    <a:pt x="34" y="49"/>
                  </a:lnTo>
                  <a:lnTo>
                    <a:pt x="24" y="51"/>
                  </a:lnTo>
                  <a:lnTo>
                    <a:pt x="24" y="51"/>
                  </a:lnTo>
                  <a:lnTo>
                    <a:pt x="14" y="49"/>
                  </a:lnTo>
                  <a:lnTo>
                    <a:pt x="8" y="43"/>
                  </a:lnTo>
                  <a:lnTo>
                    <a:pt x="2" y="35"/>
                  </a:lnTo>
                  <a:lnTo>
                    <a:pt x="0" y="25"/>
                  </a:lnTo>
                  <a:lnTo>
                    <a:pt x="0" y="25"/>
                  </a:lnTo>
                  <a:lnTo>
                    <a:pt x="2" y="17"/>
                  </a:lnTo>
                  <a:lnTo>
                    <a:pt x="8" y="9"/>
                  </a:lnTo>
                  <a:lnTo>
                    <a:pt x="14" y="2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34" y="2"/>
                  </a:lnTo>
                  <a:lnTo>
                    <a:pt x="42" y="9"/>
                  </a:lnTo>
                  <a:lnTo>
                    <a:pt x="47" y="17"/>
                  </a:lnTo>
                  <a:lnTo>
                    <a:pt x="49" y="25"/>
                  </a:lnTo>
                  <a:lnTo>
                    <a:pt x="49" y="25"/>
                  </a:lnTo>
                  <a:close/>
                </a:path>
              </a:pathLst>
            </a:custGeom>
            <a:solidFill>
              <a:srgbClr val="901A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4" name="Freeform 603"/>
            <p:cNvSpPr>
              <a:spLocks/>
            </p:cNvSpPr>
            <p:nvPr/>
          </p:nvSpPr>
          <p:spPr bwMode="auto">
            <a:xfrm>
              <a:off x="4177507" y="2495550"/>
              <a:ext cx="76200" cy="80963"/>
            </a:xfrm>
            <a:custGeom>
              <a:avLst/>
              <a:gdLst>
                <a:gd name="T0" fmla="*/ 48 w 48"/>
                <a:gd name="T1" fmla="*/ 27 h 51"/>
                <a:gd name="T2" fmla="*/ 48 w 48"/>
                <a:gd name="T3" fmla="*/ 27 h 51"/>
                <a:gd name="T4" fmla="*/ 46 w 48"/>
                <a:gd name="T5" fmla="*/ 35 h 51"/>
                <a:gd name="T6" fmla="*/ 42 w 48"/>
                <a:gd name="T7" fmla="*/ 43 h 51"/>
                <a:gd name="T8" fmla="*/ 34 w 48"/>
                <a:gd name="T9" fmla="*/ 49 h 51"/>
                <a:gd name="T10" fmla="*/ 24 w 48"/>
                <a:gd name="T11" fmla="*/ 51 h 51"/>
                <a:gd name="T12" fmla="*/ 24 w 48"/>
                <a:gd name="T13" fmla="*/ 51 h 51"/>
                <a:gd name="T14" fmla="*/ 14 w 48"/>
                <a:gd name="T15" fmla="*/ 49 h 51"/>
                <a:gd name="T16" fmla="*/ 8 w 48"/>
                <a:gd name="T17" fmla="*/ 43 h 51"/>
                <a:gd name="T18" fmla="*/ 2 w 48"/>
                <a:gd name="T19" fmla="*/ 35 h 51"/>
                <a:gd name="T20" fmla="*/ 0 w 48"/>
                <a:gd name="T21" fmla="*/ 27 h 51"/>
                <a:gd name="T22" fmla="*/ 0 w 48"/>
                <a:gd name="T23" fmla="*/ 27 h 51"/>
                <a:gd name="T24" fmla="*/ 2 w 48"/>
                <a:gd name="T25" fmla="*/ 17 h 51"/>
                <a:gd name="T26" fmla="*/ 8 w 48"/>
                <a:gd name="T27" fmla="*/ 9 h 51"/>
                <a:gd name="T28" fmla="*/ 14 w 48"/>
                <a:gd name="T29" fmla="*/ 2 h 51"/>
                <a:gd name="T30" fmla="*/ 24 w 48"/>
                <a:gd name="T31" fmla="*/ 0 h 51"/>
                <a:gd name="T32" fmla="*/ 24 w 48"/>
                <a:gd name="T33" fmla="*/ 0 h 51"/>
                <a:gd name="T34" fmla="*/ 34 w 48"/>
                <a:gd name="T35" fmla="*/ 2 h 51"/>
                <a:gd name="T36" fmla="*/ 42 w 48"/>
                <a:gd name="T37" fmla="*/ 9 h 51"/>
                <a:gd name="T38" fmla="*/ 46 w 48"/>
                <a:gd name="T39" fmla="*/ 17 h 51"/>
                <a:gd name="T40" fmla="*/ 48 w 48"/>
                <a:gd name="T41" fmla="*/ 27 h 51"/>
                <a:gd name="T42" fmla="*/ 48 w 48"/>
                <a:gd name="T43" fmla="*/ 27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8" h="51">
                  <a:moveTo>
                    <a:pt x="48" y="27"/>
                  </a:moveTo>
                  <a:lnTo>
                    <a:pt x="48" y="27"/>
                  </a:lnTo>
                  <a:lnTo>
                    <a:pt x="46" y="35"/>
                  </a:lnTo>
                  <a:lnTo>
                    <a:pt x="42" y="43"/>
                  </a:lnTo>
                  <a:lnTo>
                    <a:pt x="34" y="49"/>
                  </a:lnTo>
                  <a:lnTo>
                    <a:pt x="24" y="51"/>
                  </a:lnTo>
                  <a:lnTo>
                    <a:pt x="24" y="51"/>
                  </a:lnTo>
                  <a:lnTo>
                    <a:pt x="14" y="49"/>
                  </a:lnTo>
                  <a:lnTo>
                    <a:pt x="8" y="43"/>
                  </a:lnTo>
                  <a:lnTo>
                    <a:pt x="2" y="35"/>
                  </a:lnTo>
                  <a:lnTo>
                    <a:pt x="0" y="27"/>
                  </a:lnTo>
                  <a:lnTo>
                    <a:pt x="0" y="27"/>
                  </a:lnTo>
                  <a:lnTo>
                    <a:pt x="2" y="17"/>
                  </a:lnTo>
                  <a:lnTo>
                    <a:pt x="8" y="9"/>
                  </a:lnTo>
                  <a:lnTo>
                    <a:pt x="14" y="2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34" y="2"/>
                  </a:lnTo>
                  <a:lnTo>
                    <a:pt x="42" y="9"/>
                  </a:lnTo>
                  <a:lnTo>
                    <a:pt x="46" y="17"/>
                  </a:lnTo>
                  <a:lnTo>
                    <a:pt x="48" y="27"/>
                  </a:lnTo>
                  <a:lnTo>
                    <a:pt x="48" y="27"/>
                  </a:lnTo>
                  <a:close/>
                </a:path>
              </a:pathLst>
            </a:custGeom>
            <a:solidFill>
              <a:srgbClr val="F583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5" name="Freeform 604"/>
            <p:cNvSpPr>
              <a:spLocks/>
            </p:cNvSpPr>
            <p:nvPr/>
          </p:nvSpPr>
          <p:spPr bwMode="auto">
            <a:xfrm>
              <a:off x="4260057" y="1901825"/>
              <a:ext cx="109537" cy="109538"/>
            </a:xfrm>
            <a:custGeom>
              <a:avLst/>
              <a:gdLst>
                <a:gd name="T0" fmla="*/ 69 w 69"/>
                <a:gd name="T1" fmla="*/ 34 h 69"/>
                <a:gd name="T2" fmla="*/ 69 w 69"/>
                <a:gd name="T3" fmla="*/ 34 h 69"/>
                <a:gd name="T4" fmla="*/ 67 w 69"/>
                <a:gd name="T5" fmla="*/ 41 h 69"/>
                <a:gd name="T6" fmla="*/ 65 w 69"/>
                <a:gd name="T7" fmla="*/ 47 h 69"/>
                <a:gd name="T8" fmla="*/ 63 w 69"/>
                <a:gd name="T9" fmla="*/ 53 h 69"/>
                <a:gd name="T10" fmla="*/ 59 w 69"/>
                <a:gd name="T11" fmla="*/ 59 h 69"/>
                <a:gd name="T12" fmla="*/ 53 w 69"/>
                <a:gd name="T13" fmla="*/ 63 h 69"/>
                <a:gd name="T14" fmla="*/ 47 w 69"/>
                <a:gd name="T15" fmla="*/ 65 h 69"/>
                <a:gd name="T16" fmla="*/ 41 w 69"/>
                <a:gd name="T17" fmla="*/ 67 h 69"/>
                <a:gd name="T18" fmla="*/ 35 w 69"/>
                <a:gd name="T19" fmla="*/ 69 h 69"/>
                <a:gd name="T20" fmla="*/ 35 w 69"/>
                <a:gd name="T21" fmla="*/ 69 h 69"/>
                <a:gd name="T22" fmla="*/ 27 w 69"/>
                <a:gd name="T23" fmla="*/ 67 h 69"/>
                <a:gd name="T24" fmla="*/ 20 w 69"/>
                <a:gd name="T25" fmla="*/ 65 h 69"/>
                <a:gd name="T26" fmla="*/ 14 w 69"/>
                <a:gd name="T27" fmla="*/ 63 h 69"/>
                <a:gd name="T28" fmla="*/ 10 w 69"/>
                <a:gd name="T29" fmla="*/ 59 h 69"/>
                <a:gd name="T30" fmla="*/ 6 w 69"/>
                <a:gd name="T31" fmla="*/ 53 h 69"/>
                <a:gd name="T32" fmla="*/ 2 w 69"/>
                <a:gd name="T33" fmla="*/ 47 h 69"/>
                <a:gd name="T34" fmla="*/ 0 w 69"/>
                <a:gd name="T35" fmla="*/ 41 h 69"/>
                <a:gd name="T36" fmla="*/ 0 w 69"/>
                <a:gd name="T37" fmla="*/ 34 h 69"/>
                <a:gd name="T38" fmla="*/ 0 w 69"/>
                <a:gd name="T39" fmla="*/ 34 h 69"/>
                <a:gd name="T40" fmla="*/ 0 w 69"/>
                <a:gd name="T41" fmla="*/ 26 h 69"/>
                <a:gd name="T42" fmla="*/ 2 w 69"/>
                <a:gd name="T43" fmla="*/ 20 h 69"/>
                <a:gd name="T44" fmla="*/ 6 w 69"/>
                <a:gd name="T45" fmla="*/ 14 h 69"/>
                <a:gd name="T46" fmla="*/ 10 w 69"/>
                <a:gd name="T47" fmla="*/ 10 h 69"/>
                <a:gd name="T48" fmla="*/ 14 w 69"/>
                <a:gd name="T49" fmla="*/ 6 h 69"/>
                <a:gd name="T50" fmla="*/ 20 w 69"/>
                <a:gd name="T51" fmla="*/ 2 h 69"/>
                <a:gd name="T52" fmla="*/ 27 w 69"/>
                <a:gd name="T53" fmla="*/ 0 h 69"/>
                <a:gd name="T54" fmla="*/ 35 w 69"/>
                <a:gd name="T55" fmla="*/ 0 h 69"/>
                <a:gd name="T56" fmla="*/ 35 w 69"/>
                <a:gd name="T57" fmla="*/ 0 h 69"/>
                <a:gd name="T58" fmla="*/ 41 w 69"/>
                <a:gd name="T59" fmla="*/ 0 h 69"/>
                <a:gd name="T60" fmla="*/ 47 w 69"/>
                <a:gd name="T61" fmla="*/ 2 h 69"/>
                <a:gd name="T62" fmla="*/ 53 w 69"/>
                <a:gd name="T63" fmla="*/ 6 h 69"/>
                <a:gd name="T64" fmla="*/ 59 w 69"/>
                <a:gd name="T65" fmla="*/ 10 h 69"/>
                <a:gd name="T66" fmla="*/ 63 w 69"/>
                <a:gd name="T67" fmla="*/ 14 h 69"/>
                <a:gd name="T68" fmla="*/ 65 w 69"/>
                <a:gd name="T69" fmla="*/ 20 h 69"/>
                <a:gd name="T70" fmla="*/ 67 w 69"/>
                <a:gd name="T71" fmla="*/ 26 h 69"/>
                <a:gd name="T72" fmla="*/ 69 w 69"/>
                <a:gd name="T73" fmla="*/ 34 h 69"/>
                <a:gd name="T74" fmla="*/ 69 w 69"/>
                <a:gd name="T75" fmla="*/ 34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69" h="69">
                  <a:moveTo>
                    <a:pt x="69" y="34"/>
                  </a:moveTo>
                  <a:lnTo>
                    <a:pt x="69" y="34"/>
                  </a:lnTo>
                  <a:lnTo>
                    <a:pt x="67" y="41"/>
                  </a:lnTo>
                  <a:lnTo>
                    <a:pt x="65" y="47"/>
                  </a:lnTo>
                  <a:lnTo>
                    <a:pt x="63" y="53"/>
                  </a:lnTo>
                  <a:lnTo>
                    <a:pt x="59" y="59"/>
                  </a:lnTo>
                  <a:lnTo>
                    <a:pt x="53" y="63"/>
                  </a:lnTo>
                  <a:lnTo>
                    <a:pt x="47" y="65"/>
                  </a:lnTo>
                  <a:lnTo>
                    <a:pt x="41" y="67"/>
                  </a:lnTo>
                  <a:lnTo>
                    <a:pt x="35" y="69"/>
                  </a:lnTo>
                  <a:lnTo>
                    <a:pt x="35" y="69"/>
                  </a:lnTo>
                  <a:lnTo>
                    <a:pt x="27" y="67"/>
                  </a:lnTo>
                  <a:lnTo>
                    <a:pt x="20" y="65"/>
                  </a:lnTo>
                  <a:lnTo>
                    <a:pt x="14" y="63"/>
                  </a:lnTo>
                  <a:lnTo>
                    <a:pt x="10" y="59"/>
                  </a:lnTo>
                  <a:lnTo>
                    <a:pt x="6" y="53"/>
                  </a:lnTo>
                  <a:lnTo>
                    <a:pt x="2" y="47"/>
                  </a:lnTo>
                  <a:lnTo>
                    <a:pt x="0" y="41"/>
                  </a:lnTo>
                  <a:lnTo>
                    <a:pt x="0" y="34"/>
                  </a:lnTo>
                  <a:lnTo>
                    <a:pt x="0" y="34"/>
                  </a:lnTo>
                  <a:lnTo>
                    <a:pt x="0" y="26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10" y="10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7" y="0"/>
                  </a:lnTo>
                  <a:lnTo>
                    <a:pt x="35" y="0"/>
                  </a:lnTo>
                  <a:lnTo>
                    <a:pt x="35" y="0"/>
                  </a:lnTo>
                  <a:lnTo>
                    <a:pt x="41" y="0"/>
                  </a:lnTo>
                  <a:lnTo>
                    <a:pt x="47" y="2"/>
                  </a:lnTo>
                  <a:lnTo>
                    <a:pt x="53" y="6"/>
                  </a:lnTo>
                  <a:lnTo>
                    <a:pt x="59" y="10"/>
                  </a:lnTo>
                  <a:lnTo>
                    <a:pt x="63" y="14"/>
                  </a:lnTo>
                  <a:lnTo>
                    <a:pt x="65" y="20"/>
                  </a:lnTo>
                  <a:lnTo>
                    <a:pt x="67" y="26"/>
                  </a:lnTo>
                  <a:lnTo>
                    <a:pt x="69" y="34"/>
                  </a:lnTo>
                  <a:lnTo>
                    <a:pt x="69" y="34"/>
                  </a:lnTo>
                  <a:close/>
                </a:path>
              </a:pathLst>
            </a:custGeom>
            <a:solidFill>
              <a:srgbClr val="9CC3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6" name="Freeform 605"/>
            <p:cNvSpPr>
              <a:spLocks/>
            </p:cNvSpPr>
            <p:nvPr/>
          </p:nvSpPr>
          <p:spPr bwMode="auto">
            <a:xfrm>
              <a:off x="4764882" y="2001838"/>
              <a:ext cx="109537" cy="109538"/>
            </a:xfrm>
            <a:custGeom>
              <a:avLst/>
              <a:gdLst>
                <a:gd name="T0" fmla="*/ 69 w 69"/>
                <a:gd name="T1" fmla="*/ 34 h 69"/>
                <a:gd name="T2" fmla="*/ 69 w 69"/>
                <a:gd name="T3" fmla="*/ 34 h 69"/>
                <a:gd name="T4" fmla="*/ 69 w 69"/>
                <a:gd name="T5" fmla="*/ 42 h 69"/>
                <a:gd name="T6" fmla="*/ 67 w 69"/>
                <a:gd name="T7" fmla="*/ 48 h 69"/>
                <a:gd name="T8" fmla="*/ 63 w 69"/>
                <a:gd name="T9" fmla="*/ 54 h 69"/>
                <a:gd name="T10" fmla="*/ 59 w 69"/>
                <a:gd name="T11" fmla="*/ 58 h 69"/>
                <a:gd name="T12" fmla="*/ 55 w 69"/>
                <a:gd name="T13" fmla="*/ 63 h 69"/>
                <a:gd name="T14" fmla="*/ 49 w 69"/>
                <a:gd name="T15" fmla="*/ 67 h 69"/>
                <a:gd name="T16" fmla="*/ 42 w 69"/>
                <a:gd name="T17" fmla="*/ 69 h 69"/>
                <a:gd name="T18" fmla="*/ 34 w 69"/>
                <a:gd name="T19" fmla="*/ 69 h 69"/>
                <a:gd name="T20" fmla="*/ 34 w 69"/>
                <a:gd name="T21" fmla="*/ 69 h 69"/>
                <a:gd name="T22" fmla="*/ 28 w 69"/>
                <a:gd name="T23" fmla="*/ 69 h 69"/>
                <a:gd name="T24" fmla="*/ 22 w 69"/>
                <a:gd name="T25" fmla="*/ 67 h 69"/>
                <a:gd name="T26" fmla="*/ 16 w 69"/>
                <a:gd name="T27" fmla="*/ 63 h 69"/>
                <a:gd name="T28" fmla="*/ 10 w 69"/>
                <a:gd name="T29" fmla="*/ 58 h 69"/>
                <a:gd name="T30" fmla="*/ 6 w 69"/>
                <a:gd name="T31" fmla="*/ 54 h 69"/>
                <a:gd name="T32" fmla="*/ 4 w 69"/>
                <a:gd name="T33" fmla="*/ 48 h 69"/>
                <a:gd name="T34" fmla="*/ 2 w 69"/>
                <a:gd name="T35" fmla="*/ 42 h 69"/>
                <a:gd name="T36" fmla="*/ 0 w 69"/>
                <a:gd name="T37" fmla="*/ 34 h 69"/>
                <a:gd name="T38" fmla="*/ 0 w 69"/>
                <a:gd name="T39" fmla="*/ 34 h 69"/>
                <a:gd name="T40" fmla="*/ 2 w 69"/>
                <a:gd name="T41" fmla="*/ 28 h 69"/>
                <a:gd name="T42" fmla="*/ 4 w 69"/>
                <a:gd name="T43" fmla="*/ 22 h 69"/>
                <a:gd name="T44" fmla="*/ 6 w 69"/>
                <a:gd name="T45" fmla="*/ 16 h 69"/>
                <a:gd name="T46" fmla="*/ 10 w 69"/>
                <a:gd name="T47" fmla="*/ 10 h 69"/>
                <a:gd name="T48" fmla="*/ 16 w 69"/>
                <a:gd name="T49" fmla="*/ 6 h 69"/>
                <a:gd name="T50" fmla="*/ 22 w 69"/>
                <a:gd name="T51" fmla="*/ 4 h 69"/>
                <a:gd name="T52" fmla="*/ 28 w 69"/>
                <a:gd name="T53" fmla="*/ 2 h 69"/>
                <a:gd name="T54" fmla="*/ 34 w 69"/>
                <a:gd name="T55" fmla="*/ 0 h 69"/>
                <a:gd name="T56" fmla="*/ 34 w 69"/>
                <a:gd name="T57" fmla="*/ 0 h 69"/>
                <a:gd name="T58" fmla="*/ 42 w 69"/>
                <a:gd name="T59" fmla="*/ 2 h 69"/>
                <a:gd name="T60" fmla="*/ 49 w 69"/>
                <a:gd name="T61" fmla="*/ 4 h 69"/>
                <a:gd name="T62" fmla="*/ 55 w 69"/>
                <a:gd name="T63" fmla="*/ 6 h 69"/>
                <a:gd name="T64" fmla="*/ 59 w 69"/>
                <a:gd name="T65" fmla="*/ 10 h 69"/>
                <a:gd name="T66" fmla="*/ 63 w 69"/>
                <a:gd name="T67" fmla="*/ 16 h 69"/>
                <a:gd name="T68" fmla="*/ 67 w 69"/>
                <a:gd name="T69" fmla="*/ 22 h 69"/>
                <a:gd name="T70" fmla="*/ 69 w 69"/>
                <a:gd name="T71" fmla="*/ 28 h 69"/>
                <a:gd name="T72" fmla="*/ 69 w 69"/>
                <a:gd name="T73" fmla="*/ 34 h 69"/>
                <a:gd name="T74" fmla="*/ 69 w 69"/>
                <a:gd name="T75" fmla="*/ 34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69" h="69">
                  <a:moveTo>
                    <a:pt x="69" y="34"/>
                  </a:moveTo>
                  <a:lnTo>
                    <a:pt x="69" y="34"/>
                  </a:lnTo>
                  <a:lnTo>
                    <a:pt x="69" y="42"/>
                  </a:lnTo>
                  <a:lnTo>
                    <a:pt x="67" y="48"/>
                  </a:lnTo>
                  <a:lnTo>
                    <a:pt x="63" y="54"/>
                  </a:lnTo>
                  <a:lnTo>
                    <a:pt x="59" y="58"/>
                  </a:lnTo>
                  <a:lnTo>
                    <a:pt x="55" y="63"/>
                  </a:lnTo>
                  <a:lnTo>
                    <a:pt x="49" y="67"/>
                  </a:lnTo>
                  <a:lnTo>
                    <a:pt x="42" y="69"/>
                  </a:lnTo>
                  <a:lnTo>
                    <a:pt x="34" y="69"/>
                  </a:lnTo>
                  <a:lnTo>
                    <a:pt x="34" y="69"/>
                  </a:lnTo>
                  <a:lnTo>
                    <a:pt x="28" y="69"/>
                  </a:lnTo>
                  <a:lnTo>
                    <a:pt x="22" y="67"/>
                  </a:lnTo>
                  <a:lnTo>
                    <a:pt x="16" y="63"/>
                  </a:lnTo>
                  <a:lnTo>
                    <a:pt x="10" y="58"/>
                  </a:lnTo>
                  <a:lnTo>
                    <a:pt x="6" y="54"/>
                  </a:lnTo>
                  <a:lnTo>
                    <a:pt x="4" y="48"/>
                  </a:lnTo>
                  <a:lnTo>
                    <a:pt x="2" y="42"/>
                  </a:lnTo>
                  <a:lnTo>
                    <a:pt x="0" y="34"/>
                  </a:lnTo>
                  <a:lnTo>
                    <a:pt x="0" y="34"/>
                  </a:lnTo>
                  <a:lnTo>
                    <a:pt x="2" y="28"/>
                  </a:lnTo>
                  <a:lnTo>
                    <a:pt x="4" y="22"/>
                  </a:lnTo>
                  <a:lnTo>
                    <a:pt x="6" y="16"/>
                  </a:lnTo>
                  <a:lnTo>
                    <a:pt x="10" y="10"/>
                  </a:lnTo>
                  <a:lnTo>
                    <a:pt x="16" y="6"/>
                  </a:lnTo>
                  <a:lnTo>
                    <a:pt x="22" y="4"/>
                  </a:lnTo>
                  <a:lnTo>
                    <a:pt x="28" y="2"/>
                  </a:lnTo>
                  <a:lnTo>
                    <a:pt x="34" y="0"/>
                  </a:lnTo>
                  <a:lnTo>
                    <a:pt x="34" y="0"/>
                  </a:lnTo>
                  <a:lnTo>
                    <a:pt x="42" y="2"/>
                  </a:lnTo>
                  <a:lnTo>
                    <a:pt x="49" y="4"/>
                  </a:lnTo>
                  <a:lnTo>
                    <a:pt x="55" y="6"/>
                  </a:lnTo>
                  <a:lnTo>
                    <a:pt x="59" y="10"/>
                  </a:lnTo>
                  <a:lnTo>
                    <a:pt x="63" y="16"/>
                  </a:lnTo>
                  <a:lnTo>
                    <a:pt x="67" y="22"/>
                  </a:lnTo>
                  <a:lnTo>
                    <a:pt x="69" y="28"/>
                  </a:lnTo>
                  <a:lnTo>
                    <a:pt x="69" y="34"/>
                  </a:lnTo>
                  <a:lnTo>
                    <a:pt x="69" y="34"/>
                  </a:lnTo>
                  <a:close/>
                </a:path>
              </a:pathLst>
            </a:custGeom>
            <a:solidFill>
              <a:srgbClr val="901A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7" name="Freeform 606"/>
            <p:cNvSpPr>
              <a:spLocks/>
            </p:cNvSpPr>
            <p:nvPr/>
          </p:nvSpPr>
          <p:spPr bwMode="auto">
            <a:xfrm>
              <a:off x="4771232" y="2274888"/>
              <a:ext cx="109537" cy="109538"/>
            </a:xfrm>
            <a:custGeom>
              <a:avLst/>
              <a:gdLst>
                <a:gd name="T0" fmla="*/ 69 w 69"/>
                <a:gd name="T1" fmla="*/ 34 h 69"/>
                <a:gd name="T2" fmla="*/ 69 w 69"/>
                <a:gd name="T3" fmla="*/ 34 h 69"/>
                <a:gd name="T4" fmla="*/ 69 w 69"/>
                <a:gd name="T5" fmla="*/ 40 h 69"/>
                <a:gd name="T6" fmla="*/ 67 w 69"/>
                <a:gd name="T7" fmla="*/ 46 h 69"/>
                <a:gd name="T8" fmla="*/ 63 w 69"/>
                <a:gd name="T9" fmla="*/ 52 h 69"/>
                <a:gd name="T10" fmla="*/ 59 w 69"/>
                <a:gd name="T11" fmla="*/ 59 h 69"/>
                <a:gd name="T12" fmla="*/ 53 w 69"/>
                <a:gd name="T13" fmla="*/ 63 h 69"/>
                <a:gd name="T14" fmla="*/ 49 w 69"/>
                <a:gd name="T15" fmla="*/ 65 h 69"/>
                <a:gd name="T16" fmla="*/ 40 w 69"/>
                <a:gd name="T17" fmla="*/ 67 h 69"/>
                <a:gd name="T18" fmla="*/ 34 w 69"/>
                <a:gd name="T19" fmla="*/ 69 h 69"/>
                <a:gd name="T20" fmla="*/ 34 w 69"/>
                <a:gd name="T21" fmla="*/ 69 h 69"/>
                <a:gd name="T22" fmla="*/ 28 w 69"/>
                <a:gd name="T23" fmla="*/ 67 h 69"/>
                <a:gd name="T24" fmla="*/ 20 w 69"/>
                <a:gd name="T25" fmla="*/ 65 h 69"/>
                <a:gd name="T26" fmla="*/ 14 w 69"/>
                <a:gd name="T27" fmla="*/ 63 h 69"/>
                <a:gd name="T28" fmla="*/ 10 w 69"/>
                <a:gd name="T29" fmla="*/ 59 h 69"/>
                <a:gd name="T30" fmla="*/ 6 w 69"/>
                <a:gd name="T31" fmla="*/ 52 h 69"/>
                <a:gd name="T32" fmla="*/ 2 w 69"/>
                <a:gd name="T33" fmla="*/ 46 h 69"/>
                <a:gd name="T34" fmla="*/ 0 w 69"/>
                <a:gd name="T35" fmla="*/ 40 h 69"/>
                <a:gd name="T36" fmla="*/ 0 w 69"/>
                <a:gd name="T37" fmla="*/ 34 h 69"/>
                <a:gd name="T38" fmla="*/ 0 w 69"/>
                <a:gd name="T39" fmla="*/ 34 h 69"/>
                <a:gd name="T40" fmla="*/ 0 w 69"/>
                <a:gd name="T41" fmla="*/ 26 h 69"/>
                <a:gd name="T42" fmla="*/ 2 w 69"/>
                <a:gd name="T43" fmla="*/ 20 h 69"/>
                <a:gd name="T44" fmla="*/ 6 w 69"/>
                <a:gd name="T45" fmla="*/ 14 h 69"/>
                <a:gd name="T46" fmla="*/ 10 w 69"/>
                <a:gd name="T47" fmla="*/ 10 h 69"/>
                <a:gd name="T48" fmla="*/ 14 w 69"/>
                <a:gd name="T49" fmla="*/ 6 h 69"/>
                <a:gd name="T50" fmla="*/ 20 w 69"/>
                <a:gd name="T51" fmla="*/ 2 h 69"/>
                <a:gd name="T52" fmla="*/ 28 w 69"/>
                <a:gd name="T53" fmla="*/ 0 h 69"/>
                <a:gd name="T54" fmla="*/ 34 w 69"/>
                <a:gd name="T55" fmla="*/ 0 h 69"/>
                <a:gd name="T56" fmla="*/ 34 w 69"/>
                <a:gd name="T57" fmla="*/ 0 h 69"/>
                <a:gd name="T58" fmla="*/ 40 w 69"/>
                <a:gd name="T59" fmla="*/ 0 h 69"/>
                <a:gd name="T60" fmla="*/ 49 w 69"/>
                <a:gd name="T61" fmla="*/ 2 h 69"/>
                <a:gd name="T62" fmla="*/ 53 w 69"/>
                <a:gd name="T63" fmla="*/ 6 h 69"/>
                <a:gd name="T64" fmla="*/ 59 w 69"/>
                <a:gd name="T65" fmla="*/ 10 h 69"/>
                <a:gd name="T66" fmla="*/ 63 w 69"/>
                <a:gd name="T67" fmla="*/ 14 h 69"/>
                <a:gd name="T68" fmla="*/ 67 w 69"/>
                <a:gd name="T69" fmla="*/ 20 h 69"/>
                <a:gd name="T70" fmla="*/ 69 w 69"/>
                <a:gd name="T71" fmla="*/ 26 h 69"/>
                <a:gd name="T72" fmla="*/ 69 w 69"/>
                <a:gd name="T73" fmla="*/ 34 h 69"/>
                <a:gd name="T74" fmla="*/ 69 w 69"/>
                <a:gd name="T75" fmla="*/ 34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69" h="69">
                  <a:moveTo>
                    <a:pt x="69" y="34"/>
                  </a:moveTo>
                  <a:lnTo>
                    <a:pt x="69" y="34"/>
                  </a:lnTo>
                  <a:lnTo>
                    <a:pt x="69" y="40"/>
                  </a:lnTo>
                  <a:lnTo>
                    <a:pt x="67" y="46"/>
                  </a:lnTo>
                  <a:lnTo>
                    <a:pt x="63" y="52"/>
                  </a:lnTo>
                  <a:lnTo>
                    <a:pt x="59" y="59"/>
                  </a:lnTo>
                  <a:lnTo>
                    <a:pt x="53" y="63"/>
                  </a:lnTo>
                  <a:lnTo>
                    <a:pt x="49" y="65"/>
                  </a:lnTo>
                  <a:lnTo>
                    <a:pt x="40" y="67"/>
                  </a:lnTo>
                  <a:lnTo>
                    <a:pt x="34" y="69"/>
                  </a:lnTo>
                  <a:lnTo>
                    <a:pt x="34" y="69"/>
                  </a:lnTo>
                  <a:lnTo>
                    <a:pt x="28" y="67"/>
                  </a:lnTo>
                  <a:lnTo>
                    <a:pt x="20" y="65"/>
                  </a:lnTo>
                  <a:lnTo>
                    <a:pt x="14" y="63"/>
                  </a:lnTo>
                  <a:lnTo>
                    <a:pt x="10" y="59"/>
                  </a:lnTo>
                  <a:lnTo>
                    <a:pt x="6" y="52"/>
                  </a:lnTo>
                  <a:lnTo>
                    <a:pt x="2" y="46"/>
                  </a:lnTo>
                  <a:lnTo>
                    <a:pt x="0" y="40"/>
                  </a:lnTo>
                  <a:lnTo>
                    <a:pt x="0" y="34"/>
                  </a:lnTo>
                  <a:lnTo>
                    <a:pt x="0" y="34"/>
                  </a:lnTo>
                  <a:lnTo>
                    <a:pt x="0" y="26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10" y="10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8" y="0"/>
                  </a:lnTo>
                  <a:lnTo>
                    <a:pt x="34" y="0"/>
                  </a:lnTo>
                  <a:lnTo>
                    <a:pt x="34" y="0"/>
                  </a:lnTo>
                  <a:lnTo>
                    <a:pt x="40" y="0"/>
                  </a:lnTo>
                  <a:lnTo>
                    <a:pt x="49" y="2"/>
                  </a:lnTo>
                  <a:lnTo>
                    <a:pt x="53" y="6"/>
                  </a:lnTo>
                  <a:lnTo>
                    <a:pt x="59" y="10"/>
                  </a:lnTo>
                  <a:lnTo>
                    <a:pt x="63" y="14"/>
                  </a:lnTo>
                  <a:lnTo>
                    <a:pt x="67" y="20"/>
                  </a:lnTo>
                  <a:lnTo>
                    <a:pt x="69" y="26"/>
                  </a:lnTo>
                  <a:lnTo>
                    <a:pt x="69" y="34"/>
                  </a:lnTo>
                  <a:lnTo>
                    <a:pt x="69" y="34"/>
                  </a:lnTo>
                  <a:close/>
                </a:path>
              </a:pathLst>
            </a:custGeom>
            <a:solidFill>
              <a:srgbClr val="F583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8" name="Freeform 608"/>
            <p:cNvSpPr>
              <a:spLocks/>
            </p:cNvSpPr>
            <p:nvPr/>
          </p:nvSpPr>
          <p:spPr bwMode="auto">
            <a:xfrm>
              <a:off x="4363244" y="2249488"/>
              <a:ext cx="109537" cy="107950"/>
            </a:xfrm>
            <a:custGeom>
              <a:avLst/>
              <a:gdLst>
                <a:gd name="T0" fmla="*/ 69 w 69"/>
                <a:gd name="T1" fmla="*/ 34 h 68"/>
                <a:gd name="T2" fmla="*/ 69 w 69"/>
                <a:gd name="T3" fmla="*/ 34 h 68"/>
                <a:gd name="T4" fmla="*/ 67 w 69"/>
                <a:gd name="T5" fmla="*/ 40 h 68"/>
                <a:gd name="T6" fmla="*/ 65 w 69"/>
                <a:gd name="T7" fmla="*/ 46 h 68"/>
                <a:gd name="T8" fmla="*/ 63 w 69"/>
                <a:gd name="T9" fmla="*/ 52 h 68"/>
                <a:gd name="T10" fmla="*/ 59 w 69"/>
                <a:gd name="T11" fmla="*/ 58 h 68"/>
                <a:gd name="T12" fmla="*/ 53 w 69"/>
                <a:gd name="T13" fmla="*/ 62 h 68"/>
                <a:gd name="T14" fmla="*/ 47 w 69"/>
                <a:gd name="T15" fmla="*/ 64 h 68"/>
                <a:gd name="T16" fmla="*/ 40 w 69"/>
                <a:gd name="T17" fmla="*/ 66 h 68"/>
                <a:gd name="T18" fmla="*/ 34 w 69"/>
                <a:gd name="T19" fmla="*/ 68 h 68"/>
                <a:gd name="T20" fmla="*/ 34 w 69"/>
                <a:gd name="T21" fmla="*/ 68 h 68"/>
                <a:gd name="T22" fmla="*/ 26 w 69"/>
                <a:gd name="T23" fmla="*/ 66 h 68"/>
                <a:gd name="T24" fmla="*/ 20 w 69"/>
                <a:gd name="T25" fmla="*/ 64 h 68"/>
                <a:gd name="T26" fmla="*/ 14 w 69"/>
                <a:gd name="T27" fmla="*/ 62 h 68"/>
                <a:gd name="T28" fmla="*/ 10 w 69"/>
                <a:gd name="T29" fmla="*/ 58 h 68"/>
                <a:gd name="T30" fmla="*/ 6 w 69"/>
                <a:gd name="T31" fmla="*/ 52 h 68"/>
                <a:gd name="T32" fmla="*/ 2 w 69"/>
                <a:gd name="T33" fmla="*/ 46 h 68"/>
                <a:gd name="T34" fmla="*/ 0 w 69"/>
                <a:gd name="T35" fmla="*/ 40 h 68"/>
                <a:gd name="T36" fmla="*/ 0 w 69"/>
                <a:gd name="T37" fmla="*/ 34 h 68"/>
                <a:gd name="T38" fmla="*/ 0 w 69"/>
                <a:gd name="T39" fmla="*/ 34 h 68"/>
                <a:gd name="T40" fmla="*/ 0 w 69"/>
                <a:gd name="T41" fmla="*/ 26 h 68"/>
                <a:gd name="T42" fmla="*/ 2 w 69"/>
                <a:gd name="T43" fmla="*/ 20 h 68"/>
                <a:gd name="T44" fmla="*/ 6 w 69"/>
                <a:gd name="T45" fmla="*/ 14 h 68"/>
                <a:gd name="T46" fmla="*/ 10 w 69"/>
                <a:gd name="T47" fmla="*/ 10 h 68"/>
                <a:gd name="T48" fmla="*/ 14 w 69"/>
                <a:gd name="T49" fmla="*/ 6 h 68"/>
                <a:gd name="T50" fmla="*/ 20 w 69"/>
                <a:gd name="T51" fmla="*/ 2 h 68"/>
                <a:gd name="T52" fmla="*/ 26 w 69"/>
                <a:gd name="T53" fmla="*/ 0 h 68"/>
                <a:gd name="T54" fmla="*/ 34 w 69"/>
                <a:gd name="T55" fmla="*/ 0 h 68"/>
                <a:gd name="T56" fmla="*/ 34 w 69"/>
                <a:gd name="T57" fmla="*/ 0 h 68"/>
                <a:gd name="T58" fmla="*/ 40 w 69"/>
                <a:gd name="T59" fmla="*/ 0 h 68"/>
                <a:gd name="T60" fmla="*/ 47 w 69"/>
                <a:gd name="T61" fmla="*/ 2 h 68"/>
                <a:gd name="T62" fmla="*/ 53 w 69"/>
                <a:gd name="T63" fmla="*/ 6 h 68"/>
                <a:gd name="T64" fmla="*/ 59 w 69"/>
                <a:gd name="T65" fmla="*/ 10 h 68"/>
                <a:gd name="T66" fmla="*/ 63 w 69"/>
                <a:gd name="T67" fmla="*/ 14 h 68"/>
                <a:gd name="T68" fmla="*/ 65 w 69"/>
                <a:gd name="T69" fmla="*/ 20 h 68"/>
                <a:gd name="T70" fmla="*/ 67 w 69"/>
                <a:gd name="T71" fmla="*/ 26 h 68"/>
                <a:gd name="T72" fmla="*/ 69 w 69"/>
                <a:gd name="T73" fmla="*/ 34 h 68"/>
                <a:gd name="T74" fmla="*/ 69 w 69"/>
                <a:gd name="T75" fmla="*/ 34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69" h="68">
                  <a:moveTo>
                    <a:pt x="69" y="34"/>
                  </a:moveTo>
                  <a:lnTo>
                    <a:pt x="69" y="34"/>
                  </a:lnTo>
                  <a:lnTo>
                    <a:pt x="67" y="40"/>
                  </a:lnTo>
                  <a:lnTo>
                    <a:pt x="65" y="46"/>
                  </a:lnTo>
                  <a:lnTo>
                    <a:pt x="63" y="52"/>
                  </a:lnTo>
                  <a:lnTo>
                    <a:pt x="59" y="58"/>
                  </a:lnTo>
                  <a:lnTo>
                    <a:pt x="53" y="62"/>
                  </a:lnTo>
                  <a:lnTo>
                    <a:pt x="47" y="64"/>
                  </a:lnTo>
                  <a:lnTo>
                    <a:pt x="40" y="66"/>
                  </a:lnTo>
                  <a:lnTo>
                    <a:pt x="34" y="68"/>
                  </a:lnTo>
                  <a:lnTo>
                    <a:pt x="34" y="68"/>
                  </a:lnTo>
                  <a:lnTo>
                    <a:pt x="26" y="66"/>
                  </a:lnTo>
                  <a:lnTo>
                    <a:pt x="20" y="64"/>
                  </a:lnTo>
                  <a:lnTo>
                    <a:pt x="14" y="62"/>
                  </a:lnTo>
                  <a:lnTo>
                    <a:pt x="10" y="58"/>
                  </a:lnTo>
                  <a:lnTo>
                    <a:pt x="6" y="52"/>
                  </a:lnTo>
                  <a:lnTo>
                    <a:pt x="2" y="46"/>
                  </a:lnTo>
                  <a:lnTo>
                    <a:pt x="0" y="40"/>
                  </a:lnTo>
                  <a:lnTo>
                    <a:pt x="0" y="34"/>
                  </a:lnTo>
                  <a:lnTo>
                    <a:pt x="0" y="34"/>
                  </a:lnTo>
                  <a:lnTo>
                    <a:pt x="0" y="26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10" y="10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6" y="0"/>
                  </a:lnTo>
                  <a:lnTo>
                    <a:pt x="34" y="0"/>
                  </a:lnTo>
                  <a:lnTo>
                    <a:pt x="34" y="0"/>
                  </a:lnTo>
                  <a:lnTo>
                    <a:pt x="40" y="0"/>
                  </a:lnTo>
                  <a:lnTo>
                    <a:pt x="47" y="2"/>
                  </a:lnTo>
                  <a:lnTo>
                    <a:pt x="53" y="6"/>
                  </a:lnTo>
                  <a:lnTo>
                    <a:pt x="59" y="10"/>
                  </a:lnTo>
                  <a:lnTo>
                    <a:pt x="63" y="14"/>
                  </a:lnTo>
                  <a:lnTo>
                    <a:pt x="65" y="20"/>
                  </a:lnTo>
                  <a:lnTo>
                    <a:pt x="67" y="26"/>
                  </a:lnTo>
                  <a:lnTo>
                    <a:pt x="69" y="34"/>
                  </a:lnTo>
                  <a:lnTo>
                    <a:pt x="69" y="34"/>
                  </a:lnTo>
                  <a:close/>
                </a:path>
              </a:pathLst>
            </a:custGeom>
            <a:solidFill>
              <a:srgbClr val="7EA1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9" name="Freeform 609"/>
            <p:cNvSpPr>
              <a:spLocks/>
            </p:cNvSpPr>
            <p:nvPr/>
          </p:nvSpPr>
          <p:spPr bwMode="auto">
            <a:xfrm>
              <a:off x="4212432" y="1557338"/>
              <a:ext cx="109537" cy="109538"/>
            </a:xfrm>
            <a:custGeom>
              <a:avLst/>
              <a:gdLst>
                <a:gd name="T0" fmla="*/ 69 w 69"/>
                <a:gd name="T1" fmla="*/ 35 h 69"/>
                <a:gd name="T2" fmla="*/ 69 w 69"/>
                <a:gd name="T3" fmla="*/ 35 h 69"/>
                <a:gd name="T4" fmla="*/ 69 w 69"/>
                <a:gd name="T5" fmla="*/ 41 h 69"/>
                <a:gd name="T6" fmla="*/ 67 w 69"/>
                <a:gd name="T7" fmla="*/ 49 h 69"/>
                <a:gd name="T8" fmla="*/ 63 w 69"/>
                <a:gd name="T9" fmla="*/ 53 h 69"/>
                <a:gd name="T10" fmla="*/ 59 w 69"/>
                <a:gd name="T11" fmla="*/ 59 h 69"/>
                <a:gd name="T12" fmla="*/ 54 w 69"/>
                <a:gd name="T13" fmla="*/ 63 h 69"/>
                <a:gd name="T14" fmla="*/ 48 w 69"/>
                <a:gd name="T15" fmla="*/ 67 h 69"/>
                <a:gd name="T16" fmla="*/ 42 w 69"/>
                <a:gd name="T17" fmla="*/ 69 h 69"/>
                <a:gd name="T18" fmla="*/ 34 w 69"/>
                <a:gd name="T19" fmla="*/ 69 h 69"/>
                <a:gd name="T20" fmla="*/ 34 w 69"/>
                <a:gd name="T21" fmla="*/ 69 h 69"/>
                <a:gd name="T22" fmla="*/ 28 w 69"/>
                <a:gd name="T23" fmla="*/ 69 h 69"/>
                <a:gd name="T24" fmla="*/ 22 w 69"/>
                <a:gd name="T25" fmla="*/ 67 h 69"/>
                <a:gd name="T26" fmla="*/ 16 w 69"/>
                <a:gd name="T27" fmla="*/ 63 h 69"/>
                <a:gd name="T28" fmla="*/ 10 w 69"/>
                <a:gd name="T29" fmla="*/ 59 h 69"/>
                <a:gd name="T30" fmla="*/ 6 w 69"/>
                <a:gd name="T31" fmla="*/ 53 h 69"/>
                <a:gd name="T32" fmla="*/ 4 w 69"/>
                <a:gd name="T33" fmla="*/ 49 h 69"/>
                <a:gd name="T34" fmla="*/ 2 w 69"/>
                <a:gd name="T35" fmla="*/ 41 h 69"/>
                <a:gd name="T36" fmla="*/ 0 w 69"/>
                <a:gd name="T37" fmla="*/ 35 h 69"/>
                <a:gd name="T38" fmla="*/ 0 w 69"/>
                <a:gd name="T39" fmla="*/ 35 h 69"/>
                <a:gd name="T40" fmla="*/ 2 w 69"/>
                <a:gd name="T41" fmla="*/ 29 h 69"/>
                <a:gd name="T42" fmla="*/ 4 w 69"/>
                <a:gd name="T43" fmla="*/ 21 h 69"/>
                <a:gd name="T44" fmla="*/ 6 w 69"/>
                <a:gd name="T45" fmla="*/ 15 h 69"/>
                <a:gd name="T46" fmla="*/ 10 w 69"/>
                <a:gd name="T47" fmla="*/ 11 h 69"/>
                <a:gd name="T48" fmla="*/ 16 w 69"/>
                <a:gd name="T49" fmla="*/ 7 h 69"/>
                <a:gd name="T50" fmla="*/ 22 w 69"/>
                <a:gd name="T51" fmla="*/ 2 h 69"/>
                <a:gd name="T52" fmla="*/ 28 w 69"/>
                <a:gd name="T53" fmla="*/ 0 h 69"/>
                <a:gd name="T54" fmla="*/ 34 w 69"/>
                <a:gd name="T55" fmla="*/ 0 h 69"/>
                <a:gd name="T56" fmla="*/ 34 w 69"/>
                <a:gd name="T57" fmla="*/ 0 h 69"/>
                <a:gd name="T58" fmla="*/ 42 w 69"/>
                <a:gd name="T59" fmla="*/ 0 h 69"/>
                <a:gd name="T60" fmla="*/ 48 w 69"/>
                <a:gd name="T61" fmla="*/ 2 h 69"/>
                <a:gd name="T62" fmla="*/ 54 w 69"/>
                <a:gd name="T63" fmla="*/ 7 h 69"/>
                <a:gd name="T64" fmla="*/ 59 w 69"/>
                <a:gd name="T65" fmla="*/ 11 h 69"/>
                <a:gd name="T66" fmla="*/ 63 w 69"/>
                <a:gd name="T67" fmla="*/ 15 h 69"/>
                <a:gd name="T68" fmla="*/ 67 w 69"/>
                <a:gd name="T69" fmla="*/ 21 h 69"/>
                <a:gd name="T70" fmla="*/ 69 w 69"/>
                <a:gd name="T71" fmla="*/ 29 h 69"/>
                <a:gd name="T72" fmla="*/ 69 w 69"/>
                <a:gd name="T73" fmla="*/ 35 h 69"/>
                <a:gd name="T74" fmla="*/ 69 w 69"/>
                <a:gd name="T75" fmla="*/ 35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69" h="69">
                  <a:moveTo>
                    <a:pt x="69" y="35"/>
                  </a:moveTo>
                  <a:lnTo>
                    <a:pt x="69" y="35"/>
                  </a:lnTo>
                  <a:lnTo>
                    <a:pt x="69" y="41"/>
                  </a:lnTo>
                  <a:lnTo>
                    <a:pt x="67" y="49"/>
                  </a:lnTo>
                  <a:lnTo>
                    <a:pt x="63" y="53"/>
                  </a:lnTo>
                  <a:lnTo>
                    <a:pt x="59" y="59"/>
                  </a:lnTo>
                  <a:lnTo>
                    <a:pt x="54" y="63"/>
                  </a:lnTo>
                  <a:lnTo>
                    <a:pt x="48" y="67"/>
                  </a:lnTo>
                  <a:lnTo>
                    <a:pt x="42" y="69"/>
                  </a:lnTo>
                  <a:lnTo>
                    <a:pt x="34" y="69"/>
                  </a:lnTo>
                  <a:lnTo>
                    <a:pt x="34" y="69"/>
                  </a:lnTo>
                  <a:lnTo>
                    <a:pt x="28" y="69"/>
                  </a:lnTo>
                  <a:lnTo>
                    <a:pt x="22" y="67"/>
                  </a:lnTo>
                  <a:lnTo>
                    <a:pt x="16" y="63"/>
                  </a:lnTo>
                  <a:lnTo>
                    <a:pt x="10" y="59"/>
                  </a:lnTo>
                  <a:lnTo>
                    <a:pt x="6" y="53"/>
                  </a:lnTo>
                  <a:lnTo>
                    <a:pt x="4" y="49"/>
                  </a:lnTo>
                  <a:lnTo>
                    <a:pt x="2" y="41"/>
                  </a:lnTo>
                  <a:lnTo>
                    <a:pt x="0" y="35"/>
                  </a:lnTo>
                  <a:lnTo>
                    <a:pt x="0" y="35"/>
                  </a:lnTo>
                  <a:lnTo>
                    <a:pt x="2" y="29"/>
                  </a:lnTo>
                  <a:lnTo>
                    <a:pt x="4" y="21"/>
                  </a:lnTo>
                  <a:lnTo>
                    <a:pt x="6" y="15"/>
                  </a:lnTo>
                  <a:lnTo>
                    <a:pt x="10" y="11"/>
                  </a:lnTo>
                  <a:lnTo>
                    <a:pt x="16" y="7"/>
                  </a:lnTo>
                  <a:lnTo>
                    <a:pt x="22" y="2"/>
                  </a:lnTo>
                  <a:lnTo>
                    <a:pt x="28" y="0"/>
                  </a:lnTo>
                  <a:lnTo>
                    <a:pt x="34" y="0"/>
                  </a:lnTo>
                  <a:lnTo>
                    <a:pt x="34" y="0"/>
                  </a:lnTo>
                  <a:lnTo>
                    <a:pt x="42" y="0"/>
                  </a:lnTo>
                  <a:lnTo>
                    <a:pt x="48" y="2"/>
                  </a:lnTo>
                  <a:lnTo>
                    <a:pt x="54" y="7"/>
                  </a:lnTo>
                  <a:lnTo>
                    <a:pt x="59" y="11"/>
                  </a:lnTo>
                  <a:lnTo>
                    <a:pt x="63" y="15"/>
                  </a:lnTo>
                  <a:lnTo>
                    <a:pt x="67" y="21"/>
                  </a:lnTo>
                  <a:lnTo>
                    <a:pt x="69" y="29"/>
                  </a:lnTo>
                  <a:lnTo>
                    <a:pt x="69" y="35"/>
                  </a:lnTo>
                  <a:lnTo>
                    <a:pt x="69" y="35"/>
                  </a:lnTo>
                  <a:close/>
                </a:path>
              </a:pathLst>
            </a:custGeom>
            <a:solidFill>
              <a:srgbClr val="F583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410" name="图片 409"/>
            <p:cNvPicPr>
              <a:picLocks noChangeAspect="1"/>
            </p:cNvPicPr>
            <p:nvPr/>
          </p:nvPicPr>
          <p:blipFill>
            <a:blip r:embed="rId75" cstate="email">
              <a:extLst>
                <a:ext uri="{BEBA8EAE-BF5A-486C-A8C5-ECC9F3942E4B}">
                  <a14:imgProps xmlns:a14="http://schemas.microsoft.com/office/drawing/2010/main">
                    <a14:imgLayer r:embed="rId76">
                      <a14:imgEffect>
                        <a14:artisticLineDrawing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928006" y="3054832"/>
              <a:ext cx="3804234" cy="1450974"/>
            </a:xfrm>
            <a:prstGeom prst="rect">
              <a:avLst/>
            </a:prstGeom>
          </p:spPr>
        </p:pic>
      </p:grp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41055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799177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127711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855533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21934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bg>
      <p:bgPr>
        <a:gradFill>
          <a:gsLst>
            <a:gs pos="19000">
              <a:schemeClr val="bg1">
                <a:tint val="80000"/>
                <a:satMod val="250000"/>
              </a:schemeClr>
            </a:gs>
            <a:gs pos="61000">
              <a:schemeClr val="bg1">
                <a:tint val="90000"/>
                <a:shade val="90000"/>
                <a:satMod val="200000"/>
              </a:schemeClr>
            </a:gs>
            <a:gs pos="92000">
              <a:schemeClr val="bg1">
                <a:tint val="90000"/>
                <a:shade val="70000"/>
                <a:satMod val="250000"/>
              </a:schemeClr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1" name="组合 610"/>
          <p:cNvGrpSpPr/>
          <p:nvPr userDrawn="1"/>
        </p:nvGrpSpPr>
        <p:grpSpPr>
          <a:xfrm>
            <a:off x="1775151" y="555526"/>
            <a:ext cx="4453033" cy="3649346"/>
            <a:chOff x="1775151" y="555526"/>
            <a:chExt cx="4453033" cy="3649346"/>
          </a:xfrm>
        </p:grpSpPr>
        <p:pic>
          <p:nvPicPr>
            <p:cNvPr id="612" name="图片 611"/>
            <p:cNvPicPr>
              <a:picLocks noChangeAspect="1"/>
            </p:cNvPicPr>
            <p:nvPr/>
          </p:nvPicPr>
          <p:blipFill>
            <a:blip r:embed="rId2" cstate="email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artisticLineDrawing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184359" y="3235524"/>
              <a:ext cx="1469263" cy="969348"/>
            </a:xfrm>
            <a:prstGeom prst="rect">
              <a:avLst/>
            </a:prstGeom>
          </p:spPr>
        </p:pic>
        <p:pic>
          <p:nvPicPr>
            <p:cNvPr id="613" name="Picture 63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05099" y="3261889"/>
              <a:ext cx="893199" cy="1204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14" name="Freeform 85"/>
            <p:cNvSpPr>
              <a:spLocks/>
            </p:cNvSpPr>
            <p:nvPr/>
          </p:nvSpPr>
          <p:spPr bwMode="auto">
            <a:xfrm>
              <a:off x="4003551" y="2666423"/>
              <a:ext cx="722588" cy="582086"/>
            </a:xfrm>
            <a:custGeom>
              <a:avLst/>
              <a:gdLst>
                <a:gd name="T0" fmla="*/ 368 w 432"/>
                <a:gd name="T1" fmla="*/ 0 h 348"/>
                <a:gd name="T2" fmla="*/ 306 w 432"/>
                <a:gd name="T3" fmla="*/ 74 h 348"/>
                <a:gd name="T4" fmla="*/ 0 w 432"/>
                <a:gd name="T5" fmla="*/ 338 h 348"/>
                <a:gd name="T6" fmla="*/ 12 w 432"/>
                <a:gd name="T7" fmla="*/ 348 h 348"/>
                <a:gd name="T8" fmla="*/ 378 w 432"/>
                <a:gd name="T9" fmla="*/ 120 h 348"/>
                <a:gd name="T10" fmla="*/ 432 w 432"/>
                <a:gd name="T11" fmla="*/ 54 h 348"/>
                <a:gd name="T12" fmla="*/ 368 w 432"/>
                <a:gd name="T13" fmla="*/ 0 h 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32" h="348">
                  <a:moveTo>
                    <a:pt x="368" y="0"/>
                  </a:moveTo>
                  <a:lnTo>
                    <a:pt x="306" y="74"/>
                  </a:lnTo>
                  <a:lnTo>
                    <a:pt x="0" y="338"/>
                  </a:lnTo>
                  <a:lnTo>
                    <a:pt x="12" y="348"/>
                  </a:lnTo>
                  <a:lnTo>
                    <a:pt x="378" y="120"/>
                  </a:lnTo>
                  <a:lnTo>
                    <a:pt x="432" y="54"/>
                  </a:lnTo>
                  <a:lnTo>
                    <a:pt x="368" y="0"/>
                  </a:lnTo>
                  <a:close/>
                </a:path>
              </a:pathLst>
            </a:custGeom>
            <a:solidFill>
              <a:srgbClr val="B681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5" name="Freeform 86"/>
            <p:cNvSpPr>
              <a:spLocks/>
            </p:cNvSpPr>
            <p:nvPr/>
          </p:nvSpPr>
          <p:spPr bwMode="auto">
            <a:xfrm>
              <a:off x="4003551" y="2666423"/>
              <a:ext cx="722588" cy="582086"/>
            </a:xfrm>
            <a:custGeom>
              <a:avLst/>
              <a:gdLst>
                <a:gd name="T0" fmla="*/ 368 w 432"/>
                <a:gd name="T1" fmla="*/ 0 h 348"/>
                <a:gd name="T2" fmla="*/ 306 w 432"/>
                <a:gd name="T3" fmla="*/ 74 h 348"/>
                <a:gd name="T4" fmla="*/ 0 w 432"/>
                <a:gd name="T5" fmla="*/ 338 h 348"/>
                <a:gd name="T6" fmla="*/ 12 w 432"/>
                <a:gd name="T7" fmla="*/ 348 h 348"/>
                <a:gd name="T8" fmla="*/ 378 w 432"/>
                <a:gd name="T9" fmla="*/ 120 h 348"/>
                <a:gd name="T10" fmla="*/ 432 w 432"/>
                <a:gd name="T11" fmla="*/ 54 h 348"/>
                <a:gd name="T12" fmla="*/ 368 w 432"/>
                <a:gd name="T13" fmla="*/ 0 h 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32" h="348">
                  <a:moveTo>
                    <a:pt x="368" y="0"/>
                  </a:moveTo>
                  <a:lnTo>
                    <a:pt x="306" y="74"/>
                  </a:lnTo>
                  <a:lnTo>
                    <a:pt x="0" y="338"/>
                  </a:lnTo>
                  <a:lnTo>
                    <a:pt x="12" y="348"/>
                  </a:lnTo>
                  <a:lnTo>
                    <a:pt x="378" y="120"/>
                  </a:lnTo>
                  <a:lnTo>
                    <a:pt x="432" y="54"/>
                  </a:lnTo>
                  <a:lnTo>
                    <a:pt x="36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616" name="Picture 87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23263" y="2382070"/>
              <a:ext cx="491761" cy="8229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17" name="Picture 88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43335" y="2589480"/>
              <a:ext cx="692480" cy="6523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18" name="Picture 89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79774" y="2990919"/>
              <a:ext cx="321150" cy="3311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19" name="Picture 90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90888" y="2382070"/>
              <a:ext cx="220791" cy="2408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20" name="Picture 91"/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95312" y="2656387"/>
              <a:ext cx="240863" cy="2207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21" name="Picture 92"/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74521" y="2469049"/>
              <a:ext cx="351258" cy="3412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22" name="Picture 93"/>
            <p:cNvPicPr>
              <a:picLocks noChangeAspect="1" noChangeArrowheads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86824" y="2980883"/>
              <a:ext cx="210755" cy="1806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23" name="Freeform 94"/>
            <p:cNvSpPr>
              <a:spLocks noEditPoints="1"/>
            </p:cNvSpPr>
            <p:nvPr/>
          </p:nvSpPr>
          <p:spPr bwMode="auto">
            <a:xfrm>
              <a:off x="4398298" y="602360"/>
              <a:ext cx="1776361" cy="2060717"/>
            </a:xfrm>
            <a:custGeom>
              <a:avLst/>
              <a:gdLst>
                <a:gd name="T0" fmla="*/ 902 w 1062"/>
                <a:gd name="T1" fmla="*/ 0 h 1232"/>
                <a:gd name="T2" fmla="*/ 642 w 1062"/>
                <a:gd name="T3" fmla="*/ 234 h 1232"/>
                <a:gd name="T4" fmla="*/ 488 w 1062"/>
                <a:gd name="T5" fmla="*/ 442 h 1232"/>
                <a:gd name="T6" fmla="*/ 482 w 1062"/>
                <a:gd name="T7" fmla="*/ 656 h 1232"/>
                <a:gd name="T8" fmla="*/ 480 w 1062"/>
                <a:gd name="T9" fmla="*/ 660 h 1232"/>
                <a:gd name="T10" fmla="*/ 264 w 1062"/>
                <a:gd name="T11" fmla="*/ 738 h 1232"/>
                <a:gd name="T12" fmla="*/ 480 w 1062"/>
                <a:gd name="T13" fmla="*/ 442 h 1232"/>
                <a:gd name="T14" fmla="*/ 254 w 1062"/>
                <a:gd name="T15" fmla="*/ 742 h 1232"/>
                <a:gd name="T16" fmla="*/ 156 w 1062"/>
                <a:gd name="T17" fmla="*/ 844 h 1232"/>
                <a:gd name="T18" fmla="*/ 4 w 1062"/>
                <a:gd name="T19" fmla="*/ 1042 h 1232"/>
                <a:gd name="T20" fmla="*/ 96 w 1062"/>
                <a:gd name="T21" fmla="*/ 1124 h 1232"/>
                <a:gd name="T22" fmla="*/ 92 w 1062"/>
                <a:gd name="T23" fmla="*/ 1130 h 1232"/>
                <a:gd name="T24" fmla="*/ 224 w 1062"/>
                <a:gd name="T25" fmla="*/ 1230 h 1232"/>
                <a:gd name="T26" fmla="*/ 356 w 1062"/>
                <a:gd name="T27" fmla="*/ 1076 h 1232"/>
                <a:gd name="T28" fmla="*/ 356 w 1062"/>
                <a:gd name="T29" fmla="*/ 1070 h 1232"/>
                <a:gd name="T30" fmla="*/ 850 w 1062"/>
                <a:gd name="T31" fmla="*/ 450 h 1232"/>
                <a:gd name="T32" fmla="*/ 984 w 1062"/>
                <a:gd name="T33" fmla="*/ 290 h 1232"/>
                <a:gd name="T34" fmla="*/ 992 w 1062"/>
                <a:gd name="T35" fmla="*/ 292 h 1232"/>
                <a:gd name="T36" fmla="*/ 184 w 1062"/>
                <a:gd name="T37" fmla="*/ 1022 h 1232"/>
                <a:gd name="T38" fmla="*/ 190 w 1062"/>
                <a:gd name="T39" fmla="*/ 1020 h 1232"/>
                <a:gd name="T40" fmla="*/ 224 w 1062"/>
                <a:gd name="T41" fmla="*/ 1224 h 1232"/>
                <a:gd name="T42" fmla="*/ 348 w 1062"/>
                <a:gd name="T43" fmla="*/ 1070 h 1232"/>
                <a:gd name="T44" fmla="*/ 348 w 1062"/>
                <a:gd name="T45" fmla="*/ 1068 h 1232"/>
                <a:gd name="T46" fmla="*/ 514 w 1062"/>
                <a:gd name="T47" fmla="*/ 862 h 1232"/>
                <a:gd name="T48" fmla="*/ 628 w 1062"/>
                <a:gd name="T49" fmla="*/ 654 h 1232"/>
                <a:gd name="T50" fmla="*/ 632 w 1062"/>
                <a:gd name="T51" fmla="*/ 648 h 1232"/>
                <a:gd name="T52" fmla="*/ 498 w 1062"/>
                <a:gd name="T53" fmla="*/ 654 h 1232"/>
                <a:gd name="T54" fmla="*/ 636 w 1062"/>
                <a:gd name="T55" fmla="*/ 646 h 1232"/>
                <a:gd name="T56" fmla="*/ 522 w 1062"/>
                <a:gd name="T57" fmla="*/ 856 h 1232"/>
                <a:gd name="T58" fmla="*/ 812 w 1062"/>
                <a:gd name="T59" fmla="*/ 262 h 1232"/>
                <a:gd name="T60" fmla="*/ 652 w 1062"/>
                <a:gd name="T61" fmla="*/ 232 h 1232"/>
                <a:gd name="T62" fmla="*/ 654 w 1062"/>
                <a:gd name="T63" fmla="*/ 242 h 1232"/>
                <a:gd name="T64" fmla="*/ 710 w 1062"/>
                <a:gd name="T65" fmla="*/ 482 h 1232"/>
                <a:gd name="T66" fmla="*/ 814 w 1062"/>
                <a:gd name="T67" fmla="*/ 272 h 1232"/>
                <a:gd name="T68" fmla="*/ 708 w 1062"/>
                <a:gd name="T69" fmla="*/ 496 h 1232"/>
                <a:gd name="T70" fmla="*/ 820 w 1062"/>
                <a:gd name="T71" fmla="*/ 268 h 1232"/>
                <a:gd name="T72" fmla="*/ 818 w 1062"/>
                <a:gd name="T73" fmla="*/ 262 h 1232"/>
                <a:gd name="T74" fmla="*/ 812 w 1062"/>
                <a:gd name="T75" fmla="*/ 258 h 1232"/>
                <a:gd name="T76" fmla="*/ 648 w 1062"/>
                <a:gd name="T77" fmla="*/ 242 h 1232"/>
                <a:gd name="T78" fmla="*/ 664 w 1062"/>
                <a:gd name="T79" fmla="*/ 386 h 1232"/>
                <a:gd name="T80" fmla="*/ 658 w 1062"/>
                <a:gd name="T81" fmla="*/ 392 h 1232"/>
                <a:gd name="T82" fmla="*/ 490 w 1062"/>
                <a:gd name="T83" fmla="*/ 440 h 1232"/>
                <a:gd name="T84" fmla="*/ 494 w 1062"/>
                <a:gd name="T85" fmla="*/ 442 h 1232"/>
                <a:gd name="T86" fmla="*/ 488 w 1062"/>
                <a:gd name="T87" fmla="*/ 652 h 1232"/>
                <a:gd name="T88" fmla="*/ 490 w 1062"/>
                <a:gd name="T89" fmla="*/ 658 h 1232"/>
                <a:gd name="T90" fmla="*/ 354 w 1062"/>
                <a:gd name="T91" fmla="*/ 902 h 1232"/>
                <a:gd name="T92" fmla="*/ 340 w 1062"/>
                <a:gd name="T93" fmla="*/ 906 h 1232"/>
                <a:gd name="T94" fmla="*/ 266 w 1062"/>
                <a:gd name="T95" fmla="*/ 756 h 1232"/>
                <a:gd name="T96" fmla="*/ 264 w 1062"/>
                <a:gd name="T97" fmla="*/ 752 h 1232"/>
                <a:gd name="T98" fmla="*/ 260 w 1062"/>
                <a:gd name="T99" fmla="*/ 744 h 1232"/>
                <a:gd name="T100" fmla="*/ 334 w 1062"/>
                <a:gd name="T101" fmla="*/ 916 h 1232"/>
                <a:gd name="T102" fmla="*/ 190 w 1062"/>
                <a:gd name="T103" fmla="*/ 1014 h 1232"/>
                <a:gd name="T104" fmla="*/ 182 w 1062"/>
                <a:gd name="T105" fmla="*/ 1014 h 1232"/>
                <a:gd name="T106" fmla="*/ 172 w 1062"/>
                <a:gd name="T107" fmla="*/ 842 h 1232"/>
                <a:gd name="T108" fmla="*/ 14 w 1062"/>
                <a:gd name="T109" fmla="*/ 1036 h 1232"/>
                <a:gd name="T110" fmla="*/ 342 w 1062"/>
                <a:gd name="T111" fmla="*/ 922 h 1232"/>
                <a:gd name="T112" fmla="*/ 348 w 1062"/>
                <a:gd name="T113" fmla="*/ 912 h 1232"/>
                <a:gd name="T114" fmla="*/ 354 w 1062"/>
                <a:gd name="T115" fmla="*/ 1062 h 1232"/>
                <a:gd name="T116" fmla="*/ 1046 w 1062"/>
                <a:gd name="T117" fmla="*/ 128 h 1232"/>
                <a:gd name="T118" fmla="*/ 894 w 1062"/>
                <a:gd name="T119" fmla="*/ 190 h 1232"/>
                <a:gd name="T120" fmla="*/ 894 w 1062"/>
                <a:gd name="T121" fmla="*/ 192 h 1232"/>
                <a:gd name="T122" fmla="*/ 770 w 1062"/>
                <a:gd name="T123" fmla="*/ 96 h 1232"/>
                <a:gd name="T124" fmla="*/ 1056 w 1062"/>
                <a:gd name="T125" fmla="*/ 132 h 1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62" h="1232">
                  <a:moveTo>
                    <a:pt x="1062" y="130"/>
                  </a:moveTo>
                  <a:lnTo>
                    <a:pt x="906" y="2"/>
                  </a:lnTo>
                  <a:lnTo>
                    <a:pt x="904" y="4"/>
                  </a:lnTo>
                  <a:lnTo>
                    <a:pt x="902" y="0"/>
                  </a:lnTo>
                  <a:lnTo>
                    <a:pt x="756" y="94"/>
                  </a:lnTo>
                  <a:lnTo>
                    <a:pt x="760" y="98"/>
                  </a:lnTo>
                  <a:lnTo>
                    <a:pt x="762" y="96"/>
                  </a:lnTo>
                  <a:lnTo>
                    <a:pt x="642" y="234"/>
                  </a:lnTo>
                  <a:lnTo>
                    <a:pt x="644" y="236"/>
                  </a:lnTo>
                  <a:lnTo>
                    <a:pt x="482" y="438"/>
                  </a:lnTo>
                  <a:lnTo>
                    <a:pt x="488" y="442"/>
                  </a:lnTo>
                  <a:lnTo>
                    <a:pt x="488" y="442"/>
                  </a:lnTo>
                  <a:lnTo>
                    <a:pt x="482" y="650"/>
                  </a:lnTo>
                  <a:lnTo>
                    <a:pt x="354" y="614"/>
                  </a:lnTo>
                  <a:lnTo>
                    <a:pt x="352" y="620"/>
                  </a:lnTo>
                  <a:lnTo>
                    <a:pt x="482" y="656"/>
                  </a:lnTo>
                  <a:lnTo>
                    <a:pt x="482" y="656"/>
                  </a:lnTo>
                  <a:lnTo>
                    <a:pt x="480" y="658"/>
                  </a:lnTo>
                  <a:lnTo>
                    <a:pt x="482" y="660"/>
                  </a:lnTo>
                  <a:lnTo>
                    <a:pt x="480" y="660"/>
                  </a:lnTo>
                  <a:lnTo>
                    <a:pt x="478" y="664"/>
                  </a:lnTo>
                  <a:lnTo>
                    <a:pt x="476" y="664"/>
                  </a:lnTo>
                  <a:lnTo>
                    <a:pt x="270" y="750"/>
                  </a:lnTo>
                  <a:lnTo>
                    <a:pt x="264" y="738"/>
                  </a:lnTo>
                  <a:lnTo>
                    <a:pt x="262" y="740"/>
                  </a:lnTo>
                  <a:lnTo>
                    <a:pt x="352" y="616"/>
                  </a:lnTo>
                  <a:lnTo>
                    <a:pt x="484" y="446"/>
                  </a:lnTo>
                  <a:lnTo>
                    <a:pt x="480" y="442"/>
                  </a:lnTo>
                  <a:lnTo>
                    <a:pt x="346" y="612"/>
                  </a:lnTo>
                  <a:lnTo>
                    <a:pt x="350" y="614"/>
                  </a:lnTo>
                  <a:lnTo>
                    <a:pt x="346" y="612"/>
                  </a:lnTo>
                  <a:lnTo>
                    <a:pt x="254" y="742"/>
                  </a:lnTo>
                  <a:lnTo>
                    <a:pt x="256" y="744"/>
                  </a:lnTo>
                  <a:lnTo>
                    <a:pt x="162" y="844"/>
                  </a:lnTo>
                  <a:lnTo>
                    <a:pt x="156" y="844"/>
                  </a:lnTo>
                  <a:lnTo>
                    <a:pt x="156" y="844"/>
                  </a:lnTo>
                  <a:lnTo>
                    <a:pt x="154" y="842"/>
                  </a:lnTo>
                  <a:lnTo>
                    <a:pt x="6" y="1036"/>
                  </a:lnTo>
                  <a:lnTo>
                    <a:pt x="4" y="1036"/>
                  </a:lnTo>
                  <a:lnTo>
                    <a:pt x="4" y="1042"/>
                  </a:lnTo>
                  <a:lnTo>
                    <a:pt x="176" y="1020"/>
                  </a:lnTo>
                  <a:lnTo>
                    <a:pt x="176" y="1020"/>
                  </a:lnTo>
                  <a:lnTo>
                    <a:pt x="178" y="1020"/>
                  </a:lnTo>
                  <a:lnTo>
                    <a:pt x="96" y="1124"/>
                  </a:lnTo>
                  <a:lnTo>
                    <a:pt x="4" y="1046"/>
                  </a:lnTo>
                  <a:lnTo>
                    <a:pt x="0" y="1050"/>
                  </a:lnTo>
                  <a:lnTo>
                    <a:pt x="92" y="1128"/>
                  </a:lnTo>
                  <a:lnTo>
                    <a:pt x="92" y="1130"/>
                  </a:lnTo>
                  <a:lnTo>
                    <a:pt x="94" y="1130"/>
                  </a:lnTo>
                  <a:lnTo>
                    <a:pt x="94" y="1130"/>
                  </a:lnTo>
                  <a:lnTo>
                    <a:pt x="94" y="1130"/>
                  </a:lnTo>
                  <a:lnTo>
                    <a:pt x="224" y="1230"/>
                  </a:lnTo>
                  <a:lnTo>
                    <a:pt x="224" y="1230"/>
                  </a:lnTo>
                  <a:lnTo>
                    <a:pt x="226" y="1232"/>
                  </a:lnTo>
                  <a:lnTo>
                    <a:pt x="354" y="1076"/>
                  </a:lnTo>
                  <a:lnTo>
                    <a:pt x="356" y="1076"/>
                  </a:lnTo>
                  <a:lnTo>
                    <a:pt x="356" y="1074"/>
                  </a:lnTo>
                  <a:lnTo>
                    <a:pt x="356" y="1074"/>
                  </a:lnTo>
                  <a:lnTo>
                    <a:pt x="356" y="1072"/>
                  </a:lnTo>
                  <a:lnTo>
                    <a:pt x="356" y="1070"/>
                  </a:lnTo>
                  <a:lnTo>
                    <a:pt x="518" y="870"/>
                  </a:lnTo>
                  <a:lnTo>
                    <a:pt x="520" y="868"/>
                  </a:lnTo>
                  <a:lnTo>
                    <a:pt x="520" y="870"/>
                  </a:lnTo>
                  <a:lnTo>
                    <a:pt x="850" y="450"/>
                  </a:lnTo>
                  <a:lnTo>
                    <a:pt x="850" y="448"/>
                  </a:lnTo>
                  <a:lnTo>
                    <a:pt x="854" y="446"/>
                  </a:lnTo>
                  <a:lnTo>
                    <a:pt x="854" y="444"/>
                  </a:lnTo>
                  <a:lnTo>
                    <a:pt x="984" y="290"/>
                  </a:lnTo>
                  <a:lnTo>
                    <a:pt x="986" y="290"/>
                  </a:lnTo>
                  <a:lnTo>
                    <a:pt x="988" y="288"/>
                  </a:lnTo>
                  <a:lnTo>
                    <a:pt x="988" y="290"/>
                  </a:lnTo>
                  <a:lnTo>
                    <a:pt x="992" y="292"/>
                  </a:lnTo>
                  <a:lnTo>
                    <a:pt x="1062" y="134"/>
                  </a:lnTo>
                  <a:lnTo>
                    <a:pt x="1060" y="132"/>
                  </a:lnTo>
                  <a:lnTo>
                    <a:pt x="1062" y="130"/>
                  </a:lnTo>
                  <a:close/>
                  <a:moveTo>
                    <a:pt x="184" y="1022"/>
                  </a:moveTo>
                  <a:lnTo>
                    <a:pt x="218" y="1218"/>
                  </a:lnTo>
                  <a:lnTo>
                    <a:pt x="100" y="1128"/>
                  </a:lnTo>
                  <a:lnTo>
                    <a:pt x="184" y="1022"/>
                  </a:lnTo>
                  <a:close/>
                  <a:moveTo>
                    <a:pt x="190" y="1020"/>
                  </a:moveTo>
                  <a:lnTo>
                    <a:pt x="346" y="1074"/>
                  </a:lnTo>
                  <a:lnTo>
                    <a:pt x="348" y="1072"/>
                  </a:lnTo>
                  <a:lnTo>
                    <a:pt x="348" y="1072"/>
                  </a:lnTo>
                  <a:lnTo>
                    <a:pt x="224" y="1224"/>
                  </a:lnTo>
                  <a:lnTo>
                    <a:pt x="218" y="1218"/>
                  </a:lnTo>
                  <a:lnTo>
                    <a:pt x="224" y="1218"/>
                  </a:lnTo>
                  <a:lnTo>
                    <a:pt x="190" y="1020"/>
                  </a:lnTo>
                  <a:close/>
                  <a:moveTo>
                    <a:pt x="348" y="1070"/>
                  </a:moveTo>
                  <a:lnTo>
                    <a:pt x="348" y="1070"/>
                  </a:lnTo>
                  <a:lnTo>
                    <a:pt x="198" y="1016"/>
                  </a:lnTo>
                  <a:lnTo>
                    <a:pt x="336" y="926"/>
                  </a:lnTo>
                  <a:lnTo>
                    <a:pt x="348" y="1068"/>
                  </a:lnTo>
                  <a:lnTo>
                    <a:pt x="348" y="1070"/>
                  </a:lnTo>
                  <a:close/>
                  <a:moveTo>
                    <a:pt x="628" y="654"/>
                  </a:moveTo>
                  <a:lnTo>
                    <a:pt x="512" y="862"/>
                  </a:lnTo>
                  <a:lnTo>
                    <a:pt x="514" y="862"/>
                  </a:lnTo>
                  <a:lnTo>
                    <a:pt x="514" y="864"/>
                  </a:lnTo>
                  <a:lnTo>
                    <a:pt x="364" y="900"/>
                  </a:lnTo>
                  <a:lnTo>
                    <a:pt x="628" y="654"/>
                  </a:lnTo>
                  <a:lnTo>
                    <a:pt x="628" y="654"/>
                  </a:lnTo>
                  <a:close/>
                  <a:moveTo>
                    <a:pt x="636" y="652"/>
                  </a:moveTo>
                  <a:lnTo>
                    <a:pt x="640" y="652"/>
                  </a:lnTo>
                  <a:lnTo>
                    <a:pt x="640" y="646"/>
                  </a:lnTo>
                  <a:lnTo>
                    <a:pt x="632" y="648"/>
                  </a:lnTo>
                  <a:lnTo>
                    <a:pt x="630" y="644"/>
                  </a:lnTo>
                  <a:lnTo>
                    <a:pt x="624" y="648"/>
                  </a:lnTo>
                  <a:lnTo>
                    <a:pt x="496" y="658"/>
                  </a:lnTo>
                  <a:lnTo>
                    <a:pt x="498" y="654"/>
                  </a:lnTo>
                  <a:lnTo>
                    <a:pt x="496" y="654"/>
                  </a:lnTo>
                  <a:lnTo>
                    <a:pt x="700" y="504"/>
                  </a:lnTo>
                  <a:lnTo>
                    <a:pt x="704" y="504"/>
                  </a:lnTo>
                  <a:lnTo>
                    <a:pt x="636" y="646"/>
                  </a:lnTo>
                  <a:lnTo>
                    <a:pt x="642" y="648"/>
                  </a:lnTo>
                  <a:lnTo>
                    <a:pt x="712" y="502"/>
                  </a:lnTo>
                  <a:lnTo>
                    <a:pt x="840" y="452"/>
                  </a:lnTo>
                  <a:lnTo>
                    <a:pt x="522" y="856"/>
                  </a:lnTo>
                  <a:lnTo>
                    <a:pt x="636" y="652"/>
                  </a:lnTo>
                  <a:close/>
                  <a:moveTo>
                    <a:pt x="764" y="104"/>
                  </a:moveTo>
                  <a:lnTo>
                    <a:pt x="808" y="264"/>
                  </a:lnTo>
                  <a:lnTo>
                    <a:pt x="812" y="262"/>
                  </a:lnTo>
                  <a:lnTo>
                    <a:pt x="812" y="264"/>
                  </a:lnTo>
                  <a:lnTo>
                    <a:pt x="812" y="266"/>
                  </a:lnTo>
                  <a:lnTo>
                    <a:pt x="652" y="236"/>
                  </a:lnTo>
                  <a:lnTo>
                    <a:pt x="652" y="232"/>
                  </a:lnTo>
                  <a:lnTo>
                    <a:pt x="764" y="104"/>
                  </a:lnTo>
                  <a:close/>
                  <a:moveTo>
                    <a:pt x="802" y="270"/>
                  </a:moveTo>
                  <a:lnTo>
                    <a:pt x="668" y="374"/>
                  </a:lnTo>
                  <a:lnTo>
                    <a:pt x="654" y="242"/>
                  </a:lnTo>
                  <a:lnTo>
                    <a:pt x="802" y="270"/>
                  </a:lnTo>
                  <a:close/>
                  <a:moveTo>
                    <a:pt x="670" y="380"/>
                  </a:moveTo>
                  <a:lnTo>
                    <a:pt x="804" y="276"/>
                  </a:lnTo>
                  <a:lnTo>
                    <a:pt x="710" y="482"/>
                  </a:lnTo>
                  <a:lnTo>
                    <a:pt x="716" y="484"/>
                  </a:lnTo>
                  <a:lnTo>
                    <a:pt x="814" y="272"/>
                  </a:lnTo>
                  <a:lnTo>
                    <a:pt x="810" y="272"/>
                  </a:lnTo>
                  <a:lnTo>
                    <a:pt x="814" y="272"/>
                  </a:lnTo>
                  <a:lnTo>
                    <a:pt x="814" y="272"/>
                  </a:lnTo>
                  <a:lnTo>
                    <a:pt x="846" y="442"/>
                  </a:lnTo>
                  <a:lnTo>
                    <a:pt x="708" y="496"/>
                  </a:lnTo>
                  <a:lnTo>
                    <a:pt x="708" y="496"/>
                  </a:lnTo>
                  <a:lnTo>
                    <a:pt x="670" y="386"/>
                  </a:lnTo>
                  <a:lnTo>
                    <a:pt x="670" y="386"/>
                  </a:lnTo>
                  <a:lnTo>
                    <a:pt x="670" y="380"/>
                  </a:lnTo>
                  <a:close/>
                  <a:moveTo>
                    <a:pt x="820" y="268"/>
                  </a:moveTo>
                  <a:lnTo>
                    <a:pt x="978" y="290"/>
                  </a:lnTo>
                  <a:lnTo>
                    <a:pt x="850" y="438"/>
                  </a:lnTo>
                  <a:lnTo>
                    <a:pt x="820" y="268"/>
                  </a:lnTo>
                  <a:close/>
                  <a:moveTo>
                    <a:pt x="818" y="262"/>
                  </a:moveTo>
                  <a:lnTo>
                    <a:pt x="892" y="198"/>
                  </a:lnTo>
                  <a:lnTo>
                    <a:pt x="978" y="284"/>
                  </a:lnTo>
                  <a:lnTo>
                    <a:pt x="818" y="262"/>
                  </a:lnTo>
                  <a:close/>
                  <a:moveTo>
                    <a:pt x="812" y="258"/>
                  </a:moveTo>
                  <a:lnTo>
                    <a:pt x="770" y="106"/>
                  </a:lnTo>
                  <a:lnTo>
                    <a:pt x="888" y="194"/>
                  </a:lnTo>
                  <a:lnTo>
                    <a:pt x="812" y="258"/>
                  </a:lnTo>
                  <a:close/>
                  <a:moveTo>
                    <a:pt x="648" y="242"/>
                  </a:moveTo>
                  <a:lnTo>
                    <a:pt x="664" y="378"/>
                  </a:lnTo>
                  <a:lnTo>
                    <a:pt x="658" y="382"/>
                  </a:lnTo>
                  <a:lnTo>
                    <a:pt x="662" y="388"/>
                  </a:lnTo>
                  <a:lnTo>
                    <a:pt x="664" y="386"/>
                  </a:lnTo>
                  <a:lnTo>
                    <a:pt x="700" y="496"/>
                  </a:lnTo>
                  <a:lnTo>
                    <a:pt x="700" y="498"/>
                  </a:lnTo>
                  <a:lnTo>
                    <a:pt x="498" y="444"/>
                  </a:lnTo>
                  <a:lnTo>
                    <a:pt x="658" y="392"/>
                  </a:lnTo>
                  <a:lnTo>
                    <a:pt x="658" y="386"/>
                  </a:lnTo>
                  <a:lnTo>
                    <a:pt x="494" y="440"/>
                  </a:lnTo>
                  <a:lnTo>
                    <a:pt x="494" y="440"/>
                  </a:lnTo>
                  <a:lnTo>
                    <a:pt x="490" y="440"/>
                  </a:lnTo>
                  <a:lnTo>
                    <a:pt x="648" y="242"/>
                  </a:lnTo>
                  <a:close/>
                  <a:moveTo>
                    <a:pt x="496" y="444"/>
                  </a:moveTo>
                  <a:lnTo>
                    <a:pt x="494" y="444"/>
                  </a:lnTo>
                  <a:lnTo>
                    <a:pt x="494" y="442"/>
                  </a:lnTo>
                  <a:lnTo>
                    <a:pt x="496" y="444"/>
                  </a:lnTo>
                  <a:close/>
                  <a:moveTo>
                    <a:pt x="494" y="450"/>
                  </a:moveTo>
                  <a:lnTo>
                    <a:pt x="692" y="502"/>
                  </a:lnTo>
                  <a:lnTo>
                    <a:pt x="488" y="652"/>
                  </a:lnTo>
                  <a:lnTo>
                    <a:pt x="488" y="652"/>
                  </a:lnTo>
                  <a:lnTo>
                    <a:pt x="494" y="450"/>
                  </a:lnTo>
                  <a:close/>
                  <a:moveTo>
                    <a:pt x="484" y="662"/>
                  </a:moveTo>
                  <a:lnTo>
                    <a:pt x="490" y="658"/>
                  </a:lnTo>
                  <a:lnTo>
                    <a:pt x="494" y="660"/>
                  </a:lnTo>
                  <a:lnTo>
                    <a:pt x="494" y="664"/>
                  </a:lnTo>
                  <a:lnTo>
                    <a:pt x="618" y="654"/>
                  </a:lnTo>
                  <a:lnTo>
                    <a:pt x="354" y="902"/>
                  </a:lnTo>
                  <a:lnTo>
                    <a:pt x="484" y="662"/>
                  </a:lnTo>
                  <a:close/>
                  <a:moveTo>
                    <a:pt x="474" y="672"/>
                  </a:moveTo>
                  <a:lnTo>
                    <a:pt x="346" y="904"/>
                  </a:lnTo>
                  <a:lnTo>
                    <a:pt x="340" y="906"/>
                  </a:lnTo>
                  <a:lnTo>
                    <a:pt x="272" y="754"/>
                  </a:lnTo>
                  <a:lnTo>
                    <a:pt x="474" y="672"/>
                  </a:lnTo>
                  <a:close/>
                  <a:moveTo>
                    <a:pt x="266" y="756"/>
                  </a:moveTo>
                  <a:lnTo>
                    <a:pt x="266" y="756"/>
                  </a:lnTo>
                  <a:lnTo>
                    <a:pt x="336" y="910"/>
                  </a:lnTo>
                  <a:lnTo>
                    <a:pt x="176" y="838"/>
                  </a:lnTo>
                  <a:lnTo>
                    <a:pt x="262" y="748"/>
                  </a:lnTo>
                  <a:lnTo>
                    <a:pt x="264" y="752"/>
                  </a:lnTo>
                  <a:lnTo>
                    <a:pt x="264" y="752"/>
                  </a:lnTo>
                  <a:lnTo>
                    <a:pt x="266" y="756"/>
                  </a:lnTo>
                  <a:close/>
                  <a:moveTo>
                    <a:pt x="260" y="746"/>
                  </a:moveTo>
                  <a:lnTo>
                    <a:pt x="260" y="744"/>
                  </a:lnTo>
                  <a:lnTo>
                    <a:pt x="260" y="744"/>
                  </a:lnTo>
                  <a:lnTo>
                    <a:pt x="260" y="746"/>
                  </a:lnTo>
                  <a:close/>
                  <a:moveTo>
                    <a:pt x="172" y="842"/>
                  </a:moveTo>
                  <a:lnTo>
                    <a:pt x="334" y="916"/>
                  </a:lnTo>
                  <a:lnTo>
                    <a:pt x="336" y="920"/>
                  </a:lnTo>
                  <a:lnTo>
                    <a:pt x="190" y="1014"/>
                  </a:lnTo>
                  <a:lnTo>
                    <a:pt x="190" y="1014"/>
                  </a:lnTo>
                  <a:lnTo>
                    <a:pt x="190" y="1014"/>
                  </a:lnTo>
                  <a:lnTo>
                    <a:pt x="188" y="1018"/>
                  </a:lnTo>
                  <a:lnTo>
                    <a:pt x="184" y="1018"/>
                  </a:lnTo>
                  <a:lnTo>
                    <a:pt x="182" y="1018"/>
                  </a:lnTo>
                  <a:lnTo>
                    <a:pt x="182" y="1014"/>
                  </a:lnTo>
                  <a:lnTo>
                    <a:pt x="182" y="1014"/>
                  </a:lnTo>
                  <a:lnTo>
                    <a:pt x="162" y="846"/>
                  </a:lnTo>
                  <a:lnTo>
                    <a:pt x="164" y="848"/>
                  </a:lnTo>
                  <a:lnTo>
                    <a:pt x="172" y="842"/>
                  </a:lnTo>
                  <a:close/>
                  <a:moveTo>
                    <a:pt x="14" y="1036"/>
                  </a:moveTo>
                  <a:lnTo>
                    <a:pt x="156" y="848"/>
                  </a:lnTo>
                  <a:lnTo>
                    <a:pt x="176" y="1014"/>
                  </a:lnTo>
                  <a:lnTo>
                    <a:pt x="14" y="1036"/>
                  </a:lnTo>
                  <a:close/>
                  <a:moveTo>
                    <a:pt x="354" y="1062"/>
                  </a:moveTo>
                  <a:lnTo>
                    <a:pt x="342" y="922"/>
                  </a:lnTo>
                  <a:lnTo>
                    <a:pt x="342" y="922"/>
                  </a:lnTo>
                  <a:lnTo>
                    <a:pt x="342" y="922"/>
                  </a:lnTo>
                  <a:lnTo>
                    <a:pt x="342" y="922"/>
                  </a:lnTo>
                  <a:lnTo>
                    <a:pt x="342" y="922"/>
                  </a:lnTo>
                  <a:lnTo>
                    <a:pt x="342" y="922"/>
                  </a:lnTo>
                  <a:lnTo>
                    <a:pt x="348" y="912"/>
                  </a:lnTo>
                  <a:lnTo>
                    <a:pt x="350" y="914"/>
                  </a:lnTo>
                  <a:lnTo>
                    <a:pt x="356" y="908"/>
                  </a:lnTo>
                  <a:lnTo>
                    <a:pt x="508" y="872"/>
                  </a:lnTo>
                  <a:lnTo>
                    <a:pt x="354" y="1062"/>
                  </a:lnTo>
                  <a:close/>
                  <a:moveTo>
                    <a:pt x="990" y="286"/>
                  </a:moveTo>
                  <a:lnTo>
                    <a:pt x="898" y="196"/>
                  </a:lnTo>
                  <a:lnTo>
                    <a:pt x="1048" y="134"/>
                  </a:lnTo>
                  <a:lnTo>
                    <a:pt x="1046" y="128"/>
                  </a:lnTo>
                  <a:lnTo>
                    <a:pt x="900" y="188"/>
                  </a:lnTo>
                  <a:lnTo>
                    <a:pt x="910" y="14"/>
                  </a:lnTo>
                  <a:lnTo>
                    <a:pt x="904" y="12"/>
                  </a:lnTo>
                  <a:lnTo>
                    <a:pt x="894" y="190"/>
                  </a:lnTo>
                  <a:lnTo>
                    <a:pt x="896" y="190"/>
                  </a:lnTo>
                  <a:lnTo>
                    <a:pt x="896" y="194"/>
                  </a:lnTo>
                  <a:lnTo>
                    <a:pt x="894" y="192"/>
                  </a:lnTo>
                  <a:lnTo>
                    <a:pt x="894" y="192"/>
                  </a:lnTo>
                  <a:lnTo>
                    <a:pt x="894" y="190"/>
                  </a:lnTo>
                  <a:lnTo>
                    <a:pt x="892" y="190"/>
                  </a:lnTo>
                  <a:lnTo>
                    <a:pt x="892" y="190"/>
                  </a:lnTo>
                  <a:lnTo>
                    <a:pt x="770" y="96"/>
                  </a:lnTo>
                  <a:lnTo>
                    <a:pt x="770" y="96"/>
                  </a:lnTo>
                  <a:lnTo>
                    <a:pt x="768" y="94"/>
                  </a:lnTo>
                  <a:lnTo>
                    <a:pt x="904" y="6"/>
                  </a:lnTo>
                  <a:lnTo>
                    <a:pt x="1056" y="132"/>
                  </a:lnTo>
                  <a:lnTo>
                    <a:pt x="990" y="286"/>
                  </a:lnTo>
                  <a:close/>
                </a:path>
              </a:pathLst>
            </a:custGeom>
            <a:solidFill>
              <a:srgbClr val="DBA57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4" name="Freeform 95"/>
            <p:cNvSpPr>
              <a:spLocks/>
            </p:cNvSpPr>
            <p:nvPr/>
          </p:nvSpPr>
          <p:spPr bwMode="auto">
            <a:xfrm>
              <a:off x="4341427" y="2291747"/>
              <a:ext cx="123777" cy="120431"/>
            </a:xfrm>
            <a:custGeom>
              <a:avLst/>
              <a:gdLst>
                <a:gd name="T0" fmla="*/ 66 w 74"/>
                <a:gd name="T1" fmla="*/ 60 h 72"/>
                <a:gd name="T2" fmla="*/ 66 w 74"/>
                <a:gd name="T3" fmla="*/ 60 h 72"/>
                <a:gd name="T4" fmla="*/ 60 w 74"/>
                <a:gd name="T5" fmla="*/ 64 h 72"/>
                <a:gd name="T6" fmla="*/ 54 w 74"/>
                <a:gd name="T7" fmla="*/ 68 h 72"/>
                <a:gd name="T8" fmla="*/ 48 w 74"/>
                <a:gd name="T9" fmla="*/ 72 h 72"/>
                <a:gd name="T10" fmla="*/ 40 w 74"/>
                <a:gd name="T11" fmla="*/ 72 h 72"/>
                <a:gd name="T12" fmla="*/ 34 w 74"/>
                <a:gd name="T13" fmla="*/ 72 h 72"/>
                <a:gd name="T14" fmla="*/ 26 w 74"/>
                <a:gd name="T15" fmla="*/ 72 h 72"/>
                <a:gd name="T16" fmla="*/ 20 w 74"/>
                <a:gd name="T17" fmla="*/ 68 h 72"/>
                <a:gd name="T18" fmla="*/ 14 w 74"/>
                <a:gd name="T19" fmla="*/ 64 h 72"/>
                <a:gd name="T20" fmla="*/ 14 w 74"/>
                <a:gd name="T21" fmla="*/ 64 h 72"/>
                <a:gd name="T22" fmla="*/ 8 w 74"/>
                <a:gd name="T23" fmla="*/ 60 h 72"/>
                <a:gd name="T24" fmla="*/ 4 w 74"/>
                <a:gd name="T25" fmla="*/ 54 h 72"/>
                <a:gd name="T26" fmla="*/ 2 w 74"/>
                <a:gd name="T27" fmla="*/ 46 h 72"/>
                <a:gd name="T28" fmla="*/ 0 w 74"/>
                <a:gd name="T29" fmla="*/ 40 h 72"/>
                <a:gd name="T30" fmla="*/ 0 w 74"/>
                <a:gd name="T31" fmla="*/ 32 h 72"/>
                <a:gd name="T32" fmla="*/ 2 w 74"/>
                <a:gd name="T33" fmla="*/ 26 h 72"/>
                <a:gd name="T34" fmla="*/ 6 w 74"/>
                <a:gd name="T35" fmla="*/ 20 h 72"/>
                <a:gd name="T36" fmla="*/ 10 w 74"/>
                <a:gd name="T37" fmla="*/ 12 h 72"/>
                <a:gd name="T38" fmla="*/ 10 w 74"/>
                <a:gd name="T39" fmla="*/ 12 h 72"/>
                <a:gd name="T40" fmla="*/ 14 w 74"/>
                <a:gd name="T41" fmla="*/ 8 h 72"/>
                <a:gd name="T42" fmla="*/ 20 w 74"/>
                <a:gd name="T43" fmla="*/ 4 h 72"/>
                <a:gd name="T44" fmla="*/ 28 w 74"/>
                <a:gd name="T45" fmla="*/ 2 h 72"/>
                <a:gd name="T46" fmla="*/ 34 w 74"/>
                <a:gd name="T47" fmla="*/ 0 h 72"/>
                <a:gd name="T48" fmla="*/ 40 w 74"/>
                <a:gd name="T49" fmla="*/ 0 h 72"/>
                <a:gd name="T50" fmla="*/ 48 w 74"/>
                <a:gd name="T51" fmla="*/ 2 h 72"/>
                <a:gd name="T52" fmla="*/ 54 w 74"/>
                <a:gd name="T53" fmla="*/ 4 h 72"/>
                <a:gd name="T54" fmla="*/ 60 w 74"/>
                <a:gd name="T55" fmla="*/ 8 h 72"/>
                <a:gd name="T56" fmla="*/ 60 w 74"/>
                <a:gd name="T57" fmla="*/ 8 h 72"/>
                <a:gd name="T58" fmla="*/ 66 w 74"/>
                <a:gd name="T59" fmla="*/ 14 h 72"/>
                <a:gd name="T60" fmla="*/ 70 w 74"/>
                <a:gd name="T61" fmla="*/ 20 h 72"/>
                <a:gd name="T62" fmla="*/ 72 w 74"/>
                <a:gd name="T63" fmla="*/ 26 h 72"/>
                <a:gd name="T64" fmla="*/ 74 w 74"/>
                <a:gd name="T65" fmla="*/ 34 h 72"/>
                <a:gd name="T66" fmla="*/ 74 w 74"/>
                <a:gd name="T67" fmla="*/ 40 h 72"/>
                <a:gd name="T68" fmla="*/ 72 w 74"/>
                <a:gd name="T69" fmla="*/ 48 h 72"/>
                <a:gd name="T70" fmla="*/ 70 w 74"/>
                <a:gd name="T71" fmla="*/ 54 h 72"/>
                <a:gd name="T72" fmla="*/ 66 w 74"/>
                <a:gd name="T73" fmla="*/ 60 h 72"/>
                <a:gd name="T74" fmla="*/ 66 w 74"/>
                <a:gd name="T75" fmla="*/ 6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4" h="72">
                  <a:moveTo>
                    <a:pt x="66" y="60"/>
                  </a:moveTo>
                  <a:lnTo>
                    <a:pt x="66" y="60"/>
                  </a:lnTo>
                  <a:lnTo>
                    <a:pt x="60" y="64"/>
                  </a:lnTo>
                  <a:lnTo>
                    <a:pt x="54" y="68"/>
                  </a:lnTo>
                  <a:lnTo>
                    <a:pt x="48" y="72"/>
                  </a:lnTo>
                  <a:lnTo>
                    <a:pt x="40" y="72"/>
                  </a:lnTo>
                  <a:lnTo>
                    <a:pt x="34" y="72"/>
                  </a:lnTo>
                  <a:lnTo>
                    <a:pt x="26" y="72"/>
                  </a:lnTo>
                  <a:lnTo>
                    <a:pt x="20" y="68"/>
                  </a:lnTo>
                  <a:lnTo>
                    <a:pt x="14" y="64"/>
                  </a:lnTo>
                  <a:lnTo>
                    <a:pt x="14" y="64"/>
                  </a:lnTo>
                  <a:lnTo>
                    <a:pt x="8" y="60"/>
                  </a:lnTo>
                  <a:lnTo>
                    <a:pt x="4" y="54"/>
                  </a:lnTo>
                  <a:lnTo>
                    <a:pt x="2" y="46"/>
                  </a:lnTo>
                  <a:lnTo>
                    <a:pt x="0" y="40"/>
                  </a:lnTo>
                  <a:lnTo>
                    <a:pt x="0" y="32"/>
                  </a:lnTo>
                  <a:lnTo>
                    <a:pt x="2" y="26"/>
                  </a:lnTo>
                  <a:lnTo>
                    <a:pt x="6" y="20"/>
                  </a:lnTo>
                  <a:lnTo>
                    <a:pt x="10" y="12"/>
                  </a:lnTo>
                  <a:lnTo>
                    <a:pt x="10" y="12"/>
                  </a:lnTo>
                  <a:lnTo>
                    <a:pt x="14" y="8"/>
                  </a:lnTo>
                  <a:lnTo>
                    <a:pt x="20" y="4"/>
                  </a:lnTo>
                  <a:lnTo>
                    <a:pt x="28" y="2"/>
                  </a:lnTo>
                  <a:lnTo>
                    <a:pt x="34" y="0"/>
                  </a:lnTo>
                  <a:lnTo>
                    <a:pt x="40" y="0"/>
                  </a:lnTo>
                  <a:lnTo>
                    <a:pt x="48" y="2"/>
                  </a:lnTo>
                  <a:lnTo>
                    <a:pt x="54" y="4"/>
                  </a:lnTo>
                  <a:lnTo>
                    <a:pt x="60" y="8"/>
                  </a:lnTo>
                  <a:lnTo>
                    <a:pt x="60" y="8"/>
                  </a:lnTo>
                  <a:lnTo>
                    <a:pt x="66" y="14"/>
                  </a:lnTo>
                  <a:lnTo>
                    <a:pt x="70" y="20"/>
                  </a:lnTo>
                  <a:lnTo>
                    <a:pt x="72" y="26"/>
                  </a:lnTo>
                  <a:lnTo>
                    <a:pt x="74" y="34"/>
                  </a:lnTo>
                  <a:lnTo>
                    <a:pt x="74" y="40"/>
                  </a:lnTo>
                  <a:lnTo>
                    <a:pt x="72" y="48"/>
                  </a:lnTo>
                  <a:lnTo>
                    <a:pt x="70" y="54"/>
                  </a:lnTo>
                  <a:lnTo>
                    <a:pt x="66" y="60"/>
                  </a:lnTo>
                  <a:lnTo>
                    <a:pt x="66" y="60"/>
                  </a:lnTo>
                  <a:close/>
                </a:path>
              </a:pathLst>
            </a:custGeom>
            <a:solidFill>
              <a:srgbClr val="9CC3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5" name="Freeform 96"/>
            <p:cNvSpPr>
              <a:spLocks/>
            </p:cNvSpPr>
            <p:nvPr/>
          </p:nvSpPr>
          <p:spPr bwMode="auto">
            <a:xfrm>
              <a:off x="4652541" y="2241567"/>
              <a:ext cx="120431" cy="123777"/>
            </a:xfrm>
            <a:custGeom>
              <a:avLst/>
              <a:gdLst>
                <a:gd name="T0" fmla="*/ 64 w 72"/>
                <a:gd name="T1" fmla="*/ 60 h 74"/>
                <a:gd name="T2" fmla="*/ 64 w 72"/>
                <a:gd name="T3" fmla="*/ 60 h 74"/>
                <a:gd name="T4" fmla="*/ 58 w 72"/>
                <a:gd name="T5" fmla="*/ 66 h 74"/>
                <a:gd name="T6" fmla="*/ 52 w 72"/>
                <a:gd name="T7" fmla="*/ 70 h 74"/>
                <a:gd name="T8" fmla="*/ 46 w 72"/>
                <a:gd name="T9" fmla="*/ 72 h 74"/>
                <a:gd name="T10" fmla="*/ 40 w 72"/>
                <a:gd name="T11" fmla="*/ 74 h 74"/>
                <a:gd name="T12" fmla="*/ 32 w 72"/>
                <a:gd name="T13" fmla="*/ 74 h 74"/>
                <a:gd name="T14" fmla="*/ 26 w 72"/>
                <a:gd name="T15" fmla="*/ 72 h 74"/>
                <a:gd name="T16" fmla="*/ 18 w 72"/>
                <a:gd name="T17" fmla="*/ 68 h 74"/>
                <a:gd name="T18" fmla="*/ 12 w 72"/>
                <a:gd name="T19" fmla="*/ 64 h 74"/>
                <a:gd name="T20" fmla="*/ 12 w 72"/>
                <a:gd name="T21" fmla="*/ 64 h 74"/>
                <a:gd name="T22" fmla="*/ 8 w 72"/>
                <a:gd name="T23" fmla="*/ 60 h 74"/>
                <a:gd name="T24" fmla="*/ 4 w 72"/>
                <a:gd name="T25" fmla="*/ 54 h 74"/>
                <a:gd name="T26" fmla="*/ 0 w 72"/>
                <a:gd name="T27" fmla="*/ 46 h 74"/>
                <a:gd name="T28" fmla="*/ 0 w 72"/>
                <a:gd name="T29" fmla="*/ 40 h 74"/>
                <a:gd name="T30" fmla="*/ 0 w 72"/>
                <a:gd name="T31" fmla="*/ 34 h 74"/>
                <a:gd name="T32" fmla="*/ 0 w 72"/>
                <a:gd name="T33" fmla="*/ 26 h 74"/>
                <a:gd name="T34" fmla="*/ 4 w 72"/>
                <a:gd name="T35" fmla="*/ 20 h 74"/>
                <a:gd name="T36" fmla="*/ 8 w 72"/>
                <a:gd name="T37" fmla="*/ 14 h 74"/>
                <a:gd name="T38" fmla="*/ 8 w 72"/>
                <a:gd name="T39" fmla="*/ 14 h 74"/>
                <a:gd name="T40" fmla="*/ 14 w 72"/>
                <a:gd name="T41" fmla="*/ 8 h 74"/>
                <a:gd name="T42" fmla="*/ 20 w 72"/>
                <a:gd name="T43" fmla="*/ 4 h 74"/>
                <a:gd name="T44" fmla="*/ 26 w 72"/>
                <a:gd name="T45" fmla="*/ 2 h 74"/>
                <a:gd name="T46" fmla="*/ 32 w 72"/>
                <a:gd name="T47" fmla="*/ 0 h 74"/>
                <a:gd name="T48" fmla="*/ 40 w 72"/>
                <a:gd name="T49" fmla="*/ 0 h 74"/>
                <a:gd name="T50" fmla="*/ 46 w 72"/>
                <a:gd name="T51" fmla="*/ 2 h 74"/>
                <a:gd name="T52" fmla="*/ 54 w 72"/>
                <a:gd name="T53" fmla="*/ 4 h 74"/>
                <a:gd name="T54" fmla="*/ 60 w 72"/>
                <a:gd name="T55" fmla="*/ 8 h 74"/>
                <a:gd name="T56" fmla="*/ 60 w 72"/>
                <a:gd name="T57" fmla="*/ 8 h 74"/>
                <a:gd name="T58" fmla="*/ 64 w 72"/>
                <a:gd name="T59" fmla="*/ 14 h 74"/>
                <a:gd name="T60" fmla="*/ 68 w 72"/>
                <a:gd name="T61" fmla="*/ 20 h 74"/>
                <a:gd name="T62" fmla="*/ 70 w 72"/>
                <a:gd name="T63" fmla="*/ 26 h 74"/>
                <a:gd name="T64" fmla="*/ 72 w 72"/>
                <a:gd name="T65" fmla="*/ 34 h 74"/>
                <a:gd name="T66" fmla="*/ 72 w 72"/>
                <a:gd name="T67" fmla="*/ 40 h 74"/>
                <a:gd name="T68" fmla="*/ 70 w 72"/>
                <a:gd name="T69" fmla="*/ 48 h 74"/>
                <a:gd name="T70" fmla="*/ 68 w 72"/>
                <a:gd name="T71" fmla="*/ 54 h 74"/>
                <a:gd name="T72" fmla="*/ 64 w 72"/>
                <a:gd name="T73" fmla="*/ 60 h 74"/>
                <a:gd name="T74" fmla="*/ 64 w 72"/>
                <a:gd name="T75" fmla="*/ 6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2" h="74">
                  <a:moveTo>
                    <a:pt x="64" y="60"/>
                  </a:moveTo>
                  <a:lnTo>
                    <a:pt x="64" y="60"/>
                  </a:lnTo>
                  <a:lnTo>
                    <a:pt x="58" y="66"/>
                  </a:lnTo>
                  <a:lnTo>
                    <a:pt x="52" y="70"/>
                  </a:lnTo>
                  <a:lnTo>
                    <a:pt x="46" y="72"/>
                  </a:lnTo>
                  <a:lnTo>
                    <a:pt x="40" y="74"/>
                  </a:lnTo>
                  <a:lnTo>
                    <a:pt x="32" y="74"/>
                  </a:lnTo>
                  <a:lnTo>
                    <a:pt x="26" y="72"/>
                  </a:lnTo>
                  <a:lnTo>
                    <a:pt x="18" y="68"/>
                  </a:lnTo>
                  <a:lnTo>
                    <a:pt x="12" y="64"/>
                  </a:lnTo>
                  <a:lnTo>
                    <a:pt x="12" y="64"/>
                  </a:lnTo>
                  <a:lnTo>
                    <a:pt x="8" y="60"/>
                  </a:lnTo>
                  <a:lnTo>
                    <a:pt x="4" y="54"/>
                  </a:lnTo>
                  <a:lnTo>
                    <a:pt x="0" y="46"/>
                  </a:lnTo>
                  <a:lnTo>
                    <a:pt x="0" y="40"/>
                  </a:lnTo>
                  <a:lnTo>
                    <a:pt x="0" y="34"/>
                  </a:lnTo>
                  <a:lnTo>
                    <a:pt x="0" y="26"/>
                  </a:lnTo>
                  <a:lnTo>
                    <a:pt x="4" y="20"/>
                  </a:lnTo>
                  <a:lnTo>
                    <a:pt x="8" y="14"/>
                  </a:lnTo>
                  <a:lnTo>
                    <a:pt x="8" y="14"/>
                  </a:lnTo>
                  <a:lnTo>
                    <a:pt x="14" y="8"/>
                  </a:lnTo>
                  <a:lnTo>
                    <a:pt x="20" y="4"/>
                  </a:lnTo>
                  <a:lnTo>
                    <a:pt x="26" y="2"/>
                  </a:lnTo>
                  <a:lnTo>
                    <a:pt x="32" y="0"/>
                  </a:lnTo>
                  <a:lnTo>
                    <a:pt x="40" y="0"/>
                  </a:lnTo>
                  <a:lnTo>
                    <a:pt x="46" y="2"/>
                  </a:lnTo>
                  <a:lnTo>
                    <a:pt x="54" y="4"/>
                  </a:lnTo>
                  <a:lnTo>
                    <a:pt x="60" y="8"/>
                  </a:lnTo>
                  <a:lnTo>
                    <a:pt x="60" y="8"/>
                  </a:lnTo>
                  <a:lnTo>
                    <a:pt x="64" y="14"/>
                  </a:lnTo>
                  <a:lnTo>
                    <a:pt x="68" y="20"/>
                  </a:lnTo>
                  <a:lnTo>
                    <a:pt x="70" y="26"/>
                  </a:lnTo>
                  <a:lnTo>
                    <a:pt x="72" y="34"/>
                  </a:lnTo>
                  <a:lnTo>
                    <a:pt x="72" y="40"/>
                  </a:lnTo>
                  <a:lnTo>
                    <a:pt x="70" y="48"/>
                  </a:lnTo>
                  <a:lnTo>
                    <a:pt x="68" y="54"/>
                  </a:lnTo>
                  <a:lnTo>
                    <a:pt x="64" y="60"/>
                  </a:lnTo>
                  <a:lnTo>
                    <a:pt x="64" y="60"/>
                  </a:lnTo>
                  <a:close/>
                </a:path>
              </a:pathLst>
            </a:custGeom>
            <a:solidFill>
              <a:srgbClr val="7EA1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6" name="Freeform 97"/>
            <p:cNvSpPr>
              <a:spLocks/>
            </p:cNvSpPr>
            <p:nvPr/>
          </p:nvSpPr>
          <p:spPr bwMode="auto">
            <a:xfrm>
              <a:off x="4712757" y="2589480"/>
              <a:ext cx="120431" cy="123777"/>
            </a:xfrm>
            <a:custGeom>
              <a:avLst/>
              <a:gdLst>
                <a:gd name="T0" fmla="*/ 64 w 72"/>
                <a:gd name="T1" fmla="*/ 60 h 74"/>
                <a:gd name="T2" fmla="*/ 64 w 72"/>
                <a:gd name="T3" fmla="*/ 60 h 74"/>
                <a:gd name="T4" fmla="*/ 58 w 72"/>
                <a:gd name="T5" fmla="*/ 66 h 74"/>
                <a:gd name="T6" fmla="*/ 52 w 72"/>
                <a:gd name="T7" fmla="*/ 70 h 74"/>
                <a:gd name="T8" fmla="*/ 46 w 72"/>
                <a:gd name="T9" fmla="*/ 72 h 74"/>
                <a:gd name="T10" fmla="*/ 40 w 72"/>
                <a:gd name="T11" fmla="*/ 74 h 74"/>
                <a:gd name="T12" fmla="*/ 32 w 72"/>
                <a:gd name="T13" fmla="*/ 72 h 74"/>
                <a:gd name="T14" fmla="*/ 26 w 72"/>
                <a:gd name="T15" fmla="*/ 72 h 74"/>
                <a:gd name="T16" fmla="*/ 18 w 72"/>
                <a:gd name="T17" fmla="*/ 68 h 74"/>
                <a:gd name="T18" fmla="*/ 12 w 72"/>
                <a:gd name="T19" fmla="*/ 64 h 74"/>
                <a:gd name="T20" fmla="*/ 12 w 72"/>
                <a:gd name="T21" fmla="*/ 64 h 74"/>
                <a:gd name="T22" fmla="*/ 8 w 72"/>
                <a:gd name="T23" fmla="*/ 60 h 74"/>
                <a:gd name="T24" fmla="*/ 4 w 72"/>
                <a:gd name="T25" fmla="*/ 54 h 74"/>
                <a:gd name="T26" fmla="*/ 2 w 72"/>
                <a:gd name="T27" fmla="*/ 46 h 74"/>
                <a:gd name="T28" fmla="*/ 0 w 72"/>
                <a:gd name="T29" fmla="*/ 40 h 74"/>
                <a:gd name="T30" fmla="*/ 0 w 72"/>
                <a:gd name="T31" fmla="*/ 32 h 74"/>
                <a:gd name="T32" fmla="*/ 2 w 72"/>
                <a:gd name="T33" fmla="*/ 26 h 74"/>
                <a:gd name="T34" fmla="*/ 4 w 72"/>
                <a:gd name="T35" fmla="*/ 20 h 74"/>
                <a:gd name="T36" fmla="*/ 8 w 72"/>
                <a:gd name="T37" fmla="*/ 14 h 74"/>
                <a:gd name="T38" fmla="*/ 8 w 72"/>
                <a:gd name="T39" fmla="*/ 14 h 74"/>
                <a:gd name="T40" fmla="*/ 14 w 72"/>
                <a:gd name="T41" fmla="*/ 8 h 74"/>
                <a:gd name="T42" fmla="*/ 20 w 72"/>
                <a:gd name="T43" fmla="*/ 4 h 74"/>
                <a:gd name="T44" fmla="*/ 26 w 72"/>
                <a:gd name="T45" fmla="*/ 2 h 74"/>
                <a:gd name="T46" fmla="*/ 32 w 72"/>
                <a:gd name="T47" fmla="*/ 0 h 74"/>
                <a:gd name="T48" fmla="*/ 40 w 72"/>
                <a:gd name="T49" fmla="*/ 0 h 74"/>
                <a:gd name="T50" fmla="*/ 46 w 72"/>
                <a:gd name="T51" fmla="*/ 2 h 74"/>
                <a:gd name="T52" fmla="*/ 54 w 72"/>
                <a:gd name="T53" fmla="*/ 4 h 74"/>
                <a:gd name="T54" fmla="*/ 60 w 72"/>
                <a:gd name="T55" fmla="*/ 8 h 74"/>
                <a:gd name="T56" fmla="*/ 60 w 72"/>
                <a:gd name="T57" fmla="*/ 8 h 74"/>
                <a:gd name="T58" fmla="*/ 64 w 72"/>
                <a:gd name="T59" fmla="*/ 14 h 74"/>
                <a:gd name="T60" fmla="*/ 68 w 72"/>
                <a:gd name="T61" fmla="*/ 20 h 74"/>
                <a:gd name="T62" fmla="*/ 72 w 72"/>
                <a:gd name="T63" fmla="*/ 26 h 74"/>
                <a:gd name="T64" fmla="*/ 72 w 72"/>
                <a:gd name="T65" fmla="*/ 34 h 74"/>
                <a:gd name="T66" fmla="*/ 72 w 72"/>
                <a:gd name="T67" fmla="*/ 40 h 74"/>
                <a:gd name="T68" fmla="*/ 72 w 72"/>
                <a:gd name="T69" fmla="*/ 48 h 74"/>
                <a:gd name="T70" fmla="*/ 68 w 72"/>
                <a:gd name="T71" fmla="*/ 54 h 74"/>
                <a:gd name="T72" fmla="*/ 64 w 72"/>
                <a:gd name="T73" fmla="*/ 60 h 74"/>
                <a:gd name="T74" fmla="*/ 64 w 72"/>
                <a:gd name="T75" fmla="*/ 6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2" h="74">
                  <a:moveTo>
                    <a:pt x="64" y="60"/>
                  </a:moveTo>
                  <a:lnTo>
                    <a:pt x="64" y="60"/>
                  </a:lnTo>
                  <a:lnTo>
                    <a:pt x="58" y="66"/>
                  </a:lnTo>
                  <a:lnTo>
                    <a:pt x="52" y="70"/>
                  </a:lnTo>
                  <a:lnTo>
                    <a:pt x="46" y="72"/>
                  </a:lnTo>
                  <a:lnTo>
                    <a:pt x="40" y="74"/>
                  </a:lnTo>
                  <a:lnTo>
                    <a:pt x="32" y="72"/>
                  </a:lnTo>
                  <a:lnTo>
                    <a:pt x="26" y="72"/>
                  </a:lnTo>
                  <a:lnTo>
                    <a:pt x="18" y="68"/>
                  </a:lnTo>
                  <a:lnTo>
                    <a:pt x="12" y="64"/>
                  </a:lnTo>
                  <a:lnTo>
                    <a:pt x="12" y="64"/>
                  </a:lnTo>
                  <a:lnTo>
                    <a:pt x="8" y="60"/>
                  </a:lnTo>
                  <a:lnTo>
                    <a:pt x="4" y="54"/>
                  </a:lnTo>
                  <a:lnTo>
                    <a:pt x="2" y="46"/>
                  </a:lnTo>
                  <a:lnTo>
                    <a:pt x="0" y="40"/>
                  </a:lnTo>
                  <a:lnTo>
                    <a:pt x="0" y="32"/>
                  </a:lnTo>
                  <a:lnTo>
                    <a:pt x="2" y="26"/>
                  </a:lnTo>
                  <a:lnTo>
                    <a:pt x="4" y="20"/>
                  </a:lnTo>
                  <a:lnTo>
                    <a:pt x="8" y="14"/>
                  </a:lnTo>
                  <a:lnTo>
                    <a:pt x="8" y="14"/>
                  </a:lnTo>
                  <a:lnTo>
                    <a:pt x="14" y="8"/>
                  </a:lnTo>
                  <a:lnTo>
                    <a:pt x="20" y="4"/>
                  </a:lnTo>
                  <a:lnTo>
                    <a:pt x="26" y="2"/>
                  </a:lnTo>
                  <a:lnTo>
                    <a:pt x="32" y="0"/>
                  </a:lnTo>
                  <a:lnTo>
                    <a:pt x="40" y="0"/>
                  </a:lnTo>
                  <a:lnTo>
                    <a:pt x="46" y="2"/>
                  </a:lnTo>
                  <a:lnTo>
                    <a:pt x="54" y="4"/>
                  </a:lnTo>
                  <a:lnTo>
                    <a:pt x="60" y="8"/>
                  </a:lnTo>
                  <a:lnTo>
                    <a:pt x="60" y="8"/>
                  </a:lnTo>
                  <a:lnTo>
                    <a:pt x="64" y="14"/>
                  </a:lnTo>
                  <a:lnTo>
                    <a:pt x="68" y="20"/>
                  </a:lnTo>
                  <a:lnTo>
                    <a:pt x="72" y="26"/>
                  </a:lnTo>
                  <a:lnTo>
                    <a:pt x="72" y="34"/>
                  </a:lnTo>
                  <a:lnTo>
                    <a:pt x="72" y="40"/>
                  </a:lnTo>
                  <a:lnTo>
                    <a:pt x="72" y="48"/>
                  </a:lnTo>
                  <a:lnTo>
                    <a:pt x="68" y="54"/>
                  </a:lnTo>
                  <a:lnTo>
                    <a:pt x="64" y="60"/>
                  </a:lnTo>
                  <a:lnTo>
                    <a:pt x="64" y="60"/>
                  </a:lnTo>
                  <a:close/>
                </a:path>
              </a:pathLst>
            </a:custGeom>
            <a:solidFill>
              <a:srgbClr val="1145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7" name="Freeform 98"/>
            <p:cNvSpPr>
              <a:spLocks/>
            </p:cNvSpPr>
            <p:nvPr/>
          </p:nvSpPr>
          <p:spPr bwMode="auto">
            <a:xfrm>
              <a:off x="4772973" y="1786604"/>
              <a:ext cx="120431" cy="123777"/>
            </a:xfrm>
            <a:custGeom>
              <a:avLst/>
              <a:gdLst>
                <a:gd name="T0" fmla="*/ 64 w 72"/>
                <a:gd name="T1" fmla="*/ 60 h 74"/>
                <a:gd name="T2" fmla="*/ 64 w 72"/>
                <a:gd name="T3" fmla="*/ 60 h 74"/>
                <a:gd name="T4" fmla="*/ 60 w 72"/>
                <a:gd name="T5" fmla="*/ 66 h 74"/>
                <a:gd name="T6" fmla="*/ 54 w 72"/>
                <a:gd name="T7" fmla="*/ 70 h 74"/>
                <a:gd name="T8" fmla="*/ 46 w 72"/>
                <a:gd name="T9" fmla="*/ 72 h 74"/>
                <a:gd name="T10" fmla="*/ 40 w 72"/>
                <a:gd name="T11" fmla="*/ 74 h 74"/>
                <a:gd name="T12" fmla="*/ 32 w 72"/>
                <a:gd name="T13" fmla="*/ 74 h 74"/>
                <a:gd name="T14" fmla="*/ 26 w 72"/>
                <a:gd name="T15" fmla="*/ 72 h 74"/>
                <a:gd name="T16" fmla="*/ 20 w 72"/>
                <a:gd name="T17" fmla="*/ 70 h 74"/>
                <a:gd name="T18" fmla="*/ 14 w 72"/>
                <a:gd name="T19" fmla="*/ 64 h 74"/>
                <a:gd name="T20" fmla="*/ 14 w 72"/>
                <a:gd name="T21" fmla="*/ 64 h 74"/>
                <a:gd name="T22" fmla="*/ 8 w 72"/>
                <a:gd name="T23" fmla="*/ 60 h 74"/>
                <a:gd name="T24" fmla="*/ 4 w 72"/>
                <a:gd name="T25" fmla="*/ 54 h 74"/>
                <a:gd name="T26" fmla="*/ 2 w 72"/>
                <a:gd name="T27" fmla="*/ 48 h 74"/>
                <a:gd name="T28" fmla="*/ 0 w 72"/>
                <a:gd name="T29" fmla="*/ 40 h 74"/>
                <a:gd name="T30" fmla="*/ 0 w 72"/>
                <a:gd name="T31" fmla="*/ 34 h 74"/>
                <a:gd name="T32" fmla="*/ 2 w 72"/>
                <a:gd name="T33" fmla="*/ 26 h 74"/>
                <a:gd name="T34" fmla="*/ 4 w 72"/>
                <a:gd name="T35" fmla="*/ 20 h 74"/>
                <a:gd name="T36" fmla="*/ 8 w 72"/>
                <a:gd name="T37" fmla="*/ 14 h 74"/>
                <a:gd name="T38" fmla="*/ 8 w 72"/>
                <a:gd name="T39" fmla="*/ 14 h 74"/>
                <a:gd name="T40" fmla="*/ 14 w 72"/>
                <a:gd name="T41" fmla="*/ 8 h 74"/>
                <a:gd name="T42" fmla="*/ 20 w 72"/>
                <a:gd name="T43" fmla="*/ 4 h 74"/>
                <a:gd name="T44" fmla="*/ 26 w 72"/>
                <a:gd name="T45" fmla="*/ 2 h 74"/>
                <a:gd name="T46" fmla="*/ 34 w 72"/>
                <a:gd name="T47" fmla="*/ 0 h 74"/>
                <a:gd name="T48" fmla="*/ 40 w 72"/>
                <a:gd name="T49" fmla="*/ 0 h 74"/>
                <a:gd name="T50" fmla="*/ 48 w 72"/>
                <a:gd name="T51" fmla="*/ 2 h 74"/>
                <a:gd name="T52" fmla="*/ 54 w 72"/>
                <a:gd name="T53" fmla="*/ 4 h 74"/>
                <a:gd name="T54" fmla="*/ 60 w 72"/>
                <a:gd name="T55" fmla="*/ 8 h 74"/>
                <a:gd name="T56" fmla="*/ 60 w 72"/>
                <a:gd name="T57" fmla="*/ 8 h 74"/>
                <a:gd name="T58" fmla="*/ 66 w 72"/>
                <a:gd name="T59" fmla="*/ 14 h 74"/>
                <a:gd name="T60" fmla="*/ 68 w 72"/>
                <a:gd name="T61" fmla="*/ 20 h 74"/>
                <a:gd name="T62" fmla="*/ 72 w 72"/>
                <a:gd name="T63" fmla="*/ 26 h 74"/>
                <a:gd name="T64" fmla="*/ 72 w 72"/>
                <a:gd name="T65" fmla="*/ 34 h 74"/>
                <a:gd name="T66" fmla="*/ 72 w 72"/>
                <a:gd name="T67" fmla="*/ 40 h 74"/>
                <a:gd name="T68" fmla="*/ 72 w 72"/>
                <a:gd name="T69" fmla="*/ 48 h 74"/>
                <a:gd name="T70" fmla="*/ 68 w 72"/>
                <a:gd name="T71" fmla="*/ 54 h 74"/>
                <a:gd name="T72" fmla="*/ 64 w 72"/>
                <a:gd name="T73" fmla="*/ 60 h 74"/>
                <a:gd name="T74" fmla="*/ 64 w 72"/>
                <a:gd name="T75" fmla="*/ 6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2" h="74">
                  <a:moveTo>
                    <a:pt x="64" y="60"/>
                  </a:moveTo>
                  <a:lnTo>
                    <a:pt x="64" y="60"/>
                  </a:lnTo>
                  <a:lnTo>
                    <a:pt x="60" y="66"/>
                  </a:lnTo>
                  <a:lnTo>
                    <a:pt x="54" y="70"/>
                  </a:lnTo>
                  <a:lnTo>
                    <a:pt x="46" y="72"/>
                  </a:lnTo>
                  <a:lnTo>
                    <a:pt x="40" y="74"/>
                  </a:lnTo>
                  <a:lnTo>
                    <a:pt x="32" y="74"/>
                  </a:lnTo>
                  <a:lnTo>
                    <a:pt x="26" y="72"/>
                  </a:lnTo>
                  <a:lnTo>
                    <a:pt x="20" y="70"/>
                  </a:lnTo>
                  <a:lnTo>
                    <a:pt x="14" y="64"/>
                  </a:lnTo>
                  <a:lnTo>
                    <a:pt x="14" y="64"/>
                  </a:lnTo>
                  <a:lnTo>
                    <a:pt x="8" y="60"/>
                  </a:lnTo>
                  <a:lnTo>
                    <a:pt x="4" y="54"/>
                  </a:lnTo>
                  <a:lnTo>
                    <a:pt x="2" y="48"/>
                  </a:lnTo>
                  <a:lnTo>
                    <a:pt x="0" y="40"/>
                  </a:lnTo>
                  <a:lnTo>
                    <a:pt x="0" y="34"/>
                  </a:lnTo>
                  <a:lnTo>
                    <a:pt x="2" y="26"/>
                  </a:lnTo>
                  <a:lnTo>
                    <a:pt x="4" y="20"/>
                  </a:lnTo>
                  <a:lnTo>
                    <a:pt x="8" y="14"/>
                  </a:lnTo>
                  <a:lnTo>
                    <a:pt x="8" y="14"/>
                  </a:lnTo>
                  <a:lnTo>
                    <a:pt x="14" y="8"/>
                  </a:lnTo>
                  <a:lnTo>
                    <a:pt x="20" y="4"/>
                  </a:lnTo>
                  <a:lnTo>
                    <a:pt x="26" y="2"/>
                  </a:lnTo>
                  <a:lnTo>
                    <a:pt x="34" y="0"/>
                  </a:lnTo>
                  <a:lnTo>
                    <a:pt x="40" y="0"/>
                  </a:lnTo>
                  <a:lnTo>
                    <a:pt x="48" y="2"/>
                  </a:lnTo>
                  <a:lnTo>
                    <a:pt x="54" y="4"/>
                  </a:lnTo>
                  <a:lnTo>
                    <a:pt x="60" y="8"/>
                  </a:lnTo>
                  <a:lnTo>
                    <a:pt x="60" y="8"/>
                  </a:lnTo>
                  <a:lnTo>
                    <a:pt x="66" y="14"/>
                  </a:lnTo>
                  <a:lnTo>
                    <a:pt x="68" y="20"/>
                  </a:lnTo>
                  <a:lnTo>
                    <a:pt x="72" y="26"/>
                  </a:lnTo>
                  <a:lnTo>
                    <a:pt x="72" y="34"/>
                  </a:lnTo>
                  <a:lnTo>
                    <a:pt x="72" y="40"/>
                  </a:lnTo>
                  <a:lnTo>
                    <a:pt x="72" y="48"/>
                  </a:lnTo>
                  <a:lnTo>
                    <a:pt x="68" y="54"/>
                  </a:lnTo>
                  <a:lnTo>
                    <a:pt x="64" y="60"/>
                  </a:lnTo>
                  <a:lnTo>
                    <a:pt x="64" y="60"/>
                  </a:lnTo>
                  <a:close/>
                </a:path>
              </a:pathLst>
            </a:custGeom>
            <a:solidFill>
              <a:srgbClr val="901A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8" name="Freeform 99"/>
            <p:cNvSpPr>
              <a:spLocks/>
            </p:cNvSpPr>
            <p:nvPr/>
          </p:nvSpPr>
          <p:spPr bwMode="auto">
            <a:xfrm>
              <a:off x="4599016" y="1953870"/>
              <a:ext cx="120431" cy="120431"/>
            </a:xfrm>
            <a:custGeom>
              <a:avLst/>
              <a:gdLst>
                <a:gd name="T0" fmla="*/ 64 w 72"/>
                <a:gd name="T1" fmla="*/ 60 h 72"/>
                <a:gd name="T2" fmla="*/ 64 w 72"/>
                <a:gd name="T3" fmla="*/ 60 h 72"/>
                <a:gd name="T4" fmla="*/ 58 w 72"/>
                <a:gd name="T5" fmla="*/ 64 h 72"/>
                <a:gd name="T6" fmla="*/ 52 w 72"/>
                <a:gd name="T7" fmla="*/ 68 h 72"/>
                <a:gd name="T8" fmla="*/ 46 w 72"/>
                <a:gd name="T9" fmla="*/ 70 h 72"/>
                <a:gd name="T10" fmla="*/ 40 w 72"/>
                <a:gd name="T11" fmla="*/ 72 h 72"/>
                <a:gd name="T12" fmla="*/ 32 w 72"/>
                <a:gd name="T13" fmla="*/ 72 h 72"/>
                <a:gd name="T14" fmla="*/ 26 w 72"/>
                <a:gd name="T15" fmla="*/ 70 h 72"/>
                <a:gd name="T16" fmla="*/ 18 w 72"/>
                <a:gd name="T17" fmla="*/ 68 h 72"/>
                <a:gd name="T18" fmla="*/ 12 w 72"/>
                <a:gd name="T19" fmla="*/ 64 h 72"/>
                <a:gd name="T20" fmla="*/ 12 w 72"/>
                <a:gd name="T21" fmla="*/ 64 h 72"/>
                <a:gd name="T22" fmla="*/ 8 w 72"/>
                <a:gd name="T23" fmla="*/ 58 h 72"/>
                <a:gd name="T24" fmla="*/ 4 w 72"/>
                <a:gd name="T25" fmla="*/ 52 h 72"/>
                <a:gd name="T26" fmla="*/ 0 w 72"/>
                <a:gd name="T27" fmla="*/ 46 h 72"/>
                <a:gd name="T28" fmla="*/ 0 w 72"/>
                <a:gd name="T29" fmla="*/ 40 h 72"/>
                <a:gd name="T30" fmla="*/ 0 w 72"/>
                <a:gd name="T31" fmla="*/ 32 h 72"/>
                <a:gd name="T32" fmla="*/ 0 w 72"/>
                <a:gd name="T33" fmla="*/ 26 h 72"/>
                <a:gd name="T34" fmla="*/ 4 w 72"/>
                <a:gd name="T35" fmla="*/ 18 h 72"/>
                <a:gd name="T36" fmla="*/ 8 w 72"/>
                <a:gd name="T37" fmla="*/ 12 h 72"/>
                <a:gd name="T38" fmla="*/ 8 w 72"/>
                <a:gd name="T39" fmla="*/ 12 h 72"/>
                <a:gd name="T40" fmla="*/ 14 w 72"/>
                <a:gd name="T41" fmla="*/ 8 h 72"/>
                <a:gd name="T42" fmla="*/ 20 w 72"/>
                <a:gd name="T43" fmla="*/ 4 h 72"/>
                <a:gd name="T44" fmla="*/ 26 w 72"/>
                <a:gd name="T45" fmla="*/ 0 h 72"/>
                <a:gd name="T46" fmla="*/ 32 w 72"/>
                <a:gd name="T47" fmla="*/ 0 h 72"/>
                <a:gd name="T48" fmla="*/ 40 w 72"/>
                <a:gd name="T49" fmla="*/ 0 h 72"/>
                <a:gd name="T50" fmla="*/ 46 w 72"/>
                <a:gd name="T51" fmla="*/ 0 h 72"/>
                <a:gd name="T52" fmla="*/ 54 w 72"/>
                <a:gd name="T53" fmla="*/ 4 h 72"/>
                <a:gd name="T54" fmla="*/ 60 w 72"/>
                <a:gd name="T55" fmla="*/ 8 h 72"/>
                <a:gd name="T56" fmla="*/ 60 w 72"/>
                <a:gd name="T57" fmla="*/ 8 h 72"/>
                <a:gd name="T58" fmla="*/ 64 w 72"/>
                <a:gd name="T59" fmla="*/ 12 h 72"/>
                <a:gd name="T60" fmla="*/ 68 w 72"/>
                <a:gd name="T61" fmla="*/ 20 h 72"/>
                <a:gd name="T62" fmla="*/ 72 w 72"/>
                <a:gd name="T63" fmla="*/ 26 h 72"/>
                <a:gd name="T64" fmla="*/ 72 w 72"/>
                <a:gd name="T65" fmla="*/ 32 h 72"/>
                <a:gd name="T66" fmla="*/ 72 w 72"/>
                <a:gd name="T67" fmla="*/ 40 h 72"/>
                <a:gd name="T68" fmla="*/ 70 w 72"/>
                <a:gd name="T69" fmla="*/ 46 h 72"/>
                <a:gd name="T70" fmla="*/ 68 w 72"/>
                <a:gd name="T71" fmla="*/ 54 h 72"/>
                <a:gd name="T72" fmla="*/ 64 w 72"/>
                <a:gd name="T73" fmla="*/ 60 h 72"/>
                <a:gd name="T74" fmla="*/ 64 w 72"/>
                <a:gd name="T75" fmla="*/ 6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2" h="72">
                  <a:moveTo>
                    <a:pt x="64" y="60"/>
                  </a:moveTo>
                  <a:lnTo>
                    <a:pt x="64" y="60"/>
                  </a:lnTo>
                  <a:lnTo>
                    <a:pt x="58" y="64"/>
                  </a:lnTo>
                  <a:lnTo>
                    <a:pt x="52" y="68"/>
                  </a:lnTo>
                  <a:lnTo>
                    <a:pt x="46" y="70"/>
                  </a:lnTo>
                  <a:lnTo>
                    <a:pt x="40" y="72"/>
                  </a:lnTo>
                  <a:lnTo>
                    <a:pt x="32" y="72"/>
                  </a:lnTo>
                  <a:lnTo>
                    <a:pt x="26" y="70"/>
                  </a:lnTo>
                  <a:lnTo>
                    <a:pt x="18" y="68"/>
                  </a:lnTo>
                  <a:lnTo>
                    <a:pt x="12" y="64"/>
                  </a:lnTo>
                  <a:lnTo>
                    <a:pt x="12" y="64"/>
                  </a:lnTo>
                  <a:lnTo>
                    <a:pt x="8" y="58"/>
                  </a:lnTo>
                  <a:lnTo>
                    <a:pt x="4" y="52"/>
                  </a:lnTo>
                  <a:lnTo>
                    <a:pt x="0" y="46"/>
                  </a:lnTo>
                  <a:lnTo>
                    <a:pt x="0" y="40"/>
                  </a:lnTo>
                  <a:lnTo>
                    <a:pt x="0" y="32"/>
                  </a:lnTo>
                  <a:lnTo>
                    <a:pt x="0" y="26"/>
                  </a:lnTo>
                  <a:lnTo>
                    <a:pt x="4" y="18"/>
                  </a:lnTo>
                  <a:lnTo>
                    <a:pt x="8" y="12"/>
                  </a:lnTo>
                  <a:lnTo>
                    <a:pt x="8" y="12"/>
                  </a:lnTo>
                  <a:lnTo>
                    <a:pt x="14" y="8"/>
                  </a:lnTo>
                  <a:lnTo>
                    <a:pt x="20" y="4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40" y="0"/>
                  </a:lnTo>
                  <a:lnTo>
                    <a:pt x="46" y="0"/>
                  </a:lnTo>
                  <a:lnTo>
                    <a:pt x="54" y="4"/>
                  </a:lnTo>
                  <a:lnTo>
                    <a:pt x="60" y="8"/>
                  </a:lnTo>
                  <a:lnTo>
                    <a:pt x="60" y="8"/>
                  </a:lnTo>
                  <a:lnTo>
                    <a:pt x="64" y="12"/>
                  </a:lnTo>
                  <a:lnTo>
                    <a:pt x="68" y="20"/>
                  </a:lnTo>
                  <a:lnTo>
                    <a:pt x="72" y="26"/>
                  </a:lnTo>
                  <a:lnTo>
                    <a:pt x="72" y="32"/>
                  </a:lnTo>
                  <a:lnTo>
                    <a:pt x="72" y="40"/>
                  </a:lnTo>
                  <a:lnTo>
                    <a:pt x="70" y="46"/>
                  </a:lnTo>
                  <a:lnTo>
                    <a:pt x="68" y="54"/>
                  </a:lnTo>
                  <a:lnTo>
                    <a:pt x="64" y="60"/>
                  </a:lnTo>
                  <a:lnTo>
                    <a:pt x="64" y="60"/>
                  </a:lnTo>
                  <a:close/>
                </a:path>
              </a:pathLst>
            </a:custGeom>
            <a:solidFill>
              <a:srgbClr val="F583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9" name="Freeform 100"/>
            <p:cNvSpPr>
              <a:spLocks/>
            </p:cNvSpPr>
            <p:nvPr/>
          </p:nvSpPr>
          <p:spPr bwMode="auto">
            <a:xfrm>
              <a:off x="5405237" y="1619338"/>
              <a:ext cx="120431" cy="123777"/>
            </a:xfrm>
            <a:custGeom>
              <a:avLst/>
              <a:gdLst>
                <a:gd name="T0" fmla="*/ 64 w 72"/>
                <a:gd name="T1" fmla="*/ 60 h 74"/>
                <a:gd name="T2" fmla="*/ 64 w 72"/>
                <a:gd name="T3" fmla="*/ 60 h 74"/>
                <a:gd name="T4" fmla="*/ 58 w 72"/>
                <a:gd name="T5" fmla="*/ 66 h 74"/>
                <a:gd name="T6" fmla="*/ 52 w 72"/>
                <a:gd name="T7" fmla="*/ 70 h 74"/>
                <a:gd name="T8" fmla="*/ 46 w 72"/>
                <a:gd name="T9" fmla="*/ 72 h 74"/>
                <a:gd name="T10" fmla="*/ 38 w 72"/>
                <a:gd name="T11" fmla="*/ 74 h 74"/>
                <a:gd name="T12" fmla="*/ 32 w 72"/>
                <a:gd name="T13" fmla="*/ 74 h 74"/>
                <a:gd name="T14" fmla="*/ 26 w 72"/>
                <a:gd name="T15" fmla="*/ 72 h 74"/>
                <a:gd name="T16" fmla="*/ 18 w 72"/>
                <a:gd name="T17" fmla="*/ 70 h 74"/>
                <a:gd name="T18" fmla="*/ 12 w 72"/>
                <a:gd name="T19" fmla="*/ 64 h 74"/>
                <a:gd name="T20" fmla="*/ 12 w 72"/>
                <a:gd name="T21" fmla="*/ 64 h 74"/>
                <a:gd name="T22" fmla="*/ 8 w 72"/>
                <a:gd name="T23" fmla="*/ 60 h 74"/>
                <a:gd name="T24" fmla="*/ 4 w 72"/>
                <a:gd name="T25" fmla="*/ 54 h 74"/>
                <a:gd name="T26" fmla="*/ 0 w 72"/>
                <a:gd name="T27" fmla="*/ 48 h 74"/>
                <a:gd name="T28" fmla="*/ 0 w 72"/>
                <a:gd name="T29" fmla="*/ 40 h 74"/>
                <a:gd name="T30" fmla="*/ 0 w 72"/>
                <a:gd name="T31" fmla="*/ 34 h 74"/>
                <a:gd name="T32" fmla="*/ 0 w 72"/>
                <a:gd name="T33" fmla="*/ 26 h 74"/>
                <a:gd name="T34" fmla="*/ 4 w 72"/>
                <a:gd name="T35" fmla="*/ 20 h 74"/>
                <a:gd name="T36" fmla="*/ 8 w 72"/>
                <a:gd name="T37" fmla="*/ 14 h 74"/>
                <a:gd name="T38" fmla="*/ 8 w 72"/>
                <a:gd name="T39" fmla="*/ 14 h 74"/>
                <a:gd name="T40" fmla="*/ 12 w 72"/>
                <a:gd name="T41" fmla="*/ 8 h 74"/>
                <a:gd name="T42" fmla="*/ 18 w 72"/>
                <a:gd name="T43" fmla="*/ 4 h 74"/>
                <a:gd name="T44" fmla="*/ 26 w 72"/>
                <a:gd name="T45" fmla="*/ 2 h 74"/>
                <a:gd name="T46" fmla="*/ 32 w 72"/>
                <a:gd name="T47" fmla="*/ 0 h 74"/>
                <a:gd name="T48" fmla="*/ 40 w 72"/>
                <a:gd name="T49" fmla="*/ 0 h 74"/>
                <a:gd name="T50" fmla="*/ 46 w 72"/>
                <a:gd name="T51" fmla="*/ 2 h 74"/>
                <a:gd name="T52" fmla="*/ 52 w 72"/>
                <a:gd name="T53" fmla="*/ 4 h 74"/>
                <a:gd name="T54" fmla="*/ 60 w 72"/>
                <a:gd name="T55" fmla="*/ 8 h 74"/>
                <a:gd name="T56" fmla="*/ 60 w 72"/>
                <a:gd name="T57" fmla="*/ 8 h 74"/>
                <a:gd name="T58" fmla="*/ 64 w 72"/>
                <a:gd name="T59" fmla="*/ 14 h 74"/>
                <a:gd name="T60" fmla="*/ 68 w 72"/>
                <a:gd name="T61" fmla="*/ 20 h 74"/>
                <a:gd name="T62" fmla="*/ 70 w 72"/>
                <a:gd name="T63" fmla="*/ 26 h 74"/>
                <a:gd name="T64" fmla="*/ 72 w 72"/>
                <a:gd name="T65" fmla="*/ 34 h 74"/>
                <a:gd name="T66" fmla="*/ 72 w 72"/>
                <a:gd name="T67" fmla="*/ 40 h 74"/>
                <a:gd name="T68" fmla="*/ 70 w 72"/>
                <a:gd name="T69" fmla="*/ 48 h 74"/>
                <a:gd name="T70" fmla="*/ 68 w 72"/>
                <a:gd name="T71" fmla="*/ 54 h 74"/>
                <a:gd name="T72" fmla="*/ 64 w 72"/>
                <a:gd name="T73" fmla="*/ 60 h 74"/>
                <a:gd name="T74" fmla="*/ 64 w 72"/>
                <a:gd name="T75" fmla="*/ 6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2" h="74">
                  <a:moveTo>
                    <a:pt x="64" y="60"/>
                  </a:moveTo>
                  <a:lnTo>
                    <a:pt x="64" y="60"/>
                  </a:lnTo>
                  <a:lnTo>
                    <a:pt x="58" y="66"/>
                  </a:lnTo>
                  <a:lnTo>
                    <a:pt x="52" y="70"/>
                  </a:lnTo>
                  <a:lnTo>
                    <a:pt x="46" y="72"/>
                  </a:lnTo>
                  <a:lnTo>
                    <a:pt x="38" y="74"/>
                  </a:lnTo>
                  <a:lnTo>
                    <a:pt x="32" y="74"/>
                  </a:lnTo>
                  <a:lnTo>
                    <a:pt x="26" y="72"/>
                  </a:lnTo>
                  <a:lnTo>
                    <a:pt x="18" y="70"/>
                  </a:lnTo>
                  <a:lnTo>
                    <a:pt x="12" y="64"/>
                  </a:lnTo>
                  <a:lnTo>
                    <a:pt x="12" y="64"/>
                  </a:lnTo>
                  <a:lnTo>
                    <a:pt x="8" y="60"/>
                  </a:lnTo>
                  <a:lnTo>
                    <a:pt x="4" y="54"/>
                  </a:lnTo>
                  <a:lnTo>
                    <a:pt x="0" y="48"/>
                  </a:lnTo>
                  <a:lnTo>
                    <a:pt x="0" y="40"/>
                  </a:lnTo>
                  <a:lnTo>
                    <a:pt x="0" y="34"/>
                  </a:lnTo>
                  <a:lnTo>
                    <a:pt x="0" y="26"/>
                  </a:lnTo>
                  <a:lnTo>
                    <a:pt x="4" y="20"/>
                  </a:lnTo>
                  <a:lnTo>
                    <a:pt x="8" y="14"/>
                  </a:lnTo>
                  <a:lnTo>
                    <a:pt x="8" y="14"/>
                  </a:lnTo>
                  <a:lnTo>
                    <a:pt x="12" y="8"/>
                  </a:lnTo>
                  <a:lnTo>
                    <a:pt x="18" y="4"/>
                  </a:lnTo>
                  <a:lnTo>
                    <a:pt x="26" y="2"/>
                  </a:lnTo>
                  <a:lnTo>
                    <a:pt x="32" y="0"/>
                  </a:lnTo>
                  <a:lnTo>
                    <a:pt x="40" y="0"/>
                  </a:lnTo>
                  <a:lnTo>
                    <a:pt x="46" y="2"/>
                  </a:lnTo>
                  <a:lnTo>
                    <a:pt x="52" y="4"/>
                  </a:lnTo>
                  <a:lnTo>
                    <a:pt x="60" y="8"/>
                  </a:lnTo>
                  <a:lnTo>
                    <a:pt x="60" y="8"/>
                  </a:lnTo>
                  <a:lnTo>
                    <a:pt x="64" y="14"/>
                  </a:lnTo>
                  <a:lnTo>
                    <a:pt x="68" y="20"/>
                  </a:lnTo>
                  <a:lnTo>
                    <a:pt x="70" y="26"/>
                  </a:lnTo>
                  <a:lnTo>
                    <a:pt x="72" y="34"/>
                  </a:lnTo>
                  <a:lnTo>
                    <a:pt x="72" y="40"/>
                  </a:lnTo>
                  <a:lnTo>
                    <a:pt x="70" y="48"/>
                  </a:lnTo>
                  <a:lnTo>
                    <a:pt x="68" y="54"/>
                  </a:lnTo>
                  <a:lnTo>
                    <a:pt x="64" y="60"/>
                  </a:lnTo>
                  <a:lnTo>
                    <a:pt x="64" y="60"/>
                  </a:lnTo>
                  <a:close/>
                </a:path>
              </a:pathLst>
            </a:custGeom>
            <a:solidFill>
              <a:srgbClr val="A466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0" name="Freeform 101"/>
            <p:cNvSpPr>
              <a:spLocks/>
            </p:cNvSpPr>
            <p:nvPr/>
          </p:nvSpPr>
          <p:spPr bwMode="auto">
            <a:xfrm>
              <a:off x="5438690" y="1181101"/>
              <a:ext cx="123777" cy="120431"/>
            </a:xfrm>
            <a:custGeom>
              <a:avLst/>
              <a:gdLst>
                <a:gd name="T0" fmla="*/ 66 w 74"/>
                <a:gd name="T1" fmla="*/ 58 h 72"/>
                <a:gd name="T2" fmla="*/ 66 w 74"/>
                <a:gd name="T3" fmla="*/ 58 h 72"/>
                <a:gd name="T4" fmla="*/ 60 w 74"/>
                <a:gd name="T5" fmla="*/ 64 h 72"/>
                <a:gd name="T6" fmla="*/ 54 w 74"/>
                <a:gd name="T7" fmla="*/ 68 h 72"/>
                <a:gd name="T8" fmla="*/ 48 w 74"/>
                <a:gd name="T9" fmla="*/ 70 h 72"/>
                <a:gd name="T10" fmla="*/ 40 w 74"/>
                <a:gd name="T11" fmla="*/ 72 h 72"/>
                <a:gd name="T12" fmla="*/ 34 w 74"/>
                <a:gd name="T13" fmla="*/ 72 h 72"/>
                <a:gd name="T14" fmla="*/ 26 w 74"/>
                <a:gd name="T15" fmla="*/ 70 h 72"/>
                <a:gd name="T16" fmla="*/ 20 w 74"/>
                <a:gd name="T17" fmla="*/ 68 h 72"/>
                <a:gd name="T18" fmla="*/ 14 w 74"/>
                <a:gd name="T19" fmla="*/ 64 h 72"/>
                <a:gd name="T20" fmla="*/ 14 w 74"/>
                <a:gd name="T21" fmla="*/ 64 h 72"/>
                <a:gd name="T22" fmla="*/ 8 w 74"/>
                <a:gd name="T23" fmla="*/ 58 h 72"/>
                <a:gd name="T24" fmla="*/ 4 w 74"/>
                <a:gd name="T25" fmla="*/ 52 h 72"/>
                <a:gd name="T26" fmla="*/ 2 w 74"/>
                <a:gd name="T27" fmla="*/ 46 h 72"/>
                <a:gd name="T28" fmla="*/ 0 w 74"/>
                <a:gd name="T29" fmla="*/ 38 h 72"/>
                <a:gd name="T30" fmla="*/ 0 w 74"/>
                <a:gd name="T31" fmla="*/ 32 h 72"/>
                <a:gd name="T32" fmla="*/ 2 w 74"/>
                <a:gd name="T33" fmla="*/ 24 h 72"/>
                <a:gd name="T34" fmla="*/ 4 w 74"/>
                <a:gd name="T35" fmla="*/ 18 h 72"/>
                <a:gd name="T36" fmla="*/ 8 w 74"/>
                <a:gd name="T37" fmla="*/ 12 h 72"/>
                <a:gd name="T38" fmla="*/ 8 w 74"/>
                <a:gd name="T39" fmla="*/ 12 h 72"/>
                <a:gd name="T40" fmla="*/ 14 w 74"/>
                <a:gd name="T41" fmla="*/ 6 h 72"/>
                <a:gd name="T42" fmla="*/ 20 w 74"/>
                <a:gd name="T43" fmla="*/ 2 h 72"/>
                <a:gd name="T44" fmla="*/ 26 w 74"/>
                <a:gd name="T45" fmla="*/ 0 h 72"/>
                <a:gd name="T46" fmla="*/ 34 w 74"/>
                <a:gd name="T47" fmla="*/ 0 h 72"/>
                <a:gd name="T48" fmla="*/ 40 w 74"/>
                <a:gd name="T49" fmla="*/ 0 h 72"/>
                <a:gd name="T50" fmla="*/ 48 w 74"/>
                <a:gd name="T51" fmla="*/ 0 h 72"/>
                <a:gd name="T52" fmla="*/ 54 w 74"/>
                <a:gd name="T53" fmla="*/ 4 h 72"/>
                <a:gd name="T54" fmla="*/ 60 w 74"/>
                <a:gd name="T55" fmla="*/ 8 h 72"/>
                <a:gd name="T56" fmla="*/ 60 w 74"/>
                <a:gd name="T57" fmla="*/ 8 h 72"/>
                <a:gd name="T58" fmla="*/ 66 w 74"/>
                <a:gd name="T59" fmla="*/ 12 h 72"/>
                <a:gd name="T60" fmla="*/ 70 w 74"/>
                <a:gd name="T61" fmla="*/ 18 h 72"/>
                <a:gd name="T62" fmla="*/ 72 w 74"/>
                <a:gd name="T63" fmla="*/ 26 h 72"/>
                <a:gd name="T64" fmla="*/ 74 w 74"/>
                <a:gd name="T65" fmla="*/ 32 h 72"/>
                <a:gd name="T66" fmla="*/ 74 w 74"/>
                <a:gd name="T67" fmla="*/ 40 h 72"/>
                <a:gd name="T68" fmla="*/ 72 w 74"/>
                <a:gd name="T69" fmla="*/ 46 h 72"/>
                <a:gd name="T70" fmla="*/ 70 w 74"/>
                <a:gd name="T71" fmla="*/ 52 h 72"/>
                <a:gd name="T72" fmla="*/ 66 w 74"/>
                <a:gd name="T73" fmla="*/ 58 h 72"/>
                <a:gd name="T74" fmla="*/ 66 w 74"/>
                <a:gd name="T75" fmla="*/ 58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4" h="72">
                  <a:moveTo>
                    <a:pt x="66" y="58"/>
                  </a:moveTo>
                  <a:lnTo>
                    <a:pt x="66" y="58"/>
                  </a:lnTo>
                  <a:lnTo>
                    <a:pt x="60" y="64"/>
                  </a:lnTo>
                  <a:lnTo>
                    <a:pt x="54" y="68"/>
                  </a:lnTo>
                  <a:lnTo>
                    <a:pt x="48" y="70"/>
                  </a:lnTo>
                  <a:lnTo>
                    <a:pt x="40" y="72"/>
                  </a:lnTo>
                  <a:lnTo>
                    <a:pt x="34" y="72"/>
                  </a:lnTo>
                  <a:lnTo>
                    <a:pt x="26" y="70"/>
                  </a:lnTo>
                  <a:lnTo>
                    <a:pt x="20" y="68"/>
                  </a:lnTo>
                  <a:lnTo>
                    <a:pt x="14" y="64"/>
                  </a:lnTo>
                  <a:lnTo>
                    <a:pt x="14" y="64"/>
                  </a:lnTo>
                  <a:lnTo>
                    <a:pt x="8" y="58"/>
                  </a:lnTo>
                  <a:lnTo>
                    <a:pt x="4" y="52"/>
                  </a:lnTo>
                  <a:lnTo>
                    <a:pt x="2" y="46"/>
                  </a:lnTo>
                  <a:lnTo>
                    <a:pt x="0" y="38"/>
                  </a:lnTo>
                  <a:lnTo>
                    <a:pt x="0" y="32"/>
                  </a:lnTo>
                  <a:lnTo>
                    <a:pt x="2" y="24"/>
                  </a:lnTo>
                  <a:lnTo>
                    <a:pt x="4" y="18"/>
                  </a:lnTo>
                  <a:lnTo>
                    <a:pt x="8" y="12"/>
                  </a:lnTo>
                  <a:lnTo>
                    <a:pt x="8" y="12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6" y="0"/>
                  </a:lnTo>
                  <a:lnTo>
                    <a:pt x="34" y="0"/>
                  </a:lnTo>
                  <a:lnTo>
                    <a:pt x="40" y="0"/>
                  </a:lnTo>
                  <a:lnTo>
                    <a:pt x="48" y="0"/>
                  </a:lnTo>
                  <a:lnTo>
                    <a:pt x="54" y="4"/>
                  </a:lnTo>
                  <a:lnTo>
                    <a:pt x="60" y="8"/>
                  </a:lnTo>
                  <a:lnTo>
                    <a:pt x="60" y="8"/>
                  </a:lnTo>
                  <a:lnTo>
                    <a:pt x="66" y="12"/>
                  </a:lnTo>
                  <a:lnTo>
                    <a:pt x="70" y="18"/>
                  </a:lnTo>
                  <a:lnTo>
                    <a:pt x="72" y="26"/>
                  </a:lnTo>
                  <a:lnTo>
                    <a:pt x="74" y="32"/>
                  </a:lnTo>
                  <a:lnTo>
                    <a:pt x="74" y="40"/>
                  </a:lnTo>
                  <a:lnTo>
                    <a:pt x="72" y="46"/>
                  </a:lnTo>
                  <a:lnTo>
                    <a:pt x="70" y="52"/>
                  </a:lnTo>
                  <a:lnTo>
                    <a:pt x="66" y="58"/>
                  </a:lnTo>
                  <a:lnTo>
                    <a:pt x="66" y="58"/>
                  </a:lnTo>
                  <a:close/>
                </a:path>
              </a:pathLst>
            </a:custGeom>
            <a:solidFill>
              <a:srgbClr val="7EA1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1" name="Freeform 102"/>
            <p:cNvSpPr>
              <a:spLocks/>
            </p:cNvSpPr>
            <p:nvPr/>
          </p:nvSpPr>
          <p:spPr bwMode="auto">
            <a:xfrm>
              <a:off x="5763185" y="1281460"/>
              <a:ext cx="123777" cy="123777"/>
            </a:xfrm>
            <a:custGeom>
              <a:avLst/>
              <a:gdLst>
                <a:gd name="T0" fmla="*/ 66 w 74"/>
                <a:gd name="T1" fmla="*/ 60 h 74"/>
                <a:gd name="T2" fmla="*/ 66 w 74"/>
                <a:gd name="T3" fmla="*/ 60 h 74"/>
                <a:gd name="T4" fmla="*/ 60 w 74"/>
                <a:gd name="T5" fmla="*/ 66 h 74"/>
                <a:gd name="T6" fmla="*/ 54 w 74"/>
                <a:gd name="T7" fmla="*/ 70 h 74"/>
                <a:gd name="T8" fmla="*/ 48 w 74"/>
                <a:gd name="T9" fmla="*/ 72 h 74"/>
                <a:gd name="T10" fmla="*/ 40 w 74"/>
                <a:gd name="T11" fmla="*/ 74 h 74"/>
                <a:gd name="T12" fmla="*/ 34 w 74"/>
                <a:gd name="T13" fmla="*/ 74 h 74"/>
                <a:gd name="T14" fmla="*/ 26 w 74"/>
                <a:gd name="T15" fmla="*/ 72 h 74"/>
                <a:gd name="T16" fmla="*/ 20 w 74"/>
                <a:gd name="T17" fmla="*/ 70 h 74"/>
                <a:gd name="T18" fmla="*/ 14 w 74"/>
                <a:gd name="T19" fmla="*/ 64 h 74"/>
                <a:gd name="T20" fmla="*/ 14 w 74"/>
                <a:gd name="T21" fmla="*/ 64 h 74"/>
                <a:gd name="T22" fmla="*/ 8 w 74"/>
                <a:gd name="T23" fmla="*/ 60 h 74"/>
                <a:gd name="T24" fmla="*/ 4 w 74"/>
                <a:gd name="T25" fmla="*/ 54 h 74"/>
                <a:gd name="T26" fmla="*/ 2 w 74"/>
                <a:gd name="T27" fmla="*/ 48 h 74"/>
                <a:gd name="T28" fmla="*/ 0 w 74"/>
                <a:gd name="T29" fmla="*/ 40 h 74"/>
                <a:gd name="T30" fmla="*/ 2 w 74"/>
                <a:gd name="T31" fmla="*/ 34 h 74"/>
                <a:gd name="T32" fmla="*/ 2 w 74"/>
                <a:gd name="T33" fmla="*/ 26 h 74"/>
                <a:gd name="T34" fmla="*/ 6 w 74"/>
                <a:gd name="T35" fmla="*/ 20 h 74"/>
                <a:gd name="T36" fmla="*/ 10 w 74"/>
                <a:gd name="T37" fmla="*/ 14 h 74"/>
                <a:gd name="T38" fmla="*/ 10 w 74"/>
                <a:gd name="T39" fmla="*/ 14 h 74"/>
                <a:gd name="T40" fmla="*/ 14 w 74"/>
                <a:gd name="T41" fmla="*/ 8 h 74"/>
                <a:gd name="T42" fmla="*/ 20 w 74"/>
                <a:gd name="T43" fmla="*/ 4 h 74"/>
                <a:gd name="T44" fmla="*/ 28 w 74"/>
                <a:gd name="T45" fmla="*/ 2 h 74"/>
                <a:gd name="T46" fmla="*/ 34 w 74"/>
                <a:gd name="T47" fmla="*/ 0 h 74"/>
                <a:gd name="T48" fmla="*/ 42 w 74"/>
                <a:gd name="T49" fmla="*/ 0 h 74"/>
                <a:gd name="T50" fmla="*/ 48 w 74"/>
                <a:gd name="T51" fmla="*/ 2 h 74"/>
                <a:gd name="T52" fmla="*/ 54 w 74"/>
                <a:gd name="T53" fmla="*/ 4 h 74"/>
                <a:gd name="T54" fmla="*/ 60 w 74"/>
                <a:gd name="T55" fmla="*/ 8 h 74"/>
                <a:gd name="T56" fmla="*/ 60 w 74"/>
                <a:gd name="T57" fmla="*/ 8 h 74"/>
                <a:gd name="T58" fmla="*/ 66 w 74"/>
                <a:gd name="T59" fmla="*/ 14 h 74"/>
                <a:gd name="T60" fmla="*/ 70 w 74"/>
                <a:gd name="T61" fmla="*/ 20 h 74"/>
                <a:gd name="T62" fmla="*/ 72 w 74"/>
                <a:gd name="T63" fmla="*/ 26 h 74"/>
                <a:gd name="T64" fmla="*/ 74 w 74"/>
                <a:gd name="T65" fmla="*/ 34 h 74"/>
                <a:gd name="T66" fmla="*/ 74 w 74"/>
                <a:gd name="T67" fmla="*/ 40 h 74"/>
                <a:gd name="T68" fmla="*/ 72 w 74"/>
                <a:gd name="T69" fmla="*/ 48 h 74"/>
                <a:gd name="T70" fmla="*/ 70 w 74"/>
                <a:gd name="T71" fmla="*/ 54 h 74"/>
                <a:gd name="T72" fmla="*/ 66 w 74"/>
                <a:gd name="T73" fmla="*/ 60 h 74"/>
                <a:gd name="T74" fmla="*/ 66 w 74"/>
                <a:gd name="T75" fmla="*/ 6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4" h="74">
                  <a:moveTo>
                    <a:pt x="66" y="60"/>
                  </a:moveTo>
                  <a:lnTo>
                    <a:pt x="66" y="60"/>
                  </a:lnTo>
                  <a:lnTo>
                    <a:pt x="60" y="66"/>
                  </a:lnTo>
                  <a:lnTo>
                    <a:pt x="54" y="70"/>
                  </a:lnTo>
                  <a:lnTo>
                    <a:pt x="48" y="72"/>
                  </a:lnTo>
                  <a:lnTo>
                    <a:pt x="40" y="74"/>
                  </a:lnTo>
                  <a:lnTo>
                    <a:pt x="34" y="74"/>
                  </a:lnTo>
                  <a:lnTo>
                    <a:pt x="26" y="72"/>
                  </a:lnTo>
                  <a:lnTo>
                    <a:pt x="20" y="70"/>
                  </a:lnTo>
                  <a:lnTo>
                    <a:pt x="14" y="64"/>
                  </a:lnTo>
                  <a:lnTo>
                    <a:pt x="14" y="64"/>
                  </a:lnTo>
                  <a:lnTo>
                    <a:pt x="8" y="60"/>
                  </a:lnTo>
                  <a:lnTo>
                    <a:pt x="4" y="54"/>
                  </a:lnTo>
                  <a:lnTo>
                    <a:pt x="2" y="48"/>
                  </a:lnTo>
                  <a:lnTo>
                    <a:pt x="0" y="40"/>
                  </a:lnTo>
                  <a:lnTo>
                    <a:pt x="2" y="34"/>
                  </a:lnTo>
                  <a:lnTo>
                    <a:pt x="2" y="26"/>
                  </a:lnTo>
                  <a:lnTo>
                    <a:pt x="6" y="20"/>
                  </a:lnTo>
                  <a:lnTo>
                    <a:pt x="10" y="14"/>
                  </a:lnTo>
                  <a:lnTo>
                    <a:pt x="10" y="14"/>
                  </a:lnTo>
                  <a:lnTo>
                    <a:pt x="14" y="8"/>
                  </a:lnTo>
                  <a:lnTo>
                    <a:pt x="20" y="4"/>
                  </a:lnTo>
                  <a:lnTo>
                    <a:pt x="28" y="2"/>
                  </a:lnTo>
                  <a:lnTo>
                    <a:pt x="34" y="0"/>
                  </a:lnTo>
                  <a:lnTo>
                    <a:pt x="42" y="0"/>
                  </a:lnTo>
                  <a:lnTo>
                    <a:pt x="48" y="2"/>
                  </a:lnTo>
                  <a:lnTo>
                    <a:pt x="54" y="4"/>
                  </a:lnTo>
                  <a:lnTo>
                    <a:pt x="60" y="8"/>
                  </a:lnTo>
                  <a:lnTo>
                    <a:pt x="60" y="8"/>
                  </a:lnTo>
                  <a:lnTo>
                    <a:pt x="66" y="14"/>
                  </a:lnTo>
                  <a:lnTo>
                    <a:pt x="70" y="20"/>
                  </a:lnTo>
                  <a:lnTo>
                    <a:pt x="72" y="26"/>
                  </a:lnTo>
                  <a:lnTo>
                    <a:pt x="74" y="34"/>
                  </a:lnTo>
                  <a:lnTo>
                    <a:pt x="74" y="40"/>
                  </a:lnTo>
                  <a:lnTo>
                    <a:pt x="72" y="48"/>
                  </a:lnTo>
                  <a:lnTo>
                    <a:pt x="70" y="54"/>
                  </a:lnTo>
                  <a:lnTo>
                    <a:pt x="66" y="60"/>
                  </a:lnTo>
                  <a:lnTo>
                    <a:pt x="66" y="60"/>
                  </a:lnTo>
                  <a:close/>
                </a:path>
              </a:pathLst>
            </a:custGeom>
            <a:solidFill>
              <a:srgbClr val="B086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2" name="Freeform 103"/>
            <p:cNvSpPr>
              <a:spLocks/>
            </p:cNvSpPr>
            <p:nvPr/>
          </p:nvSpPr>
          <p:spPr bwMode="auto">
            <a:xfrm>
              <a:off x="5980630" y="1023871"/>
              <a:ext cx="123777" cy="120431"/>
            </a:xfrm>
            <a:custGeom>
              <a:avLst/>
              <a:gdLst>
                <a:gd name="T0" fmla="*/ 66 w 74"/>
                <a:gd name="T1" fmla="*/ 58 h 72"/>
                <a:gd name="T2" fmla="*/ 66 w 74"/>
                <a:gd name="T3" fmla="*/ 58 h 72"/>
                <a:gd name="T4" fmla="*/ 60 w 74"/>
                <a:gd name="T5" fmla="*/ 64 h 72"/>
                <a:gd name="T6" fmla="*/ 54 w 74"/>
                <a:gd name="T7" fmla="*/ 68 h 72"/>
                <a:gd name="T8" fmla="*/ 48 w 74"/>
                <a:gd name="T9" fmla="*/ 70 h 72"/>
                <a:gd name="T10" fmla="*/ 40 w 74"/>
                <a:gd name="T11" fmla="*/ 72 h 72"/>
                <a:gd name="T12" fmla="*/ 34 w 74"/>
                <a:gd name="T13" fmla="*/ 72 h 72"/>
                <a:gd name="T14" fmla="*/ 26 w 74"/>
                <a:gd name="T15" fmla="*/ 70 h 72"/>
                <a:gd name="T16" fmla="*/ 20 w 74"/>
                <a:gd name="T17" fmla="*/ 68 h 72"/>
                <a:gd name="T18" fmla="*/ 14 w 74"/>
                <a:gd name="T19" fmla="*/ 64 h 72"/>
                <a:gd name="T20" fmla="*/ 14 w 74"/>
                <a:gd name="T21" fmla="*/ 64 h 72"/>
                <a:gd name="T22" fmla="*/ 8 w 74"/>
                <a:gd name="T23" fmla="*/ 58 h 72"/>
                <a:gd name="T24" fmla="*/ 4 w 74"/>
                <a:gd name="T25" fmla="*/ 52 h 72"/>
                <a:gd name="T26" fmla="*/ 2 w 74"/>
                <a:gd name="T27" fmla="*/ 46 h 72"/>
                <a:gd name="T28" fmla="*/ 0 w 74"/>
                <a:gd name="T29" fmla="*/ 38 h 72"/>
                <a:gd name="T30" fmla="*/ 0 w 74"/>
                <a:gd name="T31" fmla="*/ 32 h 72"/>
                <a:gd name="T32" fmla="*/ 2 w 74"/>
                <a:gd name="T33" fmla="*/ 24 h 72"/>
                <a:gd name="T34" fmla="*/ 4 w 74"/>
                <a:gd name="T35" fmla="*/ 18 h 72"/>
                <a:gd name="T36" fmla="*/ 8 w 74"/>
                <a:gd name="T37" fmla="*/ 12 h 72"/>
                <a:gd name="T38" fmla="*/ 8 w 74"/>
                <a:gd name="T39" fmla="*/ 12 h 72"/>
                <a:gd name="T40" fmla="*/ 14 w 74"/>
                <a:gd name="T41" fmla="*/ 6 h 72"/>
                <a:gd name="T42" fmla="*/ 20 w 74"/>
                <a:gd name="T43" fmla="*/ 2 h 72"/>
                <a:gd name="T44" fmla="*/ 26 w 74"/>
                <a:gd name="T45" fmla="*/ 0 h 72"/>
                <a:gd name="T46" fmla="*/ 34 w 74"/>
                <a:gd name="T47" fmla="*/ 0 h 72"/>
                <a:gd name="T48" fmla="*/ 40 w 74"/>
                <a:gd name="T49" fmla="*/ 0 h 72"/>
                <a:gd name="T50" fmla="*/ 48 w 74"/>
                <a:gd name="T51" fmla="*/ 0 h 72"/>
                <a:gd name="T52" fmla="*/ 54 w 74"/>
                <a:gd name="T53" fmla="*/ 4 h 72"/>
                <a:gd name="T54" fmla="*/ 60 w 74"/>
                <a:gd name="T55" fmla="*/ 8 h 72"/>
                <a:gd name="T56" fmla="*/ 60 w 74"/>
                <a:gd name="T57" fmla="*/ 8 h 72"/>
                <a:gd name="T58" fmla="*/ 66 w 74"/>
                <a:gd name="T59" fmla="*/ 12 h 72"/>
                <a:gd name="T60" fmla="*/ 70 w 74"/>
                <a:gd name="T61" fmla="*/ 18 h 72"/>
                <a:gd name="T62" fmla="*/ 72 w 74"/>
                <a:gd name="T63" fmla="*/ 26 h 72"/>
                <a:gd name="T64" fmla="*/ 74 w 74"/>
                <a:gd name="T65" fmla="*/ 32 h 72"/>
                <a:gd name="T66" fmla="*/ 74 w 74"/>
                <a:gd name="T67" fmla="*/ 40 h 72"/>
                <a:gd name="T68" fmla="*/ 72 w 74"/>
                <a:gd name="T69" fmla="*/ 46 h 72"/>
                <a:gd name="T70" fmla="*/ 70 w 74"/>
                <a:gd name="T71" fmla="*/ 52 h 72"/>
                <a:gd name="T72" fmla="*/ 66 w 74"/>
                <a:gd name="T73" fmla="*/ 58 h 72"/>
                <a:gd name="T74" fmla="*/ 66 w 74"/>
                <a:gd name="T75" fmla="*/ 58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4" h="72">
                  <a:moveTo>
                    <a:pt x="66" y="58"/>
                  </a:moveTo>
                  <a:lnTo>
                    <a:pt x="66" y="58"/>
                  </a:lnTo>
                  <a:lnTo>
                    <a:pt x="60" y="64"/>
                  </a:lnTo>
                  <a:lnTo>
                    <a:pt x="54" y="68"/>
                  </a:lnTo>
                  <a:lnTo>
                    <a:pt x="48" y="70"/>
                  </a:lnTo>
                  <a:lnTo>
                    <a:pt x="40" y="72"/>
                  </a:lnTo>
                  <a:lnTo>
                    <a:pt x="34" y="72"/>
                  </a:lnTo>
                  <a:lnTo>
                    <a:pt x="26" y="70"/>
                  </a:lnTo>
                  <a:lnTo>
                    <a:pt x="20" y="68"/>
                  </a:lnTo>
                  <a:lnTo>
                    <a:pt x="14" y="64"/>
                  </a:lnTo>
                  <a:lnTo>
                    <a:pt x="14" y="64"/>
                  </a:lnTo>
                  <a:lnTo>
                    <a:pt x="8" y="58"/>
                  </a:lnTo>
                  <a:lnTo>
                    <a:pt x="4" y="52"/>
                  </a:lnTo>
                  <a:lnTo>
                    <a:pt x="2" y="46"/>
                  </a:lnTo>
                  <a:lnTo>
                    <a:pt x="0" y="38"/>
                  </a:lnTo>
                  <a:lnTo>
                    <a:pt x="0" y="32"/>
                  </a:lnTo>
                  <a:lnTo>
                    <a:pt x="2" y="24"/>
                  </a:lnTo>
                  <a:lnTo>
                    <a:pt x="4" y="18"/>
                  </a:lnTo>
                  <a:lnTo>
                    <a:pt x="8" y="12"/>
                  </a:lnTo>
                  <a:lnTo>
                    <a:pt x="8" y="12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6" y="0"/>
                  </a:lnTo>
                  <a:lnTo>
                    <a:pt x="34" y="0"/>
                  </a:lnTo>
                  <a:lnTo>
                    <a:pt x="40" y="0"/>
                  </a:lnTo>
                  <a:lnTo>
                    <a:pt x="48" y="0"/>
                  </a:lnTo>
                  <a:lnTo>
                    <a:pt x="54" y="4"/>
                  </a:lnTo>
                  <a:lnTo>
                    <a:pt x="60" y="8"/>
                  </a:lnTo>
                  <a:lnTo>
                    <a:pt x="60" y="8"/>
                  </a:lnTo>
                  <a:lnTo>
                    <a:pt x="66" y="12"/>
                  </a:lnTo>
                  <a:lnTo>
                    <a:pt x="70" y="18"/>
                  </a:lnTo>
                  <a:lnTo>
                    <a:pt x="72" y="26"/>
                  </a:lnTo>
                  <a:lnTo>
                    <a:pt x="74" y="32"/>
                  </a:lnTo>
                  <a:lnTo>
                    <a:pt x="74" y="40"/>
                  </a:lnTo>
                  <a:lnTo>
                    <a:pt x="72" y="46"/>
                  </a:lnTo>
                  <a:lnTo>
                    <a:pt x="70" y="52"/>
                  </a:lnTo>
                  <a:lnTo>
                    <a:pt x="66" y="58"/>
                  </a:lnTo>
                  <a:lnTo>
                    <a:pt x="66" y="58"/>
                  </a:lnTo>
                  <a:close/>
                </a:path>
              </a:pathLst>
            </a:custGeom>
            <a:solidFill>
              <a:srgbClr val="A466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3" name="Freeform 104"/>
            <p:cNvSpPr>
              <a:spLocks/>
            </p:cNvSpPr>
            <p:nvPr/>
          </p:nvSpPr>
          <p:spPr bwMode="auto">
            <a:xfrm>
              <a:off x="5856854" y="893403"/>
              <a:ext cx="66906" cy="66906"/>
            </a:xfrm>
            <a:custGeom>
              <a:avLst/>
              <a:gdLst>
                <a:gd name="T0" fmla="*/ 36 w 40"/>
                <a:gd name="T1" fmla="*/ 34 h 40"/>
                <a:gd name="T2" fmla="*/ 36 w 40"/>
                <a:gd name="T3" fmla="*/ 34 h 40"/>
                <a:gd name="T4" fmla="*/ 30 w 40"/>
                <a:gd name="T5" fmla="*/ 38 h 40"/>
                <a:gd name="T6" fmla="*/ 22 w 40"/>
                <a:gd name="T7" fmla="*/ 40 h 40"/>
                <a:gd name="T8" fmla="*/ 14 w 40"/>
                <a:gd name="T9" fmla="*/ 40 h 40"/>
                <a:gd name="T10" fmla="*/ 6 w 40"/>
                <a:gd name="T11" fmla="*/ 36 h 40"/>
                <a:gd name="T12" fmla="*/ 6 w 40"/>
                <a:gd name="T13" fmla="*/ 36 h 40"/>
                <a:gd name="T14" fmla="*/ 2 w 40"/>
                <a:gd name="T15" fmla="*/ 30 h 40"/>
                <a:gd name="T16" fmla="*/ 0 w 40"/>
                <a:gd name="T17" fmla="*/ 22 h 40"/>
                <a:gd name="T18" fmla="*/ 0 w 40"/>
                <a:gd name="T19" fmla="*/ 14 h 40"/>
                <a:gd name="T20" fmla="*/ 4 w 40"/>
                <a:gd name="T21" fmla="*/ 6 h 40"/>
                <a:gd name="T22" fmla="*/ 4 w 40"/>
                <a:gd name="T23" fmla="*/ 6 h 40"/>
                <a:gd name="T24" fmla="*/ 10 w 40"/>
                <a:gd name="T25" fmla="*/ 2 h 40"/>
                <a:gd name="T26" fmla="*/ 18 w 40"/>
                <a:gd name="T27" fmla="*/ 0 h 40"/>
                <a:gd name="T28" fmla="*/ 26 w 40"/>
                <a:gd name="T29" fmla="*/ 0 h 40"/>
                <a:gd name="T30" fmla="*/ 34 w 40"/>
                <a:gd name="T31" fmla="*/ 4 h 40"/>
                <a:gd name="T32" fmla="*/ 34 w 40"/>
                <a:gd name="T33" fmla="*/ 4 h 40"/>
                <a:gd name="T34" fmla="*/ 38 w 40"/>
                <a:gd name="T35" fmla="*/ 10 h 40"/>
                <a:gd name="T36" fmla="*/ 40 w 40"/>
                <a:gd name="T37" fmla="*/ 18 h 40"/>
                <a:gd name="T38" fmla="*/ 40 w 40"/>
                <a:gd name="T39" fmla="*/ 26 h 40"/>
                <a:gd name="T40" fmla="*/ 36 w 40"/>
                <a:gd name="T41" fmla="*/ 34 h 40"/>
                <a:gd name="T42" fmla="*/ 36 w 40"/>
                <a:gd name="T43" fmla="*/ 34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0" h="40">
                  <a:moveTo>
                    <a:pt x="36" y="34"/>
                  </a:moveTo>
                  <a:lnTo>
                    <a:pt x="36" y="34"/>
                  </a:lnTo>
                  <a:lnTo>
                    <a:pt x="30" y="38"/>
                  </a:lnTo>
                  <a:lnTo>
                    <a:pt x="22" y="40"/>
                  </a:lnTo>
                  <a:lnTo>
                    <a:pt x="14" y="40"/>
                  </a:lnTo>
                  <a:lnTo>
                    <a:pt x="6" y="36"/>
                  </a:lnTo>
                  <a:lnTo>
                    <a:pt x="6" y="36"/>
                  </a:lnTo>
                  <a:lnTo>
                    <a:pt x="2" y="30"/>
                  </a:lnTo>
                  <a:lnTo>
                    <a:pt x="0" y="22"/>
                  </a:lnTo>
                  <a:lnTo>
                    <a:pt x="0" y="14"/>
                  </a:lnTo>
                  <a:lnTo>
                    <a:pt x="4" y="6"/>
                  </a:lnTo>
                  <a:lnTo>
                    <a:pt x="4" y="6"/>
                  </a:lnTo>
                  <a:lnTo>
                    <a:pt x="10" y="2"/>
                  </a:lnTo>
                  <a:lnTo>
                    <a:pt x="18" y="0"/>
                  </a:lnTo>
                  <a:lnTo>
                    <a:pt x="26" y="0"/>
                  </a:lnTo>
                  <a:lnTo>
                    <a:pt x="34" y="4"/>
                  </a:lnTo>
                  <a:lnTo>
                    <a:pt x="34" y="4"/>
                  </a:lnTo>
                  <a:lnTo>
                    <a:pt x="38" y="10"/>
                  </a:lnTo>
                  <a:lnTo>
                    <a:pt x="40" y="18"/>
                  </a:lnTo>
                  <a:lnTo>
                    <a:pt x="40" y="26"/>
                  </a:lnTo>
                  <a:lnTo>
                    <a:pt x="36" y="34"/>
                  </a:lnTo>
                  <a:lnTo>
                    <a:pt x="36" y="34"/>
                  </a:lnTo>
                  <a:close/>
                </a:path>
              </a:pathLst>
            </a:custGeom>
            <a:solidFill>
              <a:srgbClr val="7EA1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4" name="Freeform 105"/>
            <p:cNvSpPr>
              <a:spLocks/>
            </p:cNvSpPr>
            <p:nvPr/>
          </p:nvSpPr>
          <p:spPr bwMode="auto">
            <a:xfrm>
              <a:off x="5445380" y="960310"/>
              <a:ext cx="66906" cy="70252"/>
            </a:xfrm>
            <a:custGeom>
              <a:avLst/>
              <a:gdLst>
                <a:gd name="T0" fmla="*/ 36 w 40"/>
                <a:gd name="T1" fmla="*/ 34 h 42"/>
                <a:gd name="T2" fmla="*/ 36 w 40"/>
                <a:gd name="T3" fmla="*/ 34 h 42"/>
                <a:gd name="T4" fmla="*/ 30 w 40"/>
                <a:gd name="T5" fmla="*/ 40 h 42"/>
                <a:gd name="T6" fmla="*/ 22 w 40"/>
                <a:gd name="T7" fmla="*/ 42 h 42"/>
                <a:gd name="T8" fmla="*/ 14 w 40"/>
                <a:gd name="T9" fmla="*/ 40 h 42"/>
                <a:gd name="T10" fmla="*/ 8 w 40"/>
                <a:gd name="T11" fmla="*/ 36 h 42"/>
                <a:gd name="T12" fmla="*/ 8 w 40"/>
                <a:gd name="T13" fmla="*/ 36 h 42"/>
                <a:gd name="T14" fmla="*/ 2 w 40"/>
                <a:gd name="T15" fmla="*/ 30 h 42"/>
                <a:gd name="T16" fmla="*/ 0 w 40"/>
                <a:gd name="T17" fmla="*/ 22 h 42"/>
                <a:gd name="T18" fmla="*/ 0 w 40"/>
                <a:gd name="T19" fmla="*/ 14 h 42"/>
                <a:gd name="T20" fmla="*/ 4 w 40"/>
                <a:gd name="T21" fmla="*/ 8 h 42"/>
                <a:gd name="T22" fmla="*/ 4 w 40"/>
                <a:gd name="T23" fmla="*/ 8 h 42"/>
                <a:gd name="T24" fmla="*/ 10 w 40"/>
                <a:gd name="T25" fmla="*/ 2 h 42"/>
                <a:gd name="T26" fmla="*/ 18 w 40"/>
                <a:gd name="T27" fmla="*/ 0 h 42"/>
                <a:gd name="T28" fmla="*/ 26 w 40"/>
                <a:gd name="T29" fmla="*/ 2 h 42"/>
                <a:gd name="T30" fmla="*/ 34 w 40"/>
                <a:gd name="T31" fmla="*/ 6 h 42"/>
                <a:gd name="T32" fmla="*/ 34 w 40"/>
                <a:gd name="T33" fmla="*/ 6 h 42"/>
                <a:gd name="T34" fmla="*/ 38 w 40"/>
                <a:gd name="T35" fmla="*/ 12 h 42"/>
                <a:gd name="T36" fmla="*/ 40 w 40"/>
                <a:gd name="T37" fmla="*/ 18 h 42"/>
                <a:gd name="T38" fmla="*/ 40 w 40"/>
                <a:gd name="T39" fmla="*/ 26 h 42"/>
                <a:gd name="T40" fmla="*/ 36 w 40"/>
                <a:gd name="T41" fmla="*/ 34 h 42"/>
                <a:gd name="T42" fmla="*/ 36 w 40"/>
                <a:gd name="T43" fmla="*/ 34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0" h="42">
                  <a:moveTo>
                    <a:pt x="36" y="34"/>
                  </a:moveTo>
                  <a:lnTo>
                    <a:pt x="36" y="34"/>
                  </a:lnTo>
                  <a:lnTo>
                    <a:pt x="30" y="40"/>
                  </a:lnTo>
                  <a:lnTo>
                    <a:pt x="22" y="42"/>
                  </a:lnTo>
                  <a:lnTo>
                    <a:pt x="14" y="40"/>
                  </a:lnTo>
                  <a:lnTo>
                    <a:pt x="8" y="36"/>
                  </a:lnTo>
                  <a:lnTo>
                    <a:pt x="8" y="36"/>
                  </a:lnTo>
                  <a:lnTo>
                    <a:pt x="2" y="30"/>
                  </a:lnTo>
                  <a:lnTo>
                    <a:pt x="0" y="22"/>
                  </a:lnTo>
                  <a:lnTo>
                    <a:pt x="0" y="14"/>
                  </a:lnTo>
                  <a:lnTo>
                    <a:pt x="4" y="8"/>
                  </a:lnTo>
                  <a:lnTo>
                    <a:pt x="4" y="8"/>
                  </a:lnTo>
                  <a:lnTo>
                    <a:pt x="10" y="2"/>
                  </a:lnTo>
                  <a:lnTo>
                    <a:pt x="18" y="0"/>
                  </a:lnTo>
                  <a:lnTo>
                    <a:pt x="26" y="2"/>
                  </a:lnTo>
                  <a:lnTo>
                    <a:pt x="34" y="6"/>
                  </a:lnTo>
                  <a:lnTo>
                    <a:pt x="34" y="6"/>
                  </a:lnTo>
                  <a:lnTo>
                    <a:pt x="38" y="12"/>
                  </a:lnTo>
                  <a:lnTo>
                    <a:pt x="40" y="18"/>
                  </a:lnTo>
                  <a:lnTo>
                    <a:pt x="40" y="26"/>
                  </a:lnTo>
                  <a:lnTo>
                    <a:pt x="36" y="34"/>
                  </a:lnTo>
                  <a:lnTo>
                    <a:pt x="36" y="34"/>
                  </a:lnTo>
                  <a:close/>
                </a:path>
              </a:pathLst>
            </a:custGeom>
            <a:solidFill>
              <a:srgbClr val="7EA1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5" name="Freeform 106"/>
            <p:cNvSpPr>
              <a:spLocks/>
            </p:cNvSpPr>
            <p:nvPr/>
          </p:nvSpPr>
          <p:spPr bwMode="auto">
            <a:xfrm>
              <a:off x="5234626" y="2014085"/>
              <a:ext cx="66906" cy="66906"/>
            </a:xfrm>
            <a:custGeom>
              <a:avLst/>
              <a:gdLst>
                <a:gd name="T0" fmla="*/ 36 w 40"/>
                <a:gd name="T1" fmla="*/ 32 h 40"/>
                <a:gd name="T2" fmla="*/ 36 w 40"/>
                <a:gd name="T3" fmla="*/ 32 h 40"/>
                <a:gd name="T4" fmla="*/ 30 w 40"/>
                <a:gd name="T5" fmla="*/ 38 h 40"/>
                <a:gd name="T6" fmla="*/ 22 w 40"/>
                <a:gd name="T7" fmla="*/ 40 h 40"/>
                <a:gd name="T8" fmla="*/ 14 w 40"/>
                <a:gd name="T9" fmla="*/ 40 h 40"/>
                <a:gd name="T10" fmla="*/ 8 w 40"/>
                <a:gd name="T11" fmla="*/ 36 h 40"/>
                <a:gd name="T12" fmla="*/ 8 w 40"/>
                <a:gd name="T13" fmla="*/ 36 h 40"/>
                <a:gd name="T14" fmla="*/ 2 w 40"/>
                <a:gd name="T15" fmla="*/ 30 h 40"/>
                <a:gd name="T16" fmla="*/ 0 w 40"/>
                <a:gd name="T17" fmla="*/ 22 h 40"/>
                <a:gd name="T18" fmla="*/ 0 w 40"/>
                <a:gd name="T19" fmla="*/ 14 h 40"/>
                <a:gd name="T20" fmla="*/ 4 w 40"/>
                <a:gd name="T21" fmla="*/ 6 h 40"/>
                <a:gd name="T22" fmla="*/ 4 w 40"/>
                <a:gd name="T23" fmla="*/ 6 h 40"/>
                <a:gd name="T24" fmla="*/ 10 w 40"/>
                <a:gd name="T25" fmla="*/ 2 h 40"/>
                <a:gd name="T26" fmla="*/ 18 w 40"/>
                <a:gd name="T27" fmla="*/ 0 h 40"/>
                <a:gd name="T28" fmla="*/ 26 w 40"/>
                <a:gd name="T29" fmla="*/ 0 h 40"/>
                <a:gd name="T30" fmla="*/ 34 w 40"/>
                <a:gd name="T31" fmla="*/ 4 h 40"/>
                <a:gd name="T32" fmla="*/ 34 w 40"/>
                <a:gd name="T33" fmla="*/ 4 h 40"/>
                <a:gd name="T34" fmla="*/ 38 w 40"/>
                <a:gd name="T35" fmla="*/ 10 h 40"/>
                <a:gd name="T36" fmla="*/ 40 w 40"/>
                <a:gd name="T37" fmla="*/ 18 h 40"/>
                <a:gd name="T38" fmla="*/ 40 w 40"/>
                <a:gd name="T39" fmla="*/ 26 h 40"/>
                <a:gd name="T40" fmla="*/ 36 w 40"/>
                <a:gd name="T41" fmla="*/ 32 h 40"/>
                <a:gd name="T42" fmla="*/ 36 w 40"/>
                <a:gd name="T43" fmla="*/ 32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0" h="40">
                  <a:moveTo>
                    <a:pt x="36" y="32"/>
                  </a:moveTo>
                  <a:lnTo>
                    <a:pt x="36" y="32"/>
                  </a:lnTo>
                  <a:lnTo>
                    <a:pt x="30" y="38"/>
                  </a:lnTo>
                  <a:lnTo>
                    <a:pt x="22" y="40"/>
                  </a:lnTo>
                  <a:lnTo>
                    <a:pt x="14" y="40"/>
                  </a:lnTo>
                  <a:lnTo>
                    <a:pt x="8" y="36"/>
                  </a:lnTo>
                  <a:lnTo>
                    <a:pt x="8" y="36"/>
                  </a:lnTo>
                  <a:lnTo>
                    <a:pt x="2" y="30"/>
                  </a:lnTo>
                  <a:lnTo>
                    <a:pt x="0" y="22"/>
                  </a:lnTo>
                  <a:lnTo>
                    <a:pt x="0" y="14"/>
                  </a:lnTo>
                  <a:lnTo>
                    <a:pt x="4" y="6"/>
                  </a:lnTo>
                  <a:lnTo>
                    <a:pt x="4" y="6"/>
                  </a:lnTo>
                  <a:lnTo>
                    <a:pt x="10" y="2"/>
                  </a:lnTo>
                  <a:lnTo>
                    <a:pt x="18" y="0"/>
                  </a:lnTo>
                  <a:lnTo>
                    <a:pt x="26" y="0"/>
                  </a:lnTo>
                  <a:lnTo>
                    <a:pt x="34" y="4"/>
                  </a:lnTo>
                  <a:lnTo>
                    <a:pt x="34" y="4"/>
                  </a:lnTo>
                  <a:lnTo>
                    <a:pt x="38" y="10"/>
                  </a:lnTo>
                  <a:lnTo>
                    <a:pt x="40" y="18"/>
                  </a:lnTo>
                  <a:lnTo>
                    <a:pt x="40" y="26"/>
                  </a:lnTo>
                  <a:lnTo>
                    <a:pt x="36" y="32"/>
                  </a:lnTo>
                  <a:lnTo>
                    <a:pt x="36" y="32"/>
                  </a:lnTo>
                  <a:close/>
                </a:path>
              </a:pathLst>
            </a:custGeom>
            <a:solidFill>
              <a:srgbClr val="A466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6" name="Freeform 107"/>
            <p:cNvSpPr>
              <a:spLocks/>
            </p:cNvSpPr>
            <p:nvPr/>
          </p:nvSpPr>
          <p:spPr bwMode="auto">
            <a:xfrm>
              <a:off x="4946929" y="1595920"/>
              <a:ext cx="70252" cy="70252"/>
            </a:xfrm>
            <a:custGeom>
              <a:avLst/>
              <a:gdLst>
                <a:gd name="T0" fmla="*/ 36 w 42"/>
                <a:gd name="T1" fmla="*/ 34 h 42"/>
                <a:gd name="T2" fmla="*/ 36 w 42"/>
                <a:gd name="T3" fmla="*/ 34 h 42"/>
                <a:gd name="T4" fmla="*/ 30 w 42"/>
                <a:gd name="T5" fmla="*/ 38 h 42"/>
                <a:gd name="T6" fmla="*/ 24 w 42"/>
                <a:gd name="T7" fmla="*/ 42 h 42"/>
                <a:gd name="T8" fmla="*/ 16 w 42"/>
                <a:gd name="T9" fmla="*/ 40 h 42"/>
                <a:gd name="T10" fmla="*/ 8 w 42"/>
                <a:gd name="T11" fmla="*/ 36 h 42"/>
                <a:gd name="T12" fmla="*/ 8 w 42"/>
                <a:gd name="T13" fmla="*/ 36 h 42"/>
                <a:gd name="T14" fmla="*/ 2 w 42"/>
                <a:gd name="T15" fmla="*/ 30 h 42"/>
                <a:gd name="T16" fmla="*/ 0 w 42"/>
                <a:gd name="T17" fmla="*/ 22 h 42"/>
                <a:gd name="T18" fmla="*/ 2 w 42"/>
                <a:gd name="T19" fmla="*/ 14 h 42"/>
                <a:gd name="T20" fmla="*/ 6 w 42"/>
                <a:gd name="T21" fmla="*/ 8 h 42"/>
                <a:gd name="T22" fmla="*/ 6 w 42"/>
                <a:gd name="T23" fmla="*/ 8 h 42"/>
                <a:gd name="T24" fmla="*/ 12 w 42"/>
                <a:gd name="T25" fmla="*/ 2 h 42"/>
                <a:gd name="T26" fmla="*/ 20 w 42"/>
                <a:gd name="T27" fmla="*/ 0 h 42"/>
                <a:gd name="T28" fmla="*/ 28 w 42"/>
                <a:gd name="T29" fmla="*/ 0 h 42"/>
                <a:gd name="T30" fmla="*/ 34 w 42"/>
                <a:gd name="T31" fmla="*/ 4 h 42"/>
                <a:gd name="T32" fmla="*/ 34 w 42"/>
                <a:gd name="T33" fmla="*/ 4 h 42"/>
                <a:gd name="T34" fmla="*/ 40 w 42"/>
                <a:gd name="T35" fmla="*/ 12 h 42"/>
                <a:gd name="T36" fmla="*/ 42 w 42"/>
                <a:gd name="T37" fmla="*/ 18 h 42"/>
                <a:gd name="T38" fmla="*/ 40 w 42"/>
                <a:gd name="T39" fmla="*/ 26 h 42"/>
                <a:gd name="T40" fmla="*/ 36 w 42"/>
                <a:gd name="T41" fmla="*/ 34 h 42"/>
                <a:gd name="T42" fmla="*/ 36 w 42"/>
                <a:gd name="T43" fmla="*/ 34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2" h="42">
                  <a:moveTo>
                    <a:pt x="36" y="34"/>
                  </a:moveTo>
                  <a:lnTo>
                    <a:pt x="36" y="34"/>
                  </a:lnTo>
                  <a:lnTo>
                    <a:pt x="30" y="38"/>
                  </a:lnTo>
                  <a:lnTo>
                    <a:pt x="24" y="42"/>
                  </a:lnTo>
                  <a:lnTo>
                    <a:pt x="16" y="40"/>
                  </a:lnTo>
                  <a:lnTo>
                    <a:pt x="8" y="36"/>
                  </a:lnTo>
                  <a:lnTo>
                    <a:pt x="8" y="36"/>
                  </a:lnTo>
                  <a:lnTo>
                    <a:pt x="2" y="30"/>
                  </a:lnTo>
                  <a:lnTo>
                    <a:pt x="0" y="22"/>
                  </a:lnTo>
                  <a:lnTo>
                    <a:pt x="2" y="14"/>
                  </a:lnTo>
                  <a:lnTo>
                    <a:pt x="6" y="8"/>
                  </a:lnTo>
                  <a:lnTo>
                    <a:pt x="6" y="8"/>
                  </a:lnTo>
                  <a:lnTo>
                    <a:pt x="12" y="2"/>
                  </a:lnTo>
                  <a:lnTo>
                    <a:pt x="20" y="0"/>
                  </a:lnTo>
                  <a:lnTo>
                    <a:pt x="28" y="0"/>
                  </a:lnTo>
                  <a:lnTo>
                    <a:pt x="34" y="4"/>
                  </a:lnTo>
                  <a:lnTo>
                    <a:pt x="34" y="4"/>
                  </a:lnTo>
                  <a:lnTo>
                    <a:pt x="40" y="12"/>
                  </a:lnTo>
                  <a:lnTo>
                    <a:pt x="42" y="18"/>
                  </a:lnTo>
                  <a:lnTo>
                    <a:pt x="40" y="26"/>
                  </a:lnTo>
                  <a:lnTo>
                    <a:pt x="36" y="34"/>
                  </a:lnTo>
                  <a:lnTo>
                    <a:pt x="36" y="34"/>
                  </a:lnTo>
                  <a:close/>
                </a:path>
              </a:pathLst>
            </a:custGeom>
            <a:solidFill>
              <a:srgbClr val="A466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7" name="Freeform 108"/>
            <p:cNvSpPr>
              <a:spLocks/>
            </p:cNvSpPr>
            <p:nvPr/>
          </p:nvSpPr>
          <p:spPr bwMode="auto">
            <a:xfrm>
              <a:off x="4950274" y="2361998"/>
              <a:ext cx="70252" cy="66906"/>
            </a:xfrm>
            <a:custGeom>
              <a:avLst/>
              <a:gdLst>
                <a:gd name="T0" fmla="*/ 36 w 42"/>
                <a:gd name="T1" fmla="*/ 32 h 40"/>
                <a:gd name="T2" fmla="*/ 36 w 42"/>
                <a:gd name="T3" fmla="*/ 32 h 40"/>
                <a:gd name="T4" fmla="*/ 30 w 42"/>
                <a:gd name="T5" fmla="*/ 38 h 40"/>
                <a:gd name="T6" fmla="*/ 22 w 42"/>
                <a:gd name="T7" fmla="*/ 40 h 40"/>
                <a:gd name="T8" fmla="*/ 14 w 42"/>
                <a:gd name="T9" fmla="*/ 40 h 40"/>
                <a:gd name="T10" fmla="*/ 8 w 42"/>
                <a:gd name="T11" fmla="*/ 36 h 40"/>
                <a:gd name="T12" fmla="*/ 8 w 42"/>
                <a:gd name="T13" fmla="*/ 36 h 40"/>
                <a:gd name="T14" fmla="*/ 2 w 42"/>
                <a:gd name="T15" fmla="*/ 30 h 40"/>
                <a:gd name="T16" fmla="*/ 0 w 42"/>
                <a:gd name="T17" fmla="*/ 22 h 40"/>
                <a:gd name="T18" fmla="*/ 0 w 42"/>
                <a:gd name="T19" fmla="*/ 14 h 40"/>
                <a:gd name="T20" fmla="*/ 4 w 42"/>
                <a:gd name="T21" fmla="*/ 6 h 40"/>
                <a:gd name="T22" fmla="*/ 4 w 42"/>
                <a:gd name="T23" fmla="*/ 6 h 40"/>
                <a:gd name="T24" fmla="*/ 12 w 42"/>
                <a:gd name="T25" fmla="*/ 2 h 40"/>
                <a:gd name="T26" fmla="*/ 18 w 42"/>
                <a:gd name="T27" fmla="*/ 0 h 40"/>
                <a:gd name="T28" fmla="*/ 26 w 42"/>
                <a:gd name="T29" fmla="*/ 0 h 40"/>
                <a:gd name="T30" fmla="*/ 34 w 42"/>
                <a:gd name="T31" fmla="*/ 4 h 40"/>
                <a:gd name="T32" fmla="*/ 34 w 42"/>
                <a:gd name="T33" fmla="*/ 4 h 40"/>
                <a:gd name="T34" fmla="*/ 38 w 42"/>
                <a:gd name="T35" fmla="*/ 10 h 40"/>
                <a:gd name="T36" fmla="*/ 42 w 42"/>
                <a:gd name="T37" fmla="*/ 18 h 40"/>
                <a:gd name="T38" fmla="*/ 40 w 42"/>
                <a:gd name="T39" fmla="*/ 26 h 40"/>
                <a:gd name="T40" fmla="*/ 36 w 42"/>
                <a:gd name="T41" fmla="*/ 32 h 40"/>
                <a:gd name="T42" fmla="*/ 36 w 42"/>
                <a:gd name="T43" fmla="*/ 32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2" h="40">
                  <a:moveTo>
                    <a:pt x="36" y="32"/>
                  </a:moveTo>
                  <a:lnTo>
                    <a:pt x="36" y="32"/>
                  </a:lnTo>
                  <a:lnTo>
                    <a:pt x="30" y="38"/>
                  </a:lnTo>
                  <a:lnTo>
                    <a:pt x="22" y="40"/>
                  </a:lnTo>
                  <a:lnTo>
                    <a:pt x="14" y="40"/>
                  </a:lnTo>
                  <a:lnTo>
                    <a:pt x="8" y="36"/>
                  </a:lnTo>
                  <a:lnTo>
                    <a:pt x="8" y="36"/>
                  </a:lnTo>
                  <a:lnTo>
                    <a:pt x="2" y="30"/>
                  </a:lnTo>
                  <a:lnTo>
                    <a:pt x="0" y="22"/>
                  </a:lnTo>
                  <a:lnTo>
                    <a:pt x="0" y="14"/>
                  </a:lnTo>
                  <a:lnTo>
                    <a:pt x="4" y="6"/>
                  </a:lnTo>
                  <a:lnTo>
                    <a:pt x="4" y="6"/>
                  </a:lnTo>
                  <a:lnTo>
                    <a:pt x="12" y="2"/>
                  </a:lnTo>
                  <a:lnTo>
                    <a:pt x="18" y="0"/>
                  </a:lnTo>
                  <a:lnTo>
                    <a:pt x="26" y="0"/>
                  </a:lnTo>
                  <a:lnTo>
                    <a:pt x="34" y="4"/>
                  </a:lnTo>
                  <a:lnTo>
                    <a:pt x="34" y="4"/>
                  </a:lnTo>
                  <a:lnTo>
                    <a:pt x="38" y="10"/>
                  </a:lnTo>
                  <a:lnTo>
                    <a:pt x="42" y="18"/>
                  </a:lnTo>
                  <a:lnTo>
                    <a:pt x="40" y="26"/>
                  </a:lnTo>
                  <a:lnTo>
                    <a:pt x="36" y="32"/>
                  </a:lnTo>
                  <a:lnTo>
                    <a:pt x="36" y="32"/>
                  </a:lnTo>
                  <a:close/>
                </a:path>
              </a:pathLst>
            </a:custGeom>
            <a:solidFill>
              <a:srgbClr val="B086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8" name="Freeform 109"/>
            <p:cNvSpPr>
              <a:spLocks/>
            </p:cNvSpPr>
            <p:nvPr/>
          </p:nvSpPr>
          <p:spPr bwMode="auto">
            <a:xfrm>
              <a:off x="4522074" y="2452322"/>
              <a:ext cx="70252" cy="70252"/>
            </a:xfrm>
            <a:custGeom>
              <a:avLst/>
              <a:gdLst>
                <a:gd name="T0" fmla="*/ 36 w 42"/>
                <a:gd name="T1" fmla="*/ 34 h 42"/>
                <a:gd name="T2" fmla="*/ 36 w 42"/>
                <a:gd name="T3" fmla="*/ 34 h 42"/>
                <a:gd name="T4" fmla="*/ 30 w 42"/>
                <a:gd name="T5" fmla="*/ 38 h 42"/>
                <a:gd name="T6" fmla="*/ 22 w 42"/>
                <a:gd name="T7" fmla="*/ 42 h 42"/>
                <a:gd name="T8" fmla="*/ 14 w 42"/>
                <a:gd name="T9" fmla="*/ 40 h 42"/>
                <a:gd name="T10" fmla="*/ 8 w 42"/>
                <a:gd name="T11" fmla="*/ 36 h 42"/>
                <a:gd name="T12" fmla="*/ 8 w 42"/>
                <a:gd name="T13" fmla="*/ 36 h 42"/>
                <a:gd name="T14" fmla="*/ 2 w 42"/>
                <a:gd name="T15" fmla="*/ 30 h 42"/>
                <a:gd name="T16" fmla="*/ 0 w 42"/>
                <a:gd name="T17" fmla="*/ 22 h 42"/>
                <a:gd name="T18" fmla="*/ 0 w 42"/>
                <a:gd name="T19" fmla="*/ 14 h 42"/>
                <a:gd name="T20" fmla="*/ 4 w 42"/>
                <a:gd name="T21" fmla="*/ 8 h 42"/>
                <a:gd name="T22" fmla="*/ 4 w 42"/>
                <a:gd name="T23" fmla="*/ 8 h 42"/>
                <a:gd name="T24" fmla="*/ 12 w 42"/>
                <a:gd name="T25" fmla="*/ 2 h 42"/>
                <a:gd name="T26" fmla="*/ 18 w 42"/>
                <a:gd name="T27" fmla="*/ 0 h 42"/>
                <a:gd name="T28" fmla="*/ 26 w 42"/>
                <a:gd name="T29" fmla="*/ 0 h 42"/>
                <a:gd name="T30" fmla="*/ 34 w 42"/>
                <a:gd name="T31" fmla="*/ 4 h 42"/>
                <a:gd name="T32" fmla="*/ 34 w 42"/>
                <a:gd name="T33" fmla="*/ 4 h 42"/>
                <a:gd name="T34" fmla="*/ 38 w 42"/>
                <a:gd name="T35" fmla="*/ 12 h 42"/>
                <a:gd name="T36" fmla="*/ 42 w 42"/>
                <a:gd name="T37" fmla="*/ 18 h 42"/>
                <a:gd name="T38" fmla="*/ 40 w 42"/>
                <a:gd name="T39" fmla="*/ 26 h 42"/>
                <a:gd name="T40" fmla="*/ 36 w 42"/>
                <a:gd name="T41" fmla="*/ 34 h 42"/>
                <a:gd name="T42" fmla="*/ 36 w 42"/>
                <a:gd name="T43" fmla="*/ 34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2" h="42">
                  <a:moveTo>
                    <a:pt x="36" y="34"/>
                  </a:moveTo>
                  <a:lnTo>
                    <a:pt x="36" y="34"/>
                  </a:lnTo>
                  <a:lnTo>
                    <a:pt x="30" y="38"/>
                  </a:lnTo>
                  <a:lnTo>
                    <a:pt x="22" y="42"/>
                  </a:lnTo>
                  <a:lnTo>
                    <a:pt x="14" y="40"/>
                  </a:lnTo>
                  <a:lnTo>
                    <a:pt x="8" y="36"/>
                  </a:lnTo>
                  <a:lnTo>
                    <a:pt x="8" y="36"/>
                  </a:lnTo>
                  <a:lnTo>
                    <a:pt x="2" y="30"/>
                  </a:lnTo>
                  <a:lnTo>
                    <a:pt x="0" y="22"/>
                  </a:lnTo>
                  <a:lnTo>
                    <a:pt x="0" y="14"/>
                  </a:lnTo>
                  <a:lnTo>
                    <a:pt x="4" y="8"/>
                  </a:lnTo>
                  <a:lnTo>
                    <a:pt x="4" y="8"/>
                  </a:lnTo>
                  <a:lnTo>
                    <a:pt x="12" y="2"/>
                  </a:lnTo>
                  <a:lnTo>
                    <a:pt x="18" y="0"/>
                  </a:lnTo>
                  <a:lnTo>
                    <a:pt x="26" y="0"/>
                  </a:lnTo>
                  <a:lnTo>
                    <a:pt x="34" y="4"/>
                  </a:lnTo>
                  <a:lnTo>
                    <a:pt x="34" y="4"/>
                  </a:lnTo>
                  <a:lnTo>
                    <a:pt x="38" y="12"/>
                  </a:lnTo>
                  <a:lnTo>
                    <a:pt x="42" y="18"/>
                  </a:lnTo>
                  <a:lnTo>
                    <a:pt x="40" y="26"/>
                  </a:lnTo>
                  <a:lnTo>
                    <a:pt x="36" y="34"/>
                  </a:lnTo>
                  <a:lnTo>
                    <a:pt x="36" y="34"/>
                  </a:lnTo>
                  <a:close/>
                </a:path>
              </a:pathLst>
            </a:custGeom>
            <a:solidFill>
              <a:srgbClr val="F583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9" name="Freeform 110"/>
            <p:cNvSpPr>
              <a:spLocks/>
            </p:cNvSpPr>
            <p:nvPr/>
          </p:nvSpPr>
          <p:spPr bwMode="auto">
            <a:xfrm>
              <a:off x="5619337" y="706065"/>
              <a:ext cx="120431" cy="120431"/>
            </a:xfrm>
            <a:custGeom>
              <a:avLst/>
              <a:gdLst>
                <a:gd name="T0" fmla="*/ 64 w 72"/>
                <a:gd name="T1" fmla="*/ 58 h 72"/>
                <a:gd name="T2" fmla="*/ 64 w 72"/>
                <a:gd name="T3" fmla="*/ 58 h 72"/>
                <a:gd name="T4" fmla="*/ 58 w 72"/>
                <a:gd name="T5" fmla="*/ 64 h 72"/>
                <a:gd name="T6" fmla="*/ 52 w 72"/>
                <a:gd name="T7" fmla="*/ 68 h 72"/>
                <a:gd name="T8" fmla="*/ 46 w 72"/>
                <a:gd name="T9" fmla="*/ 70 h 72"/>
                <a:gd name="T10" fmla="*/ 40 w 72"/>
                <a:gd name="T11" fmla="*/ 72 h 72"/>
                <a:gd name="T12" fmla="*/ 32 w 72"/>
                <a:gd name="T13" fmla="*/ 72 h 72"/>
                <a:gd name="T14" fmla="*/ 26 w 72"/>
                <a:gd name="T15" fmla="*/ 70 h 72"/>
                <a:gd name="T16" fmla="*/ 18 w 72"/>
                <a:gd name="T17" fmla="*/ 68 h 72"/>
                <a:gd name="T18" fmla="*/ 12 w 72"/>
                <a:gd name="T19" fmla="*/ 64 h 72"/>
                <a:gd name="T20" fmla="*/ 12 w 72"/>
                <a:gd name="T21" fmla="*/ 64 h 72"/>
                <a:gd name="T22" fmla="*/ 8 w 72"/>
                <a:gd name="T23" fmla="*/ 58 h 72"/>
                <a:gd name="T24" fmla="*/ 4 w 72"/>
                <a:gd name="T25" fmla="*/ 52 h 72"/>
                <a:gd name="T26" fmla="*/ 0 w 72"/>
                <a:gd name="T27" fmla="*/ 46 h 72"/>
                <a:gd name="T28" fmla="*/ 0 w 72"/>
                <a:gd name="T29" fmla="*/ 38 h 72"/>
                <a:gd name="T30" fmla="*/ 0 w 72"/>
                <a:gd name="T31" fmla="*/ 32 h 72"/>
                <a:gd name="T32" fmla="*/ 0 w 72"/>
                <a:gd name="T33" fmla="*/ 24 h 72"/>
                <a:gd name="T34" fmla="*/ 4 w 72"/>
                <a:gd name="T35" fmla="*/ 18 h 72"/>
                <a:gd name="T36" fmla="*/ 8 w 72"/>
                <a:gd name="T37" fmla="*/ 12 h 72"/>
                <a:gd name="T38" fmla="*/ 8 w 72"/>
                <a:gd name="T39" fmla="*/ 12 h 72"/>
                <a:gd name="T40" fmla="*/ 12 w 72"/>
                <a:gd name="T41" fmla="*/ 6 h 72"/>
                <a:gd name="T42" fmla="*/ 18 w 72"/>
                <a:gd name="T43" fmla="*/ 4 h 72"/>
                <a:gd name="T44" fmla="*/ 26 w 72"/>
                <a:gd name="T45" fmla="*/ 0 h 72"/>
                <a:gd name="T46" fmla="*/ 32 w 72"/>
                <a:gd name="T47" fmla="*/ 0 h 72"/>
                <a:gd name="T48" fmla="*/ 40 w 72"/>
                <a:gd name="T49" fmla="*/ 0 h 72"/>
                <a:gd name="T50" fmla="*/ 46 w 72"/>
                <a:gd name="T51" fmla="*/ 0 h 72"/>
                <a:gd name="T52" fmla="*/ 54 w 72"/>
                <a:gd name="T53" fmla="*/ 4 h 72"/>
                <a:gd name="T54" fmla="*/ 60 w 72"/>
                <a:gd name="T55" fmla="*/ 8 h 72"/>
                <a:gd name="T56" fmla="*/ 60 w 72"/>
                <a:gd name="T57" fmla="*/ 8 h 72"/>
                <a:gd name="T58" fmla="*/ 64 w 72"/>
                <a:gd name="T59" fmla="*/ 12 h 72"/>
                <a:gd name="T60" fmla="*/ 68 w 72"/>
                <a:gd name="T61" fmla="*/ 18 h 72"/>
                <a:gd name="T62" fmla="*/ 70 w 72"/>
                <a:gd name="T63" fmla="*/ 26 h 72"/>
                <a:gd name="T64" fmla="*/ 72 w 72"/>
                <a:gd name="T65" fmla="*/ 32 h 72"/>
                <a:gd name="T66" fmla="*/ 72 w 72"/>
                <a:gd name="T67" fmla="*/ 40 h 72"/>
                <a:gd name="T68" fmla="*/ 70 w 72"/>
                <a:gd name="T69" fmla="*/ 46 h 72"/>
                <a:gd name="T70" fmla="*/ 68 w 72"/>
                <a:gd name="T71" fmla="*/ 52 h 72"/>
                <a:gd name="T72" fmla="*/ 64 w 72"/>
                <a:gd name="T73" fmla="*/ 58 h 72"/>
                <a:gd name="T74" fmla="*/ 64 w 72"/>
                <a:gd name="T75" fmla="*/ 58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2" h="72">
                  <a:moveTo>
                    <a:pt x="64" y="58"/>
                  </a:moveTo>
                  <a:lnTo>
                    <a:pt x="64" y="58"/>
                  </a:lnTo>
                  <a:lnTo>
                    <a:pt x="58" y="64"/>
                  </a:lnTo>
                  <a:lnTo>
                    <a:pt x="52" y="68"/>
                  </a:lnTo>
                  <a:lnTo>
                    <a:pt x="46" y="70"/>
                  </a:lnTo>
                  <a:lnTo>
                    <a:pt x="40" y="72"/>
                  </a:lnTo>
                  <a:lnTo>
                    <a:pt x="32" y="72"/>
                  </a:lnTo>
                  <a:lnTo>
                    <a:pt x="26" y="70"/>
                  </a:lnTo>
                  <a:lnTo>
                    <a:pt x="18" y="68"/>
                  </a:lnTo>
                  <a:lnTo>
                    <a:pt x="12" y="64"/>
                  </a:lnTo>
                  <a:lnTo>
                    <a:pt x="12" y="64"/>
                  </a:lnTo>
                  <a:lnTo>
                    <a:pt x="8" y="58"/>
                  </a:lnTo>
                  <a:lnTo>
                    <a:pt x="4" y="52"/>
                  </a:lnTo>
                  <a:lnTo>
                    <a:pt x="0" y="46"/>
                  </a:lnTo>
                  <a:lnTo>
                    <a:pt x="0" y="38"/>
                  </a:lnTo>
                  <a:lnTo>
                    <a:pt x="0" y="32"/>
                  </a:lnTo>
                  <a:lnTo>
                    <a:pt x="0" y="24"/>
                  </a:lnTo>
                  <a:lnTo>
                    <a:pt x="4" y="18"/>
                  </a:lnTo>
                  <a:lnTo>
                    <a:pt x="8" y="12"/>
                  </a:lnTo>
                  <a:lnTo>
                    <a:pt x="8" y="12"/>
                  </a:lnTo>
                  <a:lnTo>
                    <a:pt x="12" y="6"/>
                  </a:lnTo>
                  <a:lnTo>
                    <a:pt x="18" y="4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40" y="0"/>
                  </a:lnTo>
                  <a:lnTo>
                    <a:pt x="46" y="0"/>
                  </a:lnTo>
                  <a:lnTo>
                    <a:pt x="54" y="4"/>
                  </a:lnTo>
                  <a:lnTo>
                    <a:pt x="60" y="8"/>
                  </a:lnTo>
                  <a:lnTo>
                    <a:pt x="60" y="8"/>
                  </a:lnTo>
                  <a:lnTo>
                    <a:pt x="64" y="12"/>
                  </a:lnTo>
                  <a:lnTo>
                    <a:pt x="68" y="18"/>
                  </a:lnTo>
                  <a:lnTo>
                    <a:pt x="70" y="26"/>
                  </a:lnTo>
                  <a:lnTo>
                    <a:pt x="72" y="32"/>
                  </a:lnTo>
                  <a:lnTo>
                    <a:pt x="72" y="40"/>
                  </a:lnTo>
                  <a:lnTo>
                    <a:pt x="70" y="46"/>
                  </a:lnTo>
                  <a:lnTo>
                    <a:pt x="68" y="52"/>
                  </a:lnTo>
                  <a:lnTo>
                    <a:pt x="64" y="58"/>
                  </a:lnTo>
                  <a:lnTo>
                    <a:pt x="64" y="58"/>
                  </a:lnTo>
                  <a:close/>
                </a:path>
              </a:pathLst>
            </a:custGeom>
            <a:solidFill>
              <a:srgbClr val="9CC3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0" name="Freeform 111"/>
            <p:cNvSpPr>
              <a:spLocks/>
            </p:cNvSpPr>
            <p:nvPr/>
          </p:nvSpPr>
          <p:spPr bwMode="auto">
            <a:xfrm>
              <a:off x="5853509" y="555526"/>
              <a:ext cx="120431" cy="120431"/>
            </a:xfrm>
            <a:custGeom>
              <a:avLst/>
              <a:gdLst>
                <a:gd name="T0" fmla="*/ 64 w 72"/>
                <a:gd name="T1" fmla="*/ 60 h 72"/>
                <a:gd name="T2" fmla="*/ 64 w 72"/>
                <a:gd name="T3" fmla="*/ 60 h 72"/>
                <a:gd name="T4" fmla="*/ 58 w 72"/>
                <a:gd name="T5" fmla="*/ 64 h 72"/>
                <a:gd name="T6" fmla="*/ 52 w 72"/>
                <a:gd name="T7" fmla="*/ 68 h 72"/>
                <a:gd name="T8" fmla="*/ 46 w 72"/>
                <a:gd name="T9" fmla="*/ 72 h 72"/>
                <a:gd name="T10" fmla="*/ 40 w 72"/>
                <a:gd name="T11" fmla="*/ 72 h 72"/>
                <a:gd name="T12" fmla="*/ 32 w 72"/>
                <a:gd name="T13" fmla="*/ 72 h 72"/>
                <a:gd name="T14" fmla="*/ 26 w 72"/>
                <a:gd name="T15" fmla="*/ 72 h 72"/>
                <a:gd name="T16" fmla="*/ 18 w 72"/>
                <a:gd name="T17" fmla="*/ 68 h 72"/>
                <a:gd name="T18" fmla="*/ 12 w 72"/>
                <a:gd name="T19" fmla="*/ 64 h 72"/>
                <a:gd name="T20" fmla="*/ 12 w 72"/>
                <a:gd name="T21" fmla="*/ 64 h 72"/>
                <a:gd name="T22" fmla="*/ 8 w 72"/>
                <a:gd name="T23" fmla="*/ 58 h 72"/>
                <a:gd name="T24" fmla="*/ 4 w 72"/>
                <a:gd name="T25" fmla="*/ 52 h 72"/>
                <a:gd name="T26" fmla="*/ 0 w 72"/>
                <a:gd name="T27" fmla="*/ 46 h 72"/>
                <a:gd name="T28" fmla="*/ 0 w 72"/>
                <a:gd name="T29" fmla="*/ 40 h 72"/>
                <a:gd name="T30" fmla="*/ 0 w 72"/>
                <a:gd name="T31" fmla="*/ 32 h 72"/>
                <a:gd name="T32" fmla="*/ 0 w 72"/>
                <a:gd name="T33" fmla="*/ 26 h 72"/>
                <a:gd name="T34" fmla="*/ 4 w 72"/>
                <a:gd name="T35" fmla="*/ 18 h 72"/>
                <a:gd name="T36" fmla="*/ 8 w 72"/>
                <a:gd name="T37" fmla="*/ 12 h 72"/>
                <a:gd name="T38" fmla="*/ 8 w 72"/>
                <a:gd name="T39" fmla="*/ 12 h 72"/>
                <a:gd name="T40" fmla="*/ 12 w 72"/>
                <a:gd name="T41" fmla="*/ 8 h 72"/>
                <a:gd name="T42" fmla="*/ 20 w 72"/>
                <a:gd name="T43" fmla="*/ 4 h 72"/>
                <a:gd name="T44" fmla="*/ 26 w 72"/>
                <a:gd name="T45" fmla="*/ 2 h 72"/>
                <a:gd name="T46" fmla="*/ 32 w 72"/>
                <a:gd name="T47" fmla="*/ 0 h 72"/>
                <a:gd name="T48" fmla="*/ 40 w 72"/>
                <a:gd name="T49" fmla="*/ 0 h 72"/>
                <a:gd name="T50" fmla="*/ 46 w 72"/>
                <a:gd name="T51" fmla="*/ 2 h 72"/>
                <a:gd name="T52" fmla="*/ 54 w 72"/>
                <a:gd name="T53" fmla="*/ 4 h 72"/>
                <a:gd name="T54" fmla="*/ 60 w 72"/>
                <a:gd name="T55" fmla="*/ 8 h 72"/>
                <a:gd name="T56" fmla="*/ 60 w 72"/>
                <a:gd name="T57" fmla="*/ 8 h 72"/>
                <a:gd name="T58" fmla="*/ 64 w 72"/>
                <a:gd name="T59" fmla="*/ 14 h 72"/>
                <a:gd name="T60" fmla="*/ 68 w 72"/>
                <a:gd name="T61" fmla="*/ 20 h 72"/>
                <a:gd name="T62" fmla="*/ 70 w 72"/>
                <a:gd name="T63" fmla="*/ 26 h 72"/>
                <a:gd name="T64" fmla="*/ 72 w 72"/>
                <a:gd name="T65" fmla="*/ 32 h 72"/>
                <a:gd name="T66" fmla="*/ 72 w 72"/>
                <a:gd name="T67" fmla="*/ 40 h 72"/>
                <a:gd name="T68" fmla="*/ 70 w 72"/>
                <a:gd name="T69" fmla="*/ 46 h 72"/>
                <a:gd name="T70" fmla="*/ 68 w 72"/>
                <a:gd name="T71" fmla="*/ 54 h 72"/>
                <a:gd name="T72" fmla="*/ 64 w 72"/>
                <a:gd name="T73" fmla="*/ 60 h 72"/>
                <a:gd name="T74" fmla="*/ 64 w 72"/>
                <a:gd name="T75" fmla="*/ 6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2" h="72">
                  <a:moveTo>
                    <a:pt x="64" y="60"/>
                  </a:moveTo>
                  <a:lnTo>
                    <a:pt x="64" y="60"/>
                  </a:lnTo>
                  <a:lnTo>
                    <a:pt x="58" y="64"/>
                  </a:lnTo>
                  <a:lnTo>
                    <a:pt x="52" y="68"/>
                  </a:lnTo>
                  <a:lnTo>
                    <a:pt x="46" y="72"/>
                  </a:lnTo>
                  <a:lnTo>
                    <a:pt x="40" y="72"/>
                  </a:lnTo>
                  <a:lnTo>
                    <a:pt x="32" y="72"/>
                  </a:lnTo>
                  <a:lnTo>
                    <a:pt x="26" y="72"/>
                  </a:lnTo>
                  <a:lnTo>
                    <a:pt x="18" y="68"/>
                  </a:lnTo>
                  <a:lnTo>
                    <a:pt x="12" y="64"/>
                  </a:lnTo>
                  <a:lnTo>
                    <a:pt x="12" y="64"/>
                  </a:lnTo>
                  <a:lnTo>
                    <a:pt x="8" y="58"/>
                  </a:lnTo>
                  <a:lnTo>
                    <a:pt x="4" y="52"/>
                  </a:lnTo>
                  <a:lnTo>
                    <a:pt x="0" y="46"/>
                  </a:lnTo>
                  <a:lnTo>
                    <a:pt x="0" y="40"/>
                  </a:lnTo>
                  <a:lnTo>
                    <a:pt x="0" y="32"/>
                  </a:lnTo>
                  <a:lnTo>
                    <a:pt x="0" y="26"/>
                  </a:lnTo>
                  <a:lnTo>
                    <a:pt x="4" y="18"/>
                  </a:lnTo>
                  <a:lnTo>
                    <a:pt x="8" y="12"/>
                  </a:lnTo>
                  <a:lnTo>
                    <a:pt x="8" y="12"/>
                  </a:lnTo>
                  <a:lnTo>
                    <a:pt x="12" y="8"/>
                  </a:lnTo>
                  <a:lnTo>
                    <a:pt x="20" y="4"/>
                  </a:lnTo>
                  <a:lnTo>
                    <a:pt x="26" y="2"/>
                  </a:lnTo>
                  <a:lnTo>
                    <a:pt x="32" y="0"/>
                  </a:lnTo>
                  <a:lnTo>
                    <a:pt x="40" y="0"/>
                  </a:lnTo>
                  <a:lnTo>
                    <a:pt x="46" y="2"/>
                  </a:lnTo>
                  <a:lnTo>
                    <a:pt x="54" y="4"/>
                  </a:lnTo>
                  <a:lnTo>
                    <a:pt x="60" y="8"/>
                  </a:lnTo>
                  <a:lnTo>
                    <a:pt x="60" y="8"/>
                  </a:lnTo>
                  <a:lnTo>
                    <a:pt x="64" y="14"/>
                  </a:lnTo>
                  <a:lnTo>
                    <a:pt x="68" y="20"/>
                  </a:lnTo>
                  <a:lnTo>
                    <a:pt x="70" y="26"/>
                  </a:lnTo>
                  <a:lnTo>
                    <a:pt x="72" y="32"/>
                  </a:lnTo>
                  <a:lnTo>
                    <a:pt x="72" y="40"/>
                  </a:lnTo>
                  <a:lnTo>
                    <a:pt x="70" y="46"/>
                  </a:lnTo>
                  <a:lnTo>
                    <a:pt x="68" y="54"/>
                  </a:lnTo>
                  <a:lnTo>
                    <a:pt x="64" y="60"/>
                  </a:lnTo>
                  <a:lnTo>
                    <a:pt x="64" y="60"/>
                  </a:lnTo>
                  <a:close/>
                </a:path>
              </a:pathLst>
            </a:custGeom>
            <a:solidFill>
              <a:srgbClr val="F583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" name="Freeform 112"/>
            <p:cNvSpPr>
              <a:spLocks/>
            </p:cNvSpPr>
            <p:nvPr/>
          </p:nvSpPr>
          <p:spPr bwMode="auto">
            <a:xfrm>
              <a:off x="6104407" y="766281"/>
              <a:ext cx="123777" cy="120431"/>
            </a:xfrm>
            <a:custGeom>
              <a:avLst/>
              <a:gdLst>
                <a:gd name="T0" fmla="*/ 64 w 74"/>
                <a:gd name="T1" fmla="*/ 60 h 72"/>
                <a:gd name="T2" fmla="*/ 64 w 74"/>
                <a:gd name="T3" fmla="*/ 60 h 72"/>
                <a:gd name="T4" fmla="*/ 60 w 74"/>
                <a:gd name="T5" fmla="*/ 64 h 72"/>
                <a:gd name="T6" fmla="*/ 54 w 74"/>
                <a:gd name="T7" fmla="*/ 68 h 72"/>
                <a:gd name="T8" fmla="*/ 46 w 74"/>
                <a:gd name="T9" fmla="*/ 70 h 72"/>
                <a:gd name="T10" fmla="*/ 40 w 74"/>
                <a:gd name="T11" fmla="*/ 72 h 72"/>
                <a:gd name="T12" fmla="*/ 32 w 74"/>
                <a:gd name="T13" fmla="*/ 72 h 72"/>
                <a:gd name="T14" fmla="*/ 26 w 74"/>
                <a:gd name="T15" fmla="*/ 70 h 72"/>
                <a:gd name="T16" fmla="*/ 20 w 74"/>
                <a:gd name="T17" fmla="*/ 68 h 72"/>
                <a:gd name="T18" fmla="*/ 14 w 74"/>
                <a:gd name="T19" fmla="*/ 64 h 72"/>
                <a:gd name="T20" fmla="*/ 14 w 74"/>
                <a:gd name="T21" fmla="*/ 64 h 72"/>
                <a:gd name="T22" fmla="*/ 8 w 74"/>
                <a:gd name="T23" fmla="*/ 58 h 72"/>
                <a:gd name="T24" fmla="*/ 4 w 74"/>
                <a:gd name="T25" fmla="*/ 52 h 72"/>
                <a:gd name="T26" fmla="*/ 2 w 74"/>
                <a:gd name="T27" fmla="*/ 46 h 72"/>
                <a:gd name="T28" fmla="*/ 0 w 74"/>
                <a:gd name="T29" fmla="*/ 40 h 72"/>
                <a:gd name="T30" fmla="*/ 0 w 74"/>
                <a:gd name="T31" fmla="*/ 32 h 72"/>
                <a:gd name="T32" fmla="*/ 2 w 74"/>
                <a:gd name="T33" fmla="*/ 26 h 72"/>
                <a:gd name="T34" fmla="*/ 4 w 74"/>
                <a:gd name="T35" fmla="*/ 18 h 72"/>
                <a:gd name="T36" fmla="*/ 8 w 74"/>
                <a:gd name="T37" fmla="*/ 12 h 72"/>
                <a:gd name="T38" fmla="*/ 8 w 74"/>
                <a:gd name="T39" fmla="*/ 12 h 72"/>
                <a:gd name="T40" fmla="*/ 14 w 74"/>
                <a:gd name="T41" fmla="*/ 8 h 72"/>
                <a:gd name="T42" fmla="*/ 20 w 74"/>
                <a:gd name="T43" fmla="*/ 4 h 72"/>
                <a:gd name="T44" fmla="*/ 26 w 74"/>
                <a:gd name="T45" fmla="*/ 0 h 72"/>
                <a:gd name="T46" fmla="*/ 34 w 74"/>
                <a:gd name="T47" fmla="*/ 0 h 72"/>
                <a:gd name="T48" fmla="*/ 40 w 74"/>
                <a:gd name="T49" fmla="*/ 0 h 72"/>
                <a:gd name="T50" fmla="*/ 48 w 74"/>
                <a:gd name="T51" fmla="*/ 0 h 72"/>
                <a:gd name="T52" fmla="*/ 54 w 74"/>
                <a:gd name="T53" fmla="*/ 4 h 72"/>
                <a:gd name="T54" fmla="*/ 60 w 74"/>
                <a:gd name="T55" fmla="*/ 8 h 72"/>
                <a:gd name="T56" fmla="*/ 60 w 74"/>
                <a:gd name="T57" fmla="*/ 8 h 72"/>
                <a:gd name="T58" fmla="*/ 66 w 74"/>
                <a:gd name="T59" fmla="*/ 14 h 72"/>
                <a:gd name="T60" fmla="*/ 70 w 74"/>
                <a:gd name="T61" fmla="*/ 20 h 72"/>
                <a:gd name="T62" fmla="*/ 72 w 74"/>
                <a:gd name="T63" fmla="*/ 26 h 72"/>
                <a:gd name="T64" fmla="*/ 74 w 74"/>
                <a:gd name="T65" fmla="*/ 32 h 72"/>
                <a:gd name="T66" fmla="*/ 72 w 74"/>
                <a:gd name="T67" fmla="*/ 40 h 72"/>
                <a:gd name="T68" fmla="*/ 72 w 74"/>
                <a:gd name="T69" fmla="*/ 46 h 72"/>
                <a:gd name="T70" fmla="*/ 68 w 74"/>
                <a:gd name="T71" fmla="*/ 54 h 72"/>
                <a:gd name="T72" fmla="*/ 64 w 74"/>
                <a:gd name="T73" fmla="*/ 60 h 72"/>
                <a:gd name="T74" fmla="*/ 64 w 74"/>
                <a:gd name="T75" fmla="*/ 6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4" h="72">
                  <a:moveTo>
                    <a:pt x="64" y="60"/>
                  </a:moveTo>
                  <a:lnTo>
                    <a:pt x="64" y="60"/>
                  </a:lnTo>
                  <a:lnTo>
                    <a:pt x="60" y="64"/>
                  </a:lnTo>
                  <a:lnTo>
                    <a:pt x="54" y="68"/>
                  </a:lnTo>
                  <a:lnTo>
                    <a:pt x="46" y="70"/>
                  </a:lnTo>
                  <a:lnTo>
                    <a:pt x="40" y="72"/>
                  </a:lnTo>
                  <a:lnTo>
                    <a:pt x="32" y="72"/>
                  </a:lnTo>
                  <a:lnTo>
                    <a:pt x="26" y="70"/>
                  </a:lnTo>
                  <a:lnTo>
                    <a:pt x="20" y="68"/>
                  </a:lnTo>
                  <a:lnTo>
                    <a:pt x="14" y="64"/>
                  </a:lnTo>
                  <a:lnTo>
                    <a:pt x="14" y="64"/>
                  </a:lnTo>
                  <a:lnTo>
                    <a:pt x="8" y="58"/>
                  </a:lnTo>
                  <a:lnTo>
                    <a:pt x="4" y="52"/>
                  </a:lnTo>
                  <a:lnTo>
                    <a:pt x="2" y="46"/>
                  </a:lnTo>
                  <a:lnTo>
                    <a:pt x="0" y="40"/>
                  </a:lnTo>
                  <a:lnTo>
                    <a:pt x="0" y="32"/>
                  </a:lnTo>
                  <a:lnTo>
                    <a:pt x="2" y="26"/>
                  </a:lnTo>
                  <a:lnTo>
                    <a:pt x="4" y="18"/>
                  </a:lnTo>
                  <a:lnTo>
                    <a:pt x="8" y="12"/>
                  </a:lnTo>
                  <a:lnTo>
                    <a:pt x="8" y="12"/>
                  </a:lnTo>
                  <a:lnTo>
                    <a:pt x="14" y="8"/>
                  </a:lnTo>
                  <a:lnTo>
                    <a:pt x="20" y="4"/>
                  </a:lnTo>
                  <a:lnTo>
                    <a:pt x="26" y="0"/>
                  </a:lnTo>
                  <a:lnTo>
                    <a:pt x="34" y="0"/>
                  </a:lnTo>
                  <a:lnTo>
                    <a:pt x="40" y="0"/>
                  </a:lnTo>
                  <a:lnTo>
                    <a:pt x="48" y="0"/>
                  </a:lnTo>
                  <a:lnTo>
                    <a:pt x="54" y="4"/>
                  </a:lnTo>
                  <a:lnTo>
                    <a:pt x="60" y="8"/>
                  </a:lnTo>
                  <a:lnTo>
                    <a:pt x="60" y="8"/>
                  </a:lnTo>
                  <a:lnTo>
                    <a:pt x="66" y="14"/>
                  </a:lnTo>
                  <a:lnTo>
                    <a:pt x="70" y="20"/>
                  </a:lnTo>
                  <a:lnTo>
                    <a:pt x="72" y="26"/>
                  </a:lnTo>
                  <a:lnTo>
                    <a:pt x="74" y="32"/>
                  </a:lnTo>
                  <a:lnTo>
                    <a:pt x="72" y="40"/>
                  </a:lnTo>
                  <a:lnTo>
                    <a:pt x="72" y="46"/>
                  </a:lnTo>
                  <a:lnTo>
                    <a:pt x="68" y="54"/>
                  </a:lnTo>
                  <a:lnTo>
                    <a:pt x="64" y="60"/>
                  </a:lnTo>
                  <a:lnTo>
                    <a:pt x="64" y="60"/>
                  </a:lnTo>
                  <a:close/>
                </a:path>
              </a:pathLst>
            </a:custGeom>
            <a:solidFill>
              <a:srgbClr val="1145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" name="Freeform 113"/>
            <p:cNvSpPr>
              <a:spLocks/>
            </p:cNvSpPr>
            <p:nvPr/>
          </p:nvSpPr>
          <p:spPr bwMode="auto">
            <a:xfrm>
              <a:off x="5120885" y="1615992"/>
              <a:ext cx="170611" cy="170611"/>
            </a:xfrm>
            <a:custGeom>
              <a:avLst/>
              <a:gdLst>
                <a:gd name="T0" fmla="*/ 92 w 102"/>
                <a:gd name="T1" fmla="*/ 84 h 102"/>
                <a:gd name="T2" fmla="*/ 92 w 102"/>
                <a:gd name="T3" fmla="*/ 84 h 102"/>
                <a:gd name="T4" fmla="*/ 84 w 102"/>
                <a:gd name="T5" fmla="*/ 92 h 102"/>
                <a:gd name="T6" fmla="*/ 76 w 102"/>
                <a:gd name="T7" fmla="*/ 96 h 102"/>
                <a:gd name="T8" fmla="*/ 66 w 102"/>
                <a:gd name="T9" fmla="*/ 100 h 102"/>
                <a:gd name="T10" fmla="*/ 56 w 102"/>
                <a:gd name="T11" fmla="*/ 102 h 102"/>
                <a:gd name="T12" fmla="*/ 46 w 102"/>
                <a:gd name="T13" fmla="*/ 102 h 102"/>
                <a:gd name="T14" fmla="*/ 36 w 102"/>
                <a:gd name="T15" fmla="*/ 100 h 102"/>
                <a:gd name="T16" fmla="*/ 28 w 102"/>
                <a:gd name="T17" fmla="*/ 96 h 102"/>
                <a:gd name="T18" fmla="*/ 18 w 102"/>
                <a:gd name="T19" fmla="*/ 90 h 102"/>
                <a:gd name="T20" fmla="*/ 18 w 102"/>
                <a:gd name="T21" fmla="*/ 90 h 102"/>
                <a:gd name="T22" fmla="*/ 12 w 102"/>
                <a:gd name="T23" fmla="*/ 84 h 102"/>
                <a:gd name="T24" fmla="*/ 6 w 102"/>
                <a:gd name="T25" fmla="*/ 74 h 102"/>
                <a:gd name="T26" fmla="*/ 2 w 102"/>
                <a:gd name="T27" fmla="*/ 66 h 102"/>
                <a:gd name="T28" fmla="*/ 0 w 102"/>
                <a:gd name="T29" fmla="*/ 56 h 102"/>
                <a:gd name="T30" fmla="*/ 0 w 102"/>
                <a:gd name="T31" fmla="*/ 46 h 102"/>
                <a:gd name="T32" fmla="*/ 2 w 102"/>
                <a:gd name="T33" fmla="*/ 36 h 102"/>
                <a:gd name="T34" fmla="*/ 6 w 102"/>
                <a:gd name="T35" fmla="*/ 26 h 102"/>
                <a:gd name="T36" fmla="*/ 12 w 102"/>
                <a:gd name="T37" fmla="*/ 18 h 102"/>
                <a:gd name="T38" fmla="*/ 12 w 102"/>
                <a:gd name="T39" fmla="*/ 18 h 102"/>
                <a:gd name="T40" fmla="*/ 20 w 102"/>
                <a:gd name="T41" fmla="*/ 12 h 102"/>
                <a:gd name="T42" fmla="*/ 28 w 102"/>
                <a:gd name="T43" fmla="*/ 6 h 102"/>
                <a:gd name="T44" fmla="*/ 38 w 102"/>
                <a:gd name="T45" fmla="*/ 2 h 102"/>
                <a:gd name="T46" fmla="*/ 48 w 102"/>
                <a:gd name="T47" fmla="*/ 0 h 102"/>
                <a:gd name="T48" fmla="*/ 58 w 102"/>
                <a:gd name="T49" fmla="*/ 0 h 102"/>
                <a:gd name="T50" fmla="*/ 66 w 102"/>
                <a:gd name="T51" fmla="*/ 2 h 102"/>
                <a:gd name="T52" fmla="*/ 76 w 102"/>
                <a:gd name="T53" fmla="*/ 6 h 102"/>
                <a:gd name="T54" fmla="*/ 84 w 102"/>
                <a:gd name="T55" fmla="*/ 12 h 102"/>
                <a:gd name="T56" fmla="*/ 84 w 102"/>
                <a:gd name="T57" fmla="*/ 12 h 102"/>
                <a:gd name="T58" fmla="*/ 92 w 102"/>
                <a:gd name="T59" fmla="*/ 20 h 102"/>
                <a:gd name="T60" fmla="*/ 98 w 102"/>
                <a:gd name="T61" fmla="*/ 28 h 102"/>
                <a:gd name="T62" fmla="*/ 102 w 102"/>
                <a:gd name="T63" fmla="*/ 36 h 102"/>
                <a:gd name="T64" fmla="*/ 102 w 102"/>
                <a:gd name="T65" fmla="*/ 46 h 102"/>
                <a:gd name="T66" fmla="*/ 102 w 102"/>
                <a:gd name="T67" fmla="*/ 56 h 102"/>
                <a:gd name="T68" fmla="*/ 100 w 102"/>
                <a:gd name="T69" fmla="*/ 66 h 102"/>
                <a:gd name="T70" fmla="*/ 98 w 102"/>
                <a:gd name="T71" fmla="*/ 76 h 102"/>
                <a:gd name="T72" fmla="*/ 92 w 102"/>
                <a:gd name="T73" fmla="*/ 84 h 102"/>
                <a:gd name="T74" fmla="*/ 92 w 102"/>
                <a:gd name="T75" fmla="*/ 84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02" h="102">
                  <a:moveTo>
                    <a:pt x="92" y="84"/>
                  </a:moveTo>
                  <a:lnTo>
                    <a:pt x="92" y="84"/>
                  </a:lnTo>
                  <a:lnTo>
                    <a:pt x="84" y="92"/>
                  </a:lnTo>
                  <a:lnTo>
                    <a:pt x="76" y="96"/>
                  </a:lnTo>
                  <a:lnTo>
                    <a:pt x="66" y="100"/>
                  </a:lnTo>
                  <a:lnTo>
                    <a:pt x="56" y="102"/>
                  </a:lnTo>
                  <a:lnTo>
                    <a:pt x="46" y="102"/>
                  </a:lnTo>
                  <a:lnTo>
                    <a:pt x="36" y="100"/>
                  </a:lnTo>
                  <a:lnTo>
                    <a:pt x="28" y="96"/>
                  </a:lnTo>
                  <a:lnTo>
                    <a:pt x="18" y="90"/>
                  </a:lnTo>
                  <a:lnTo>
                    <a:pt x="18" y="90"/>
                  </a:lnTo>
                  <a:lnTo>
                    <a:pt x="12" y="84"/>
                  </a:lnTo>
                  <a:lnTo>
                    <a:pt x="6" y="74"/>
                  </a:lnTo>
                  <a:lnTo>
                    <a:pt x="2" y="66"/>
                  </a:lnTo>
                  <a:lnTo>
                    <a:pt x="0" y="56"/>
                  </a:lnTo>
                  <a:lnTo>
                    <a:pt x="0" y="46"/>
                  </a:lnTo>
                  <a:lnTo>
                    <a:pt x="2" y="36"/>
                  </a:lnTo>
                  <a:lnTo>
                    <a:pt x="6" y="26"/>
                  </a:lnTo>
                  <a:lnTo>
                    <a:pt x="12" y="18"/>
                  </a:lnTo>
                  <a:lnTo>
                    <a:pt x="12" y="18"/>
                  </a:lnTo>
                  <a:lnTo>
                    <a:pt x="20" y="12"/>
                  </a:lnTo>
                  <a:lnTo>
                    <a:pt x="28" y="6"/>
                  </a:lnTo>
                  <a:lnTo>
                    <a:pt x="38" y="2"/>
                  </a:lnTo>
                  <a:lnTo>
                    <a:pt x="48" y="0"/>
                  </a:lnTo>
                  <a:lnTo>
                    <a:pt x="58" y="0"/>
                  </a:lnTo>
                  <a:lnTo>
                    <a:pt x="66" y="2"/>
                  </a:lnTo>
                  <a:lnTo>
                    <a:pt x="76" y="6"/>
                  </a:lnTo>
                  <a:lnTo>
                    <a:pt x="84" y="12"/>
                  </a:lnTo>
                  <a:lnTo>
                    <a:pt x="84" y="12"/>
                  </a:lnTo>
                  <a:lnTo>
                    <a:pt x="92" y="20"/>
                  </a:lnTo>
                  <a:lnTo>
                    <a:pt x="98" y="28"/>
                  </a:lnTo>
                  <a:lnTo>
                    <a:pt x="102" y="36"/>
                  </a:lnTo>
                  <a:lnTo>
                    <a:pt x="102" y="46"/>
                  </a:lnTo>
                  <a:lnTo>
                    <a:pt x="102" y="56"/>
                  </a:lnTo>
                  <a:lnTo>
                    <a:pt x="100" y="66"/>
                  </a:lnTo>
                  <a:lnTo>
                    <a:pt x="98" y="76"/>
                  </a:lnTo>
                  <a:lnTo>
                    <a:pt x="92" y="84"/>
                  </a:lnTo>
                  <a:lnTo>
                    <a:pt x="92" y="84"/>
                  </a:lnTo>
                  <a:close/>
                </a:path>
              </a:pathLst>
            </a:custGeom>
            <a:solidFill>
              <a:srgbClr val="F583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3" name="Freeform 114"/>
            <p:cNvSpPr>
              <a:spLocks/>
            </p:cNvSpPr>
            <p:nvPr/>
          </p:nvSpPr>
          <p:spPr bwMode="auto">
            <a:xfrm>
              <a:off x="4880023" y="2040848"/>
              <a:ext cx="170611" cy="170611"/>
            </a:xfrm>
            <a:custGeom>
              <a:avLst/>
              <a:gdLst>
                <a:gd name="T0" fmla="*/ 90 w 102"/>
                <a:gd name="T1" fmla="*/ 84 h 102"/>
                <a:gd name="T2" fmla="*/ 90 w 102"/>
                <a:gd name="T3" fmla="*/ 84 h 102"/>
                <a:gd name="T4" fmla="*/ 82 w 102"/>
                <a:gd name="T5" fmla="*/ 92 h 102"/>
                <a:gd name="T6" fmla="*/ 74 w 102"/>
                <a:gd name="T7" fmla="*/ 96 h 102"/>
                <a:gd name="T8" fmla="*/ 66 w 102"/>
                <a:gd name="T9" fmla="*/ 100 h 102"/>
                <a:gd name="T10" fmla="*/ 56 w 102"/>
                <a:gd name="T11" fmla="*/ 102 h 102"/>
                <a:gd name="T12" fmla="*/ 46 w 102"/>
                <a:gd name="T13" fmla="*/ 102 h 102"/>
                <a:gd name="T14" fmla="*/ 36 w 102"/>
                <a:gd name="T15" fmla="*/ 100 h 102"/>
                <a:gd name="T16" fmla="*/ 26 w 102"/>
                <a:gd name="T17" fmla="*/ 96 h 102"/>
                <a:gd name="T18" fmla="*/ 18 w 102"/>
                <a:gd name="T19" fmla="*/ 90 h 102"/>
                <a:gd name="T20" fmla="*/ 18 w 102"/>
                <a:gd name="T21" fmla="*/ 90 h 102"/>
                <a:gd name="T22" fmla="*/ 10 w 102"/>
                <a:gd name="T23" fmla="*/ 82 h 102"/>
                <a:gd name="T24" fmla="*/ 6 w 102"/>
                <a:gd name="T25" fmla="*/ 74 h 102"/>
                <a:gd name="T26" fmla="*/ 2 w 102"/>
                <a:gd name="T27" fmla="*/ 66 h 102"/>
                <a:gd name="T28" fmla="*/ 0 w 102"/>
                <a:gd name="T29" fmla="*/ 56 h 102"/>
                <a:gd name="T30" fmla="*/ 0 w 102"/>
                <a:gd name="T31" fmla="*/ 46 h 102"/>
                <a:gd name="T32" fmla="*/ 2 w 102"/>
                <a:gd name="T33" fmla="*/ 36 h 102"/>
                <a:gd name="T34" fmla="*/ 6 w 102"/>
                <a:gd name="T35" fmla="*/ 26 h 102"/>
                <a:gd name="T36" fmla="*/ 12 w 102"/>
                <a:gd name="T37" fmla="*/ 18 h 102"/>
                <a:gd name="T38" fmla="*/ 12 w 102"/>
                <a:gd name="T39" fmla="*/ 18 h 102"/>
                <a:gd name="T40" fmla="*/ 18 w 102"/>
                <a:gd name="T41" fmla="*/ 10 h 102"/>
                <a:gd name="T42" fmla="*/ 28 w 102"/>
                <a:gd name="T43" fmla="*/ 6 h 102"/>
                <a:gd name="T44" fmla="*/ 36 w 102"/>
                <a:gd name="T45" fmla="*/ 2 h 102"/>
                <a:gd name="T46" fmla="*/ 46 w 102"/>
                <a:gd name="T47" fmla="*/ 0 h 102"/>
                <a:gd name="T48" fmla="*/ 56 w 102"/>
                <a:gd name="T49" fmla="*/ 0 h 102"/>
                <a:gd name="T50" fmla="*/ 66 w 102"/>
                <a:gd name="T51" fmla="*/ 2 h 102"/>
                <a:gd name="T52" fmla="*/ 76 w 102"/>
                <a:gd name="T53" fmla="*/ 6 h 102"/>
                <a:gd name="T54" fmla="*/ 84 w 102"/>
                <a:gd name="T55" fmla="*/ 12 h 102"/>
                <a:gd name="T56" fmla="*/ 84 w 102"/>
                <a:gd name="T57" fmla="*/ 12 h 102"/>
                <a:gd name="T58" fmla="*/ 92 w 102"/>
                <a:gd name="T59" fmla="*/ 18 h 102"/>
                <a:gd name="T60" fmla="*/ 96 w 102"/>
                <a:gd name="T61" fmla="*/ 28 h 102"/>
                <a:gd name="T62" fmla="*/ 100 w 102"/>
                <a:gd name="T63" fmla="*/ 36 h 102"/>
                <a:gd name="T64" fmla="*/ 102 w 102"/>
                <a:gd name="T65" fmla="*/ 46 h 102"/>
                <a:gd name="T66" fmla="*/ 102 w 102"/>
                <a:gd name="T67" fmla="*/ 56 h 102"/>
                <a:gd name="T68" fmla="*/ 100 w 102"/>
                <a:gd name="T69" fmla="*/ 66 h 102"/>
                <a:gd name="T70" fmla="*/ 96 w 102"/>
                <a:gd name="T71" fmla="*/ 76 h 102"/>
                <a:gd name="T72" fmla="*/ 90 w 102"/>
                <a:gd name="T73" fmla="*/ 84 h 102"/>
                <a:gd name="T74" fmla="*/ 90 w 102"/>
                <a:gd name="T75" fmla="*/ 84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02" h="102">
                  <a:moveTo>
                    <a:pt x="90" y="84"/>
                  </a:moveTo>
                  <a:lnTo>
                    <a:pt x="90" y="84"/>
                  </a:lnTo>
                  <a:lnTo>
                    <a:pt x="82" y="92"/>
                  </a:lnTo>
                  <a:lnTo>
                    <a:pt x="74" y="96"/>
                  </a:lnTo>
                  <a:lnTo>
                    <a:pt x="66" y="100"/>
                  </a:lnTo>
                  <a:lnTo>
                    <a:pt x="56" y="102"/>
                  </a:lnTo>
                  <a:lnTo>
                    <a:pt x="46" y="102"/>
                  </a:lnTo>
                  <a:lnTo>
                    <a:pt x="36" y="100"/>
                  </a:lnTo>
                  <a:lnTo>
                    <a:pt x="26" y="96"/>
                  </a:lnTo>
                  <a:lnTo>
                    <a:pt x="18" y="90"/>
                  </a:lnTo>
                  <a:lnTo>
                    <a:pt x="18" y="90"/>
                  </a:lnTo>
                  <a:lnTo>
                    <a:pt x="10" y="82"/>
                  </a:lnTo>
                  <a:lnTo>
                    <a:pt x="6" y="74"/>
                  </a:lnTo>
                  <a:lnTo>
                    <a:pt x="2" y="66"/>
                  </a:lnTo>
                  <a:lnTo>
                    <a:pt x="0" y="56"/>
                  </a:lnTo>
                  <a:lnTo>
                    <a:pt x="0" y="46"/>
                  </a:lnTo>
                  <a:lnTo>
                    <a:pt x="2" y="36"/>
                  </a:lnTo>
                  <a:lnTo>
                    <a:pt x="6" y="26"/>
                  </a:lnTo>
                  <a:lnTo>
                    <a:pt x="12" y="18"/>
                  </a:lnTo>
                  <a:lnTo>
                    <a:pt x="12" y="18"/>
                  </a:lnTo>
                  <a:lnTo>
                    <a:pt x="18" y="10"/>
                  </a:lnTo>
                  <a:lnTo>
                    <a:pt x="28" y="6"/>
                  </a:lnTo>
                  <a:lnTo>
                    <a:pt x="36" y="2"/>
                  </a:lnTo>
                  <a:lnTo>
                    <a:pt x="46" y="0"/>
                  </a:lnTo>
                  <a:lnTo>
                    <a:pt x="56" y="0"/>
                  </a:lnTo>
                  <a:lnTo>
                    <a:pt x="66" y="2"/>
                  </a:lnTo>
                  <a:lnTo>
                    <a:pt x="76" y="6"/>
                  </a:lnTo>
                  <a:lnTo>
                    <a:pt x="84" y="12"/>
                  </a:lnTo>
                  <a:lnTo>
                    <a:pt x="84" y="12"/>
                  </a:lnTo>
                  <a:lnTo>
                    <a:pt x="92" y="18"/>
                  </a:lnTo>
                  <a:lnTo>
                    <a:pt x="96" y="28"/>
                  </a:lnTo>
                  <a:lnTo>
                    <a:pt x="100" y="36"/>
                  </a:lnTo>
                  <a:lnTo>
                    <a:pt x="102" y="46"/>
                  </a:lnTo>
                  <a:lnTo>
                    <a:pt x="102" y="56"/>
                  </a:lnTo>
                  <a:lnTo>
                    <a:pt x="100" y="66"/>
                  </a:lnTo>
                  <a:lnTo>
                    <a:pt x="96" y="76"/>
                  </a:lnTo>
                  <a:lnTo>
                    <a:pt x="90" y="84"/>
                  </a:lnTo>
                  <a:lnTo>
                    <a:pt x="90" y="84"/>
                  </a:lnTo>
                  <a:close/>
                </a:path>
              </a:pathLst>
            </a:custGeom>
            <a:solidFill>
              <a:srgbClr val="9CC3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4" name="Freeform 115"/>
            <p:cNvSpPr>
              <a:spLocks/>
            </p:cNvSpPr>
            <p:nvPr/>
          </p:nvSpPr>
          <p:spPr bwMode="auto">
            <a:xfrm>
              <a:off x="5127576" y="1254698"/>
              <a:ext cx="173956" cy="170611"/>
            </a:xfrm>
            <a:custGeom>
              <a:avLst/>
              <a:gdLst>
                <a:gd name="T0" fmla="*/ 92 w 104"/>
                <a:gd name="T1" fmla="*/ 84 h 102"/>
                <a:gd name="T2" fmla="*/ 92 w 104"/>
                <a:gd name="T3" fmla="*/ 84 h 102"/>
                <a:gd name="T4" fmla="*/ 84 w 104"/>
                <a:gd name="T5" fmla="*/ 90 h 102"/>
                <a:gd name="T6" fmla="*/ 76 w 104"/>
                <a:gd name="T7" fmla="*/ 96 h 102"/>
                <a:gd name="T8" fmla="*/ 66 w 104"/>
                <a:gd name="T9" fmla="*/ 100 h 102"/>
                <a:gd name="T10" fmla="*/ 56 w 104"/>
                <a:gd name="T11" fmla="*/ 102 h 102"/>
                <a:gd name="T12" fmla="*/ 46 w 104"/>
                <a:gd name="T13" fmla="*/ 102 h 102"/>
                <a:gd name="T14" fmla="*/ 36 w 104"/>
                <a:gd name="T15" fmla="*/ 100 h 102"/>
                <a:gd name="T16" fmla="*/ 28 w 104"/>
                <a:gd name="T17" fmla="*/ 96 h 102"/>
                <a:gd name="T18" fmla="*/ 20 w 104"/>
                <a:gd name="T19" fmla="*/ 90 h 102"/>
                <a:gd name="T20" fmla="*/ 20 w 104"/>
                <a:gd name="T21" fmla="*/ 90 h 102"/>
                <a:gd name="T22" fmla="*/ 12 w 104"/>
                <a:gd name="T23" fmla="*/ 82 h 102"/>
                <a:gd name="T24" fmla="*/ 6 w 104"/>
                <a:gd name="T25" fmla="*/ 74 h 102"/>
                <a:gd name="T26" fmla="*/ 2 w 104"/>
                <a:gd name="T27" fmla="*/ 64 h 102"/>
                <a:gd name="T28" fmla="*/ 0 w 104"/>
                <a:gd name="T29" fmla="*/ 54 h 102"/>
                <a:gd name="T30" fmla="*/ 0 w 104"/>
                <a:gd name="T31" fmla="*/ 44 h 102"/>
                <a:gd name="T32" fmla="*/ 2 w 104"/>
                <a:gd name="T33" fmla="*/ 36 h 102"/>
                <a:gd name="T34" fmla="*/ 6 w 104"/>
                <a:gd name="T35" fmla="*/ 26 h 102"/>
                <a:gd name="T36" fmla="*/ 12 w 104"/>
                <a:gd name="T37" fmla="*/ 18 h 102"/>
                <a:gd name="T38" fmla="*/ 12 w 104"/>
                <a:gd name="T39" fmla="*/ 18 h 102"/>
                <a:gd name="T40" fmla="*/ 20 w 104"/>
                <a:gd name="T41" fmla="*/ 10 h 102"/>
                <a:gd name="T42" fmla="*/ 28 w 104"/>
                <a:gd name="T43" fmla="*/ 4 h 102"/>
                <a:gd name="T44" fmla="*/ 38 w 104"/>
                <a:gd name="T45" fmla="*/ 0 h 102"/>
                <a:gd name="T46" fmla="*/ 48 w 104"/>
                <a:gd name="T47" fmla="*/ 0 h 102"/>
                <a:gd name="T48" fmla="*/ 58 w 104"/>
                <a:gd name="T49" fmla="*/ 0 h 102"/>
                <a:gd name="T50" fmla="*/ 66 w 104"/>
                <a:gd name="T51" fmla="*/ 2 h 102"/>
                <a:gd name="T52" fmla="*/ 76 w 104"/>
                <a:gd name="T53" fmla="*/ 4 h 102"/>
                <a:gd name="T54" fmla="*/ 84 w 104"/>
                <a:gd name="T55" fmla="*/ 10 h 102"/>
                <a:gd name="T56" fmla="*/ 84 w 104"/>
                <a:gd name="T57" fmla="*/ 10 h 102"/>
                <a:gd name="T58" fmla="*/ 92 w 104"/>
                <a:gd name="T59" fmla="*/ 18 h 102"/>
                <a:gd name="T60" fmla="*/ 98 w 104"/>
                <a:gd name="T61" fmla="*/ 26 h 102"/>
                <a:gd name="T62" fmla="*/ 102 w 104"/>
                <a:gd name="T63" fmla="*/ 36 h 102"/>
                <a:gd name="T64" fmla="*/ 104 w 104"/>
                <a:gd name="T65" fmla="*/ 46 h 102"/>
                <a:gd name="T66" fmla="*/ 102 w 104"/>
                <a:gd name="T67" fmla="*/ 56 h 102"/>
                <a:gd name="T68" fmla="*/ 102 w 104"/>
                <a:gd name="T69" fmla="*/ 66 h 102"/>
                <a:gd name="T70" fmla="*/ 98 w 104"/>
                <a:gd name="T71" fmla="*/ 74 h 102"/>
                <a:gd name="T72" fmla="*/ 92 w 104"/>
                <a:gd name="T73" fmla="*/ 84 h 102"/>
                <a:gd name="T74" fmla="*/ 92 w 104"/>
                <a:gd name="T75" fmla="*/ 84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04" h="102">
                  <a:moveTo>
                    <a:pt x="92" y="84"/>
                  </a:moveTo>
                  <a:lnTo>
                    <a:pt x="92" y="84"/>
                  </a:lnTo>
                  <a:lnTo>
                    <a:pt x="84" y="90"/>
                  </a:lnTo>
                  <a:lnTo>
                    <a:pt x="76" y="96"/>
                  </a:lnTo>
                  <a:lnTo>
                    <a:pt x="66" y="100"/>
                  </a:lnTo>
                  <a:lnTo>
                    <a:pt x="56" y="102"/>
                  </a:lnTo>
                  <a:lnTo>
                    <a:pt x="46" y="102"/>
                  </a:lnTo>
                  <a:lnTo>
                    <a:pt x="36" y="100"/>
                  </a:lnTo>
                  <a:lnTo>
                    <a:pt x="28" y="96"/>
                  </a:lnTo>
                  <a:lnTo>
                    <a:pt x="20" y="90"/>
                  </a:lnTo>
                  <a:lnTo>
                    <a:pt x="20" y="90"/>
                  </a:lnTo>
                  <a:lnTo>
                    <a:pt x="12" y="82"/>
                  </a:lnTo>
                  <a:lnTo>
                    <a:pt x="6" y="74"/>
                  </a:lnTo>
                  <a:lnTo>
                    <a:pt x="2" y="64"/>
                  </a:lnTo>
                  <a:lnTo>
                    <a:pt x="0" y="54"/>
                  </a:lnTo>
                  <a:lnTo>
                    <a:pt x="0" y="44"/>
                  </a:lnTo>
                  <a:lnTo>
                    <a:pt x="2" y="36"/>
                  </a:lnTo>
                  <a:lnTo>
                    <a:pt x="6" y="26"/>
                  </a:lnTo>
                  <a:lnTo>
                    <a:pt x="12" y="18"/>
                  </a:lnTo>
                  <a:lnTo>
                    <a:pt x="12" y="18"/>
                  </a:lnTo>
                  <a:lnTo>
                    <a:pt x="20" y="10"/>
                  </a:lnTo>
                  <a:lnTo>
                    <a:pt x="28" y="4"/>
                  </a:lnTo>
                  <a:lnTo>
                    <a:pt x="38" y="0"/>
                  </a:lnTo>
                  <a:lnTo>
                    <a:pt x="48" y="0"/>
                  </a:lnTo>
                  <a:lnTo>
                    <a:pt x="58" y="0"/>
                  </a:lnTo>
                  <a:lnTo>
                    <a:pt x="66" y="2"/>
                  </a:lnTo>
                  <a:lnTo>
                    <a:pt x="76" y="4"/>
                  </a:lnTo>
                  <a:lnTo>
                    <a:pt x="84" y="10"/>
                  </a:lnTo>
                  <a:lnTo>
                    <a:pt x="84" y="10"/>
                  </a:lnTo>
                  <a:lnTo>
                    <a:pt x="92" y="18"/>
                  </a:lnTo>
                  <a:lnTo>
                    <a:pt x="98" y="26"/>
                  </a:lnTo>
                  <a:lnTo>
                    <a:pt x="102" y="36"/>
                  </a:lnTo>
                  <a:lnTo>
                    <a:pt x="104" y="46"/>
                  </a:lnTo>
                  <a:lnTo>
                    <a:pt x="102" y="56"/>
                  </a:lnTo>
                  <a:lnTo>
                    <a:pt x="102" y="66"/>
                  </a:lnTo>
                  <a:lnTo>
                    <a:pt x="98" y="74"/>
                  </a:lnTo>
                  <a:lnTo>
                    <a:pt x="92" y="84"/>
                  </a:lnTo>
                  <a:lnTo>
                    <a:pt x="92" y="84"/>
                  </a:lnTo>
                  <a:close/>
                </a:path>
              </a:pathLst>
            </a:custGeom>
            <a:solidFill>
              <a:srgbClr val="EBAE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5" name="Freeform 116"/>
            <p:cNvSpPr>
              <a:spLocks/>
            </p:cNvSpPr>
            <p:nvPr/>
          </p:nvSpPr>
          <p:spPr bwMode="auto">
            <a:xfrm>
              <a:off x="5498905" y="1348367"/>
              <a:ext cx="170611" cy="173957"/>
            </a:xfrm>
            <a:custGeom>
              <a:avLst/>
              <a:gdLst>
                <a:gd name="T0" fmla="*/ 92 w 102"/>
                <a:gd name="T1" fmla="*/ 84 h 104"/>
                <a:gd name="T2" fmla="*/ 92 w 102"/>
                <a:gd name="T3" fmla="*/ 84 h 104"/>
                <a:gd name="T4" fmla="*/ 84 w 102"/>
                <a:gd name="T5" fmla="*/ 92 h 104"/>
                <a:gd name="T6" fmla="*/ 76 w 102"/>
                <a:gd name="T7" fmla="*/ 98 h 104"/>
                <a:gd name="T8" fmla="*/ 66 w 102"/>
                <a:gd name="T9" fmla="*/ 102 h 104"/>
                <a:gd name="T10" fmla="*/ 56 w 102"/>
                <a:gd name="T11" fmla="*/ 104 h 104"/>
                <a:gd name="T12" fmla="*/ 46 w 102"/>
                <a:gd name="T13" fmla="*/ 102 h 104"/>
                <a:gd name="T14" fmla="*/ 36 w 102"/>
                <a:gd name="T15" fmla="*/ 102 h 104"/>
                <a:gd name="T16" fmla="*/ 28 w 102"/>
                <a:gd name="T17" fmla="*/ 98 h 104"/>
                <a:gd name="T18" fmla="*/ 20 w 102"/>
                <a:gd name="T19" fmla="*/ 92 h 104"/>
                <a:gd name="T20" fmla="*/ 20 w 102"/>
                <a:gd name="T21" fmla="*/ 92 h 104"/>
                <a:gd name="T22" fmla="*/ 12 w 102"/>
                <a:gd name="T23" fmla="*/ 84 h 104"/>
                <a:gd name="T24" fmla="*/ 6 w 102"/>
                <a:gd name="T25" fmla="*/ 76 h 104"/>
                <a:gd name="T26" fmla="*/ 2 w 102"/>
                <a:gd name="T27" fmla="*/ 66 h 104"/>
                <a:gd name="T28" fmla="*/ 0 w 102"/>
                <a:gd name="T29" fmla="*/ 56 h 104"/>
                <a:gd name="T30" fmla="*/ 0 w 102"/>
                <a:gd name="T31" fmla="*/ 46 h 104"/>
                <a:gd name="T32" fmla="*/ 2 w 102"/>
                <a:gd name="T33" fmla="*/ 36 h 104"/>
                <a:gd name="T34" fmla="*/ 6 w 102"/>
                <a:gd name="T35" fmla="*/ 28 h 104"/>
                <a:gd name="T36" fmla="*/ 12 w 102"/>
                <a:gd name="T37" fmla="*/ 20 h 104"/>
                <a:gd name="T38" fmla="*/ 12 w 102"/>
                <a:gd name="T39" fmla="*/ 20 h 104"/>
                <a:gd name="T40" fmla="*/ 20 w 102"/>
                <a:gd name="T41" fmla="*/ 12 h 104"/>
                <a:gd name="T42" fmla="*/ 28 w 102"/>
                <a:gd name="T43" fmla="*/ 6 h 104"/>
                <a:gd name="T44" fmla="*/ 38 w 102"/>
                <a:gd name="T45" fmla="*/ 2 h 104"/>
                <a:gd name="T46" fmla="*/ 48 w 102"/>
                <a:gd name="T47" fmla="*/ 0 h 104"/>
                <a:gd name="T48" fmla="*/ 58 w 102"/>
                <a:gd name="T49" fmla="*/ 0 h 104"/>
                <a:gd name="T50" fmla="*/ 66 w 102"/>
                <a:gd name="T51" fmla="*/ 2 h 104"/>
                <a:gd name="T52" fmla="*/ 76 w 102"/>
                <a:gd name="T53" fmla="*/ 6 h 104"/>
                <a:gd name="T54" fmla="*/ 84 w 102"/>
                <a:gd name="T55" fmla="*/ 12 h 104"/>
                <a:gd name="T56" fmla="*/ 84 w 102"/>
                <a:gd name="T57" fmla="*/ 12 h 104"/>
                <a:gd name="T58" fmla="*/ 92 w 102"/>
                <a:gd name="T59" fmla="*/ 20 h 104"/>
                <a:gd name="T60" fmla="*/ 98 w 102"/>
                <a:gd name="T61" fmla="*/ 28 h 104"/>
                <a:gd name="T62" fmla="*/ 102 w 102"/>
                <a:gd name="T63" fmla="*/ 38 h 104"/>
                <a:gd name="T64" fmla="*/ 102 w 102"/>
                <a:gd name="T65" fmla="*/ 48 h 104"/>
                <a:gd name="T66" fmla="*/ 102 w 102"/>
                <a:gd name="T67" fmla="*/ 58 h 104"/>
                <a:gd name="T68" fmla="*/ 102 w 102"/>
                <a:gd name="T69" fmla="*/ 66 h 104"/>
                <a:gd name="T70" fmla="*/ 98 w 102"/>
                <a:gd name="T71" fmla="*/ 76 h 104"/>
                <a:gd name="T72" fmla="*/ 92 w 102"/>
                <a:gd name="T73" fmla="*/ 84 h 104"/>
                <a:gd name="T74" fmla="*/ 92 w 102"/>
                <a:gd name="T75" fmla="*/ 84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02" h="104">
                  <a:moveTo>
                    <a:pt x="92" y="84"/>
                  </a:moveTo>
                  <a:lnTo>
                    <a:pt x="92" y="84"/>
                  </a:lnTo>
                  <a:lnTo>
                    <a:pt x="84" y="92"/>
                  </a:lnTo>
                  <a:lnTo>
                    <a:pt x="76" y="98"/>
                  </a:lnTo>
                  <a:lnTo>
                    <a:pt x="66" y="102"/>
                  </a:lnTo>
                  <a:lnTo>
                    <a:pt x="56" y="104"/>
                  </a:lnTo>
                  <a:lnTo>
                    <a:pt x="46" y="102"/>
                  </a:lnTo>
                  <a:lnTo>
                    <a:pt x="36" y="102"/>
                  </a:lnTo>
                  <a:lnTo>
                    <a:pt x="28" y="98"/>
                  </a:lnTo>
                  <a:lnTo>
                    <a:pt x="20" y="92"/>
                  </a:lnTo>
                  <a:lnTo>
                    <a:pt x="20" y="92"/>
                  </a:lnTo>
                  <a:lnTo>
                    <a:pt x="12" y="84"/>
                  </a:lnTo>
                  <a:lnTo>
                    <a:pt x="6" y="76"/>
                  </a:lnTo>
                  <a:lnTo>
                    <a:pt x="2" y="66"/>
                  </a:lnTo>
                  <a:lnTo>
                    <a:pt x="0" y="56"/>
                  </a:lnTo>
                  <a:lnTo>
                    <a:pt x="0" y="46"/>
                  </a:lnTo>
                  <a:lnTo>
                    <a:pt x="2" y="36"/>
                  </a:lnTo>
                  <a:lnTo>
                    <a:pt x="6" y="28"/>
                  </a:lnTo>
                  <a:lnTo>
                    <a:pt x="12" y="20"/>
                  </a:lnTo>
                  <a:lnTo>
                    <a:pt x="12" y="20"/>
                  </a:lnTo>
                  <a:lnTo>
                    <a:pt x="20" y="12"/>
                  </a:lnTo>
                  <a:lnTo>
                    <a:pt x="28" y="6"/>
                  </a:lnTo>
                  <a:lnTo>
                    <a:pt x="38" y="2"/>
                  </a:lnTo>
                  <a:lnTo>
                    <a:pt x="48" y="0"/>
                  </a:lnTo>
                  <a:lnTo>
                    <a:pt x="58" y="0"/>
                  </a:lnTo>
                  <a:lnTo>
                    <a:pt x="66" y="2"/>
                  </a:lnTo>
                  <a:lnTo>
                    <a:pt x="76" y="6"/>
                  </a:lnTo>
                  <a:lnTo>
                    <a:pt x="84" y="12"/>
                  </a:lnTo>
                  <a:lnTo>
                    <a:pt x="84" y="12"/>
                  </a:lnTo>
                  <a:lnTo>
                    <a:pt x="92" y="20"/>
                  </a:lnTo>
                  <a:lnTo>
                    <a:pt x="98" y="28"/>
                  </a:lnTo>
                  <a:lnTo>
                    <a:pt x="102" y="38"/>
                  </a:lnTo>
                  <a:lnTo>
                    <a:pt x="102" y="48"/>
                  </a:lnTo>
                  <a:lnTo>
                    <a:pt x="102" y="58"/>
                  </a:lnTo>
                  <a:lnTo>
                    <a:pt x="102" y="66"/>
                  </a:lnTo>
                  <a:lnTo>
                    <a:pt x="98" y="76"/>
                  </a:lnTo>
                  <a:lnTo>
                    <a:pt x="92" y="84"/>
                  </a:lnTo>
                  <a:lnTo>
                    <a:pt x="92" y="84"/>
                  </a:lnTo>
                  <a:close/>
                </a:path>
              </a:pathLst>
            </a:custGeom>
            <a:solidFill>
              <a:srgbClr val="1145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6" name="Freeform 117"/>
            <p:cNvSpPr>
              <a:spLocks/>
            </p:cNvSpPr>
            <p:nvPr/>
          </p:nvSpPr>
          <p:spPr bwMode="auto">
            <a:xfrm>
              <a:off x="5669516" y="960310"/>
              <a:ext cx="170611" cy="173957"/>
            </a:xfrm>
            <a:custGeom>
              <a:avLst/>
              <a:gdLst>
                <a:gd name="T0" fmla="*/ 90 w 102"/>
                <a:gd name="T1" fmla="*/ 84 h 104"/>
                <a:gd name="T2" fmla="*/ 90 w 102"/>
                <a:gd name="T3" fmla="*/ 84 h 104"/>
                <a:gd name="T4" fmla="*/ 84 w 102"/>
                <a:gd name="T5" fmla="*/ 92 h 104"/>
                <a:gd name="T6" fmla="*/ 76 w 102"/>
                <a:gd name="T7" fmla="*/ 98 h 104"/>
                <a:gd name="T8" fmla="*/ 66 w 102"/>
                <a:gd name="T9" fmla="*/ 102 h 104"/>
                <a:gd name="T10" fmla="*/ 56 w 102"/>
                <a:gd name="T11" fmla="*/ 104 h 104"/>
                <a:gd name="T12" fmla="*/ 46 w 102"/>
                <a:gd name="T13" fmla="*/ 102 h 104"/>
                <a:gd name="T14" fmla="*/ 36 w 102"/>
                <a:gd name="T15" fmla="*/ 102 h 104"/>
                <a:gd name="T16" fmla="*/ 28 w 102"/>
                <a:gd name="T17" fmla="*/ 98 h 104"/>
                <a:gd name="T18" fmla="*/ 18 w 102"/>
                <a:gd name="T19" fmla="*/ 92 h 104"/>
                <a:gd name="T20" fmla="*/ 18 w 102"/>
                <a:gd name="T21" fmla="*/ 92 h 104"/>
                <a:gd name="T22" fmla="*/ 12 w 102"/>
                <a:gd name="T23" fmla="*/ 84 h 104"/>
                <a:gd name="T24" fmla="*/ 6 w 102"/>
                <a:gd name="T25" fmla="*/ 76 h 104"/>
                <a:gd name="T26" fmla="*/ 2 w 102"/>
                <a:gd name="T27" fmla="*/ 66 h 104"/>
                <a:gd name="T28" fmla="*/ 0 w 102"/>
                <a:gd name="T29" fmla="*/ 56 h 104"/>
                <a:gd name="T30" fmla="*/ 0 w 102"/>
                <a:gd name="T31" fmla="*/ 46 h 104"/>
                <a:gd name="T32" fmla="*/ 2 w 102"/>
                <a:gd name="T33" fmla="*/ 36 h 104"/>
                <a:gd name="T34" fmla="*/ 6 w 102"/>
                <a:gd name="T35" fmla="*/ 28 h 104"/>
                <a:gd name="T36" fmla="*/ 12 w 102"/>
                <a:gd name="T37" fmla="*/ 20 h 104"/>
                <a:gd name="T38" fmla="*/ 12 w 102"/>
                <a:gd name="T39" fmla="*/ 20 h 104"/>
                <a:gd name="T40" fmla="*/ 20 w 102"/>
                <a:gd name="T41" fmla="*/ 12 h 104"/>
                <a:gd name="T42" fmla="*/ 28 w 102"/>
                <a:gd name="T43" fmla="*/ 6 h 104"/>
                <a:gd name="T44" fmla="*/ 38 w 102"/>
                <a:gd name="T45" fmla="*/ 2 h 104"/>
                <a:gd name="T46" fmla="*/ 46 w 102"/>
                <a:gd name="T47" fmla="*/ 0 h 104"/>
                <a:gd name="T48" fmla="*/ 56 w 102"/>
                <a:gd name="T49" fmla="*/ 0 h 104"/>
                <a:gd name="T50" fmla="*/ 66 w 102"/>
                <a:gd name="T51" fmla="*/ 2 h 104"/>
                <a:gd name="T52" fmla="*/ 76 w 102"/>
                <a:gd name="T53" fmla="*/ 6 h 104"/>
                <a:gd name="T54" fmla="*/ 84 w 102"/>
                <a:gd name="T55" fmla="*/ 12 h 104"/>
                <a:gd name="T56" fmla="*/ 84 w 102"/>
                <a:gd name="T57" fmla="*/ 12 h 104"/>
                <a:gd name="T58" fmla="*/ 92 w 102"/>
                <a:gd name="T59" fmla="*/ 20 h 104"/>
                <a:gd name="T60" fmla="*/ 98 w 102"/>
                <a:gd name="T61" fmla="*/ 28 h 104"/>
                <a:gd name="T62" fmla="*/ 100 w 102"/>
                <a:gd name="T63" fmla="*/ 38 h 104"/>
                <a:gd name="T64" fmla="*/ 102 w 102"/>
                <a:gd name="T65" fmla="*/ 48 h 104"/>
                <a:gd name="T66" fmla="*/ 102 w 102"/>
                <a:gd name="T67" fmla="*/ 58 h 104"/>
                <a:gd name="T68" fmla="*/ 100 w 102"/>
                <a:gd name="T69" fmla="*/ 66 h 104"/>
                <a:gd name="T70" fmla="*/ 96 w 102"/>
                <a:gd name="T71" fmla="*/ 76 h 104"/>
                <a:gd name="T72" fmla="*/ 90 w 102"/>
                <a:gd name="T73" fmla="*/ 84 h 104"/>
                <a:gd name="T74" fmla="*/ 90 w 102"/>
                <a:gd name="T75" fmla="*/ 84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02" h="104">
                  <a:moveTo>
                    <a:pt x="90" y="84"/>
                  </a:moveTo>
                  <a:lnTo>
                    <a:pt x="90" y="84"/>
                  </a:lnTo>
                  <a:lnTo>
                    <a:pt x="84" y="92"/>
                  </a:lnTo>
                  <a:lnTo>
                    <a:pt x="76" y="98"/>
                  </a:lnTo>
                  <a:lnTo>
                    <a:pt x="66" y="102"/>
                  </a:lnTo>
                  <a:lnTo>
                    <a:pt x="56" y="104"/>
                  </a:lnTo>
                  <a:lnTo>
                    <a:pt x="46" y="102"/>
                  </a:lnTo>
                  <a:lnTo>
                    <a:pt x="36" y="102"/>
                  </a:lnTo>
                  <a:lnTo>
                    <a:pt x="28" y="98"/>
                  </a:lnTo>
                  <a:lnTo>
                    <a:pt x="18" y="92"/>
                  </a:lnTo>
                  <a:lnTo>
                    <a:pt x="18" y="92"/>
                  </a:lnTo>
                  <a:lnTo>
                    <a:pt x="12" y="84"/>
                  </a:lnTo>
                  <a:lnTo>
                    <a:pt x="6" y="76"/>
                  </a:lnTo>
                  <a:lnTo>
                    <a:pt x="2" y="66"/>
                  </a:lnTo>
                  <a:lnTo>
                    <a:pt x="0" y="56"/>
                  </a:lnTo>
                  <a:lnTo>
                    <a:pt x="0" y="46"/>
                  </a:lnTo>
                  <a:lnTo>
                    <a:pt x="2" y="36"/>
                  </a:lnTo>
                  <a:lnTo>
                    <a:pt x="6" y="28"/>
                  </a:lnTo>
                  <a:lnTo>
                    <a:pt x="12" y="20"/>
                  </a:lnTo>
                  <a:lnTo>
                    <a:pt x="12" y="20"/>
                  </a:lnTo>
                  <a:lnTo>
                    <a:pt x="20" y="12"/>
                  </a:lnTo>
                  <a:lnTo>
                    <a:pt x="28" y="6"/>
                  </a:lnTo>
                  <a:lnTo>
                    <a:pt x="38" y="2"/>
                  </a:lnTo>
                  <a:lnTo>
                    <a:pt x="46" y="0"/>
                  </a:lnTo>
                  <a:lnTo>
                    <a:pt x="56" y="0"/>
                  </a:lnTo>
                  <a:lnTo>
                    <a:pt x="66" y="2"/>
                  </a:lnTo>
                  <a:lnTo>
                    <a:pt x="76" y="6"/>
                  </a:lnTo>
                  <a:lnTo>
                    <a:pt x="84" y="12"/>
                  </a:lnTo>
                  <a:lnTo>
                    <a:pt x="84" y="12"/>
                  </a:lnTo>
                  <a:lnTo>
                    <a:pt x="92" y="20"/>
                  </a:lnTo>
                  <a:lnTo>
                    <a:pt x="98" y="28"/>
                  </a:lnTo>
                  <a:lnTo>
                    <a:pt x="100" y="38"/>
                  </a:lnTo>
                  <a:lnTo>
                    <a:pt x="102" y="48"/>
                  </a:lnTo>
                  <a:lnTo>
                    <a:pt x="102" y="58"/>
                  </a:lnTo>
                  <a:lnTo>
                    <a:pt x="100" y="66"/>
                  </a:lnTo>
                  <a:lnTo>
                    <a:pt x="96" y="76"/>
                  </a:lnTo>
                  <a:lnTo>
                    <a:pt x="90" y="84"/>
                  </a:lnTo>
                  <a:lnTo>
                    <a:pt x="90" y="84"/>
                  </a:lnTo>
                  <a:close/>
                </a:path>
              </a:pathLst>
            </a:custGeom>
            <a:solidFill>
              <a:srgbClr val="EBAE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647" name="图片 646"/>
            <p:cNvPicPr>
              <a:picLocks noChangeAspect="1"/>
            </p:cNvPicPr>
            <p:nvPr/>
          </p:nvPicPr>
          <p:blipFill>
            <a:blip r:embed="rId12" cstate="email">
              <a:extLst>
                <a:ext uri="{BEBA8EAE-BF5A-486C-A8C5-ECC9F3942E4B}">
                  <a14:imgProps xmlns:a14="http://schemas.microsoft.com/office/drawing/2010/main">
                    <a14:imgLayer r:embed="rId13">
                      <a14:imgEffect>
                        <a14:artisticLineDrawing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996012" y="3379493"/>
              <a:ext cx="432854" cy="432854"/>
            </a:xfrm>
            <a:prstGeom prst="rect">
              <a:avLst/>
            </a:prstGeom>
          </p:spPr>
        </p:pic>
        <p:pic>
          <p:nvPicPr>
            <p:cNvPr id="648" name="图片 647"/>
            <p:cNvPicPr>
              <a:picLocks noChangeAspect="1"/>
            </p:cNvPicPr>
            <p:nvPr/>
          </p:nvPicPr>
          <p:blipFill>
            <a:blip r:embed="rId14" cstate="email">
              <a:extLst>
                <a:ext uri="{BEBA8EAE-BF5A-486C-A8C5-ECC9F3942E4B}">
                  <a14:imgProps xmlns:a14="http://schemas.microsoft.com/office/drawing/2010/main">
                    <a14:imgLayer r:embed="rId15">
                      <a14:imgEffect>
                        <a14:artisticLineDrawing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434896" y="3479106"/>
              <a:ext cx="426757" cy="274344"/>
            </a:xfrm>
            <a:prstGeom prst="rect">
              <a:avLst/>
            </a:prstGeom>
          </p:spPr>
        </p:pic>
        <p:pic>
          <p:nvPicPr>
            <p:cNvPr id="649" name="图片 648"/>
            <p:cNvPicPr>
              <a:picLocks noChangeAspect="1"/>
            </p:cNvPicPr>
            <p:nvPr/>
          </p:nvPicPr>
          <p:blipFill>
            <a:blip r:embed="rId16" cstate="email">
              <a:extLst>
                <a:ext uri="{BEBA8EAE-BF5A-486C-A8C5-ECC9F3942E4B}">
                  <a14:imgProps xmlns:a14="http://schemas.microsoft.com/office/drawing/2010/main">
                    <a14:imgLayer r:embed="rId17">
                      <a14:imgEffect>
                        <a14:artisticLineDrawing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479571" y="3347469"/>
              <a:ext cx="243861" cy="457240"/>
            </a:xfrm>
            <a:prstGeom prst="rect">
              <a:avLst/>
            </a:prstGeom>
          </p:spPr>
        </p:pic>
        <p:pic>
          <p:nvPicPr>
            <p:cNvPr id="650" name="图片 649"/>
            <p:cNvPicPr>
              <a:picLocks noChangeAspect="1"/>
            </p:cNvPicPr>
            <p:nvPr/>
          </p:nvPicPr>
          <p:blipFill>
            <a:blip r:embed="rId18" cstate="email">
              <a:extLst>
                <a:ext uri="{BEBA8EAE-BF5A-486C-A8C5-ECC9F3942E4B}">
                  <a14:imgProps xmlns:a14="http://schemas.microsoft.com/office/drawing/2010/main">
                    <a14:imgLayer r:embed="rId19">
                      <a14:imgEffect>
                        <a14:artisticLineDrawing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017181" y="3097511"/>
              <a:ext cx="237765" cy="249958"/>
            </a:xfrm>
            <a:prstGeom prst="rect">
              <a:avLst/>
            </a:prstGeom>
          </p:spPr>
        </p:pic>
        <p:pic>
          <p:nvPicPr>
            <p:cNvPr id="651" name="图片 650"/>
            <p:cNvPicPr>
              <a:picLocks noChangeAspect="1"/>
            </p:cNvPicPr>
            <p:nvPr/>
          </p:nvPicPr>
          <p:blipFill>
            <a:blip r:embed="rId2" cstate="email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artisticLineDrawing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775151" y="3199228"/>
              <a:ext cx="1469263" cy="969348"/>
            </a:xfrm>
            <a:prstGeom prst="rect">
              <a:avLst/>
            </a:prstGeom>
          </p:spPr>
        </p:pic>
        <p:pic>
          <p:nvPicPr>
            <p:cNvPr id="652" name="图片 651"/>
            <p:cNvPicPr>
              <a:picLocks noChangeAspect="1"/>
            </p:cNvPicPr>
            <p:nvPr/>
          </p:nvPicPr>
          <p:blipFill>
            <a:blip r:embed="rId20" cstate="email">
              <a:extLst>
                <a:ext uri="{BEBA8EAE-BF5A-486C-A8C5-ECC9F3942E4B}">
                  <a14:imgProps xmlns:a14="http://schemas.microsoft.com/office/drawing/2010/main">
                    <a14:imgLayer r:embed="rId21">
                      <a14:imgEffect>
                        <a14:artisticLineDrawing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638594" y="2746068"/>
              <a:ext cx="1469263" cy="142049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235036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20075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37605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80027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92443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79286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27233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pn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50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79488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8.png"/><Relationship Id="rId3" Type="http://schemas.microsoft.com/office/2007/relationships/hdphoto" Target="../media/hdphoto8.wdp"/><Relationship Id="rId7" Type="http://schemas.openxmlformats.org/officeDocument/2006/relationships/image" Target="../media/image137.png"/><Relationship Id="rId2" Type="http://schemas.openxmlformats.org/officeDocument/2006/relationships/image" Target="../media/image90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36.png"/><Relationship Id="rId5" Type="http://schemas.openxmlformats.org/officeDocument/2006/relationships/image" Target="../media/image135.png"/><Relationship Id="rId4" Type="http://schemas.openxmlformats.org/officeDocument/2006/relationships/image" Target="../media/image134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3.png"/><Relationship Id="rId3" Type="http://schemas.microsoft.com/office/2007/relationships/hdphoto" Target="../media/hdphoto8.wdp"/><Relationship Id="rId7" Type="http://schemas.openxmlformats.org/officeDocument/2006/relationships/image" Target="../media/image142.png"/><Relationship Id="rId2" Type="http://schemas.openxmlformats.org/officeDocument/2006/relationships/image" Target="../media/image90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41.png"/><Relationship Id="rId5" Type="http://schemas.openxmlformats.org/officeDocument/2006/relationships/image" Target="../media/image140.png"/><Relationship Id="rId4" Type="http://schemas.openxmlformats.org/officeDocument/2006/relationships/image" Target="../media/image139.png"/><Relationship Id="rId9" Type="http://schemas.openxmlformats.org/officeDocument/2006/relationships/image" Target="../media/image144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9.png"/><Relationship Id="rId3" Type="http://schemas.microsoft.com/office/2007/relationships/hdphoto" Target="../media/hdphoto8.wdp"/><Relationship Id="rId7" Type="http://schemas.openxmlformats.org/officeDocument/2006/relationships/image" Target="../media/image148.png"/><Relationship Id="rId2" Type="http://schemas.openxmlformats.org/officeDocument/2006/relationships/image" Target="../media/image90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47.png"/><Relationship Id="rId5" Type="http://schemas.openxmlformats.org/officeDocument/2006/relationships/image" Target="../media/image146.png"/><Relationship Id="rId4" Type="http://schemas.openxmlformats.org/officeDocument/2006/relationships/image" Target="../media/image145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4.png"/><Relationship Id="rId3" Type="http://schemas.microsoft.com/office/2007/relationships/hdphoto" Target="../media/hdphoto8.wdp"/><Relationship Id="rId7" Type="http://schemas.openxmlformats.org/officeDocument/2006/relationships/image" Target="../media/image153.png"/><Relationship Id="rId2" Type="http://schemas.openxmlformats.org/officeDocument/2006/relationships/image" Target="../media/image90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52.png"/><Relationship Id="rId5" Type="http://schemas.openxmlformats.org/officeDocument/2006/relationships/image" Target="../media/image151.png"/><Relationship Id="rId4" Type="http://schemas.openxmlformats.org/officeDocument/2006/relationships/image" Target="../media/image150.png"/><Relationship Id="rId9" Type="http://schemas.openxmlformats.org/officeDocument/2006/relationships/image" Target="../media/image155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0.png"/><Relationship Id="rId3" Type="http://schemas.microsoft.com/office/2007/relationships/hdphoto" Target="../media/hdphoto8.wdp"/><Relationship Id="rId7" Type="http://schemas.openxmlformats.org/officeDocument/2006/relationships/image" Target="../media/image159.png"/><Relationship Id="rId2" Type="http://schemas.openxmlformats.org/officeDocument/2006/relationships/image" Target="../media/image90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58.png"/><Relationship Id="rId5" Type="http://schemas.openxmlformats.org/officeDocument/2006/relationships/image" Target="../media/image157.png"/><Relationship Id="rId10" Type="http://schemas.openxmlformats.org/officeDocument/2006/relationships/image" Target="../media/image162.png"/><Relationship Id="rId4" Type="http://schemas.openxmlformats.org/officeDocument/2006/relationships/image" Target="../media/image156.png"/><Relationship Id="rId9" Type="http://schemas.openxmlformats.org/officeDocument/2006/relationships/image" Target="../media/image161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7.png"/><Relationship Id="rId3" Type="http://schemas.microsoft.com/office/2007/relationships/hdphoto" Target="../media/hdphoto8.wdp"/><Relationship Id="rId7" Type="http://schemas.openxmlformats.org/officeDocument/2006/relationships/image" Target="../media/image166.png"/><Relationship Id="rId2" Type="http://schemas.openxmlformats.org/officeDocument/2006/relationships/image" Target="../media/image90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65.jpeg"/><Relationship Id="rId5" Type="http://schemas.openxmlformats.org/officeDocument/2006/relationships/image" Target="../media/image164.jpg"/><Relationship Id="rId4" Type="http://schemas.openxmlformats.org/officeDocument/2006/relationships/image" Target="../media/image163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9.jpeg"/><Relationship Id="rId2" Type="http://schemas.openxmlformats.org/officeDocument/2006/relationships/image" Target="../media/image168.jpeg"/><Relationship Id="rId1" Type="http://schemas.openxmlformats.org/officeDocument/2006/relationships/slideLayout" Target="../slideLayouts/slideLayout1.xml"/><Relationship Id="rId6" Type="http://schemas.microsoft.com/office/2007/relationships/hdphoto" Target="../media/hdphoto8.wdp"/><Relationship Id="rId5" Type="http://schemas.openxmlformats.org/officeDocument/2006/relationships/image" Target="../media/image90.png"/><Relationship Id="rId4" Type="http://schemas.openxmlformats.org/officeDocument/2006/relationships/image" Target="../media/image170.jpe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5.png"/><Relationship Id="rId3" Type="http://schemas.microsoft.com/office/2007/relationships/hdphoto" Target="../media/hdphoto8.wdp"/><Relationship Id="rId7" Type="http://schemas.openxmlformats.org/officeDocument/2006/relationships/image" Target="../media/image174.png"/><Relationship Id="rId2" Type="http://schemas.openxmlformats.org/officeDocument/2006/relationships/image" Target="../media/image90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73.png"/><Relationship Id="rId5" Type="http://schemas.openxmlformats.org/officeDocument/2006/relationships/image" Target="../media/image172.png"/><Relationship Id="rId4" Type="http://schemas.openxmlformats.org/officeDocument/2006/relationships/image" Target="../media/image171.png"/></Relationships>
</file>

<file path=ppt/slides/_rels/slide18.xml.rels><?xml version="1.0" encoding="UTF-8" standalone="yes"?>
<Relationships xmlns="http://schemas.openxmlformats.org/package/2006/relationships"><Relationship Id="rId3" Type="http://schemas.microsoft.com/office/2007/relationships/hdphoto" Target="../media/hdphoto8.wdp"/><Relationship Id="rId7" Type="http://schemas.openxmlformats.org/officeDocument/2006/relationships/image" Target="../media/image179.jpg"/><Relationship Id="rId2" Type="http://schemas.openxmlformats.org/officeDocument/2006/relationships/image" Target="../media/image90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78.jpg"/><Relationship Id="rId5" Type="http://schemas.openxmlformats.org/officeDocument/2006/relationships/image" Target="../media/image177.jpeg"/><Relationship Id="rId4" Type="http://schemas.openxmlformats.org/officeDocument/2006/relationships/image" Target="../media/image176.jpe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4.png"/><Relationship Id="rId3" Type="http://schemas.microsoft.com/office/2007/relationships/hdphoto" Target="../media/hdphoto8.wdp"/><Relationship Id="rId7" Type="http://schemas.openxmlformats.org/officeDocument/2006/relationships/image" Target="../media/image183.png"/><Relationship Id="rId2" Type="http://schemas.openxmlformats.org/officeDocument/2006/relationships/image" Target="../media/image90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82.png"/><Relationship Id="rId5" Type="http://schemas.openxmlformats.org/officeDocument/2006/relationships/image" Target="../media/image181.png"/><Relationship Id="rId10" Type="http://schemas.openxmlformats.org/officeDocument/2006/relationships/image" Target="../media/image186.png"/><Relationship Id="rId4" Type="http://schemas.openxmlformats.org/officeDocument/2006/relationships/image" Target="../media/image180.png"/><Relationship Id="rId9" Type="http://schemas.openxmlformats.org/officeDocument/2006/relationships/image" Target="../media/image185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5.png"/><Relationship Id="rId3" Type="http://schemas.microsoft.com/office/2007/relationships/hdphoto" Target="../media/hdphoto8.wdp"/><Relationship Id="rId7" Type="http://schemas.openxmlformats.org/officeDocument/2006/relationships/image" Target="../media/image94.png"/><Relationship Id="rId2" Type="http://schemas.openxmlformats.org/officeDocument/2006/relationships/image" Target="../media/image90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93.png"/><Relationship Id="rId5" Type="http://schemas.openxmlformats.org/officeDocument/2006/relationships/image" Target="../media/image92.png"/><Relationship Id="rId4" Type="http://schemas.openxmlformats.org/officeDocument/2006/relationships/image" Target="../media/image91.png"/><Relationship Id="rId9" Type="http://schemas.openxmlformats.org/officeDocument/2006/relationships/image" Target="../media/image96.png"/></Relationships>
</file>

<file path=ppt/slides/_rels/slide20.xml.rels><?xml version="1.0" encoding="UTF-8" standalone="yes"?>
<Relationships xmlns="http://schemas.openxmlformats.org/package/2006/relationships"><Relationship Id="rId3" Type="http://schemas.microsoft.com/office/2007/relationships/hdphoto" Target="../media/hdphoto8.wdp"/><Relationship Id="rId2" Type="http://schemas.openxmlformats.org/officeDocument/2006/relationships/image" Target="../media/image90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89.png"/><Relationship Id="rId5" Type="http://schemas.openxmlformats.org/officeDocument/2006/relationships/image" Target="../media/image188.png"/><Relationship Id="rId4" Type="http://schemas.openxmlformats.org/officeDocument/2006/relationships/image" Target="../media/image187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4.png"/><Relationship Id="rId3" Type="http://schemas.microsoft.com/office/2007/relationships/hdphoto" Target="../media/hdphoto8.wdp"/><Relationship Id="rId7" Type="http://schemas.openxmlformats.org/officeDocument/2006/relationships/image" Target="../media/image193.png"/><Relationship Id="rId2" Type="http://schemas.openxmlformats.org/officeDocument/2006/relationships/image" Target="../media/image90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92.png"/><Relationship Id="rId5" Type="http://schemas.openxmlformats.org/officeDocument/2006/relationships/image" Target="../media/image191.jpeg"/><Relationship Id="rId4" Type="http://schemas.openxmlformats.org/officeDocument/2006/relationships/image" Target="../media/image190.png"/><Relationship Id="rId9" Type="http://schemas.openxmlformats.org/officeDocument/2006/relationships/image" Target="../media/image195.png"/></Relationships>
</file>

<file path=ppt/slides/_rels/slide22.xml.rels><?xml version="1.0" encoding="UTF-8" standalone="yes"?>
<Relationships xmlns="http://schemas.openxmlformats.org/package/2006/relationships"><Relationship Id="rId3" Type="http://schemas.microsoft.com/office/2007/relationships/hdphoto" Target="../media/hdphoto8.wdp"/><Relationship Id="rId2" Type="http://schemas.openxmlformats.org/officeDocument/2006/relationships/image" Target="../media/image90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98.jpeg"/><Relationship Id="rId5" Type="http://schemas.openxmlformats.org/officeDocument/2006/relationships/image" Target="../media/image197.jpeg"/><Relationship Id="rId4" Type="http://schemas.openxmlformats.org/officeDocument/2006/relationships/image" Target="../media/image196.jp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0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1.png"/><Relationship Id="rId3" Type="http://schemas.microsoft.com/office/2007/relationships/hdphoto" Target="../media/hdphoto8.wdp"/><Relationship Id="rId7" Type="http://schemas.openxmlformats.org/officeDocument/2006/relationships/image" Target="../media/image100.png"/><Relationship Id="rId2" Type="http://schemas.openxmlformats.org/officeDocument/2006/relationships/image" Target="../media/image90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99.png"/><Relationship Id="rId5" Type="http://schemas.openxmlformats.org/officeDocument/2006/relationships/image" Target="../media/image98.png"/><Relationship Id="rId4" Type="http://schemas.openxmlformats.org/officeDocument/2006/relationships/image" Target="../media/image97.png"/><Relationship Id="rId9" Type="http://schemas.openxmlformats.org/officeDocument/2006/relationships/image" Target="../media/image102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7.png"/><Relationship Id="rId3" Type="http://schemas.microsoft.com/office/2007/relationships/hdphoto" Target="../media/hdphoto8.wdp"/><Relationship Id="rId7" Type="http://schemas.openxmlformats.org/officeDocument/2006/relationships/image" Target="../media/image106.png"/><Relationship Id="rId2" Type="http://schemas.openxmlformats.org/officeDocument/2006/relationships/image" Target="../media/image90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05.png"/><Relationship Id="rId5" Type="http://schemas.openxmlformats.org/officeDocument/2006/relationships/image" Target="../media/image104.png"/><Relationship Id="rId4" Type="http://schemas.openxmlformats.org/officeDocument/2006/relationships/image" Target="../media/image103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2.png"/><Relationship Id="rId3" Type="http://schemas.microsoft.com/office/2007/relationships/hdphoto" Target="../media/hdphoto8.wdp"/><Relationship Id="rId7" Type="http://schemas.openxmlformats.org/officeDocument/2006/relationships/image" Target="../media/image111.png"/><Relationship Id="rId2" Type="http://schemas.openxmlformats.org/officeDocument/2006/relationships/image" Target="../media/image90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10.png"/><Relationship Id="rId5" Type="http://schemas.openxmlformats.org/officeDocument/2006/relationships/image" Target="../media/image109.png"/><Relationship Id="rId4" Type="http://schemas.openxmlformats.org/officeDocument/2006/relationships/image" Target="../media/image108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7.png"/><Relationship Id="rId3" Type="http://schemas.microsoft.com/office/2007/relationships/hdphoto" Target="../media/hdphoto8.wdp"/><Relationship Id="rId7" Type="http://schemas.openxmlformats.org/officeDocument/2006/relationships/image" Target="../media/image116.png"/><Relationship Id="rId2" Type="http://schemas.openxmlformats.org/officeDocument/2006/relationships/image" Target="../media/image90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15.png"/><Relationship Id="rId5" Type="http://schemas.openxmlformats.org/officeDocument/2006/relationships/image" Target="../media/image114.png"/><Relationship Id="rId4" Type="http://schemas.openxmlformats.org/officeDocument/2006/relationships/image" Target="../media/image113.png"/><Relationship Id="rId9" Type="http://schemas.openxmlformats.org/officeDocument/2006/relationships/image" Target="../media/image118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3.png"/><Relationship Id="rId3" Type="http://schemas.microsoft.com/office/2007/relationships/hdphoto" Target="../media/hdphoto8.wdp"/><Relationship Id="rId7" Type="http://schemas.openxmlformats.org/officeDocument/2006/relationships/image" Target="../media/image122.png"/><Relationship Id="rId2" Type="http://schemas.openxmlformats.org/officeDocument/2006/relationships/image" Target="../media/image90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21.png"/><Relationship Id="rId5" Type="http://schemas.openxmlformats.org/officeDocument/2006/relationships/image" Target="../media/image120.png"/><Relationship Id="rId4" Type="http://schemas.openxmlformats.org/officeDocument/2006/relationships/image" Target="../media/image119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8.png"/><Relationship Id="rId3" Type="http://schemas.microsoft.com/office/2007/relationships/hdphoto" Target="../media/hdphoto8.wdp"/><Relationship Id="rId7" Type="http://schemas.openxmlformats.org/officeDocument/2006/relationships/image" Target="../media/image127.png"/><Relationship Id="rId2" Type="http://schemas.openxmlformats.org/officeDocument/2006/relationships/image" Target="../media/image90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26.png"/><Relationship Id="rId5" Type="http://schemas.openxmlformats.org/officeDocument/2006/relationships/image" Target="../media/image125.png"/><Relationship Id="rId4" Type="http://schemas.openxmlformats.org/officeDocument/2006/relationships/image" Target="../media/image124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3.png"/><Relationship Id="rId3" Type="http://schemas.microsoft.com/office/2007/relationships/hdphoto" Target="../media/hdphoto8.wdp"/><Relationship Id="rId7" Type="http://schemas.openxmlformats.org/officeDocument/2006/relationships/image" Target="../media/image132.png"/><Relationship Id="rId2" Type="http://schemas.openxmlformats.org/officeDocument/2006/relationships/image" Target="../media/image90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31.png"/><Relationship Id="rId5" Type="http://schemas.openxmlformats.org/officeDocument/2006/relationships/image" Target="../media/image130.png"/><Relationship Id="rId4" Type="http://schemas.openxmlformats.org/officeDocument/2006/relationships/image" Target="../media/image12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269851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 noChangeArrowheads="1"/>
          </p:cNvPicPr>
          <p:nvPr/>
        </p:nvPicPr>
        <p:blipFill rotWithShape="1">
          <a:blip r:embed="rId2" cstate="email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rot="10800000" flipH="1" flipV="1">
            <a:off x="-540568" y="3834421"/>
            <a:ext cx="9950393" cy="872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5" name="组合 4"/>
          <p:cNvGrpSpPr/>
          <p:nvPr/>
        </p:nvGrpSpPr>
        <p:grpSpPr>
          <a:xfrm>
            <a:off x="583436" y="3970099"/>
            <a:ext cx="8021011" cy="833899"/>
            <a:chOff x="583437" y="4023725"/>
            <a:chExt cx="6888814" cy="833899"/>
          </a:xfrm>
        </p:grpSpPr>
        <p:sp>
          <p:nvSpPr>
            <p:cNvPr id="6" name="椭圆 5"/>
            <p:cNvSpPr>
              <a:spLocks noChangeAspect="1"/>
            </p:cNvSpPr>
            <p:nvPr/>
          </p:nvSpPr>
          <p:spPr>
            <a:xfrm>
              <a:off x="583437" y="4639073"/>
              <a:ext cx="144000" cy="144000"/>
            </a:xfrm>
            <a:prstGeom prst="ellipse">
              <a:avLst/>
            </a:prstGeom>
            <a:solidFill>
              <a:srgbClr val="1E343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050" dirty="0" smtClean="0">
                  <a:latin typeface="Impact" pitchFamily="34" charset="0"/>
                </a:rPr>
                <a:t>3</a:t>
              </a:r>
              <a:endParaRPr lang="zh-CN" altLang="en-US" sz="1050" dirty="0">
                <a:latin typeface="Impact" pitchFamily="34" charset="0"/>
              </a:endParaRPr>
            </a:p>
          </p:txBody>
        </p:sp>
        <p:grpSp>
          <p:nvGrpSpPr>
            <p:cNvPr id="7" name="组合 6"/>
            <p:cNvGrpSpPr/>
            <p:nvPr/>
          </p:nvGrpSpPr>
          <p:grpSpPr>
            <a:xfrm>
              <a:off x="583437" y="4300724"/>
              <a:ext cx="6264696" cy="276999"/>
              <a:chOff x="1547664" y="4166600"/>
              <a:chExt cx="6264696" cy="276999"/>
            </a:xfrm>
          </p:grpSpPr>
          <p:sp>
            <p:nvSpPr>
              <p:cNvPr id="12" name="椭圆 11"/>
              <p:cNvSpPr>
                <a:spLocks noChangeAspect="1"/>
              </p:cNvSpPr>
              <p:nvPr/>
            </p:nvSpPr>
            <p:spPr>
              <a:xfrm>
                <a:off x="1547664" y="4227950"/>
                <a:ext cx="144000" cy="144000"/>
              </a:xfrm>
              <a:prstGeom prst="ellipse">
                <a:avLst/>
              </a:prstGeom>
              <a:solidFill>
                <a:srgbClr val="1E343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1050" dirty="0" smtClean="0">
                    <a:latin typeface="Impact" pitchFamily="34" charset="0"/>
                  </a:rPr>
                  <a:t>2</a:t>
                </a:r>
                <a:endParaRPr lang="zh-CN" altLang="en-US" sz="1050" dirty="0">
                  <a:latin typeface="Impact" pitchFamily="34" charset="0"/>
                </a:endParaRPr>
              </a:p>
            </p:txBody>
          </p:sp>
          <p:sp>
            <p:nvSpPr>
              <p:cNvPr id="13" name="TextBox 10"/>
              <p:cNvSpPr txBox="1"/>
              <p:nvPr/>
            </p:nvSpPr>
            <p:spPr>
              <a:xfrm>
                <a:off x="1691664" y="4166600"/>
                <a:ext cx="6120696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200" dirty="0" smtClean="0">
                    <a:latin typeface="方正清刻本悦宋简体" pitchFamily="2" charset="-122"/>
                    <a:ea typeface="方正清刻本悦宋简体" pitchFamily="2" charset="-122"/>
                  </a:rPr>
                  <a:t>为区分明显，两侧最好使用不同的背景色</a:t>
                </a:r>
                <a:endParaRPr lang="zh-CN" altLang="en-US" sz="1200" dirty="0">
                  <a:latin typeface="方正清刻本悦宋简体" pitchFamily="2" charset="-122"/>
                  <a:ea typeface="方正清刻本悦宋简体" pitchFamily="2" charset="-122"/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>
              <a:off x="589117" y="4023725"/>
              <a:ext cx="6883134" cy="276999"/>
              <a:chOff x="1547664" y="4166600"/>
              <a:chExt cx="6883134" cy="276999"/>
            </a:xfrm>
          </p:grpSpPr>
          <p:sp>
            <p:nvSpPr>
              <p:cNvPr id="10" name="椭圆 9"/>
              <p:cNvSpPr>
                <a:spLocks noChangeAspect="1"/>
              </p:cNvSpPr>
              <p:nvPr/>
            </p:nvSpPr>
            <p:spPr>
              <a:xfrm>
                <a:off x="1547664" y="4227950"/>
                <a:ext cx="144000" cy="144000"/>
              </a:xfrm>
              <a:prstGeom prst="ellipse">
                <a:avLst/>
              </a:prstGeom>
              <a:solidFill>
                <a:srgbClr val="1E343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1050" dirty="0" smtClean="0">
                    <a:latin typeface="Impact" pitchFamily="34" charset="0"/>
                  </a:rPr>
                  <a:t>1</a:t>
                </a:r>
                <a:endParaRPr lang="zh-CN" altLang="en-US" sz="1050" dirty="0">
                  <a:latin typeface="Impact" pitchFamily="34" charset="0"/>
                </a:endParaRPr>
              </a:p>
            </p:txBody>
          </p:sp>
          <p:sp>
            <p:nvSpPr>
              <p:cNvPr id="11" name="TextBox 8"/>
              <p:cNvSpPr txBox="1"/>
              <p:nvPr/>
            </p:nvSpPr>
            <p:spPr>
              <a:xfrm>
                <a:off x="1691663" y="4166600"/>
                <a:ext cx="6739135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200" dirty="0" smtClean="0">
                    <a:latin typeface="方正清刻本悦宋简体" pitchFamily="2" charset="-122"/>
                    <a:ea typeface="方正清刻本悦宋简体" pitchFamily="2" charset="-122"/>
                  </a:rPr>
                  <a:t>五五分的排版，适用于展示对比关系的内容，类似于“</a:t>
                </a:r>
                <a:r>
                  <a:rPr lang="en-US" altLang="zh-CN" sz="1200" dirty="0" smtClean="0">
                    <a:latin typeface="方正清刻本悦宋简体" pitchFamily="2" charset="-122"/>
                    <a:ea typeface="方正清刻本悦宋简体" pitchFamily="2" charset="-122"/>
                  </a:rPr>
                  <a:t>before</a:t>
                </a:r>
                <a:r>
                  <a:rPr lang="zh-CN" altLang="en-US" sz="1200" dirty="0" smtClean="0">
                    <a:latin typeface="方正清刻本悦宋简体" pitchFamily="2" charset="-122"/>
                    <a:ea typeface="方正清刻本悦宋简体" pitchFamily="2" charset="-122"/>
                  </a:rPr>
                  <a:t>”</a:t>
                </a:r>
                <a:r>
                  <a:rPr lang="en-US" altLang="zh-CN" sz="1200" dirty="0" smtClean="0">
                    <a:latin typeface="方正清刻本悦宋简体" pitchFamily="2" charset="-122"/>
                    <a:ea typeface="方正清刻本悦宋简体" pitchFamily="2" charset="-122"/>
                  </a:rPr>
                  <a:t>&amp;</a:t>
                </a:r>
                <a:r>
                  <a:rPr lang="zh-CN" altLang="en-US" sz="1200" dirty="0" smtClean="0">
                    <a:latin typeface="方正清刻本悦宋简体" pitchFamily="2" charset="-122"/>
                    <a:ea typeface="方正清刻本悦宋简体" pitchFamily="2" charset="-122"/>
                  </a:rPr>
                  <a:t>“</a:t>
                </a:r>
                <a:r>
                  <a:rPr lang="en-US" altLang="zh-CN" sz="1200" dirty="0" smtClean="0">
                    <a:latin typeface="方正清刻本悦宋简体" pitchFamily="2" charset="-122"/>
                    <a:ea typeface="方正清刻本悦宋简体" pitchFamily="2" charset="-122"/>
                  </a:rPr>
                  <a:t>after</a:t>
                </a:r>
                <a:r>
                  <a:rPr lang="zh-CN" altLang="en-US" sz="1200" dirty="0" smtClean="0">
                    <a:latin typeface="方正清刻本悦宋简体" pitchFamily="2" charset="-122"/>
                    <a:ea typeface="方正清刻本悦宋简体" pitchFamily="2" charset="-122"/>
                  </a:rPr>
                  <a:t>”，过去</a:t>
                </a:r>
                <a:r>
                  <a:rPr lang="en-US" altLang="zh-CN" sz="1200" dirty="0" smtClean="0">
                    <a:latin typeface="方正清刻本悦宋简体" pitchFamily="2" charset="-122"/>
                    <a:ea typeface="方正清刻本悦宋简体" pitchFamily="2" charset="-122"/>
                  </a:rPr>
                  <a:t>&amp;</a:t>
                </a:r>
                <a:r>
                  <a:rPr lang="zh-CN" altLang="en-US" sz="1200" dirty="0" smtClean="0">
                    <a:latin typeface="方正清刻本悦宋简体" pitchFamily="2" charset="-122"/>
                    <a:ea typeface="方正清刻本悦宋简体" pitchFamily="2" charset="-122"/>
                  </a:rPr>
                  <a:t>未来之类</a:t>
                </a:r>
                <a:endParaRPr lang="zh-CN" altLang="en-US" sz="1200" dirty="0">
                  <a:latin typeface="方正清刻本悦宋简体" pitchFamily="2" charset="-122"/>
                  <a:ea typeface="方正清刻本悦宋简体" pitchFamily="2" charset="-122"/>
                </a:endParaRPr>
              </a:p>
            </p:txBody>
          </p:sp>
        </p:grpSp>
        <p:sp>
          <p:nvSpPr>
            <p:cNvPr id="9" name="TextBox 6"/>
            <p:cNvSpPr txBox="1"/>
            <p:nvPr/>
          </p:nvSpPr>
          <p:spPr>
            <a:xfrm>
              <a:off x="727437" y="4580625"/>
              <a:ext cx="612069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 smtClean="0">
                  <a:latin typeface="方正清刻本悦宋简体" pitchFamily="2" charset="-122"/>
                  <a:ea typeface="方正清刻本悦宋简体" pitchFamily="2" charset="-122"/>
                </a:rPr>
                <a:t>两侧的排版风格差异不要太大，避免内容杂乱造成的阅读障碍</a:t>
              </a:r>
              <a:endParaRPr lang="zh-CN" altLang="en-US" sz="1200" dirty="0">
                <a:latin typeface="方正清刻本悦宋简体" pitchFamily="2" charset="-122"/>
                <a:ea typeface="方正清刻本悦宋简体" pitchFamily="2" charset="-122"/>
              </a:endParaRPr>
            </a:p>
          </p:txBody>
        </p:sp>
      </p:grpSp>
      <p:pic>
        <p:nvPicPr>
          <p:cNvPr id="14" name="图片 13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26176" y="119812"/>
            <a:ext cx="3888432" cy="2187243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1720" y="123478"/>
            <a:ext cx="3888432" cy="2187243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1720" y="2408672"/>
            <a:ext cx="2569468" cy="1438902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89262" y="2412286"/>
            <a:ext cx="2490524" cy="1421360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77859" y="2401013"/>
            <a:ext cx="2526589" cy="14297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9834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 noChangeArrowheads="1"/>
          </p:cNvPicPr>
          <p:nvPr/>
        </p:nvPicPr>
        <p:blipFill rotWithShape="1">
          <a:blip r:embed="rId2" cstate="email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rot="10800000" flipH="1" flipV="1">
            <a:off x="-540568" y="4174677"/>
            <a:ext cx="9950393" cy="872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3" name="组合 2"/>
          <p:cNvGrpSpPr/>
          <p:nvPr/>
        </p:nvGrpSpPr>
        <p:grpSpPr>
          <a:xfrm>
            <a:off x="583436" y="4258131"/>
            <a:ext cx="8381052" cy="833899"/>
            <a:chOff x="583437" y="4023725"/>
            <a:chExt cx="6637881" cy="833899"/>
          </a:xfrm>
        </p:grpSpPr>
        <p:sp>
          <p:nvSpPr>
            <p:cNvPr id="4" name="椭圆 3"/>
            <p:cNvSpPr>
              <a:spLocks noChangeAspect="1"/>
            </p:cNvSpPr>
            <p:nvPr/>
          </p:nvSpPr>
          <p:spPr>
            <a:xfrm>
              <a:off x="583437" y="4639073"/>
              <a:ext cx="144000" cy="144000"/>
            </a:xfrm>
            <a:prstGeom prst="ellipse">
              <a:avLst/>
            </a:prstGeom>
            <a:solidFill>
              <a:srgbClr val="1E343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050" dirty="0" smtClean="0">
                  <a:latin typeface="Impact" pitchFamily="34" charset="0"/>
                </a:rPr>
                <a:t>3</a:t>
              </a:r>
              <a:endParaRPr lang="zh-CN" altLang="en-US" sz="1050" dirty="0">
                <a:latin typeface="Impact" pitchFamily="34" charset="0"/>
              </a:endParaRPr>
            </a:p>
          </p:txBody>
        </p:sp>
        <p:grpSp>
          <p:nvGrpSpPr>
            <p:cNvPr id="5" name="组合 4"/>
            <p:cNvGrpSpPr/>
            <p:nvPr/>
          </p:nvGrpSpPr>
          <p:grpSpPr>
            <a:xfrm>
              <a:off x="583437" y="4300724"/>
              <a:ext cx="6580850" cy="276999"/>
              <a:chOff x="1547664" y="4166600"/>
              <a:chExt cx="6580850" cy="276999"/>
            </a:xfrm>
          </p:grpSpPr>
          <p:sp>
            <p:nvSpPr>
              <p:cNvPr id="10" name="椭圆 9"/>
              <p:cNvSpPr>
                <a:spLocks noChangeAspect="1"/>
              </p:cNvSpPr>
              <p:nvPr/>
            </p:nvSpPr>
            <p:spPr>
              <a:xfrm>
                <a:off x="1547664" y="4227950"/>
                <a:ext cx="144000" cy="144000"/>
              </a:xfrm>
              <a:prstGeom prst="ellipse">
                <a:avLst/>
              </a:prstGeom>
              <a:solidFill>
                <a:srgbClr val="1E343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1050" dirty="0" smtClean="0">
                    <a:latin typeface="Impact" pitchFamily="34" charset="0"/>
                  </a:rPr>
                  <a:t>2</a:t>
                </a:r>
                <a:endParaRPr lang="zh-CN" altLang="en-US" sz="1050" dirty="0">
                  <a:latin typeface="Impact" pitchFamily="34" charset="0"/>
                </a:endParaRPr>
              </a:p>
            </p:txBody>
          </p:sp>
          <p:sp>
            <p:nvSpPr>
              <p:cNvPr id="11" name="TextBox 10"/>
              <p:cNvSpPr txBox="1"/>
              <p:nvPr/>
            </p:nvSpPr>
            <p:spPr>
              <a:xfrm>
                <a:off x="1691663" y="4166600"/>
                <a:ext cx="6436851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200" dirty="0" smtClean="0">
                    <a:latin typeface="方正清刻本悦宋简体" pitchFamily="2" charset="-122"/>
                    <a:ea typeface="方正清刻本悦宋简体" pitchFamily="2" charset="-122"/>
                  </a:rPr>
                  <a:t>一个</a:t>
                </a:r>
                <a:r>
                  <a:rPr lang="en-US" altLang="zh-CN" sz="1200" dirty="0" smtClean="0">
                    <a:latin typeface="方正清刻本悦宋简体" pitchFamily="2" charset="-122"/>
                    <a:ea typeface="方正清刻本悦宋简体" pitchFamily="2" charset="-122"/>
                  </a:rPr>
                  <a:t>slide</a:t>
                </a:r>
                <a:r>
                  <a:rPr lang="zh-CN" altLang="en-US" sz="1200" dirty="0" smtClean="0">
                    <a:latin typeface="方正清刻本悦宋简体" pitchFamily="2" charset="-122"/>
                    <a:ea typeface="方正清刻本悦宋简体" pitchFamily="2" charset="-122"/>
                  </a:rPr>
                  <a:t>对应一个人物介绍，整体排版和谐统一；相框的运用</a:t>
                </a:r>
                <a:endParaRPr lang="zh-CN" altLang="en-US" sz="1200" dirty="0">
                  <a:latin typeface="方正清刻本悦宋简体" pitchFamily="2" charset="-122"/>
                  <a:ea typeface="方正清刻本悦宋简体" pitchFamily="2" charset="-122"/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>
              <a:off x="589117" y="4023725"/>
              <a:ext cx="6632201" cy="276999"/>
              <a:chOff x="1547664" y="4166600"/>
              <a:chExt cx="6632201" cy="276999"/>
            </a:xfrm>
          </p:grpSpPr>
          <p:sp>
            <p:nvSpPr>
              <p:cNvPr id="8" name="椭圆 7"/>
              <p:cNvSpPr>
                <a:spLocks noChangeAspect="1"/>
              </p:cNvSpPr>
              <p:nvPr/>
            </p:nvSpPr>
            <p:spPr>
              <a:xfrm>
                <a:off x="1547664" y="4227950"/>
                <a:ext cx="144000" cy="144000"/>
              </a:xfrm>
              <a:prstGeom prst="ellipse">
                <a:avLst/>
              </a:prstGeom>
              <a:solidFill>
                <a:srgbClr val="1E343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1050" dirty="0" smtClean="0">
                    <a:latin typeface="Impact" pitchFamily="34" charset="0"/>
                  </a:rPr>
                  <a:t>1</a:t>
                </a:r>
                <a:endParaRPr lang="zh-CN" altLang="en-US" sz="1050" dirty="0">
                  <a:latin typeface="Impact" pitchFamily="34" charset="0"/>
                </a:endParaRPr>
              </a:p>
            </p:txBody>
          </p:sp>
          <p:sp>
            <p:nvSpPr>
              <p:cNvPr id="9" name="TextBox 8"/>
              <p:cNvSpPr txBox="1"/>
              <p:nvPr/>
            </p:nvSpPr>
            <p:spPr>
              <a:xfrm>
                <a:off x="1691664" y="4166600"/>
                <a:ext cx="6488201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200" dirty="0" smtClean="0">
                    <a:latin typeface="方正清刻本悦宋简体" pitchFamily="2" charset="-122"/>
                    <a:ea typeface="方正清刻本悦宋简体" pitchFamily="2" charset="-122"/>
                  </a:rPr>
                  <a:t>深色纹理背景，沉稳低调</a:t>
                </a:r>
                <a:endParaRPr lang="zh-CN" altLang="en-US" sz="1200" dirty="0">
                  <a:latin typeface="方正清刻本悦宋简体" pitchFamily="2" charset="-122"/>
                  <a:ea typeface="方正清刻本悦宋简体" pitchFamily="2" charset="-122"/>
                </a:endParaRPr>
              </a:p>
            </p:txBody>
          </p:sp>
        </p:grpSp>
        <p:sp>
          <p:nvSpPr>
            <p:cNvPr id="7" name="TextBox 6"/>
            <p:cNvSpPr txBox="1"/>
            <p:nvPr/>
          </p:nvSpPr>
          <p:spPr>
            <a:xfrm>
              <a:off x="727437" y="4580625"/>
              <a:ext cx="612069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/>
              <a:r>
                <a:rPr lang="zh-CN" altLang="en-US" sz="1200" dirty="0">
                  <a:latin typeface="方正清刻本悦宋简体" pitchFamily="2" charset="-122"/>
                  <a:ea typeface="方正清刻本悦宋简体" pitchFamily="2" charset="-122"/>
                </a:rPr>
                <a:t>文鼎习字体，方正北魏楷书</a:t>
              </a:r>
              <a:r>
                <a:rPr lang="zh-CN" altLang="en-US" sz="1200" dirty="0" smtClean="0">
                  <a:latin typeface="方正清刻本悦宋简体" pitchFamily="2" charset="-122"/>
                  <a:ea typeface="方正清刻本悦宋简体" pitchFamily="2" charset="-122"/>
                </a:rPr>
                <a:t>简体，颇有文艺气质</a:t>
              </a:r>
              <a:endParaRPr lang="zh-CN" altLang="en-US" sz="1200" dirty="0">
                <a:latin typeface="方正清刻本悦宋简体" pitchFamily="2" charset="-122"/>
                <a:ea typeface="方正清刻本悦宋简体" pitchFamily="2" charset="-122"/>
              </a:endParaRPr>
            </a:p>
          </p:txBody>
        </p:sp>
      </p:grpSp>
      <p:pic>
        <p:nvPicPr>
          <p:cNvPr id="12" name="图片 11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0733" y="51506"/>
            <a:ext cx="3168001" cy="19800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0734" y="2151496"/>
            <a:ext cx="3168000" cy="198000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84958" y="3057313"/>
            <a:ext cx="1612800" cy="100800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91957" y="51506"/>
            <a:ext cx="4723667" cy="2952292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81151" y="3057313"/>
            <a:ext cx="1612800" cy="1008000"/>
          </a:xfrm>
          <a:prstGeom prst="rect">
            <a:avLst/>
          </a:prstGeom>
        </p:spPr>
      </p:pic>
      <p:pic>
        <p:nvPicPr>
          <p:cNvPr id="1026" name="Picture 2" descr="D:\学无止境\PPT\Template\OLD\民谣-导出图片\幻灯片15.PNG"/>
          <p:cNvPicPr>
            <a:picLocks noChangeAspect="1" noChangeArrowheads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43743" y="3059339"/>
            <a:ext cx="1612800" cy="100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031136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583437" y="3825683"/>
            <a:ext cx="6270376" cy="833899"/>
            <a:chOff x="583437" y="4023725"/>
            <a:chExt cx="6270376" cy="833899"/>
          </a:xfrm>
        </p:grpSpPr>
        <p:sp>
          <p:nvSpPr>
            <p:cNvPr id="15" name="椭圆 14"/>
            <p:cNvSpPr>
              <a:spLocks noChangeAspect="1"/>
            </p:cNvSpPr>
            <p:nvPr/>
          </p:nvSpPr>
          <p:spPr>
            <a:xfrm>
              <a:off x="583437" y="4639073"/>
              <a:ext cx="144000" cy="144000"/>
            </a:xfrm>
            <a:prstGeom prst="ellipse">
              <a:avLst/>
            </a:prstGeom>
            <a:solidFill>
              <a:srgbClr val="1E343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050" dirty="0" smtClean="0">
                  <a:latin typeface="Impact" pitchFamily="34" charset="0"/>
                </a:rPr>
                <a:t>3</a:t>
              </a:r>
              <a:endParaRPr lang="zh-CN" altLang="en-US" sz="1050" dirty="0">
                <a:latin typeface="Impact" pitchFamily="34" charset="0"/>
              </a:endParaRPr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583437" y="4300724"/>
              <a:ext cx="6264696" cy="276999"/>
              <a:chOff x="1547664" y="4166600"/>
              <a:chExt cx="6264696" cy="276999"/>
            </a:xfrm>
          </p:grpSpPr>
          <p:sp>
            <p:nvSpPr>
              <p:cNvPr id="13" name="椭圆 12"/>
              <p:cNvSpPr>
                <a:spLocks noChangeAspect="1"/>
              </p:cNvSpPr>
              <p:nvPr/>
            </p:nvSpPr>
            <p:spPr>
              <a:xfrm>
                <a:off x="1547664" y="4227950"/>
                <a:ext cx="144000" cy="144000"/>
              </a:xfrm>
              <a:prstGeom prst="ellipse">
                <a:avLst/>
              </a:prstGeom>
              <a:solidFill>
                <a:srgbClr val="1E343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1050" dirty="0" smtClean="0">
                    <a:latin typeface="Impact" pitchFamily="34" charset="0"/>
                  </a:rPr>
                  <a:t>2</a:t>
                </a:r>
                <a:endParaRPr lang="zh-CN" altLang="en-US" sz="1050" dirty="0">
                  <a:latin typeface="Impact" pitchFamily="34" charset="0"/>
                </a:endParaRPr>
              </a:p>
            </p:txBody>
          </p:sp>
          <p:sp>
            <p:nvSpPr>
              <p:cNvPr id="14" name="TextBox 13"/>
              <p:cNvSpPr txBox="1"/>
              <p:nvPr/>
            </p:nvSpPr>
            <p:spPr>
              <a:xfrm>
                <a:off x="1691664" y="4166600"/>
                <a:ext cx="6120696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200" dirty="0" smtClean="0">
                    <a:latin typeface="方正清刻本悦宋简体" pitchFamily="2" charset="-122"/>
                    <a:ea typeface="方正清刻本悦宋简体" pitchFamily="2" charset="-122"/>
                  </a:rPr>
                  <a:t>导航页：渐变背景</a:t>
                </a:r>
                <a:r>
                  <a:rPr lang="en-US" altLang="zh-CN" sz="1200" dirty="0" smtClean="0">
                    <a:latin typeface="方正清刻本悦宋简体" pitchFamily="2" charset="-122"/>
                    <a:ea typeface="方正清刻本悦宋简体" pitchFamily="2" charset="-122"/>
                  </a:rPr>
                  <a:t>+</a:t>
                </a:r>
                <a:r>
                  <a:rPr lang="zh-CN" altLang="en-US" sz="1200" dirty="0" smtClean="0">
                    <a:latin typeface="方正清刻本悦宋简体" pitchFamily="2" charset="-122"/>
                    <a:ea typeface="方正清刻本悦宋简体" pitchFamily="2" charset="-122"/>
                  </a:rPr>
                  <a:t>单色</a:t>
                </a:r>
                <a:r>
                  <a:rPr lang="en-US" altLang="zh-CN" sz="1200" dirty="0" smtClean="0">
                    <a:latin typeface="方正清刻本悦宋简体" pitchFamily="2" charset="-122"/>
                    <a:ea typeface="方正清刻本悦宋简体" pitchFamily="2" charset="-122"/>
                  </a:rPr>
                  <a:t>+</a:t>
                </a:r>
                <a:r>
                  <a:rPr lang="zh-CN" altLang="en-US" sz="1200" dirty="0" smtClean="0">
                    <a:latin typeface="方正清刻本悦宋简体" pitchFamily="2" charset="-122"/>
                    <a:ea typeface="方正清刻本悦宋简体" pitchFamily="2" charset="-122"/>
                  </a:rPr>
                  <a:t>简洁提示语</a:t>
                </a:r>
                <a:endParaRPr lang="zh-CN" altLang="en-US" sz="1200" dirty="0">
                  <a:latin typeface="方正清刻本悦宋简体" pitchFamily="2" charset="-122"/>
                  <a:ea typeface="方正清刻本悦宋简体" pitchFamily="2" charset="-122"/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>
              <a:off x="589117" y="4023725"/>
              <a:ext cx="6264696" cy="276999"/>
              <a:chOff x="1547664" y="4166600"/>
              <a:chExt cx="6264696" cy="276999"/>
            </a:xfrm>
          </p:grpSpPr>
          <p:sp>
            <p:nvSpPr>
              <p:cNvPr id="11" name="椭圆 10"/>
              <p:cNvSpPr>
                <a:spLocks noChangeAspect="1"/>
              </p:cNvSpPr>
              <p:nvPr/>
            </p:nvSpPr>
            <p:spPr>
              <a:xfrm>
                <a:off x="1547664" y="4227950"/>
                <a:ext cx="144000" cy="144000"/>
              </a:xfrm>
              <a:prstGeom prst="ellipse">
                <a:avLst/>
              </a:prstGeom>
              <a:solidFill>
                <a:srgbClr val="1E343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1050" dirty="0" smtClean="0">
                    <a:latin typeface="Impact" pitchFamily="34" charset="0"/>
                  </a:rPr>
                  <a:t>1</a:t>
                </a:r>
                <a:endParaRPr lang="zh-CN" altLang="en-US" sz="1050" dirty="0">
                  <a:latin typeface="Impact" pitchFamily="34" charset="0"/>
                </a:endParaRPr>
              </a:p>
            </p:txBody>
          </p:sp>
          <p:sp>
            <p:nvSpPr>
              <p:cNvPr id="12" name="TextBox 11"/>
              <p:cNvSpPr txBox="1"/>
              <p:nvPr/>
            </p:nvSpPr>
            <p:spPr>
              <a:xfrm>
                <a:off x="1691664" y="4166600"/>
                <a:ext cx="6120696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200" dirty="0">
                    <a:latin typeface="方正清刻本悦宋简体" pitchFamily="2" charset="-122"/>
                    <a:ea typeface="方正清刻本悦宋简体" pitchFamily="2" charset="-122"/>
                  </a:rPr>
                  <a:t>全</a:t>
                </a:r>
                <a:r>
                  <a:rPr lang="zh-CN" altLang="en-US" sz="1200" dirty="0" smtClean="0">
                    <a:latin typeface="方正清刻本悦宋简体" pitchFamily="2" charset="-122"/>
                    <a:ea typeface="方正清刻本悦宋简体" pitchFamily="2" charset="-122"/>
                  </a:rPr>
                  <a:t>图形</a:t>
                </a:r>
                <a:r>
                  <a:rPr lang="en-US" altLang="zh-CN" sz="1200" dirty="0" smtClean="0">
                    <a:latin typeface="方正清刻本悦宋简体" pitchFamily="2" charset="-122"/>
                    <a:ea typeface="方正清刻本悦宋简体" pitchFamily="2" charset="-122"/>
                  </a:rPr>
                  <a:t>PPT</a:t>
                </a:r>
                <a:r>
                  <a:rPr lang="zh-CN" altLang="en-US" sz="1200" dirty="0" smtClean="0">
                    <a:latin typeface="方正清刻本悦宋简体" pitchFamily="2" charset="-122"/>
                    <a:ea typeface="方正清刻本悦宋简体" pitchFamily="2" charset="-122"/>
                  </a:rPr>
                  <a:t>，高清大图</a:t>
                </a:r>
                <a:r>
                  <a:rPr lang="en-US" altLang="zh-CN" sz="1200" dirty="0" smtClean="0">
                    <a:latin typeface="方正清刻本悦宋简体" pitchFamily="2" charset="-122"/>
                    <a:ea typeface="方正清刻本悦宋简体" pitchFamily="2" charset="-122"/>
                  </a:rPr>
                  <a:t>+</a:t>
                </a:r>
                <a:r>
                  <a:rPr lang="zh-CN" altLang="en-US" sz="1200" dirty="0">
                    <a:latin typeface="方正清刻本悦宋简体" pitchFamily="2" charset="-122"/>
                    <a:ea typeface="方正清刻本悦宋简体" pitchFamily="2" charset="-122"/>
                  </a:rPr>
                  <a:t>高</a:t>
                </a:r>
                <a:r>
                  <a:rPr lang="zh-CN" altLang="en-US" sz="1200" dirty="0" smtClean="0">
                    <a:latin typeface="方正清刻本悦宋简体" pitchFamily="2" charset="-122"/>
                    <a:ea typeface="方正清刻本悦宋简体" pitchFamily="2" charset="-122"/>
                  </a:rPr>
                  <a:t>纯度色块背景</a:t>
                </a:r>
                <a:r>
                  <a:rPr lang="en-US" altLang="zh-CN" sz="1200" dirty="0" smtClean="0">
                    <a:latin typeface="方正清刻本悦宋简体" pitchFamily="2" charset="-122"/>
                    <a:ea typeface="方正清刻本悦宋简体" pitchFamily="2" charset="-122"/>
                  </a:rPr>
                  <a:t>+</a:t>
                </a:r>
                <a:r>
                  <a:rPr lang="zh-CN" altLang="en-US" sz="1200" dirty="0" smtClean="0">
                    <a:latin typeface="方正清刻本悦宋简体" pitchFamily="2" charset="-122"/>
                    <a:ea typeface="方正清刻本悦宋简体" pitchFamily="2" charset="-122"/>
                  </a:rPr>
                  <a:t>人物语录</a:t>
                </a:r>
                <a:endParaRPr lang="zh-CN" altLang="en-US" sz="1200" dirty="0">
                  <a:latin typeface="方正清刻本悦宋简体" pitchFamily="2" charset="-122"/>
                  <a:ea typeface="方正清刻本悦宋简体" pitchFamily="2" charset="-122"/>
                </a:endParaRPr>
              </a:p>
            </p:txBody>
          </p:sp>
        </p:grpSp>
        <p:sp>
          <p:nvSpPr>
            <p:cNvPr id="10" name="TextBox 9"/>
            <p:cNvSpPr txBox="1"/>
            <p:nvPr/>
          </p:nvSpPr>
          <p:spPr>
            <a:xfrm>
              <a:off x="727437" y="4580625"/>
              <a:ext cx="612069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 smtClean="0">
                  <a:latin typeface="方正清刻本悦宋简体" pitchFamily="2" charset="-122"/>
                  <a:ea typeface="方正清刻本悦宋简体" pitchFamily="2" charset="-122"/>
                </a:rPr>
                <a:t>字体：方</a:t>
              </a:r>
              <a:r>
                <a:rPr lang="zh-CN" altLang="en-US" sz="1200" dirty="0">
                  <a:latin typeface="方正清刻本悦宋简体" pitchFamily="2" charset="-122"/>
                  <a:ea typeface="方正清刻本悦宋简体" pitchFamily="2" charset="-122"/>
                </a:rPr>
                <a:t>正正中黑</a:t>
              </a:r>
              <a:r>
                <a:rPr lang="zh-CN" altLang="en-US" sz="1200" dirty="0" smtClean="0">
                  <a:latin typeface="方正清刻本悦宋简体" pitchFamily="2" charset="-122"/>
                  <a:ea typeface="方正清刻本悦宋简体" pitchFamily="2" charset="-122"/>
                </a:rPr>
                <a:t>简体</a:t>
              </a:r>
              <a:r>
                <a:rPr lang="en-US" altLang="zh-CN" sz="1200" dirty="0" smtClean="0">
                  <a:latin typeface="方正清刻本悦宋简体" pitchFamily="2" charset="-122"/>
                  <a:ea typeface="方正清刻本悦宋简体" pitchFamily="2" charset="-122"/>
                </a:rPr>
                <a:t>+</a:t>
              </a:r>
              <a:r>
                <a:rPr lang="zh-CN" altLang="en-US" sz="1200" dirty="0" smtClean="0">
                  <a:latin typeface="方正清刻本悦宋简体" pitchFamily="2" charset="-122"/>
                  <a:ea typeface="方正清刻本悦宋简体" pitchFamily="2" charset="-122"/>
                </a:rPr>
                <a:t>微软雅黑</a:t>
              </a:r>
              <a:endParaRPr lang="zh-CN" altLang="en-US" sz="1200" dirty="0">
                <a:latin typeface="方正清刻本悦宋简体" pitchFamily="2" charset="-122"/>
                <a:ea typeface="方正清刻本悦宋简体" pitchFamily="2" charset="-122"/>
              </a:endParaRPr>
            </a:p>
          </p:txBody>
        </p:sp>
      </p:grpSp>
      <p:pic>
        <p:nvPicPr>
          <p:cNvPr id="17" name="Picture 3"/>
          <p:cNvPicPr>
            <a:picLocks noChangeAspect="1" noChangeArrowheads="1"/>
          </p:cNvPicPr>
          <p:nvPr/>
        </p:nvPicPr>
        <p:blipFill rotWithShape="1">
          <a:blip r:embed="rId2" cstate="email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rot="10800000" flipH="1" flipV="1">
            <a:off x="-540568" y="3717458"/>
            <a:ext cx="9950393" cy="872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 descr="D:\学无止境\PPT\Template\OLD\从李娜身上学的五堂课[20P]-导出图片\幻灯片7.PN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28926" y="66854"/>
            <a:ext cx="2304133" cy="172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D:\学无止境\PPT\Template\OLD\从李娜身上学的五堂课[20P]-导出图片\幻灯片1.PN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7734" y="231684"/>
            <a:ext cx="4320250" cy="32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D:\学无止境\PPT\Template\OLD\从李娜身上学的五堂课[20P]-导出图片\幻灯片2.PN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99992" y="1923870"/>
            <a:ext cx="2304133" cy="172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D:\学无止境\PPT\Template\OLD\从李娜身上学的五堂课[20P]-导出图片\幻灯片4.PNG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33847" y="1913045"/>
            <a:ext cx="2304133" cy="172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D:\学无止境\PPT\Template\OLD\从李娜身上学的五堂课[20P]-导出图片\幻灯片5.PNG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94961" y="66854"/>
            <a:ext cx="2304133" cy="172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168642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 noChangeArrowheads="1"/>
          </p:cNvPicPr>
          <p:nvPr/>
        </p:nvPicPr>
        <p:blipFill rotWithShape="1">
          <a:blip r:embed="rId2" cstate="email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rot="10800000" flipH="1" flipV="1">
            <a:off x="-540568" y="4047081"/>
            <a:ext cx="9950393" cy="872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3" name="组合 2"/>
          <p:cNvGrpSpPr/>
          <p:nvPr/>
        </p:nvGrpSpPr>
        <p:grpSpPr>
          <a:xfrm>
            <a:off x="583436" y="4258131"/>
            <a:ext cx="8381052" cy="833899"/>
            <a:chOff x="583437" y="4023725"/>
            <a:chExt cx="6637881" cy="833899"/>
          </a:xfrm>
        </p:grpSpPr>
        <p:sp>
          <p:nvSpPr>
            <p:cNvPr id="4" name="椭圆 3"/>
            <p:cNvSpPr>
              <a:spLocks noChangeAspect="1"/>
            </p:cNvSpPr>
            <p:nvPr/>
          </p:nvSpPr>
          <p:spPr>
            <a:xfrm>
              <a:off x="583437" y="4639073"/>
              <a:ext cx="144000" cy="144000"/>
            </a:xfrm>
            <a:prstGeom prst="ellipse">
              <a:avLst/>
            </a:prstGeom>
            <a:solidFill>
              <a:srgbClr val="1E343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050" dirty="0" smtClean="0">
                  <a:latin typeface="Impact" pitchFamily="34" charset="0"/>
                </a:rPr>
                <a:t>3</a:t>
              </a:r>
              <a:endParaRPr lang="zh-CN" altLang="en-US" sz="1050" dirty="0">
                <a:latin typeface="Impact" pitchFamily="34" charset="0"/>
              </a:endParaRPr>
            </a:p>
          </p:txBody>
        </p:sp>
        <p:grpSp>
          <p:nvGrpSpPr>
            <p:cNvPr id="5" name="组合 4"/>
            <p:cNvGrpSpPr/>
            <p:nvPr/>
          </p:nvGrpSpPr>
          <p:grpSpPr>
            <a:xfrm>
              <a:off x="583437" y="4300724"/>
              <a:ext cx="6580850" cy="276999"/>
              <a:chOff x="1547664" y="4166600"/>
              <a:chExt cx="6580850" cy="276999"/>
            </a:xfrm>
          </p:grpSpPr>
          <p:sp>
            <p:nvSpPr>
              <p:cNvPr id="10" name="椭圆 9"/>
              <p:cNvSpPr>
                <a:spLocks noChangeAspect="1"/>
              </p:cNvSpPr>
              <p:nvPr/>
            </p:nvSpPr>
            <p:spPr>
              <a:xfrm>
                <a:off x="1547664" y="4227950"/>
                <a:ext cx="144000" cy="144000"/>
              </a:xfrm>
              <a:prstGeom prst="ellipse">
                <a:avLst/>
              </a:prstGeom>
              <a:solidFill>
                <a:srgbClr val="1E343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1050" dirty="0" smtClean="0">
                    <a:latin typeface="Impact" pitchFamily="34" charset="0"/>
                  </a:rPr>
                  <a:t>2</a:t>
                </a:r>
                <a:endParaRPr lang="zh-CN" altLang="en-US" sz="1050" dirty="0">
                  <a:latin typeface="Impact" pitchFamily="34" charset="0"/>
                </a:endParaRPr>
              </a:p>
            </p:txBody>
          </p:sp>
          <p:sp>
            <p:nvSpPr>
              <p:cNvPr id="11" name="TextBox 10"/>
              <p:cNvSpPr txBox="1"/>
              <p:nvPr/>
            </p:nvSpPr>
            <p:spPr>
              <a:xfrm>
                <a:off x="1691663" y="4166600"/>
                <a:ext cx="6436851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200" dirty="0">
                    <a:latin typeface="方正清刻本悦宋简体" pitchFamily="2" charset="-122"/>
                    <a:ea typeface="方正清刻本悦宋简体" pitchFamily="2" charset="-122"/>
                  </a:rPr>
                  <a:t>背景以黑、灰、咖、棕、蓝等中性色冷色为主，</a:t>
                </a:r>
                <a:r>
                  <a:rPr lang="zh-CN" altLang="en-US" sz="1200" dirty="0" smtClean="0">
                    <a:latin typeface="方正清刻本悦宋简体" pitchFamily="2" charset="-122"/>
                    <a:ea typeface="方正清刻本悦宋简体" pitchFamily="2" charset="-122"/>
                  </a:rPr>
                  <a:t>中部渐变光圈的运用，起</a:t>
                </a:r>
                <a:r>
                  <a:rPr lang="zh-CN" altLang="en-US" sz="1200" dirty="0">
                    <a:latin typeface="方正清刻本悦宋简体" pitchFamily="2" charset="-122"/>
                    <a:ea typeface="方正清刻本悦宋简体" pitchFamily="2" charset="-122"/>
                  </a:rPr>
                  <a:t>到聚拢视觉</a:t>
                </a:r>
                <a:r>
                  <a:rPr lang="zh-CN" altLang="en-US" sz="1200" dirty="0" smtClean="0">
                    <a:latin typeface="方正清刻本悦宋简体" pitchFamily="2" charset="-122"/>
                    <a:ea typeface="方正清刻本悦宋简体" pitchFamily="2" charset="-122"/>
                  </a:rPr>
                  <a:t>的作用，</a:t>
                </a:r>
                <a:endParaRPr lang="zh-CN" altLang="en-US" sz="1200" dirty="0">
                  <a:latin typeface="方正清刻本悦宋简体" pitchFamily="2" charset="-122"/>
                  <a:ea typeface="方正清刻本悦宋简体" pitchFamily="2" charset="-122"/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>
              <a:off x="589117" y="4023725"/>
              <a:ext cx="6632201" cy="276999"/>
              <a:chOff x="1547664" y="4166600"/>
              <a:chExt cx="6632201" cy="276999"/>
            </a:xfrm>
          </p:grpSpPr>
          <p:sp>
            <p:nvSpPr>
              <p:cNvPr id="8" name="椭圆 7"/>
              <p:cNvSpPr>
                <a:spLocks noChangeAspect="1"/>
              </p:cNvSpPr>
              <p:nvPr/>
            </p:nvSpPr>
            <p:spPr>
              <a:xfrm>
                <a:off x="1547664" y="4227950"/>
                <a:ext cx="144000" cy="144000"/>
              </a:xfrm>
              <a:prstGeom prst="ellipse">
                <a:avLst/>
              </a:prstGeom>
              <a:solidFill>
                <a:srgbClr val="1E343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1050" dirty="0" smtClean="0">
                    <a:latin typeface="Impact" pitchFamily="34" charset="0"/>
                  </a:rPr>
                  <a:t>1</a:t>
                </a:r>
                <a:endParaRPr lang="zh-CN" altLang="en-US" sz="1050" dirty="0">
                  <a:latin typeface="Impact" pitchFamily="34" charset="0"/>
                </a:endParaRPr>
              </a:p>
            </p:txBody>
          </p:sp>
          <p:sp>
            <p:nvSpPr>
              <p:cNvPr id="9" name="TextBox 8"/>
              <p:cNvSpPr txBox="1"/>
              <p:nvPr/>
            </p:nvSpPr>
            <p:spPr>
              <a:xfrm>
                <a:off x="1691664" y="4166600"/>
                <a:ext cx="6488201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200" dirty="0" smtClean="0">
                    <a:latin typeface="方正清刻本悦宋简体" pitchFamily="2" charset="-122"/>
                    <a:ea typeface="方正清刻本悦宋简体" pitchFamily="2" charset="-122"/>
                  </a:rPr>
                  <a:t>画册式排版，高清无码商务大图，与内容紧密契合</a:t>
                </a:r>
                <a:endParaRPr lang="zh-CN" altLang="en-US" sz="1200" dirty="0">
                  <a:latin typeface="方正清刻本悦宋简体" pitchFamily="2" charset="-122"/>
                  <a:ea typeface="方正清刻本悦宋简体" pitchFamily="2" charset="-122"/>
                </a:endParaRPr>
              </a:p>
            </p:txBody>
          </p:sp>
        </p:grpSp>
        <p:sp>
          <p:nvSpPr>
            <p:cNvPr id="7" name="TextBox 6"/>
            <p:cNvSpPr txBox="1"/>
            <p:nvPr/>
          </p:nvSpPr>
          <p:spPr>
            <a:xfrm>
              <a:off x="727437" y="4580625"/>
              <a:ext cx="612069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/>
              <a:r>
                <a:rPr lang="zh-CN" altLang="en-US" sz="1200" dirty="0">
                  <a:latin typeface="方正清刻本悦宋简体" pitchFamily="2" charset="-122"/>
                  <a:ea typeface="方正清刻本悦宋简体" pitchFamily="2" charset="-122"/>
                </a:rPr>
                <a:t>大字号“数字”对内容的</a:t>
              </a:r>
              <a:r>
                <a:rPr lang="zh-CN" altLang="en-US" sz="1200" dirty="0" smtClean="0">
                  <a:latin typeface="方正清刻本悦宋简体" pitchFamily="2" charset="-122"/>
                  <a:ea typeface="方正清刻本悦宋简体" pitchFamily="2" charset="-122"/>
                </a:rPr>
                <a:t>指引；字体未知</a:t>
              </a:r>
              <a:endParaRPr lang="zh-CN" altLang="en-US" sz="1200" dirty="0">
                <a:latin typeface="方正清刻本悦宋简体" pitchFamily="2" charset="-122"/>
                <a:ea typeface="方正清刻本悦宋简体" pitchFamily="2" charset="-122"/>
              </a:endParaRPr>
            </a:p>
          </p:txBody>
        </p:sp>
      </p:grpSp>
      <p:pic>
        <p:nvPicPr>
          <p:cNvPr id="12" name="图片 11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34355" y="133811"/>
            <a:ext cx="2376000" cy="1833976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863" y="123478"/>
            <a:ext cx="4836205" cy="3732946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52498" y="2057060"/>
            <a:ext cx="2376000" cy="1833974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31038" y="11361"/>
            <a:ext cx="1679215" cy="1296144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55767" y="1356869"/>
            <a:ext cx="1677600" cy="1294897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46965" y="2701130"/>
            <a:ext cx="1677600" cy="1294898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19167653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 noChangeArrowheads="1"/>
          </p:cNvPicPr>
          <p:nvPr/>
        </p:nvPicPr>
        <p:blipFill rotWithShape="1">
          <a:blip r:embed="rId2" cstate="email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rot="10800000" flipH="1" flipV="1">
            <a:off x="-540568" y="4134936"/>
            <a:ext cx="9950393" cy="872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5" name="组合 4"/>
          <p:cNvGrpSpPr/>
          <p:nvPr/>
        </p:nvGrpSpPr>
        <p:grpSpPr>
          <a:xfrm>
            <a:off x="583436" y="4215599"/>
            <a:ext cx="8381052" cy="833899"/>
            <a:chOff x="583437" y="4023725"/>
            <a:chExt cx="6637881" cy="833899"/>
          </a:xfrm>
        </p:grpSpPr>
        <p:sp>
          <p:nvSpPr>
            <p:cNvPr id="6" name="椭圆 5"/>
            <p:cNvSpPr>
              <a:spLocks noChangeAspect="1"/>
            </p:cNvSpPr>
            <p:nvPr/>
          </p:nvSpPr>
          <p:spPr>
            <a:xfrm>
              <a:off x="583437" y="4639073"/>
              <a:ext cx="144000" cy="144000"/>
            </a:xfrm>
            <a:prstGeom prst="ellipse">
              <a:avLst/>
            </a:prstGeom>
            <a:solidFill>
              <a:srgbClr val="1E343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050" dirty="0" smtClean="0">
                  <a:latin typeface="Impact" pitchFamily="34" charset="0"/>
                </a:rPr>
                <a:t>3</a:t>
              </a:r>
              <a:endParaRPr lang="zh-CN" altLang="en-US" sz="1050" dirty="0">
                <a:latin typeface="Impact" pitchFamily="34" charset="0"/>
              </a:endParaRPr>
            </a:p>
          </p:txBody>
        </p:sp>
        <p:grpSp>
          <p:nvGrpSpPr>
            <p:cNvPr id="7" name="组合 6"/>
            <p:cNvGrpSpPr/>
            <p:nvPr/>
          </p:nvGrpSpPr>
          <p:grpSpPr>
            <a:xfrm>
              <a:off x="583437" y="4300724"/>
              <a:ext cx="6580850" cy="276999"/>
              <a:chOff x="1547664" y="4166600"/>
              <a:chExt cx="6580850" cy="276999"/>
            </a:xfrm>
          </p:grpSpPr>
          <p:sp>
            <p:nvSpPr>
              <p:cNvPr id="12" name="椭圆 11"/>
              <p:cNvSpPr>
                <a:spLocks noChangeAspect="1"/>
              </p:cNvSpPr>
              <p:nvPr/>
            </p:nvSpPr>
            <p:spPr>
              <a:xfrm>
                <a:off x="1547664" y="4227950"/>
                <a:ext cx="144000" cy="144000"/>
              </a:xfrm>
              <a:prstGeom prst="ellipse">
                <a:avLst/>
              </a:prstGeom>
              <a:solidFill>
                <a:srgbClr val="1E343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1050" dirty="0" smtClean="0">
                    <a:latin typeface="Impact" pitchFamily="34" charset="0"/>
                  </a:rPr>
                  <a:t>2</a:t>
                </a:r>
                <a:endParaRPr lang="zh-CN" altLang="en-US" sz="1050" dirty="0">
                  <a:latin typeface="Impact" pitchFamily="34" charset="0"/>
                </a:endParaRPr>
              </a:p>
            </p:txBody>
          </p:sp>
          <p:sp>
            <p:nvSpPr>
              <p:cNvPr id="13" name="TextBox 12"/>
              <p:cNvSpPr txBox="1"/>
              <p:nvPr/>
            </p:nvSpPr>
            <p:spPr>
              <a:xfrm>
                <a:off x="1691663" y="4166600"/>
                <a:ext cx="6436851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200" dirty="0" smtClean="0">
                    <a:latin typeface="方正清刻本悦宋简体" pitchFamily="2" charset="-122"/>
                    <a:ea typeface="方正清刻本悦宋简体" pitchFamily="2" charset="-122"/>
                  </a:rPr>
                  <a:t>大字号的强调作用，有色文字的强调作用，文字色块背景的强调作用</a:t>
                </a:r>
                <a:endParaRPr lang="zh-CN" altLang="en-US" sz="1200" dirty="0">
                  <a:latin typeface="方正清刻本悦宋简体" pitchFamily="2" charset="-122"/>
                  <a:ea typeface="方正清刻本悦宋简体" pitchFamily="2" charset="-122"/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>
              <a:off x="589117" y="4023725"/>
              <a:ext cx="6632201" cy="276999"/>
              <a:chOff x="1547664" y="4166600"/>
              <a:chExt cx="6632201" cy="276999"/>
            </a:xfrm>
          </p:grpSpPr>
          <p:sp>
            <p:nvSpPr>
              <p:cNvPr id="10" name="椭圆 9"/>
              <p:cNvSpPr>
                <a:spLocks noChangeAspect="1"/>
              </p:cNvSpPr>
              <p:nvPr/>
            </p:nvSpPr>
            <p:spPr>
              <a:xfrm>
                <a:off x="1547664" y="4227950"/>
                <a:ext cx="144000" cy="144000"/>
              </a:xfrm>
              <a:prstGeom prst="ellipse">
                <a:avLst/>
              </a:prstGeom>
              <a:solidFill>
                <a:srgbClr val="1E343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1050" dirty="0" smtClean="0">
                    <a:latin typeface="Impact" pitchFamily="34" charset="0"/>
                  </a:rPr>
                  <a:t>1</a:t>
                </a:r>
                <a:endParaRPr lang="zh-CN" altLang="en-US" sz="1050" dirty="0">
                  <a:latin typeface="Impact" pitchFamily="34" charset="0"/>
                </a:endParaRPr>
              </a:p>
            </p:txBody>
          </p:sp>
          <p:sp>
            <p:nvSpPr>
              <p:cNvPr id="11" name="TextBox 10"/>
              <p:cNvSpPr txBox="1"/>
              <p:nvPr/>
            </p:nvSpPr>
            <p:spPr>
              <a:xfrm>
                <a:off x="1691664" y="4166600"/>
                <a:ext cx="6488201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200" dirty="0" smtClean="0">
                    <a:latin typeface="方正清刻本悦宋简体" pitchFamily="2" charset="-122"/>
                    <a:ea typeface="方正清刻本悦宋简体" pitchFamily="2" charset="-122"/>
                  </a:rPr>
                  <a:t>全图形</a:t>
                </a:r>
                <a:r>
                  <a:rPr lang="en-US" altLang="zh-CN" sz="1200" dirty="0" smtClean="0">
                    <a:latin typeface="方正清刻本悦宋简体" pitchFamily="2" charset="-122"/>
                    <a:ea typeface="方正清刻本悦宋简体" pitchFamily="2" charset="-122"/>
                  </a:rPr>
                  <a:t>PPT</a:t>
                </a:r>
                <a:r>
                  <a:rPr lang="zh-CN" altLang="en-US" sz="1200" dirty="0" smtClean="0">
                    <a:latin typeface="方正清刻本悦宋简体" pitchFamily="2" charset="-122"/>
                    <a:ea typeface="方正清刻本悦宋简体" pitchFamily="2" charset="-122"/>
                  </a:rPr>
                  <a:t>，图片的选用契合主题，生动有趣</a:t>
                </a:r>
                <a:endParaRPr lang="zh-CN" altLang="en-US" sz="1200" dirty="0">
                  <a:latin typeface="方正清刻本悦宋简体" pitchFamily="2" charset="-122"/>
                  <a:ea typeface="方正清刻本悦宋简体" pitchFamily="2" charset="-122"/>
                </a:endParaRPr>
              </a:p>
            </p:txBody>
          </p:sp>
        </p:grpSp>
        <p:sp>
          <p:nvSpPr>
            <p:cNvPr id="9" name="TextBox 8"/>
            <p:cNvSpPr txBox="1"/>
            <p:nvPr/>
          </p:nvSpPr>
          <p:spPr>
            <a:xfrm>
              <a:off x="727437" y="4580625"/>
              <a:ext cx="612069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/>
              <a:r>
                <a:rPr lang="zh-CN" altLang="en-US" sz="1200" dirty="0" smtClean="0">
                  <a:latin typeface="方正清刻本悦宋简体" pitchFamily="2" charset="-122"/>
                  <a:ea typeface="方正清刻本悦宋简体" pitchFamily="2" charset="-122"/>
                </a:rPr>
                <a:t>字体：微软</a:t>
              </a:r>
              <a:r>
                <a:rPr lang="zh-CN" altLang="en-US" sz="1200" dirty="0">
                  <a:latin typeface="方正清刻本悦宋简体" pitchFamily="2" charset="-122"/>
                  <a:ea typeface="方正清刻本悦宋简体" pitchFamily="2" charset="-122"/>
                </a:rPr>
                <a:t>雅黑</a:t>
              </a:r>
            </a:p>
          </p:txBody>
        </p:sp>
      </p:grpSp>
      <p:pic>
        <p:nvPicPr>
          <p:cNvPr id="14" name="图片 13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9511" y="72736"/>
            <a:ext cx="1776000" cy="1332000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14572" y="187276"/>
            <a:ext cx="5088565" cy="3816424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9511" y="1436264"/>
            <a:ext cx="1776000" cy="1332000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70435" y="72736"/>
            <a:ext cx="1776000" cy="1332000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70435" y="1433267"/>
            <a:ext cx="1776000" cy="1332000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70435" y="2794742"/>
            <a:ext cx="1776000" cy="1332000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9511" y="2795532"/>
            <a:ext cx="1776000" cy="1332000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29012951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 noChangeArrowheads="1"/>
          </p:cNvPicPr>
          <p:nvPr/>
        </p:nvPicPr>
        <p:blipFill rotWithShape="1">
          <a:blip r:embed="rId2" cstate="email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rot="10800000" flipH="1" flipV="1">
            <a:off x="-540568" y="4134936"/>
            <a:ext cx="9950393" cy="872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5" name="组合 4"/>
          <p:cNvGrpSpPr/>
          <p:nvPr/>
        </p:nvGrpSpPr>
        <p:grpSpPr>
          <a:xfrm>
            <a:off x="583436" y="4215599"/>
            <a:ext cx="8381052" cy="833899"/>
            <a:chOff x="583437" y="4023725"/>
            <a:chExt cx="6637881" cy="833899"/>
          </a:xfrm>
        </p:grpSpPr>
        <p:sp>
          <p:nvSpPr>
            <p:cNvPr id="6" name="椭圆 5"/>
            <p:cNvSpPr>
              <a:spLocks noChangeAspect="1"/>
            </p:cNvSpPr>
            <p:nvPr/>
          </p:nvSpPr>
          <p:spPr>
            <a:xfrm>
              <a:off x="583437" y="4639073"/>
              <a:ext cx="144000" cy="144000"/>
            </a:xfrm>
            <a:prstGeom prst="ellipse">
              <a:avLst/>
            </a:prstGeom>
            <a:solidFill>
              <a:srgbClr val="1E343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050" dirty="0" smtClean="0">
                  <a:latin typeface="Impact" pitchFamily="34" charset="0"/>
                </a:rPr>
                <a:t>3</a:t>
              </a:r>
              <a:endParaRPr lang="zh-CN" altLang="en-US" sz="1050" dirty="0">
                <a:latin typeface="Impact" pitchFamily="34" charset="0"/>
              </a:endParaRPr>
            </a:p>
          </p:txBody>
        </p:sp>
        <p:grpSp>
          <p:nvGrpSpPr>
            <p:cNvPr id="7" name="组合 6"/>
            <p:cNvGrpSpPr/>
            <p:nvPr/>
          </p:nvGrpSpPr>
          <p:grpSpPr>
            <a:xfrm>
              <a:off x="583437" y="4300724"/>
              <a:ext cx="6580850" cy="276999"/>
              <a:chOff x="1547664" y="4166600"/>
              <a:chExt cx="6580850" cy="276999"/>
            </a:xfrm>
          </p:grpSpPr>
          <p:sp>
            <p:nvSpPr>
              <p:cNvPr id="12" name="椭圆 11"/>
              <p:cNvSpPr>
                <a:spLocks noChangeAspect="1"/>
              </p:cNvSpPr>
              <p:nvPr/>
            </p:nvSpPr>
            <p:spPr>
              <a:xfrm>
                <a:off x="1547664" y="4227950"/>
                <a:ext cx="144000" cy="144000"/>
              </a:xfrm>
              <a:prstGeom prst="ellipse">
                <a:avLst/>
              </a:prstGeom>
              <a:solidFill>
                <a:srgbClr val="1E343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1050" dirty="0" smtClean="0">
                    <a:latin typeface="Impact" pitchFamily="34" charset="0"/>
                  </a:rPr>
                  <a:t>2</a:t>
                </a:r>
                <a:endParaRPr lang="zh-CN" altLang="en-US" sz="1050" dirty="0">
                  <a:latin typeface="Impact" pitchFamily="34" charset="0"/>
                </a:endParaRPr>
              </a:p>
            </p:txBody>
          </p:sp>
          <p:sp>
            <p:nvSpPr>
              <p:cNvPr id="13" name="TextBox 12"/>
              <p:cNvSpPr txBox="1"/>
              <p:nvPr/>
            </p:nvSpPr>
            <p:spPr>
              <a:xfrm>
                <a:off x="1691663" y="4166600"/>
                <a:ext cx="6436851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200" dirty="0" smtClean="0">
                    <a:latin typeface="方正清刻本悦宋简体" pitchFamily="2" charset="-122"/>
                    <a:ea typeface="方正清刻本悦宋简体" pitchFamily="2" charset="-122"/>
                  </a:rPr>
                  <a:t>各类形状：五边形、长方形、三角形、气泡形、圆形、梯形、不规则形状在页面设计中的灵活运用</a:t>
                </a:r>
                <a:endParaRPr lang="zh-CN" altLang="en-US" sz="1200" dirty="0">
                  <a:latin typeface="方正清刻本悦宋简体" pitchFamily="2" charset="-122"/>
                  <a:ea typeface="方正清刻本悦宋简体" pitchFamily="2" charset="-122"/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>
              <a:off x="589117" y="4023725"/>
              <a:ext cx="6632201" cy="276999"/>
              <a:chOff x="1547664" y="4166600"/>
              <a:chExt cx="6632201" cy="276999"/>
            </a:xfrm>
          </p:grpSpPr>
          <p:sp>
            <p:nvSpPr>
              <p:cNvPr id="10" name="椭圆 9"/>
              <p:cNvSpPr>
                <a:spLocks noChangeAspect="1"/>
              </p:cNvSpPr>
              <p:nvPr/>
            </p:nvSpPr>
            <p:spPr>
              <a:xfrm>
                <a:off x="1547664" y="4227950"/>
                <a:ext cx="144000" cy="144000"/>
              </a:xfrm>
              <a:prstGeom prst="ellipse">
                <a:avLst/>
              </a:prstGeom>
              <a:solidFill>
                <a:srgbClr val="1E343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1050" dirty="0" smtClean="0">
                    <a:latin typeface="Impact" pitchFamily="34" charset="0"/>
                  </a:rPr>
                  <a:t>1</a:t>
                </a:r>
                <a:endParaRPr lang="zh-CN" altLang="en-US" sz="1050" dirty="0">
                  <a:latin typeface="Impact" pitchFamily="34" charset="0"/>
                </a:endParaRPr>
              </a:p>
            </p:txBody>
          </p:sp>
          <p:sp>
            <p:nvSpPr>
              <p:cNvPr id="11" name="TextBox 10"/>
              <p:cNvSpPr txBox="1"/>
              <p:nvPr/>
            </p:nvSpPr>
            <p:spPr>
              <a:xfrm>
                <a:off x="1691664" y="4166600"/>
                <a:ext cx="6488201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200" dirty="0" smtClean="0">
                    <a:latin typeface="方正清刻本悦宋简体" pitchFamily="2" charset="-122"/>
                    <a:ea typeface="方正清刻本悦宋简体" pitchFamily="2" charset="-122"/>
                  </a:rPr>
                  <a:t>可借鉴杂志的排版与配色，运用到</a:t>
                </a:r>
                <a:r>
                  <a:rPr lang="en-US" altLang="zh-CN" sz="1200" dirty="0" smtClean="0">
                    <a:latin typeface="方正清刻本悦宋简体" pitchFamily="2" charset="-122"/>
                    <a:ea typeface="方正清刻本悦宋简体" pitchFamily="2" charset="-122"/>
                  </a:rPr>
                  <a:t>PPT</a:t>
                </a:r>
                <a:r>
                  <a:rPr lang="zh-CN" altLang="en-US" sz="1200" dirty="0" smtClean="0">
                    <a:latin typeface="方正清刻本悦宋简体" pitchFamily="2" charset="-122"/>
                    <a:ea typeface="方正清刻本悦宋简体" pitchFamily="2" charset="-122"/>
                  </a:rPr>
                  <a:t>中</a:t>
                </a:r>
                <a:endParaRPr lang="zh-CN" altLang="en-US" sz="1200" dirty="0">
                  <a:latin typeface="方正清刻本悦宋简体" pitchFamily="2" charset="-122"/>
                  <a:ea typeface="方正清刻本悦宋简体" pitchFamily="2" charset="-122"/>
                </a:endParaRPr>
              </a:p>
            </p:txBody>
          </p:sp>
        </p:grpSp>
        <p:sp>
          <p:nvSpPr>
            <p:cNvPr id="9" name="TextBox 8"/>
            <p:cNvSpPr txBox="1"/>
            <p:nvPr/>
          </p:nvSpPr>
          <p:spPr>
            <a:xfrm>
              <a:off x="727437" y="4580625"/>
              <a:ext cx="612069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/>
              <a:r>
                <a:rPr lang="zh-CN" altLang="en-US" sz="1200" dirty="0" smtClean="0">
                  <a:latin typeface="方正清刻本悦宋简体" pitchFamily="2" charset="-122"/>
                  <a:ea typeface="方正清刻本悦宋简体" pitchFamily="2" charset="-122"/>
                </a:rPr>
                <a:t>放大标题和段落首字母字号，与正文区分</a:t>
              </a:r>
              <a:endParaRPr lang="zh-CN" altLang="en-US" sz="1200" dirty="0">
                <a:latin typeface="方正清刻本悦宋简体" pitchFamily="2" charset="-122"/>
                <a:ea typeface="方正清刻本悦宋简体" pitchFamily="2" charset="-122"/>
              </a:endParaRPr>
            </a:p>
          </p:txBody>
        </p:sp>
      </p:grpSp>
      <p:pic>
        <p:nvPicPr>
          <p:cNvPr id="16" name="图片 15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52120" y="46405"/>
            <a:ext cx="3426623" cy="2420586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093" y="123478"/>
            <a:ext cx="5541933" cy="3892196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52120" y="2534631"/>
            <a:ext cx="1120552" cy="1563287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41100" y="2514910"/>
            <a:ext cx="1118818" cy="1583008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28346" y="2514910"/>
            <a:ext cx="1115654" cy="1566663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12266065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79683" y="28341"/>
            <a:ext cx="2671728" cy="192809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0567" y="8685"/>
            <a:ext cx="5383562" cy="3885136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79683" y="1981087"/>
            <a:ext cx="2671727" cy="1928098"/>
          </a:xfrm>
          <a:prstGeom prst="rect">
            <a:avLst/>
          </a:prstGeom>
        </p:spPr>
      </p:pic>
      <p:grpSp>
        <p:nvGrpSpPr>
          <p:cNvPr id="49" name="组合 48"/>
          <p:cNvGrpSpPr/>
          <p:nvPr/>
        </p:nvGrpSpPr>
        <p:grpSpPr>
          <a:xfrm>
            <a:off x="583437" y="3942646"/>
            <a:ext cx="6270376" cy="1119775"/>
            <a:chOff x="583437" y="4023725"/>
            <a:chExt cx="6270376" cy="1119775"/>
          </a:xfrm>
        </p:grpSpPr>
        <p:grpSp>
          <p:nvGrpSpPr>
            <p:cNvPr id="31" name="组合 30"/>
            <p:cNvGrpSpPr/>
            <p:nvPr/>
          </p:nvGrpSpPr>
          <p:grpSpPr>
            <a:xfrm>
              <a:off x="583437" y="4577723"/>
              <a:ext cx="6264696" cy="276999"/>
              <a:chOff x="1547664" y="4166600"/>
              <a:chExt cx="6264696" cy="276999"/>
            </a:xfrm>
          </p:grpSpPr>
          <p:sp>
            <p:nvSpPr>
              <p:cNvPr id="32" name="椭圆 31"/>
              <p:cNvSpPr>
                <a:spLocks noChangeAspect="1"/>
              </p:cNvSpPr>
              <p:nvPr/>
            </p:nvSpPr>
            <p:spPr>
              <a:xfrm>
                <a:off x="1547664" y="4227950"/>
                <a:ext cx="144000" cy="144000"/>
              </a:xfrm>
              <a:prstGeom prst="ellipse">
                <a:avLst/>
              </a:prstGeom>
              <a:solidFill>
                <a:srgbClr val="1E343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1050" dirty="0" smtClean="0">
                    <a:latin typeface="Impact" pitchFamily="34" charset="0"/>
                  </a:rPr>
                  <a:t>3</a:t>
                </a:r>
                <a:endParaRPr lang="zh-CN" altLang="en-US" sz="1050" dirty="0">
                  <a:latin typeface="Impact" pitchFamily="34" charset="0"/>
                </a:endParaRPr>
              </a:p>
            </p:txBody>
          </p:sp>
          <p:sp>
            <p:nvSpPr>
              <p:cNvPr id="33" name="TextBox 32"/>
              <p:cNvSpPr txBox="1"/>
              <p:nvPr/>
            </p:nvSpPr>
            <p:spPr>
              <a:xfrm>
                <a:off x="1691664" y="4166600"/>
                <a:ext cx="6120696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200" dirty="0" smtClean="0">
                    <a:latin typeface="方正清刻本悦宋简体" pitchFamily="2" charset="-122"/>
                    <a:ea typeface="方正清刻本悦宋简体" pitchFamily="2" charset="-122"/>
                  </a:rPr>
                  <a:t>留白</a:t>
                </a:r>
                <a:endParaRPr lang="zh-CN" altLang="en-US" sz="1200" dirty="0">
                  <a:latin typeface="方正清刻本悦宋简体" pitchFamily="2" charset="-122"/>
                  <a:ea typeface="方正清刻本悦宋简体" pitchFamily="2" charset="-122"/>
                </a:endParaRPr>
              </a:p>
            </p:txBody>
          </p:sp>
        </p:grpSp>
        <p:grpSp>
          <p:nvGrpSpPr>
            <p:cNvPr id="28" name="组合 27"/>
            <p:cNvGrpSpPr/>
            <p:nvPr/>
          </p:nvGrpSpPr>
          <p:grpSpPr>
            <a:xfrm>
              <a:off x="583437" y="4300724"/>
              <a:ext cx="6264696" cy="276999"/>
              <a:chOff x="1547664" y="4166600"/>
              <a:chExt cx="6264696" cy="276999"/>
            </a:xfrm>
          </p:grpSpPr>
          <p:sp>
            <p:nvSpPr>
              <p:cNvPr id="29" name="椭圆 28"/>
              <p:cNvSpPr>
                <a:spLocks noChangeAspect="1"/>
              </p:cNvSpPr>
              <p:nvPr/>
            </p:nvSpPr>
            <p:spPr>
              <a:xfrm>
                <a:off x="1547664" y="4227950"/>
                <a:ext cx="144000" cy="144000"/>
              </a:xfrm>
              <a:prstGeom prst="ellipse">
                <a:avLst/>
              </a:prstGeom>
              <a:solidFill>
                <a:srgbClr val="1E343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1050" dirty="0" smtClean="0">
                    <a:latin typeface="Impact" pitchFamily="34" charset="0"/>
                  </a:rPr>
                  <a:t>2</a:t>
                </a:r>
                <a:endParaRPr lang="zh-CN" altLang="en-US" sz="1050" dirty="0">
                  <a:latin typeface="Impact" pitchFamily="34" charset="0"/>
                </a:endParaRPr>
              </a:p>
            </p:txBody>
          </p:sp>
          <p:sp>
            <p:nvSpPr>
              <p:cNvPr id="30" name="TextBox 29"/>
              <p:cNvSpPr txBox="1"/>
              <p:nvPr/>
            </p:nvSpPr>
            <p:spPr>
              <a:xfrm>
                <a:off x="1691664" y="4166600"/>
                <a:ext cx="6120696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200" dirty="0" smtClean="0">
                    <a:latin typeface="方正清刻本悦宋简体" pitchFamily="2" charset="-122"/>
                    <a:ea typeface="方正清刻本悦宋简体" pitchFamily="2" charset="-122"/>
                  </a:rPr>
                  <a:t>素雅的方格纹理背景</a:t>
                </a:r>
                <a:endParaRPr lang="zh-CN" altLang="en-US" sz="1200" dirty="0">
                  <a:latin typeface="方正清刻本悦宋简体" pitchFamily="2" charset="-122"/>
                  <a:ea typeface="方正清刻本悦宋简体" pitchFamily="2" charset="-122"/>
                </a:endParaRPr>
              </a:p>
            </p:txBody>
          </p:sp>
        </p:grpSp>
        <p:grpSp>
          <p:nvGrpSpPr>
            <p:cNvPr id="27" name="组合 26"/>
            <p:cNvGrpSpPr/>
            <p:nvPr/>
          </p:nvGrpSpPr>
          <p:grpSpPr>
            <a:xfrm>
              <a:off x="589117" y="4023725"/>
              <a:ext cx="6264696" cy="276999"/>
              <a:chOff x="1547664" y="4166600"/>
              <a:chExt cx="6264696" cy="276999"/>
            </a:xfrm>
          </p:grpSpPr>
          <p:sp>
            <p:nvSpPr>
              <p:cNvPr id="25" name="椭圆 24"/>
              <p:cNvSpPr>
                <a:spLocks noChangeAspect="1"/>
              </p:cNvSpPr>
              <p:nvPr/>
            </p:nvSpPr>
            <p:spPr>
              <a:xfrm>
                <a:off x="1547664" y="4227950"/>
                <a:ext cx="144000" cy="144000"/>
              </a:xfrm>
              <a:prstGeom prst="ellipse">
                <a:avLst/>
              </a:prstGeom>
              <a:solidFill>
                <a:srgbClr val="1E343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1050" dirty="0" smtClean="0">
                    <a:latin typeface="Impact" pitchFamily="34" charset="0"/>
                  </a:rPr>
                  <a:t>1</a:t>
                </a:r>
                <a:endParaRPr lang="zh-CN" altLang="en-US" sz="1050" dirty="0">
                  <a:latin typeface="Impact" pitchFamily="34" charset="0"/>
                </a:endParaRPr>
              </a:p>
            </p:txBody>
          </p:sp>
          <p:sp>
            <p:nvSpPr>
              <p:cNvPr id="26" name="TextBox 25"/>
              <p:cNvSpPr txBox="1"/>
              <p:nvPr/>
            </p:nvSpPr>
            <p:spPr>
              <a:xfrm>
                <a:off x="1691664" y="4166600"/>
                <a:ext cx="6120696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200" dirty="0" smtClean="0">
                    <a:latin typeface="方正清刻本悦宋简体" pitchFamily="2" charset="-122"/>
                    <a:ea typeface="方正清刻本悦宋简体" pitchFamily="2" charset="-122"/>
                  </a:rPr>
                  <a:t>圆形、箭头、直线、曲线、色块元素的组合应用</a:t>
                </a:r>
                <a:endParaRPr lang="zh-CN" altLang="en-US" sz="1200" dirty="0">
                  <a:latin typeface="方正清刻本悦宋简体" pitchFamily="2" charset="-122"/>
                  <a:ea typeface="方正清刻本悦宋简体" pitchFamily="2" charset="-122"/>
                </a:endParaRPr>
              </a:p>
            </p:txBody>
          </p:sp>
        </p:grpSp>
        <p:grpSp>
          <p:nvGrpSpPr>
            <p:cNvPr id="34" name="组合 33"/>
            <p:cNvGrpSpPr/>
            <p:nvPr/>
          </p:nvGrpSpPr>
          <p:grpSpPr>
            <a:xfrm>
              <a:off x="583437" y="4866501"/>
              <a:ext cx="6264696" cy="276999"/>
              <a:chOff x="1547664" y="4166600"/>
              <a:chExt cx="6264696" cy="276999"/>
            </a:xfrm>
          </p:grpSpPr>
          <p:sp>
            <p:nvSpPr>
              <p:cNvPr id="35" name="椭圆 34"/>
              <p:cNvSpPr>
                <a:spLocks noChangeAspect="1"/>
              </p:cNvSpPr>
              <p:nvPr/>
            </p:nvSpPr>
            <p:spPr>
              <a:xfrm>
                <a:off x="1547664" y="4227950"/>
                <a:ext cx="144000" cy="144000"/>
              </a:xfrm>
              <a:prstGeom prst="ellipse">
                <a:avLst/>
              </a:prstGeom>
              <a:solidFill>
                <a:srgbClr val="1E343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1050" dirty="0" smtClean="0">
                    <a:latin typeface="Impact" pitchFamily="34" charset="0"/>
                  </a:rPr>
                  <a:t>4</a:t>
                </a:r>
                <a:endParaRPr lang="zh-CN" altLang="en-US" sz="1050" dirty="0">
                  <a:latin typeface="Impact" pitchFamily="34" charset="0"/>
                </a:endParaRPr>
              </a:p>
            </p:txBody>
          </p:sp>
          <p:sp>
            <p:nvSpPr>
              <p:cNvPr id="36" name="TextBox 35"/>
              <p:cNvSpPr txBox="1"/>
              <p:nvPr/>
            </p:nvSpPr>
            <p:spPr>
              <a:xfrm>
                <a:off x="1691664" y="4166600"/>
                <a:ext cx="6120696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200" dirty="0" smtClean="0">
                    <a:latin typeface="方正清刻本悦宋简体" pitchFamily="2" charset="-122"/>
                    <a:ea typeface="方正清刻本悦宋简体" pitchFamily="2" charset="-122"/>
                  </a:rPr>
                  <a:t>蓝色橙色灰色搭配，沉稳商务</a:t>
                </a:r>
                <a:endParaRPr lang="zh-CN" altLang="en-US" sz="1200" dirty="0">
                  <a:latin typeface="方正清刻本悦宋简体" pitchFamily="2" charset="-122"/>
                  <a:ea typeface="方正清刻本悦宋简体" pitchFamily="2" charset="-122"/>
                </a:endParaRPr>
              </a:p>
            </p:txBody>
          </p:sp>
        </p:grpSp>
      </p:grpSp>
      <p:pic>
        <p:nvPicPr>
          <p:cNvPr id="47" name="Picture 3"/>
          <p:cNvPicPr>
            <a:picLocks noChangeAspect="1" noChangeArrowheads="1"/>
          </p:cNvPicPr>
          <p:nvPr/>
        </p:nvPicPr>
        <p:blipFill rotWithShape="1">
          <a:blip r:embed="rId5" cstate="email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-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rot="10800000" flipH="1" flipV="1">
            <a:off x="-540568" y="3834421"/>
            <a:ext cx="9950393" cy="872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401242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 noChangeArrowheads="1"/>
          </p:cNvPicPr>
          <p:nvPr/>
        </p:nvPicPr>
        <p:blipFill rotWithShape="1">
          <a:blip r:embed="rId2" cstate="email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rot="10800000" flipH="1" flipV="1">
            <a:off x="-540568" y="4134936"/>
            <a:ext cx="9950393" cy="872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5" name="组合 4"/>
          <p:cNvGrpSpPr/>
          <p:nvPr/>
        </p:nvGrpSpPr>
        <p:grpSpPr>
          <a:xfrm>
            <a:off x="583436" y="4215599"/>
            <a:ext cx="8381052" cy="833899"/>
            <a:chOff x="583437" y="4023725"/>
            <a:chExt cx="6637881" cy="833899"/>
          </a:xfrm>
        </p:grpSpPr>
        <p:sp>
          <p:nvSpPr>
            <p:cNvPr id="6" name="椭圆 5"/>
            <p:cNvSpPr>
              <a:spLocks noChangeAspect="1"/>
            </p:cNvSpPr>
            <p:nvPr/>
          </p:nvSpPr>
          <p:spPr>
            <a:xfrm>
              <a:off x="583437" y="4639073"/>
              <a:ext cx="144000" cy="144000"/>
            </a:xfrm>
            <a:prstGeom prst="ellipse">
              <a:avLst/>
            </a:prstGeom>
            <a:solidFill>
              <a:srgbClr val="1E343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050" dirty="0" smtClean="0">
                  <a:latin typeface="Impact" pitchFamily="34" charset="0"/>
                </a:rPr>
                <a:t>3</a:t>
              </a:r>
              <a:endParaRPr lang="zh-CN" altLang="en-US" sz="1050" dirty="0">
                <a:latin typeface="Impact" pitchFamily="34" charset="0"/>
              </a:endParaRPr>
            </a:p>
          </p:txBody>
        </p:sp>
        <p:grpSp>
          <p:nvGrpSpPr>
            <p:cNvPr id="7" name="组合 6"/>
            <p:cNvGrpSpPr/>
            <p:nvPr/>
          </p:nvGrpSpPr>
          <p:grpSpPr>
            <a:xfrm>
              <a:off x="583437" y="4300724"/>
              <a:ext cx="6580850" cy="276999"/>
              <a:chOff x="1547664" y="4166600"/>
              <a:chExt cx="6580850" cy="276999"/>
            </a:xfrm>
          </p:grpSpPr>
          <p:sp>
            <p:nvSpPr>
              <p:cNvPr id="12" name="椭圆 11"/>
              <p:cNvSpPr>
                <a:spLocks noChangeAspect="1"/>
              </p:cNvSpPr>
              <p:nvPr/>
            </p:nvSpPr>
            <p:spPr>
              <a:xfrm>
                <a:off x="1547664" y="4227950"/>
                <a:ext cx="144000" cy="144000"/>
              </a:xfrm>
              <a:prstGeom prst="ellipse">
                <a:avLst/>
              </a:prstGeom>
              <a:solidFill>
                <a:srgbClr val="1E343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1050" dirty="0" smtClean="0">
                    <a:latin typeface="Impact" pitchFamily="34" charset="0"/>
                  </a:rPr>
                  <a:t>2</a:t>
                </a:r>
                <a:endParaRPr lang="zh-CN" altLang="en-US" sz="1050" dirty="0">
                  <a:latin typeface="Impact" pitchFamily="34" charset="0"/>
                </a:endParaRPr>
              </a:p>
            </p:txBody>
          </p:sp>
          <p:sp>
            <p:nvSpPr>
              <p:cNvPr id="13" name="TextBox 12"/>
              <p:cNvSpPr txBox="1"/>
              <p:nvPr/>
            </p:nvSpPr>
            <p:spPr>
              <a:xfrm>
                <a:off x="1691663" y="4166600"/>
                <a:ext cx="6436851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200" dirty="0" smtClean="0">
                    <a:latin typeface="方正清刻本悦宋简体" pitchFamily="2" charset="-122"/>
                    <a:ea typeface="方正清刻本悦宋简体" pitchFamily="2" charset="-122"/>
                  </a:rPr>
                  <a:t>重复的视觉要素既可以增加条理性，还可以加强统一性</a:t>
                </a:r>
                <a:endParaRPr lang="zh-CN" altLang="en-US" sz="1200" dirty="0">
                  <a:latin typeface="方正清刻本悦宋简体" pitchFamily="2" charset="-122"/>
                  <a:ea typeface="方正清刻本悦宋简体" pitchFamily="2" charset="-122"/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>
              <a:off x="589117" y="4023725"/>
              <a:ext cx="6632201" cy="276999"/>
              <a:chOff x="1547664" y="4166600"/>
              <a:chExt cx="6632201" cy="276999"/>
            </a:xfrm>
          </p:grpSpPr>
          <p:sp>
            <p:nvSpPr>
              <p:cNvPr id="10" name="椭圆 9"/>
              <p:cNvSpPr>
                <a:spLocks noChangeAspect="1"/>
              </p:cNvSpPr>
              <p:nvPr/>
            </p:nvSpPr>
            <p:spPr>
              <a:xfrm>
                <a:off x="1547664" y="4227950"/>
                <a:ext cx="144000" cy="144000"/>
              </a:xfrm>
              <a:prstGeom prst="ellipse">
                <a:avLst/>
              </a:prstGeom>
              <a:solidFill>
                <a:srgbClr val="1E343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1050" dirty="0" smtClean="0">
                    <a:latin typeface="Impact" pitchFamily="34" charset="0"/>
                  </a:rPr>
                  <a:t>1</a:t>
                </a:r>
                <a:endParaRPr lang="zh-CN" altLang="en-US" sz="1050" dirty="0">
                  <a:latin typeface="Impact" pitchFamily="34" charset="0"/>
                </a:endParaRPr>
              </a:p>
            </p:txBody>
          </p:sp>
          <p:sp>
            <p:nvSpPr>
              <p:cNvPr id="11" name="TextBox 10"/>
              <p:cNvSpPr txBox="1"/>
              <p:nvPr/>
            </p:nvSpPr>
            <p:spPr>
              <a:xfrm>
                <a:off x="1691664" y="4166600"/>
                <a:ext cx="6488201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200" dirty="0" smtClean="0">
                    <a:latin typeface="方正清刻本悦宋简体" pitchFamily="2" charset="-122"/>
                    <a:ea typeface="方正清刻本悦宋简体" pitchFamily="2" charset="-122"/>
                  </a:rPr>
                  <a:t>让某个视觉要素在整个</a:t>
                </a:r>
                <a:r>
                  <a:rPr lang="en-US" altLang="zh-CN" sz="1200" dirty="0" smtClean="0">
                    <a:latin typeface="方正清刻本悦宋简体" pitchFamily="2" charset="-122"/>
                    <a:ea typeface="方正清刻本悦宋简体" pitchFamily="2" charset="-122"/>
                  </a:rPr>
                  <a:t>PPT</a:t>
                </a:r>
                <a:r>
                  <a:rPr lang="zh-CN" altLang="en-US" sz="1200" dirty="0" smtClean="0">
                    <a:latin typeface="方正清刻本悦宋简体" pitchFamily="2" charset="-122"/>
                    <a:ea typeface="方正清刻本悦宋简体" pitchFamily="2" charset="-122"/>
                  </a:rPr>
                  <a:t>中重复出现，如形状、字体等，不失为快速排版的一条捷径</a:t>
                </a:r>
                <a:endParaRPr lang="zh-CN" altLang="en-US" sz="1200" dirty="0">
                  <a:latin typeface="方正清刻本悦宋简体" pitchFamily="2" charset="-122"/>
                  <a:ea typeface="方正清刻本悦宋简体" pitchFamily="2" charset="-122"/>
                </a:endParaRPr>
              </a:p>
            </p:txBody>
          </p:sp>
        </p:grpSp>
        <p:sp>
          <p:nvSpPr>
            <p:cNvPr id="9" name="TextBox 8"/>
            <p:cNvSpPr txBox="1"/>
            <p:nvPr/>
          </p:nvSpPr>
          <p:spPr>
            <a:xfrm>
              <a:off x="727437" y="4580625"/>
              <a:ext cx="612069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/>
              <a:r>
                <a:rPr lang="zh-CN" altLang="en-US" sz="1200" dirty="0" smtClean="0">
                  <a:latin typeface="方正清刻本悦宋简体" pitchFamily="2" charset="-122"/>
                  <a:ea typeface="方正清刻本悦宋简体" pitchFamily="2" charset="-122"/>
                </a:rPr>
                <a:t>重复出现不等于完全一致，如上图，红色直角三角形的大小和方位在变，下图形状的颜色也有所区分</a:t>
              </a:r>
              <a:endParaRPr lang="zh-CN" altLang="en-US" sz="1200" dirty="0">
                <a:latin typeface="方正清刻本悦宋简体" pitchFamily="2" charset="-122"/>
                <a:ea typeface="方正清刻本悦宋简体" pitchFamily="2" charset="-122"/>
              </a:endParaRP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1520" y="195486"/>
            <a:ext cx="3505200" cy="1514475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47100" y="195486"/>
            <a:ext cx="2237068" cy="1514475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174548" y="176436"/>
            <a:ext cx="2143125" cy="1533525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14326" y="1790625"/>
            <a:ext cx="3564146" cy="234141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5664" y="1784399"/>
            <a:ext cx="3595580" cy="23618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92425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 noChangeArrowheads="1"/>
          </p:cNvPicPr>
          <p:nvPr/>
        </p:nvPicPr>
        <p:blipFill rotWithShape="1">
          <a:blip r:embed="rId2" cstate="email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rot="10800000" flipH="1" flipV="1">
            <a:off x="-540568" y="4134936"/>
            <a:ext cx="9950393" cy="872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5" name="组合 4"/>
          <p:cNvGrpSpPr/>
          <p:nvPr/>
        </p:nvGrpSpPr>
        <p:grpSpPr>
          <a:xfrm>
            <a:off x="583436" y="4215599"/>
            <a:ext cx="8381052" cy="833899"/>
            <a:chOff x="583437" y="4023725"/>
            <a:chExt cx="6637881" cy="833899"/>
          </a:xfrm>
        </p:grpSpPr>
        <p:sp>
          <p:nvSpPr>
            <p:cNvPr id="6" name="椭圆 5"/>
            <p:cNvSpPr>
              <a:spLocks noChangeAspect="1"/>
            </p:cNvSpPr>
            <p:nvPr/>
          </p:nvSpPr>
          <p:spPr>
            <a:xfrm>
              <a:off x="583437" y="4639073"/>
              <a:ext cx="144000" cy="144000"/>
            </a:xfrm>
            <a:prstGeom prst="ellipse">
              <a:avLst/>
            </a:prstGeom>
            <a:solidFill>
              <a:srgbClr val="1E343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050" dirty="0" smtClean="0">
                  <a:latin typeface="Impact" pitchFamily="34" charset="0"/>
                </a:rPr>
                <a:t>3</a:t>
              </a:r>
              <a:endParaRPr lang="zh-CN" altLang="en-US" sz="1050" dirty="0">
                <a:latin typeface="Impact" pitchFamily="34" charset="0"/>
              </a:endParaRPr>
            </a:p>
          </p:txBody>
        </p:sp>
        <p:grpSp>
          <p:nvGrpSpPr>
            <p:cNvPr id="7" name="组合 6"/>
            <p:cNvGrpSpPr/>
            <p:nvPr/>
          </p:nvGrpSpPr>
          <p:grpSpPr>
            <a:xfrm>
              <a:off x="583437" y="4300724"/>
              <a:ext cx="6580850" cy="276999"/>
              <a:chOff x="1547664" y="4166600"/>
              <a:chExt cx="6580850" cy="276999"/>
            </a:xfrm>
          </p:grpSpPr>
          <p:sp>
            <p:nvSpPr>
              <p:cNvPr id="12" name="椭圆 11"/>
              <p:cNvSpPr>
                <a:spLocks noChangeAspect="1"/>
              </p:cNvSpPr>
              <p:nvPr/>
            </p:nvSpPr>
            <p:spPr>
              <a:xfrm>
                <a:off x="1547664" y="4227950"/>
                <a:ext cx="144000" cy="144000"/>
              </a:xfrm>
              <a:prstGeom prst="ellipse">
                <a:avLst/>
              </a:prstGeom>
              <a:solidFill>
                <a:srgbClr val="1E343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1050" dirty="0" smtClean="0">
                    <a:latin typeface="Impact" pitchFamily="34" charset="0"/>
                  </a:rPr>
                  <a:t>2</a:t>
                </a:r>
                <a:endParaRPr lang="zh-CN" altLang="en-US" sz="1050" dirty="0">
                  <a:latin typeface="Impact" pitchFamily="34" charset="0"/>
                </a:endParaRPr>
              </a:p>
            </p:txBody>
          </p:sp>
          <p:sp>
            <p:nvSpPr>
              <p:cNvPr id="13" name="TextBox 12"/>
              <p:cNvSpPr txBox="1"/>
              <p:nvPr/>
            </p:nvSpPr>
            <p:spPr>
              <a:xfrm>
                <a:off x="1691663" y="4166600"/>
                <a:ext cx="6436851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200" dirty="0" smtClean="0">
                    <a:latin typeface="方正清刻本悦宋简体" pitchFamily="2" charset="-122"/>
                    <a:ea typeface="方正清刻本悦宋简体" pitchFamily="2" charset="-122"/>
                  </a:rPr>
                  <a:t>斜线的张力让整个页面富有动感和延伸性，为页面起到良好的修饰作用</a:t>
                </a:r>
                <a:endParaRPr lang="zh-CN" altLang="en-US" sz="1200" dirty="0">
                  <a:latin typeface="方正清刻本悦宋简体" pitchFamily="2" charset="-122"/>
                  <a:ea typeface="方正清刻本悦宋简体" pitchFamily="2" charset="-122"/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>
              <a:off x="589117" y="4023725"/>
              <a:ext cx="6632201" cy="276999"/>
              <a:chOff x="1547664" y="4166600"/>
              <a:chExt cx="6632201" cy="276999"/>
            </a:xfrm>
          </p:grpSpPr>
          <p:sp>
            <p:nvSpPr>
              <p:cNvPr id="10" name="椭圆 9"/>
              <p:cNvSpPr>
                <a:spLocks noChangeAspect="1"/>
              </p:cNvSpPr>
              <p:nvPr/>
            </p:nvSpPr>
            <p:spPr>
              <a:xfrm>
                <a:off x="1547664" y="4227950"/>
                <a:ext cx="144000" cy="144000"/>
              </a:xfrm>
              <a:prstGeom prst="ellipse">
                <a:avLst/>
              </a:prstGeom>
              <a:solidFill>
                <a:srgbClr val="1E343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1050" dirty="0" smtClean="0">
                    <a:latin typeface="Impact" pitchFamily="34" charset="0"/>
                  </a:rPr>
                  <a:t>1</a:t>
                </a:r>
                <a:endParaRPr lang="zh-CN" altLang="en-US" sz="1050" dirty="0">
                  <a:latin typeface="Impact" pitchFamily="34" charset="0"/>
                </a:endParaRPr>
              </a:p>
            </p:txBody>
          </p:sp>
          <p:sp>
            <p:nvSpPr>
              <p:cNvPr id="11" name="TextBox 10"/>
              <p:cNvSpPr txBox="1"/>
              <p:nvPr/>
            </p:nvSpPr>
            <p:spPr>
              <a:xfrm>
                <a:off x="1691664" y="4166600"/>
                <a:ext cx="6488201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200" dirty="0" smtClean="0">
                    <a:latin typeface="方正清刻本悦宋简体" pitchFamily="2" charset="-122"/>
                    <a:ea typeface="方正清刻本悦宋简体" pitchFamily="2" charset="-122"/>
                  </a:rPr>
                  <a:t>除常规的四平八稳的排版外，也可尝试运用斜线来打破常规</a:t>
                </a:r>
                <a:endParaRPr lang="zh-CN" altLang="en-US" sz="1200" dirty="0">
                  <a:latin typeface="方正清刻本悦宋简体" pitchFamily="2" charset="-122"/>
                  <a:ea typeface="方正清刻本悦宋简体" pitchFamily="2" charset="-122"/>
                </a:endParaRPr>
              </a:p>
            </p:txBody>
          </p:sp>
        </p:grpSp>
        <p:sp>
          <p:nvSpPr>
            <p:cNvPr id="9" name="TextBox 8"/>
            <p:cNvSpPr txBox="1"/>
            <p:nvPr/>
          </p:nvSpPr>
          <p:spPr>
            <a:xfrm>
              <a:off x="727437" y="4580625"/>
              <a:ext cx="612069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/>
              <a:r>
                <a:rPr lang="zh-CN" altLang="en-US" sz="1200" dirty="0" smtClean="0">
                  <a:latin typeface="方正清刻本悦宋简体" pitchFamily="2" charset="-122"/>
                  <a:ea typeface="方正清刻本悦宋简体" pitchFamily="2" charset="-122"/>
                </a:rPr>
                <a:t>右下图，不规则图形剪裁可配合斜线装饰</a:t>
              </a:r>
              <a:endParaRPr lang="zh-CN" altLang="en-US" sz="1200" dirty="0">
                <a:latin typeface="方正清刻本悦宋简体" pitchFamily="2" charset="-122"/>
                <a:ea typeface="方正清刻本悦宋简体" pitchFamily="2" charset="-122"/>
              </a:endParaRP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8373" y="56482"/>
            <a:ext cx="5380048" cy="4017103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73403" y="1379169"/>
            <a:ext cx="2309450" cy="1416248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73403" y="56483"/>
            <a:ext cx="2265352" cy="1271274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73403" y="2846829"/>
            <a:ext cx="2266950" cy="1247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35816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583437" y="3942646"/>
            <a:ext cx="6270376" cy="1119775"/>
            <a:chOff x="583437" y="4023725"/>
            <a:chExt cx="6270376" cy="1119775"/>
          </a:xfrm>
        </p:grpSpPr>
        <p:grpSp>
          <p:nvGrpSpPr>
            <p:cNvPr id="5" name="组合 4"/>
            <p:cNvGrpSpPr/>
            <p:nvPr/>
          </p:nvGrpSpPr>
          <p:grpSpPr>
            <a:xfrm>
              <a:off x="583437" y="4577723"/>
              <a:ext cx="6264696" cy="276999"/>
              <a:chOff x="1547664" y="4166600"/>
              <a:chExt cx="6264696" cy="276999"/>
            </a:xfrm>
          </p:grpSpPr>
          <p:sp>
            <p:nvSpPr>
              <p:cNvPr id="15" name="椭圆 14"/>
              <p:cNvSpPr>
                <a:spLocks noChangeAspect="1"/>
              </p:cNvSpPr>
              <p:nvPr/>
            </p:nvSpPr>
            <p:spPr>
              <a:xfrm>
                <a:off x="1547664" y="4227950"/>
                <a:ext cx="144000" cy="144000"/>
              </a:xfrm>
              <a:prstGeom prst="ellipse">
                <a:avLst/>
              </a:prstGeom>
              <a:solidFill>
                <a:srgbClr val="1E343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1050" dirty="0" smtClean="0">
                    <a:latin typeface="Impact" pitchFamily="34" charset="0"/>
                  </a:rPr>
                  <a:t>3</a:t>
                </a:r>
                <a:endParaRPr lang="zh-CN" altLang="en-US" sz="1050" dirty="0">
                  <a:latin typeface="Impact" pitchFamily="34" charset="0"/>
                </a:endParaRPr>
              </a:p>
            </p:txBody>
          </p:sp>
          <p:sp>
            <p:nvSpPr>
              <p:cNvPr id="16" name="TextBox 15"/>
              <p:cNvSpPr txBox="1"/>
              <p:nvPr/>
            </p:nvSpPr>
            <p:spPr>
              <a:xfrm>
                <a:off x="1691664" y="4166600"/>
                <a:ext cx="6120696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200" dirty="0" smtClean="0">
                    <a:latin typeface="方正清刻本悦宋简体" pitchFamily="2" charset="-122"/>
                    <a:ea typeface="方正清刻本悦宋简体" pitchFamily="2" charset="-122"/>
                  </a:rPr>
                  <a:t>探寻文字内容的并列</a:t>
                </a:r>
                <a:r>
                  <a:rPr lang="en-US" altLang="zh-CN" sz="1200" dirty="0" smtClean="0">
                    <a:latin typeface="方正清刻本悦宋简体" pitchFamily="2" charset="-122"/>
                    <a:ea typeface="方正清刻本悦宋简体" pitchFamily="2" charset="-122"/>
                  </a:rPr>
                  <a:t>/</a:t>
                </a:r>
                <a:r>
                  <a:rPr lang="zh-CN" altLang="en-US" sz="1200" dirty="0" smtClean="0">
                    <a:latin typeface="方正清刻本悦宋简体" pitchFamily="2" charset="-122"/>
                    <a:ea typeface="方正清刻本悦宋简体" pitchFamily="2" charset="-122"/>
                  </a:rPr>
                  <a:t>递进</a:t>
                </a:r>
                <a:r>
                  <a:rPr lang="en-US" altLang="zh-CN" sz="1200" dirty="0" smtClean="0">
                    <a:latin typeface="方正清刻本悦宋简体" pitchFamily="2" charset="-122"/>
                    <a:ea typeface="方正清刻本悦宋简体" pitchFamily="2" charset="-122"/>
                  </a:rPr>
                  <a:t>/</a:t>
                </a:r>
                <a:r>
                  <a:rPr lang="zh-CN" altLang="en-US" sz="1200" dirty="0" smtClean="0">
                    <a:latin typeface="方正清刻本悦宋简体" pitchFamily="2" charset="-122"/>
                    <a:ea typeface="方正清刻本悦宋简体" pitchFamily="2" charset="-122"/>
                  </a:rPr>
                  <a:t>相互联系等内在关系，提炼关键词</a:t>
                </a:r>
                <a:endParaRPr lang="zh-CN" altLang="en-US" sz="1200" dirty="0">
                  <a:latin typeface="方正清刻本悦宋简体" pitchFamily="2" charset="-122"/>
                  <a:ea typeface="方正清刻本悦宋简体" pitchFamily="2" charset="-122"/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>
              <a:off x="583437" y="4300724"/>
              <a:ext cx="6264696" cy="276999"/>
              <a:chOff x="1547664" y="4166600"/>
              <a:chExt cx="6264696" cy="276999"/>
            </a:xfrm>
          </p:grpSpPr>
          <p:sp>
            <p:nvSpPr>
              <p:cNvPr id="13" name="椭圆 12"/>
              <p:cNvSpPr>
                <a:spLocks noChangeAspect="1"/>
              </p:cNvSpPr>
              <p:nvPr/>
            </p:nvSpPr>
            <p:spPr>
              <a:xfrm>
                <a:off x="1547664" y="4227950"/>
                <a:ext cx="144000" cy="144000"/>
              </a:xfrm>
              <a:prstGeom prst="ellipse">
                <a:avLst/>
              </a:prstGeom>
              <a:solidFill>
                <a:srgbClr val="1E343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1050" dirty="0" smtClean="0">
                    <a:latin typeface="Impact" pitchFamily="34" charset="0"/>
                  </a:rPr>
                  <a:t>2</a:t>
                </a:r>
                <a:endParaRPr lang="zh-CN" altLang="en-US" sz="1050" dirty="0">
                  <a:latin typeface="Impact" pitchFamily="34" charset="0"/>
                </a:endParaRPr>
              </a:p>
            </p:txBody>
          </p:sp>
          <p:sp>
            <p:nvSpPr>
              <p:cNvPr id="14" name="TextBox 13"/>
              <p:cNvSpPr txBox="1"/>
              <p:nvPr/>
            </p:nvSpPr>
            <p:spPr>
              <a:xfrm>
                <a:off x="1691664" y="4166600"/>
                <a:ext cx="6120696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200" dirty="0" smtClean="0">
                    <a:latin typeface="方正清刻本悦宋简体" pitchFamily="2" charset="-122"/>
                    <a:ea typeface="方正清刻本悦宋简体" pitchFamily="2" charset="-122"/>
                  </a:rPr>
                  <a:t>纯文字</a:t>
                </a:r>
                <a:r>
                  <a:rPr lang="en-US" altLang="zh-CN" sz="1200" dirty="0" smtClean="0">
                    <a:latin typeface="方正清刻本悦宋简体" pitchFamily="2" charset="-122"/>
                    <a:ea typeface="方正清刻本悦宋简体" pitchFamily="2" charset="-122"/>
                  </a:rPr>
                  <a:t>PPT</a:t>
                </a:r>
                <a:r>
                  <a:rPr lang="zh-CN" altLang="en-US" sz="1200" dirty="0" smtClean="0">
                    <a:latin typeface="方正清刻本悦宋简体" pitchFamily="2" charset="-122"/>
                    <a:ea typeface="方正清刻本悦宋简体" pitchFamily="2" charset="-122"/>
                  </a:rPr>
                  <a:t>，避免文字堆砌，留白，放大字号，依靠颜色和字号区分主次</a:t>
                </a:r>
                <a:endParaRPr lang="zh-CN" altLang="en-US" sz="1200" dirty="0">
                  <a:latin typeface="方正清刻本悦宋简体" pitchFamily="2" charset="-122"/>
                  <a:ea typeface="方正清刻本悦宋简体" pitchFamily="2" charset="-122"/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>
              <a:off x="589117" y="4023725"/>
              <a:ext cx="6264696" cy="276999"/>
              <a:chOff x="1547664" y="4166600"/>
              <a:chExt cx="6264696" cy="276999"/>
            </a:xfrm>
          </p:grpSpPr>
          <p:sp>
            <p:nvSpPr>
              <p:cNvPr id="11" name="椭圆 10"/>
              <p:cNvSpPr>
                <a:spLocks noChangeAspect="1"/>
              </p:cNvSpPr>
              <p:nvPr/>
            </p:nvSpPr>
            <p:spPr>
              <a:xfrm>
                <a:off x="1547664" y="4227950"/>
                <a:ext cx="144000" cy="144000"/>
              </a:xfrm>
              <a:prstGeom prst="ellipse">
                <a:avLst/>
              </a:prstGeom>
              <a:solidFill>
                <a:srgbClr val="1E343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1050" dirty="0" smtClean="0">
                    <a:latin typeface="Impact" pitchFamily="34" charset="0"/>
                  </a:rPr>
                  <a:t>1</a:t>
                </a:r>
                <a:endParaRPr lang="zh-CN" altLang="en-US" sz="1050" dirty="0">
                  <a:latin typeface="Impact" pitchFamily="34" charset="0"/>
                </a:endParaRPr>
              </a:p>
            </p:txBody>
          </p:sp>
          <p:sp>
            <p:nvSpPr>
              <p:cNvPr id="12" name="TextBox 11"/>
              <p:cNvSpPr txBox="1"/>
              <p:nvPr/>
            </p:nvSpPr>
            <p:spPr>
              <a:xfrm>
                <a:off x="1691664" y="4166600"/>
                <a:ext cx="6120696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200" dirty="0" smtClean="0">
                    <a:latin typeface="方正清刻本悦宋简体" pitchFamily="2" charset="-122"/>
                    <a:ea typeface="方正清刻本悦宋简体" pitchFamily="2" charset="-122"/>
                  </a:rPr>
                  <a:t>背景：浅灰色渐变背景；</a:t>
                </a:r>
                <a:r>
                  <a:rPr lang="zh-CN" altLang="en-US" sz="1200" dirty="0">
                    <a:latin typeface="方正清刻本悦宋简体" pitchFamily="2" charset="-122"/>
                    <a:ea typeface="方正清刻本悦宋简体" pitchFamily="2" charset="-122"/>
                  </a:rPr>
                  <a:t>主色：橙色；配色：</a:t>
                </a:r>
                <a:r>
                  <a:rPr lang="zh-CN" altLang="en-US" sz="1200" dirty="0" smtClean="0">
                    <a:latin typeface="方正清刻本悦宋简体" pitchFamily="2" charset="-122"/>
                    <a:ea typeface="方正清刻本悦宋简体" pitchFamily="2" charset="-122"/>
                  </a:rPr>
                  <a:t>白色</a:t>
                </a:r>
                <a:r>
                  <a:rPr lang="en-US" altLang="zh-CN" sz="1200" dirty="0" smtClean="0">
                    <a:latin typeface="方正清刻本悦宋简体" pitchFamily="2" charset="-122"/>
                    <a:ea typeface="方正清刻本悦宋简体" pitchFamily="2" charset="-122"/>
                  </a:rPr>
                  <a:t>/</a:t>
                </a:r>
                <a:r>
                  <a:rPr lang="zh-CN" altLang="en-US" sz="1200" dirty="0" smtClean="0">
                    <a:latin typeface="方正清刻本悦宋简体" pitchFamily="2" charset="-122"/>
                    <a:ea typeface="方正清刻本悦宋简体" pitchFamily="2" charset="-122"/>
                  </a:rPr>
                  <a:t>深灰色；图形效果：渐变</a:t>
                </a:r>
                <a:r>
                  <a:rPr lang="en-US" altLang="zh-CN" sz="1200" dirty="0" smtClean="0">
                    <a:latin typeface="方正清刻本悦宋简体" pitchFamily="2" charset="-122"/>
                    <a:ea typeface="方正清刻本悦宋简体" pitchFamily="2" charset="-122"/>
                  </a:rPr>
                  <a:t>/</a:t>
                </a:r>
                <a:r>
                  <a:rPr lang="zh-CN" altLang="en-US" sz="1200" dirty="0" smtClean="0">
                    <a:latin typeface="方正清刻本悦宋简体" pitchFamily="2" charset="-122"/>
                    <a:ea typeface="方正清刻本悦宋简体" pitchFamily="2" charset="-122"/>
                  </a:rPr>
                  <a:t>投影</a:t>
                </a:r>
                <a:endParaRPr lang="zh-CN" altLang="en-US" sz="1200" dirty="0">
                  <a:latin typeface="方正清刻本悦宋简体" pitchFamily="2" charset="-122"/>
                  <a:ea typeface="方正清刻本悦宋简体" pitchFamily="2" charset="-122"/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>
              <a:off x="583437" y="4866501"/>
              <a:ext cx="6264696" cy="276999"/>
              <a:chOff x="1547664" y="4166600"/>
              <a:chExt cx="6264696" cy="276999"/>
            </a:xfrm>
          </p:grpSpPr>
          <p:sp>
            <p:nvSpPr>
              <p:cNvPr id="9" name="椭圆 8"/>
              <p:cNvSpPr>
                <a:spLocks noChangeAspect="1"/>
              </p:cNvSpPr>
              <p:nvPr/>
            </p:nvSpPr>
            <p:spPr>
              <a:xfrm>
                <a:off x="1547664" y="4227950"/>
                <a:ext cx="144000" cy="144000"/>
              </a:xfrm>
              <a:prstGeom prst="ellipse">
                <a:avLst/>
              </a:prstGeom>
              <a:solidFill>
                <a:srgbClr val="1E343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1050" dirty="0" smtClean="0">
                    <a:latin typeface="Impact" pitchFamily="34" charset="0"/>
                  </a:rPr>
                  <a:t>4</a:t>
                </a:r>
                <a:endParaRPr lang="zh-CN" altLang="en-US" sz="1050" dirty="0">
                  <a:latin typeface="Impact" pitchFamily="34" charset="0"/>
                </a:endParaRPr>
              </a:p>
            </p:txBody>
          </p:sp>
          <p:sp>
            <p:nvSpPr>
              <p:cNvPr id="10" name="TextBox 9"/>
              <p:cNvSpPr txBox="1"/>
              <p:nvPr/>
            </p:nvSpPr>
            <p:spPr>
              <a:xfrm>
                <a:off x="1691664" y="4166600"/>
                <a:ext cx="6120696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200" dirty="0" smtClean="0">
                    <a:latin typeface="方正清刻本悦宋简体" pitchFamily="2" charset="-122"/>
                    <a:ea typeface="方正清刻本悦宋简体" pitchFamily="2" charset="-122"/>
                  </a:rPr>
                  <a:t>各式形状的运用：大括号</a:t>
                </a:r>
                <a:r>
                  <a:rPr lang="en-US" altLang="zh-CN" sz="1200" dirty="0" smtClean="0">
                    <a:latin typeface="方正清刻本悦宋简体" pitchFamily="2" charset="-122"/>
                    <a:ea typeface="方正清刻本悦宋简体" pitchFamily="2" charset="-122"/>
                  </a:rPr>
                  <a:t>/</a:t>
                </a:r>
                <a:r>
                  <a:rPr lang="zh-CN" altLang="en-US" sz="1200" dirty="0" smtClean="0">
                    <a:latin typeface="方正清刻本悦宋简体" pitchFamily="2" charset="-122"/>
                    <a:ea typeface="方正清刻本悦宋简体" pitchFamily="2" charset="-122"/>
                  </a:rPr>
                  <a:t>水滴形</a:t>
                </a:r>
                <a:r>
                  <a:rPr lang="en-US" altLang="zh-CN" sz="1200" dirty="0" smtClean="0">
                    <a:latin typeface="方正清刻本悦宋简体" pitchFamily="2" charset="-122"/>
                    <a:ea typeface="方正清刻本悦宋简体" pitchFamily="2" charset="-122"/>
                  </a:rPr>
                  <a:t>/</a:t>
                </a:r>
                <a:r>
                  <a:rPr lang="zh-CN" altLang="en-US" sz="1200" dirty="0" smtClean="0">
                    <a:latin typeface="方正清刻本悦宋简体" pitchFamily="2" charset="-122"/>
                    <a:ea typeface="方正清刻本悦宋简体" pitchFamily="2" charset="-122"/>
                  </a:rPr>
                  <a:t>圆形</a:t>
                </a:r>
                <a:r>
                  <a:rPr lang="en-US" altLang="zh-CN" sz="1200" dirty="0" smtClean="0">
                    <a:latin typeface="方正清刻本悦宋简体" pitchFamily="2" charset="-122"/>
                    <a:ea typeface="方正清刻本悦宋简体" pitchFamily="2" charset="-122"/>
                  </a:rPr>
                  <a:t>/</a:t>
                </a:r>
                <a:r>
                  <a:rPr lang="zh-CN" altLang="en-US" sz="1200" dirty="0" smtClean="0">
                    <a:latin typeface="方正清刻本悦宋简体" pitchFamily="2" charset="-122"/>
                    <a:ea typeface="方正清刻本悦宋简体" pitchFamily="2" charset="-122"/>
                  </a:rPr>
                  <a:t>正方形</a:t>
                </a:r>
                <a:r>
                  <a:rPr lang="en-US" altLang="zh-CN" sz="1200" dirty="0" smtClean="0">
                    <a:latin typeface="方正清刻本悦宋简体" pitchFamily="2" charset="-122"/>
                    <a:ea typeface="方正清刻本悦宋简体" pitchFamily="2" charset="-122"/>
                  </a:rPr>
                  <a:t>; </a:t>
                </a:r>
                <a:r>
                  <a:rPr lang="zh-CN" altLang="en-US" sz="1200" dirty="0" smtClean="0">
                    <a:latin typeface="方正清刻本悦宋简体" pitchFamily="2" charset="-122"/>
                    <a:ea typeface="方正清刻本悦宋简体" pitchFamily="2" charset="-122"/>
                  </a:rPr>
                  <a:t>标点放大后的运用：逗号分隔出层次关系</a:t>
                </a:r>
                <a:endParaRPr lang="zh-CN" altLang="en-US" sz="1200" dirty="0">
                  <a:latin typeface="方正清刻本悦宋简体" pitchFamily="2" charset="-122"/>
                  <a:ea typeface="方正清刻本悦宋简体" pitchFamily="2" charset="-122"/>
                </a:endParaRPr>
              </a:p>
            </p:txBody>
          </p:sp>
        </p:grpSp>
      </p:grpSp>
      <p:pic>
        <p:nvPicPr>
          <p:cNvPr id="17" name="Picture 3"/>
          <p:cNvPicPr>
            <a:picLocks noChangeAspect="1" noChangeArrowheads="1"/>
          </p:cNvPicPr>
          <p:nvPr/>
        </p:nvPicPr>
        <p:blipFill rotWithShape="1">
          <a:blip r:embed="rId2" cstate="email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rot="10800000" flipH="1" flipV="1">
            <a:off x="-540568" y="3834421"/>
            <a:ext cx="9950393" cy="872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 descr="D:\学无止境\PPT\Template\温州企业形象策划有限公司-导出图片\幻灯片1.PN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1916" y="51470"/>
            <a:ext cx="2880167" cy="2160000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D:\学无止境\PPT\Template\温州企业形象策划有限公司-导出图片\幻灯片10.PN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88022" y="2313521"/>
            <a:ext cx="2016117" cy="1512000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D:\学无止境\PPT\Template\温州企业形象策划有限公司-导出图片\幻灯片11.PN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56175" y="51470"/>
            <a:ext cx="2880167" cy="2160000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D:\学无止境\PPT\Template\温州企业形象策划有限公司-导出图片\幻灯片21.PNG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020271" y="2305609"/>
            <a:ext cx="2016117" cy="1512000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5" name="Picture 7" descr="D:\学无止境\PPT\Template\温州企业形象策划有限公司-导出图片\幻灯片3.PNG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103527" y="51470"/>
            <a:ext cx="2880167" cy="21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D:\学无止境\PPT\Template\温州企业形象策划有限公司-导出图片\幻灯片8.PNG"/>
          <p:cNvPicPr>
            <a:picLocks noChangeAspect="1" noChangeArrowheads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55774" y="2305609"/>
            <a:ext cx="2016117" cy="1512000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7" name="Picture 9" descr="D:\学无止境\PPT\Template\温州企业形象策划有限公司-导出图片\幻灯片32.PNG"/>
          <p:cNvPicPr>
            <a:picLocks noChangeAspect="1" noChangeArrowheads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3528" y="2283718"/>
            <a:ext cx="2016115" cy="1512000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85407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 noChangeArrowheads="1"/>
          </p:cNvPicPr>
          <p:nvPr/>
        </p:nvPicPr>
        <p:blipFill rotWithShape="1">
          <a:blip r:embed="rId2" cstate="email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rot="10800000" flipH="1" flipV="1">
            <a:off x="-540568" y="3996707"/>
            <a:ext cx="9950393" cy="872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5" name="组合 4"/>
          <p:cNvGrpSpPr/>
          <p:nvPr/>
        </p:nvGrpSpPr>
        <p:grpSpPr>
          <a:xfrm>
            <a:off x="583436" y="4258131"/>
            <a:ext cx="8381052" cy="833899"/>
            <a:chOff x="583437" y="4023725"/>
            <a:chExt cx="6637881" cy="833899"/>
          </a:xfrm>
        </p:grpSpPr>
        <p:sp>
          <p:nvSpPr>
            <p:cNvPr id="6" name="椭圆 5"/>
            <p:cNvSpPr>
              <a:spLocks noChangeAspect="1"/>
            </p:cNvSpPr>
            <p:nvPr/>
          </p:nvSpPr>
          <p:spPr>
            <a:xfrm>
              <a:off x="583437" y="4639073"/>
              <a:ext cx="144000" cy="144000"/>
            </a:xfrm>
            <a:prstGeom prst="ellipse">
              <a:avLst/>
            </a:prstGeom>
            <a:solidFill>
              <a:srgbClr val="1E343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050" dirty="0" smtClean="0">
                  <a:latin typeface="Impact" pitchFamily="34" charset="0"/>
                </a:rPr>
                <a:t>3</a:t>
              </a:r>
              <a:endParaRPr lang="zh-CN" altLang="en-US" sz="1050" dirty="0">
                <a:latin typeface="Impact" pitchFamily="34" charset="0"/>
              </a:endParaRPr>
            </a:p>
          </p:txBody>
        </p:sp>
        <p:grpSp>
          <p:nvGrpSpPr>
            <p:cNvPr id="7" name="组合 6"/>
            <p:cNvGrpSpPr/>
            <p:nvPr/>
          </p:nvGrpSpPr>
          <p:grpSpPr>
            <a:xfrm>
              <a:off x="583437" y="4300724"/>
              <a:ext cx="6580850" cy="276999"/>
              <a:chOff x="1547664" y="4166600"/>
              <a:chExt cx="6580850" cy="276999"/>
            </a:xfrm>
          </p:grpSpPr>
          <p:sp>
            <p:nvSpPr>
              <p:cNvPr id="12" name="椭圆 11"/>
              <p:cNvSpPr>
                <a:spLocks noChangeAspect="1"/>
              </p:cNvSpPr>
              <p:nvPr/>
            </p:nvSpPr>
            <p:spPr>
              <a:xfrm>
                <a:off x="1547664" y="4227950"/>
                <a:ext cx="144000" cy="144000"/>
              </a:xfrm>
              <a:prstGeom prst="ellipse">
                <a:avLst/>
              </a:prstGeom>
              <a:solidFill>
                <a:srgbClr val="1E343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1050" dirty="0" smtClean="0">
                    <a:latin typeface="Impact" pitchFamily="34" charset="0"/>
                  </a:rPr>
                  <a:t>2</a:t>
                </a:r>
                <a:endParaRPr lang="zh-CN" altLang="en-US" sz="1050" dirty="0">
                  <a:latin typeface="Impact" pitchFamily="34" charset="0"/>
                </a:endParaRPr>
              </a:p>
            </p:txBody>
          </p:sp>
          <p:sp>
            <p:nvSpPr>
              <p:cNvPr id="13" name="TextBox 12"/>
              <p:cNvSpPr txBox="1"/>
              <p:nvPr/>
            </p:nvSpPr>
            <p:spPr>
              <a:xfrm>
                <a:off x="1691663" y="4166600"/>
                <a:ext cx="6436851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200" dirty="0">
                    <a:latin typeface="方正清刻本悦宋简体" pitchFamily="2" charset="-122"/>
                    <a:ea typeface="方正清刻本悦宋简体" pitchFamily="2" charset="-122"/>
                  </a:rPr>
                  <a:t>图</a:t>
                </a:r>
                <a:r>
                  <a:rPr lang="zh-CN" altLang="en-US" sz="1200" dirty="0" smtClean="0">
                    <a:latin typeface="方正清刻本悦宋简体" pitchFamily="2" charset="-122"/>
                    <a:ea typeface="方正清刻本悦宋简体" pitchFamily="2" charset="-122"/>
                  </a:rPr>
                  <a:t>文混排：上图下文、左图右文、上文下图</a:t>
                </a:r>
                <a:endParaRPr lang="zh-CN" altLang="en-US" sz="1200" dirty="0">
                  <a:latin typeface="方正清刻本悦宋简体" pitchFamily="2" charset="-122"/>
                  <a:ea typeface="方正清刻本悦宋简体" pitchFamily="2" charset="-122"/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>
              <a:off x="589117" y="4023725"/>
              <a:ext cx="6632201" cy="276999"/>
              <a:chOff x="1547664" y="4166600"/>
              <a:chExt cx="6632201" cy="276999"/>
            </a:xfrm>
          </p:grpSpPr>
          <p:sp>
            <p:nvSpPr>
              <p:cNvPr id="10" name="椭圆 9"/>
              <p:cNvSpPr>
                <a:spLocks noChangeAspect="1"/>
              </p:cNvSpPr>
              <p:nvPr/>
            </p:nvSpPr>
            <p:spPr>
              <a:xfrm>
                <a:off x="1547664" y="4227950"/>
                <a:ext cx="144000" cy="144000"/>
              </a:xfrm>
              <a:prstGeom prst="ellipse">
                <a:avLst/>
              </a:prstGeom>
              <a:solidFill>
                <a:srgbClr val="1E343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1050" dirty="0" smtClean="0">
                    <a:latin typeface="Impact" pitchFamily="34" charset="0"/>
                  </a:rPr>
                  <a:t>1</a:t>
                </a:r>
                <a:endParaRPr lang="zh-CN" altLang="en-US" sz="1050" dirty="0">
                  <a:latin typeface="Impact" pitchFamily="34" charset="0"/>
                </a:endParaRPr>
              </a:p>
            </p:txBody>
          </p:sp>
          <p:sp>
            <p:nvSpPr>
              <p:cNvPr id="11" name="TextBox 10"/>
              <p:cNvSpPr txBox="1"/>
              <p:nvPr/>
            </p:nvSpPr>
            <p:spPr>
              <a:xfrm>
                <a:off x="1691664" y="4166600"/>
                <a:ext cx="6488201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200" dirty="0" smtClean="0">
                    <a:latin typeface="方正清刻本悦宋简体" pitchFamily="2" charset="-122"/>
                    <a:ea typeface="方正清刻本悦宋简体" pitchFamily="2" charset="-122"/>
                  </a:rPr>
                  <a:t>蓝白配色，简洁清爽；圆形、半圆形、长方形、正方形等各种形状的组合排列</a:t>
                </a:r>
                <a:endParaRPr lang="zh-CN" altLang="en-US" sz="1200" dirty="0">
                  <a:latin typeface="方正清刻本悦宋简体" pitchFamily="2" charset="-122"/>
                  <a:ea typeface="方正清刻本悦宋简体" pitchFamily="2" charset="-122"/>
                </a:endParaRPr>
              </a:p>
            </p:txBody>
          </p:sp>
        </p:grpSp>
        <p:sp>
          <p:nvSpPr>
            <p:cNvPr id="9" name="TextBox 8"/>
            <p:cNvSpPr txBox="1"/>
            <p:nvPr/>
          </p:nvSpPr>
          <p:spPr>
            <a:xfrm>
              <a:off x="727437" y="4580625"/>
              <a:ext cx="612069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/>
              <a:r>
                <a:rPr lang="zh-CN" altLang="en-US" sz="1200" dirty="0" smtClean="0">
                  <a:latin typeface="方正清刻本悦宋简体" pitchFamily="2" charset="-122"/>
                  <a:ea typeface="方正清刻本悦宋简体" pitchFamily="2" charset="-122"/>
                </a:rPr>
                <a:t>页面布局：五五分、三三三分、二八分、七三分</a:t>
              </a:r>
              <a:endParaRPr lang="zh-CN" altLang="en-US" sz="1200" dirty="0">
                <a:latin typeface="方正清刻本悦宋简体" pitchFamily="2" charset="-122"/>
                <a:ea typeface="方正清刻本悦宋简体" pitchFamily="2" charset="-122"/>
              </a:endParaRPr>
            </a:p>
          </p:txBody>
        </p:sp>
      </p:grpSp>
      <p:pic>
        <p:nvPicPr>
          <p:cNvPr id="14" name="图片 13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93674" y="216245"/>
            <a:ext cx="2944001" cy="1656000"/>
          </a:xfrm>
          <a:prstGeom prst="rect">
            <a:avLst/>
          </a:prstGeom>
          <a:ln>
            <a:solidFill>
              <a:schemeClr val="bg1">
                <a:lumMod val="95000"/>
              </a:schemeClr>
            </a:solidFill>
          </a:ln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718" y="2146666"/>
            <a:ext cx="2944001" cy="1656000"/>
          </a:xfrm>
          <a:prstGeom prst="rect">
            <a:avLst/>
          </a:prstGeom>
          <a:ln>
            <a:solidFill>
              <a:schemeClr val="bg1">
                <a:lumMod val="95000"/>
              </a:schemeClr>
            </a:solidFill>
          </a:ln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67658" y="2139886"/>
            <a:ext cx="2944000" cy="1656000"/>
          </a:xfrm>
          <a:prstGeom prst="rect">
            <a:avLst/>
          </a:prstGeom>
          <a:ln>
            <a:solidFill>
              <a:schemeClr val="bg1">
                <a:lumMod val="95000"/>
              </a:schemeClr>
            </a:solidFill>
          </a:ln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29535" y="2152136"/>
            <a:ext cx="2944000" cy="1656000"/>
          </a:xfrm>
          <a:prstGeom prst="rect">
            <a:avLst/>
          </a:prstGeom>
          <a:ln>
            <a:solidFill>
              <a:schemeClr val="bg1">
                <a:lumMod val="95000"/>
              </a:schemeClr>
            </a:solidFill>
          </a:ln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972" y="180761"/>
            <a:ext cx="2944001" cy="1656000"/>
          </a:xfrm>
          <a:prstGeom prst="rect">
            <a:avLst/>
          </a:prstGeom>
          <a:ln>
            <a:solidFill>
              <a:schemeClr val="bg1">
                <a:lumMod val="95000"/>
              </a:schemeClr>
            </a:solidFill>
          </a:ln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29253" y="236921"/>
            <a:ext cx="2907243" cy="16353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91575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 noChangeArrowheads="1"/>
          </p:cNvPicPr>
          <p:nvPr/>
        </p:nvPicPr>
        <p:blipFill rotWithShape="1">
          <a:blip r:embed="rId2" cstate="email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rot="10800000" flipH="1" flipV="1">
            <a:off x="-540568" y="4162337"/>
            <a:ext cx="9950393" cy="872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5" name="组合 4"/>
          <p:cNvGrpSpPr/>
          <p:nvPr/>
        </p:nvGrpSpPr>
        <p:grpSpPr>
          <a:xfrm>
            <a:off x="583436" y="4215599"/>
            <a:ext cx="8381052" cy="833899"/>
            <a:chOff x="583437" y="4023725"/>
            <a:chExt cx="6637881" cy="833899"/>
          </a:xfrm>
        </p:grpSpPr>
        <p:sp>
          <p:nvSpPr>
            <p:cNvPr id="6" name="椭圆 5"/>
            <p:cNvSpPr>
              <a:spLocks noChangeAspect="1"/>
            </p:cNvSpPr>
            <p:nvPr/>
          </p:nvSpPr>
          <p:spPr>
            <a:xfrm>
              <a:off x="583437" y="4639073"/>
              <a:ext cx="144000" cy="144000"/>
            </a:xfrm>
            <a:prstGeom prst="ellipse">
              <a:avLst/>
            </a:prstGeom>
            <a:solidFill>
              <a:srgbClr val="1E343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050" dirty="0" smtClean="0">
                  <a:latin typeface="Impact" pitchFamily="34" charset="0"/>
                </a:rPr>
                <a:t>3</a:t>
              </a:r>
              <a:endParaRPr lang="zh-CN" altLang="en-US" sz="1050" dirty="0">
                <a:latin typeface="Impact" pitchFamily="34" charset="0"/>
              </a:endParaRPr>
            </a:p>
          </p:txBody>
        </p:sp>
        <p:grpSp>
          <p:nvGrpSpPr>
            <p:cNvPr id="7" name="组合 6"/>
            <p:cNvGrpSpPr/>
            <p:nvPr/>
          </p:nvGrpSpPr>
          <p:grpSpPr>
            <a:xfrm>
              <a:off x="583437" y="4300724"/>
              <a:ext cx="6580850" cy="276999"/>
              <a:chOff x="1547664" y="4166600"/>
              <a:chExt cx="6580850" cy="276999"/>
            </a:xfrm>
          </p:grpSpPr>
          <p:sp>
            <p:nvSpPr>
              <p:cNvPr id="12" name="椭圆 11"/>
              <p:cNvSpPr>
                <a:spLocks noChangeAspect="1"/>
              </p:cNvSpPr>
              <p:nvPr/>
            </p:nvSpPr>
            <p:spPr>
              <a:xfrm>
                <a:off x="1547664" y="4227950"/>
                <a:ext cx="144000" cy="144000"/>
              </a:xfrm>
              <a:prstGeom prst="ellipse">
                <a:avLst/>
              </a:prstGeom>
              <a:solidFill>
                <a:srgbClr val="1E343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1050" dirty="0" smtClean="0">
                    <a:latin typeface="Impact" pitchFamily="34" charset="0"/>
                  </a:rPr>
                  <a:t>2</a:t>
                </a:r>
                <a:endParaRPr lang="zh-CN" altLang="en-US" sz="1050" dirty="0">
                  <a:latin typeface="Impact" pitchFamily="34" charset="0"/>
                </a:endParaRPr>
              </a:p>
            </p:txBody>
          </p:sp>
          <p:sp>
            <p:nvSpPr>
              <p:cNvPr id="13" name="TextBox 12"/>
              <p:cNvSpPr txBox="1"/>
              <p:nvPr/>
            </p:nvSpPr>
            <p:spPr>
              <a:xfrm>
                <a:off x="1691663" y="4166600"/>
                <a:ext cx="6436851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200" dirty="0" smtClean="0">
                    <a:latin typeface="方正清刻本悦宋简体" pitchFamily="2" charset="-122"/>
                    <a:ea typeface="方正清刻本悦宋简体" pitchFamily="2" charset="-122"/>
                  </a:rPr>
                  <a:t>左上图：线条对受众视线从上到下的引导作用；右图：线条将页面分割为左文右图两个部分，并连贯上下页面</a:t>
                </a:r>
                <a:endParaRPr lang="zh-CN" altLang="en-US" sz="1200" dirty="0">
                  <a:latin typeface="方正清刻本悦宋简体" pitchFamily="2" charset="-122"/>
                  <a:ea typeface="方正清刻本悦宋简体" pitchFamily="2" charset="-122"/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>
              <a:off x="589117" y="4023725"/>
              <a:ext cx="6632201" cy="276999"/>
              <a:chOff x="1547664" y="4166600"/>
              <a:chExt cx="6632201" cy="276999"/>
            </a:xfrm>
          </p:grpSpPr>
          <p:sp>
            <p:nvSpPr>
              <p:cNvPr id="10" name="椭圆 9"/>
              <p:cNvSpPr>
                <a:spLocks noChangeAspect="1"/>
              </p:cNvSpPr>
              <p:nvPr/>
            </p:nvSpPr>
            <p:spPr>
              <a:xfrm>
                <a:off x="1547664" y="4227950"/>
                <a:ext cx="144000" cy="144000"/>
              </a:xfrm>
              <a:prstGeom prst="ellipse">
                <a:avLst/>
              </a:prstGeom>
              <a:solidFill>
                <a:srgbClr val="1E343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1050" dirty="0" smtClean="0">
                    <a:latin typeface="Impact" pitchFamily="34" charset="0"/>
                  </a:rPr>
                  <a:t>1</a:t>
                </a:r>
                <a:endParaRPr lang="zh-CN" altLang="en-US" sz="1050" dirty="0">
                  <a:latin typeface="Impact" pitchFamily="34" charset="0"/>
                </a:endParaRPr>
              </a:p>
            </p:txBody>
          </p:sp>
          <p:sp>
            <p:nvSpPr>
              <p:cNvPr id="11" name="TextBox 10"/>
              <p:cNvSpPr txBox="1"/>
              <p:nvPr/>
            </p:nvSpPr>
            <p:spPr>
              <a:xfrm>
                <a:off x="1691664" y="4166600"/>
                <a:ext cx="6488201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200" dirty="0" smtClean="0">
                    <a:latin typeface="方正清刻本悦宋简体" pitchFamily="2" charset="-122"/>
                    <a:ea typeface="方正清刻本悦宋简体" pitchFamily="2" charset="-122"/>
                  </a:rPr>
                  <a:t>无图片和色块装饰的简约型</a:t>
                </a:r>
                <a:r>
                  <a:rPr lang="en-US" altLang="zh-CN" sz="1200" dirty="0" smtClean="0">
                    <a:latin typeface="方正清刻本悦宋简体" pitchFamily="2" charset="-122"/>
                    <a:ea typeface="方正清刻本悦宋简体" pitchFamily="2" charset="-122"/>
                  </a:rPr>
                  <a:t>PPT</a:t>
                </a:r>
                <a:r>
                  <a:rPr lang="zh-CN" altLang="en-US" sz="1200" dirty="0" smtClean="0">
                    <a:latin typeface="方正清刻本悦宋简体" pitchFamily="2" charset="-122"/>
                    <a:ea typeface="方正清刻本悦宋简体" pitchFamily="2" charset="-122"/>
                  </a:rPr>
                  <a:t>，运用线条和少量元素也可以收到良好的排版效果</a:t>
                </a:r>
                <a:endParaRPr lang="zh-CN" altLang="en-US" sz="1200" dirty="0">
                  <a:latin typeface="方正清刻本悦宋简体" pitchFamily="2" charset="-122"/>
                  <a:ea typeface="方正清刻本悦宋简体" pitchFamily="2" charset="-122"/>
                </a:endParaRPr>
              </a:p>
            </p:txBody>
          </p:sp>
        </p:grpSp>
        <p:sp>
          <p:nvSpPr>
            <p:cNvPr id="9" name="TextBox 8"/>
            <p:cNvSpPr txBox="1"/>
            <p:nvPr/>
          </p:nvSpPr>
          <p:spPr>
            <a:xfrm>
              <a:off x="727437" y="4580625"/>
              <a:ext cx="612069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/>
              <a:r>
                <a:rPr lang="zh-CN" altLang="en-US" sz="1200" dirty="0" smtClean="0">
                  <a:latin typeface="方正清刻本悦宋简体" pitchFamily="2" charset="-122"/>
                  <a:ea typeface="方正清刻本悦宋简体" pitchFamily="2" charset="-122"/>
                </a:rPr>
                <a:t>页面仅有文字和线条时，对字体选择、字体排列、背景设置相应有更高的要求</a:t>
              </a:r>
              <a:endParaRPr lang="zh-CN" altLang="en-US" sz="1200" dirty="0">
                <a:latin typeface="方正清刻本悦宋简体" pitchFamily="2" charset="-122"/>
                <a:ea typeface="方正清刻本悦宋简体" pitchFamily="2" charset="-122"/>
              </a:endParaRPr>
            </a:p>
          </p:txBody>
        </p:sp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2999" y="85897"/>
            <a:ext cx="3280969" cy="1997725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44008" y="72341"/>
            <a:ext cx="3990384" cy="4081907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2999" y="2172372"/>
            <a:ext cx="3280969" cy="1997725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1515459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 noChangeArrowheads="1"/>
          </p:cNvPicPr>
          <p:nvPr/>
        </p:nvPicPr>
        <p:blipFill rotWithShape="1">
          <a:blip r:embed="rId2" cstate="email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rot="10800000" flipH="1" flipV="1">
            <a:off x="-540568" y="4134936"/>
            <a:ext cx="9950393" cy="872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5" name="组合 4"/>
          <p:cNvGrpSpPr/>
          <p:nvPr/>
        </p:nvGrpSpPr>
        <p:grpSpPr>
          <a:xfrm>
            <a:off x="583436" y="4215599"/>
            <a:ext cx="8381052" cy="833899"/>
            <a:chOff x="583437" y="4023725"/>
            <a:chExt cx="6637881" cy="833899"/>
          </a:xfrm>
        </p:grpSpPr>
        <p:sp>
          <p:nvSpPr>
            <p:cNvPr id="6" name="椭圆 5"/>
            <p:cNvSpPr>
              <a:spLocks noChangeAspect="1"/>
            </p:cNvSpPr>
            <p:nvPr/>
          </p:nvSpPr>
          <p:spPr>
            <a:xfrm>
              <a:off x="583437" y="4639073"/>
              <a:ext cx="144000" cy="144000"/>
            </a:xfrm>
            <a:prstGeom prst="ellipse">
              <a:avLst/>
            </a:prstGeom>
            <a:solidFill>
              <a:srgbClr val="1E343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050" dirty="0" smtClean="0">
                  <a:latin typeface="Impact" pitchFamily="34" charset="0"/>
                </a:rPr>
                <a:t>3</a:t>
              </a:r>
              <a:endParaRPr lang="zh-CN" altLang="en-US" sz="1050" dirty="0">
                <a:latin typeface="Impact" pitchFamily="34" charset="0"/>
              </a:endParaRPr>
            </a:p>
          </p:txBody>
        </p:sp>
        <p:grpSp>
          <p:nvGrpSpPr>
            <p:cNvPr id="7" name="组合 6"/>
            <p:cNvGrpSpPr/>
            <p:nvPr/>
          </p:nvGrpSpPr>
          <p:grpSpPr>
            <a:xfrm>
              <a:off x="583437" y="4300724"/>
              <a:ext cx="6580850" cy="276999"/>
              <a:chOff x="1547664" y="4166600"/>
              <a:chExt cx="6580850" cy="276999"/>
            </a:xfrm>
          </p:grpSpPr>
          <p:sp>
            <p:nvSpPr>
              <p:cNvPr id="12" name="椭圆 11"/>
              <p:cNvSpPr>
                <a:spLocks noChangeAspect="1"/>
              </p:cNvSpPr>
              <p:nvPr/>
            </p:nvSpPr>
            <p:spPr>
              <a:xfrm>
                <a:off x="1547664" y="4227950"/>
                <a:ext cx="144000" cy="144000"/>
              </a:xfrm>
              <a:prstGeom prst="ellipse">
                <a:avLst/>
              </a:prstGeom>
              <a:solidFill>
                <a:srgbClr val="1E343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1050" dirty="0" smtClean="0">
                    <a:latin typeface="Impact" pitchFamily="34" charset="0"/>
                  </a:rPr>
                  <a:t>2</a:t>
                </a:r>
                <a:endParaRPr lang="zh-CN" altLang="en-US" sz="1050" dirty="0">
                  <a:latin typeface="Impact" pitchFamily="34" charset="0"/>
                </a:endParaRPr>
              </a:p>
            </p:txBody>
          </p:sp>
          <p:sp>
            <p:nvSpPr>
              <p:cNvPr id="13" name="TextBox 12"/>
              <p:cNvSpPr txBox="1"/>
              <p:nvPr/>
            </p:nvSpPr>
            <p:spPr>
              <a:xfrm>
                <a:off x="1691663" y="4166600"/>
                <a:ext cx="6436851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200" dirty="0" smtClean="0">
                    <a:latin typeface="方正清刻本悦宋简体" pitchFamily="2" charset="-122"/>
                    <a:ea typeface="方正清刻本悦宋简体" pitchFamily="2" charset="-122"/>
                  </a:rPr>
                  <a:t>透明色块能突出显示文本或者在图像特定区域形成焦点，增加色彩维度</a:t>
                </a:r>
                <a:endParaRPr lang="zh-CN" altLang="en-US" sz="1200" dirty="0">
                  <a:latin typeface="方正清刻本悦宋简体" pitchFamily="2" charset="-122"/>
                  <a:ea typeface="方正清刻本悦宋简体" pitchFamily="2" charset="-122"/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>
              <a:off x="589117" y="4023725"/>
              <a:ext cx="6632201" cy="276999"/>
              <a:chOff x="1547664" y="4166600"/>
              <a:chExt cx="6632201" cy="276999"/>
            </a:xfrm>
          </p:grpSpPr>
          <p:sp>
            <p:nvSpPr>
              <p:cNvPr id="10" name="椭圆 9"/>
              <p:cNvSpPr>
                <a:spLocks noChangeAspect="1"/>
              </p:cNvSpPr>
              <p:nvPr/>
            </p:nvSpPr>
            <p:spPr>
              <a:xfrm>
                <a:off x="1547664" y="4227950"/>
                <a:ext cx="144000" cy="144000"/>
              </a:xfrm>
              <a:prstGeom prst="ellipse">
                <a:avLst/>
              </a:prstGeom>
              <a:solidFill>
                <a:srgbClr val="1E343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1050" dirty="0" smtClean="0">
                    <a:latin typeface="Impact" pitchFamily="34" charset="0"/>
                  </a:rPr>
                  <a:t>1</a:t>
                </a:r>
                <a:endParaRPr lang="zh-CN" altLang="en-US" sz="1050" dirty="0">
                  <a:latin typeface="Impact" pitchFamily="34" charset="0"/>
                </a:endParaRPr>
              </a:p>
            </p:txBody>
          </p:sp>
          <p:sp>
            <p:nvSpPr>
              <p:cNvPr id="11" name="TextBox 10"/>
              <p:cNvSpPr txBox="1"/>
              <p:nvPr/>
            </p:nvSpPr>
            <p:spPr>
              <a:xfrm>
                <a:off x="1691664" y="4166600"/>
                <a:ext cx="6488201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200" dirty="0" smtClean="0">
                    <a:latin typeface="方正清刻本悦宋简体" pitchFamily="2" charset="-122"/>
                    <a:ea typeface="方正清刻本悦宋简体" pitchFamily="2" charset="-122"/>
                  </a:rPr>
                  <a:t>透明效果是把色块、文本或图像“变薄”或者降低饱和度，使颜色变浅透明，这样下个图层的内容能穿透显示出来</a:t>
                </a:r>
                <a:endParaRPr lang="zh-CN" altLang="en-US" sz="1200" dirty="0">
                  <a:latin typeface="方正清刻本悦宋简体" pitchFamily="2" charset="-122"/>
                  <a:ea typeface="方正清刻本悦宋简体" pitchFamily="2" charset="-122"/>
                </a:endParaRPr>
              </a:p>
            </p:txBody>
          </p:sp>
        </p:grpSp>
        <p:sp>
          <p:nvSpPr>
            <p:cNvPr id="9" name="TextBox 8"/>
            <p:cNvSpPr txBox="1"/>
            <p:nvPr/>
          </p:nvSpPr>
          <p:spPr>
            <a:xfrm>
              <a:off x="727437" y="4580625"/>
              <a:ext cx="612069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/>
              <a:r>
                <a:rPr lang="zh-CN" altLang="en-US" sz="1200" dirty="0" smtClean="0">
                  <a:latin typeface="方正清刻本悦宋简体" pitchFamily="2" charset="-122"/>
                  <a:ea typeface="方正清刻本悦宋简体" pitchFamily="2" charset="-122"/>
                </a:rPr>
                <a:t>运用透明效果时请充分考虑文字的可读性</a:t>
              </a:r>
              <a:endParaRPr lang="zh-CN" altLang="en-US" sz="1200" dirty="0">
                <a:latin typeface="方正清刻本悦宋简体" pitchFamily="2" charset="-122"/>
                <a:ea typeface="方正清刻本悦宋简体" pitchFamily="2" charset="-122"/>
              </a:endParaRPr>
            </a:p>
          </p:txBody>
        </p:sp>
      </p:grpSp>
      <p:pic>
        <p:nvPicPr>
          <p:cNvPr id="14" name="图片 13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1519" y="123478"/>
            <a:ext cx="3264363" cy="2448272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35895" y="113580"/>
            <a:ext cx="5321671" cy="2890218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51519" y="2643758"/>
            <a:ext cx="3264363" cy="1492465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46185" y="3070349"/>
            <a:ext cx="2129632" cy="1066687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24285" y="3075806"/>
            <a:ext cx="1453306" cy="1061835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26058" y="3090626"/>
            <a:ext cx="1438430" cy="1048433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3841703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 noChangeArrowheads="1"/>
          </p:cNvPicPr>
          <p:nvPr/>
        </p:nvPicPr>
        <p:blipFill rotWithShape="1">
          <a:blip r:embed="rId2" cstate="email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rot="10800000" flipH="1" flipV="1">
            <a:off x="-540568" y="4134936"/>
            <a:ext cx="9950393" cy="872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5" name="组合 4"/>
          <p:cNvGrpSpPr/>
          <p:nvPr/>
        </p:nvGrpSpPr>
        <p:grpSpPr>
          <a:xfrm>
            <a:off x="583436" y="4215599"/>
            <a:ext cx="8381052" cy="833899"/>
            <a:chOff x="583437" y="4023725"/>
            <a:chExt cx="6637881" cy="833899"/>
          </a:xfrm>
        </p:grpSpPr>
        <p:sp>
          <p:nvSpPr>
            <p:cNvPr id="6" name="椭圆 5"/>
            <p:cNvSpPr>
              <a:spLocks noChangeAspect="1"/>
            </p:cNvSpPr>
            <p:nvPr/>
          </p:nvSpPr>
          <p:spPr>
            <a:xfrm>
              <a:off x="583437" y="4639073"/>
              <a:ext cx="144000" cy="144000"/>
            </a:xfrm>
            <a:prstGeom prst="ellipse">
              <a:avLst/>
            </a:prstGeom>
            <a:solidFill>
              <a:srgbClr val="1E343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050" dirty="0" smtClean="0">
                  <a:latin typeface="Impact" pitchFamily="34" charset="0"/>
                </a:rPr>
                <a:t>3</a:t>
              </a:r>
              <a:endParaRPr lang="zh-CN" altLang="en-US" sz="1050" dirty="0">
                <a:latin typeface="Impact" pitchFamily="34" charset="0"/>
              </a:endParaRPr>
            </a:p>
          </p:txBody>
        </p:sp>
        <p:grpSp>
          <p:nvGrpSpPr>
            <p:cNvPr id="7" name="组合 6"/>
            <p:cNvGrpSpPr/>
            <p:nvPr/>
          </p:nvGrpSpPr>
          <p:grpSpPr>
            <a:xfrm>
              <a:off x="583437" y="4300724"/>
              <a:ext cx="6580850" cy="276999"/>
              <a:chOff x="1547664" y="4166600"/>
              <a:chExt cx="6580850" cy="276999"/>
            </a:xfrm>
          </p:grpSpPr>
          <p:sp>
            <p:nvSpPr>
              <p:cNvPr id="12" name="椭圆 11"/>
              <p:cNvSpPr>
                <a:spLocks noChangeAspect="1"/>
              </p:cNvSpPr>
              <p:nvPr/>
            </p:nvSpPr>
            <p:spPr>
              <a:xfrm>
                <a:off x="1547664" y="4227950"/>
                <a:ext cx="144000" cy="144000"/>
              </a:xfrm>
              <a:prstGeom prst="ellipse">
                <a:avLst/>
              </a:prstGeom>
              <a:solidFill>
                <a:srgbClr val="1E343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1050" dirty="0" smtClean="0">
                    <a:latin typeface="Impact" pitchFamily="34" charset="0"/>
                  </a:rPr>
                  <a:t>2</a:t>
                </a:r>
                <a:endParaRPr lang="zh-CN" altLang="en-US" sz="1050" dirty="0">
                  <a:latin typeface="Impact" pitchFamily="34" charset="0"/>
                </a:endParaRPr>
              </a:p>
            </p:txBody>
          </p:sp>
          <p:sp>
            <p:nvSpPr>
              <p:cNvPr id="13" name="TextBox 12"/>
              <p:cNvSpPr txBox="1"/>
              <p:nvPr/>
            </p:nvSpPr>
            <p:spPr>
              <a:xfrm>
                <a:off x="1691663" y="4166600"/>
                <a:ext cx="6436851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200" dirty="0" smtClean="0">
                    <a:latin typeface="方正清刻本悦宋简体" pitchFamily="2" charset="-122"/>
                    <a:ea typeface="方正清刻本悦宋简体" pitchFamily="2" charset="-122"/>
                  </a:rPr>
                  <a:t>不必拘泥于所有图片必须保持一致大小，适当扩宽或拉长一两张图片，可以起到强调和呈现一种信息连接的作用</a:t>
                </a:r>
                <a:endParaRPr lang="zh-CN" altLang="en-US" sz="1200" dirty="0">
                  <a:latin typeface="方正清刻本悦宋简体" pitchFamily="2" charset="-122"/>
                  <a:ea typeface="方正清刻本悦宋简体" pitchFamily="2" charset="-122"/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>
              <a:off x="589117" y="4023725"/>
              <a:ext cx="6632201" cy="276999"/>
              <a:chOff x="1547664" y="4166600"/>
              <a:chExt cx="6632201" cy="276999"/>
            </a:xfrm>
          </p:grpSpPr>
          <p:sp>
            <p:nvSpPr>
              <p:cNvPr id="10" name="椭圆 9"/>
              <p:cNvSpPr>
                <a:spLocks noChangeAspect="1"/>
              </p:cNvSpPr>
              <p:nvPr/>
            </p:nvSpPr>
            <p:spPr>
              <a:xfrm>
                <a:off x="1547664" y="4227950"/>
                <a:ext cx="144000" cy="144000"/>
              </a:xfrm>
              <a:prstGeom prst="ellipse">
                <a:avLst/>
              </a:prstGeom>
              <a:solidFill>
                <a:srgbClr val="1E343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1050" dirty="0" smtClean="0">
                    <a:latin typeface="Impact" pitchFamily="34" charset="0"/>
                  </a:rPr>
                  <a:t>1</a:t>
                </a:r>
                <a:endParaRPr lang="zh-CN" altLang="en-US" sz="1050" dirty="0">
                  <a:latin typeface="Impact" pitchFamily="34" charset="0"/>
                </a:endParaRPr>
              </a:p>
            </p:txBody>
          </p:sp>
          <p:sp>
            <p:nvSpPr>
              <p:cNvPr id="11" name="TextBox 10"/>
              <p:cNvSpPr txBox="1"/>
              <p:nvPr/>
            </p:nvSpPr>
            <p:spPr>
              <a:xfrm>
                <a:off x="1691664" y="4166600"/>
                <a:ext cx="6488201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200" dirty="0" smtClean="0">
                    <a:latin typeface="方正清刻本悦宋简体" pitchFamily="2" charset="-122"/>
                    <a:ea typeface="方正清刻本悦宋简体" pitchFamily="2" charset="-122"/>
                  </a:rPr>
                  <a:t>多张图片的排版，可考虑将图片网格化排列</a:t>
                </a:r>
                <a:endParaRPr lang="zh-CN" altLang="en-US" sz="1200" dirty="0">
                  <a:latin typeface="方正清刻本悦宋简体" pitchFamily="2" charset="-122"/>
                  <a:ea typeface="方正清刻本悦宋简体" pitchFamily="2" charset="-122"/>
                </a:endParaRPr>
              </a:p>
            </p:txBody>
          </p:sp>
        </p:grpSp>
        <p:sp>
          <p:nvSpPr>
            <p:cNvPr id="9" name="TextBox 8"/>
            <p:cNvSpPr txBox="1"/>
            <p:nvPr/>
          </p:nvSpPr>
          <p:spPr>
            <a:xfrm>
              <a:off x="727437" y="4580625"/>
              <a:ext cx="612069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/>
              <a:r>
                <a:rPr lang="zh-CN" altLang="en-US" sz="1200" dirty="0">
                  <a:latin typeface="方正清刻本悦宋简体" pitchFamily="2" charset="-122"/>
                  <a:ea typeface="方正清刻本悦宋简体" pitchFamily="2" charset="-122"/>
                </a:rPr>
                <a:t>如</a:t>
              </a:r>
              <a:r>
                <a:rPr lang="zh-CN" altLang="en-US" sz="1200" dirty="0" smtClean="0">
                  <a:latin typeface="方正清刻本悦宋简体" pitchFamily="2" charset="-122"/>
                  <a:ea typeface="方正清刻本悦宋简体" pitchFamily="2" charset="-122"/>
                </a:rPr>
                <a:t>需添加文字，可使用与照片背景色近似的色块，也可选取一种主色</a:t>
              </a:r>
              <a:endParaRPr lang="zh-CN" altLang="en-US" sz="1200" dirty="0">
                <a:latin typeface="方正清刻本悦宋简体" pitchFamily="2" charset="-122"/>
                <a:ea typeface="方正清刻本悦宋简体" pitchFamily="2" charset="-122"/>
              </a:endParaRPr>
            </a:p>
          </p:txBody>
        </p:sp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9563" y="375870"/>
            <a:ext cx="2519998" cy="3276000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15164" y="358988"/>
            <a:ext cx="2561404" cy="3276000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72171" y="368127"/>
            <a:ext cx="2288261" cy="3276000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30827910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058066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681888" y="2209694"/>
            <a:ext cx="447675" cy="492593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24075" y="2212399"/>
            <a:ext cx="7019925" cy="49291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5000" tIns="0" rIns="135000" bIns="0" anchor="ctr"/>
          <a:lstStyle/>
          <a:p>
            <a:pPr algn="ctr">
              <a:defRPr/>
            </a:pPr>
            <a:r>
              <a:rPr lang="en-US" altLang="zh-CN" sz="21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1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1636569"/>
            <a:ext cx="6984207" cy="58145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2400" spc="15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6984207" y="1633539"/>
            <a:ext cx="640276" cy="584488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936373" y="2940767"/>
            <a:ext cx="5179807" cy="1269578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23734312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 noChangeArrowheads="1"/>
          </p:cNvPicPr>
          <p:nvPr/>
        </p:nvPicPr>
        <p:blipFill rotWithShape="1">
          <a:blip r:embed="rId2" cstate="email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rot="10800000" flipH="1" flipV="1">
            <a:off x="-540568" y="3996707"/>
            <a:ext cx="9950393" cy="872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5" name="组合 4"/>
          <p:cNvGrpSpPr/>
          <p:nvPr/>
        </p:nvGrpSpPr>
        <p:grpSpPr>
          <a:xfrm>
            <a:off x="583436" y="4215599"/>
            <a:ext cx="8381052" cy="833899"/>
            <a:chOff x="583437" y="4023725"/>
            <a:chExt cx="6637881" cy="833899"/>
          </a:xfrm>
        </p:grpSpPr>
        <p:sp>
          <p:nvSpPr>
            <p:cNvPr id="6" name="椭圆 5"/>
            <p:cNvSpPr>
              <a:spLocks noChangeAspect="1"/>
            </p:cNvSpPr>
            <p:nvPr/>
          </p:nvSpPr>
          <p:spPr>
            <a:xfrm>
              <a:off x="583437" y="4639073"/>
              <a:ext cx="144000" cy="144000"/>
            </a:xfrm>
            <a:prstGeom prst="ellipse">
              <a:avLst/>
            </a:prstGeom>
            <a:solidFill>
              <a:srgbClr val="1E343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050" dirty="0" smtClean="0">
                  <a:latin typeface="Impact" pitchFamily="34" charset="0"/>
                </a:rPr>
                <a:t>3</a:t>
              </a:r>
              <a:endParaRPr lang="zh-CN" altLang="en-US" sz="1050" dirty="0">
                <a:latin typeface="Impact" pitchFamily="34" charset="0"/>
              </a:endParaRPr>
            </a:p>
          </p:txBody>
        </p:sp>
        <p:grpSp>
          <p:nvGrpSpPr>
            <p:cNvPr id="7" name="组合 6"/>
            <p:cNvGrpSpPr/>
            <p:nvPr/>
          </p:nvGrpSpPr>
          <p:grpSpPr>
            <a:xfrm>
              <a:off x="583437" y="4300724"/>
              <a:ext cx="6580850" cy="276999"/>
              <a:chOff x="1547664" y="4166600"/>
              <a:chExt cx="6580850" cy="276999"/>
            </a:xfrm>
          </p:grpSpPr>
          <p:sp>
            <p:nvSpPr>
              <p:cNvPr id="12" name="椭圆 11"/>
              <p:cNvSpPr>
                <a:spLocks noChangeAspect="1"/>
              </p:cNvSpPr>
              <p:nvPr/>
            </p:nvSpPr>
            <p:spPr>
              <a:xfrm>
                <a:off x="1547664" y="4227950"/>
                <a:ext cx="144000" cy="144000"/>
              </a:xfrm>
              <a:prstGeom prst="ellipse">
                <a:avLst/>
              </a:prstGeom>
              <a:solidFill>
                <a:srgbClr val="1E343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1050" dirty="0" smtClean="0">
                    <a:latin typeface="Impact" pitchFamily="34" charset="0"/>
                  </a:rPr>
                  <a:t>2</a:t>
                </a:r>
                <a:endParaRPr lang="zh-CN" altLang="en-US" sz="1050" dirty="0">
                  <a:latin typeface="Impact" pitchFamily="34" charset="0"/>
                </a:endParaRPr>
              </a:p>
            </p:txBody>
          </p:sp>
          <p:sp>
            <p:nvSpPr>
              <p:cNvPr id="13" name="TextBox 12"/>
              <p:cNvSpPr txBox="1"/>
              <p:nvPr/>
            </p:nvSpPr>
            <p:spPr>
              <a:xfrm>
                <a:off x="1691663" y="4166600"/>
                <a:ext cx="6436851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200" dirty="0" smtClean="0">
                    <a:latin typeface="方正清刻本悦宋简体" pitchFamily="2" charset="-122"/>
                    <a:ea typeface="方正清刻本悦宋简体" pitchFamily="2" charset="-122"/>
                  </a:rPr>
                  <a:t>人物照片背部渐变光圈的运用</a:t>
                </a:r>
                <a:endParaRPr lang="zh-CN" altLang="en-US" sz="1200" dirty="0">
                  <a:latin typeface="方正清刻本悦宋简体" pitchFamily="2" charset="-122"/>
                  <a:ea typeface="方正清刻本悦宋简体" pitchFamily="2" charset="-122"/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>
              <a:off x="589117" y="4023725"/>
              <a:ext cx="6632201" cy="276999"/>
              <a:chOff x="1547664" y="4166600"/>
              <a:chExt cx="6632201" cy="276999"/>
            </a:xfrm>
          </p:grpSpPr>
          <p:sp>
            <p:nvSpPr>
              <p:cNvPr id="10" name="椭圆 9"/>
              <p:cNvSpPr>
                <a:spLocks noChangeAspect="1"/>
              </p:cNvSpPr>
              <p:nvPr/>
            </p:nvSpPr>
            <p:spPr>
              <a:xfrm>
                <a:off x="1547664" y="4227950"/>
                <a:ext cx="144000" cy="144000"/>
              </a:xfrm>
              <a:prstGeom prst="ellipse">
                <a:avLst/>
              </a:prstGeom>
              <a:solidFill>
                <a:srgbClr val="1E343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1050" dirty="0" smtClean="0">
                    <a:latin typeface="Impact" pitchFamily="34" charset="0"/>
                  </a:rPr>
                  <a:t>1</a:t>
                </a:r>
                <a:endParaRPr lang="zh-CN" altLang="en-US" sz="1050" dirty="0">
                  <a:latin typeface="Impact" pitchFamily="34" charset="0"/>
                </a:endParaRPr>
              </a:p>
            </p:txBody>
          </p:sp>
          <p:sp>
            <p:nvSpPr>
              <p:cNvPr id="11" name="TextBox 10"/>
              <p:cNvSpPr txBox="1"/>
              <p:nvPr/>
            </p:nvSpPr>
            <p:spPr>
              <a:xfrm>
                <a:off x="1691664" y="4166600"/>
                <a:ext cx="6488201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200" dirty="0">
                    <a:latin typeface="方正清刻本悦宋简体" pitchFamily="2" charset="-122"/>
                    <a:ea typeface="方正清刻本悦宋简体" pitchFamily="2" charset="-122"/>
                  </a:rPr>
                  <a:t>同色</a:t>
                </a:r>
                <a:r>
                  <a:rPr lang="zh-CN" altLang="en-US" sz="1200" dirty="0" smtClean="0">
                    <a:latin typeface="方正清刻本悦宋简体" pitchFamily="2" charset="-122"/>
                    <a:ea typeface="方正清刻本悦宋简体" pitchFamily="2" charset="-122"/>
                  </a:rPr>
                  <a:t>系深蓝浅蓝的配色，和谐统一且有层次感</a:t>
                </a:r>
                <a:endParaRPr lang="zh-CN" altLang="en-US" sz="1200" dirty="0">
                  <a:latin typeface="方正清刻本悦宋简体" pitchFamily="2" charset="-122"/>
                  <a:ea typeface="方正清刻本悦宋简体" pitchFamily="2" charset="-122"/>
                </a:endParaRPr>
              </a:p>
            </p:txBody>
          </p:sp>
        </p:grpSp>
        <p:sp>
          <p:nvSpPr>
            <p:cNvPr id="9" name="TextBox 8"/>
            <p:cNvSpPr txBox="1"/>
            <p:nvPr/>
          </p:nvSpPr>
          <p:spPr>
            <a:xfrm>
              <a:off x="727437" y="4580625"/>
              <a:ext cx="612069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/>
              <a:r>
                <a:rPr lang="zh-CN" altLang="en-US" sz="1200" dirty="0" smtClean="0">
                  <a:latin typeface="方正清刻本悦宋简体" pitchFamily="2" charset="-122"/>
                  <a:ea typeface="方正清刻本悦宋简体" pitchFamily="2" charset="-122"/>
                </a:rPr>
                <a:t>字体：</a:t>
              </a:r>
              <a:r>
                <a:rPr lang="en-US" altLang="zh-CN" sz="1200" dirty="0" err="1" smtClean="0">
                  <a:latin typeface="方正清刻本悦宋简体" pitchFamily="2" charset="-122"/>
                  <a:ea typeface="方正清刻本悦宋简体" pitchFamily="2" charset="-122"/>
                </a:rPr>
                <a:t>Impact+Arial+Calibri</a:t>
              </a:r>
              <a:endParaRPr lang="zh-CN" altLang="en-US" sz="1200" dirty="0">
                <a:latin typeface="方正清刻本悦宋简体" pitchFamily="2" charset="-122"/>
                <a:ea typeface="方正清刻本悦宋简体" pitchFamily="2" charset="-122"/>
              </a:endParaRPr>
            </a:p>
          </p:txBody>
        </p:sp>
      </p:grpSp>
      <p:pic>
        <p:nvPicPr>
          <p:cNvPr id="14" name="图片 13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038" y="51471"/>
            <a:ext cx="3004895" cy="1878060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32410" y="51471"/>
            <a:ext cx="2988608" cy="1867880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85867" y="51471"/>
            <a:ext cx="2988608" cy="1867880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430" y="2067694"/>
            <a:ext cx="2995532" cy="1872208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77086" y="2067694"/>
            <a:ext cx="2995200" cy="1872000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32411" y="2067694"/>
            <a:ext cx="2995200" cy="1872000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887328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 noChangeArrowheads="1"/>
          </p:cNvPicPr>
          <p:nvPr/>
        </p:nvPicPr>
        <p:blipFill rotWithShape="1">
          <a:blip r:embed="rId2" cstate="email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rot="10800000" flipH="1" flipV="1">
            <a:off x="-540568" y="3908852"/>
            <a:ext cx="9950393" cy="872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5" name="组合 4"/>
          <p:cNvGrpSpPr/>
          <p:nvPr/>
        </p:nvGrpSpPr>
        <p:grpSpPr>
          <a:xfrm>
            <a:off x="583436" y="4044530"/>
            <a:ext cx="7444947" cy="833899"/>
            <a:chOff x="583437" y="4023725"/>
            <a:chExt cx="6580850" cy="833899"/>
          </a:xfrm>
        </p:grpSpPr>
        <p:sp>
          <p:nvSpPr>
            <p:cNvPr id="6" name="椭圆 5"/>
            <p:cNvSpPr>
              <a:spLocks noChangeAspect="1"/>
            </p:cNvSpPr>
            <p:nvPr/>
          </p:nvSpPr>
          <p:spPr>
            <a:xfrm>
              <a:off x="583437" y="4639073"/>
              <a:ext cx="144000" cy="144000"/>
            </a:xfrm>
            <a:prstGeom prst="ellipse">
              <a:avLst/>
            </a:prstGeom>
            <a:solidFill>
              <a:srgbClr val="1E343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050" dirty="0" smtClean="0">
                  <a:latin typeface="Impact" pitchFamily="34" charset="0"/>
                </a:rPr>
                <a:t>3</a:t>
              </a:r>
              <a:endParaRPr lang="zh-CN" altLang="en-US" sz="1050" dirty="0">
                <a:latin typeface="Impact" pitchFamily="34" charset="0"/>
              </a:endParaRPr>
            </a:p>
          </p:txBody>
        </p:sp>
        <p:grpSp>
          <p:nvGrpSpPr>
            <p:cNvPr id="7" name="组合 6"/>
            <p:cNvGrpSpPr/>
            <p:nvPr/>
          </p:nvGrpSpPr>
          <p:grpSpPr>
            <a:xfrm>
              <a:off x="583437" y="4300724"/>
              <a:ext cx="6580850" cy="461665"/>
              <a:chOff x="1547664" y="4166600"/>
              <a:chExt cx="6580850" cy="461665"/>
            </a:xfrm>
          </p:grpSpPr>
          <p:sp>
            <p:nvSpPr>
              <p:cNvPr id="12" name="椭圆 11"/>
              <p:cNvSpPr>
                <a:spLocks noChangeAspect="1"/>
              </p:cNvSpPr>
              <p:nvPr/>
            </p:nvSpPr>
            <p:spPr>
              <a:xfrm>
                <a:off x="1547664" y="4227950"/>
                <a:ext cx="144000" cy="144000"/>
              </a:xfrm>
              <a:prstGeom prst="ellipse">
                <a:avLst/>
              </a:prstGeom>
              <a:solidFill>
                <a:srgbClr val="1E343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1050" dirty="0" smtClean="0">
                    <a:latin typeface="Impact" pitchFamily="34" charset="0"/>
                  </a:rPr>
                  <a:t>2</a:t>
                </a:r>
                <a:endParaRPr lang="zh-CN" altLang="en-US" sz="1050" dirty="0">
                  <a:latin typeface="Impact" pitchFamily="34" charset="0"/>
                </a:endParaRPr>
              </a:p>
            </p:txBody>
          </p:sp>
          <p:sp>
            <p:nvSpPr>
              <p:cNvPr id="13" name="TextBox 12"/>
              <p:cNvSpPr txBox="1"/>
              <p:nvPr/>
            </p:nvSpPr>
            <p:spPr>
              <a:xfrm>
                <a:off x="1691663" y="4166600"/>
                <a:ext cx="6436851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200" dirty="0" smtClean="0">
                    <a:latin typeface="方正清刻本悦宋简体" pitchFamily="2" charset="-122"/>
                    <a:ea typeface="方正清刻本悦宋简体" pitchFamily="2" charset="-122"/>
                  </a:rPr>
                  <a:t>无阴影</a:t>
                </a:r>
                <a:r>
                  <a:rPr lang="zh-CN" altLang="en-US" sz="1200" dirty="0">
                    <a:latin typeface="方正清刻本悦宋简体" pitchFamily="2" charset="-122"/>
                    <a:ea typeface="方正清刻本悦宋简体" pitchFamily="2" charset="-122"/>
                  </a:rPr>
                  <a:t>，透视，纹理和</a:t>
                </a:r>
                <a:r>
                  <a:rPr lang="zh-CN" altLang="en-US" sz="1200" dirty="0" smtClean="0">
                    <a:latin typeface="方正清刻本悦宋简体" pitchFamily="2" charset="-122"/>
                    <a:ea typeface="方正清刻本悦宋简体" pitchFamily="2" charset="-122"/>
                  </a:rPr>
                  <a:t>渐变等二</a:t>
                </a:r>
                <a:r>
                  <a:rPr lang="zh-CN" altLang="en-US" sz="1200" dirty="0">
                    <a:latin typeface="方正清刻本悦宋简体" pitchFamily="2" charset="-122"/>
                    <a:ea typeface="方正清刻本悦宋简体" pitchFamily="2" charset="-122"/>
                  </a:rPr>
                  <a:t>维平面化表现</a:t>
                </a:r>
                <a:r>
                  <a:rPr lang="zh-CN" altLang="en-US" sz="1200" dirty="0" smtClean="0">
                    <a:latin typeface="方正清刻本悦宋简体" pitchFamily="2" charset="-122"/>
                    <a:ea typeface="方正清刻本悦宋简体" pitchFamily="2" charset="-122"/>
                  </a:rPr>
                  <a:t>形式，使用色块、简约线条图形等扁平化表现形式</a:t>
                </a:r>
                <a:endParaRPr lang="zh-CN" altLang="en-US" sz="1200" dirty="0">
                  <a:latin typeface="方正清刻本悦宋简体" pitchFamily="2" charset="-122"/>
                  <a:ea typeface="方正清刻本悦宋简体" pitchFamily="2" charset="-122"/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>
              <a:off x="589117" y="4023725"/>
              <a:ext cx="6264696" cy="276999"/>
              <a:chOff x="1547664" y="4166600"/>
              <a:chExt cx="6264696" cy="276999"/>
            </a:xfrm>
          </p:grpSpPr>
          <p:sp>
            <p:nvSpPr>
              <p:cNvPr id="10" name="椭圆 9"/>
              <p:cNvSpPr>
                <a:spLocks noChangeAspect="1"/>
              </p:cNvSpPr>
              <p:nvPr/>
            </p:nvSpPr>
            <p:spPr>
              <a:xfrm>
                <a:off x="1547664" y="4227950"/>
                <a:ext cx="144000" cy="144000"/>
              </a:xfrm>
              <a:prstGeom prst="ellipse">
                <a:avLst/>
              </a:prstGeom>
              <a:solidFill>
                <a:srgbClr val="1E343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1050" dirty="0" smtClean="0">
                    <a:latin typeface="Impact" pitchFamily="34" charset="0"/>
                  </a:rPr>
                  <a:t>1</a:t>
                </a:r>
                <a:endParaRPr lang="zh-CN" altLang="en-US" sz="1050" dirty="0">
                  <a:latin typeface="Impact" pitchFamily="34" charset="0"/>
                </a:endParaRPr>
              </a:p>
            </p:txBody>
          </p:sp>
          <p:sp>
            <p:nvSpPr>
              <p:cNvPr id="11" name="TextBox 10"/>
              <p:cNvSpPr txBox="1"/>
              <p:nvPr/>
            </p:nvSpPr>
            <p:spPr>
              <a:xfrm>
                <a:off x="1691664" y="4166600"/>
                <a:ext cx="6120696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200" dirty="0" smtClean="0">
                    <a:latin typeface="方正清刻本悦宋简体" pitchFamily="2" charset="-122"/>
                    <a:ea typeface="方正清刻本悦宋简体" pitchFamily="2" charset="-122"/>
                  </a:rPr>
                  <a:t>不规则同色系色块拼接背景，蓝底白字，商务系</a:t>
                </a:r>
                <a:endParaRPr lang="zh-CN" altLang="en-US" sz="1200" dirty="0">
                  <a:latin typeface="方正清刻本悦宋简体" pitchFamily="2" charset="-122"/>
                  <a:ea typeface="方正清刻本悦宋简体" pitchFamily="2" charset="-122"/>
                </a:endParaRPr>
              </a:p>
            </p:txBody>
          </p:sp>
        </p:grpSp>
        <p:sp>
          <p:nvSpPr>
            <p:cNvPr id="9" name="TextBox 8"/>
            <p:cNvSpPr txBox="1"/>
            <p:nvPr/>
          </p:nvSpPr>
          <p:spPr>
            <a:xfrm>
              <a:off x="727437" y="4580625"/>
              <a:ext cx="612069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/>
              <a:r>
                <a:rPr lang="zh-CN" altLang="en-US" sz="1200" dirty="0">
                  <a:latin typeface="方正清刻本悦宋简体" pitchFamily="2" charset="-122"/>
                  <a:ea typeface="方正清刻本悦宋简体" pitchFamily="2" charset="-122"/>
                </a:rPr>
                <a:t>无衬线</a:t>
              </a:r>
              <a:r>
                <a:rPr lang="en-US" altLang="zh-CN" sz="1200" b="1" dirty="0" smtClean="0">
                  <a:solidFill>
                    <a:prstClr val="black"/>
                  </a:solidFill>
                  <a:latin typeface="Segoe UI Light" pitchFamily="34" charset="0"/>
                </a:rPr>
                <a:t>Segoe </a:t>
              </a:r>
              <a:r>
                <a:rPr lang="en-US" altLang="zh-CN" sz="1200" b="1" dirty="0">
                  <a:solidFill>
                    <a:prstClr val="black"/>
                  </a:solidFill>
                  <a:latin typeface="Segoe UI Light" pitchFamily="34" charset="0"/>
                </a:rPr>
                <a:t>UI </a:t>
              </a:r>
              <a:r>
                <a:rPr lang="en-US" altLang="zh-CN" sz="1200" b="1" dirty="0" smtClean="0">
                  <a:solidFill>
                    <a:prstClr val="black"/>
                  </a:solidFill>
                  <a:latin typeface="Segoe UI Light" pitchFamily="34" charset="0"/>
                </a:rPr>
                <a:t>Light</a:t>
              </a:r>
              <a:r>
                <a:rPr lang="zh-CN" altLang="en-US" sz="1200" dirty="0" smtClean="0">
                  <a:latin typeface="方正清刻本悦宋简体" pitchFamily="2" charset="-122"/>
                  <a:ea typeface="方正清刻本悦宋简体" pitchFamily="2" charset="-122"/>
                </a:rPr>
                <a:t>字体</a:t>
              </a:r>
              <a:endParaRPr lang="zh-CN" altLang="en-US" sz="1200" dirty="0">
                <a:latin typeface="方正清刻本悦宋简体" pitchFamily="2" charset="-122"/>
                <a:ea typeface="方正清刻本悦宋简体" pitchFamily="2" charset="-122"/>
              </a:endParaRPr>
            </a:p>
          </p:txBody>
        </p:sp>
      </p:grpSp>
      <p:pic>
        <p:nvPicPr>
          <p:cNvPr id="14" name="图片 13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1231" y="0"/>
            <a:ext cx="4126753" cy="2321299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1698" y="2349718"/>
            <a:ext cx="2736304" cy="1539171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88024" y="0"/>
            <a:ext cx="4085083" cy="229786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61930" y="2349718"/>
            <a:ext cx="2736000" cy="1539000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38611" y="2349717"/>
            <a:ext cx="2736000" cy="153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26527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 noChangeArrowheads="1"/>
          </p:cNvPicPr>
          <p:nvPr/>
        </p:nvPicPr>
        <p:blipFill rotWithShape="1">
          <a:blip r:embed="rId2" cstate="email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rot="10800000" flipH="1" flipV="1">
            <a:off x="-540568" y="4134936"/>
            <a:ext cx="9950393" cy="872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5" name="组合 4"/>
          <p:cNvGrpSpPr/>
          <p:nvPr/>
        </p:nvGrpSpPr>
        <p:grpSpPr>
          <a:xfrm>
            <a:off x="583436" y="4215599"/>
            <a:ext cx="8381052" cy="833899"/>
            <a:chOff x="583437" y="4023725"/>
            <a:chExt cx="6637881" cy="833899"/>
          </a:xfrm>
        </p:grpSpPr>
        <p:sp>
          <p:nvSpPr>
            <p:cNvPr id="6" name="椭圆 5"/>
            <p:cNvSpPr>
              <a:spLocks noChangeAspect="1"/>
            </p:cNvSpPr>
            <p:nvPr/>
          </p:nvSpPr>
          <p:spPr>
            <a:xfrm>
              <a:off x="583437" y="4639073"/>
              <a:ext cx="144000" cy="144000"/>
            </a:xfrm>
            <a:prstGeom prst="ellipse">
              <a:avLst/>
            </a:prstGeom>
            <a:solidFill>
              <a:srgbClr val="1E343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050" dirty="0" smtClean="0">
                  <a:latin typeface="Impact" pitchFamily="34" charset="0"/>
                </a:rPr>
                <a:t>3</a:t>
              </a:r>
              <a:endParaRPr lang="zh-CN" altLang="en-US" sz="1050" dirty="0">
                <a:latin typeface="Impact" pitchFamily="34" charset="0"/>
              </a:endParaRPr>
            </a:p>
          </p:txBody>
        </p:sp>
        <p:grpSp>
          <p:nvGrpSpPr>
            <p:cNvPr id="7" name="组合 6"/>
            <p:cNvGrpSpPr/>
            <p:nvPr/>
          </p:nvGrpSpPr>
          <p:grpSpPr>
            <a:xfrm>
              <a:off x="583437" y="4300724"/>
              <a:ext cx="6580850" cy="276999"/>
              <a:chOff x="1547664" y="4166600"/>
              <a:chExt cx="6580850" cy="276999"/>
            </a:xfrm>
          </p:grpSpPr>
          <p:sp>
            <p:nvSpPr>
              <p:cNvPr id="12" name="椭圆 11"/>
              <p:cNvSpPr>
                <a:spLocks noChangeAspect="1"/>
              </p:cNvSpPr>
              <p:nvPr/>
            </p:nvSpPr>
            <p:spPr>
              <a:xfrm>
                <a:off x="1547664" y="4227950"/>
                <a:ext cx="144000" cy="144000"/>
              </a:xfrm>
              <a:prstGeom prst="ellipse">
                <a:avLst/>
              </a:prstGeom>
              <a:solidFill>
                <a:srgbClr val="1E343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1050" dirty="0" smtClean="0">
                    <a:latin typeface="Impact" pitchFamily="34" charset="0"/>
                  </a:rPr>
                  <a:t>2</a:t>
                </a:r>
                <a:endParaRPr lang="zh-CN" altLang="en-US" sz="1050" dirty="0">
                  <a:latin typeface="Impact" pitchFamily="34" charset="0"/>
                </a:endParaRPr>
              </a:p>
            </p:txBody>
          </p:sp>
          <p:sp>
            <p:nvSpPr>
              <p:cNvPr id="13" name="TextBox 12"/>
              <p:cNvSpPr txBox="1"/>
              <p:nvPr/>
            </p:nvSpPr>
            <p:spPr>
              <a:xfrm>
                <a:off x="1691663" y="4166600"/>
                <a:ext cx="6436851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200" dirty="0" smtClean="0">
                    <a:latin typeface="方正清刻本悦宋简体" pitchFamily="2" charset="-122"/>
                    <a:ea typeface="方正清刻本悦宋简体" pitchFamily="2" charset="-122"/>
                  </a:rPr>
                  <a:t>咨询报告类</a:t>
                </a:r>
                <a:r>
                  <a:rPr lang="en-US" altLang="zh-CN" sz="1200" dirty="0" smtClean="0">
                    <a:latin typeface="方正清刻本悦宋简体" pitchFamily="2" charset="-122"/>
                    <a:ea typeface="方正清刻本悦宋简体" pitchFamily="2" charset="-122"/>
                  </a:rPr>
                  <a:t>PPT</a:t>
                </a:r>
                <a:r>
                  <a:rPr lang="zh-CN" altLang="en-US" sz="1200" dirty="0" smtClean="0">
                    <a:latin typeface="方正清刻本悦宋简体" pitchFamily="2" charset="-122"/>
                    <a:ea typeface="方正清刻本悦宋简体" pitchFamily="2" charset="-122"/>
                  </a:rPr>
                  <a:t>，数据及图表占重要地位。注意选用合适的图表展示数据，注重图表的简洁美观</a:t>
                </a:r>
                <a:endParaRPr lang="zh-CN" altLang="en-US" sz="1200" dirty="0">
                  <a:latin typeface="方正清刻本悦宋简体" pitchFamily="2" charset="-122"/>
                  <a:ea typeface="方正清刻本悦宋简体" pitchFamily="2" charset="-122"/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>
              <a:off x="589117" y="4023725"/>
              <a:ext cx="6632201" cy="276999"/>
              <a:chOff x="1547664" y="4166600"/>
              <a:chExt cx="6632201" cy="276999"/>
            </a:xfrm>
          </p:grpSpPr>
          <p:sp>
            <p:nvSpPr>
              <p:cNvPr id="10" name="椭圆 9"/>
              <p:cNvSpPr>
                <a:spLocks noChangeAspect="1"/>
              </p:cNvSpPr>
              <p:nvPr/>
            </p:nvSpPr>
            <p:spPr>
              <a:xfrm>
                <a:off x="1547664" y="4227950"/>
                <a:ext cx="144000" cy="144000"/>
              </a:xfrm>
              <a:prstGeom prst="ellipse">
                <a:avLst/>
              </a:prstGeom>
              <a:solidFill>
                <a:srgbClr val="1E343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1050" dirty="0" smtClean="0">
                    <a:latin typeface="Impact" pitchFamily="34" charset="0"/>
                  </a:rPr>
                  <a:t>1</a:t>
                </a:r>
                <a:endParaRPr lang="zh-CN" altLang="en-US" sz="1050" dirty="0">
                  <a:latin typeface="Impact" pitchFamily="34" charset="0"/>
                </a:endParaRPr>
              </a:p>
            </p:txBody>
          </p:sp>
          <p:sp>
            <p:nvSpPr>
              <p:cNvPr id="11" name="TextBox 10"/>
              <p:cNvSpPr txBox="1"/>
              <p:nvPr/>
            </p:nvSpPr>
            <p:spPr>
              <a:xfrm>
                <a:off x="1691664" y="4166600"/>
                <a:ext cx="6488201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200" dirty="0" smtClean="0">
                    <a:latin typeface="方正清刻本悦宋简体" pitchFamily="2" charset="-122"/>
                    <a:ea typeface="方正清刻本悦宋简体" pitchFamily="2" charset="-122"/>
                  </a:rPr>
                  <a:t>绿色作为主色调，搭配中性色灰色背景，简洁商务</a:t>
                </a:r>
                <a:endParaRPr lang="zh-CN" altLang="en-US" sz="1200" dirty="0">
                  <a:latin typeface="方正清刻本悦宋简体" pitchFamily="2" charset="-122"/>
                  <a:ea typeface="方正清刻本悦宋简体" pitchFamily="2" charset="-122"/>
                </a:endParaRPr>
              </a:p>
            </p:txBody>
          </p:sp>
        </p:grpSp>
        <p:sp>
          <p:nvSpPr>
            <p:cNvPr id="9" name="TextBox 8"/>
            <p:cNvSpPr txBox="1"/>
            <p:nvPr/>
          </p:nvSpPr>
          <p:spPr>
            <a:xfrm>
              <a:off x="727437" y="4580625"/>
              <a:ext cx="612069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/>
              <a:r>
                <a:rPr lang="zh-CN" altLang="en-US" sz="1200" dirty="0" smtClean="0">
                  <a:latin typeface="方正清刻本悦宋简体" pitchFamily="2" charset="-122"/>
                  <a:ea typeface="方正清刻本悦宋简体" pitchFamily="2" charset="-122"/>
                </a:rPr>
                <a:t>粗轮廓框和线条的运用，每页标题对主要内容的概括作用</a:t>
              </a:r>
              <a:endParaRPr lang="zh-CN" altLang="en-US" sz="1200" dirty="0">
                <a:latin typeface="方正清刻本悦宋简体" pitchFamily="2" charset="-122"/>
                <a:ea typeface="方正清刻本悦宋简体" pitchFamily="2" charset="-122"/>
              </a:endParaRP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93552" y="265365"/>
            <a:ext cx="2399400" cy="1800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80968" y="428051"/>
            <a:ext cx="4174955" cy="3132000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93552" y="2160222"/>
            <a:ext cx="2399400" cy="1800000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939" y="280243"/>
            <a:ext cx="2399400" cy="1800000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931" y="2142551"/>
            <a:ext cx="2399401" cy="18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24431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 noChangeArrowheads="1"/>
          </p:cNvPicPr>
          <p:nvPr/>
        </p:nvPicPr>
        <p:blipFill rotWithShape="1">
          <a:blip r:embed="rId2" cstate="email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rot="10800000" flipH="1" flipV="1">
            <a:off x="-540568" y="4134936"/>
            <a:ext cx="9950393" cy="872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5" name="组合 4"/>
          <p:cNvGrpSpPr/>
          <p:nvPr/>
        </p:nvGrpSpPr>
        <p:grpSpPr>
          <a:xfrm>
            <a:off x="583436" y="4215599"/>
            <a:ext cx="8381052" cy="833899"/>
            <a:chOff x="583437" y="4023725"/>
            <a:chExt cx="6637881" cy="833899"/>
          </a:xfrm>
        </p:grpSpPr>
        <p:sp>
          <p:nvSpPr>
            <p:cNvPr id="6" name="椭圆 5"/>
            <p:cNvSpPr>
              <a:spLocks noChangeAspect="1"/>
            </p:cNvSpPr>
            <p:nvPr/>
          </p:nvSpPr>
          <p:spPr>
            <a:xfrm>
              <a:off x="583437" y="4639073"/>
              <a:ext cx="144000" cy="144000"/>
            </a:xfrm>
            <a:prstGeom prst="ellipse">
              <a:avLst/>
            </a:prstGeom>
            <a:solidFill>
              <a:srgbClr val="1E343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050" dirty="0" smtClean="0">
                  <a:latin typeface="Impact" pitchFamily="34" charset="0"/>
                </a:rPr>
                <a:t>3</a:t>
              </a:r>
              <a:endParaRPr lang="zh-CN" altLang="en-US" sz="1050" dirty="0">
                <a:latin typeface="Impact" pitchFamily="34" charset="0"/>
              </a:endParaRPr>
            </a:p>
          </p:txBody>
        </p:sp>
        <p:grpSp>
          <p:nvGrpSpPr>
            <p:cNvPr id="7" name="组合 6"/>
            <p:cNvGrpSpPr/>
            <p:nvPr/>
          </p:nvGrpSpPr>
          <p:grpSpPr>
            <a:xfrm>
              <a:off x="583437" y="4300724"/>
              <a:ext cx="6580850" cy="276999"/>
              <a:chOff x="1547664" y="4166600"/>
              <a:chExt cx="6580850" cy="276999"/>
            </a:xfrm>
          </p:grpSpPr>
          <p:sp>
            <p:nvSpPr>
              <p:cNvPr id="12" name="椭圆 11"/>
              <p:cNvSpPr>
                <a:spLocks noChangeAspect="1"/>
              </p:cNvSpPr>
              <p:nvPr/>
            </p:nvSpPr>
            <p:spPr>
              <a:xfrm>
                <a:off x="1547664" y="4227950"/>
                <a:ext cx="144000" cy="144000"/>
              </a:xfrm>
              <a:prstGeom prst="ellipse">
                <a:avLst/>
              </a:prstGeom>
              <a:solidFill>
                <a:srgbClr val="1E343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1050" dirty="0" smtClean="0">
                    <a:latin typeface="Impact" pitchFamily="34" charset="0"/>
                  </a:rPr>
                  <a:t>2</a:t>
                </a:r>
                <a:endParaRPr lang="zh-CN" altLang="en-US" sz="1050" dirty="0">
                  <a:latin typeface="Impact" pitchFamily="34" charset="0"/>
                </a:endParaRPr>
              </a:p>
            </p:txBody>
          </p:sp>
          <p:sp>
            <p:nvSpPr>
              <p:cNvPr id="13" name="TextBox 12"/>
              <p:cNvSpPr txBox="1"/>
              <p:nvPr/>
            </p:nvSpPr>
            <p:spPr>
              <a:xfrm>
                <a:off x="1691663" y="4166600"/>
                <a:ext cx="6436851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200" dirty="0" smtClean="0">
                    <a:latin typeface="方正清刻本悦宋简体" pitchFamily="2" charset="-122"/>
                    <a:ea typeface="方正清刻本悦宋简体" pitchFamily="2" charset="-122"/>
                  </a:rPr>
                  <a:t>章节与章节之间，用不同的主色调区分；同一章下的不同小节颜色保持一致</a:t>
                </a:r>
                <a:endParaRPr lang="zh-CN" altLang="en-US" sz="1200" dirty="0">
                  <a:latin typeface="方正清刻本悦宋简体" pitchFamily="2" charset="-122"/>
                  <a:ea typeface="方正清刻本悦宋简体" pitchFamily="2" charset="-122"/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>
              <a:off x="589117" y="4023725"/>
              <a:ext cx="6632201" cy="276999"/>
              <a:chOff x="1547664" y="4166600"/>
              <a:chExt cx="6632201" cy="276999"/>
            </a:xfrm>
          </p:grpSpPr>
          <p:sp>
            <p:nvSpPr>
              <p:cNvPr id="10" name="椭圆 9"/>
              <p:cNvSpPr>
                <a:spLocks noChangeAspect="1"/>
              </p:cNvSpPr>
              <p:nvPr/>
            </p:nvSpPr>
            <p:spPr>
              <a:xfrm>
                <a:off x="1547664" y="4227950"/>
                <a:ext cx="144000" cy="144000"/>
              </a:xfrm>
              <a:prstGeom prst="ellipse">
                <a:avLst/>
              </a:prstGeom>
              <a:solidFill>
                <a:srgbClr val="1E343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1050" dirty="0" smtClean="0">
                    <a:latin typeface="Impact" pitchFamily="34" charset="0"/>
                  </a:rPr>
                  <a:t>1</a:t>
                </a:r>
                <a:endParaRPr lang="zh-CN" altLang="en-US" sz="1050" dirty="0">
                  <a:latin typeface="Impact" pitchFamily="34" charset="0"/>
                </a:endParaRPr>
              </a:p>
            </p:txBody>
          </p:sp>
          <p:sp>
            <p:nvSpPr>
              <p:cNvPr id="11" name="TextBox 10"/>
              <p:cNvSpPr txBox="1"/>
              <p:nvPr/>
            </p:nvSpPr>
            <p:spPr>
              <a:xfrm>
                <a:off x="1691664" y="4166600"/>
                <a:ext cx="6488201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200" dirty="0" smtClean="0">
                    <a:latin typeface="方正清刻本悦宋简体" pitchFamily="2" charset="-122"/>
                    <a:ea typeface="方正清刻本悦宋简体" pitchFamily="2" charset="-122"/>
                  </a:rPr>
                  <a:t>深色背景可使用饱和度较高的色块，搭配白色字体</a:t>
                </a:r>
                <a:endParaRPr lang="zh-CN" altLang="en-US" sz="1200" dirty="0">
                  <a:latin typeface="方正清刻本悦宋简体" pitchFamily="2" charset="-122"/>
                  <a:ea typeface="方正清刻本悦宋简体" pitchFamily="2" charset="-122"/>
                </a:endParaRPr>
              </a:p>
            </p:txBody>
          </p:sp>
        </p:grpSp>
        <p:sp>
          <p:nvSpPr>
            <p:cNvPr id="9" name="TextBox 8"/>
            <p:cNvSpPr txBox="1"/>
            <p:nvPr/>
          </p:nvSpPr>
          <p:spPr>
            <a:xfrm>
              <a:off x="727437" y="4580625"/>
              <a:ext cx="612069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/>
              <a:r>
                <a:rPr lang="zh-CN" altLang="en-US" sz="1200" dirty="0" smtClean="0">
                  <a:latin typeface="方正清刻本悦宋简体" pitchFamily="2" charset="-122"/>
                  <a:ea typeface="方正清刻本悦宋简体" pitchFamily="2" charset="-122"/>
                </a:rPr>
                <a:t>导航页</a:t>
              </a:r>
              <a:r>
                <a:rPr lang="en-US" altLang="zh-CN" sz="1200" dirty="0" smtClean="0">
                  <a:latin typeface="方正清刻本悦宋简体" pitchFamily="2" charset="-122"/>
                  <a:ea typeface="方正清刻本悦宋简体" pitchFamily="2" charset="-122"/>
                </a:rPr>
                <a:t>/</a:t>
              </a:r>
              <a:r>
                <a:rPr lang="zh-CN" altLang="en-US" sz="1200" dirty="0" smtClean="0">
                  <a:latin typeface="方正清刻本悦宋简体" pitchFamily="2" charset="-122"/>
                  <a:ea typeface="方正清刻本悦宋简体" pitchFamily="2" charset="-122"/>
                </a:rPr>
                <a:t>目录页</a:t>
              </a:r>
              <a:r>
                <a:rPr lang="en-US" altLang="zh-CN" sz="1200" dirty="0" smtClean="0">
                  <a:latin typeface="方正清刻本悦宋简体" pitchFamily="2" charset="-122"/>
                  <a:ea typeface="方正清刻本悦宋简体" pitchFamily="2" charset="-122"/>
                </a:rPr>
                <a:t>+</a:t>
              </a:r>
              <a:r>
                <a:rPr lang="zh-CN" altLang="en-US" sz="1200" dirty="0" smtClean="0">
                  <a:latin typeface="方正清刻本悦宋简体" pitchFamily="2" charset="-122"/>
                  <a:ea typeface="方正清刻本悦宋简体" pitchFamily="2" charset="-122"/>
                </a:rPr>
                <a:t>过渡页</a:t>
              </a:r>
              <a:r>
                <a:rPr lang="en-US" altLang="zh-CN" sz="1200" dirty="0" smtClean="0">
                  <a:latin typeface="方正清刻本悦宋简体" pitchFamily="2" charset="-122"/>
                  <a:ea typeface="方正清刻本悦宋简体" pitchFamily="2" charset="-122"/>
                </a:rPr>
                <a:t>+</a:t>
              </a:r>
              <a:r>
                <a:rPr lang="zh-CN" altLang="en-US" sz="1200" dirty="0" smtClean="0">
                  <a:latin typeface="方正清刻本悦宋简体" pitchFamily="2" charset="-122"/>
                  <a:ea typeface="方正清刻本悦宋简体" pitchFamily="2" charset="-122"/>
                </a:rPr>
                <a:t>章节标题，整个</a:t>
              </a:r>
              <a:r>
                <a:rPr lang="en-US" altLang="zh-CN" sz="1200" dirty="0" smtClean="0">
                  <a:latin typeface="方正清刻本悦宋简体" pitchFamily="2" charset="-122"/>
                  <a:ea typeface="方正清刻本悦宋简体" pitchFamily="2" charset="-122"/>
                </a:rPr>
                <a:t>PPT</a:t>
              </a:r>
              <a:r>
                <a:rPr lang="zh-CN" altLang="en-US" sz="1200" dirty="0" smtClean="0">
                  <a:latin typeface="方正清刻本悦宋简体" pitchFamily="2" charset="-122"/>
                  <a:ea typeface="方正清刻本悦宋简体" pitchFamily="2" charset="-122"/>
                </a:rPr>
                <a:t>的脉络一目了然，便于</a:t>
              </a:r>
              <a:r>
                <a:rPr lang="en-US" altLang="zh-CN" sz="1200" dirty="0" smtClean="0">
                  <a:latin typeface="方正清刻本悦宋简体" pitchFamily="2" charset="-122"/>
                  <a:ea typeface="方正清刻本悦宋简体" pitchFamily="2" charset="-122"/>
                </a:rPr>
                <a:t>PPT</a:t>
              </a:r>
              <a:r>
                <a:rPr lang="zh-CN" altLang="en-US" sz="1200" dirty="0" smtClean="0">
                  <a:latin typeface="方正清刻本悦宋简体" pitchFamily="2" charset="-122"/>
                  <a:ea typeface="方正清刻本悦宋简体" pitchFamily="2" charset="-122"/>
                </a:rPr>
                <a:t>受众紧跟演示者思路</a:t>
              </a:r>
              <a:endParaRPr lang="zh-CN" altLang="en-US" sz="1200" dirty="0">
                <a:latin typeface="方正清刻本悦宋简体" pitchFamily="2" charset="-122"/>
                <a:ea typeface="方正清刻本悦宋简体" pitchFamily="2" charset="-122"/>
              </a:endParaRPr>
            </a:p>
          </p:txBody>
        </p:sp>
      </p:grpSp>
      <p:pic>
        <p:nvPicPr>
          <p:cNvPr id="14" name="图片 13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378" y="366723"/>
            <a:ext cx="2952000" cy="166050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378" y="2203696"/>
            <a:ext cx="2952000" cy="166050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87193" y="2203695"/>
            <a:ext cx="2952000" cy="1660501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12008" y="366721"/>
            <a:ext cx="2952000" cy="1660501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87193" y="366722"/>
            <a:ext cx="2952000" cy="1660501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05435" y="2203696"/>
            <a:ext cx="2958574" cy="16641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0438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 noChangeArrowheads="1"/>
          </p:cNvPicPr>
          <p:nvPr/>
        </p:nvPicPr>
        <p:blipFill rotWithShape="1">
          <a:blip r:embed="rId2" cstate="email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rot="10800000" flipH="1" flipV="1">
            <a:off x="-540568" y="4134936"/>
            <a:ext cx="9950393" cy="872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5" name="组合 4"/>
          <p:cNvGrpSpPr/>
          <p:nvPr/>
        </p:nvGrpSpPr>
        <p:grpSpPr>
          <a:xfrm>
            <a:off x="583436" y="4215599"/>
            <a:ext cx="8381052" cy="833899"/>
            <a:chOff x="583437" y="4023725"/>
            <a:chExt cx="6637881" cy="833899"/>
          </a:xfrm>
        </p:grpSpPr>
        <p:sp>
          <p:nvSpPr>
            <p:cNvPr id="6" name="椭圆 5"/>
            <p:cNvSpPr>
              <a:spLocks noChangeAspect="1"/>
            </p:cNvSpPr>
            <p:nvPr/>
          </p:nvSpPr>
          <p:spPr>
            <a:xfrm>
              <a:off x="583437" y="4639073"/>
              <a:ext cx="144000" cy="144000"/>
            </a:xfrm>
            <a:prstGeom prst="ellipse">
              <a:avLst/>
            </a:prstGeom>
            <a:solidFill>
              <a:srgbClr val="1E343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050" dirty="0" smtClean="0">
                  <a:latin typeface="Impact" pitchFamily="34" charset="0"/>
                </a:rPr>
                <a:t>3</a:t>
              </a:r>
              <a:endParaRPr lang="zh-CN" altLang="en-US" sz="1050" dirty="0">
                <a:latin typeface="Impact" pitchFamily="34" charset="0"/>
              </a:endParaRPr>
            </a:p>
          </p:txBody>
        </p:sp>
        <p:grpSp>
          <p:nvGrpSpPr>
            <p:cNvPr id="7" name="组合 6"/>
            <p:cNvGrpSpPr/>
            <p:nvPr/>
          </p:nvGrpSpPr>
          <p:grpSpPr>
            <a:xfrm>
              <a:off x="583437" y="4300724"/>
              <a:ext cx="6580850" cy="276999"/>
              <a:chOff x="1547664" y="4166600"/>
              <a:chExt cx="6580850" cy="276999"/>
            </a:xfrm>
          </p:grpSpPr>
          <p:sp>
            <p:nvSpPr>
              <p:cNvPr id="12" name="椭圆 11"/>
              <p:cNvSpPr>
                <a:spLocks noChangeAspect="1"/>
              </p:cNvSpPr>
              <p:nvPr/>
            </p:nvSpPr>
            <p:spPr>
              <a:xfrm>
                <a:off x="1547664" y="4227950"/>
                <a:ext cx="144000" cy="144000"/>
              </a:xfrm>
              <a:prstGeom prst="ellipse">
                <a:avLst/>
              </a:prstGeom>
              <a:solidFill>
                <a:srgbClr val="1E343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1050" dirty="0" smtClean="0">
                    <a:latin typeface="Impact" pitchFamily="34" charset="0"/>
                  </a:rPr>
                  <a:t>2</a:t>
                </a:r>
                <a:endParaRPr lang="zh-CN" altLang="en-US" sz="1050" dirty="0">
                  <a:latin typeface="Impact" pitchFamily="34" charset="0"/>
                </a:endParaRPr>
              </a:p>
            </p:txBody>
          </p:sp>
          <p:sp>
            <p:nvSpPr>
              <p:cNvPr id="13" name="TextBox 12"/>
              <p:cNvSpPr txBox="1"/>
              <p:nvPr/>
            </p:nvSpPr>
            <p:spPr>
              <a:xfrm>
                <a:off x="1691663" y="4166600"/>
                <a:ext cx="6436851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200" dirty="0" smtClean="0">
                    <a:latin typeface="方正清刻本悦宋简体" pitchFamily="2" charset="-122"/>
                    <a:ea typeface="方正清刻本悦宋简体" pitchFamily="2" charset="-122"/>
                  </a:rPr>
                  <a:t>人物头像配合表情和对话框的运用，使整个页面更生动活泼</a:t>
                </a:r>
                <a:endParaRPr lang="zh-CN" altLang="en-US" sz="1200" dirty="0">
                  <a:latin typeface="方正清刻本悦宋简体" pitchFamily="2" charset="-122"/>
                  <a:ea typeface="方正清刻本悦宋简体" pitchFamily="2" charset="-122"/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>
              <a:off x="589117" y="4023725"/>
              <a:ext cx="6632201" cy="276999"/>
              <a:chOff x="1547664" y="4166600"/>
              <a:chExt cx="6632201" cy="276999"/>
            </a:xfrm>
          </p:grpSpPr>
          <p:sp>
            <p:nvSpPr>
              <p:cNvPr id="10" name="椭圆 9"/>
              <p:cNvSpPr>
                <a:spLocks noChangeAspect="1"/>
              </p:cNvSpPr>
              <p:nvPr/>
            </p:nvSpPr>
            <p:spPr>
              <a:xfrm>
                <a:off x="1547664" y="4227950"/>
                <a:ext cx="144000" cy="144000"/>
              </a:xfrm>
              <a:prstGeom prst="ellipse">
                <a:avLst/>
              </a:prstGeom>
              <a:solidFill>
                <a:srgbClr val="1E343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1050" dirty="0" smtClean="0">
                    <a:latin typeface="Impact" pitchFamily="34" charset="0"/>
                  </a:rPr>
                  <a:t>1</a:t>
                </a:r>
                <a:endParaRPr lang="zh-CN" altLang="en-US" sz="1050" dirty="0">
                  <a:latin typeface="Impact" pitchFamily="34" charset="0"/>
                </a:endParaRPr>
              </a:p>
            </p:txBody>
          </p:sp>
          <p:sp>
            <p:nvSpPr>
              <p:cNvPr id="11" name="TextBox 10"/>
              <p:cNvSpPr txBox="1"/>
              <p:nvPr/>
            </p:nvSpPr>
            <p:spPr>
              <a:xfrm>
                <a:off x="1691664" y="4166600"/>
                <a:ext cx="6488201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200" dirty="0">
                    <a:latin typeface="方正清刻本悦宋简体" pitchFamily="2" charset="-122"/>
                    <a:ea typeface="方正清刻本悦宋简体" pitchFamily="2" charset="-122"/>
                  </a:rPr>
                  <a:t>白</a:t>
                </a:r>
                <a:r>
                  <a:rPr lang="zh-CN" altLang="en-US" sz="1200" dirty="0" smtClean="0">
                    <a:latin typeface="方正清刻本悦宋简体" pitchFamily="2" charset="-122"/>
                    <a:ea typeface="方正清刻本悦宋简体" pitchFamily="2" charset="-122"/>
                  </a:rPr>
                  <a:t>底</a:t>
                </a:r>
                <a:r>
                  <a:rPr lang="en-US" altLang="zh-CN" sz="1200" dirty="0" smtClean="0">
                    <a:latin typeface="方正清刻本悦宋简体" pitchFamily="2" charset="-122"/>
                    <a:ea typeface="方正清刻本悦宋简体" pitchFamily="2" charset="-122"/>
                  </a:rPr>
                  <a:t>+</a:t>
                </a:r>
                <a:r>
                  <a:rPr lang="zh-CN" altLang="en-US" sz="1200" dirty="0" smtClean="0">
                    <a:latin typeface="方正清刻本悦宋简体" pitchFamily="2" charset="-122"/>
                    <a:ea typeface="方正清刻本悦宋简体" pitchFamily="2" charset="-122"/>
                  </a:rPr>
                  <a:t>单色主色</a:t>
                </a:r>
                <a:r>
                  <a:rPr lang="en-US" altLang="zh-CN" sz="1200" dirty="0" smtClean="0">
                    <a:latin typeface="方正清刻本悦宋简体" pitchFamily="2" charset="-122"/>
                    <a:ea typeface="方正清刻本悦宋简体" pitchFamily="2" charset="-122"/>
                  </a:rPr>
                  <a:t>+</a:t>
                </a:r>
                <a:r>
                  <a:rPr lang="zh-CN" altLang="en-US" sz="1200" dirty="0" smtClean="0">
                    <a:latin typeface="方正清刻本悦宋简体" pitchFamily="2" charset="-122"/>
                    <a:ea typeface="方正清刻本悦宋简体" pitchFamily="2" charset="-122"/>
                  </a:rPr>
                  <a:t>黑白灰中性色可实现最便捷的配色；色块</a:t>
                </a:r>
                <a:r>
                  <a:rPr lang="en-US" altLang="zh-CN" sz="1200" dirty="0" smtClean="0">
                    <a:latin typeface="方正清刻本悦宋简体" pitchFamily="2" charset="-122"/>
                    <a:ea typeface="方正清刻本悦宋简体" pitchFamily="2" charset="-122"/>
                  </a:rPr>
                  <a:t>+</a:t>
                </a:r>
                <a:r>
                  <a:rPr lang="zh-CN" altLang="en-US" sz="1200" dirty="0" smtClean="0">
                    <a:latin typeface="方正清刻本悦宋简体" pitchFamily="2" charset="-122"/>
                    <a:ea typeface="方正清刻本悦宋简体" pitchFamily="2" charset="-122"/>
                  </a:rPr>
                  <a:t>线条可实现最快捷的排版</a:t>
                </a:r>
                <a:endParaRPr lang="zh-CN" altLang="en-US" sz="1200" dirty="0">
                  <a:latin typeface="方正清刻本悦宋简体" pitchFamily="2" charset="-122"/>
                  <a:ea typeface="方正清刻本悦宋简体" pitchFamily="2" charset="-122"/>
                </a:endParaRPr>
              </a:p>
            </p:txBody>
          </p:sp>
        </p:grpSp>
        <p:sp>
          <p:nvSpPr>
            <p:cNvPr id="9" name="TextBox 8"/>
            <p:cNvSpPr txBox="1"/>
            <p:nvPr/>
          </p:nvSpPr>
          <p:spPr>
            <a:xfrm>
              <a:off x="727437" y="4580625"/>
              <a:ext cx="612069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/>
              <a:r>
                <a:rPr lang="zh-CN" altLang="en-US" sz="1200" dirty="0" smtClean="0">
                  <a:latin typeface="方正清刻本悦宋简体" pitchFamily="2" charset="-122"/>
                  <a:ea typeface="方正清刻本悦宋简体" pitchFamily="2" charset="-122"/>
                </a:rPr>
                <a:t>导航页</a:t>
              </a:r>
              <a:r>
                <a:rPr lang="en-US" altLang="zh-CN" sz="1200" dirty="0" smtClean="0">
                  <a:latin typeface="方正清刻本悦宋简体" pitchFamily="2" charset="-122"/>
                  <a:ea typeface="方正清刻本悦宋简体" pitchFamily="2" charset="-122"/>
                </a:rPr>
                <a:t>/</a:t>
              </a:r>
              <a:r>
                <a:rPr lang="zh-CN" altLang="en-US" sz="1200" dirty="0" smtClean="0">
                  <a:latin typeface="方正清刻本悦宋简体" pitchFamily="2" charset="-122"/>
                  <a:ea typeface="方正清刻本悦宋简体" pitchFamily="2" charset="-122"/>
                </a:rPr>
                <a:t>目录页</a:t>
              </a:r>
              <a:r>
                <a:rPr lang="en-US" altLang="zh-CN" sz="1200" dirty="0" smtClean="0">
                  <a:latin typeface="方正清刻本悦宋简体" pitchFamily="2" charset="-122"/>
                  <a:ea typeface="方正清刻本悦宋简体" pitchFamily="2" charset="-122"/>
                </a:rPr>
                <a:t>+</a:t>
              </a:r>
              <a:r>
                <a:rPr lang="zh-CN" altLang="en-US" sz="1200" dirty="0" smtClean="0">
                  <a:latin typeface="方正清刻本悦宋简体" pitchFamily="2" charset="-122"/>
                  <a:ea typeface="方正清刻本悦宋简体" pitchFamily="2" charset="-122"/>
                </a:rPr>
                <a:t>过渡页，衔接各章节内容，串起整个</a:t>
              </a:r>
              <a:r>
                <a:rPr lang="en-US" altLang="zh-CN" sz="1200" dirty="0" smtClean="0">
                  <a:latin typeface="方正清刻本悦宋简体" pitchFamily="2" charset="-122"/>
                  <a:ea typeface="方正清刻本悦宋简体" pitchFamily="2" charset="-122"/>
                </a:rPr>
                <a:t>PPT</a:t>
              </a:r>
              <a:r>
                <a:rPr lang="zh-CN" altLang="en-US" sz="1200" dirty="0" smtClean="0">
                  <a:latin typeface="方正清刻本悦宋简体" pitchFamily="2" charset="-122"/>
                  <a:ea typeface="方正清刻本悦宋简体" pitchFamily="2" charset="-122"/>
                </a:rPr>
                <a:t>的逻辑</a:t>
              </a:r>
              <a:endParaRPr lang="zh-CN" altLang="en-US" sz="1200" dirty="0">
                <a:latin typeface="方正清刻本悦宋简体" pitchFamily="2" charset="-122"/>
                <a:ea typeface="方正清刻本悦宋简体" pitchFamily="2" charset="-122"/>
              </a:endParaRPr>
            </a:p>
          </p:txBody>
        </p:sp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84168" y="2569532"/>
            <a:ext cx="2736304" cy="1539171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9358" y="123477"/>
            <a:ext cx="4176464" cy="2349261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44472" y="123478"/>
            <a:ext cx="4176000" cy="2349000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9358" y="2561590"/>
            <a:ext cx="2736536" cy="1539302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39125" y="2561590"/>
            <a:ext cx="2731813" cy="1536645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18758548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 noChangeArrowheads="1"/>
          </p:cNvPicPr>
          <p:nvPr/>
        </p:nvPicPr>
        <p:blipFill rotWithShape="1">
          <a:blip r:embed="rId2" cstate="email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rot="10800000" flipH="1" flipV="1">
            <a:off x="-540568" y="3996707"/>
            <a:ext cx="9950393" cy="872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5" name="组合 4"/>
          <p:cNvGrpSpPr/>
          <p:nvPr/>
        </p:nvGrpSpPr>
        <p:grpSpPr>
          <a:xfrm>
            <a:off x="583436" y="4258131"/>
            <a:ext cx="8381052" cy="833899"/>
            <a:chOff x="583437" y="4023725"/>
            <a:chExt cx="6637881" cy="833899"/>
          </a:xfrm>
        </p:grpSpPr>
        <p:sp>
          <p:nvSpPr>
            <p:cNvPr id="6" name="椭圆 5"/>
            <p:cNvSpPr>
              <a:spLocks noChangeAspect="1"/>
            </p:cNvSpPr>
            <p:nvPr/>
          </p:nvSpPr>
          <p:spPr>
            <a:xfrm>
              <a:off x="583437" y="4639073"/>
              <a:ext cx="144000" cy="144000"/>
            </a:xfrm>
            <a:prstGeom prst="ellipse">
              <a:avLst/>
            </a:prstGeom>
            <a:solidFill>
              <a:srgbClr val="1E343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050" dirty="0" smtClean="0">
                  <a:latin typeface="Impact" pitchFamily="34" charset="0"/>
                </a:rPr>
                <a:t>3</a:t>
              </a:r>
              <a:endParaRPr lang="zh-CN" altLang="en-US" sz="1050" dirty="0">
                <a:latin typeface="Impact" pitchFamily="34" charset="0"/>
              </a:endParaRPr>
            </a:p>
          </p:txBody>
        </p:sp>
        <p:grpSp>
          <p:nvGrpSpPr>
            <p:cNvPr id="7" name="组合 6"/>
            <p:cNvGrpSpPr/>
            <p:nvPr/>
          </p:nvGrpSpPr>
          <p:grpSpPr>
            <a:xfrm>
              <a:off x="583437" y="4300724"/>
              <a:ext cx="6580850" cy="276999"/>
              <a:chOff x="1547664" y="4166600"/>
              <a:chExt cx="6580850" cy="276999"/>
            </a:xfrm>
          </p:grpSpPr>
          <p:sp>
            <p:nvSpPr>
              <p:cNvPr id="12" name="椭圆 11"/>
              <p:cNvSpPr>
                <a:spLocks noChangeAspect="1"/>
              </p:cNvSpPr>
              <p:nvPr/>
            </p:nvSpPr>
            <p:spPr>
              <a:xfrm>
                <a:off x="1547664" y="4227950"/>
                <a:ext cx="144000" cy="144000"/>
              </a:xfrm>
              <a:prstGeom prst="ellipse">
                <a:avLst/>
              </a:prstGeom>
              <a:solidFill>
                <a:srgbClr val="1E343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1050" dirty="0" smtClean="0">
                    <a:latin typeface="Impact" pitchFamily="34" charset="0"/>
                  </a:rPr>
                  <a:t>2</a:t>
                </a:r>
                <a:endParaRPr lang="zh-CN" altLang="en-US" sz="1050" dirty="0">
                  <a:latin typeface="Impact" pitchFamily="34" charset="0"/>
                </a:endParaRPr>
              </a:p>
            </p:txBody>
          </p:sp>
          <p:sp>
            <p:nvSpPr>
              <p:cNvPr id="13" name="TextBox 12"/>
              <p:cNvSpPr txBox="1"/>
              <p:nvPr/>
            </p:nvSpPr>
            <p:spPr>
              <a:xfrm>
                <a:off x="1691663" y="4166600"/>
                <a:ext cx="6436851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200" dirty="0" smtClean="0">
                    <a:latin typeface="方正清刻本悦宋简体" pitchFamily="2" charset="-122"/>
                    <a:ea typeface="方正清刻本悦宋简体" pitchFamily="2" charset="-122"/>
                  </a:rPr>
                  <a:t>生动的人物配图，大胆的画面设计，简洁利落的图文排版</a:t>
                </a:r>
                <a:endParaRPr lang="zh-CN" altLang="en-US" sz="1200" dirty="0">
                  <a:latin typeface="方正清刻本悦宋简体" pitchFamily="2" charset="-122"/>
                  <a:ea typeface="方正清刻本悦宋简体" pitchFamily="2" charset="-122"/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>
              <a:off x="589117" y="4023725"/>
              <a:ext cx="6632201" cy="276999"/>
              <a:chOff x="1547664" y="4166600"/>
              <a:chExt cx="6632201" cy="276999"/>
            </a:xfrm>
          </p:grpSpPr>
          <p:sp>
            <p:nvSpPr>
              <p:cNvPr id="10" name="椭圆 9"/>
              <p:cNvSpPr>
                <a:spLocks noChangeAspect="1"/>
              </p:cNvSpPr>
              <p:nvPr/>
            </p:nvSpPr>
            <p:spPr>
              <a:xfrm>
                <a:off x="1547664" y="4227950"/>
                <a:ext cx="144000" cy="144000"/>
              </a:xfrm>
              <a:prstGeom prst="ellipse">
                <a:avLst/>
              </a:prstGeom>
              <a:solidFill>
                <a:srgbClr val="1E343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1050" dirty="0" smtClean="0">
                    <a:latin typeface="Impact" pitchFamily="34" charset="0"/>
                  </a:rPr>
                  <a:t>1</a:t>
                </a:r>
                <a:endParaRPr lang="zh-CN" altLang="en-US" sz="1050" dirty="0">
                  <a:latin typeface="Impact" pitchFamily="34" charset="0"/>
                </a:endParaRPr>
              </a:p>
            </p:txBody>
          </p:sp>
          <p:sp>
            <p:nvSpPr>
              <p:cNvPr id="11" name="TextBox 10"/>
              <p:cNvSpPr txBox="1"/>
              <p:nvPr/>
            </p:nvSpPr>
            <p:spPr>
              <a:xfrm>
                <a:off x="1691664" y="4166600"/>
                <a:ext cx="6488201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200" dirty="0" smtClean="0">
                    <a:latin typeface="方正清刻本悦宋简体" pitchFamily="2" charset="-122"/>
                    <a:ea typeface="方正清刻本悦宋简体" pitchFamily="2" charset="-122"/>
                  </a:rPr>
                  <a:t>深红</a:t>
                </a:r>
                <a:r>
                  <a:rPr lang="en-US" altLang="zh-CN" sz="1200" dirty="0" smtClean="0">
                    <a:latin typeface="方正清刻本悦宋简体" pitchFamily="2" charset="-122"/>
                    <a:ea typeface="方正清刻本悦宋简体" pitchFamily="2" charset="-122"/>
                  </a:rPr>
                  <a:t>+</a:t>
                </a:r>
                <a:r>
                  <a:rPr lang="zh-CN" altLang="en-US" sz="1200" dirty="0" smtClean="0">
                    <a:latin typeface="方正清刻本悦宋简体" pitchFamily="2" charset="-122"/>
                    <a:ea typeface="方正清刻本悦宋简体" pitchFamily="2" charset="-122"/>
                  </a:rPr>
                  <a:t>艳桃红的配色，色彩明快</a:t>
                </a:r>
                <a:endParaRPr lang="zh-CN" altLang="en-US" sz="1200" dirty="0">
                  <a:latin typeface="方正清刻本悦宋简体" pitchFamily="2" charset="-122"/>
                  <a:ea typeface="方正清刻本悦宋简体" pitchFamily="2" charset="-122"/>
                </a:endParaRPr>
              </a:p>
            </p:txBody>
          </p:sp>
        </p:grpSp>
        <p:sp>
          <p:nvSpPr>
            <p:cNvPr id="9" name="TextBox 8"/>
            <p:cNvSpPr txBox="1"/>
            <p:nvPr/>
          </p:nvSpPr>
          <p:spPr>
            <a:xfrm>
              <a:off x="727437" y="4580625"/>
              <a:ext cx="612069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/>
              <a:r>
                <a:rPr lang="zh-CN" altLang="en-US" sz="1200" dirty="0" smtClean="0">
                  <a:latin typeface="方正清刻本悦宋简体" pitchFamily="2" charset="-122"/>
                  <a:ea typeface="方正清刻本悦宋简体" pitchFamily="2" charset="-122"/>
                </a:rPr>
                <a:t>字体：方</a:t>
              </a:r>
              <a:r>
                <a:rPr lang="zh-CN" altLang="en-US" sz="1200" dirty="0">
                  <a:latin typeface="方正清刻本悦宋简体" pitchFamily="2" charset="-122"/>
                  <a:ea typeface="方正清刻本悦宋简体" pitchFamily="2" charset="-122"/>
                </a:rPr>
                <a:t>正超粗黑简体 </a:t>
              </a:r>
              <a:r>
                <a:rPr lang="en-US" altLang="zh-CN" sz="1200" dirty="0" smtClean="0">
                  <a:latin typeface="方正清刻本悦宋简体" pitchFamily="2" charset="-122"/>
                  <a:ea typeface="方正清刻本悦宋简体" pitchFamily="2" charset="-122"/>
                </a:rPr>
                <a:t>+</a:t>
              </a:r>
              <a:r>
                <a:rPr lang="zh-CN" altLang="en-US" sz="1200" dirty="0" smtClean="0">
                  <a:latin typeface="方正清刻本悦宋简体" pitchFamily="2" charset="-122"/>
                  <a:ea typeface="方正清刻本悦宋简体" pitchFamily="2" charset="-122"/>
                </a:rPr>
                <a:t>微软雅黑</a:t>
              </a:r>
              <a:endParaRPr lang="zh-CN" altLang="en-US" sz="1200" dirty="0">
                <a:latin typeface="方正清刻本悦宋简体" pitchFamily="2" charset="-122"/>
                <a:ea typeface="方正清刻本悦宋简体" pitchFamily="2" charset="-122"/>
              </a:endParaRPr>
            </a:p>
          </p:txBody>
        </p:sp>
      </p:grpSp>
      <p:pic>
        <p:nvPicPr>
          <p:cNvPr id="14" name="图片 13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8433" y="56525"/>
            <a:ext cx="3888432" cy="2187243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562" y="2335201"/>
            <a:ext cx="2943999" cy="1656000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40989" y="2336040"/>
            <a:ext cx="2944000" cy="1656000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81160" y="56525"/>
            <a:ext cx="3923288" cy="2206849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92496" y="2336274"/>
            <a:ext cx="2944000" cy="1656000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3487824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 noChangeArrowheads="1"/>
          </p:cNvPicPr>
          <p:nvPr/>
        </p:nvPicPr>
        <p:blipFill rotWithShape="1">
          <a:blip r:embed="rId2" cstate="email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rot="10800000" flipH="1" flipV="1">
            <a:off x="-540568" y="3834421"/>
            <a:ext cx="9950393" cy="872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3" name="组合 2"/>
          <p:cNvGrpSpPr/>
          <p:nvPr/>
        </p:nvGrpSpPr>
        <p:grpSpPr>
          <a:xfrm>
            <a:off x="583437" y="3970099"/>
            <a:ext cx="6270376" cy="833899"/>
            <a:chOff x="583437" y="4023725"/>
            <a:chExt cx="6270376" cy="833899"/>
          </a:xfrm>
        </p:grpSpPr>
        <p:sp>
          <p:nvSpPr>
            <p:cNvPr id="4" name="椭圆 3"/>
            <p:cNvSpPr>
              <a:spLocks noChangeAspect="1"/>
            </p:cNvSpPr>
            <p:nvPr/>
          </p:nvSpPr>
          <p:spPr>
            <a:xfrm>
              <a:off x="583437" y="4639073"/>
              <a:ext cx="144000" cy="144000"/>
            </a:xfrm>
            <a:prstGeom prst="ellipse">
              <a:avLst/>
            </a:prstGeom>
            <a:solidFill>
              <a:srgbClr val="1E343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050" dirty="0" smtClean="0">
                  <a:latin typeface="Impact" pitchFamily="34" charset="0"/>
                </a:rPr>
                <a:t>3</a:t>
              </a:r>
              <a:endParaRPr lang="zh-CN" altLang="en-US" sz="1050" dirty="0">
                <a:latin typeface="Impact" pitchFamily="34" charset="0"/>
              </a:endParaRPr>
            </a:p>
          </p:txBody>
        </p:sp>
        <p:grpSp>
          <p:nvGrpSpPr>
            <p:cNvPr id="5" name="组合 4"/>
            <p:cNvGrpSpPr/>
            <p:nvPr/>
          </p:nvGrpSpPr>
          <p:grpSpPr>
            <a:xfrm>
              <a:off x="583437" y="4300724"/>
              <a:ext cx="6264696" cy="276999"/>
              <a:chOff x="1547664" y="4166600"/>
              <a:chExt cx="6264696" cy="276999"/>
            </a:xfrm>
          </p:grpSpPr>
          <p:sp>
            <p:nvSpPr>
              <p:cNvPr id="10" name="椭圆 9"/>
              <p:cNvSpPr>
                <a:spLocks noChangeAspect="1"/>
              </p:cNvSpPr>
              <p:nvPr/>
            </p:nvSpPr>
            <p:spPr>
              <a:xfrm>
                <a:off x="1547664" y="4227950"/>
                <a:ext cx="144000" cy="144000"/>
              </a:xfrm>
              <a:prstGeom prst="ellipse">
                <a:avLst/>
              </a:prstGeom>
              <a:solidFill>
                <a:srgbClr val="1E343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1050" dirty="0" smtClean="0">
                    <a:latin typeface="Impact" pitchFamily="34" charset="0"/>
                  </a:rPr>
                  <a:t>2</a:t>
                </a:r>
                <a:endParaRPr lang="zh-CN" altLang="en-US" sz="1050" dirty="0">
                  <a:latin typeface="Impact" pitchFamily="34" charset="0"/>
                </a:endParaRPr>
              </a:p>
            </p:txBody>
          </p:sp>
          <p:sp>
            <p:nvSpPr>
              <p:cNvPr id="11" name="TextBox 10"/>
              <p:cNvSpPr txBox="1"/>
              <p:nvPr/>
            </p:nvSpPr>
            <p:spPr>
              <a:xfrm>
                <a:off x="1691664" y="4166600"/>
                <a:ext cx="6120696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200" dirty="0" smtClean="0">
                    <a:latin typeface="方正清刻本悦宋简体" pitchFamily="2" charset="-122"/>
                    <a:ea typeface="方正清刻本悦宋简体" pitchFamily="2" charset="-122"/>
                  </a:rPr>
                  <a:t>文字图表排版干净不复杂，巧用蓝色字体强调，重点突出</a:t>
                </a:r>
                <a:endParaRPr lang="zh-CN" altLang="en-US" sz="1200" dirty="0">
                  <a:latin typeface="方正清刻本悦宋简体" pitchFamily="2" charset="-122"/>
                  <a:ea typeface="方正清刻本悦宋简体" pitchFamily="2" charset="-122"/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>
              <a:off x="589117" y="4023725"/>
              <a:ext cx="6264696" cy="276999"/>
              <a:chOff x="1547664" y="4166600"/>
              <a:chExt cx="6264696" cy="276999"/>
            </a:xfrm>
          </p:grpSpPr>
          <p:sp>
            <p:nvSpPr>
              <p:cNvPr id="8" name="椭圆 7"/>
              <p:cNvSpPr>
                <a:spLocks noChangeAspect="1"/>
              </p:cNvSpPr>
              <p:nvPr/>
            </p:nvSpPr>
            <p:spPr>
              <a:xfrm>
                <a:off x="1547664" y="4227950"/>
                <a:ext cx="144000" cy="144000"/>
              </a:xfrm>
              <a:prstGeom prst="ellipse">
                <a:avLst/>
              </a:prstGeom>
              <a:solidFill>
                <a:srgbClr val="1E343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1050" dirty="0" smtClean="0">
                    <a:latin typeface="Impact" pitchFamily="34" charset="0"/>
                  </a:rPr>
                  <a:t>1</a:t>
                </a:r>
                <a:endParaRPr lang="zh-CN" altLang="en-US" sz="1050" dirty="0">
                  <a:latin typeface="Impact" pitchFamily="34" charset="0"/>
                </a:endParaRPr>
              </a:p>
            </p:txBody>
          </p:sp>
          <p:sp>
            <p:nvSpPr>
              <p:cNvPr id="9" name="TextBox 8"/>
              <p:cNvSpPr txBox="1"/>
              <p:nvPr/>
            </p:nvSpPr>
            <p:spPr>
              <a:xfrm>
                <a:off x="1691664" y="4166600"/>
                <a:ext cx="6120696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200" dirty="0" smtClean="0">
                    <a:latin typeface="方正清刻本悦宋简体" pitchFamily="2" charset="-122"/>
                    <a:ea typeface="方正清刻本悦宋简体" pitchFamily="2" charset="-122"/>
                  </a:rPr>
                  <a:t>单色系，浅蓝的标题色强调色，灰色的正文，整体搭配简约清爽</a:t>
                </a:r>
                <a:endParaRPr lang="zh-CN" altLang="en-US" sz="1200" dirty="0">
                  <a:latin typeface="方正清刻本悦宋简体" pitchFamily="2" charset="-122"/>
                  <a:ea typeface="方正清刻本悦宋简体" pitchFamily="2" charset="-122"/>
                </a:endParaRPr>
              </a:p>
            </p:txBody>
          </p:sp>
        </p:grpSp>
        <p:sp>
          <p:nvSpPr>
            <p:cNvPr id="7" name="TextBox 6"/>
            <p:cNvSpPr txBox="1"/>
            <p:nvPr/>
          </p:nvSpPr>
          <p:spPr>
            <a:xfrm>
              <a:off x="727437" y="4580625"/>
              <a:ext cx="612069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 smtClean="0">
                  <a:latin typeface="方正清刻本悦宋简体" pitchFamily="2" charset="-122"/>
                  <a:ea typeface="方正清刻本悦宋简体" pitchFamily="2" charset="-122"/>
                </a:rPr>
                <a:t>字体：方正粗宋简体</a:t>
              </a:r>
              <a:r>
                <a:rPr lang="en-US" altLang="zh-CN" sz="1200" dirty="0" smtClean="0">
                  <a:latin typeface="方正清刻本悦宋简体" pitchFamily="2" charset="-122"/>
                  <a:ea typeface="方正清刻本悦宋简体" pitchFamily="2" charset="-122"/>
                </a:rPr>
                <a:t>+</a:t>
              </a:r>
              <a:r>
                <a:rPr lang="zh-CN" altLang="en-US" sz="1200" dirty="0" smtClean="0">
                  <a:latin typeface="方正清刻本悦宋简体" pitchFamily="2" charset="-122"/>
                  <a:ea typeface="方正清刻本悦宋简体" pitchFamily="2" charset="-122"/>
                </a:rPr>
                <a:t>微软雅黑</a:t>
              </a:r>
              <a:endParaRPr lang="zh-CN" altLang="en-US" sz="1200" dirty="0">
                <a:latin typeface="方正清刻本悦宋简体" pitchFamily="2" charset="-122"/>
                <a:ea typeface="方正清刻本悦宋简体" pitchFamily="2" charset="-122"/>
              </a:endParaRPr>
            </a:p>
          </p:txBody>
        </p:sp>
      </p:grpSp>
      <p:pic>
        <p:nvPicPr>
          <p:cNvPr id="12" name="图片 11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2632" y="2117"/>
            <a:ext cx="3776000" cy="2124000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14813" y="2117"/>
            <a:ext cx="3776001" cy="2124000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5532" y="2217307"/>
            <a:ext cx="2802056" cy="1576156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14793" y="2206193"/>
            <a:ext cx="2808312" cy="1579675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67121" y="2194143"/>
            <a:ext cx="2808000" cy="1579500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3250125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2222</TotalTime>
  <Words>1801</Words>
  <Application>Microsoft Office PowerPoint</Application>
  <PresentationFormat>全屏显示(16:9)</PresentationFormat>
  <Paragraphs>137</Paragraphs>
  <Slides>24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24</vt:i4>
      </vt:variant>
    </vt:vector>
  </HeadingPairs>
  <TitlesOfParts>
    <vt:vector size="35" baseType="lpstr">
      <vt:lpstr>Segoe UI Light</vt:lpstr>
      <vt:lpstr>微软雅黑</vt:lpstr>
      <vt:lpstr>Calibri Light</vt:lpstr>
      <vt:lpstr>宋体</vt:lpstr>
      <vt:lpstr>Meiryo</vt:lpstr>
      <vt:lpstr>方正清刻本悦宋简体</vt:lpstr>
      <vt:lpstr>Impact</vt:lpstr>
      <vt:lpstr>Calibri</vt:lpstr>
      <vt:lpstr>Arial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130</cp:revision>
  <dcterms:created xsi:type="dcterms:W3CDTF">2013-10-08T05:43:01Z</dcterms:created>
  <dcterms:modified xsi:type="dcterms:W3CDTF">2016-02-26T03:04:00Z</dcterms:modified>
</cp:coreProperties>
</file>